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temp.series for Mgo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1827969926477853E-2"/>
          <c:y val="9.4232808011999708E-2"/>
          <c:w val="0.90207765536565832"/>
          <c:h val="0.6532118581331181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MgO 10 min 600 C 2 deg per min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Sheet1!$A$2:$A$902</c:f>
              <c:numCache>
                <c:formatCode>General</c:formatCode>
                <c:ptCount val="901"/>
                <c:pt idx="0">
                  <c:v>20</c:v>
                </c:pt>
                <c:pt idx="1">
                  <c:v>20.05</c:v>
                </c:pt>
                <c:pt idx="2">
                  <c:v>20.100000000000001</c:v>
                </c:pt>
                <c:pt idx="3">
                  <c:v>20.149999999999999</c:v>
                </c:pt>
                <c:pt idx="4">
                  <c:v>20.2</c:v>
                </c:pt>
                <c:pt idx="5">
                  <c:v>20.25</c:v>
                </c:pt>
                <c:pt idx="6">
                  <c:v>20.3</c:v>
                </c:pt>
                <c:pt idx="7">
                  <c:v>20.350000000000001</c:v>
                </c:pt>
                <c:pt idx="8">
                  <c:v>20.399999999999999</c:v>
                </c:pt>
                <c:pt idx="9">
                  <c:v>20.45</c:v>
                </c:pt>
                <c:pt idx="10">
                  <c:v>20.5</c:v>
                </c:pt>
                <c:pt idx="11">
                  <c:v>20.55</c:v>
                </c:pt>
                <c:pt idx="12">
                  <c:v>20.6</c:v>
                </c:pt>
                <c:pt idx="13">
                  <c:v>20.65</c:v>
                </c:pt>
                <c:pt idx="14">
                  <c:v>20.7</c:v>
                </c:pt>
                <c:pt idx="15">
                  <c:v>20.75</c:v>
                </c:pt>
                <c:pt idx="16">
                  <c:v>20.8</c:v>
                </c:pt>
                <c:pt idx="17">
                  <c:v>20.85</c:v>
                </c:pt>
                <c:pt idx="18">
                  <c:v>20.9</c:v>
                </c:pt>
                <c:pt idx="19">
                  <c:v>20.95</c:v>
                </c:pt>
                <c:pt idx="20">
                  <c:v>21</c:v>
                </c:pt>
                <c:pt idx="21">
                  <c:v>21.05</c:v>
                </c:pt>
                <c:pt idx="22">
                  <c:v>21.1</c:v>
                </c:pt>
                <c:pt idx="23">
                  <c:v>21.15</c:v>
                </c:pt>
                <c:pt idx="24">
                  <c:v>21.2</c:v>
                </c:pt>
                <c:pt idx="25">
                  <c:v>21.25</c:v>
                </c:pt>
                <c:pt idx="26">
                  <c:v>21.3</c:v>
                </c:pt>
                <c:pt idx="27">
                  <c:v>21.35</c:v>
                </c:pt>
                <c:pt idx="28">
                  <c:v>21.4</c:v>
                </c:pt>
                <c:pt idx="29">
                  <c:v>21.45</c:v>
                </c:pt>
                <c:pt idx="30">
                  <c:v>21.5</c:v>
                </c:pt>
                <c:pt idx="31">
                  <c:v>21.55</c:v>
                </c:pt>
                <c:pt idx="32">
                  <c:v>21.6</c:v>
                </c:pt>
                <c:pt idx="33">
                  <c:v>21.65</c:v>
                </c:pt>
                <c:pt idx="34">
                  <c:v>21.7</c:v>
                </c:pt>
                <c:pt idx="35">
                  <c:v>21.75</c:v>
                </c:pt>
                <c:pt idx="36">
                  <c:v>21.8</c:v>
                </c:pt>
                <c:pt idx="37">
                  <c:v>21.85</c:v>
                </c:pt>
                <c:pt idx="38">
                  <c:v>21.9</c:v>
                </c:pt>
                <c:pt idx="39">
                  <c:v>21.95</c:v>
                </c:pt>
                <c:pt idx="40">
                  <c:v>22</c:v>
                </c:pt>
                <c:pt idx="41">
                  <c:v>22.05</c:v>
                </c:pt>
                <c:pt idx="42">
                  <c:v>22.1</c:v>
                </c:pt>
                <c:pt idx="43">
                  <c:v>22.15</c:v>
                </c:pt>
                <c:pt idx="44">
                  <c:v>22.2</c:v>
                </c:pt>
                <c:pt idx="45">
                  <c:v>22.25</c:v>
                </c:pt>
                <c:pt idx="46">
                  <c:v>22.3</c:v>
                </c:pt>
                <c:pt idx="47">
                  <c:v>22.35</c:v>
                </c:pt>
                <c:pt idx="48">
                  <c:v>22.4</c:v>
                </c:pt>
                <c:pt idx="49">
                  <c:v>22.45</c:v>
                </c:pt>
                <c:pt idx="50">
                  <c:v>22.5</c:v>
                </c:pt>
                <c:pt idx="51">
                  <c:v>22.55</c:v>
                </c:pt>
                <c:pt idx="52">
                  <c:v>22.6</c:v>
                </c:pt>
                <c:pt idx="53">
                  <c:v>22.65</c:v>
                </c:pt>
                <c:pt idx="54">
                  <c:v>22.7</c:v>
                </c:pt>
                <c:pt idx="55">
                  <c:v>22.75</c:v>
                </c:pt>
                <c:pt idx="56">
                  <c:v>22.8</c:v>
                </c:pt>
                <c:pt idx="57">
                  <c:v>22.85</c:v>
                </c:pt>
                <c:pt idx="58">
                  <c:v>22.9</c:v>
                </c:pt>
                <c:pt idx="59">
                  <c:v>22.95</c:v>
                </c:pt>
                <c:pt idx="60">
                  <c:v>23</c:v>
                </c:pt>
                <c:pt idx="61">
                  <c:v>23.05</c:v>
                </c:pt>
                <c:pt idx="62">
                  <c:v>23.1</c:v>
                </c:pt>
                <c:pt idx="63">
                  <c:v>23.15</c:v>
                </c:pt>
                <c:pt idx="64">
                  <c:v>23.2</c:v>
                </c:pt>
                <c:pt idx="65">
                  <c:v>23.25</c:v>
                </c:pt>
                <c:pt idx="66">
                  <c:v>23.3</c:v>
                </c:pt>
                <c:pt idx="67">
                  <c:v>23.35</c:v>
                </c:pt>
                <c:pt idx="68">
                  <c:v>23.4</c:v>
                </c:pt>
                <c:pt idx="69">
                  <c:v>23.45</c:v>
                </c:pt>
                <c:pt idx="70">
                  <c:v>23.5</c:v>
                </c:pt>
                <c:pt idx="71">
                  <c:v>23.55</c:v>
                </c:pt>
                <c:pt idx="72">
                  <c:v>23.6</c:v>
                </c:pt>
                <c:pt idx="73">
                  <c:v>23.65</c:v>
                </c:pt>
                <c:pt idx="74">
                  <c:v>23.7</c:v>
                </c:pt>
                <c:pt idx="75">
                  <c:v>23.75</c:v>
                </c:pt>
                <c:pt idx="76">
                  <c:v>23.8</c:v>
                </c:pt>
                <c:pt idx="77">
                  <c:v>23.85</c:v>
                </c:pt>
                <c:pt idx="78">
                  <c:v>23.9</c:v>
                </c:pt>
                <c:pt idx="79">
                  <c:v>23.95</c:v>
                </c:pt>
                <c:pt idx="80">
                  <c:v>24</c:v>
                </c:pt>
                <c:pt idx="81">
                  <c:v>24.05</c:v>
                </c:pt>
                <c:pt idx="82">
                  <c:v>24.1</c:v>
                </c:pt>
                <c:pt idx="83">
                  <c:v>24.15</c:v>
                </c:pt>
                <c:pt idx="84">
                  <c:v>24.2</c:v>
                </c:pt>
                <c:pt idx="85">
                  <c:v>24.25</c:v>
                </c:pt>
                <c:pt idx="86">
                  <c:v>24.3</c:v>
                </c:pt>
                <c:pt idx="87">
                  <c:v>24.35</c:v>
                </c:pt>
                <c:pt idx="88">
                  <c:v>24.4</c:v>
                </c:pt>
                <c:pt idx="89">
                  <c:v>24.45</c:v>
                </c:pt>
                <c:pt idx="90">
                  <c:v>24.5</c:v>
                </c:pt>
                <c:pt idx="91">
                  <c:v>24.55</c:v>
                </c:pt>
                <c:pt idx="92">
                  <c:v>24.6</c:v>
                </c:pt>
                <c:pt idx="93">
                  <c:v>24.65</c:v>
                </c:pt>
                <c:pt idx="94">
                  <c:v>24.7</c:v>
                </c:pt>
                <c:pt idx="95">
                  <c:v>24.75</c:v>
                </c:pt>
                <c:pt idx="96">
                  <c:v>24.8</c:v>
                </c:pt>
                <c:pt idx="97">
                  <c:v>24.85</c:v>
                </c:pt>
                <c:pt idx="98">
                  <c:v>24.9</c:v>
                </c:pt>
                <c:pt idx="99">
                  <c:v>24.95</c:v>
                </c:pt>
                <c:pt idx="100">
                  <c:v>25</c:v>
                </c:pt>
                <c:pt idx="101">
                  <c:v>25.05</c:v>
                </c:pt>
                <c:pt idx="102">
                  <c:v>25.1</c:v>
                </c:pt>
                <c:pt idx="103">
                  <c:v>25.15</c:v>
                </c:pt>
                <c:pt idx="104">
                  <c:v>25.2</c:v>
                </c:pt>
                <c:pt idx="105">
                  <c:v>25.25</c:v>
                </c:pt>
                <c:pt idx="106">
                  <c:v>25.3</c:v>
                </c:pt>
                <c:pt idx="107">
                  <c:v>25.35</c:v>
                </c:pt>
                <c:pt idx="108">
                  <c:v>25.4</c:v>
                </c:pt>
                <c:pt idx="109">
                  <c:v>25.45</c:v>
                </c:pt>
                <c:pt idx="110">
                  <c:v>25.5</c:v>
                </c:pt>
                <c:pt idx="111">
                  <c:v>25.55</c:v>
                </c:pt>
                <c:pt idx="112">
                  <c:v>25.6</c:v>
                </c:pt>
                <c:pt idx="113">
                  <c:v>25.65</c:v>
                </c:pt>
                <c:pt idx="114">
                  <c:v>25.7</c:v>
                </c:pt>
                <c:pt idx="115">
                  <c:v>25.75</c:v>
                </c:pt>
                <c:pt idx="116">
                  <c:v>25.8</c:v>
                </c:pt>
                <c:pt idx="117">
                  <c:v>25.85</c:v>
                </c:pt>
                <c:pt idx="118">
                  <c:v>25.9</c:v>
                </c:pt>
                <c:pt idx="119">
                  <c:v>25.95</c:v>
                </c:pt>
                <c:pt idx="120">
                  <c:v>26</c:v>
                </c:pt>
                <c:pt idx="121">
                  <c:v>26.05</c:v>
                </c:pt>
                <c:pt idx="122">
                  <c:v>26.1</c:v>
                </c:pt>
                <c:pt idx="123">
                  <c:v>26.15</c:v>
                </c:pt>
                <c:pt idx="124">
                  <c:v>26.2</c:v>
                </c:pt>
                <c:pt idx="125">
                  <c:v>26.25</c:v>
                </c:pt>
                <c:pt idx="126">
                  <c:v>26.3</c:v>
                </c:pt>
                <c:pt idx="127">
                  <c:v>26.35</c:v>
                </c:pt>
                <c:pt idx="128">
                  <c:v>26.4</c:v>
                </c:pt>
                <c:pt idx="129">
                  <c:v>26.45</c:v>
                </c:pt>
                <c:pt idx="130">
                  <c:v>26.5</c:v>
                </c:pt>
                <c:pt idx="131">
                  <c:v>26.55</c:v>
                </c:pt>
                <c:pt idx="132">
                  <c:v>26.6</c:v>
                </c:pt>
                <c:pt idx="133">
                  <c:v>26.65</c:v>
                </c:pt>
                <c:pt idx="134">
                  <c:v>26.7</c:v>
                </c:pt>
                <c:pt idx="135">
                  <c:v>26.75</c:v>
                </c:pt>
                <c:pt idx="136">
                  <c:v>26.8</c:v>
                </c:pt>
                <c:pt idx="137">
                  <c:v>26.85</c:v>
                </c:pt>
                <c:pt idx="138">
                  <c:v>26.9</c:v>
                </c:pt>
                <c:pt idx="139">
                  <c:v>26.95</c:v>
                </c:pt>
                <c:pt idx="140">
                  <c:v>27</c:v>
                </c:pt>
                <c:pt idx="141">
                  <c:v>27.05</c:v>
                </c:pt>
                <c:pt idx="142">
                  <c:v>27.1</c:v>
                </c:pt>
                <c:pt idx="143">
                  <c:v>27.15</c:v>
                </c:pt>
                <c:pt idx="144">
                  <c:v>27.2</c:v>
                </c:pt>
                <c:pt idx="145">
                  <c:v>27.25</c:v>
                </c:pt>
                <c:pt idx="146">
                  <c:v>27.3</c:v>
                </c:pt>
                <c:pt idx="147">
                  <c:v>27.35</c:v>
                </c:pt>
                <c:pt idx="148">
                  <c:v>27.4</c:v>
                </c:pt>
                <c:pt idx="149">
                  <c:v>27.45</c:v>
                </c:pt>
                <c:pt idx="150">
                  <c:v>27.5</c:v>
                </c:pt>
                <c:pt idx="151">
                  <c:v>27.55</c:v>
                </c:pt>
                <c:pt idx="152">
                  <c:v>27.6</c:v>
                </c:pt>
                <c:pt idx="153">
                  <c:v>27.65</c:v>
                </c:pt>
                <c:pt idx="154">
                  <c:v>27.7</c:v>
                </c:pt>
                <c:pt idx="155">
                  <c:v>27.75</c:v>
                </c:pt>
                <c:pt idx="156">
                  <c:v>27.8</c:v>
                </c:pt>
                <c:pt idx="157">
                  <c:v>27.85</c:v>
                </c:pt>
                <c:pt idx="158">
                  <c:v>27.9</c:v>
                </c:pt>
                <c:pt idx="159">
                  <c:v>27.95</c:v>
                </c:pt>
                <c:pt idx="160">
                  <c:v>28</c:v>
                </c:pt>
                <c:pt idx="161">
                  <c:v>28.05</c:v>
                </c:pt>
                <c:pt idx="162">
                  <c:v>28.1</c:v>
                </c:pt>
                <c:pt idx="163">
                  <c:v>28.15</c:v>
                </c:pt>
                <c:pt idx="164">
                  <c:v>28.2</c:v>
                </c:pt>
                <c:pt idx="165">
                  <c:v>28.25</c:v>
                </c:pt>
                <c:pt idx="166">
                  <c:v>28.3</c:v>
                </c:pt>
                <c:pt idx="167">
                  <c:v>28.35</c:v>
                </c:pt>
                <c:pt idx="168">
                  <c:v>28.4</c:v>
                </c:pt>
                <c:pt idx="169">
                  <c:v>28.45</c:v>
                </c:pt>
                <c:pt idx="170">
                  <c:v>28.5</c:v>
                </c:pt>
                <c:pt idx="171">
                  <c:v>28.55</c:v>
                </c:pt>
                <c:pt idx="172">
                  <c:v>28.6</c:v>
                </c:pt>
                <c:pt idx="173">
                  <c:v>28.65</c:v>
                </c:pt>
                <c:pt idx="174">
                  <c:v>28.7</c:v>
                </c:pt>
                <c:pt idx="175">
                  <c:v>28.75</c:v>
                </c:pt>
                <c:pt idx="176">
                  <c:v>28.8</c:v>
                </c:pt>
                <c:pt idx="177">
                  <c:v>28.85</c:v>
                </c:pt>
                <c:pt idx="178">
                  <c:v>28.9</c:v>
                </c:pt>
                <c:pt idx="179">
                  <c:v>28.95</c:v>
                </c:pt>
                <c:pt idx="180">
                  <c:v>29</c:v>
                </c:pt>
                <c:pt idx="181">
                  <c:v>29.05</c:v>
                </c:pt>
                <c:pt idx="182">
                  <c:v>29.1</c:v>
                </c:pt>
                <c:pt idx="183">
                  <c:v>29.15</c:v>
                </c:pt>
                <c:pt idx="184">
                  <c:v>29.2</c:v>
                </c:pt>
                <c:pt idx="185">
                  <c:v>29.25</c:v>
                </c:pt>
                <c:pt idx="186">
                  <c:v>29.3</c:v>
                </c:pt>
                <c:pt idx="187">
                  <c:v>29.35</c:v>
                </c:pt>
                <c:pt idx="188">
                  <c:v>29.4</c:v>
                </c:pt>
                <c:pt idx="189">
                  <c:v>29.45</c:v>
                </c:pt>
                <c:pt idx="190">
                  <c:v>29.5</c:v>
                </c:pt>
                <c:pt idx="191">
                  <c:v>29.55</c:v>
                </c:pt>
                <c:pt idx="192">
                  <c:v>29.6</c:v>
                </c:pt>
                <c:pt idx="193">
                  <c:v>29.65</c:v>
                </c:pt>
                <c:pt idx="194">
                  <c:v>29.7</c:v>
                </c:pt>
                <c:pt idx="195">
                  <c:v>29.75</c:v>
                </c:pt>
                <c:pt idx="196">
                  <c:v>29.8</c:v>
                </c:pt>
                <c:pt idx="197">
                  <c:v>29.85</c:v>
                </c:pt>
                <c:pt idx="198">
                  <c:v>29.9</c:v>
                </c:pt>
                <c:pt idx="199">
                  <c:v>29.95</c:v>
                </c:pt>
                <c:pt idx="200">
                  <c:v>30</c:v>
                </c:pt>
                <c:pt idx="201">
                  <c:v>30.05</c:v>
                </c:pt>
                <c:pt idx="202">
                  <c:v>30.1</c:v>
                </c:pt>
                <c:pt idx="203">
                  <c:v>30.15</c:v>
                </c:pt>
                <c:pt idx="204">
                  <c:v>30.2</c:v>
                </c:pt>
                <c:pt idx="205">
                  <c:v>30.25</c:v>
                </c:pt>
                <c:pt idx="206">
                  <c:v>30.3</c:v>
                </c:pt>
                <c:pt idx="207">
                  <c:v>30.35</c:v>
                </c:pt>
                <c:pt idx="208">
                  <c:v>30.4</c:v>
                </c:pt>
                <c:pt idx="209">
                  <c:v>30.45</c:v>
                </c:pt>
                <c:pt idx="210">
                  <c:v>30.5</c:v>
                </c:pt>
                <c:pt idx="211">
                  <c:v>30.55</c:v>
                </c:pt>
                <c:pt idx="212">
                  <c:v>30.6</c:v>
                </c:pt>
                <c:pt idx="213">
                  <c:v>30.65</c:v>
                </c:pt>
                <c:pt idx="214">
                  <c:v>30.7</c:v>
                </c:pt>
                <c:pt idx="215">
                  <c:v>30.75</c:v>
                </c:pt>
                <c:pt idx="216">
                  <c:v>30.8</c:v>
                </c:pt>
                <c:pt idx="217">
                  <c:v>30.85</c:v>
                </c:pt>
                <c:pt idx="218">
                  <c:v>30.9</c:v>
                </c:pt>
                <c:pt idx="219">
                  <c:v>30.95</c:v>
                </c:pt>
                <c:pt idx="220">
                  <c:v>31</c:v>
                </c:pt>
                <c:pt idx="221">
                  <c:v>31.05</c:v>
                </c:pt>
                <c:pt idx="222">
                  <c:v>31.1</c:v>
                </c:pt>
                <c:pt idx="223">
                  <c:v>31.15</c:v>
                </c:pt>
                <c:pt idx="224">
                  <c:v>31.2</c:v>
                </c:pt>
                <c:pt idx="225">
                  <c:v>31.25</c:v>
                </c:pt>
                <c:pt idx="226">
                  <c:v>31.3</c:v>
                </c:pt>
                <c:pt idx="227">
                  <c:v>31.35</c:v>
                </c:pt>
                <c:pt idx="228">
                  <c:v>31.4</c:v>
                </c:pt>
                <c:pt idx="229">
                  <c:v>31.45</c:v>
                </c:pt>
                <c:pt idx="230">
                  <c:v>31.5</c:v>
                </c:pt>
                <c:pt idx="231">
                  <c:v>31.55</c:v>
                </c:pt>
                <c:pt idx="232">
                  <c:v>31.6</c:v>
                </c:pt>
                <c:pt idx="233">
                  <c:v>31.65</c:v>
                </c:pt>
                <c:pt idx="234">
                  <c:v>31.7</c:v>
                </c:pt>
                <c:pt idx="235">
                  <c:v>31.75</c:v>
                </c:pt>
                <c:pt idx="236">
                  <c:v>31.8</c:v>
                </c:pt>
                <c:pt idx="237">
                  <c:v>31.85</c:v>
                </c:pt>
                <c:pt idx="238">
                  <c:v>31.9</c:v>
                </c:pt>
                <c:pt idx="239">
                  <c:v>31.95</c:v>
                </c:pt>
                <c:pt idx="240">
                  <c:v>32</c:v>
                </c:pt>
                <c:pt idx="241">
                  <c:v>32.049999999999997</c:v>
                </c:pt>
                <c:pt idx="242">
                  <c:v>32.1</c:v>
                </c:pt>
                <c:pt idx="243">
                  <c:v>32.15</c:v>
                </c:pt>
                <c:pt idx="244">
                  <c:v>32.200000000000003</c:v>
                </c:pt>
                <c:pt idx="245">
                  <c:v>32.25</c:v>
                </c:pt>
                <c:pt idx="246">
                  <c:v>32.299999999999997</c:v>
                </c:pt>
                <c:pt idx="247">
                  <c:v>32.35</c:v>
                </c:pt>
                <c:pt idx="248">
                  <c:v>32.4</c:v>
                </c:pt>
                <c:pt idx="249">
                  <c:v>32.450000000000003</c:v>
                </c:pt>
                <c:pt idx="250">
                  <c:v>32.5</c:v>
                </c:pt>
                <c:pt idx="251">
                  <c:v>32.549999999999997</c:v>
                </c:pt>
                <c:pt idx="252">
                  <c:v>32.6</c:v>
                </c:pt>
                <c:pt idx="253">
                  <c:v>32.65</c:v>
                </c:pt>
                <c:pt idx="254">
                  <c:v>32.700000000000003</c:v>
                </c:pt>
                <c:pt idx="255">
                  <c:v>32.75</c:v>
                </c:pt>
                <c:pt idx="256">
                  <c:v>32.799999999999997</c:v>
                </c:pt>
                <c:pt idx="257">
                  <c:v>32.85</c:v>
                </c:pt>
                <c:pt idx="258">
                  <c:v>32.9</c:v>
                </c:pt>
                <c:pt idx="259">
                  <c:v>32.950000000000003</c:v>
                </c:pt>
                <c:pt idx="260">
                  <c:v>33</c:v>
                </c:pt>
                <c:pt idx="261">
                  <c:v>33.049999999999997</c:v>
                </c:pt>
                <c:pt idx="262">
                  <c:v>33.1</c:v>
                </c:pt>
                <c:pt idx="263">
                  <c:v>33.15</c:v>
                </c:pt>
                <c:pt idx="264">
                  <c:v>33.200000000000003</c:v>
                </c:pt>
                <c:pt idx="265">
                  <c:v>33.25</c:v>
                </c:pt>
                <c:pt idx="266">
                  <c:v>33.299999999999997</c:v>
                </c:pt>
                <c:pt idx="267">
                  <c:v>33.35</c:v>
                </c:pt>
                <c:pt idx="268">
                  <c:v>33.4</c:v>
                </c:pt>
                <c:pt idx="269">
                  <c:v>33.450000000000003</c:v>
                </c:pt>
                <c:pt idx="270">
                  <c:v>33.5</c:v>
                </c:pt>
                <c:pt idx="271">
                  <c:v>33.549999999999997</c:v>
                </c:pt>
                <c:pt idx="272">
                  <c:v>33.6</c:v>
                </c:pt>
                <c:pt idx="273">
                  <c:v>33.65</c:v>
                </c:pt>
                <c:pt idx="274">
                  <c:v>33.700000000000003</c:v>
                </c:pt>
                <c:pt idx="275">
                  <c:v>33.75</c:v>
                </c:pt>
                <c:pt idx="276">
                  <c:v>33.799999999999997</c:v>
                </c:pt>
                <c:pt idx="277">
                  <c:v>33.85</c:v>
                </c:pt>
                <c:pt idx="278">
                  <c:v>33.9</c:v>
                </c:pt>
                <c:pt idx="279">
                  <c:v>33.950000000000003</c:v>
                </c:pt>
                <c:pt idx="280">
                  <c:v>34</c:v>
                </c:pt>
                <c:pt idx="281">
                  <c:v>34.049999999999997</c:v>
                </c:pt>
                <c:pt idx="282">
                  <c:v>34.1</c:v>
                </c:pt>
                <c:pt idx="283">
                  <c:v>34.15</c:v>
                </c:pt>
                <c:pt idx="284">
                  <c:v>34.200000000000003</c:v>
                </c:pt>
                <c:pt idx="285">
                  <c:v>34.25</c:v>
                </c:pt>
                <c:pt idx="286">
                  <c:v>34.299999999999997</c:v>
                </c:pt>
                <c:pt idx="287">
                  <c:v>34.35</c:v>
                </c:pt>
                <c:pt idx="288">
                  <c:v>34.4</c:v>
                </c:pt>
                <c:pt idx="289">
                  <c:v>34.450000000000003</c:v>
                </c:pt>
                <c:pt idx="290">
                  <c:v>34.5</c:v>
                </c:pt>
                <c:pt idx="291">
                  <c:v>34.549999999999997</c:v>
                </c:pt>
                <c:pt idx="292">
                  <c:v>34.6</c:v>
                </c:pt>
                <c:pt idx="293">
                  <c:v>34.65</c:v>
                </c:pt>
                <c:pt idx="294">
                  <c:v>34.700000000000003</c:v>
                </c:pt>
                <c:pt idx="295">
                  <c:v>34.75</c:v>
                </c:pt>
                <c:pt idx="296">
                  <c:v>34.799999999999997</c:v>
                </c:pt>
                <c:pt idx="297">
                  <c:v>34.85</c:v>
                </c:pt>
                <c:pt idx="298">
                  <c:v>34.9</c:v>
                </c:pt>
                <c:pt idx="299">
                  <c:v>34.950000000000003</c:v>
                </c:pt>
                <c:pt idx="300">
                  <c:v>35</c:v>
                </c:pt>
                <c:pt idx="301">
                  <c:v>35.049999999999997</c:v>
                </c:pt>
                <c:pt idx="302">
                  <c:v>35.1</c:v>
                </c:pt>
                <c:pt idx="303">
                  <c:v>35.15</c:v>
                </c:pt>
                <c:pt idx="304">
                  <c:v>35.200000000000003</c:v>
                </c:pt>
                <c:pt idx="305">
                  <c:v>35.25</c:v>
                </c:pt>
                <c:pt idx="306">
                  <c:v>35.299999999999997</c:v>
                </c:pt>
                <c:pt idx="307">
                  <c:v>35.35</c:v>
                </c:pt>
                <c:pt idx="308">
                  <c:v>35.4</c:v>
                </c:pt>
                <c:pt idx="309">
                  <c:v>35.450000000000003</c:v>
                </c:pt>
                <c:pt idx="310">
                  <c:v>35.5</c:v>
                </c:pt>
                <c:pt idx="311">
                  <c:v>35.549999999999997</c:v>
                </c:pt>
                <c:pt idx="312">
                  <c:v>35.6</c:v>
                </c:pt>
                <c:pt idx="313">
                  <c:v>35.65</c:v>
                </c:pt>
                <c:pt idx="314">
                  <c:v>35.700000000000003</c:v>
                </c:pt>
                <c:pt idx="315">
                  <c:v>35.75</c:v>
                </c:pt>
                <c:pt idx="316">
                  <c:v>35.799999999999997</c:v>
                </c:pt>
                <c:pt idx="317">
                  <c:v>35.85</c:v>
                </c:pt>
                <c:pt idx="318">
                  <c:v>35.9</c:v>
                </c:pt>
                <c:pt idx="319">
                  <c:v>35.950000000000003</c:v>
                </c:pt>
                <c:pt idx="320">
                  <c:v>36</c:v>
                </c:pt>
                <c:pt idx="321">
                  <c:v>36.049999999999997</c:v>
                </c:pt>
                <c:pt idx="322">
                  <c:v>36.1</c:v>
                </c:pt>
                <c:pt idx="323">
                  <c:v>36.15</c:v>
                </c:pt>
                <c:pt idx="324">
                  <c:v>36.200000000000003</c:v>
                </c:pt>
                <c:pt idx="325">
                  <c:v>36.25</c:v>
                </c:pt>
                <c:pt idx="326">
                  <c:v>36.299999999999997</c:v>
                </c:pt>
                <c:pt idx="327">
                  <c:v>36.35</c:v>
                </c:pt>
                <c:pt idx="328">
                  <c:v>36.4</c:v>
                </c:pt>
                <c:pt idx="329">
                  <c:v>36.450000000000003</c:v>
                </c:pt>
                <c:pt idx="330">
                  <c:v>36.5</c:v>
                </c:pt>
                <c:pt idx="331">
                  <c:v>36.549999999999997</c:v>
                </c:pt>
                <c:pt idx="332">
                  <c:v>36.6</c:v>
                </c:pt>
                <c:pt idx="333">
                  <c:v>36.65</c:v>
                </c:pt>
                <c:pt idx="334">
                  <c:v>36.700000000000003</c:v>
                </c:pt>
                <c:pt idx="335">
                  <c:v>36.75</c:v>
                </c:pt>
                <c:pt idx="336">
                  <c:v>36.799999999999997</c:v>
                </c:pt>
                <c:pt idx="337">
                  <c:v>36.85</c:v>
                </c:pt>
                <c:pt idx="338">
                  <c:v>36.9</c:v>
                </c:pt>
                <c:pt idx="339">
                  <c:v>36.950000000000003</c:v>
                </c:pt>
                <c:pt idx="340">
                  <c:v>37</c:v>
                </c:pt>
                <c:pt idx="341">
                  <c:v>37.049999999999997</c:v>
                </c:pt>
                <c:pt idx="342">
                  <c:v>37.1</c:v>
                </c:pt>
                <c:pt idx="343">
                  <c:v>37.15</c:v>
                </c:pt>
                <c:pt idx="344">
                  <c:v>37.200000000000003</c:v>
                </c:pt>
                <c:pt idx="345">
                  <c:v>37.25</c:v>
                </c:pt>
                <c:pt idx="346">
                  <c:v>37.299999999999997</c:v>
                </c:pt>
                <c:pt idx="347">
                  <c:v>37.35</c:v>
                </c:pt>
                <c:pt idx="348">
                  <c:v>37.4</c:v>
                </c:pt>
                <c:pt idx="349">
                  <c:v>37.450000000000003</c:v>
                </c:pt>
                <c:pt idx="350">
                  <c:v>37.5</c:v>
                </c:pt>
                <c:pt idx="351">
                  <c:v>37.549999999999997</c:v>
                </c:pt>
                <c:pt idx="352">
                  <c:v>37.6</c:v>
                </c:pt>
                <c:pt idx="353">
                  <c:v>37.65</c:v>
                </c:pt>
                <c:pt idx="354">
                  <c:v>37.700000000000003</c:v>
                </c:pt>
                <c:pt idx="355">
                  <c:v>37.75</c:v>
                </c:pt>
                <c:pt idx="356">
                  <c:v>37.799999999999997</c:v>
                </c:pt>
                <c:pt idx="357">
                  <c:v>37.85</c:v>
                </c:pt>
                <c:pt idx="358">
                  <c:v>37.9</c:v>
                </c:pt>
                <c:pt idx="359">
                  <c:v>37.950000000000003</c:v>
                </c:pt>
                <c:pt idx="360">
                  <c:v>38</c:v>
                </c:pt>
                <c:pt idx="361">
                  <c:v>38.049999999999997</c:v>
                </c:pt>
                <c:pt idx="362">
                  <c:v>38.1</c:v>
                </c:pt>
                <c:pt idx="363">
                  <c:v>38.15</c:v>
                </c:pt>
                <c:pt idx="364">
                  <c:v>38.200000000000003</c:v>
                </c:pt>
                <c:pt idx="365">
                  <c:v>38.25</c:v>
                </c:pt>
                <c:pt idx="366">
                  <c:v>38.299999999999997</c:v>
                </c:pt>
                <c:pt idx="367">
                  <c:v>38.35</c:v>
                </c:pt>
                <c:pt idx="368">
                  <c:v>38.4</c:v>
                </c:pt>
                <c:pt idx="369">
                  <c:v>38.450000000000003</c:v>
                </c:pt>
                <c:pt idx="370">
                  <c:v>38.5</c:v>
                </c:pt>
                <c:pt idx="371">
                  <c:v>38.549999999999997</c:v>
                </c:pt>
                <c:pt idx="372">
                  <c:v>38.6</c:v>
                </c:pt>
                <c:pt idx="373">
                  <c:v>38.65</c:v>
                </c:pt>
                <c:pt idx="374">
                  <c:v>38.700000000000003</c:v>
                </c:pt>
                <c:pt idx="375">
                  <c:v>38.75</c:v>
                </c:pt>
                <c:pt idx="376">
                  <c:v>38.799999999999997</c:v>
                </c:pt>
                <c:pt idx="377">
                  <c:v>38.85</c:v>
                </c:pt>
                <c:pt idx="378">
                  <c:v>38.9</c:v>
                </c:pt>
                <c:pt idx="379">
                  <c:v>38.950000000000003</c:v>
                </c:pt>
                <c:pt idx="380">
                  <c:v>39</c:v>
                </c:pt>
                <c:pt idx="381">
                  <c:v>39.049999999999997</c:v>
                </c:pt>
                <c:pt idx="382">
                  <c:v>39.1</c:v>
                </c:pt>
                <c:pt idx="383">
                  <c:v>39.15</c:v>
                </c:pt>
                <c:pt idx="384">
                  <c:v>39.200000000000003</c:v>
                </c:pt>
                <c:pt idx="385">
                  <c:v>39.25</c:v>
                </c:pt>
                <c:pt idx="386">
                  <c:v>39.299999999999997</c:v>
                </c:pt>
                <c:pt idx="387">
                  <c:v>39.35</c:v>
                </c:pt>
                <c:pt idx="388">
                  <c:v>39.4</c:v>
                </c:pt>
                <c:pt idx="389">
                  <c:v>39.450000000000003</c:v>
                </c:pt>
                <c:pt idx="390">
                  <c:v>39.5</c:v>
                </c:pt>
                <c:pt idx="391">
                  <c:v>39.549999999999997</c:v>
                </c:pt>
                <c:pt idx="392">
                  <c:v>39.6</c:v>
                </c:pt>
                <c:pt idx="393">
                  <c:v>39.65</c:v>
                </c:pt>
                <c:pt idx="394">
                  <c:v>39.700000000000003</c:v>
                </c:pt>
                <c:pt idx="395">
                  <c:v>39.75</c:v>
                </c:pt>
                <c:pt idx="396">
                  <c:v>39.799999999999997</c:v>
                </c:pt>
                <c:pt idx="397">
                  <c:v>39.85</c:v>
                </c:pt>
                <c:pt idx="398">
                  <c:v>39.9</c:v>
                </c:pt>
                <c:pt idx="399">
                  <c:v>39.950000000000003</c:v>
                </c:pt>
                <c:pt idx="400">
                  <c:v>40</c:v>
                </c:pt>
                <c:pt idx="401">
                  <c:v>40.049999999999997</c:v>
                </c:pt>
                <c:pt idx="402">
                  <c:v>40.1</c:v>
                </c:pt>
                <c:pt idx="403">
                  <c:v>40.15</c:v>
                </c:pt>
                <c:pt idx="404">
                  <c:v>40.200000000000003</c:v>
                </c:pt>
                <c:pt idx="405">
                  <c:v>40.25</c:v>
                </c:pt>
                <c:pt idx="406">
                  <c:v>40.299999999999997</c:v>
                </c:pt>
                <c:pt idx="407">
                  <c:v>40.35</c:v>
                </c:pt>
                <c:pt idx="408">
                  <c:v>40.4</c:v>
                </c:pt>
                <c:pt idx="409">
                  <c:v>40.450000000000003</c:v>
                </c:pt>
                <c:pt idx="410">
                  <c:v>40.5</c:v>
                </c:pt>
                <c:pt idx="411">
                  <c:v>40.549999999999997</c:v>
                </c:pt>
                <c:pt idx="412">
                  <c:v>40.6</c:v>
                </c:pt>
                <c:pt idx="413">
                  <c:v>40.65</c:v>
                </c:pt>
                <c:pt idx="414">
                  <c:v>40.700000000000003</c:v>
                </c:pt>
                <c:pt idx="415">
                  <c:v>40.75</c:v>
                </c:pt>
                <c:pt idx="416">
                  <c:v>40.799999999999997</c:v>
                </c:pt>
                <c:pt idx="417">
                  <c:v>40.85</c:v>
                </c:pt>
                <c:pt idx="418">
                  <c:v>40.9</c:v>
                </c:pt>
                <c:pt idx="419">
                  <c:v>40.950000000000003</c:v>
                </c:pt>
                <c:pt idx="420">
                  <c:v>41</c:v>
                </c:pt>
                <c:pt idx="421">
                  <c:v>41.05</c:v>
                </c:pt>
                <c:pt idx="422">
                  <c:v>41.1</c:v>
                </c:pt>
                <c:pt idx="423">
                  <c:v>41.15</c:v>
                </c:pt>
                <c:pt idx="424">
                  <c:v>41.2</c:v>
                </c:pt>
                <c:pt idx="425">
                  <c:v>41.25</c:v>
                </c:pt>
                <c:pt idx="426">
                  <c:v>41.3</c:v>
                </c:pt>
                <c:pt idx="427">
                  <c:v>41.35</c:v>
                </c:pt>
                <c:pt idx="428">
                  <c:v>41.4</c:v>
                </c:pt>
                <c:pt idx="429">
                  <c:v>41.45</c:v>
                </c:pt>
                <c:pt idx="430">
                  <c:v>41.5</c:v>
                </c:pt>
                <c:pt idx="431">
                  <c:v>41.55</c:v>
                </c:pt>
                <c:pt idx="432">
                  <c:v>41.6</c:v>
                </c:pt>
                <c:pt idx="433">
                  <c:v>41.65</c:v>
                </c:pt>
                <c:pt idx="434">
                  <c:v>41.7</c:v>
                </c:pt>
                <c:pt idx="435">
                  <c:v>41.75</c:v>
                </c:pt>
                <c:pt idx="436">
                  <c:v>41.8</c:v>
                </c:pt>
                <c:pt idx="437">
                  <c:v>41.85</c:v>
                </c:pt>
                <c:pt idx="438">
                  <c:v>41.9</c:v>
                </c:pt>
                <c:pt idx="439">
                  <c:v>41.95</c:v>
                </c:pt>
                <c:pt idx="440">
                  <c:v>42</c:v>
                </c:pt>
                <c:pt idx="441">
                  <c:v>42.05</c:v>
                </c:pt>
                <c:pt idx="442">
                  <c:v>42.1</c:v>
                </c:pt>
                <c:pt idx="443">
                  <c:v>42.15</c:v>
                </c:pt>
                <c:pt idx="444">
                  <c:v>42.2</c:v>
                </c:pt>
                <c:pt idx="445">
                  <c:v>42.25</c:v>
                </c:pt>
                <c:pt idx="446">
                  <c:v>42.3</c:v>
                </c:pt>
                <c:pt idx="447">
                  <c:v>42.35</c:v>
                </c:pt>
                <c:pt idx="448">
                  <c:v>42.4</c:v>
                </c:pt>
                <c:pt idx="449">
                  <c:v>42.45</c:v>
                </c:pt>
                <c:pt idx="450">
                  <c:v>42.5</c:v>
                </c:pt>
                <c:pt idx="451">
                  <c:v>42.55</c:v>
                </c:pt>
                <c:pt idx="452">
                  <c:v>42.6</c:v>
                </c:pt>
                <c:pt idx="453">
                  <c:v>42.65</c:v>
                </c:pt>
                <c:pt idx="454">
                  <c:v>42.7</c:v>
                </c:pt>
                <c:pt idx="455">
                  <c:v>42.75</c:v>
                </c:pt>
                <c:pt idx="456">
                  <c:v>42.8</c:v>
                </c:pt>
                <c:pt idx="457">
                  <c:v>42.85</c:v>
                </c:pt>
                <c:pt idx="458">
                  <c:v>42.9</c:v>
                </c:pt>
                <c:pt idx="459">
                  <c:v>42.95</c:v>
                </c:pt>
                <c:pt idx="460">
                  <c:v>43</c:v>
                </c:pt>
                <c:pt idx="461">
                  <c:v>43.05</c:v>
                </c:pt>
                <c:pt idx="462">
                  <c:v>43.1</c:v>
                </c:pt>
                <c:pt idx="463">
                  <c:v>43.15</c:v>
                </c:pt>
                <c:pt idx="464">
                  <c:v>43.2</c:v>
                </c:pt>
                <c:pt idx="465">
                  <c:v>43.25</c:v>
                </c:pt>
                <c:pt idx="466">
                  <c:v>43.3</c:v>
                </c:pt>
                <c:pt idx="467">
                  <c:v>43.35</c:v>
                </c:pt>
                <c:pt idx="468">
                  <c:v>43.4</c:v>
                </c:pt>
                <c:pt idx="469">
                  <c:v>43.45</c:v>
                </c:pt>
                <c:pt idx="470">
                  <c:v>43.5</c:v>
                </c:pt>
                <c:pt idx="471">
                  <c:v>43.55</c:v>
                </c:pt>
                <c:pt idx="472">
                  <c:v>43.6</c:v>
                </c:pt>
                <c:pt idx="473">
                  <c:v>43.65</c:v>
                </c:pt>
                <c:pt idx="474">
                  <c:v>43.7</c:v>
                </c:pt>
                <c:pt idx="475">
                  <c:v>43.75</c:v>
                </c:pt>
                <c:pt idx="476">
                  <c:v>43.8</c:v>
                </c:pt>
                <c:pt idx="477">
                  <c:v>43.85</c:v>
                </c:pt>
                <c:pt idx="478">
                  <c:v>43.9</c:v>
                </c:pt>
                <c:pt idx="479">
                  <c:v>43.95</c:v>
                </c:pt>
                <c:pt idx="480">
                  <c:v>44</c:v>
                </c:pt>
                <c:pt idx="481">
                  <c:v>44.05</c:v>
                </c:pt>
                <c:pt idx="482">
                  <c:v>44.1</c:v>
                </c:pt>
                <c:pt idx="483">
                  <c:v>44.15</c:v>
                </c:pt>
                <c:pt idx="484">
                  <c:v>44.2</c:v>
                </c:pt>
                <c:pt idx="485">
                  <c:v>44.25</c:v>
                </c:pt>
                <c:pt idx="486">
                  <c:v>44.3</c:v>
                </c:pt>
                <c:pt idx="487">
                  <c:v>44.35</c:v>
                </c:pt>
                <c:pt idx="488">
                  <c:v>44.4</c:v>
                </c:pt>
                <c:pt idx="489">
                  <c:v>44.45</c:v>
                </c:pt>
                <c:pt idx="490">
                  <c:v>44.5</c:v>
                </c:pt>
                <c:pt idx="491">
                  <c:v>44.55</c:v>
                </c:pt>
                <c:pt idx="492">
                  <c:v>44.6</c:v>
                </c:pt>
                <c:pt idx="493">
                  <c:v>44.65</c:v>
                </c:pt>
                <c:pt idx="494">
                  <c:v>44.7</c:v>
                </c:pt>
                <c:pt idx="495">
                  <c:v>44.75</c:v>
                </c:pt>
                <c:pt idx="496">
                  <c:v>44.8</c:v>
                </c:pt>
                <c:pt idx="497">
                  <c:v>44.85</c:v>
                </c:pt>
                <c:pt idx="498">
                  <c:v>44.9</c:v>
                </c:pt>
                <c:pt idx="499">
                  <c:v>44.95</c:v>
                </c:pt>
                <c:pt idx="500">
                  <c:v>45</c:v>
                </c:pt>
                <c:pt idx="501">
                  <c:v>45.05</c:v>
                </c:pt>
                <c:pt idx="502">
                  <c:v>45.1</c:v>
                </c:pt>
                <c:pt idx="503">
                  <c:v>45.15</c:v>
                </c:pt>
                <c:pt idx="504">
                  <c:v>45.2</c:v>
                </c:pt>
                <c:pt idx="505">
                  <c:v>45.25</c:v>
                </c:pt>
                <c:pt idx="506">
                  <c:v>45.3</c:v>
                </c:pt>
                <c:pt idx="507">
                  <c:v>45.35</c:v>
                </c:pt>
                <c:pt idx="508">
                  <c:v>45.4</c:v>
                </c:pt>
                <c:pt idx="509">
                  <c:v>45.45</c:v>
                </c:pt>
                <c:pt idx="510">
                  <c:v>45.5</c:v>
                </c:pt>
                <c:pt idx="511">
                  <c:v>45.55</c:v>
                </c:pt>
                <c:pt idx="512">
                  <c:v>45.6</c:v>
                </c:pt>
                <c:pt idx="513">
                  <c:v>45.65</c:v>
                </c:pt>
                <c:pt idx="514">
                  <c:v>45.7</c:v>
                </c:pt>
                <c:pt idx="515">
                  <c:v>45.75</c:v>
                </c:pt>
                <c:pt idx="516">
                  <c:v>45.8</c:v>
                </c:pt>
                <c:pt idx="517">
                  <c:v>45.85</c:v>
                </c:pt>
                <c:pt idx="518">
                  <c:v>45.9</c:v>
                </c:pt>
                <c:pt idx="519">
                  <c:v>45.95</c:v>
                </c:pt>
                <c:pt idx="520">
                  <c:v>46</c:v>
                </c:pt>
                <c:pt idx="521">
                  <c:v>46.05</c:v>
                </c:pt>
                <c:pt idx="522">
                  <c:v>46.1</c:v>
                </c:pt>
                <c:pt idx="523">
                  <c:v>46.15</c:v>
                </c:pt>
                <c:pt idx="524">
                  <c:v>46.2</c:v>
                </c:pt>
                <c:pt idx="525">
                  <c:v>46.25</c:v>
                </c:pt>
                <c:pt idx="526">
                  <c:v>46.3</c:v>
                </c:pt>
                <c:pt idx="527">
                  <c:v>46.35</c:v>
                </c:pt>
                <c:pt idx="528">
                  <c:v>46.4</c:v>
                </c:pt>
                <c:pt idx="529">
                  <c:v>46.45</c:v>
                </c:pt>
                <c:pt idx="530">
                  <c:v>46.5</c:v>
                </c:pt>
                <c:pt idx="531">
                  <c:v>46.55</c:v>
                </c:pt>
                <c:pt idx="532">
                  <c:v>46.6</c:v>
                </c:pt>
                <c:pt idx="533">
                  <c:v>46.65</c:v>
                </c:pt>
                <c:pt idx="534">
                  <c:v>46.7</c:v>
                </c:pt>
                <c:pt idx="535">
                  <c:v>46.75</c:v>
                </c:pt>
                <c:pt idx="536">
                  <c:v>46.8</c:v>
                </c:pt>
                <c:pt idx="537">
                  <c:v>46.85</c:v>
                </c:pt>
                <c:pt idx="538">
                  <c:v>46.9</c:v>
                </c:pt>
                <c:pt idx="539">
                  <c:v>46.95</c:v>
                </c:pt>
                <c:pt idx="540">
                  <c:v>47</c:v>
                </c:pt>
                <c:pt idx="541">
                  <c:v>47.05</c:v>
                </c:pt>
                <c:pt idx="542">
                  <c:v>47.1</c:v>
                </c:pt>
                <c:pt idx="543">
                  <c:v>47.15</c:v>
                </c:pt>
                <c:pt idx="544">
                  <c:v>47.2</c:v>
                </c:pt>
                <c:pt idx="545">
                  <c:v>47.25</c:v>
                </c:pt>
                <c:pt idx="546">
                  <c:v>47.3</c:v>
                </c:pt>
                <c:pt idx="547">
                  <c:v>47.35</c:v>
                </c:pt>
                <c:pt idx="548">
                  <c:v>47.4</c:v>
                </c:pt>
                <c:pt idx="549">
                  <c:v>47.45</c:v>
                </c:pt>
                <c:pt idx="550">
                  <c:v>47.5</c:v>
                </c:pt>
                <c:pt idx="551">
                  <c:v>47.55</c:v>
                </c:pt>
                <c:pt idx="552">
                  <c:v>47.6</c:v>
                </c:pt>
                <c:pt idx="553">
                  <c:v>47.65</c:v>
                </c:pt>
                <c:pt idx="554">
                  <c:v>47.7</c:v>
                </c:pt>
                <c:pt idx="555">
                  <c:v>47.75</c:v>
                </c:pt>
                <c:pt idx="556">
                  <c:v>47.8</c:v>
                </c:pt>
                <c:pt idx="557">
                  <c:v>47.85</c:v>
                </c:pt>
                <c:pt idx="558">
                  <c:v>47.9</c:v>
                </c:pt>
                <c:pt idx="559">
                  <c:v>47.95</c:v>
                </c:pt>
                <c:pt idx="560">
                  <c:v>48</c:v>
                </c:pt>
                <c:pt idx="561">
                  <c:v>48.05</c:v>
                </c:pt>
                <c:pt idx="562">
                  <c:v>48.1</c:v>
                </c:pt>
                <c:pt idx="563">
                  <c:v>48.15</c:v>
                </c:pt>
                <c:pt idx="564">
                  <c:v>48.2</c:v>
                </c:pt>
                <c:pt idx="565">
                  <c:v>48.25</c:v>
                </c:pt>
                <c:pt idx="566">
                  <c:v>48.3</c:v>
                </c:pt>
                <c:pt idx="567">
                  <c:v>48.35</c:v>
                </c:pt>
                <c:pt idx="568">
                  <c:v>48.4</c:v>
                </c:pt>
                <c:pt idx="569">
                  <c:v>48.45</c:v>
                </c:pt>
                <c:pt idx="570">
                  <c:v>48.5</c:v>
                </c:pt>
                <c:pt idx="571">
                  <c:v>48.55</c:v>
                </c:pt>
                <c:pt idx="572">
                  <c:v>48.6</c:v>
                </c:pt>
                <c:pt idx="573">
                  <c:v>48.65</c:v>
                </c:pt>
                <c:pt idx="574">
                  <c:v>48.7</c:v>
                </c:pt>
                <c:pt idx="575">
                  <c:v>48.75</c:v>
                </c:pt>
                <c:pt idx="576">
                  <c:v>48.8</c:v>
                </c:pt>
                <c:pt idx="577">
                  <c:v>48.85</c:v>
                </c:pt>
                <c:pt idx="578">
                  <c:v>48.9</c:v>
                </c:pt>
                <c:pt idx="579">
                  <c:v>48.95</c:v>
                </c:pt>
                <c:pt idx="580">
                  <c:v>49</c:v>
                </c:pt>
                <c:pt idx="581">
                  <c:v>49.05</c:v>
                </c:pt>
                <c:pt idx="582">
                  <c:v>49.1</c:v>
                </c:pt>
                <c:pt idx="583">
                  <c:v>49.15</c:v>
                </c:pt>
                <c:pt idx="584">
                  <c:v>49.2</c:v>
                </c:pt>
                <c:pt idx="585">
                  <c:v>49.25</c:v>
                </c:pt>
                <c:pt idx="586">
                  <c:v>49.3</c:v>
                </c:pt>
                <c:pt idx="587">
                  <c:v>49.35</c:v>
                </c:pt>
                <c:pt idx="588">
                  <c:v>49.4</c:v>
                </c:pt>
                <c:pt idx="589">
                  <c:v>49.45</c:v>
                </c:pt>
                <c:pt idx="590">
                  <c:v>49.5</c:v>
                </c:pt>
                <c:pt idx="591">
                  <c:v>49.55</c:v>
                </c:pt>
                <c:pt idx="592">
                  <c:v>49.6</c:v>
                </c:pt>
                <c:pt idx="593">
                  <c:v>49.65</c:v>
                </c:pt>
                <c:pt idx="594">
                  <c:v>49.7</c:v>
                </c:pt>
                <c:pt idx="595">
                  <c:v>49.75</c:v>
                </c:pt>
                <c:pt idx="596">
                  <c:v>49.8</c:v>
                </c:pt>
                <c:pt idx="597">
                  <c:v>49.85</c:v>
                </c:pt>
                <c:pt idx="598">
                  <c:v>49.9</c:v>
                </c:pt>
                <c:pt idx="599">
                  <c:v>49.95</c:v>
                </c:pt>
                <c:pt idx="600">
                  <c:v>50</c:v>
                </c:pt>
                <c:pt idx="601">
                  <c:v>50.05</c:v>
                </c:pt>
                <c:pt idx="602">
                  <c:v>50.1</c:v>
                </c:pt>
                <c:pt idx="603">
                  <c:v>50.15</c:v>
                </c:pt>
                <c:pt idx="604">
                  <c:v>50.2</c:v>
                </c:pt>
                <c:pt idx="605">
                  <c:v>50.25</c:v>
                </c:pt>
                <c:pt idx="606">
                  <c:v>50.3</c:v>
                </c:pt>
                <c:pt idx="607">
                  <c:v>50.35</c:v>
                </c:pt>
                <c:pt idx="608">
                  <c:v>50.4</c:v>
                </c:pt>
                <c:pt idx="609">
                  <c:v>50.45</c:v>
                </c:pt>
                <c:pt idx="610">
                  <c:v>50.5</c:v>
                </c:pt>
                <c:pt idx="611">
                  <c:v>50.55</c:v>
                </c:pt>
                <c:pt idx="612">
                  <c:v>50.6</c:v>
                </c:pt>
                <c:pt idx="613">
                  <c:v>50.65</c:v>
                </c:pt>
                <c:pt idx="614">
                  <c:v>50.7</c:v>
                </c:pt>
                <c:pt idx="615">
                  <c:v>50.75</c:v>
                </c:pt>
                <c:pt idx="616">
                  <c:v>50.8</c:v>
                </c:pt>
                <c:pt idx="617">
                  <c:v>50.85</c:v>
                </c:pt>
                <c:pt idx="618">
                  <c:v>50.9</c:v>
                </c:pt>
                <c:pt idx="619">
                  <c:v>50.95</c:v>
                </c:pt>
                <c:pt idx="620">
                  <c:v>51</c:v>
                </c:pt>
                <c:pt idx="621">
                  <c:v>51.05</c:v>
                </c:pt>
                <c:pt idx="622">
                  <c:v>51.1</c:v>
                </c:pt>
                <c:pt idx="623">
                  <c:v>51.15</c:v>
                </c:pt>
                <c:pt idx="624">
                  <c:v>51.2</c:v>
                </c:pt>
                <c:pt idx="625">
                  <c:v>51.25</c:v>
                </c:pt>
                <c:pt idx="626">
                  <c:v>51.3</c:v>
                </c:pt>
                <c:pt idx="627">
                  <c:v>51.35</c:v>
                </c:pt>
                <c:pt idx="628">
                  <c:v>51.4</c:v>
                </c:pt>
                <c:pt idx="629">
                  <c:v>51.45</c:v>
                </c:pt>
                <c:pt idx="630">
                  <c:v>51.5</c:v>
                </c:pt>
                <c:pt idx="631">
                  <c:v>51.55</c:v>
                </c:pt>
                <c:pt idx="632">
                  <c:v>51.6</c:v>
                </c:pt>
                <c:pt idx="633">
                  <c:v>51.65</c:v>
                </c:pt>
                <c:pt idx="634">
                  <c:v>51.7</c:v>
                </c:pt>
                <c:pt idx="635">
                  <c:v>51.75</c:v>
                </c:pt>
                <c:pt idx="636">
                  <c:v>51.8</c:v>
                </c:pt>
                <c:pt idx="637">
                  <c:v>51.85</c:v>
                </c:pt>
                <c:pt idx="638">
                  <c:v>51.9</c:v>
                </c:pt>
                <c:pt idx="639">
                  <c:v>51.95</c:v>
                </c:pt>
                <c:pt idx="640">
                  <c:v>52</c:v>
                </c:pt>
                <c:pt idx="641">
                  <c:v>52.05</c:v>
                </c:pt>
                <c:pt idx="642">
                  <c:v>52.1</c:v>
                </c:pt>
                <c:pt idx="643">
                  <c:v>52.15</c:v>
                </c:pt>
                <c:pt idx="644">
                  <c:v>52.2</c:v>
                </c:pt>
                <c:pt idx="645">
                  <c:v>52.25</c:v>
                </c:pt>
                <c:pt idx="646">
                  <c:v>52.3</c:v>
                </c:pt>
                <c:pt idx="647">
                  <c:v>52.35</c:v>
                </c:pt>
                <c:pt idx="648">
                  <c:v>52.4</c:v>
                </c:pt>
                <c:pt idx="649">
                  <c:v>52.45</c:v>
                </c:pt>
                <c:pt idx="650">
                  <c:v>52.5</c:v>
                </c:pt>
                <c:pt idx="651">
                  <c:v>52.55</c:v>
                </c:pt>
                <c:pt idx="652">
                  <c:v>52.6</c:v>
                </c:pt>
                <c:pt idx="653">
                  <c:v>52.65</c:v>
                </c:pt>
                <c:pt idx="654">
                  <c:v>52.7</c:v>
                </c:pt>
                <c:pt idx="655">
                  <c:v>52.75</c:v>
                </c:pt>
                <c:pt idx="656">
                  <c:v>52.8</c:v>
                </c:pt>
                <c:pt idx="657">
                  <c:v>52.85</c:v>
                </c:pt>
                <c:pt idx="658">
                  <c:v>52.9</c:v>
                </c:pt>
                <c:pt idx="659">
                  <c:v>52.95</c:v>
                </c:pt>
                <c:pt idx="660">
                  <c:v>53</c:v>
                </c:pt>
                <c:pt idx="661">
                  <c:v>53.05</c:v>
                </c:pt>
                <c:pt idx="662">
                  <c:v>53.1</c:v>
                </c:pt>
                <c:pt idx="663">
                  <c:v>53.15</c:v>
                </c:pt>
                <c:pt idx="664">
                  <c:v>53.2</c:v>
                </c:pt>
                <c:pt idx="665">
                  <c:v>53.25</c:v>
                </c:pt>
                <c:pt idx="666">
                  <c:v>53.3</c:v>
                </c:pt>
                <c:pt idx="667">
                  <c:v>53.35</c:v>
                </c:pt>
                <c:pt idx="668">
                  <c:v>53.4</c:v>
                </c:pt>
                <c:pt idx="669">
                  <c:v>53.45</c:v>
                </c:pt>
                <c:pt idx="670">
                  <c:v>53.5</c:v>
                </c:pt>
                <c:pt idx="671">
                  <c:v>53.55</c:v>
                </c:pt>
                <c:pt idx="672">
                  <c:v>53.6</c:v>
                </c:pt>
                <c:pt idx="673">
                  <c:v>53.65</c:v>
                </c:pt>
                <c:pt idx="674">
                  <c:v>53.7</c:v>
                </c:pt>
                <c:pt idx="675">
                  <c:v>53.75</c:v>
                </c:pt>
                <c:pt idx="676">
                  <c:v>53.8</c:v>
                </c:pt>
                <c:pt idx="677">
                  <c:v>53.85</c:v>
                </c:pt>
                <c:pt idx="678">
                  <c:v>53.9</c:v>
                </c:pt>
                <c:pt idx="679">
                  <c:v>53.95</c:v>
                </c:pt>
                <c:pt idx="680">
                  <c:v>54</c:v>
                </c:pt>
                <c:pt idx="681">
                  <c:v>54.05</c:v>
                </c:pt>
                <c:pt idx="682">
                  <c:v>54.1</c:v>
                </c:pt>
                <c:pt idx="683">
                  <c:v>54.15</c:v>
                </c:pt>
                <c:pt idx="684">
                  <c:v>54.2</c:v>
                </c:pt>
                <c:pt idx="685">
                  <c:v>54.25</c:v>
                </c:pt>
                <c:pt idx="686">
                  <c:v>54.3</c:v>
                </c:pt>
                <c:pt idx="687">
                  <c:v>54.35</c:v>
                </c:pt>
                <c:pt idx="688">
                  <c:v>54.4</c:v>
                </c:pt>
                <c:pt idx="689">
                  <c:v>54.45</c:v>
                </c:pt>
                <c:pt idx="690">
                  <c:v>54.5</c:v>
                </c:pt>
                <c:pt idx="691">
                  <c:v>54.55</c:v>
                </c:pt>
                <c:pt idx="692">
                  <c:v>54.6</c:v>
                </c:pt>
                <c:pt idx="693">
                  <c:v>54.65</c:v>
                </c:pt>
                <c:pt idx="694">
                  <c:v>54.7</c:v>
                </c:pt>
                <c:pt idx="695">
                  <c:v>54.75</c:v>
                </c:pt>
                <c:pt idx="696">
                  <c:v>54.8</c:v>
                </c:pt>
                <c:pt idx="697">
                  <c:v>54.85</c:v>
                </c:pt>
                <c:pt idx="698">
                  <c:v>54.9</c:v>
                </c:pt>
                <c:pt idx="699">
                  <c:v>54.95</c:v>
                </c:pt>
                <c:pt idx="700">
                  <c:v>55</c:v>
                </c:pt>
                <c:pt idx="701">
                  <c:v>55.05</c:v>
                </c:pt>
                <c:pt idx="702">
                  <c:v>55.1</c:v>
                </c:pt>
                <c:pt idx="703">
                  <c:v>55.15</c:v>
                </c:pt>
                <c:pt idx="704">
                  <c:v>55.2</c:v>
                </c:pt>
                <c:pt idx="705">
                  <c:v>55.25</c:v>
                </c:pt>
                <c:pt idx="706">
                  <c:v>55.3</c:v>
                </c:pt>
                <c:pt idx="707">
                  <c:v>55.35</c:v>
                </c:pt>
                <c:pt idx="708">
                  <c:v>55.4</c:v>
                </c:pt>
                <c:pt idx="709">
                  <c:v>55.45</c:v>
                </c:pt>
                <c:pt idx="710">
                  <c:v>55.5</c:v>
                </c:pt>
                <c:pt idx="711">
                  <c:v>55.55</c:v>
                </c:pt>
                <c:pt idx="712">
                  <c:v>55.6</c:v>
                </c:pt>
                <c:pt idx="713">
                  <c:v>55.65</c:v>
                </c:pt>
                <c:pt idx="714">
                  <c:v>55.7</c:v>
                </c:pt>
                <c:pt idx="715">
                  <c:v>55.75</c:v>
                </c:pt>
                <c:pt idx="716">
                  <c:v>55.8</c:v>
                </c:pt>
                <c:pt idx="717">
                  <c:v>55.85</c:v>
                </c:pt>
                <c:pt idx="718">
                  <c:v>55.9</c:v>
                </c:pt>
                <c:pt idx="719">
                  <c:v>55.95</c:v>
                </c:pt>
                <c:pt idx="720">
                  <c:v>56</c:v>
                </c:pt>
                <c:pt idx="721">
                  <c:v>56.05</c:v>
                </c:pt>
                <c:pt idx="722">
                  <c:v>56.1</c:v>
                </c:pt>
                <c:pt idx="723">
                  <c:v>56.15</c:v>
                </c:pt>
                <c:pt idx="724">
                  <c:v>56.2</c:v>
                </c:pt>
                <c:pt idx="725">
                  <c:v>56.25</c:v>
                </c:pt>
                <c:pt idx="726">
                  <c:v>56.3</c:v>
                </c:pt>
                <c:pt idx="727">
                  <c:v>56.35</c:v>
                </c:pt>
                <c:pt idx="728">
                  <c:v>56.4</c:v>
                </c:pt>
                <c:pt idx="729">
                  <c:v>56.45</c:v>
                </c:pt>
                <c:pt idx="730">
                  <c:v>56.5</c:v>
                </c:pt>
                <c:pt idx="731">
                  <c:v>56.55</c:v>
                </c:pt>
                <c:pt idx="732">
                  <c:v>56.6</c:v>
                </c:pt>
                <c:pt idx="733">
                  <c:v>56.65</c:v>
                </c:pt>
                <c:pt idx="734">
                  <c:v>56.7</c:v>
                </c:pt>
                <c:pt idx="735">
                  <c:v>56.75</c:v>
                </c:pt>
                <c:pt idx="736">
                  <c:v>56.8</c:v>
                </c:pt>
                <c:pt idx="737">
                  <c:v>56.85</c:v>
                </c:pt>
                <c:pt idx="738">
                  <c:v>56.9</c:v>
                </c:pt>
                <c:pt idx="739">
                  <c:v>56.95</c:v>
                </c:pt>
                <c:pt idx="740">
                  <c:v>57</c:v>
                </c:pt>
                <c:pt idx="741">
                  <c:v>57.05</c:v>
                </c:pt>
                <c:pt idx="742">
                  <c:v>57.1</c:v>
                </c:pt>
                <c:pt idx="743">
                  <c:v>57.15</c:v>
                </c:pt>
                <c:pt idx="744">
                  <c:v>57.2</c:v>
                </c:pt>
                <c:pt idx="745">
                  <c:v>57.25</c:v>
                </c:pt>
                <c:pt idx="746">
                  <c:v>57.3</c:v>
                </c:pt>
                <c:pt idx="747">
                  <c:v>57.35</c:v>
                </c:pt>
                <c:pt idx="748">
                  <c:v>57.4</c:v>
                </c:pt>
                <c:pt idx="749">
                  <c:v>57.45</c:v>
                </c:pt>
                <c:pt idx="750">
                  <c:v>57.5</c:v>
                </c:pt>
                <c:pt idx="751">
                  <c:v>57.55</c:v>
                </c:pt>
                <c:pt idx="752">
                  <c:v>57.6</c:v>
                </c:pt>
                <c:pt idx="753">
                  <c:v>57.65</c:v>
                </c:pt>
                <c:pt idx="754">
                  <c:v>57.7</c:v>
                </c:pt>
                <c:pt idx="755">
                  <c:v>57.75</c:v>
                </c:pt>
                <c:pt idx="756">
                  <c:v>57.8</c:v>
                </c:pt>
                <c:pt idx="757">
                  <c:v>57.85</c:v>
                </c:pt>
                <c:pt idx="758">
                  <c:v>57.9</c:v>
                </c:pt>
                <c:pt idx="759">
                  <c:v>57.95</c:v>
                </c:pt>
                <c:pt idx="760">
                  <c:v>58</c:v>
                </c:pt>
                <c:pt idx="761">
                  <c:v>58.05</c:v>
                </c:pt>
                <c:pt idx="762">
                  <c:v>58.1</c:v>
                </c:pt>
                <c:pt idx="763">
                  <c:v>58.15</c:v>
                </c:pt>
                <c:pt idx="764">
                  <c:v>58.2</c:v>
                </c:pt>
                <c:pt idx="765">
                  <c:v>58.25</c:v>
                </c:pt>
                <c:pt idx="766">
                  <c:v>58.3</c:v>
                </c:pt>
                <c:pt idx="767">
                  <c:v>58.35</c:v>
                </c:pt>
                <c:pt idx="768">
                  <c:v>58.4</c:v>
                </c:pt>
                <c:pt idx="769">
                  <c:v>58.45</c:v>
                </c:pt>
                <c:pt idx="770">
                  <c:v>58.5</c:v>
                </c:pt>
                <c:pt idx="771">
                  <c:v>58.55</c:v>
                </c:pt>
                <c:pt idx="772">
                  <c:v>58.6</c:v>
                </c:pt>
                <c:pt idx="773">
                  <c:v>58.65</c:v>
                </c:pt>
                <c:pt idx="774">
                  <c:v>58.7</c:v>
                </c:pt>
                <c:pt idx="775">
                  <c:v>58.75</c:v>
                </c:pt>
                <c:pt idx="776">
                  <c:v>58.8</c:v>
                </c:pt>
                <c:pt idx="777">
                  <c:v>58.85</c:v>
                </c:pt>
                <c:pt idx="778">
                  <c:v>58.9</c:v>
                </c:pt>
                <c:pt idx="779">
                  <c:v>58.95</c:v>
                </c:pt>
                <c:pt idx="780">
                  <c:v>59</c:v>
                </c:pt>
                <c:pt idx="781">
                  <c:v>59.05</c:v>
                </c:pt>
                <c:pt idx="782">
                  <c:v>59.1</c:v>
                </c:pt>
                <c:pt idx="783">
                  <c:v>59.15</c:v>
                </c:pt>
                <c:pt idx="784">
                  <c:v>59.2</c:v>
                </c:pt>
                <c:pt idx="785">
                  <c:v>59.25</c:v>
                </c:pt>
                <c:pt idx="786">
                  <c:v>59.3</c:v>
                </c:pt>
                <c:pt idx="787">
                  <c:v>59.35</c:v>
                </c:pt>
                <c:pt idx="788">
                  <c:v>59.4</c:v>
                </c:pt>
                <c:pt idx="789">
                  <c:v>59.45</c:v>
                </c:pt>
                <c:pt idx="790">
                  <c:v>59.5</c:v>
                </c:pt>
                <c:pt idx="791">
                  <c:v>59.55</c:v>
                </c:pt>
                <c:pt idx="792">
                  <c:v>59.6</c:v>
                </c:pt>
                <c:pt idx="793">
                  <c:v>59.65</c:v>
                </c:pt>
                <c:pt idx="794">
                  <c:v>59.7</c:v>
                </c:pt>
                <c:pt idx="795">
                  <c:v>59.75</c:v>
                </c:pt>
                <c:pt idx="796">
                  <c:v>59.8</c:v>
                </c:pt>
                <c:pt idx="797">
                  <c:v>59.85</c:v>
                </c:pt>
                <c:pt idx="798">
                  <c:v>59.9</c:v>
                </c:pt>
                <c:pt idx="799">
                  <c:v>59.95</c:v>
                </c:pt>
                <c:pt idx="800">
                  <c:v>60</c:v>
                </c:pt>
              </c:numCache>
            </c:numRef>
          </c:xVal>
          <c:yVal>
            <c:numRef>
              <c:f>Sheet1!$B$2:$B$902</c:f>
              <c:numCache>
                <c:formatCode>General</c:formatCode>
                <c:ptCount val="901"/>
                <c:pt idx="0">
                  <c:v>117</c:v>
                </c:pt>
                <c:pt idx="1">
                  <c:v>112</c:v>
                </c:pt>
                <c:pt idx="2">
                  <c:v>108</c:v>
                </c:pt>
                <c:pt idx="3">
                  <c:v>106</c:v>
                </c:pt>
                <c:pt idx="4">
                  <c:v>127</c:v>
                </c:pt>
                <c:pt idx="5">
                  <c:v>108</c:v>
                </c:pt>
                <c:pt idx="6">
                  <c:v>99</c:v>
                </c:pt>
                <c:pt idx="7">
                  <c:v>111</c:v>
                </c:pt>
                <c:pt idx="8">
                  <c:v>112</c:v>
                </c:pt>
                <c:pt idx="9">
                  <c:v>115</c:v>
                </c:pt>
                <c:pt idx="10">
                  <c:v>101</c:v>
                </c:pt>
                <c:pt idx="11">
                  <c:v>100</c:v>
                </c:pt>
                <c:pt idx="12">
                  <c:v>139</c:v>
                </c:pt>
                <c:pt idx="13">
                  <c:v>110</c:v>
                </c:pt>
                <c:pt idx="14">
                  <c:v>134</c:v>
                </c:pt>
                <c:pt idx="15">
                  <c:v>115</c:v>
                </c:pt>
                <c:pt idx="16">
                  <c:v>105</c:v>
                </c:pt>
                <c:pt idx="17">
                  <c:v>101</c:v>
                </c:pt>
                <c:pt idx="18">
                  <c:v>104</c:v>
                </c:pt>
                <c:pt idx="19">
                  <c:v>104</c:v>
                </c:pt>
                <c:pt idx="20">
                  <c:v>120</c:v>
                </c:pt>
                <c:pt idx="21">
                  <c:v>119</c:v>
                </c:pt>
                <c:pt idx="22">
                  <c:v>109</c:v>
                </c:pt>
                <c:pt idx="23">
                  <c:v>102</c:v>
                </c:pt>
                <c:pt idx="24">
                  <c:v>93</c:v>
                </c:pt>
                <c:pt idx="25">
                  <c:v>110</c:v>
                </c:pt>
                <c:pt idx="26">
                  <c:v>114</c:v>
                </c:pt>
                <c:pt idx="27">
                  <c:v>96</c:v>
                </c:pt>
                <c:pt idx="28">
                  <c:v>120</c:v>
                </c:pt>
                <c:pt idx="29">
                  <c:v>92</c:v>
                </c:pt>
                <c:pt idx="30">
                  <c:v>114</c:v>
                </c:pt>
                <c:pt idx="31">
                  <c:v>108</c:v>
                </c:pt>
                <c:pt idx="32">
                  <c:v>113</c:v>
                </c:pt>
                <c:pt idx="33">
                  <c:v>110</c:v>
                </c:pt>
                <c:pt idx="34">
                  <c:v>114</c:v>
                </c:pt>
                <c:pt idx="35">
                  <c:v>104</c:v>
                </c:pt>
                <c:pt idx="36">
                  <c:v>93</c:v>
                </c:pt>
                <c:pt idx="37">
                  <c:v>98</c:v>
                </c:pt>
                <c:pt idx="38">
                  <c:v>99</c:v>
                </c:pt>
                <c:pt idx="39">
                  <c:v>109</c:v>
                </c:pt>
                <c:pt idx="40">
                  <c:v>112</c:v>
                </c:pt>
                <c:pt idx="41">
                  <c:v>111</c:v>
                </c:pt>
                <c:pt idx="42">
                  <c:v>97</c:v>
                </c:pt>
                <c:pt idx="43">
                  <c:v>122</c:v>
                </c:pt>
                <c:pt idx="44">
                  <c:v>113</c:v>
                </c:pt>
                <c:pt idx="45">
                  <c:v>93</c:v>
                </c:pt>
                <c:pt idx="46">
                  <c:v>97</c:v>
                </c:pt>
                <c:pt idx="47">
                  <c:v>93</c:v>
                </c:pt>
                <c:pt idx="48">
                  <c:v>102</c:v>
                </c:pt>
                <c:pt idx="49">
                  <c:v>129</c:v>
                </c:pt>
                <c:pt idx="50">
                  <c:v>95</c:v>
                </c:pt>
                <c:pt idx="51">
                  <c:v>110</c:v>
                </c:pt>
                <c:pt idx="52">
                  <c:v>106</c:v>
                </c:pt>
                <c:pt idx="53">
                  <c:v>117</c:v>
                </c:pt>
                <c:pt idx="54">
                  <c:v>125</c:v>
                </c:pt>
                <c:pt idx="55">
                  <c:v>119</c:v>
                </c:pt>
                <c:pt idx="56">
                  <c:v>97</c:v>
                </c:pt>
                <c:pt idx="57">
                  <c:v>121</c:v>
                </c:pt>
                <c:pt idx="58">
                  <c:v>137</c:v>
                </c:pt>
                <c:pt idx="59">
                  <c:v>120</c:v>
                </c:pt>
                <c:pt idx="60">
                  <c:v>111</c:v>
                </c:pt>
                <c:pt idx="61">
                  <c:v>114</c:v>
                </c:pt>
                <c:pt idx="62">
                  <c:v>133</c:v>
                </c:pt>
                <c:pt idx="63">
                  <c:v>121</c:v>
                </c:pt>
                <c:pt idx="64">
                  <c:v>118</c:v>
                </c:pt>
                <c:pt idx="65">
                  <c:v>151</c:v>
                </c:pt>
                <c:pt idx="66">
                  <c:v>119</c:v>
                </c:pt>
                <c:pt idx="67">
                  <c:v>134</c:v>
                </c:pt>
                <c:pt idx="68">
                  <c:v>106</c:v>
                </c:pt>
                <c:pt idx="69">
                  <c:v>130</c:v>
                </c:pt>
                <c:pt idx="70">
                  <c:v>142</c:v>
                </c:pt>
                <c:pt idx="71">
                  <c:v>119</c:v>
                </c:pt>
                <c:pt idx="72">
                  <c:v>123</c:v>
                </c:pt>
                <c:pt idx="73">
                  <c:v>122</c:v>
                </c:pt>
                <c:pt idx="74">
                  <c:v>138</c:v>
                </c:pt>
                <c:pt idx="75">
                  <c:v>115</c:v>
                </c:pt>
                <c:pt idx="76">
                  <c:v>122</c:v>
                </c:pt>
                <c:pt idx="77">
                  <c:v>120</c:v>
                </c:pt>
                <c:pt idx="78">
                  <c:v>116</c:v>
                </c:pt>
                <c:pt idx="79">
                  <c:v>123</c:v>
                </c:pt>
                <c:pt idx="80">
                  <c:v>124</c:v>
                </c:pt>
                <c:pt idx="81">
                  <c:v>100</c:v>
                </c:pt>
                <c:pt idx="82">
                  <c:v>110</c:v>
                </c:pt>
                <c:pt idx="83">
                  <c:v>109</c:v>
                </c:pt>
                <c:pt idx="84">
                  <c:v>103</c:v>
                </c:pt>
                <c:pt idx="85">
                  <c:v>99</c:v>
                </c:pt>
                <c:pt idx="86">
                  <c:v>117</c:v>
                </c:pt>
                <c:pt idx="87">
                  <c:v>112</c:v>
                </c:pt>
                <c:pt idx="88">
                  <c:v>122</c:v>
                </c:pt>
                <c:pt idx="89">
                  <c:v>125</c:v>
                </c:pt>
                <c:pt idx="90">
                  <c:v>103</c:v>
                </c:pt>
                <c:pt idx="91">
                  <c:v>118</c:v>
                </c:pt>
                <c:pt idx="92">
                  <c:v>116</c:v>
                </c:pt>
                <c:pt idx="93">
                  <c:v>101</c:v>
                </c:pt>
                <c:pt idx="94">
                  <c:v>113</c:v>
                </c:pt>
                <c:pt idx="95">
                  <c:v>113</c:v>
                </c:pt>
                <c:pt idx="96">
                  <c:v>96</c:v>
                </c:pt>
                <c:pt idx="97">
                  <c:v>123</c:v>
                </c:pt>
                <c:pt idx="98">
                  <c:v>111</c:v>
                </c:pt>
                <c:pt idx="99">
                  <c:v>122</c:v>
                </c:pt>
                <c:pt idx="100">
                  <c:v>106</c:v>
                </c:pt>
                <c:pt idx="101">
                  <c:v>104</c:v>
                </c:pt>
                <c:pt idx="102">
                  <c:v>107</c:v>
                </c:pt>
                <c:pt idx="103">
                  <c:v>104</c:v>
                </c:pt>
                <c:pt idx="104">
                  <c:v>115</c:v>
                </c:pt>
                <c:pt idx="105">
                  <c:v>126</c:v>
                </c:pt>
                <c:pt idx="106">
                  <c:v>115</c:v>
                </c:pt>
                <c:pt idx="107">
                  <c:v>115</c:v>
                </c:pt>
                <c:pt idx="108">
                  <c:v>108</c:v>
                </c:pt>
                <c:pt idx="109">
                  <c:v>108</c:v>
                </c:pt>
                <c:pt idx="110">
                  <c:v>111</c:v>
                </c:pt>
                <c:pt idx="111">
                  <c:v>99</c:v>
                </c:pt>
                <c:pt idx="112">
                  <c:v>99</c:v>
                </c:pt>
                <c:pt idx="113">
                  <c:v>100</c:v>
                </c:pt>
                <c:pt idx="114">
                  <c:v>110</c:v>
                </c:pt>
                <c:pt idx="115">
                  <c:v>109</c:v>
                </c:pt>
                <c:pt idx="116">
                  <c:v>103</c:v>
                </c:pt>
                <c:pt idx="117">
                  <c:v>113</c:v>
                </c:pt>
                <c:pt idx="118">
                  <c:v>100</c:v>
                </c:pt>
                <c:pt idx="119">
                  <c:v>130</c:v>
                </c:pt>
                <c:pt idx="120">
                  <c:v>105</c:v>
                </c:pt>
                <c:pt idx="121">
                  <c:v>99</c:v>
                </c:pt>
                <c:pt idx="122">
                  <c:v>131</c:v>
                </c:pt>
                <c:pt idx="123">
                  <c:v>126</c:v>
                </c:pt>
                <c:pt idx="124">
                  <c:v>107</c:v>
                </c:pt>
                <c:pt idx="125">
                  <c:v>122</c:v>
                </c:pt>
                <c:pt idx="126">
                  <c:v>114</c:v>
                </c:pt>
                <c:pt idx="127">
                  <c:v>107</c:v>
                </c:pt>
                <c:pt idx="128">
                  <c:v>103</c:v>
                </c:pt>
                <c:pt idx="129">
                  <c:v>109</c:v>
                </c:pt>
                <c:pt idx="130">
                  <c:v>102</c:v>
                </c:pt>
                <c:pt idx="131">
                  <c:v>123</c:v>
                </c:pt>
                <c:pt idx="132">
                  <c:v>101</c:v>
                </c:pt>
                <c:pt idx="133">
                  <c:v>126</c:v>
                </c:pt>
                <c:pt idx="134">
                  <c:v>102</c:v>
                </c:pt>
                <c:pt idx="135">
                  <c:v>126</c:v>
                </c:pt>
                <c:pt idx="136">
                  <c:v>100</c:v>
                </c:pt>
                <c:pt idx="137">
                  <c:v>96</c:v>
                </c:pt>
                <c:pt idx="138">
                  <c:v>104</c:v>
                </c:pt>
                <c:pt idx="139">
                  <c:v>97</c:v>
                </c:pt>
                <c:pt idx="140">
                  <c:v>96</c:v>
                </c:pt>
                <c:pt idx="141">
                  <c:v>112</c:v>
                </c:pt>
                <c:pt idx="142">
                  <c:v>108</c:v>
                </c:pt>
                <c:pt idx="143">
                  <c:v>120</c:v>
                </c:pt>
                <c:pt idx="144">
                  <c:v>125</c:v>
                </c:pt>
                <c:pt idx="145">
                  <c:v>112</c:v>
                </c:pt>
                <c:pt idx="146">
                  <c:v>122</c:v>
                </c:pt>
                <c:pt idx="147">
                  <c:v>120</c:v>
                </c:pt>
                <c:pt idx="148">
                  <c:v>113</c:v>
                </c:pt>
                <c:pt idx="149">
                  <c:v>119</c:v>
                </c:pt>
                <c:pt idx="150">
                  <c:v>106</c:v>
                </c:pt>
                <c:pt idx="151">
                  <c:v>108</c:v>
                </c:pt>
                <c:pt idx="152">
                  <c:v>111</c:v>
                </c:pt>
                <c:pt idx="153">
                  <c:v>109</c:v>
                </c:pt>
                <c:pt idx="154">
                  <c:v>132</c:v>
                </c:pt>
                <c:pt idx="155">
                  <c:v>111</c:v>
                </c:pt>
                <c:pt idx="156">
                  <c:v>120</c:v>
                </c:pt>
                <c:pt idx="157">
                  <c:v>104</c:v>
                </c:pt>
                <c:pt idx="158">
                  <c:v>107</c:v>
                </c:pt>
                <c:pt idx="159">
                  <c:v>120</c:v>
                </c:pt>
                <c:pt idx="160">
                  <c:v>87</c:v>
                </c:pt>
                <c:pt idx="161">
                  <c:v>93</c:v>
                </c:pt>
                <c:pt idx="162">
                  <c:v>130</c:v>
                </c:pt>
                <c:pt idx="163">
                  <c:v>114</c:v>
                </c:pt>
                <c:pt idx="164">
                  <c:v>104</c:v>
                </c:pt>
                <c:pt idx="165">
                  <c:v>119</c:v>
                </c:pt>
                <c:pt idx="166">
                  <c:v>100</c:v>
                </c:pt>
                <c:pt idx="167">
                  <c:v>108</c:v>
                </c:pt>
                <c:pt idx="168">
                  <c:v>101</c:v>
                </c:pt>
                <c:pt idx="169">
                  <c:v>120</c:v>
                </c:pt>
                <c:pt idx="170">
                  <c:v>91</c:v>
                </c:pt>
                <c:pt idx="171">
                  <c:v>100</c:v>
                </c:pt>
                <c:pt idx="172">
                  <c:v>109</c:v>
                </c:pt>
                <c:pt idx="173">
                  <c:v>95</c:v>
                </c:pt>
                <c:pt idx="174">
                  <c:v>107</c:v>
                </c:pt>
                <c:pt idx="175">
                  <c:v>120</c:v>
                </c:pt>
                <c:pt idx="176">
                  <c:v>115</c:v>
                </c:pt>
                <c:pt idx="177">
                  <c:v>123</c:v>
                </c:pt>
                <c:pt idx="178">
                  <c:v>119</c:v>
                </c:pt>
                <c:pt idx="179">
                  <c:v>124</c:v>
                </c:pt>
                <c:pt idx="180">
                  <c:v>103</c:v>
                </c:pt>
                <c:pt idx="181">
                  <c:v>121</c:v>
                </c:pt>
                <c:pt idx="182">
                  <c:v>121</c:v>
                </c:pt>
                <c:pt idx="183">
                  <c:v>123</c:v>
                </c:pt>
                <c:pt idx="184">
                  <c:v>108</c:v>
                </c:pt>
                <c:pt idx="185">
                  <c:v>107</c:v>
                </c:pt>
                <c:pt idx="186">
                  <c:v>126</c:v>
                </c:pt>
                <c:pt idx="187">
                  <c:v>108</c:v>
                </c:pt>
                <c:pt idx="188">
                  <c:v>104</c:v>
                </c:pt>
                <c:pt idx="189">
                  <c:v>112</c:v>
                </c:pt>
                <c:pt idx="190">
                  <c:v>102</c:v>
                </c:pt>
                <c:pt idx="191">
                  <c:v>138</c:v>
                </c:pt>
                <c:pt idx="192">
                  <c:v>109</c:v>
                </c:pt>
                <c:pt idx="193">
                  <c:v>112</c:v>
                </c:pt>
                <c:pt idx="194">
                  <c:v>108</c:v>
                </c:pt>
                <c:pt idx="195">
                  <c:v>130</c:v>
                </c:pt>
                <c:pt idx="196">
                  <c:v>138</c:v>
                </c:pt>
                <c:pt idx="197">
                  <c:v>122</c:v>
                </c:pt>
                <c:pt idx="198">
                  <c:v>126</c:v>
                </c:pt>
                <c:pt idx="199">
                  <c:v>112</c:v>
                </c:pt>
                <c:pt idx="200">
                  <c:v>143</c:v>
                </c:pt>
                <c:pt idx="201">
                  <c:v>152</c:v>
                </c:pt>
                <c:pt idx="202">
                  <c:v>141</c:v>
                </c:pt>
                <c:pt idx="203">
                  <c:v>143</c:v>
                </c:pt>
                <c:pt idx="204">
                  <c:v>158</c:v>
                </c:pt>
                <c:pt idx="205">
                  <c:v>170</c:v>
                </c:pt>
                <c:pt idx="206">
                  <c:v>131</c:v>
                </c:pt>
                <c:pt idx="207">
                  <c:v>125</c:v>
                </c:pt>
                <c:pt idx="208">
                  <c:v>135</c:v>
                </c:pt>
                <c:pt idx="209">
                  <c:v>135</c:v>
                </c:pt>
                <c:pt idx="210">
                  <c:v>105</c:v>
                </c:pt>
                <c:pt idx="211">
                  <c:v>115</c:v>
                </c:pt>
                <c:pt idx="212">
                  <c:v>133</c:v>
                </c:pt>
                <c:pt idx="213">
                  <c:v>110</c:v>
                </c:pt>
                <c:pt idx="214">
                  <c:v>105</c:v>
                </c:pt>
                <c:pt idx="215">
                  <c:v>102</c:v>
                </c:pt>
                <c:pt idx="216">
                  <c:v>123</c:v>
                </c:pt>
                <c:pt idx="217">
                  <c:v>114</c:v>
                </c:pt>
                <c:pt idx="218">
                  <c:v>134</c:v>
                </c:pt>
                <c:pt idx="219">
                  <c:v>121</c:v>
                </c:pt>
                <c:pt idx="220">
                  <c:v>103</c:v>
                </c:pt>
                <c:pt idx="221">
                  <c:v>104</c:v>
                </c:pt>
                <c:pt idx="222">
                  <c:v>109</c:v>
                </c:pt>
                <c:pt idx="223">
                  <c:v>100</c:v>
                </c:pt>
                <c:pt idx="224">
                  <c:v>102</c:v>
                </c:pt>
                <c:pt idx="225">
                  <c:v>115</c:v>
                </c:pt>
                <c:pt idx="226">
                  <c:v>130</c:v>
                </c:pt>
                <c:pt idx="227">
                  <c:v>115</c:v>
                </c:pt>
                <c:pt idx="228">
                  <c:v>98</c:v>
                </c:pt>
                <c:pt idx="229">
                  <c:v>93</c:v>
                </c:pt>
                <c:pt idx="230">
                  <c:v>118</c:v>
                </c:pt>
                <c:pt idx="231">
                  <c:v>88</c:v>
                </c:pt>
                <c:pt idx="232">
                  <c:v>122</c:v>
                </c:pt>
                <c:pt idx="233">
                  <c:v>107</c:v>
                </c:pt>
                <c:pt idx="234">
                  <c:v>108</c:v>
                </c:pt>
                <c:pt idx="235">
                  <c:v>113</c:v>
                </c:pt>
                <c:pt idx="236">
                  <c:v>98</c:v>
                </c:pt>
                <c:pt idx="237">
                  <c:v>122</c:v>
                </c:pt>
                <c:pt idx="238">
                  <c:v>101</c:v>
                </c:pt>
                <c:pt idx="239">
                  <c:v>120</c:v>
                </c:pt>
                <c:pt idx="240">
                  <c:v>121</c:v>
                </c:pt>
                <c:pt idx="241">
                  <c:v>117</c:v>
                </c:pt>
                <c:pt idx="242">
                  <c:v>93</c:v>
                </c:pt>
                <c:pt idx="243">
                  <c:v>119</c:v>
                </c:pt>
                <c:pt idx="244">
                  <c:v>119</c:v>
                </c:pt>
                <c:pt idx="245">
                  <c:v>125</c:v>
                </c:pt>
                <c:pt idx="246">
                  <c:v>109</c:v>
                </c:pt>
                <c:pt idx="247">
                  <c:v>118</c:v>
                </c:pt>
                <c:pt idx="248">
                  <c:v>113</c:v>
                </c:pt>
                <c:pt idx="249">
                  <c:v>102</c:v>
                </c:pt>
                <c:pt idx="250">
                  <c:v>125</c:v>
                </c:pt>
                <c:pt idx="251">
                  <c:v>109</c:v>
                </c:pt>
                <c:pt idx="252">
                  <c:v>93</c:v>
                </c:pt>
                <c:pt idx="253">
                  <c:v>106</c:v>
                </c:pt>
                <c:pt idx="254">
                  <c:v>100</c:v>
                </c:pt>
                <c:pt idx="255">
                  <c:v>129</c:v>
                </c:pt>
                <c:pt idx="256">
                  <c:v>110</c:v>
                </c:pt>
                <c:pt idx="257">
                  <c:v>135</c:v>
                </c:pt>
                <c:pt idx="258">
                  <c:v>92</c:v>
                </c:pt>
                <c:pt idx="259">
                  <c:v>127</c:v>
                </c:pt>
                <c:pt idx="260">
                  <c:v>117</c:v>
                </c:pt>
                <c:pt idx="261">
                  <c:v>101</c:v>
                </c:pt>
                <c:pt idx="262">
                  <c:v>96</c:v>
                </c:pt>
                <c:pt idx="263">
                  <c:v>98</c:v>
                </c:pt>
                <c:pt idx="264">
                  <c:v>104</c:v>
                </c:pt>
                <c:pt idx="265">
                  <c:v>112</c:v>
                </c:pt>
                <c:pt idx="266">
                  <c:v>121</c:v>
                </c:pt>
                <c:pt idx="267">
                  <c:v>124</c:v>
                </c:pt>
                <c:pt idx="268">
                  <c:v>133</c:v>
                </c:pt>
                <c:pt idx="269">
                  <c:v>126</c:v>
                </c:pt>
                <c:pt idx="270">
                  <c:v>126</c:v>
                </c:pt>
                <c:pt idx="271">
                  <c:v>122</c:v>
                </c:pt>
                <c:pt idx="272">
                  <c:v>101</c:v>
                </c:pt>
                <c:pt idx="273">
                  <c:v>109</c:v>
                </c:pt>
                <c:pt idx="274">
                  <c:v>119</c:v>
                </c:pt>
                <c:pt idx="275">
                  <c:v>100</c:v>
                </c:pt>
                <c:pt idx="276">
                  <c:v>116</c:v>
                </c:pt>
                <c:pt idx="277">
                  <c:v>113</c:v>
                </c:pt>
                <c:pt idx="278">
                  <c:v>108</c:v>
                </c:pt>
                <c:pt idx="279">
                  <c:v>115</c:v>
                </c:pt>
                <c:pt idx="280">
                  <c:v>121</c:v>
                </c:pt>
                <c:pt idx="281">
                  <c:v>119</c:v>
                </c:pt>
                <c:pt idx="282">
                  <c:v>129</c:v>
                </c:pt>
                <c:pt idx="283">
                  <c:v>109</c:v>
                </c:pt>
                <c:pt idx="284">
                  <c:v>106</c:v>
                </c:pt>
                <c:pt idx="285">
                  <c:v>128</c:v>
                </c:pt>
                <c:pt idx="286">
                  <c:v>127</c:v>
                </c:pt>
                <c:pt idx="287">
                  <c:v>115</c:v>
                </c:pt>
                <c:pt idx="288">
                  <c:v>114</c:v>
                </c:pt>
                <c:pt idx="289">
                  <c:v>123</c:v>
                </c:pt>
                <c:pt idx="290">
                  <c:v>126</c:v>
                </c:pt>
                <c:pt idx="291">
                  <c:v>131</c:v>
                </c:pt>
                <c:pt idx="292">
                  <c:v>115</c:v>
                </c:pt>
                <c:pt idx="293">
                  <c:v>133</c:v>
                </c:pt>
                <c:pt idx="294">
                  <c:v>112</c:v>
                </c:pt>
                <c:pt idx="295">
                  <c:v>124</c:v>
                </c:pt>
                <c:pt idx="296">
                  <c:v>118</c:v>
                </c:pt>
                <c:pt idx="297">
                  <c:v>110</c:v>
                </c:pt>
                <c:pt idx="298">
                  <c:v>127</c:v>
                </c:pt>
                <c:pt idx="299">
                  <c:v>129</c:v>
                </c:pt>
                <c:pt idx="300">
                  <c:v>119</c:v>
                </c:pt>
                <c:pt idx="301">
                  <c:v>110</c:v>
                </c:pt>
                <c:pt idx="302">
                  <c:v>125</c:v>
                </c:pt>
                <c:pt idx="303">
                  <c:v>122</c:v>
                </c:pt>
                <c:pt idx="304">
                  <c:v>127</c:v>
                </c:pt>
                <c:pt idx="305">
                  <c:v>125</c:v>
                </c:pt>
                <c:pt idx="306">
                  <c:v>127</c:v>
                </c:pt>
                <c:pt idx="307">
                  <c:v>119</c:v>
                </c:pt>
                <c:pt idx="308">
                  <c:v>135</c:v>
                </c:pt>
                <c:pt idx="309">
                  <c:v>118</c:v>
                </c:pt>
                <c:pt idx="310">
                  <c:v>96</c:v>
                </c:pt>
                <c:pt idx="311">
                  <c:v>111</c:v>
                </c:pt>
                <c:pt idx="312">
                  <c:v>113</c:v>
                </c:pt>
                <c:pt idx="313">
                  <c:v>106</c:v>
                </c:pt>
                <c:pt idx="314">
                  <c:v>110</c:v>
                </c:pt>
                <c:pt idx="315">
                  <c:v>136</c:v>
                </c:pt>
                <c:pt idx="316">
                  <c:v>150</c:v>
                </c:pt>
                <c:pt idx="317">
                  <c:v>138</c:v>
                </c:pt>
                <c:pt idx="318">
                  <c:v>132</c:v>
                </c:pt>
                <c:pt idx="319">
                  <c:v>118</c:v>
                </c:pt>
                <c:pt idx="320">
                  <c:v>119</c:v>
                </c:pt>
                <c:pt idx="321">
                  <c:v>107</c:v>
                </c:pt>
                <c:pt idx="322">
                  <c:v>126</c:v>
                </c:pt>
                <c:pt idx="323">
                  <c:v>153</c:v>
                </c:pt>
                <c:pt idx="324">
                  <c:v>125</c:v>
                </c:pt>
                <c:pt idx="325">
                  <c:v>130</c:v>
                </c:pt>
                <c:pt idx="326">
                  <c:v>117</c:v>
                </c:pt>
                <c:pt idx="327">
                  <c:v>111</c:v>
                </c:pt>
                <c:pt idx="328">
                  <c:v>119</c:v>
                </c:pt>
                <c:pt idx="329">
                  <c:v>118</c:v>
                </c:pt>
                <c:pt idx="330">
                  <c:v>131</c:v>
                </c:pt>
                <c:pt idx="331">
                  <c:v>133</c:v>
                </c:pt>
                <c:pt idx="332">
                  <c:v>132</c:v>
                </c:pt>
                <c:pt idx="333">
                  <c:v>126</c:v>
                </c:pt>
                <c:pt idx="334">
                  <c:v>132</c:v>
                </c:pt>
                <c:pt idx="335">
                  <c:v>140</c:v>
                </c:pt>
                <c:pt idx="336">
                  <c:v>139</c:v>
                </c:pt>
                <c:pt idx="337">
                  <c:v>157</c:v>
                </c:pt>
                <c:pt idx="338">
                  <c:v>158</c:v>
                </c:pt>
                <c:pt idx="339">
                  <c:v>147</c:v>
                </c:pt>
                <c:pt idx="340">
                  <c:v>128</c:v>
                </c:pt>
                <c:pt idx="341">
                  <c:v>142</c:v>
                </c:pt>
                <c:pt idx="342">
                  <c:v>135</c:v>
                </c:pt>
                <c:pt idx="343">
                  <c:v>129</c:v>
                </c:pt>
                <c:pt idx="344">
                  <c:v>129</c:v>
                </c:pt>
                <c:pt idx="345">
                  <c:v>147</c:v>
                </c:pt>
                <c:pt idx="346">
                  <c:v>148</c:v>
                </c:pt>
                <c:pt idx="347">
                  <c:v>151</c:v>
                </c:pt>
                <c:pt idx="348">
                  <c:v>125</c:v>
                </c:pt>
                <c:pt idx="349">
                  <c:v>140</c:v>
                </c:pt>
                <c:pt idx="350">
                  <c:v>141</c:v>
                </c:pt>
                <c:pt idx="351">
                  <c:v>155</c:v>
                </c:pt>
                <c:pt idx="352">
                  <c:v>163</c:v>
                </c:pt>
                <c:pt idx="353">
                  <c:v>155</c:v>
                </c:pt>
                <c:pt idx="354">
                  <c:v>148</c:v>
                </c:pt>
                <c:pt idx="355">
                  <c:v>143</c:v>
                </c:pt>
                <c:pt idx="356">
                  <c:v>154</c:v>
                </c:pt>
                <c:pt idx="357">
                  <c:v>168</c:v>
                </c:pt>
                <c:pt idx="358">
                  <c:v>122</c:v>
                </c:pt>
                <c:pt idx="359">
                  <c:v>153</c:v>
                </c:pt>
                <c:pt idx="360">
                  <c:v>174</c:v>
                </c:pt>
                <c:pt idx="361">
                  <c:v>139</c:v>
                </c:pt>
                <c:pt idx="362">
                  <c:v>166</c:v>
                </c:pt>
                <c:pt idx="363">
                  <c:v>178</c:v>
                </c:pt>
                <c:pt idx="364">
                  <c:v>174</c:v>
                </c:pt>
                <c:pt idx="365">
                  <c:v>170</c:v>
                </c:pt>
                <c:pt idx="366">
                  <c:v>170</c:v>
                </c:pt>
                <c:pt idx="367">
                  <c:v>180</c:v>
                </c:pt>
                <c:pt idx="368">
                  <c:v>173</c:v>
                </c:pt>
                <c:pt idx="369">
                  <c:v>166</c:v>
                </c:pt>
                <c:pt idx="370">
                  <c:v>168</c:v>
                </c:pt>
                <c:pt idx="371">
                  <c:v>168</c:v>
                </c:pt>
                <c:pt idx="372">
                  <c:v>190</c:v>
                </c:pt>
                <c:pt idx="373">
                  <c:v>171</c:v>
                </c:pt>
                <c:pt idx="374">
                  <c:v>203</c:v>
                </c:pt>
                <c:pt idx="375">
                  <c:v>189</c:v>
                </c:pt>
                <c:pt idx="376">
                  <c:v>207</c:v>
                </c:pt>
                <c:pt idx="377">
                  <c:v>201</c:v>
                </c:pt>
                <c:pt idx="378">
                  <c:v>198</c:v>
                </c:pt>
                <c:pt idx="379">
                  <c:v>193</c:v>
                </c:pt>
                <c:pt idx="380">
                  <c:v>197</c:v>
                </c:pt>
                <c:pt idx="381">
                  <c:v>190</c:v>
                </c:pt>
                <c:pt idx="382">
                  <c:v>199</c:v>
                </c:pt>
                <c:pt idx="383">
                  <c:v>173</c:v>
                </c:pt>
                <c:pt idx="384">
                  <c:v>187</c:v>
                </c:pt>
                <c:pt idx="385">
                  <c:v>182</c:v>
                </c:pt>
                <c:pt idx="386">
                  <c:v>208</c:v>
                </c:pt>
                <c:pt idx="387">
                  <c:v>176</c:v>
                </c:pt>
                <c:pt idx="388">
                  <c:v>212</c:v>
                </c:pt>
                <c:pt idx="389">
                  <c:v>186</c:v>
                </c:pt>
                <c:pt idx="390">
                  <c:v>168</c:v>
                </c:pt>
                <c:pt idx="391">
                  <c:v>186</c:v>
                </c:pt>
                <c:pt idx="392">
                  <c:v>140</c:v>
                </c:pt>
                <c:pt idx="393">
                  <c:v>168</c:v>
                </c:pt>
                <c:pt idx="394">
                  <c:v>166</c:v>
                </c:pt>
                <c:pt idx="395">
                  <c:v>165</c:v>
                </c:pt>
                <c:pt idx="396">
                  <c:v>150</c:v>
                </c:pt>
                <c:pt idx="397">
                  <c:v>145</c:v>
                </c:pt>
                <c:pt idx="398">
                  <c:v>143</c:v>
                </c:pt>
                <c:pt idx="399">
                  <c:v>158</c:v>
                </c:pt>
                <c:pt idx="400">
                  <c:v>138</c:v>
                </c:pt>
                <c:pt idx="401">
                  <c:v>137</c:v>
                </c:pt>
                <c:pt idx="402">
                  <c:v>158</c:v>
                </c:pt>
                <c:pt idx="403">
                  <c:v>153</c:v>
                </c:pt>
                <c:pt idx="404">
                  <c:v>147</c:v>
                </c:pt>
                <c:pt idx="405">
                  <c:v>145</c:v>
                </c:pt>
                <c:pt idx="406">
                  <c:v>136</c:v>
                </c:pt>
                <c:pt idx="407">
                  <c:v>132</c:v>
                </c:pt>
                <c:pt idx="408">
                  <c:v>130</c:v>
                </c:pt>
                <c:pt idx="409">
                  <c:v>154</c:v>
                </c:pt>
                <c:pt idx="410">
                  <c:v>158</c:v>
                </c:pt>
                <c:pt idx="411">
                  <c:v>137</c:v>
                </c:pt>
                <c:pt idx="412">
                  <c:v>125</c:v>
                </c:pt>
                <c:pt idx="413">
                  <c:v>109</c:v>
                </c:pt>
                <c:pt idx="414">
                  <c:v>127</c:v>
                </c:pt>
                <c:pt idx="415">
                  <c:v>117</c:v>
                </c:pt>
                <c:pt idx="416">
                  <c:v>130</c:v>
                </c:pt>
                <c:pt idx="417">
                  <c:v>114</c:v>
                </c:pt>
                <c:pt idx="418">
                  <c:v>139</c:v>
                </c:pt>
                <c:pt idx="419">
                  <c:v>109</c:v>
                </c:pt>
                <c:pt idx="420">
                  <c:v>113</c:v>
                </c:pt>
                <c:pt idx="421">
                  <c:v>144</c:v>
                </c:pt>
                <c:pt idx="422">
                  <c:v>165</c:v>
                </c:pt>
                <c:pt idx="423">
                  <c:v>120</c:v>
                </c:pt>
                <c:pt idx="424">
                  <c:v>121</c:v>
                </c:pt>
                <c:pt idx="425">
                  <c:v>125</c:v>
                </c:pt>
                <c:pt idx="426">
                  <c:v>117</c:v>
                </c:pt>
                <c:pt idx="427">
                  <c:v>118</c:v>
                </c:pt>
                <c:pt idx="428">
                  <c:v>147</c:v>
                </c:pt>
                <c:pt idx="429">
                  <c:v>133</c:v>
                </c:pt>
                <c:pt idx="430">
                  <c:v>143</c:v>
                </c:pt>
                <c:pt idx="431">
                  <c:v>134</c:v>
                </c:pt>
                <c:pt idx="432">
                  <c:v>122</c:v>
                </c:pt>
                <c:pt idx="433">
                  <c:v>126</c:v>
                </c:pt>
                <c:pt idx="434">
                  <c:v>117</c:v>
                </c:pt>
                <c:pt idx="435">
                  <c:v>139</c:v>
                </c:pt>
                <c:pt idx="436">
                  <c:v>122</c:v>
                </c:pt>
                <c:pt idx="437">
                  <c:v>139</c:v>
                </c:pt>
                <c:pt idx="438">
                  <c:v>143</c:v>
                </c:pt>
                <c:pt idx="439">
                  <c:v>132</c:v>
                </c:pt>
                <c:pt idx="440">
                  <c:v>163</c:v>
                </c:pt>
                <c:pt idx="441">
                  <c:v>154</c:v>
                </c:pt>
                <c:pt idx="442">
                  <c:v>160</c:v>
                </c:pt>
                <c:pt idx="443">
                  <c:v>159</c:v>
                </c:pt>
                <c:pt idx="444">
                  <c:v>134</c:v>
                </c:pt>
                <c:pt idx="445">
                  <c:v>205</c:v>
                </c:pt>
                <c:pt idx="446">
                  <c:v>175</c:v>
                </c:pt>
                <c:pt idx="447">
                  <c:v>184</c:v>
                </c:pt>
                <c:pt idx="448">
                  <c:v>178</c:v>
                </c:pt>
                <c:pt idx="449">
                  <c:v>168</c:v>
                </c:pt>
                <c:pt idx="450">
                  <c:v>210</c:v>
                </c:pt>
                <c:pt idx="451">
                  <c:v>195</c:v>
                </c:pt>
                <c:pt idx="452">
                  <c:v>235</c:v>
                </c:pt>
                <c:pt idx="453">
                  <c:v>197</c:v>
                </c:pt>
                <c:pt idx="454">
                  <c:v>225</c:v>
                </c:pt>
                <c:pt idx="455">
                  <c:v>263</c:v>
                </c:pt>
                <c:pt idx="456">
                  <c:v>260</c:v>
                </c:pt>
                <c:pt idx="457">
                  <c:v>276</c:v>
                </c:pt>
                <c:pt idx="458">
                  <c:v>272</c:v>
                </c:pt>
                <c:pt idx="459">
                  <c:v>282</c:v>
                </c:pt>
                <c:pt idx="460">
                  <c:v>311</c:v>
                </c:pt>
                <c:pt idx="461">
                  <c:v>342</c:v>
                </c:pt>
                <c:pt idx="462">
                  <c:v>336</c:v>
                </c:pt>
                <c:pt idx="463">
                  <c:v>336</c:v>
                </c:pt>
                <c:pt idx="464">
                  <c:v>328</c:v>
                </c:pt>
                <c:pt idx="465">
                  <c:v>371</c:v>
                </c:pt>
                <c:pt idx="466">
                  <c:v>370</c:v>
                </c:pt>
                <c:pt idx="467">
                  <c:v>359</c:v>
                </c:pt>
                <c:pt idx="468">
                  <c:v>377</c:v>
                </c:pt>
                <c:pt idx="469">
                  <c:v>370</c:v>
                </c:pt>
                <c:pt idx="470">
                  <c:v>394</c:v>
                </c:pt>
                <c:pt idx="471">
                  <c:v>382</c:v>
                </c:pt>
                <c:pt idx="472">
                  <c:v>354</c:v>
                </c:pt>
                <c:pt idx="473">
                  <c:v>358</c:v>
                </c:pt>
                <c:pt idx="474">
                  <c:v>356</c:v>
                </c:pt>
                <c:pt idx="475">
                  <c:v>353</c:v>
                </c:pt>
                <c:pt idx="476">
                  <c:v>341</c:v>
                </c:pt>
                <c:pt idx="477">
                  <c:v>338</c:v>
                </c:pt>
                <c:pt idx="478">
                  <c:v>295</c:v>
                </c:pt>
                <c:pt idx="479">
                  <c:v>273</c:v>
                </c:pt>
                <c:pt idx="480">
                  <c:v>278</c:v>
                </c:pt>
                <c:pt idx="481">
                  <c:v>291</c:v>
                </c:pt>
                <c:pt idx="482">
                  <c:v>256</c:v>
                </c:pt>
                <c:pt idx="483">
                  <c:v>222</c:v>
                </c:pt>
                <c:pt idx="484">
                  <c:v>221</c:v>
                </c:pt>
                <c:pt idx="485">
                  <c:v>207</c:v>
                </c:pt>
                <c:pt idx="486">
                  <c:v>205</c:v>
                </c:pt>
                <c:pt idx="487">
                  <c:v>208</c:v>
                </c:pt>
                <c:pt idx="488">
                  <c:v>196</c:v>
                </c:pt>
                <c:pt idx="489">
                  <c:v>157</c:v>
                </c:pt>
                <c:pt idx="490">
                  <c:v>163</c:v>
                </c:pt>
                <c:pt idx="491">
                  <c:v>120</c:v>
                </c:pt>
                <c:pt idx="492">
                  <c:v>183</c:v>
                </c:pt>
                <c:pt idx="493">
                  <c:v>161</c:v>
                </c:pt>
                <c:pt idx="494">
                  <c:v>158</c:v>
                </c:pt>
                <c:pt idx="495">
                  <c:v>157</c:v>
                </c:pt>
                <c:pt idx="496">
                  <c:v>150</c:v>
                </c:pt>
                <c:pt idx="497">
                  <c:v>108</c:v>
                </c:pt>
                <c:pt idx="498">
                  <c:v>134</c:v>
                </c:pt>
                <c:pt idx="499">
                  <c:v>123</c:v>
                </c:pt>
                <c:pt idx="500">
                  <c:v>121</c:v>
                </c:pt>
                <c:pt idx="501">
                  <c:v>144</c:v>
                </c:pt>
                <c:pt idx="502">
                  <c:v>129</c:v>
                </c:pt>
                <c:pt idx="503">
                  <c:v>120</c:v>
                </c:pt>
                <c:pt idx="504">
                  <c:v>117</c:v>
                </c:pt>
                <c:pt idx="505">
                  <c:v>144</c:v>
                </c:pt>
                <c:pt idx="506">
                  <c:v>144</c:v>
                </c:pt>
                <c:pt idx="507">
                  <c:v>120</c:v>
                </c:pt>
                <c:pt idx="508">
                  <c:v>125</c:v>
                </c:pt>
                <c:pt idx="509">
                  <c:v>115</c:v>
                </c:pt>
                <c:pt idx="510">
                  <c:v>92</c:v>
                </c:pt>
                <c:pt idx="511">
                  <c:v>129</c:v>
                </c:pt>
                <c:pt idx="512">
                  <c:v>106</c:v>
                </c:pt>
                <c:pt idx="513">
                  <c:v>100</c:v>
                </c:pt>
                <c:pt idx="514">
                  <c:v>82</c:v>
                </c:pt>
                <c:pt idx="515">
                  <c:v>106</c:v>
                </c:pt>
                <c:pt idx="516">
                  <c:v>98</c:v>
                </c:pt>
                <c:pt idx="517">
                  <c:v>98</c:v>
                </c:pt>
                <c:pt idx="518">
                  <c:v>110</c:v>
                </c:pt>
                <c:pt idx="519">
                  <c:v>122</c:v>
                </c:pt>
                <c:pt idx="520">
                  <c:v>109</c:v>
                </c:pt>
                <c:pt idx="521">
                  <c:v>95</c:v>
                </c:pt>
                <c:pt idx="522">
                  <c:v>76</c:v>
                </c:pt>
                <c:pt idx="523">
                  <c:v>99</c:v>
                </c:pt>
                <c:pt idx="524">
                  <c:v>88</c:v>
                </c:pt>
                <c:pt idx="525">
                  <c:v>109</c:v>
                </c:pt>
                <c:pt idx="526">
                  <c:v>77</c:v>
                </c:pt>
                <c:pt idx="527">
                  <c:v>83</c:v>
                </c:pt>
                <c:pt idx="528">
                  <c:v>105</c:v>
                </c:pt>
                <c:pt idx="529">
                  <c:v>96</c:v>
                </c:pt>
                <c:pt idx="530">
                  <c:v>88</c:v>
                </c:pt>
                <c:pt idx="531">
                  <c:v>104</c:v>
                </c:pt>
                <c:pt idx="532">
                  <c:v>104</c:v>
                </c:pt>
                <c:pt idx="533">
                  <c:v>106</c:v>
                </c:pt>
                <c:pt idx="534">
                  <c:v>101</c:v>
                </c:pt>
                <c:pt idx="535">
                  <c:v>108</c:v>
                </c:pt>
                <c:pt idx="536">
                  <c:v>93</c:v>
                </c:pt>
                <c:pt idx="537">
                  <c:v>82</c:v>
                </c:pt>
                <c:pt idx="538">
                  <c:v>86</c:v>
                </c:pt>
                <c:pt idx="539">
                  <c:v>83</c:v>
                </c:pt>
                <c:pt idx="540">
                  <c:v>77</c:v>
                </c:pt>
                <c:pt idx="541">
                  <c:v>87</c:v>
                </c:pt>
                <c:pt idx="542">
                  <c:v>86</c:v>
                </c:pt>
                <c:pt idx="543">
                  <c:v>85</c:v>
                </c:pt>
                <c:pt idx="544">
                  <c:v>87</c:v>
                </c:pt>
                <c:pt idx="545">
                  <c:v>81</c:v>
                </c:pt>
                <c:pt idx="546">
                  <c:v>98</c:v>
                </c:pt>
                <c:pt idx="547">
                  <c:v>88</c:v>
                </c:pt>
                <c:pt idx="548">
                  <c:v>88</c:v>
                </c:pt>
                <c:pt idx="549">
                  <c:v>88</c:v>
                </c:pt>
                <c:pt idx="550">
                  <c:v>107</c:v>
                </c:pt>
                <c:pt idx="551">
                  <c:v>97</c:v>
                </c:pt>
                <c:pt idx="552">
                  <c:v>83</c:v>
                </c:pt>
                <c:pt idx="553">
                  <c:v>89</c:v>
                </c:pt>
                <c:pt idx="554">
                  <c:v>80</c:v>
                </c:pt>
                <c:pt idx="555">
                  <c:v>77</c:v>
                </c:pt>
                <c:pt idx="556">
                  <c:v>84</c:v>
                </c:pt>
                <c:pt idx="557">
                  <c:v>86</c:v>
                </c:pt>
                <c:pt idx="558">
                  <c:v>104</c:v>
                </c:pt>
                <c:pt idx="559">
                  <c:v>94</c:v>
                </c:pt>
                <c:pt idx="560">
                  <c:v>86</c:v>
                </c:pt>
                <c:pt idx="561">
                  <c:v>84</c:v>
                </c:pt>
                <c:pt idx="562">
                  <c:v>76</c:v>
                </c:pt>
                <c:pt idx="563">
                  <c:v>90</c:v>
                </c:pt>
                <c:pt idx="564">
                  <c:v>90</c:v>
                </c:pt>
                <c:pt idx="565">
                  <c:v>102</c:v>
                </c:pt>
                <c:pt idx="566">
                  <c:v>111</c:v>
                </c:pt>
                <c:pt idx="567">
                  <c:v>93</c:v>
                </c:pt>
                <c:pt idx="568">
                  <c:v>94</c:v>
                </c:pt>
                <c:pt idx="569">
                  <c:v>97</c:v>
                </c:pt>
                <c:pt idx="570">
                  <c:v>104</c:v>
                </c:pt>
                <c:pt idx="571">
                  <c:v>101</c:v>
                </c:pt>
                <c:pt idx="572">
                  <c:v>72</c:v>
                </c:pt>
                <c:pt idx="573">
                  <c:v>90</c:v>
                </c:pt>
                <c:pt idx="574">
                  <c:v>78</c:v>
                </c:pt>
                <c:pt idx="575">
                  <c:v>106</c:v>
                </c:pt>
                <c:pt idx="576">
                  <c:v>89</c:v>
                </c:pt>
                <c:pt idx="577">
                  <c:v>81</c:v>
                </c:pt>
                <c:pt idx="578">
                  <c:v>87</c:v>
                </c:pt>
                <c:pt idx="579">
                  <c:v>88</c:v>
                </c:pt>
                <c:pt idx="580">
                  <c:v>81</c:v>
                </c:pt>
                <c:pt idx="581">
                  <c:v>92</c:v>
                </c:pt>
                <c:pt idx="582">
                  <c:v>72</c:v>
                </c:pt>
                <c:pt idx="583">
                  <c:v>92</c:v>
                </c:pt>
                <c:pt idx="584">
                  <c:v>81</c:v>
                </c:pt>
                <c:pt idx="585">
                  <c:v>76</c:v>
                </c:pt>
                <c:pt idx="586">
                  <c:v>88</c:v>
                </c:pt>
                <c:pt idx="587">
                  <c:v>96</c:v>
                </c:pt>
                <c:pt idx="588">
                  <c:v>81</c:v>
                </c:pt>
                <c:pt idx="589">
                  <c:v>95</c:v>
                </c:pt>
                <c:pt idx="590">
                  <c:v>95</c:v>
                </c:pt>
                <c:pt idx="591">
                  <c:v>94</c:v>
                </c:pt>
                <c:pt idx="592">
                  <c:v>94</c:v>
                </c:pt>
                <c:pt idx="593">
                  <c:v>94</c:v>
                </c:pt>
                <c:pt idx="594">
                  <c:v>87</c:v>
                </c:pt>
                <c:pt idx="595">
                  <c:v>93</c:v>
                </c:pt>
                <c:pt idx="596">
                  <c:v>76</c:v>
                </c:pt>
                <c:pt idx="597">
                  <c:v>86</c:v>
                </c:pt>
                <c:pt idx="598">
                  <c:v>84</c:v>
                </c:pt>
                <c:pt idx="599">
                  <c:v>77</c:v>
                </c:pt>
                <c:pt idx="600">
                  <c:v>79</c:v>
                </c:pt>
                <c:pt idx="601">
                  <c:v>82</c:v>
                </c:pt>
                <c:pt idx="602">
                  <c:v>87</c:v>
                </c:pt>
                <c:pt idx="603">
                  <c:v>71</c:v>
                </c:pt>
                <c:pt idx="604">
                  <c:v>76</c:v>
                </c:pt>
                <c:pt idx="605">
                  <c:v>81</c:v>
                </c:pt>
                <c:pt idx="606">
                  <c:v>76</c:v>
                </c:pt>
                <c:pt idx="607">
                  <c:v>80</c:v>
                </c:pt>
                <c:pt idx="608">
                  <c:v>85</c:v>
                </c:pt>
                <c:pt idx="609">
                  <c:v>85</c:v>
                </c:pt>
                <c:pt idx="610">
                  <c:v>67</c:v>
                </c:pt>
                <c:pt idx="611">
                  <c:v>89</c:v>
                </c:pt>
                <c:pt idx="612">
                  <c:v>70</c:v>
                </c:pt>
                <c:pt idx="613">
                  <c:v>70</c:v>
                </c:pt>
                <c:pt idx="614">
                  <c:v>74</c:v>
                </c:pt>
                <c:pt idx="615">
                  <c:v>78</c:v>
                </c:pt>
                <c:pt idx="616">
                  <c:v>74</c:v>
                </c:pt>
                <c:pt idx="617">
                  <c:v>97</c:v>
                </c:pt>
                <c:pt idx="618">
                  <c:v>76</c:v>
                </c:pt>
                <c:pt idx="619">
                  <c:v>75</c:v>
                </c:pt>
                <c:pt idx="620">
                  <c:v>76</c:v>
                </c:pt>
                <c:pt idx="621">
                  <c:v>100</c:v>
                </c:pt>
                <c:pt idx="622">
                  <c:v>79</c:v>
                </c:pt>
                <c:pt idx="623">
                  <c:v>94</c:v>
                </c:pt>
                <c:pt idx="624">
                  <c:v>79</c:v>
                </c:pt>
                <c:pt idx="625">
                  <c:v>66</c:v>
                </c:pt>
                <c:pt idx="626">
                  <c:v>77</c:v>
                </c:pt>
                <c:pt idx="627">
                  <c:v>76</c:v>
                </c:pt>
                <c:pt idx="628">
                  <c:v>89</c:v>
                </c:pt>
                <c:pt idx="629">
                  <c:v>91</c:v>
                </c:pt>
                <c:pt idx="630">
                  <c:v>64</c:v>
                </c:pt>
                <c:pt idx="631">
                  <c:v>93</c:v>
                </c:pt>
                <c:pt idx="632">
                  <c:v>66</c:v>
                </c:pt>
                <c:pt idx="633">
                  <c:v>86</c:v>
                </c:pt>
                <c:pt idx="634">
                  <c:v>90</c:v>
                </c:pt>
                <c:pt idx="635">
                  <c:v>80</c:v>
                </c:pt>
                <c:pt idx="636">
                  <c:v>83</c:v>
                </c:pt>
                <c:pt idx="637">
                  <c:v>91</c:v>
                </c:pt>
                <c:pt idx="638">
                  <c:v>77</c:v>
                </c:pt>
                <c:pt idx="639">
                  <c:v>84</c:v>
                </c:pt>
                <c:pt idx="640">
                  <c:v>86</c:v>
                </c:pt>
                <c:pt idx="641">
                  <c:v>107</c:v>
                </c:pt>
                <c:pt idx="642">
                  <c:v>68</c:v>
                </c:pt>
                <c:pt idx="643">
                  <c:v>86</c:v>
                </c:pt>
                <c:pt idx="644">
                  <c:v>70</c:v>
                </c:pt>
                <c:pt idx="645">
                  <c:v>96</c:v>
                </c:pt>
                <c:pt idx="646">
                  <c:v>85</c:v>
                </c:pt>
                <c:pt idx="647">
                  <c:v>80</c:v>
                </c:pt>
                <c:pt idx="648">
                  <c:v>85</c:v>
                </c:pt>
                <c:pt idx="649">
                  <c:v>67</c:v>
                </c:pt>
                <c:pt idx="650">
                  <c:v>85</c:v>
                </c:pt>
                <c:pt idx="651">
                  <c:v>99</c:v>
                </c:pt>
                <c:pt idx="652">
                  <c:v>77</c:v>
                </c:pt>
                <c:pt idx="653">
                  <c:v>75</c:v>
                </c:pt>
                <c:pt idx="654">
                  <c:v>71</c:v>
                </c:pt>
                <c:pt idx="655">
                  <c:v>80</c:v>
                </c:pt>
                <c:pt idx="656">
                  <c:v>88</c:v>
                </c:pt>
                <c:pt idx="657">
                  <c:v>82</c:v>
                </c:pt>
                <c:pt idx="658">
                  <c:v>80</c:v>
                </c:pt>
                <c:pt idx="659">
                  <c:v>77</c:v>
                </c:pt>
                <c:pt idx="660">
                  <c:v>81</c:v>
                </c:pt>
                <c:pt idx="661">
                  <c:v>71</c:v>
                </c:pt>
                <c:pt idx="662">
                  <c:v>86</c:v>
                </c:pt>
                <c:pt idx="663">
                  <c:v>83</c:v>
                </c:pt>
                <c:pt idx="664">
                  <c:v>80</c:v>
                </c:pt>
                <c:pt idx="665">
                  <c:v>92</c:v>
                </c:pt>
                <c:pt idx="666">
                  <c:v>95</c:v>
                </c:pt>
                <c:pt idx="667">
                  <c:v>74</c:v>
                </c:pt>
                <c:pt idx="668">
                  <c:v>68</c:v>
                </c:pt>
                <c:pt idx="669">
                  <c:v>79</c:v>
                </c:pt>
                <c:pt idx="670">
                  <c:v>61</c:v>
                </c:pt>
                <c:pt idx="671">
                  <c:v>70</c:v>
                </c:pt>
                <c:pt idx="672">
                  <c:v>84</c:v>
                </c:pt>
                <c:pt idx="673">
                  <c:v>63</c:v>
                </c:pt>
                <c:pt idx="674">
                  <c:v>76</c:v>
                </c:pt>
                <c:pt idx="675">
                  <c:v>69</c:v>
                </c:pt>
                <c:pt idx="676">
                  <c:v>84</c:v>
                </c:pt>
                <c:pt idx="677">
                  <c:v>84</c:v>
                </c:pt>
                <c:pt idx="678">
                  <c:v>60</c:v>
                </c:pt>
                <c:pt idx="679">
                  <c:v>81</c:v>
                </c:pt>
                <c:pt idx="680">
                  <c:v>71</c:v>
                </c:pt>
                <c:pt idx="681">
                  <c:v>79</c:v>
                </c:pt>
                <c:pt idx="682">
                  <c:v>90</c:v>
                </c:pt>
                <c:pt idx="683">
                  <c:v>75</c:v>
                </c:pt>
                <c:pt idx="684">
                  <c:v>70</c:v>
                </c:pt>
                <c:pt idx="685">
                  <c:v>61</c:v>
                </c:pt>
                <c:pt idx="686">
                  <c:v>71</c:v>
                </c:pt>
                <c:pt idx="687">
                  <c:v>67</c:v>
                </c:pt>
                <c:pt idx="688">
                  <c:v>88</c:v>
                </c:pt>
                <c:pt idx="689">
                  <c:v>85</c:v>
                </c:pt>
                <c:pt idx="690">
                  <c:v>88</c:v>
                </c:pt>
                <c:pt idx="691">
                  <c:v>74</c:v>
                </c:pt>
                <c:pt idx="692">
                  <c:v>70</c:v>
                </c:pt>
                <c:pt idx="693">
                  <c:v>76</c:v>
                </c:pt>
                <c:pt idx="694">
                  <c:v>77</c:v>
                </c:pt>
                <c:pt idx="695">
                  <c:v>84</c:v>
                </c:pt>
                <c:pt idx="696">
                  <c:v>77</c:v>
                </c:pt>
                <c:pt idx="697">
                  <c:v>90</c:v>
                </c:pt>
                <c:pt idx="698">
                  <c:v>80</c:v>
                </c:pt>
                <c:pt idx="699">
                  <c:v>80</c:v>
                </c:pt>
                <c:pt idx="700">
                  <c:v>70</c:v>
                </c:pt>
                <c:pt idx="701">
                  <c:v>72</c:v>
                </c:pt>
                <c:pt idx="702">
                  <c:v>88</c:v>
                </c:pt>
                <c:pt idx="703">
                  <c:v>88</c:v>
                </c:pt>
                <c:pt idx="704">
                  <c:v>79</c:v>
                </c:pt>
                <c:pt idx="705">
                  <c:v>79</c:v>
                </c:pt>
                <c:pt idx="706">
                  <c:v>97</c:v>
                </c:pt>
                <c:pt idx="707">
                  <c:v>75</c:v>
                </c:pt>
                <c:pt idx="708">
                  <c:v>71</c:v>
                </c:pt>
                <c:pt idx="709">
                  <c:v>89</c:v>
                </c:pt>
                <c:pt idx="710">
                  <c:v>91</c:v>
                </c:pt>
                <c:pt idx="711">
                  <c:v>80</c:v>
                </c:pt>
                <c:pt idx="712">
                  <c:v>93</c:v>
                </c:pt>
                <c:pt idx="713">
                  <c:v>93</c:v>
                </c:pt>
                <c:pt idx="714">
                  <c:v>94</c:v>
                </c:pt>
                <c:pt idx="715">
                  <c:v>102</c:v>
                </c:pt>
                <c:pt idx="716">
                  <c:v>100</c:v>
                </c:pt>
                <c:pt idx="717">
                  <c:v>106</c:v>
                </c:pt>
                <c:pt idx="718">
                  <c:v>84</c:v>
                </c:pt>
                <c:pt idx="719">
                  <c:v>90</c:v>
                </c:pt>
                <c:pt idx="720">
                  <c:v>108</c:v>
                </c:pt>
                <c:pt idx="721">
                  <c:v>90</c:v>
                </c:pt>
                <c:pt idx="722">
                  <c:v>89</c:v>
                </c:pt>
                <c:pt idx="723">
                  <c:v>90</c:v>
                </c:pt>
                <c:pt idx="724">
                  <c:v>85</c:v>
                </c:pt>
                <c:pt idx="725">
                  <c:v>98</c:v>
                </c:pt>
                <c:pt idx="726">
                  <c:v>86</c:v>
                </c:pt>
                <c:pt idx="727">
                  <c:v>102</c:v>
                </c:pt>
                <c:pt idx="728">
                  <c:v>79</c:v>
                </c:pt>
                <c:pt idx="729">
                  <c:v>86</c:v>
                </c:pt>
                <c:pt idx="730">
                  <c:v>105</c:v>
                </c:pt>
                <c:pt idx="731">
                  <c:v>88</c:v>
                </c:pt>
                <c:pt idx="732">
                  <c:v>81</c:v>
                </c:pt>
                <c:pt idx="733">
                  <c:v>84</c:v>
                </c:pt>
                <c:pt idx="734">
                  <c:v>104</c:v>
                </c:pt>
                <c:pt idx="735">
                  <c:v>81</c:v>
                </c:pt>
                <c:pt idx="736">
                  <c:v>109</c:v>
                </c:pt>
                <c:pt idx="737">
                  <c:v>95</c:v>
                </c:pt>
                <c:pt idx="738">
                  <c:v>83</c:v>
                </c:pt>
                <c:pt idx="739">
                  <c:v>87</c:v>
                </c:pt>
                <c:pt idx="740">
                  <c:v>87</c:v>
                </c:pt>
                <c:pt idx="741">
                  <c:v>84</c:v>
                </c:pt>
                <c:pt idx="742">
                  <c:v>94</c:v>
                </c:pt>
                <c:pt idx="743">
                  <c:v>102</c:v>
                </c:pt>
                <c:pt idx="744">
                  <c:v>96</c:v>
                </c:pt>
                <c:pt idx="745">
                  <c:v>80</c:v>
                </c:pt>
                <c:pt idx="746">
                  <c:v>84</c:v>
                </c:pt>
                <c:pt idx="747">
                  <c:v>84</c:v>
                </c:pt>
                <c:pt idx="748">
                  <c:v>77</c:v>
                </c:pt>
                <c:pt idx="749">
                  <c:v>91</c:v>
                </c:pt>
                <c:pt idx="750">
                  <c:v>69</c:v>
                </c:pt>
                <c:pt idx="751">
                  <c:v>86</c:v>
                </c:pt>
                <c:pt idx="752">
                  <c:v>94</c:v>
                </c:pt>
                <c:pt idx="753">
                  <c:v>81</c:v>
                </c:pt>
                <c:pt idx="754">
                  <c:v>89</c:v>
                </c:pt>
                <c:pt idx="755">
                  <c:v>77</c:v>
                </c:pt>
                <c:pt idx="756">
                  <c:v>86</c:v>
                </c:pt>
                <c:pt idx="757">
                  <c:v>85</c:v>
                </c:pt>
                <c:pt idx="758">
                  <c:v>79</c:v>
                </c:pt>
                <c:pt idx="759">
                  <c:v>84</c:v>
                </c:pt>
                <c:pt idx="760">
                  <c:v>71</c:v>
                </c:pt>
                <c:pt idx="761">
                  <c:v>76</c:v>
                </c:pt>
                <c:pt idx="762">
                  <c:v>69</c:v>
                </c:pt>
                <c:pt idx="763">
                  <c:v>60</c:v>
                </c:pt>
                <c:pt idx="764">
                  <c:v>93</c:v>
                </c:pt>
                <c:pt idx="765">
                  <c:v>62</c:v>
                </c:pt>
                <c:pt idx="766">
                  <c:v>86</c:v>
                </c:pt>
                <c:pt idx="767">
                  <c:v>80</c:v>
                </c:pt>
                <c:pt idx="768">
                  <c:v>84</c:v>
                </c:pt>
                <c:pt idx="769">
                  <c:v>92</c:v>
                </c:pt>
                <c:pt idx="770">
                  <c:v>63</c:v>
                </c:pt>
                <c:pt idx="771">
                  <c:v>88</c:v>
                </c:pt>
                <c:pt idx="772">
                  <c:v>75</c:v>
                </c:pt>
                <c:pt idx="773">
                  <c:v>86</c:v>
                </c:pt>
                <c:pt idx="774">
                  <c:v>78</c:v>
                </c:pt>
                <c:pt idx="775">
                  <c:v>74</c:v>
                </c:pt>
                <c:pt idx="776">
                  <c:v>77</c:v>
                </c:pt>
                <c:pt idx="777">
                  <c:v>73</c:v>
                </c:pt>
                <c:pt idx="778">
                  <c:v>82</c:v>
                </c:pt>
                <c:pt idx="779">
                  <c:v>100</c:v>
                </c:pt>
                <c:pt idx="780">
                  <c:v>75</c:v>
                </c:pt>
                <c:pt idx="781">
                  <c:v>96</c:v>
                </c:pt>
                <c:pt idx="782">
                  <c:v>92</c:v>
                </c:pt>
                <c:pt idx="783">
                  <c:v>95</c:v>
                </c:pt>
                <c:pt idx="784">
                  <c:v>97</c:v>
                </c:pt>
                <c:pt idx="785">
                  <c:v>82</c:v>
                </c:pt>
                <c:pt idx="786">
                  <c:v>96</c:v>
                </c:pt>
                <c:pt idx="787">
                  <c:v>91</c:v>
                </c:pt>
                <c:pt idx="788">
                  <c:v>113</c:v>
                </c:pt>
                <c:pt idx="789">
                  <c:v>87</c:v>
                </c:pt>
                <c:pt idx="790">
                  <c:v>82</c:v>
                </c:pt>
                <c:pt idx="791">
                  <c:v>82</c:v>
                </c:pt>
                <c:pt idx="792">
                  <c:v>100</c:v>
                </c:pt>
                <c:pt idx="793">
                  <c:v>105</c:v>
                </c:pt>
                <c:pt idx="794">
                  <c:v>96</c:v>
                </c:pt>
                <c:pt idx="795">
                  <c:v>80</c:v>
                </c:pt>
                <c:pt idx="796">
                  <c:v>91</c:v>
                </c:pt>
                <c:pt idx="797">
                  <c:v>100</c:v>
                </c:pt>
                <c:pt idx="798">
                  <c:v>86</c:v>
                </c:pt>
                <c:pt idx="799">
                  <c:v>90</c:v>
                </c:pt>
                <c:pt idx="800">
                  <c:v>80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3DE-4D5C-BFFF-0CA46D7CEAE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MgO 10 min700 C 2 deg per min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Sheet1!$A$2:$A$902</c:f>
              <c:numCache>
                <c:formatCode>General</c:formatCode>
                <c:ptCount val="901"/>
                <c:pt idx="0">
                  <c:v>20</c:v>
                </c:pt>
                <c:pt idx="1">
                  <c:v>20.05</c:v>
                </c:pt>
                <c:pt idx="2">
                  <c:v>20.100000000000001</c:v>
                </c:pt>
                <c:pt idx="3">
                  <c:v>20.149999999999999</c:v>
                </c:pt>
                <c:pt idx="4">
                  <c:v>20.2</c:v>
                </c:pt>
                <c:pt idx="5">
                  <c:v>20.25</c:v>
                </c:pt>
                <c:pt idx="6">
                  <c:v>20.3</c:v>
                </c:pt>
                <c:pt idx="7">
                  <c:v>20.350000000000001</c:v>
                </c:pt>
                <c:pt idx="8">
                  <c:v>20.399999999999999</c:v>
                </c:pt>
                <c:pt idx="9">
                  <c:v>20.45</c:v>
                </c:pt>
                <c:pt idx="10">
                  <c:v>20.5</c:v>
                </c:pt>
                <c:pt idx="11">
                  <c:v>20.55</c:v>
                </c:pt>
                <c:pt idx="12">
                  <c:v>20.6</c:v>
                </c:pt>
                <c:pt idx="13">
                  <c:v>20.65</c:v>
                </c:pt>
                <c:pt idx="14">
                  <c:v>20.7</c:v>
                </c:pt>
                <c:pt idx="15">
                  <c:v>20.75</c:v>
                </c:pt>
                <c:pt idx="16">
                  <c:v>20.8</c:v>
                </c:pt>
                <c:pt idx="17">
                  <c:v>20.85</c:v>
                </c:pt>
                <c:pt idx="18">
                  <c:v>20.9</c:v>
                </c:pt>
                <c:pt idx="19">
                  <c:v>20.95</c:v>
                </c:pt>
                <c:pt idx="20">
                  <c:v>21</c:v>
                </c:pt>
                <c:pt idx="21">
                  <c:v>21.05</c:v>
                </c:pt>
                <c:pt idx="22">
                  <c:v>21.1</c:v>
                </c:pt>
                <c:pt idx="23">
                  <c:v>21.15</c:v>
                </c:pt>
                <c:pt idx="24">
                  <c:v>21.2</c:v>
                </c:pt>
                <c:pt idx="25">
                  <c:v>21.25</c:v>
                </c:pt>
                <c:pt idx="26">
                  <c:v>21.3</c:v>
                </c:pt>
                <c:pt idx="27">
                  <c:v>21.35</c:v>
                </c:pt>
                <c:pt idx="28">
                  <c:v>21.4</c:v>
                </c:pt>
                <c:pt idx="29">
                  <c:v>21.45</c:v>
                </c:pt>
                <c:pt idx="30">
                  <c:v>21.5</c:v>
                </c:pt>
                <c:pt idx="31">
                  <c:v>21.55</c:v>
                </c:pt>
                <c:pt idx="32">
                  <c:v>21.6</c:v>
                </c:pt>
                <c:pt idx="33">
                  <c:v>21.65</c:v>
                </c:pt>
                <c:pt idx="34">
                  <c:v>21.7</c:v>
                </c:pt>
                <c:pt idx="35">
                  <c:v>21.75</c:v>
                </c:pt>
                <c:pt idx="36">
                  <c:v>21.8</c:v>
                </c:pt>
                <c:pt idx="37">
                  <c:v>21.85</c:v>
                </c:pt>
                <c:pt idx="38">
                  <c:v>21.9</c:v>
                </c:pt>
                <c:pt idx="39">
                  <c:v>21.95</c:v>
                </c:pt>
                <c:pt idx="40">
                  <c:v>22</c:v>
                </c:pt>
                <c:pt idx="41">
                  <c:v>22.05</c:v>
                </c:pt>
                <c:pt idx="42">
                  <c:v>22.1</c:v>
                </c:pt>
                <c:pt idx="43">
                  <c:v>22.15</c:v>
                </c:pt>
                <c:pt idx="44">
                  <c:v>22.2</c:v>
                </c:pt>
                <c:pt idx="45">
                  <c:v>22.25</c:v>
                </c:pt>
                <c:pt idx="46">
                  <c:v>22.3</c:v>
                </c:pt>
                <c:pt idx="47">
                  <c:v>22.35</c:v>
                </c:pt>
                <c:pt idx="48">
                  <c:v>22.4</c:v>
                </c:pt>
                <c:pt idx="49">
                  <c:v>22.45</c:v>
                </c:pt>
                <c:pt idx="50">
                  <c:v>22.5</c:v>
                </c:pt>
                <c:pt idx="51">
                  <c:v>22.55</c:v>
                </c:pt>
                <c:pt idx="52">
                  <c:v>22.6</c:v>
                </c:pt>
                <c:pt idx="53">
                  <c:v>22.65</c:v>
                </c:pt>
                <c:pt idx="54">
                  <c:v>22.7</c:v>
                </c:pt>
                <c:pt idx="55">
                  <c:v>22.75</c:v>
                </c:pt>
                <c:pt idx="56">
                  <c:v>22.8</c:v>
                </c:pt>
                <c:pt idx="57">
                  <c:v>22.85</c:v>
                </c:pt>
                <c:pt idx="58">
                  <c:v>22.9</c:v>
                </c:pt>
                <c:pt idx="59">
                  <c:v>22.95</c:v>
                </c:pt>
                <c:pt idx="60">
                  <c:v>23</c:v>
                </c:pt>
                <c:pt idx="61">
                  <c:v>23.05</c:v>
                </c:pt>
                <c:pt idx="62">
                  <c:v>23.1</c:v>
                </c:pt>
                <c:pt idx="63">
                  <c:v>23.15</c:v>
                </c:pt>
                <c:pt idx="64">
                  <c:v>23.2</c:v>
                </c:pt>
                <c:pt idx="65">
                  <c:v>23.25</c:v>
                </c:pt>
                <c:pt idx="66">
                  <c:v>23.3</c:v>
                </c:pt>
                <c:pt idx="67">
                  <c:v>23.35</c:v>
                </c:pt>
                <c:pt idx="68">
                  <c:v>23.4</c:v>
                </c:pt>
                <c:pt idx="69">
                  <c:v>23.45</c:v>
                </c:pt>
                <c:pt idx="70">
                  <c:v>23.5</c:v>
                </c:pt>
                <c:pt idx="71">
                  <c:v>23.55</c:v>
                </c:pt>
                <c:pt idx="72">
                  <c:v>23.6</c:v>
                </c:pt>
                <c:pt idx="73">
                  <c:v>23.65</c:v>
                </c:pt>
                <c:pt idx="74">
                  <c:v>23.7</c:v>
                </c:pt>
                <c:pt idx="75">
                  <c:v>23.75</c:v>
                </c:pt>
                <c:pt idx="76">
                  <c:v>23.8</c:v>
                </c:pt>
                <c:pt idx="77">
                  <c:v>23.85</c:v>
                </c:pt>
                <c:pt idx="78">
                  <c:v>23.9</c:v>
                </c:pt>
                <c:pt idx="79">
                  <c:v>23.95</c:v>
                </c:pt>
                <c:pt idx="80">
                  <c:v>24</c:v>
                </c:pt>
                <c:pt idx="81">
                  <c:v>24.05</c:v>
                </c:pt>
                <c:pt idx="82">
                  <c:v>24.1</c:v>
                </c:pt>
                <c:pt idx="83">
                  <c:v>24.15</c:v>
                </c:pt>
                <c:pt idx="84">
                  <c:v>24.2</c:v>
                </c:pt>
                <c:pt idx="85">
                  <c:v>24.25</c:v>
                </c:pt>
                <c:pt idx="86">
                  <c:v>24.3</c:v>
                </c:pt>
                <c:pt idx="87">
                  <c:v>24.35</c:v>
                </c:pt>
                <c:pt idx="88">
                  <c:v>24.4</c:v>
                </c:pt>
                <c:pt idx="89">
                  <c:v>24.45</c:v>
                </c:pt>
                <c:pt idx="90">
                  <c:v>24.5</c:v>
                </c:pt>
                <c:pt idx="91">
                  <c:v>24.55</c:v>
                </c:pt>
                <c:pt idx="92">
                  <c:v>24.6</c:v>
                </c:pt>
                <c:pt idx="93">
                  <c:v>24.65</c:v>
                </c:pt>
                <c:pt idx="94">
                  <c:v>24.7</c:v>
                </c:pt>
                <c:pt idx="95">
                  <c:v>24.75</c:v>
                </c:pt>
                <c:pt idx="96">
                  <c:v>24.8</c:v>
                </c:pt>
                <c:pt idx="97">
                  <c:v>24.85</c:v>
                </c:pt>
                <c:pt idx="98">
                  <c:v>24.9</c:v>
                </c:pt>
                <c:pt idx="99">
                  <c:v>24.95</c:v>
                </c:pt>
                <c:pt idx="100">
                  <c:v>25</c:v>
                </c:pt>
                <c:pt idx="101">
                  <c:v>25.05</c:v>
                </c:pt>
                <c:pt idx="102">
                  <c:v>25.1</c:v>
                </c:pt>
                <c:pt idx="103">
                  <c:v>25.15</c:v>
                </c:pt>
                <c:pt idx="104">
                  <c:v>25.2</c:v>
                </c:pt>
                <c:pt idx="105">
                  <c:v>25.25</c:v>
                </c:pt>
                <c:pt idx="106">
                  <c:v>25.3</c:v>
                </c:pt>
                <c:pt idx="107">
                  <c:v>25.35</c:v>
                </c:pt>
                <c:pt idx="108">
                  <c:v>25.4</c:v>
                </c:pt>
                <c:pt idx="109">
                  <c:v>25.45</c:v>
                </c:pt>
                <c:pt idx="110">
                  <c:v>25.5</c:v>
                </c:pt>
                <c:pt idx="111">
                  <c:v>25.55</c:v>
                </c:pt>
                <c:pt idx="112">
                  <c:v>25.6</c:v>
                </c:pt>
                <c:pt idx="113">
                  <c:v>25.65</c:v>
                </c:pt>
                <c:pt idx="114">
                  <c:v>25.7</c:v>
                </c:pt>
                <c:pt idx="115">
                  <c:v>25.75</c:v>
                </c:pt>
                <c:pt idx="116">
                  <c:v>25.8</c:v>
                </c:pt>
                <c:pt idx="117">
                  <c:v>25.85</c:v>
                </c:pt>
                <c:pt idx="118">
                  <c:v>25.9</c:v>
                </c:pt>
                <c:pt idx="119">
                  <c:v>25.95</c:v>
                </c:pt>
                <c:pt idx="120">
                  <c:v>26</c:v>
                </c:pt>
                <c:pt idx="121">
                  <c:v>26.05</c:v>
                </c:pt>
                <c:pt idx="122">
                  <c:v>26.1</c:v>
                </c:pt>
                <c:pt idx="123">
                  <c:v>26.15</c:v>
                </c:pt>
                <c:pt idx="124">
                  <c:v>26.2</c:v>
                </c:pt>
                <c:pt idx="125">
                  <c:v>26.25</c:v>
                </c:pt>
                <c:pt idx="126">
                  <c:v>26.3</c:v>
                </c:pt>
                <c:pt idx="127">
                  <c:v>26.35</c:v>
                </c:pt>
                <c:pt idx="128">
                  <c:v>26.4</c:v>
                </c:pt>
                <c:pt idx="129">
                  <c:v>26.45</c:v>
                </c:pt>
                <c:pt idx="130">
                  <c:v>26.5</c:v>
                </c:pt>
                <c:pt idx="131">
                  <c:v>26.55</c:v>
                </c:pt>
                <c:pt idx="132">
                  <c:v>26.6</c:v>
                </c:pt>
                <c:pt idx="133">
                  <c:v>26.65</c:v>
                </c:pt>
                <c:pt idx="134">
                  <c:v>26.7</c:v>
                </c:pt>
                <c:pt idx="135">
                  <c:v>26.75</c:v>
                </c:pt>
                <c:pt idx="136">
                  <c:v>26.8</c:v>
                </c:pt>
                <c:pt idx="137">
                  <c:v>26.85</c:v>
                </c:pt>
                <c:pt idx="138">
                  <c:v>26.9</c:v>
                </c:pt>
                <c:pt idx="139">
                  <c:v>26.95</c:v>
                </c:pt>
                <c:pt idx="140">
                  <c:v>27</c:v>
                </c:pt>
                <c:pt idx="141">
                  <c:v>27.05</c:v>
                </c:pt>
                <c:pt idx="142">
                  <c:v>27.1</c:v>
                </c:pt>
                <c:pt idx="143">
                  <c:v>27.15</c:v>
                </c:pt>
                <c:pt idx="144">
                  <c:v>27.2</c:v>
                </c:pt>
                <c:pt idx="145">
                  <c:v>27.25</c:v>
                </c:pt>
                <c:pt idx="146">
                  <c:v>27.3</c:v>
                </c:pt>
                <c:pt idx="147">
                  <c:v>27.35</c:v>
                </c:pt>
                <c:pt idx="148">
                  <c:v>27.4</c:v>
                </c:pt>
                <c:pt idx="149">
                  <c:v>27.45</c:v>
                </c:pt>
                <c:pt idx="150">
                  <c:v>27.5</c:v>
                </c:pt>
                <c:pt idx="151">
                  <c:v>27.55</c:v>
                </c:pt>
                <c:pt idx="152">
                  <c:v>27.6</c:v>
                </c:pt>
                <c:pt idx="153">
                  <c:v>27.65</c:v>
                </c:pt>
                <c:pt idx="154">
                  <c:v>27.7</c:v>
                </c:pt>
                <c:pt idx="155">
                  <c:v>27.75</c:v>
                </c:pt>
                <c:pt idx="156">
                  <c:v>27.8</c:v>
                </c:pt>
                <c:pt idx="157">
                  <c:v>27.85</c:v>
                </c:pt>
                <c:pt idx="158">
                  <c:v>27.9</c:v>
                </c:pt>
                <c:pt idx="159">
                  <c:v>27.95</c:v>
                </c:pt>
                <c:pt idx="160">
                  <c:v>28</c:v>
                </c:pt>
                <c:pt idx="161">
                  <c:v>28.05</c:v>
                </c:pt>
                <c:pt idx="162">
                  <c:v>28.1</c:v>
                </c:pt>
                <c:pt idx="163">
                  <c:v>28.15</c:v>
                </c:pt>
                <c:pt idx="164">
                  <c:v>28.2</c:v>
                </c:pt>
                <c:pt idx="165">
                  <c:v>28.25</c:v>
                </c:pt>
                <c:pt idx="166">
                  <c:v>28.3</c:v>
                </c:pt>
                <c:pt idx="167">
                  <c:v>28.35</c:v>
                </c:pt>
                <c:pt idx="168">
                  <c:v>28.4</c:v>
                </c:pt>
                <c:pt idx="169">
                  <c:v>28.45</c:v>
                </c:pt>
                <c:pt idx="170">
                  <c:v>28.5</c:v>
                </c:pt>
                <c:pt idx="171">
                  <c:v>28.55</c:v>
                </c:pt>
                <c:pt idx="172">
                  <c:v>28.6</c:v>
                </c:pt>
                <c:pt idx="173">
                  <c:v>28.65</c:v>
                </c:pt>
                <c:pt idx="174">
                  <c:v>28.7</c:v>
                </c:pt>
                <c:pt idx="175">
                  <c:v>28.75</c:v>
                </c:pt>
                <c:pt idx="176">
                  <c:v>28.8</c:v>
                </c:pt>
                <c:pt idx="177">
                  <c:v>28.85</c:v>
                </c:pt>
                <c:pt idx="178">
                  <c:v>28.9</c:v>
                </c:pt>
                <c:pt idx="179">
                  <c:v>28.95</c:v>
                </c:pt>
                <c:pt idx="180">
                  <c:v>29</c:v>
                </c:pt>
                <c:pt idx="181">
                  <c:v>29.05</c:v>
                </c:pt>
                <c:pt idx="182">
                  <c:v>29.1</c:v>
                </c:pt>
                <c:pt idx="183">
                  <c:v>29.15</c:v>
                </c:pt>
                <c:pt idx="184">
                  <c:v>29.2</c:v>
                </c:pt>
                <c:pt idx="185">
                  <c:v>29.25</c:v>
                </c:pt>
                <c:pt idx="186">
                  <c:v>29.3</c:v>
                </c:pt>
                <c:pt idx="187">
                  <c:v>29.35</c:v>
                </c:pt>
                <c:pt idx="188">
                  <c:v>29.4</c:v>
                </c:pt>
                <c:pt idx="189">
                  <c:v>29.45</c:v>
                </c:pt>
                <c:pt idx="190">
                  <c:v>29.5</c:v>
                </c:pt>
                <c:pt idx="191">
                  <c:v>29.55</c:v>
                </c:pt>
                <c:pt idx="192">
                  <c:v>29.6</c:v>
                </c:pt>
                <c:pt idx="193">
                  <c:v>29.65</c:v>
                </c:pt>
                <c:pt idx="194">
                  <c:v>29.7</c:v>
                </c:pt>
                <c:pt idx="195">
                  <c:v>29.75</c:v>
                </c:pt>
                <c:pt idx="196">
                  <c:v>29.8</c:v>
                </c:pt>
                <c:pt idx="197">
                  <c:v>29.85</c:v>
                </c:pt>
                <c:pt idx="198">
                  <c:v>29.9</c:v>
                </c:pt>
                <c:pt idx="199">
                  <c:v>29.95</c:v>
                </c:pt>
                <c:pt idx="200">
                  <c:v>30</c:v>
                </c:pt>
                <c:pt idx="201">
                  <c:v>30.05</c:v>
                </c:pt>
                <c:pt idx="202">
                  <c:v>30.1</c:v>
                </c:pt>
                <c:pt idx="203">
                  <c:v>30.15</c:v>
                </c:pt>
                <c:pt idx="204">
                  <c:v>30.2</c:v>
                </c:pt>
                <c:pt idx="205">
                  <c:v>30.25</c:v>
                </c:pt>
                <c:pt idx="206">
                  <c:v>30.3</c:v>
                </c:pt>
                <c:pt idx="207">
                  <c:v>30.35</c:v>
                </c:pt>
                <c:pt idx="208">
                  <c:v>30.4</c:v>
                </c:pt>
                <c:pt idx="209">
                  <c:v>30.45</c:v>
                </c:pt>
                <c:pt idx="210">
                  <c:v>30.5</c:v>
                </c:pt>
                <c:pt idx="211">
                  <c:v>30.55</c:v>
                </c:pt>
                <c:pt idx="212">
                  <c:v>30.6</c:v>
                </c:pt>
                <c:pt idx="213">
                  <c:v>30.65</c:v>
                </c:pt>
                <c:pt idx="214">
                  <c:v>30.7</c:v>
                </c:pt>
                <c:pt idx="215">
                  <c:v>30.75</c:v>
                </c:pt>
                <c:pt idx="216">
                  <c:v>30.8</c:v>
                </c:pt>
                <c:pt idx="217">
                  <c:v>30.85</c:v>
                </c:pt>
                <c:pt idx="218">
                  <c:v>30.9</c:v>
                </c:pt>
                <c:pt idx="219">
                  <c:v>30.95</c:v>
                </c:pt>
                <c:pt idx="220">
                  <c:v>31</c:v>
                </c:pt>
                <c:pt idx="221">
                  <c:v>31.05</c:v>
                </c:pt>
                <c:pt idx="222">
                  <c:v>31.1</c:v>
                </c:pt>
                <c:pt idx="223">
                  <c:v>31.15</c:v>
                </c:pt>
                <c:pt idx="224">
                  <c:v>31.2</c:v>
                </c:pt>
                <c:pt idx="225">
                  <c:v>31.25</c:v>
                </c:pt>
                <c:pt idx="226">
                  <c:v>31.3</c:v>
                </c:pt>
                <c:pt idx="227">
                  <c:v>31.35</c:v>
                </c:pt>
                <c:pt idx="228">
                  <c:v>31.4</c:v>
                </c:pt>
                <c:pt idx="229">
                  <c:v>31.45</c:v>
                </c:pt>
                <c:pt idx="230">
                  <c:v>31.5</c:v>
                </c:pt>
                <c:pt idx="231">
                  <c:v>31.55</c:v>
                </c:pt>
                <c:pt idx="232">
                  <c:v>31.6</c:v>
                </c:pt>
                <c:pt idx="233">
                  <c:v>31.65</c:v>
                </c:pt>
                <c:pt idx="234">
                  <c:v>31.7</c:v>
                </c:pt>
                <c:pt idx="235">
                  <c:v>31.75</c:v>
                </c:pt>
                <c:pt idx="236">
                  <c:v>31.8</c:v>
                </c:pt>
                <c:pt idx="237">
                  <c:v>31.85</c:v>
                </c:pt>
                <c:pt idx="238">
                  <c:v>31.9</c:v>
                </c:pt>
                <c:pt idx="239">
                  <c:v>31.95</c:v>
                </c:pt>
                <c:pt idx="240">
                  <c:v>32</c:v>
                </c:pt>
                <c:pt idx="241">
                  <c:v>32.049999999999997</c:v>
                </c:pt>
                <c:pt idx="242">
                  <c:v>32.1</c:v>
                </c:pt>
                <c:pt idx="243">
                  <c:v>32.15</c:v>
                </c:pt>
                <c:pt idx="244">
                  <c:v>32.200000000000003</c:v>
                </c:pt>
                <c:pt idx="245">
                  <c:v>32.25</c:v>
                </c:pt>
                <c:pt idx="246">
                  <c:v>32.299999999999997</c:v>
                </c:pt>
                <c:pt idx="247">
                  <c:v>32.35</c:v>
                </c:pt>
                <c:pt idx="248">
                  <c:v>32.4</c:v>
                </c:pt>
                <c:pt idx="249">
                  <c:v>32.450000000000003</c:v>
                </c:pt>
                <c:pt idx="250">
                  <c:v>32.5</c:v>
                </c:pt>
                <c:pt idx="251">
                  <c:v>32.549999999999997</c:v>
                </c:pt>
                <c:pt idx="252">
                  <c:v>32.6</c:v>
                </c:pt>
                <c:pt idx="253">
                  <c:v>32.65</c:v>
                </c:pt>
                <c:pt idx="254">
                  <c:v>32.700000000000003</c:v>
                </c:pt>
                <c:pt idx="255">
                  <c:v>32.75</c:v>
                </c:pt>
                <c:pt idx="256">
                  <c:v>32.799999999999997</c:v>
                </c:pt>
                <c:pt idx="257">
                  <c:v>32.85</c:v>
                </c:pt>
                <c:pt idx="258">
                  <c:v>32.9</c:v>
                </c:pt>
                <c:pt idx="259">
                  <c:v>32.950000000000003</c:v>
                </c:pt>
                <c:pt idx="260">
                  <c:v>33</c:v>
                </c:pt>
                <c:pt idx="261">
                  <c:v>33.049999999999997</c:v>
                </c:pt>
                <c:pt idx="262">
                  <c:v>33.1</c:v>
                </c:pt>
                <c:pt idx="263">
                  <c:v>33.15</c:v>
                </c:pt>
                <c:pt idx="264">
                  <c:v>33.200000000000003</c:v>
                </c:pt>
                <c:pt idx="265">
                  <c:v>33.25</c:v>
                </c:pt>
                <c:pt idx="266">
                  <c:v>33.299999999999997</c:v>
                </c:pt>
                <c:pt idx="267">
                  <c:v>33.35</c:v>
                </c:pt>
                <c:pt idx="268">
                  <c:v>33.4</c:v>
                </c:pt>
                <c:pt idx="269">
                  <c:v>33.450000000000003</c:v>
                </c:pt>
                <c:pt idx="270">
                  <c:v>33.5</c:v>
                </c:pt>
                <c:pt idx="271">
                  <c:v>33.549999999999997</c:v>
                </c:pt>
                <c:pt idx="272">
                  <c:v>33.6</c:v>
                </c:pt>
                <c:pt idx="273">
                  <c:v>33.65</c:v>
                </c:pt>
                <c:pt idx="274">
                  <c:v>33.700000000000003</c:v>
                </c:pt>
                <c:pt idx="275">
                  <c:v>33.75</c:v>
                </c:pt>
                <c:pt idx="276">
                  <c:v>33.799999999999997</c:v>
                </c:pt>
                <c:pt idx="277">
                  <c:v>33.85</c:v>
                </c:pt>
                <c:pt idx="278">
                  <c:v>33.9</c:v>
                </c:pt>
                <c:pt idx="279">
                  <c:v>33.950000000000003</c:v>
                </c:pt>
                <c:pt idx="280">
                  <c:v>34</c:v>
                </c:pt>
                <c:pt idx="281">
                  <c:v>34.049999999999997</c:v>
                </c:pt>
                <c:pt idx="282">
                  <c:v>34.1</c:v>
                </c:pt>
                <c:pt idx="283">
                  <c:v>34.15</c:v>
                </c:pt>
                <c:pt idx="284">
                  <c:v>34.200000000000003</c:v>
                </c:pt>
                <c:pt idx="285">
                  <c:v>34.25</c:v>
                </c:pt>
                <c:pt idx="286">
                  <c:v>34.299999999999997</c:v>
                </c:pt>
                <c:pt idx="287">
                  <c:v>34.35</c:v>
                </c:pt>
                <c:pt idx="288">
                  <c:v>34.4</c:v>
                </c:pt>
                <c:pt idx="289">
                  <c:v>34.450000000000003</c:v>
                </c:pt>
                <c:pt idx="290">
                  <c:v>34.5</c:v>
                </c:pt>
                <c:pt idx="291">
                  <c:v>34.549999999999997</c:v>
                </c:pt>
                <c:pt idx="292">
                  <c:v>34.6</c:v>
                </c:pt>
                <c:pt idx="293">
                  <c:v>34.65</c:v>
                </c:pt>
                <c:pt idx="294">
                  <c:v>34.700000000000003</c:v>
                </c:pt>
                <c:pt idx="295">
                  <c:v>34.75</c:v>
                </c:pt>
                <c:pt idx="296">
                  <c:v>34.799999999999997</c:v>
                </c:pt>
                <c:pt idx="297">
                  <c:v>34.85</c:v>
                </c:pt>
                <c:pt idx="298">
                  <c:v>34.9</c:v>
                </c:pt>
                <c:pt idx="299">
                  <c:v>34.950000000000003</c:v>
                </c:pt>
                <c:pt idx="300">
                  <c:v>35</c:v>
                </c:pt>
                <c:pt idx="301">
                  <c:v>35.049999999999997</c:v>
                </c:pt>
                <c:pt idx="302">
                  <c:v>35.1</c:v>
                </c:pt>
                <c:pt idx="303">
                  <c:v>35.15</c:v>
                </c:pt>
                <c:pt idx="304">
                  <c:v>35.200000000000003</c:v>
                </c:pt>
                <c:pt idx="305">
                  <c:v>35.25</c:v>
                </c:pt>
                <c:pt idx="306">
                  <c:v>35.299999999999997</c:v>
                </c:pt>
                <c:pt idx="307">
                  <c:v>35.35</c:v>
                </c:pt>
                <c:pt idx="308">
                  <c:v>35.4</c:v>
                </c:pt>
                <c:pt idx="309">
                  <c:v>35.450000000000003</c:v>
                </c:pt>
                <c:pt idx="310">
                  <c:v>35.5</c:v>
                </c:pt>
                <c:pt idx="311">
                  <c:v>35.549999999999997</c:v>
                </c:pt>
                <c:pt idx="312">
                  <c:v>35.6</c:v>
                </c:pt>
                <c:pt idx="313">
                  <c:v>35.65</c:v>
                </c:pt>
                <c:pt idx="314">
                  <c:v>35.700000000000003</c:v>
                </c:pt>
                <c:pt idx="315">
                  <c:v>35.75</c:v>
                </c:pt>
                <c:pt idx="316">
                  <c:v>35.799999999999997</c:v>
                </c:pt>
                <c:pt idx="317">
                  <c:v>35.85</c:v>
                </c:pt>
                <c:pt idx="318">
                  <c:v>35.9</c:v>
                </c:pt>
                <c:pt idx="319">
                  <c:v>35.950000000000003</c:v>
                </c:pt>
                <c:pt idx="320">
                  <c:v>36</c:v>
                </c:pt>
                <c:pt idx="321">
                  <c:v>36.049999999999997</c:v>
                </c:pt>
                <c:pt idx="322">
                  <c:v>36.1</c:v>
                </c:pt>
                <c:pt idx="323">
                  <c:v>36.15</c:v>
                </c:pt>
                <c:pt idx="324">
                  <c:v>36.200000000000003</c:v>
                </c:pt>
                <c:pt idx="325">
                  <c:v>36.25</c:v>
                </c:pt>
                <c:pt idx="326">
                  <c:v>36.299999999999997</c:v>
                </c:pt>
                <c:pt idx="327">
                  <c:v>36.35</c:v>
                </c:pt>
                <c:pt idx="328">
                  <c:v>36.4</c:v>
                </c:pt>
                <c:pt idx="329">
                  <c:v>36.450000000000003</c:v>
                </c:pt>
                <c:pt idx="330">
                  <c:v>36.5</c:v>
                </c:pt>
                <c:pt idx="331">
                  <c:v>36.549999999999997</c:v>
                </c:pt>
                <c:pt idx="332">
                  <c:v>36.6</c:v>
                </c:pt>
                <c:pt idx="333">
                  <c:v>36.65</c:v>
                </c:pt>
                <c:pt idx="334">
                  <c:v>36.700000000000003</c:v>
                </c:pt>
                <c:pt idx="335">
                  <c:v>36.75</c:v>
                </c:pt>
                <c:pt idx="336">
                  <c:v>36.799999999999997</c:v>
                </c:pt>
                <c:pt idx="337">
                  <c:v>36.85</c:v>
                </c:pt>
                <c:pt idx="338">
                  <c:v>36.9</c:v>
                </c:pt>
                <c:pt idx="339">
                  <c:v>36.950000000000003</c:v>
                </c:pt>
                <c:pt idx="340">
                  <c:v>37</c:v>
                </c:pt>
                <c:pt idx="341">
                  <c:v>37.049999999999997</c:v>
                </c:pt>
                <c:pt idx="342">
                  <c:v>37.1</c:v>
                </c:pt>
                <c:pt idx="343">
                  <c:v>37.15</c:v>
                </c:pt>
                <c:pt idx="344">
                  <c:v>37.200000000000003</c:v>
                </c:pt>
                <c:pt idx="345">
                  <c:v>37.25</c:v>
                </c:pt>
                <c:pt idx="346">
                  <c:v>37.299999999999997</c:v>
                </c:pt>
                <c:pt idx="347">
                  <c:v>37.35</c:v>
                </c:pt>
                <c:pt idx="348">
                  <c:v>37.4</c:v>
                </c:pt>
                <c:pt idx="349">
                  <c:v>37.450000000000003</c:v>
                </c:pt>
                <c:pt idx="350">
                  <c:v>37.5</c:v>
                </c:pt>
                <c:pt idx="351">
                  <c:v>37.549999999999997</c:v>
                </c:pt>
                <c:pt idx="352">
                  <c:v>37.6</c:v>
                </c:pt>
                <c:pt idx="353">
                  <c:v>37.65</c:v>
                </c:pt>
                <c:pt idx="354">
                  <c:v>37.700000000000003</c:v>
                </c:pt>
                <c:pt idx="355">
                  <c:v>37.75</c:v>
                </c:pt>
                <c:pt idx="356">
                  <c:v>37.799999999999997</c:v>
                </c:pt>
                <c:pt idx="357">
                  <c:v>37.85</c:v>
                </c:pt>
                <c:pt idx="358">
                  <c:v>37.9</c:v>
                </c:pt>
                <c:pt idx="359">
                  <c:v>37.950000000000003</c:v>
                </c:pt>
                <c:pt idx="360">
                  <c:v>38</c:v>
                </c:pt>
                <c:pt idx="361">
                  <c:v>38.049999999999997</c:v>
                </c:pt>
                <c:pt idx="362">
                  <c:v>38.1</c:v>
                </c:pt>
                <c:pt idx="363">
                  <c:v>38.15</c:v>
                </c:pt>
                <c:pt idx="364">
                  <c:v>38.200000000000003</c:v>
                </c:pt>
                <c:pt idx="365">
                  <c:v>38.25</c:v>
                </c:pt>
                <c:pt idx="366">
                  <c:v>38.299999999999997</c:v>
                </c:pt>
                <c:pt idx="367">
                  <c:v>38.35</c:v>
                </c:pt>
                <c:pt idx="368">
                  <c:v>38.4</c:v>
                </c:pt>
                <c:pt idx="369">
                  <c:v>38.450000000000003</c:v>
                </c:pt>
                <c:pt idx="370">
                  <c:v>38.5</c:v>
                </c:pt>
                <c:pt idx="371">
                  <c:v>38.549999999999997</c:v>
                </c:pt>
                <c:pt idx="372">
                  <c:v>38.6</c:v>
                </c:pt>
                <c:pt idx="373">
                  <c:v>38.65</c:v>
                </c:pt>
                <c:pt idx="374">
                  <c:v>38.700000000000003</c:v>
                </c:pt>
                <c:pt idx="375">
                  <c:v>38.75</c:v>
                </c:pt>
                <c:pt idx="376">
                  <c:v>38.799999999999997</c:v>
                </c:pt>
                <c:pt idx="377">
                  <c:v>38.85</c:v>
                </c:pt>
                <c:pt idx="378">
                  <c:v>38.9</c:v>
                </c:pt>
                <c:pt idx="379">
                  <c:v>38.950000000000003</c:v>
                </c:pt>
                <c:pt idx="380">
                  <c:v>39</c:v>
                </c:pt>
                <c:pt idx="381">
                  <c:v>39.049999999999997</c:v>
                </c:pt>
                <c:pt idx="382">
                  <c:v>39.1</c:v>
                </c:pt>
                <c:pt idx="383">
                  <c:v>39.15</c:v>
                </c:pt>
                <c:pt idx="384">
                  <c:v>39.200000000000003</c:v>
                </c:pt>
                <c:pt idx="385">
                  <c:v>39.25</c:v>
                </c:pt>
                <c:pt idx="386">
                  <c:v>39.299999999999997</c:v>
                </c:pt>
                <c:pt idx="387">
                  <c:v>39.35</c:v>
                </c:pt>
                <c:pt idx="388">
                  <c:v>39.4</c:v>
                </c:pt>
                <c:pt idx="389">
                  <c:v>39.450000000000003</c:v>
                </c:pt>
                <c:pt idx="390">
                  <c:v>39.5</c:v>
                </c:pt>
                <c:pt idx="391">
                  <c:v>39.549999999999997</c:v>
                </c:pt>
                <c:pt idx="392">
                  <c:v>39.6</c:v>
                </c:pt>
                <c:pt idx="393">
                  <c:v>39.65</c:v>
                </c:pt>
                <c:pt idx="394">
                  <c:v>39.700000000000003</c:v>
                </c:pt>
                <c:pt idx="395">
                  <c:v>39.75</c:v>
                </c:pt>
                <c:pt idx="396">
                  <c:v>39.799999999999997</c:v>
                </c:pt>
                <c:pt idx="397">
                  <c:v>39.85</c:v>
                </c:pt>
                <c:pt idx="398">
                  <c:v>39.9</c:v>
                </c:pt>
                <c:pt idx="399">
                  <c:v>39.950000000000003</c:v>
                </c:pt>
                <c:pt idx="400">
                  <c:v>40</c:v>
                </c:pt>
                <c:pt idx="401">
                  <c:v>40.049999999999997</c:v>
                </c:pt>
                <c:pt idx="402">
                  <c:v>40.1</c:v>
                </c:pt>
                <c:pt idx="403">
                  <c:v>40.15</c:v>
                </c:pt>
                <c:pt idx="404">
                  <c:v>40.200000000000003</c:v>
                </c:pt>
                <c:pt idx="405">
                  <c:v>40.25</c:v>
                </c:pt>
                <c:pt idx="406">
                  <c:v>40.299999999999997</c:v>
                </c:pt>
                <c:pt idx="407">
                  <c:v>40.35</c:v>
                </c:pt>
                <c:pt idx="408">
                  <c:v>40.4</c:v>
                </c:pt>
                <c:pt idx="409">
                  <c:v>40.450000000000003</c:v>
                </c:pt>
                <c:pt idx="410">
                  <c:v>40.5</c:v>
                </c:pt>
                <c:pt idx="411">
                  <c:v>40.549999999999997</c:v>
                </c:pt>
                <c:pt idx="412">
                  <c:v>40.6</c:v>
                </c:pt>
                <c:pt idx="413">
                  <c:v>40.65</c:v>
                </c:pt>
                <c:pt idx="414">
                  <c:v>40.700000000000003</c:v>
                </c:pt>
                <c:pt idx="415">
                  <c:v>40.75</c:v>
                </c:pt>
                <c:pt idx="416">
                  <c:v>40.799999999999997</c:v>
                </c:pt>
                <c:pt idx="417">
                  <c:v>40.85</c:v>
                </c:pt>
                <c:pt idx="418">
                  <c:v>40.9</c:v>
                </c:pt>
                <c:pt idx="419">
                  <c:v>40.950000000000003</c:v>
                </c:pt>
                <c:pt idx="420">
                  <c:v>41</c:v>
                </c:pt>
                <c:pt idx="421">
                  <c:v>41.05</c:v>
                </c:pt>
                <c:pt idx="422">
                  <c:v>41.1</c:v>
                </c:pt>
                <c:pt idx="423">
                  <c:v>41.15</c:v>
                </c:pt>
                <c:pt idx="424">
                  <c:v>41.2</c:v>
                </c:pt>
                <c:pt idx="425">
                  <c:v>41.25</c:v>
                </c:pt>
                <c:pt idx="426">
                  <c:v>41.3</c:v>
                </c:pt>
                <c:pt idx="427">
                  <c:v>41.35</c:v>
                </c:pt>
                <c:pt idx="428">
                  <c:v>41.4</c:v>
                </c:pt>
                <c:pt idx="429">
                  <c:v>41.45</c:v>
                </c:pt>
                <c:pt idx="430">
                  <c:v>41.5</c:v>
                </c:pt>
                <c:pt idx="431">
                  <c:v>41.55</c:v>
                </c:pt>
                <c:pt idx="432">
                  <c:v>41.6</c:v>
                </c:pt>
                <c:pt idx="433">
                  <c:v>41.65</c:v>
                </c:pt>
                <c:pt idx="434">
                  <c:v>41.7</c:v>
                </c:pt>
                <c:pt idx="435">
                  <c:v>41.75</c:v>
                </c:pt>
                <c:pt idx="436">
                  <c:v>41.8</c:v>
                </c:pt>
                <c:pt idx="437">
                  <c:v>41.85</c:v>
                </c:pt>
                <c:pt idx="438">
                  <c:v>41.9</c:v>
                </c:pt>
                <c:pt idx="439">
                  <c:v>41.95</c:v>
                </c:pt>
                <c:pt idx="440">
                  <c:v>42</c:v>
                </c:pt>
                <c:pt idx="441">
                  <c:v>42.05</c:v>
                </c:pt>
                <c:pt idx="442">
                  <c:v>42.1</c:v>
                </c:pt>
                <c:pt idx="443">
                  <c:v>42.15</c:v>
                </c:pt>
                <c:pt idx="444">
                  <c:v>42.2</c:v>
                </c:pt>
                <c:pt idx="445">
                  <c:v>42.25</c:v>
                </c:pt>
                <c:pt idx="446">
                  <c:v>42.3</c:v>
                </c:pt>
                <c:pt idx="447">
                  <c:v>42.35</c:v>
                </c:pt>
                <c:pt idx="448">
                  <c:v>42.4</c:v>
                </c:pt>
                <c:pt idx="449">
                  <c:v>42.45</c:v>
                </c:pt>
                <c:pt idx="450">
                  <c:v>42.5</c:v>
                </c:pt>
                <c:pt idx="451">
                  <c:v>42.55</c:v>
                </c:pt>
                <c:pt idx="452">
                  <c:v>42.6</c:v>
                </c:pt>
                <c:pt idx="453">
                  <c:v>42.65</c:v>
                </c:pt>
                <c:pt idx="454">
                  <c:v>42.7</c:v>
                </c:pt>
                <c:pt idx="455">
                  <c:v>42.75</c:v>
                </c:pt>
                <c:pt idx="456">
                  <c:v>42.8</c:v>
                </c:pt>
                <c:pt idx="457">
                  <c:v>42.85</c:v>
                </c:pt>
                <c:pt idx="458">
                  <c:v>42.9</c:v>
                </c:pt>
                <c:pt idx="459">
                  <c:v>42.95</c:v>
                </c:pt>
                <c:pt idx="460">
                  <c:v>43</c:v>
                </c:pt>
                <c:pt idx="461">
                  <c:v>43.05</c:v>
                </c:pt>
                <c:pt idx="462">
                  <c:v>43.1</c:v>
                </c:pt>
                <c:pt idx="463">
                  <c:v>43.15</c:v>
                </c:pt>
                <c:pt idx="464">
                  <c:v>43.2</c:v>
                </c:pt>
                <c:pt idx="465">
                  <c:v>43.25</c:v>
                </c:pt>
                <c:pt idx="466">
                  <c:v>43.3</c:v>
                </c:pt>
                <c:pt idx="467">
                  <c:v>43.35</c:v>
                </c:pt>
                <c:pt idx="468">
                  <c:v>43.4</c:v>
                </c:pt>
                <c:pt idx="469">
                  <c:v>43.45</c:v>
                </c:pt>
                <c:pt idx="470">
                  <c:v>43.5</c:v>
                </c:pt>
                <c:pt idx="471">
                  <c:v>43.55</c:v>
                </c:pt>
                <c:pt idx="472">
                  <c:v>43.6</c:v>
                </c:pt>
                <c:pt idx="473">
                  <c:v>43.65</c:v>
                </c:pt>
                <c:pt idx="474">
                  <c:v>43.7</c:v>
                </c:pt>
                <c:pt idx="475">
                  <c:v>43.75</c:v>
                </c:pt>
                <c:pt idx="476">
                  <c:v>43.8</c:v>
                </c:pt>
                <c:pt idx="477">
                  <c:v>43.85</c:v>
                </c:pt>
                <c:pt idx="478">
                  <c:v>43.9</c:v>
                </c:pt>
                <c:pt idx="479">
                  <c:v>43.95</c:v>
                </c:pt>
                <c:pt idx="480">
                  <c:v>44</c:v>
                </c:pt>
                <c:pt idx="481">
                  <c:v>44.05</c:v>
                </c:pt>
                <c:pt idx="482">
                  <c:v>44.1</c:v>
                </c:pt>
                <c:pt idx="483">
                  <c:v>44.15</c:v>
                </c:pt>
                <c:pt idx="484">
                  <c:v>44.2</c:v>
                </c:pt>
                <c:pt idx="485">
                  <c:v>44.25</c:v>
                </c:pt>
                <c:pt idx="486">
                  <c:v>44.3</c:v>
                </c:pt>
                <c:pt idx="487">
                  <c:v>44.35</c:v>
                </c:pt>
                <c:pt idx="488">
                  <c:v>44.4</c:v>
                </c:pt>
                <c:pt idx="489">
                  <c:v>44.45</c:v>
                </c:pt>
                <c:pt idx="490">
                  <c:v>44.5</c:v>
                </c:pt>
                <c:pt idx="491">
                  <c:v>44.55</c:v>
                </c:pt>
                <c:pt idx="492">
                  <c:v>44.6</c:v>
                </c:pt>
                <c:pt idx="493">
                  <c:v>44.65</c:v>
                </c:pt>
                <c:pt idx="494">
                  <c:v>44.7</c:v>
                </c:pt>
                <c:pt idx="495">
                  <c:v>44.75</c:v>
                </c:pt>
                <c:pt idx="496">
                  <c:v>44.8</c:v>
                </c:pt>
                <c:pt idx="497">
                  <c:v>44.85</c:v>
                </c:pt>
                <c:pt idx="498">
                  <c:v>44.9</c:v>
                </c:pt>
                <c:pt idx="499">
                  <c:v>44.95</c:v>
                </c:pt>
                <c:pt idx="500">
                  <c:v>45</c:v>
                </c:pt>
                <c:pt idx="501">
                  <c:v>45.05</c:v>
                </c:pt>
                <c:pt idx="502">
                  <c:v>45.1</c:v>
                </c:pt>
                <c:pt idx="503">
                  <c:v>45.15</c:v>
                </c:pt>
                <c:pt idx="504">
                  <c:v>45.2</c:v>
                </c:pt>
                <c:pt idx="505">
                  <c:v>45.25</c:v>
                </c:pt>
                <c:pt idx="506">
                  <c:v>45.3</c:v>
                </c:pt>
                <c:pt idx="507">
                  <c:v>45.35</c:v>
                </c:pt>
                <c:pt idx="508">
                  <c:v>45.4</c:v>
                </c:pt>
                <c:pt idx="509">
                  <c:v>45.45</c:v>
                </c:pt>
                <c:pt idx="510">
                  <c:v>45.5</c:v>
                </c:pt>
                <c:pt idx="511">
                  <c:v>45.55</c:v>
                </c:pt>
                <c:pt idx="512">
                  <c:v>45.6</c:v>
                </c:pt>
                <c:pt idx="513">
                  <c:v>45.65</c:v>
                </c:pt>
                <c:pt idx="514">
                  <c:v>45.7</c:v>
                </c:pt>
                <c:pt idx="515">
                  <c:v>45.75</c:v>
                </c:pt>
                <c:pt idx="516">
                  <c:v>45.8</c:v>
                </c:pt>
                <c:pt idx="517">
                  <c:v>45.85</c:v>
                </c:pt>
                <c:pt idx="518">
                  <c:v>45.9</c:v>
                </c:pt>
                <c:pt idx="519">
                  <c:v>45.95</c:v>
                </c:pt>
                <c:pt idx="520">
                  <c:v>46</c:v>
                </c:pt>
                <c:pt idx="521">
                  <c:v>46.05</c:v>
                </c:pt>
                <c:pt idx="522">
                  <c:v>46.1</c:v>
                </c:pt>
                <c:pt idx="523">
                  <c:v>46.15</c:v>
                </c:pt>
                <c:pt idx="524">
                  <c:v>46.2</c:v>
                </c:pt>
                <c:pt idx="525">
                  <c:v>46.25</c:v>
                </c:pt>
                <c:pt idx="526">
                  <c:v>46.3</c:v>
                </c:pt>
                <c:pt idx="527">
                  <c:v>46.35</c:v>
                </c:pt>
                <c:pt idx="528">
                  <c:v>46.4</c:v>
                </c:pt>
                <c:pt idx="529">
                  <c:v>46.45</c:v>
                </c:pt>
                <c:pt idx="530">
                  <c:v>46.5</c:v>
                </c:pt>
                <c:pt idx="531">
                  <c:v>46.55</c:v>
                </c:pt>
                <c:pt idx="532">
                  <c:v>46.6</c:v>
                </c:pt>
                <c:pt idx="533">
                  <c:v>46.65</c:v>
                </c:pt>
                <c:pt idx="534">
                  <c:v>46.7</c:v>
                </c:pt>
                <c:pt idx="535">
                  <c:v>46.75</c:v>
                </c:pt>
                <c:pt idx="536">
                  <c:v>46.8</c:v>
                </c:pt>
                <c:pt idx="537">
                  <c:v>46.85</c:v>
                </c:pt>
                <c:pt idx="538">
                  <c:v>46.9</c:v>
                </c:pt>
                <c:pt idx="539">
                  <c:v>46.95</c:v>
                </c:pt>
                <c:pt idx="540">
                  <c:v>47</c:v>
                </c:pt>
                <c:pt idx="541">
                  <c:v>47.05</c:v>
                </c:pt>
                <c:pt idx="542">
                  <c:v>47.1</c:v>
                </c:pt>
                <c:pt idx="543">
                  <c:v>47.15</c:v>
                </c:pt>
                <c:pt idx="544">
                  <c:v>47.2</c:v>
                </c:pt>
                <c:pt idx="545">
                  <c:v>47.25</c:v>
                </c:pt>
                <c:pt idx="546">
                  <c:v>47.3</c:v>
                </c:pt>
                <c:pt idx="547">
                  <c:v>47.35</c:v>
                </c:pt>
                <c:pt idx="548">
                  <c:v>47.4</c:v>
                </c:pt>
                <c:pt idx="549">
                  <c:v>47.45</c:v>
                </c:pt>
                <c:pt idx="550">
                  <c:v>47.5</c:v>
                </c:pt>
                <c:pt idx="551">
                  <c:v>47.55</c:v>
                </c:pt>
                <c:pt idx="552">
                  <c:v>47.6</c:v>
                </c:pt>
                <c:pt idx="553">
                  <c:v>47.65</c:v>
                </c:pt>
                <c:pt idx="554">
                  <c:v>47.7</c:v>
                </c:pt>
                <c:pt idx="555">
                  <c:v>47.75</c:v>
                </c:pt>
                <c:pt idx="556">
                  <c:v>47.8</c:v>
                </c:pt>
                <c:pt idx="557">
                  <c:v>47.85</c:v>
                </c:pt>
                <c:pt idx="558">
                  <c:v>47.9</c:v>
                </c:pt>
                <c:pt idx="559">
                  <c:v>47.95</c:v>
                </c:pt>
                <c:pt idx="560">
                  <c:v>48</c:v>
                </c:pt>
                <c:pt idx="561">
                  <c:v>48.05</c:v>
                </c:pt>
                <c:pt idx="562">
                  <c:v>48.1</c:v>
                </c:pt>
                <c:pt idx="563">
                  <c:v>48.15</c:v>
                </c:pt>
                <c:pt idx="564">
                  <c:v>48.2</c:v>
                </c:pt>
                <c:pt idx="565">
                  <c:v>48.25</c:v>
                </c:pt>
                <c:pt idx="566">
                  <c:v>48.3</c:v>
                </c:pt>
                <c:pt idx="567">
                  <c:v>48.35</c:v>
                </c:pt>
                <c:pt idx="568">
                  <c:v>48.4</c:v>
                </c:pt>
                <c:pt idx="569">
                  <c:v>48.45</c:v>
                </c:pt>
                <c:pt idx="570">
                  <c:v>48.5</c:v>
                </c:pt>
                <c:pt idx="571">
                  <c:v>48.55</c:v>
                </c:pt>
                <c:pt idx="572">
                  <c:v>48.6</c:v>
                </c:pt>
                <c:pt idx="573">
                  <c:v>48.65</c:v>
                </c:pt>
                <c:pt idx="574">
                  <c:v>48.7</c:v>
                </c:pt>
                <c:pt idx="575">
                  <c:v>48.75</c:v>
                </c:pt>
                <c:pt idx="576">
                  <c:v>48.8</c:v>
                </c:pt>
                <c:pt idx="577">
                  <c:v>48.85</c:v>
                </c:pt>
                <c:pt idx="578">
                  <c:v>48.9</c:v>
                </c:pt>
                <c:pt idx="579">
                  <c:v>48.95</c:v>
                </c:pt>
                <c:pt idx="580">
                  <c:v>49</c:v>
                </c:pt>
                <c:pt idx="581">
                  <c:v>49.05</c:v>
                </c:pt>
                <c:pt idx="582">
                  <c:v>49.1</c:v>
                </c:pt>
                <c:pt idx="583">
                  <c:v>49.15</c:v>
                </c:pt>
                <c:pt idx="584">
                  <c:v>49.2</c:v>
                </c:pt>
                <c:pt idx="585">
                  <c:v>49.25</c:v>
                </c:pt>
                <c:pt idx="586">
                  <c:v>49.3</c:v>
                </c:pt>
                <c:pt idx="587">
                  <c:v>49.35</c:v>
                </c:pt>
                <c:pt idx="588">
                  <c:v>49.4</c:v>
                </c:pt>
                <c:pt idx="589">
                  <c:v>49.45</c:v>
                </c:pt>
                <c:pt idx="590">
                  <c:v>49.5</c:v>
                </c:pt>
                <c:pt idx="591">
                  <c:v>49.55</c:v>
                </c:pt>
                <c:pt idx="592">
                  <c:v>49.6</c:v>
                </c:pt>
                <c:pt idx="593">
                  <c:v>49.65</c:v>
                </c:pt>
                <c:pt idx="594">
                  <c:v>49.7</c:v>
                </c:pt>
                <c:pt idx="595">
                  <c:v>49.75</c:v>
                </c:pt>
                <c:pt idx="596">
                  <c:v>49.8</c:v>
                </c:pt>
                <c:pt idx="597">
                  <c:v>49.85</c:v>
                </c:pt>
                <c:pt idx="598">
                  <c:v>49.9</c:v>
                </c:pt>
                <c:pt idx="599">
                  <c:v>49.95</c:v>
                </c:pt>
                <c:pt idx="600">
                  <c:v>50</c:v>
                </c:pt>
                <c:pt idx="601">
                  <c:v>50.05</c:v>
                </c:pt>
                <c:pt idx="602">
                  <c:v>50.1</c:v>
                </c:pt>
                <c:pt idx="603">
                  <c:v>50.15</c:v>
                </c:pt>
                <c:pt idx="604">
                  <c:v>50.2</c:v>
                </c:pt>
                <c:pt idx="605">
                  <c:v>50.25</c:v>
                </c:pt>
                <c:pt idx="606">
                  <c:v>50.3</c:v>
                </c:pt>
                <c:pt idx="607">
                  <c:v>50.35</c:v>
                </c:pt>
                <c:pt idx="608">
                  <c:v>50.4</c:v>
                </c:pt>
                <c:pt idx="609">
                  <c:v>50.45</c:v>
                </c:pt>
                <c:pt idx="610">
                  <c:v>50.5</c:v>
                </c:pt>
                <c:pt idx="611">
                  <c:v>50.55</c:v>
                </c:pt>
                <c:pt idx="612">
                  <c:v>50.6</c:v>
                </c:pt>
                <c:pt idx="613">
                  <c:v>50.65</c:v>
                </c:pt>
                <c:pt idx="614">
                  <c:v>50.7</c:v>
                </c:pt>
                <c:pt idx="615">
                  <c:v>50.75</c:v>
                </c:pt>
                <c:pt idx="616">
                  <c:v>50.8</c:v>
                </c:pt>
                <c:pt idx="617">
                  <c:v>50.85</c:v>
                </c:pt>
                <c:pt idx="618">
                  <c:v>50.9</c:v>
                </c:pt>
                <c:pt idx="619">
                  <c:v>50.95</c:v>
                </c:pt>
                <c:pt idx="620">
                  <c:v>51</c:v>
                </c:pt>
                <c:pt idx="621">
                  <c:v>51.05</c:v>
                </c:pt>
                <c:pt idx="622">
                  <c:v>51.1</c:v>
                </c:pt>
                <c:pt idx="623">
                  <c:v>51.15</c:v>
                </c:pt>
                <c:pt idx="624">
                  <c:v>51.2</c:v>
                </c:pt>
                <c:pt idx="625">
                  <c:v>51.25</c:v>
                </c:pt>
                <c:pt idx="626">
                  <c:v>51.3</c:v>
                </c:pt>
                <c:pt idx="627">
                  <c:v>51.35</c:v>
                </c:pt>
                <c:pt idx="628">
                  <c:v>51.4</c:v>
                </c:pt>
                <c:pt idx="629">
                  <c:v>51.45</c:v>
                </c:pt>
                <c:pt idx="630">
                  <c:v>51.5</c:v>
                </c:pt>
                <c:pt idx="631">
                  <c:v>51.55</c:v>
                </c:pt>
                <c:pt idx="632">
                  <c:v>51.6</c:v>
                </c:pt>
                <c:pt idx="633">
                  <c:v>51.65</c:v>
                </c:pt>
                <c:pt idx="634">
                  <c:v>51.7</c:v>
                </c:pt>
                <c:pt idx="635">
                  <c:v>51.75</c:v>
                </c:pt>
                <c:pt idx="636">
                  <c:v>51.8</c:v>
                </c:pt>
                <c:pt idx="637">
                  <c:v>51.85</c:v>
                </c:pt>
                <c:pt idx="638">
                  <c:v>51.9</c:v>
                </c:pt>
                <c:pt idx="639">
                  <c:v>51.95</c:v>
                </c:pt>
                <c:pt idx="640">
                  <c:v>52</c:v>
                </c:pt>
                <c:pt idx="641">
                  <c:v>52.05</c:v>
                </c:pt>
                <c:pt idx="642">
                  <c:v>52.1</c:v>
                </c:pt>
                <c:pt idx="643">
                  <c:v>52.15</c:v>
                </c:pt>
                <c:pt idx="644">
                  <c:v>52.2</c:v>
                </c:pt>
                <c:pt idx="645">
                  <c:v>52.25</c:v>
                </c:pt>
                <c:pt idx="646">
                  <c:v>52.3</c:v>
                </c:pt>
                <c:pt idx="647">
                  <c:v>52.35</c:v>
                </c:pt>
                <c:pt idx="648">
                  <c:v>52.4</c:v>
                </c:pt>
                <c:pt idx="649">
                  <c:v>52.45</c:v>
                </c:pt>
                <c:pt idx="650">
                  <c:v>52.5</c:v>
                </c:pt>
                <c:pt idx="651">
                  <c:v>52.55</c:v>
                </c:pt>
                <c:pt idx="652">
                  <c:v>52.6</c:v>
                </c:pt>
                <c:pt idx="653">
                  <c:v>52.65</c:v>
                </c:pt>
                <c:pt idx="654">
                  <c:v>52.7</c:v>
                </c:pt>
                <c:pt idx="655">
                  <c:v>52.75</c:v>
                </c:pt>
                <c:pt idx="656">
                  <c:v>52.8</c:v>
                </c:pt>
                <c:pt idx="657">
                  <c:v>52.85</c:v>
                </c:pt>
                <c:pt idx="658">
                  <c:v>52.9</c:v>
                </c:pt>
                <c:pt idx="659">
                  <c:v>52.95</c:v>
                </c:pt>
                <c:pt idx="660">
                  <c:v>53</c:v>
                </c:pt>
                <c:pt idx="661">
                  <c:v>53.05</c:v>
                </c:pt>
                <c:pt idx="662">
                  <c:v>53.1</c:v>
                </c:pt>
                <c:pt idx="663">
                  <c:v>53.15</c:v>
                </c:pt>
                <c:pt idx="664">
                  <c:v>53.2</c:v>
                </c:pt>
                <c:pt idx="665">
                  <c:v>53.25</c:v>
                </c:pt>
                <c:pt idx="666">
                  <c:v>53.3</c:v>
                </c:pt>
                <c:pt idx="667">
                  <c:v>53.35</c:v>
                </c:pt>
                <c:pt idx="668">
                  <c:v>53.4</c:v>
                </c:pt>
                <c:pt idx="669">
                  <c:v>53.45</c:v>
                </c:pt>
                <c:pt idx="670">
                  <c:v>53.5</c:v>
                </c:pt>
                <c:pt idx="671">
                  <c:v>53.55</c:v>
                </c:pt>
                <c:pt idx="672">
                  <c:v>53.6</c:v>
                </c:pt>
                <c:pt idx="673">
                  <c:v>53.65</c:v>
                </c:pt>
                <c:pt idx="674">
                  <c:v>53.7</c:v>
                </c:pt>
                <c:pt idx="675">
                  <c:v>53.75</c:v>
                </c:pt>
                <c:pt idx="676">
                  <c:v>53.8</c:v>
                </c:pt>
                <c:pt idx="677">
                  <c:v>53.85</c:v>
                </c:pt>
                <c:pt idx="678">
                  <c:v>53.9</c:v>
                </c:pt>
                <c:pt idx="679">
                  <c:v>53.95</c:v>
                </c:pt>
                <c:pt idx="680">
                  <c:v>54</c:v>
                </c:pt>
                <c:pt idx="681">
                  <c:v>54.05</c:v>
                </c:pt>
                <c:pt idx="682">
                  <c:v>54.1</c:v>
                </c:pt>
                <c:pt idx="683">
                  <c:v>54.15</c:v>
                </c:pt>
                <c:pt idx="684">
                  <c:v>54.2</c:v>
                </c:pt>
                <c:pt idx="685">
                  <c:v>54.25</c:v>
                </c:pt>
                <c:pt idx="686">
                  <c:v>54.3</c:v>
                </c:pt>
                <c:pt idx="687">
                  <c:v>54.35</c:v>
                </c:pt>
                <c:pt idx="688">
                  <c:v>54.4</c:v>
                </c:pt>
                <c:pt idx="689">
                  <c:v>54.45</c:v>
                </c:pt>
                <c:pt idx="690">
                  <c:v>54.5</c:v>
                </c:pt>
                <c:pt idx="691">
                  <c:v>54.55</c:v>
                </c:pt>
                <c:pt idx="692">
                  <c:v>54.6</c:v>
                </c:pt>
                <c:pt idx="693">
                  <c:v>54.65</c:v>
                </c:pt>
                <c:pt idx="694">
                  <c:v>54.7</c:v>
                </c:pt>
                <c:pt idx="695">
                  <c:v>54.75</c:v>
                </c:pt>
                <c:pt idx="696">
                  <c:v>54.8</c:v>
                </c:pt>
                <c:pt idx="697">
                  <c:v>54.85</c:v>
                </c:pt>
                <c:pt idx="698">
                  <c:v>54.9</c:v>
                </c:pt>
                <c:pt idx="699">
                  <c:v>54.95</c:v>
                </c:pt>
                <c:pt idx="700">
                  <c:v>55</c:v>
                </c:pt>
                <c:pt idx="701">
                  <c:v>55.05</c:v>
                </c:pt>
                <c:pt idx="702">
                  <c:v>55.1</c:v>
                </c:pt>
                <c:pt idx="703">
                  <c:v>55.15</c:v>
                </c:pt>
                <c:pt idx="704">
                  <c:v>55.2</c:v>
                </c:pt>
                <c:pt idx="705">
                  <c:v>55.25</c:v>
                </c:pt>
                <c:pt idx="706">
                  <c:v>55.3</c:v>
                </c:pt>
                <c:pt idx="707">
                  <c:v>55.35</c:v>
                </c:pt>
                <c:pt idx="708">
                  <c:v>55.4</c:v>
                </c:pt>
                <c:pt idx="709">
                  <c:v>55.45</c:v>
                </c:pt>
                <c:pt idx="710">
                  <c:v>55.5</c:v>
                </c:pt>
                <c:pt idx="711">
                  <c:v>55.55</c:v>
                </c:pt>
                <c:pt idx="712">
                  <c:v>55.6</c:v>
                </c:pt>
                <c:pt idx="713">
                  <c:v>55.65</c:v>
                </c:pt>
                <c:pt idx="714">
                  <c:v>55.7</c:v>
                </c:pt>
                <c:pt idx="715">
                  <c:v>55.75</c:v>
                </c:pt>
                <c:pt idx="716">
                  <c:v>55.8</c:v>
                </c:pt>
                <c:pt idx="717">
                  <c:v>55.85</c:v>
                </c:pt>
                <c:pt idx="718">
                  <c:v>55.9</c:v>
                </c:pt>
                <c:pt idx="719">
                  <c:v>55.95</c:v>
                </c:pt>
                <c:pt idx="720">
                  <c:v>56</c:v>
                </c:pt>
                <c:pt idx="721">
                  <c:v>56.05</c:v>
                </c:pt>
                <c:pt idx="722">
                  <c:v>56.1</c:v>
                </c:pt>
                <c:pt idx="723">
                  <c:v>56.15</c:v>
                </c:pt>
                <c:pt idx="724">
                  <c:v>56.2</c:v>
                </c:pt>
                <c:pt idx="725">
                  <c:v>56.25</c:v>
                </c:pt>
                <c:pt idx="726">
                  <c:v>56.3</c:v>
                </c:pt>
                <c:pt idx="727">
                  <c:v>56.35</c:v>
                </c:pt>
                <c:pt idx="728">
                  <c:v>56.4</c:v>
                </c:pt>
                <c:pt idx="729">
                  <c:v>56.45</c:v>
                </c:pt>
                <c:pt idx="730">
                  <c:v>56.5</c:v>
                </c:pt>
                <c:pt idx="731">
                  <c:v>56.55</c:v>
                </c:pt>
                <c:pt idx="732">
                  <c:v>56.6</c:v>
                </c:pt>
                <c:pt idx="733">
                  <c:v>56.65</c:v>
                </c:pt>
                <c:pt idx="734">
                  <c:v>56.7</c:v>
                </c:pt>
                <c:pt idx="735">
                  <c:v>56.75</c:v>
                </c:pt>
                <c:pt idx="736">
                  <c:v>56.8</c:v>
                </c:pt>
                <c:pt idx="737">
                  <c:v>56.85</c:v>
                </c:pt>
                <c:pt idx="738">
                  <c:v>56.9</c:v>
                </c:pt>
                <c:pt idx="739">
                  <c:v>56.95</c:v>
                </c:pt>
                <c:pt idx="740">
                  <c:v>57</c:v>
                </c:pt>
                <c:pt idx="741">
                  <c:v>57.05</c:v>
                </c:pt>
                <c:pt idx="742">
                  <c:v>57.1</c:v>
                </c:pt>
                <c:pt idx="743">
                  <c:v>57.15</c:v>
                </c:pt>
                <c:pt idx="744">
                  <c:v>57.2</c:v>
                </c:pt>
                <c:pt idx="745">
                  <c:v>57.25</c:v>
                </c:pt>
                <c:pt idx="746">
                  <c:v>57.3</c:v>
                </c:pt>
                <c:pt idx="747">
                  <c:v>57.35</c:v>
                </c:pt>
                <c:pt idx="748">
                  <c:v>57.4</c:v>
                </c:pt>
                <c:pt idx="749">
                  <c:v>57.45</c:v>
                </c:pt>
                <c:pt idx="750">
                  <c:v>57.5</c:v>
                </c:pt>
                <c:pt idx="751">
                  <c:v>57.55</c:v>
                </c:pt>
                <c:pt idx="752">
                  <c:v>57.6</c:v>
                </c:pt>
                <c:pt idx="753">
                  <c:v>57.65</c:v>
                </c:pt>
                <c:pt idx="754">
                  <c:v>57.7</c:v>
                </c:pt>
                <c:pt idx="755">
                  <c:v>57.75</c:v>
                </c:pt>
                <c:pt idx="756">
                  <c:v>57.8</c:v>
                </c:pt>
                <c:pt idx="757">
                  <c:v>57.85</c:v>
                </c:pt>
                <c:pt idx="758">
                  <c:v>57.9</c:v>
                </c:pt>
                <c:pt idx="759">
                  <c:v>57.95</c:v>
                </c:pt>
                <c:pt idx="760">
                  <c:v>58</c:v>
                </c:pt>
                <c:pt idx="761">
                  <c:v>58.05</c:v>
                </c:pt>
                <c:pt idx="762">
                  <c:v>58.1</c:v>
                </c:pt>
                <c:pt idx="763">
                  <c:v>58.15</c:v>
                </c:pt>
                <c:pt idx="764">
                  <c:v>58.2</c:v>
                </c:pt>
                <c:pt idx="765">
                  <c:v>58.25</c:v>
                </c:pt>
                <c:pt idx="766">
                  <c:v>58.3</c:v>
                </c:pt>
                <c:pt idx="767">
                  <c:v>58.35</c:v>
                </c:pt>
                <c:pt idx="768">
                  <c:v>58.4</c:v>
                </c:pt>
                <c:pt idx="769">
                  <c:v>58.45</c:v>
                </c:pt>
                <c:pt idx="770">
                  <c:v>58.5</c:v>
                </c:pt>
                <c:pt idx="771">
                  <c:v>58.55</c:v>
                </c:pt>
                <c:pt idx="772">
                  <c:v>58.6</c:v>
                </c:pt>
                <c:pt idx="773">
                  <c:v>58.65</c:v>
                </c:pt>
                <c:pt idx="774">
                  <c:v>58.7</c:v>
                </c:pt>
                <c:pt idx="775">
                  <c:v>58.75</c:v>
                </c:pt>
                <c:pt idx="776">
                  <c:v>58.8</c:v>
                </c:pt>
                <c:pt idx="777">
                  <c:v>58.85</c:v>
                </c:pt>
                <c:pt idx="778">
                  <c:v>58.9</c:v>
                </c:pt>
                <c:pt idx="779">
                  <c:v>58.95</c:v>
                </c:pt>
                <c:pt idx="780">
                  <c:v>59</c:v>
                </c:pt>
                <c:pt idx="781">
                  <c:v>59.05</c:v>
                </c:pt>
                <c:pt idx="782">
                  <c:v>59.1</c:v>
                </c:pt>
                <c:pt idx="783">
                  <c:v>59.15</c:v>
                </c:pt>
                <c:pt idx="784">
                  <c:v>59.2</c:v>
                </c:pt>
                <c:pt idx="785">
                  <c:v>59.25</c:v>
                </c:pt>
                <c:pt idx="786">
                  <c:v>59.3</c:v>
                </c:pt>
                <c:pt idx="787">
                  <c:v>59.35</c:v>
                </c:pt>
                <c:pt idx="788">
                  <c:v>59.4</c:v>
                </c:pt>
                <c:pt idx="789">
                  <c:v>59.45</c:v>
                </c:pt>
                <c:pt idx="790">
                  <c:v>59.5</c:v>
                </c:pt>
                <c:pt idx="791">
                  <c:v>59.55</c:v>
                </c:pt>
                <c:pt idx="792">
                  <c:v>59.6</c:v>
                </c:pt>
                <c:pt idx="793">
                  <c:v>59.65</c:v>
                </c:pt>
                <c:pt idx="794">
                  <c:v>59.7</c:v>
                </c:pt>
                <c:pt idx="795">
                  <c:v>59.75</c:v>
                </c:pt>
                <c:pt idx="796">
                  <c:v>59.8</c:v>
                </c:pt>
                <c:pt idx="797">
                  <c:v>59.85</c:v>
                </c:pt>
                <c:pt idx="798">
                  <c:v>59.9</c:v>
                </c:pt>
                <c:pt idx="799">
                  <c:v>59.95</c:v>
                </c:pt>
                <c:pt idx="800">
                  <c:v>60</c:v>
                </c:pt>
              </c:numCache>
            </c:numRef>
          </c:xVal>
          <c:yVal>
            <c:numRef>
              <c:f>Sheet1!$C$2:$C$902</c:f>
              <c:numCache>
                <c:formatCode>General</c:formatCode>
                <c:ptCount val="901"/>
                <c:pt idx="0">
                  <c:v>80</c:v>
                </c:pt>
                <c:pt idx="1">
                  <c:v>72</c:v>
                </c:pt>
                <c:pt idx="2">
                  <c:v>87</c:v>
                </c:pt>
                <c:pt idx="3">
                  <c:v>88</c:v>
                </c:pt>
                <c:pt idx="4">
                  <c:v>94</c:v>
                </c:pt>
                <c:pt idx="5">
                  <c:v>77</c:v>
                </c:pt>
                <c:pt idx="6">
                  <c:v>79</c:v>
                </c:pt>
                <c:pt idx="7">
                  <c:v>91</c:v>
                </c:pt>
                <c:pt idx="8">
                  <c:v>91</c:v>
                </c:pt>
                <c:pt idx="9">
                  <c:v>86</c:v>
                </c:pt>
                <c:pt idx="10">
                  <c:v>85</c:v>
                </c:pt>
                <c:pt idx="11">
                  <c:v>89</c:v>
                </c:pt>
                <c:pt idx="12">
                  <c:v>90</c:v>
                </c:pt>
                <c:pt idx="13">
                  <c:v>109</c:v>
                </c:pt>
                <c:pt idx="14">
                  <c:v>82</c:v>
                </c:pt>
                <c:pt idx="15">
                  <c:v>89</c:v>
                </c:pt>
                <c:pt idx="16">
                  <c:v>86</c:v>
                </c:pt>
                <c:pt idx="17">
                  <c:v>98</c:v>
                </c:pt>
                <c:pt idx="18">
                  <c:v>95</c:v>
                </c:pt>
                <c:pt idx="19">
                  <c:v>92</c:v>
                </c:pt>
                <c:pt idx="20">
                  <c:v>88</c:v>
                </c:pt>
                <c:pt idx="21">
                  <c:v>90</c:v>
                </c:pt>
                <c:pt idx="22">
                  <c:v>79</c:v>
                </c:pt>
                <c:pt idx="23">
                  <c:v>96</c:v>
                </c:pt>
                <c:pt idx="24">
                  <c:v>79</c:v>
                </c:pt>
                <c:pt idx="25">
                  <c:v>105</c:v>
                </c:pt>
                <c:pt idx="26">
                  <c:v>76</c:v>
                </c:pt>
                <c:pt idx="27">
                  <c:v>106</c:v>
                </c:pt>
                <c:pt idx="28">
                  <c:v>91</c:v>
                </c:pt>
                <c:pt idx="29">
                  <c:v>112</c:v>
                </c:pt>
                <c:pt idx="30">
                  <c:v>102</c:v>
                </c:pt>
                <c:pt idx="31">
                  <c:v>94</c:v>
                </c:pt>
                <c:pt idx="32">
                  <c:v>88</c:v>
                </c:pt>
                <c:pt idx="33">
                  <c:v>93</c:v>
                </c:pt>
                <c:pt idx="34">
                  <c:v>83</c:v>
                </c:pt>
                <c:pt idx="35">
                  <c:v>85</c:v>
                </c:pt>
                <c:pt idx="36">
                  <c:v>90</c:v>
                </c:pt>
                <c:pt idx="37">
                  <c:v>94</c:v>
                </c:pt>
                <c:pt idx="38">
                  <c:v>94</c:v>
                </c:pt>
                <c:pt idx="39">
                  <c:v>117</c:v>
                </c:pt>
                <c:pt idx="40">
                  <c:v>98</c:v>
                </c:pt>
                <c:pt idx="41">
                  <c:v>89</c:v>
                </c:pt>
                <c:pt idx="42">
                  <c:v>92</c:v>
                </c:pt>
                <c:pt idx="43">
                  <c:v>99</c:v>
                </c:pt>
                <c:pt idx="44">
                  <c:v>72</c:v>
                </c:pt>
                <c:pt idx="45">
                  <c:v>109</c:v>
                </c:pt>
                <c:pt idx="46">
                  <c:v>94</c:v>
                </c:pt>
                <c:pt idx="47">
                  <c:v>101</c:v>
                </c:pt>
                <c:pt idx="48">
                  <c:v>105</c:v>
                </c:pt>
                <c:pt idx="49">
                  <c:v>102</c:v>
                </c:pt>
                <c:pt idx="50">
                  <c:v>93</c:v>
                </c:pt>
                <c:pt idx="51">
                  <c:v>87</c:v>
                </c:pt>
                <c:pt idx="52">
                  <c:v>84</c:v>
                </c:pt>
                <c:pt idx="53">
                  <c:v>88</c:v>
                </c:pt>
                <c:pt idx="54">
                  <c:v>98</c:v>
                </c:pt>
                <c:pt idx="55">
                  <c:v>96</c:v>
                </c:pt>
                <c:pt idx="56">
                  <c:v>128</c:v>
                </c:pt>
                <c:pt idx="57">
                  <c:v>85</c:v>
                </c:pt>
                <c:pt idx="58">
                  <c:v>90</c:v>
                </c:pt>
                <c:pt idx="59">
                  <c:v>111</c:v>
                </c:pt>
                <c:pt idx="60">
                  <c:v>105</c:v>
                </c:pt>
                <c:pt idx="61">
                  <c:v>95</c:v>
                </c:pt>
                <c:pt idx="62">
                  <c:v>106</c:v>
                </c:pt>
                <c:pt idx="63">
                  <c:v>117</c:v>
                </c:pt>
                <c:pt idx="64">
                  <c:v>100</c:v>
                </c:pt>
                <c:pt idx="65">
                  <c:v>95</c:v>
                </c:pt>
                <c:pt idx="66">
                  <c:v>108</c:v>
                </c:pt>
                <c:pt idx="67">
                  <c:v>86</c:v>
                </c:pt>
                <c:pt idx="68">
                  <c:v>89</c:v>
                </c:pt>
                <c:pt idx="69">
                  <c:v>102</c:v>
                </c:pt>
                <c:pt idx="70">
                  <c:v>114</c:v>
                </c:pt>
                <c:pt idx="71">
                  <c:v>116</c:v>
                </c:pt>
                <c:pt idx="72">
                  <c:v>91</c:v>
                </c:pt>
                <c:pt idx="73">
                  <c:v>100</c:v>
                </c:pt>
                <c:pt idx="74">
                  <c:v>126</c:v>
                </c:pt>
                <c:pt idx="75">
                  <c:v>106</c:v>
                </c:pt>
                <c:pt idx="76">
                  <c:v>110</c:v>
                </c:pt>
                <c:pt idx="77">
                  <c:v>106</c:v>
                </c:pt>
                <c:pt idx="78">
                  <c:v>93</c:v>
                </c:pt>
                <c:pt idx="79">
                  <c:v>120</c:v>
                </c:pt>
                <c:pt idx="80">
                  <c:v>105</c:v>
                </c:pt>
                <c:pt idx="81">
                  <c:v>100</c:v>
                </c:pt>
                <c:pt idx="82">
                  <c:v>106</c:v>
                </c:pt>
                <c:pt idx="83">
                  <c:v>91</c:v>
                </c:pt>
                <c:pt idx="84">
                  <c:v>110</c:v>
                </c:pt>
                <c:pt idx="85">
                  <c:v>93</c:v>
                </c:pt>
                <c:pt idx="86">
                  <c:v>91</c:v>
                </c:pt>
                <c:pt idx="87">
                  <c:v>88</c:v>
                </c:pt>
                <c:pt idx="88">
                  <c:v>93</c:v>
                </c:pt>
                <c:pt idx="89">
                  <c:v>114</c:v>
                </c:pt>
                <c:pt idx="90">
                  <c:v>81</c:v>
                </c:pt>
                <c:pt idx="91">
                  <c:v>99</c:v>
                </c:pt>
                <c:pt idx="92">
                  <c:v>98</c:v>
                </c:pt>
                <c:pt idx="93">
                  <c:v>109</c:v>
                </c:pt>
                <c:pt idx="94">
                  <c:v>111</c:v>
                </c:pt>
                <c:pt idx="95">
                  <c:v>107</c:v>
                </c:pt>
                <c:pt idx="96">
                  <c:v>94</c:v>
                </c:pt>
                <c:pt idx="97">
                  <c:v>86</c:v>
                </c:pt>
                <c:pt idx="98">
                  <c:v>116</c:v>
                </c:pt>
                <c:pt idx="99">
                  <c:v>108</c:v>
                </c:pt>
                <c:pt idx="100">
                  <c:v>103</c:v>
                </c:pt>
                <c:pt idx="101">
                  <c:v>86</c:v>
                </c:pt>
                <c:pt idx="102">
                  <c:v>119</c:v>
                </c:pt>
                <c:pt idx="103">
                  <c:v>94</c:v>
                </c:pt>
                <c:pt idx="104">
                  <c:v>104</c:v>
                </c:pt>
                <c:pt idx="105">
                  <c:v>93</c:v>
                </c:pt>
                <c:pt idx="106">
                  <c:v>95</c:v>
                </c:pt>
                <c:pt idx="107">
                  <c:v>105</c:v>
                </c:pt>
                <c:pt idx="108">
                  <c:v>114</c:v>
                </c:pt>
                <c:pt idx="109">
                  <c:v>107</c:v>
                </c:pt>
                <c:pt idx="110">
                  <c:v>105</c:v>
                </c:pt>
                <c:pt idx="111">
                  <c:v>91</c:v>
                </c:pt>
                <c:pt idx="112">
                  <c:v>88</c:v>
                </c:pt>
                <c:pt idx="113">
                  <c:v>115</c:v>
                </c:pt>
                <c:pt idx="114">
                  <c:v>89</c:v>
                </c:pt>
                <c:pt idx="115">
                  <c:v>104</c:v>
                </c:pt>
                <c:pt idx="116">
                  <c:v>100</c:v>
                </c:pt>
                <c:pt idx="117">
                  <c:v>115</c:v>
                </c:pt>
                <c:pt idx="118">
                  <c:v>93</c:v>
                </c:pt>
                <c:pt idx="119">
                  <c:v>100</c:v>
                </c:pt>
                <c:pt idx="120">
                  <c:v>94</c:v>
                </c:pt>
                <c:pt idx="121">
                  <c:v>106</c:v>
                </c:pt>
                <c:pt idx="122">
                  <c:v>94</c:v>
                </c:pt>
                <c:pt idx="123">
                  <c:v>73</c:v>
                </c:pt>
                <c:pt idx="124">
                  <c:v>90</c:v>
                </c:pt>
                <c:pt idx="125">
                  <c:v>92</c:v>
                </c:pt>
                <c:pt idx="126">
                  <c:v>87</c:v>
                </c:pt>
                <c:pt idx="127">
                  <c:v>95</c:v>
                </c:pt>
                <c:pt idx="128">
                  <c:v>92</c:v>
                </c:pt>
                <c:pt idx="129">
                  <c:v>110</c:v>
                </c:pt>
                <c:pt idx="130">
                  <c:v>98</c:v>
                </c:pt>
                <c:pt idx="131">
                  <c:v>110</c:v>
                </c:pt>
                <c:pt idx="132">
                  <c:v>98</c:v>
                </c:pt>
                <c:pt idx="133">
                  <c:v>89</c:v>
                </c:pt>
                <c:pt idx="134">
                  <c:v>101</c:v>
                </c:pt>
                <c:pt idx="135">
                  <c:v>99</c:v>
                </c:pt>
                <c:pt idx="136">
                  <c:v>102</c:v>
                </c:pt>
                <c:pt idx="137">
                  <c:v>87</c:v>
                </c:pt>
                <c:pt idx="138">
                  <c:v>96</c:v>
                </c:pt>
                <c:pt idx="139">
                  <c:v>93</c:v>
                </c:pt>
                <c:pt idx="140">
                  <c:v>107</c:v>
                </c:pt>
                <c:pt idx="141">
                  <c:v>98</c:v>
                </c:pt>
                <c:pt idx="142">
                  <c:v>84</c:v>
                </c:pt>
                <c:pt idx="143">
                  <c:v>111</c:v>
                </c:pt>
                <c:pt idx="144">
                  <c:v>96</c:v>
                </c:pt>
                <c:pt idx="145">
                  <c:v>108</c:v>
                </c:pt>
                <c:pt idx="146">
                  <c:v>100</c:v>
                </c:pt>
                <c:pt idx="147">
                  <c:v>98</c:v>
                </c:pt>
                <c:pt idx="148">
                  <c:v>93</c:v>
                </c:pt>
                <c:pt idx="149">
                  <c:v>106</c:v>
                </c:pt>
                <c:pt idx="150">
                  <c:v>90</c:v>
                </c:pt>
                <c:pt idx="151">
                  <c:v>107</c:v>
                </c:pt>
                <c:pt idx="152">
                  <c:v>92</c:v>
                </c:pt>
                <c:pt idx="153">
                  <c:v>97</c:v>
                </c:pt>
                <c:pt idx="154">
                  <c:v>113</c:v>
                </c:pt>
                <c:pt idx="155">
                  <c:v>88</c:v>
                </c:pt>
                <c:pt idx="156">
                  <c:v>115</c:v>
                </c:pt>
                <c:pt idx="157">
                  <c:v>93</c:v>
                </c:pt>
                <c:pt idx="158">
                  <c:v>100</c:v>
                </c:pt>
                <c:pt idx="159">
                  <c:v>93</c:v>
                </c:pt>
                <c:pt idx="160">
                  <c:v>99</c:v>
                </c:pt>
                <c:pt idx="161">
                  <c:v>107</c:v>
                </c:pt>
                <c:pt idx="162">
                  <c:v>100</c:v>
                </c:pt>
                <c:pt idx="163">
                  <c:v>94</c:v>
                </c:pt>
                <c:pt idx="164">
                  <c:v>90</c:v>
                </c:pt>
                <c:pt idx="165">
                  <c:v>110</c:v>
                </c:pt>
                <c:pt idx="166">
                  <c:v>97</c:v>
                </c:pt>
                <c:pt idx="167">
                  <c:v>110</c:v>
                </c:pt>
                <c:pt idx="168">
                  <c:v>102</c:v>
                </c:pt>
                <c:pt idx="169">
                  <c:v>87</c:v>
                </c:pt>
                <c:pt idx="170">
                  <c:v>87</c:v>
                </c:pt>
                <c:pt idx="171">
                  <c:v>102</c:v>
                </c:pt>
                <c:pt idx="172">
                  <c:v>105</c:v>
                </c:pt>
                <c:pt idx="173">
                  <c:v>92</c:v>
                </c:pt>
                <c:pt idx="174">
                  <c:v>87</c:v>
                </c:pt>
                <c:pt idx="175">
                  <c:v>93</c:v>
                </c:pt>
                <c:pt idx="176">
                  <c:v>85</c:v>
                </c:pt>
                <c:pt idx="177">
                  <c:v>96</c:v>
                </c:pt>
                <c:pt idx="178">
                  <c:v>114</c:v>
                </c:pt>
                <c:pt idx="179">
                  <c:v>87</c:v>
                </c:pt>
                <c:pt idx="180">
                  <c:v>99</c:v>
                </c:pt>
                <c:pt idx="181">
                  <c:v>103</c:v>
                </c:pt>
                <c:pt idx="182">
                  <c:v>97</c:v>
                </c:pt>
                <c:pt idx="183">
                  <c:v>89</c:v>
                </c:pt>
                <c:pt idx="184">
                  <c:v>89</c:v>
                </c:pt>
                <c:pt idx="185">
                  <c:v>86</c:v>
                </c:pt>
                <c:pt idx="186">
                  <c:v>97</c:v>
                </c:pt>
                <c:pt idx="187">
                  <c:v>88</c:v>
                </c:pt>
                <c:pt idx="188">
                  <c:v>98</c:v>
                </c:pt>
                <c:pt idx="189">
                  <c:v>100</c:v>
                </c:pt>
                <c:pt idx="190">
                  <c:v>91</c:v>
                </c:pt>
                <c:pt idx="191">
                  <c:v>107</c:v>
                </c:pt>
                <c:pt idx="192">
                  <c:v>90</c:v>
                </c:pt>
                <c:pt idx="193">
                  <c:v>90</c:v>
                </c:pt>
                <c:pt idx="194">
                  <c:v>79</c:v>
                </c:pt>
                <c:pt idx="195">
                  <c:v>88</c:v>
                </c:pt>
                <c:pt idx="196">
                  <c:v>78</c:v>
                </c:pt>
                <c:pt idx="197">
                  <c:v>87</c:v>
                </c:pt>
                <c:pt idx="198">
                  <c:v>95</c:v>
                </c:pt>
                <c:pt idx="199">
                  <c:v>109</c:v>
                </c:pt>
                <c:pt idx="200">
                  <c:v>108</c:v>
                </c:pt>
                <c:pt idx="201">
                  <c:v>124</c:v>
                </c:pt>
                <c:pt idx="202">
                  <c:v>134</c:v>
                </c:pt>
                <c:pt idx="203">
                  <c:v>153</c:v>
                </c:pt>
                <c:pt idx="204">
                  <c:v>156</c:v>
                </c:pt>
                <c:pt idx="205">
                  <c:v>127</c:v>
                </c:pt>
                <c:pt idx="206">
                  <c:v>150</c:v>
                </c:pt>
                <c:pt idx="207">
                  <c:v>123</c:v>
                </c:pt>
                <c:pt idx="208">
                  <c:v>104</c:v>
                </c:pt>
                <c:pt idx="209">
                  <c:v>95</c:v>
                </c:pt>
                <c:pt idx="210">
                  <c:v>82</c:v>
                </c:pt>
                <c:pt idx="211">
                  <c:v>88</c:v>
                </c:pt>
                <c:pt idx="212">
                  <c:v>110</c:v>
                </c:pt>
                <c:pt idx="213">
                  <c:v>93</c:v>
                </c:pt>
                <c:pt idx="214">
                  <c:v>96</c:v>
                </c:pt>
                <c:pt idx="215">
                  <c:v>101</c:v>
                </c:pt>
                <c:pt idx="216">
                  <c:v>112</c:v>
                </c:pt>
                <c:pt idx="217">
                  <c:v>107</c:v>
                </c:pt>
                <c:pt idx="218">
                  <c:v>96</c:v>
                </c:pt>
                <c:pt idx="219">
                  <c:v>119</c:v>
                </c:pt>
                <c:pt idx="220">
                  <c:v>89</c:v>
                </c:pt>
                <c:pt idx="221">
                  <c:v>106</c:v>
                </c:pt>
                <c:pt idx="222">
                  <c:v>86</c:v>
                </c:pt>
                <c:pt idx="223">
                  <c:v>101</c:v>
                </c:pt>
                <c:pt idx="224">
                  <c:v>87</c:v>
                </c:pt>
                <c:pt idx="225">
                  <c:v>104</c:v>
                </c:pt>
                <c:pt idx="226">
                  <c:v>81</c:v>
                </c:pt>
                <c:pt idx="227">
                  <c:v>103</c:v>
                </c:pt>
                <c:pt idx="228">
                  <c:v>95</c:v>
                </c:pt>
                <c:pt idx="229">
                  <c:v>108</c:v>
                </c:pt>
                <c:pt idx="230">
                  <c:v>104</c:v>
                </c:pt>
                <c:pt idx="231">
                  <c:v>87</c:v>
                </c:pt>
                <c:pt idx="232">
                  <c:v>99</c:v>
                </c:pt>
                <c:pt idx="233">
                  <c:v>100</c:v>
                </c:pt>
                <c:pt idx="234">
                  <c:v>91</c:v>
                </c:pt>
                <c:pt idx="235">
                  <c:v>124</c:v>
                </c:pt>
                <c:pt idx="236">
                  <c:v>97</c:v>
                </c:pt>
                <c:pt idx="237">
                  <c:v>95</c:v>
                </c:pt>
                <c:pt idx="238">
                  <c:v>92</c:v>
                </c:pt>
                <c:pt idx="239">
                  <c:v>105</c:v>
                </c:pt>
                <c:pt idx="240">
                  <c:v>118</c:v>
                </c:pt>
                <c:pt idx="241">
                  <c:v>94</c:v>
                </c:pt>
                <c:pt idx="242">
                  <c:v>108</c:v>
                </c:pt>
                <c:pt idx="243">
                  <c:v>111</c:v>
                </c:pt>
                <c:pt idx="244">
                  <c:v>118</c:v>
                </c:pt>
                <c:pt idx="245">
                  <c:v>97</c:v>
                </c:pt>
                <c:pt idx="246">
                  <c:v>97</c:v>
                </c:pt>
                <c:pt idx="247">
                  <c:v>92</c:v>
                </c:pt>
                <c:pt idx="248">
                  <c:v>88</c:v>
                </c:pt>
                <c:pt idx="249">
                  <c:v>89</c:v>
                </c:pt>
                <c:pt idx="250">
                  <c:v>100</c:v>
                </c:pt>
                <c:pt idx="251">
                  <c:v>92</c:v>
                </c:pt>
                <c:pt idx="252">
                  <c:v>76</c:v>
                </c:pt>
                <c:pt idx="253">
                  <c:v>88</c:v>
                </c:pt>
                <c:pt idx="254">
                  <c:v>88</c:v>
                </c:pt>
                <c:pt idx="255">
                  <c:v>73</c:v>
                </c:pt>
                <c:pt idx="256">
                  <c:v>87</c:v>
                </c:pt>
                <c:pt idx="257">
                  <c:v>100</c:v>
                </c:pt>
                <c:pt idx="258">
                  <c:v>112</c:v>
                </c:pt>
                <c:pt idx="259">
                  <c:v>82</c:v>
                </c:pt>
                <c:pt idx="260">
                  <c:v>101</c:v>
                </c:pt>
                <c:pt idx="261">
                  <c:v>86</c:v>
                </c:pt>
                <c:pt idx="262">
                  <c:v>95</c:v>
                </c:pt>
                <c:pt idx="263">
                  <c:v>102</c:v>
                </c:pt>
                <c:pt idx="264">
                  <c:v>105</c:v>
                </c:pt>
                <c:pt idx="265">
                  <c:v>97</c:v>
                </c:pt>
                <c:pt idx="266">
                  <c:v>110</c:v>
                </c:pt>
                <c:pt idx="267">
                  <c:v>100</c:v>
                </c:pt>
                <c:pt idx="268">
                  <c:v>91</c:v>
                </c:pt>
                <c:pt idx="269">
                  <c:v>105</c:v>
                </c:pt>
                <c:pt idx="270">
                  <c:v>92</c:v>
                </c:pt>
                <c:pt idx="271">
                  <c:v>103</c:v>
                </c:pt>
                <c:pt idx="272">
                  <c:v>116</c:v>
                </c:pt>
                <c:pt idx="273">
                  <c:v>99</c:v>
                </c:pt>
                <c:pt idx="274">
                  <c:v>97</c:v>
                </c:pt>
                <c:pt idx="275">
                  <c:v>91</c:v>
                </c:pt>
                <c:pt idx="276">
                  <c:v>103</c:v>
                </c:pt>
                <c:pt idx="277">
                  <c:v>102</c:v>
                </c:pt>
                <c:pt idx="278">
                  <c:v>97</c:v>
                </c:pt>
                <c:pt idx="279">
                  <c:v>94</c:v>
                </c:pt>
                <c:pt idx="280">
                  <c:v>98</c:v>
                </c:pt>
                <c:pt idx="281">
                  <c:v>96</c:v>
                </c:pt>
                <c:pt idx="282">
                  <c:v>108</c:v>
                </c:pt>
                <c:pt idx="283">
                  <c:v>100</c:v>
                </c:pt>
                <c:pt idx="284">
                  <c:v>90</c:v>
                </c:pt>
                <c:pt idx="285">
                  <c:v>119</c:v>
                </c:pt>
                <c:pt idx="286">
                  <c:v>95</c:v>
                </c:pt>
                <c:pt idx="287">
                  <c:v>102</c:v>
                </c:pt>
                <c:pt idx="288">
                  <c:v>91</c:v>
                </c:pt>
                <c:pt idx="289">
                  <c:v>88</c:v>
                </c:pt>
                <c:pt idx="290">
                  <c:v>101</c:v>
                </c:pt>
                <c:pt idx="291">
                  <c:v>93</c:v>
                </c:pt>
                <c:pt idx="292">
                  <c:v>119</c:v>
                </c:pt>
                <c:pt idx="293">
                  <c:v>97</c:v>
                </c:pt>
                <c:pt idx="294">
                  <c:v>112</c:v>
                </c:pt>
                <c:pt idx="295">
                  <c:v>104</c:v>
                </c:pt>
                <c:pt idx="296">
                  <c:v>81</c:v>
                </c:pt>
                <c:pt idx="297">
                  <c:v>90</c:v>
                </c:pt>
                <c:pt idx="298">
                  <c:v>101</c:v>
                </c:pt>
                <c:pt idx="299">
                  <c:v>101</c:v>
                </c:pt>
                <c:pt idx="300">
                  <c:v>87</c:v>
                </c:pt>
                <c:pt idx="301">
                  <c:v>92</c:v>
                </c:pt>
                <c:pt idx="302">
                  <c:v>126</c:v>
                </c:pt>
                <c:pt idx="303">
                  <c:v>95</c:v>
                </c:pt>
                <c:pt idx="304">
                  <c:v>102</c:v>
                </c:pt>
                <c:pt idx="305">
                  <c:v>83</c:v>
                </c:pt>
                <c:pt idx="306">
                  <c:v>98</c:v>
                </c:pt>
                <c:pt idx="307">
                  <c:v>109</c:v>
                </c:pt>
                <c:pt idx="308">
                  <c:v>98</c:v>
                </c:pt>
                <c:pt idx="309">
                  <c:v>100</c:v>
                </c:pt>
                <c:pt idx="310">
                  <c:v>96</c:v>
                </c:pt>
                <c:pt idx="311">
                  <c:v>107</c:v>
                </c:pt>
                <c:pt idx="312">
                  <c:v>86</c:v>
                </c:pt>
                <c:pt idx="313">
                  <c:v>123</c:v>
                </c:pt>
                <c:pt idx="314">
                  <c:v>92</c:v>
                </c:pt>
                <c:pt idx="315">
                  <c:v>99</c:v>
                </c:pt>
                <c:pt idx="316">
                  <c:v>99</c:v>
                </c:pt>
                <c:pt idx="317">
                  <c:v>103</c:v>
                </c:pt>
                <c:pt idx="318">
                  <c:v>115</c:v>
                </c:pt>
                <c:pt idx="319">
                  <c:v>118</c:v>
                </c:pt>
                <c:pt idx="320">
                  <c:v>96</c:v>
                </c:pt>
                <c:pt idx="321">
                  <c:v>95</c:v>
                </c:pt>
                <c:pt idx="322">
                  <c:v>132</c:v>
                </c:pt>
                <c:pt idx="323">
                  <c:v>94</c:v>
                </c:pt>
                <c:pt idx="324">
                  <c:v>104</c:v>
                </c:pt>
                <c:pt idx="325">
                  <c:v>99</c:v>
                </c:pt>
                <c:pt idx="326">
                  <c:v>88</c:v>
                </c:pt>
                <c:pt idx="327">
                  <c:v>112</c:v>
                </c:pt>
                <c:pt idx="328">
                  <c:v>89</c:v>
                </c:pt>
                <c:pt idx="329">
                  <c:v>94</c:v>
                </c:pt>
                <c:pt idx="330">
                  <c:v>97</c:v>
                </c:pt>
                <c:pt idx="331">
                  <c:v>103</c:v>
                </c:pt>
                <c:pt idx="332">
                  <c:v>92</c:v>
                </c:pt>
                <c:pt idx="333">
                  <c:v>94</c:v>
                </c:pt>
                <c:pt idx="334">
                  <c:v>98</c:v>
                </c:pt>
                <c:pt idx="335">
                  <c:v>116</c:v>
                </c:pt>
                <c:pt idx="336">
                  <c:v>119</c:v>
                </c:pt>
                <c:pt idx="337">
                  <c:v>110</c:v>
                </c:pt>
                <c:pt idx="338">
                  <c:v>109</c:v>
                </c:pt>
                <c:pt idx="339">
                  <c:v>98</c:v>
                </c:pt>
                <c:pt idx="340">
                  <c:v>114</c:v>
                </c:pt>
                <c:pt idx="341">
                  <c:v>125</c:v>
                </c:pt>
                <c:pt idx="342">
                  <c:v>115</c:v>
                </c:pt>
                <c:pt idx="343">
                  <c:v>103</c:v>
                </c:pt>
                <c:pt idx="344">
                  <c:v>121</c:v>
                </c:pt>
                <c:pt idx="345">
                  <c:v>110</c:v>
                </c:pt>
                <c:pt idx="346">
                  <c:v>104</c:v>
                </c:pt>
                <c:pt idx="347">
                  <c:v>112</c:v>
                </c:pt>
                <c:pt idx="348">
                  <c:v>103</c:v>
                </c:pt>
                <c:pt idx="349">
                  <c:v>118</c:v>
                </c:pt>
                <c:pt idx="350">
                  <c:v>127</c:v>
                </c:pt>
                <c:pt idx="351">
                  <c:v>130</c:v>
                </c:pt>
                <c:pt idx="352">
                  <c:v>126</c:v>
                </c:pt>
                <c:pt idx="353">
                  <c:v>111</c:v>
                </c:pt>
                <c:pt idx="354">
                  <c:v>122</c:v>
                </c:pt>
                <c:pt idx="355">
                  <c:v>131</c:v>
                </c:pt>
                <c:pt idx="356">
                  <c:v>129</c:v>
                </c:pt>
                <c:pt idx="357">
                  <c:v>137</c:v>
                </c:pt>
                <c:pt idx="358">
                  <c:v>134</c:v>
                </c:pt>
                <c:pt idx="359">
                  <c:v>127</c:v>
                </c:pt>
                <c:pt idx="360">
                  <c:v>116</c:v>
                </c:pt>
                <c:pt idx="361">
                  <c:v>122</c:v>
                </c:pt>
                <c:pt idx="362">
                  <c:v>137</c:v>
                </c:pt>
                <c:pt idx="363">
                  <c:v>99</c:v>
                </c:pt>
                <c:pt idx="364">
                  <c:v>114</c:v>
                </c:pt>
                <c:pt idx="365">
                  <c:v>153</c:v>
                </c:pt>
                <c:pt idx="366">
                  <c:v>116</c:v>
                </c:pt>
                <c:pt idx="367">
                  <c:v>129</c:v>
                </c:pt>
                <c:pt idx="368">
                  <c:v>134</c:v>
                </c:pt>
                <c:pt idx="369">
                  <c:v>120</c:v>
                </c:pt>
                <c:pt idx="370">
                  <c:v>127</c:v>
                </c:pt>
                <c:pt idx="371">
                  <c:v>139</c:v>
                </c:pt>
                <c:pt idx="372">
                  <c:v>126</c:v>
                </c:pt>
                <c:pt idx="373">
                  <c:v>153</c:v>
                </c:pt>
                <c:pt idx="374">
                  <c:v>147</c:v>
                </c:pt>
                <c:pt idx="375">
                  <c:v>158</c:v>
                </c:pt>
                <c:pt idx="376">
                  <c:v>126</c:v>
                </c:pt>
                <c:pt idx="377">
                  <c:v>161</c:v>
                </c:pt>
                <c:pt idx="378">
                  <c:v>146</c:v>
                </c:pt>
                <c:pt idx="379">
                  <c:v>201</c:v>
                </c:pt>
                <c:pt idx="380">
                  <c:v>167</c:v>
                </c:pt>
                <c:pt idx="381">
                  <c:v>158</c:v>
                </c:pt>
                <c:pt idx="382">
                  <c:v>193</c:v>
                </c:pt>
                <c:pt idx="383">
                  <c:v>169</c:v>
                </c:pt>
                <c:pt idx="384">
                  <c:v>182</c:v>
                </c:pt>
                <c:pt idx="385">
                  <c:v>177</c:v>
                </c:pt>
                <c:pt idx="386">
                  <c:v>184</c:v>
                </c:pt>
                <c:pt idx="387">
                  <c:v>159</c:v>
                </c:pt>
                <c:pt idx="388">
                  <c:v>160</c:v>
                </c:pt>
                <c:pt idx="389">
                  <c:v>151</c:v>
                </c:pt>
                <c:pt idx="390">
                  <c:v>164</c:v>
                </c:pt>
                <c:pt idx="391">
                  <c:v>144</c:v>
                </c:pt>
                <c:pt idx="392">
                  <c:v>153</c:v>
                </c:pt>
                <c:pt idx="393">
                  <c:v>123</c:v>
                </c:pt>
                <c:pt idx="394">
                  <c:v>120</c:v>
                </c:pt>
                <c:pt idx="395">
                  <c:v>151</c:v>
                </c:pt>
                <c:pt idx="396">
                  <c:v>134</c:v>
                </c:pt>
                <c:pt idx="397">
                  <c:v>123</c:v>
                </c:pt>
                <c:pt idx="398">
                  <c:v>140</c:v>
                </c:pt>
                <c:pt idx="399">
                  <c:v>136</c:v>
                </c:pt>
                <c:pt idx="400">
                  <c:v>129</c:v>
                </c:pt>
                <c:pt idx="401">
                  <c:v>124</c:v>
                </c:pt>
                <c:pt idx="402">
                  <c:v>144</c:v>
                </c:pt>
                <c:pt idx="403">
                  <c:v>121</c:v>
                </c:pt>
                <c:pt idx="404">
                  <c:v>125</c:v>
                </c:pt>
                <c:pt idx="405">
                  <c:v>128</c:v>
                </c:pt>
                <c:pt idx="406">
                  <c:v>101</c:v>
                </c:pt>
                <c:pt idx="407">
                  <c:v>122</c:v>
                </c:pt>
                <c:pt idx="408">
                  <c:v>120</c:v>
                </c:pt>
                <c:pt idx="409">
                  <c:v>98</c:v>
                </c:pt>
                <c:pt idx="410">
                  <c:v>118</c:v>
                </c:pt>
                <c:pt idx="411">
                  <c:v>98</c:v>
                </c:pt>
                <c:pt idx="412">
                  <c:v>112</c:v>
                </c:pt>
                <c:pt idx="413">
                  <c:v>95</c:v>
                </c:pt>
                <c:pt idx="414">
                  <c:v>98</c:v>
                </c:pt>
                <c:pt idx="415">
                  <c:v>118</c:v>
                </c:pt>
                <c:pt idx="416">
                  <c:v>117</c:v>
                </c:pt>
                <c:pt idx="417">
                  <c:v>93</c:v>
                </c:pt>
                <c:pt idx="418">
                  <c:v>106</c:v>
                </c:pt>
                <c:pt idx="419">
                  <c:v>98</c:v>
                </c:pt>
                <c:pt idx="420">
                  <c:v>98</c:v>
                </c:pt>
                <c:pt idx="421">
                  <c:v>117</c:v>
                </c:pt>
                <c:pt idx="422">
                  <c:v>120</c:v>
                </c:pt>
                <c:pt idx="423">
                  <c:v>104</c:v>
                </c:pt>
                <c:pt idx="424">
                  <c:v>109</c:v>
                </c:pt>
                <c:pt idx="425">
                  <c:v>116</c:v>
                </c:pt>
                <c:pt idx="426">
                  <c:v>113</c:v>
                </c:pt>
                <c:pt idx="427">
                  <c:v>99</c:v>
                </c:pt>
                <c:pt idx="428">
                  <c:v>120</c:v>
                </c:pt>
                <c:pt idx="429">
                  <c:v>119</c:v>
                </c:pt>
                <c:pt idx="430">
                  <c:v>101</c:v>
                </c:pt>
                <c:pt idx="431">
                  <c:v>109</c:v>
                </c:pt>
                <c:pt idx="432">
                  <c:v>99</c:v>
                </c:pt>
                <c:pt idx="433">
                  <c:v>121</c:v>
                </c:pt>
                <c:pt idx="434">
                  <c:v>119</c:v>
                </c:pt>
                <c:pt idx="435">
                  <c:v>124</c:v>
                </c:pt>
                <c:pt idx="436">
                  <c:v>137</c:v>
                </c:pt>
                <c:pt idx="437">
                  <c:v>96</c:v>
                </c:pt>
                <c:pt idx="438">
                  <c:v>135</c:v>
                </c:pt>
                <c:pt idx="439">
                  <c:v>115</c:v>
                </c:pt>
                <c:pt idx="440">
                  <c:v>148</c:v>
                </c:pt>
                <c:pt idx="441">
                  <c:v>109</c:v>
                </c:pt>
                <c:pt idx="442">
                  <c:v>110</c:v>
                </c:pt>
                <c:pt idx="443">
                  <c:v>113</c:v>
                </c:pt>
                <c:pt idx="444">
                  <c:v>141</c:v>
                </c:pt>
                <c:pt idx="445">
                  <c:v>159</c:v>
                </c:pt>
                <c:pt idx="446">
                  <c:v>122</c:v>
                </c:pt>
                <c:pt idx="447">
                  <c:v>134</c:v>
                </c:pt>
                <c:pt idx="448">
                  <c:v>146</c:v>
                </c:pt>
                <c:pt idx="449">
                  <c:v>159</c:v>
                </c:pt>
                <c:pt idx="450">
                  <c:v>151</c:v>
                </c:pt>
                <c:pt idx="451">
                  <c:v>184</c:v>
                </c:pt>
                <c:pt idx="452">
                  <c:v>183</c:v>
                </c:pt>
                <c:pt idx="453">
                  <c:v>175</c:v>
                </c:pt>
                <c:pt idx="454">
                  <c:v>207</c:v>
                </c:pt>
                <c:pt idx="455">
                  <c:v>235</c:v>
                </c:pt>
                <c:pt idx="456">
                  <c:v>234</c:v>
                </c:pt>
                <c:pt idx="457">
                  <c:v>238</c:v>
                </c:pt>
                <c:pt idx="458">
                  <c:v>259</c:v>
                </c:pt>
                <c:pt idx="459">
                  <c:v>266</c:v>
                </c:pt>
                <c:pt idx="460">
                  <c:v>312</c:v>
                </c:pt>
                <c:pt idx="461">
                  <c:v>299</c:v>
                </c:pt>
                <c:pt idx="462">
                  <c:v>337</c:v>
                </c:pt>
                <c:pt idx="463">
                  <c:v>380</c:v>
                </c:pt>
                <c:pt idx="464">
                  <c:v>360</c:v>
                </c:pt>
                <c:pt idx="465">
                  <c:v>432</c:v>
                </c:pt>
                <c:pt idx="466">
                  <c:v>442</c:v>
                </c:pt>
                <c:pt idx="467">
                  <c:v>402</c:v>
                </c:pt>
                <c:pt idx="468">
                  <c:v>452</c:v>
                </c:pt>
                <c:pt idx="469">
                  <c:v>437</c:v>
                </c:pt>
                <c:pt idx="470">
                  <c:v>433</c:v>
                </c:pt>
                <c:pt idx="471">
                  <c:v>409</c:v>
                </c:pt>
                <c:pt idx="472">
                  <c:v>488</c:v>
                </c:pt>
                <c:pt idx="473">
                  <c:v>453</c:v>
                </c:pt>
                <c:pt idx="474">
                  <c:v>408</c:v>
                </c:pt>
                <c:pt idx="475">
                  <c:v>389</c:v>
                </c:pt>
                <c:pt idx="476">
                  <c:v>392</c:v>
                </c:pt>
                <c:pt idx="477">
                  <c:v>376</c:v>
                </c:pt>
                <c:pt idx="478">
                  <c:v>337</c:v>
                </c:pt>
                <c:pt idx="479">
                  <c:v>321</c:v>
                </c:pt>
                <c:pt idx="480">
                  <c:v>321</c:v>
                </c:pt>
                <c:pt idx="481">
                  <c:v>336</c:v>
                </c:pt>
                <c:pt idx="482">
                  <c:v>259</c:v>
                </c:pt>
                <c:pt idx="483">
                  <c:v>276</c:v>
                </c:pt>
                <c:pt idx="484">
                  <c:v>235</c:v>
                </c:pt>
                <c:pt idx="485">
                  <c:v>228</c:v>
                </c:pt>
                <c:pt idx="486">
                  <c:v>219</c:v>
                </c:pt>
                <c:pt idx="487">
                  <c:v>192</c:v>
                </c:pt>
                <c:pt idx="488">
                  <c:v>164</c:v>
                </c:pt>
                <c:pt idx="489">
                  <c:v>182</c:v>
                </c:pt>
                <c:pt idx="490">
                  <c:v>172</c:v>
                </c:pt>
                <c:pt idx="491">
                  <c:v>150</c:v>
                </c:pt>
                <c:pt idx="492">
                  <c:v>139</c:v>
                </c:pt>
                <c:pt idx="493">
                  <c:v>141</c:v>
                </c:pt>
                <c:pt idx="494">
                  <c:v>135</c:v>
                </c:pt>
                <c:pt idx="495">
                  <c:v>133</c:v>
                </c:pt>
                <c:pt idx="496">
                  <c:v>136</c:v>
                </c:pt>
                <c:pt idx="497">
                  <c:v>116</c:v>
                </c:pt>
                <c:pt idx="498">
                  <c:v>123</c:v>
                </c:pt>
                <c:pt idx="499">
                  <c:v>114</c:v>
                </c:pt>
                <c:pt idx="500">
                  <c:v>97</c:v>
                </c:pt>
                <c:pt idx="501">
                  <c:v>102</c:v>
                </c:pt>
                <c:pt idx="502">
                  <c:v>115</c:v>
                </c:pt>
                <c:pt idx="503">
                  <c:v>102</c:v>
                </c:pt>
                <c:pt idx="504">
                  <c:v>98</c:v>
                </c:pt>
                <c:pt idx="505">
                  <c:v>106</c:v>
                </c:pt>
                <c:pt idx="506">
                  <c:v>95</c:v>
                </c:pt>
                <c:pt idx="507">
                  <c:v>91</c:v>
                </c:pt>
                <c:pt idx="508">
                  <c:v>105</c:v>
                </c:pt>
                <c:pt idx="509">
                  <c:v>89</c:v>
                </c:pt>
                <c:pt idx="510">
                  <c:v>90</c:v>
                </c:pt>
                <c:pt idx="511">
                  <c:v>84</c:v>
                </c:pt>
                <c:pt idx="512">
                  <c:v>64</c:v>
                </c:pt>
                <c:pt idx="513">
                  <c:v>82</c:v>
                </c:pt>
                <c:pt idx="514">
                  <c:v>82</c:v>
                </c:pt>
                <c:pt idx="515">
                  <c:v>95</c:v>
                </c:pt>
                <c:pt idx="516">
                  <c:v>75</c:v>
                </c:pt>
                <c:pt idx="517">
                  <c:v>68</c:v>
                </c:pt>
                <c:pt idx="518">
                  <c:v>89</c:v>
                </c:pt>
                <c:pt idx="519">
                  <c:v>75</c:v>
                </c:pt>
                <c:pt idx="520">
                  <c:v>86</c:v>
                </c:pt>
                <c:pt idx="521">
                  <c:v>72</c:v>
                </c:pt>
                <c:pt idx="522">
                  <c:v>77</c:v>
                </c:pt>
                <c:pt idx="523">
                  <c:v>75</c:v>
                </c:pt>
                <c:pt idx="524">
                  <c:v>79</c:v>
                </c:pt>
                <c:pt idx="525">
                  <c:v>87</c:v>
                </c:pt>
                <c:pt idx="526">
                  <c:v>87</c:v>
                </c:pt>
                <c:pt idx="527">
                  <c:v>81</c:v>
                </c:pt>
                <c:pt idx="528">
                  <c:v>85</c:v>
                </c:pt>
                <c:pt idx="529">
                  <c:v>79</c:v>
                </c:pt>
                <c:pt idx="530">
                  <c:v>62</c:v>
                </c:pt>
                <c:pt idx="531">
                  <c:v>83</c:v>
                </c:pt>
                <c:pt idx="532">
                  <c:v>94</c:v>
                </c:pt>
                <c:pt idx="533">
                  <c:v>77</c:v>
                </c:pt>
                <c:pt idx="534">
                  <c:v>85</c:v>
                </c:pt>
                <c:pt idx="535">
                  <c:v>72</c:v>
                </c:pt>
                <c:pt idx="536">
                  <c:v>80</c:v>
                </c:pt>
                <c:pt idx="537">
                  <c:v>75</c:v>
                </c:pt>
                <c:pt idx="538">
                  <c:v>67</c:v>
                </c:pt>
                <c:pt idx="539">
                  <c:v>73</c:v>
                </c:pt>
                <c:pt idx="540">
                  <c:v>84</c:v>
                </c:pt>
                <c:pt idx="541">
                  <c:v>84</c:v>
                </c:pt>
                <c:pt idx="542">
                  <c:v>76</c:v>
                </c:pt>
                <c:pt idx="543">
                  <c:v>81</c:v>
                </c:pt>
                <c:pt idx="544">
                  <c:v>64</c:v>
                </c:pt>
                <c:pt idx="545">
                  <c:v>75</c:v>
                </c:pt>
                <c:pt idx="546">
                  <c:v>74</c:v>
                </c:pt>
                <c:pt idx="547">
                  <c:v>60</c:v>
                </c:pt>
                <c:pt idx="548">
                  <c:v>70</c:v>
                </c:pt>
                <c:pt idx="549">
                  <c:v>76</c:v>
                </c:pt>
                <c:pt idx="550">
                  <c:v>83</c:v>
                </c:pt>
                <c:pt idx="551">
                  <c:v>78</c:v>
                </c:pt>
                <c:pt idx="552">
                  <c:v>84</c:v>
                </c:pt>
                <c:pt idx="553">
                  <c:v>82</c:v>
                </c:pt>
                <c:pt idx="554">
                  <c:v>82</c:v>
                </c:pt>
                <c:pt idx="555">
                  <c:v>96</c:v>
                </c:pt>
                <c:pt idx="556">
                  <c:v>88</c:v>
                </c:pt>
                <c:pt idx="557">
                  <c:v>96</c:v>
                </c:pt>
                <c:pt idx="558">
                  <c:v>72</c:v>
                </c:pt>
                <c:pt idx="559">
                  <c:v>79</c:v>
                </c:pt>
                <c:pt idx="560">
                  <c:v>92</c:v>
                </c:pt>
                <c:pt idx="561">
                  <c:v>86</c:v>
                </c:pt>
                <c:pt idx="562">
                  <c:v>74</c:v>
                </c:pt>
                <c:pt idx="563">
                  <c:v>97</c:v>
                </c:pt>
                <c:pt idx="564">
                  <c:v>82</c:v>
                </c:pt>
                <c:pt idx="565">
                  <c:v>74</c:v>
                </c:pt>
                <c:pt idx="566">
                  <c:v>80</c:v>
                </c:pt>
                <c:pt idx="567">
                  <c:v>66</c:v>
                </c:pt>
                <c:pt idx="568">
                  <c:v>82</c:v>
                </c:pt>
                <c:pt idx="569">
                  <c:v>83</c:v>
                </c:pt>
                <c:pt idx="570">
                  <c:v>72</c:v>
                </c:pt>
                <c:pt idx="571">
                  <c:v>62</c:v>
                </c:pt>
                <c:pt idx="572">
                  <c:v>77</c:v>
                </c:pt>
                <c:pt idx="573">
                  <c:v>71</c:v>
                </c:pt>
                <c:pt idx="574">
                  <c:v>69</c:v>
                </c:pt>
                <c:pt idx="575">
                  <c:v>74</c:v>
                </c:pt>
                <c:pt idx="576">
                  <c:v>87</c:v>
                </c:pt>
                <c:pt idx="577">
                  <c:v>81</c:v>
                </c:pt>
                <c:pt idx="578">
                  <c:v>57</c:v>
                </c:pt>
                <c:pt idx="579">
                  <c:v>71</c:v>
                </c:pt>
                <c:pt idx="580">
                  <c:v>74</c:v>
                </c:pt>
                <c:pt idx="581">
                  <c:v>70</c:v>
                </c:pt>
                <c:pt idx="582">
                  <c:v>72</c:v>
                </c:pt>
                <c:pt idx="583">
                  <c:v>81</c:v>
                </c:pt>
                <c:pt idx="584">
                  <c:v>67</c:v>
                </c:pt>
                <c:pt idx="585">
                  <c:v>74</c:v>
                </c:pt>
                <c:pt idx="586">
                  <c:v>90</c:v>
                </c:pt>
                <c:pt idx="587">
                  <c:v>63</c:v>
                </c:pt>
                <c:pt idx="588">
                  <c:v>77</c:v>
                </c:pt>
                <c:pt idx="589">
                  <c:v>78</c:v>
                </c:pt>
                <c:pt idx="590">
                  <c:v>74</c:v>
                </c:pt>
                <c:pt idx="591">
                  <c:v>64</c:v>
                </c:pt>
                <c:pt idx="592">
                  <c:v>84</c:v>
                </c:pt>
                <c:pt idx="593">
                  <c:v>70</c:v>
                </c:pt>
                <c:pt idx="594">
                  <c:v>70</c:v>
                </c:pt>
                <c:pt idx="595">
                  <c:v>59</c:v>
                </c:pt>
                <c:pt idx="596">
                  <c:v>65</c:v>
                </c:pt>
                <c:pt idx="597">
                  <c:v>57</c:v>
                </c:pt>
                <c:pt idx="598">
                  <c:v>59</c:v>
                </c:pt>
                <c:pt idx="599">
                  <c:v>71</c:v>
                </c:pt>
                <c:pt idx="600">
                  <c:v>80</c:v>
                </c:pt>
                <c:pt idx="601">
                  <c:v>65</c:v>
                </c:pt>
                <c:pt idx="602">
                  <c:v>71</c:v>
                </c:pt>
                <c:pt idx="603">
                  <c:v>59</c:v>
                </c:pt>
                <c:pt idx="604">
                  <c:v>54</c:v>
                </c:pt>
                <c:pt idx="605">
                  <c:v>90</c:v>
                </c:pt>
                <c:pt idx="606">
                  <c:v>61</c:v>
                </c:pt>
                <c:pt idx="607">
                  <c:v>54</c:v>
                </c:pt>
                <c:pt idx="608">
                  <c:v>69</c:v>
                </c:pt>
                <c:pt idx="609">
                  <c:v>71</c:v>
                </c:pt>
                <c:pt idx="610">
                  <c:v>63</c:v>
                </c:pt>
                <c:pt idx="611">
                  <c:v>73</c:v>
                </c:pt>
                <c:pt idx="612">
                  <c:v>68</c:v>
                </c:pt>
                <c:pt idx="613">
                  <c:v>74</c:v>
                </c:pt>
                <c:pt idx="614">
                  <c:v>81</c:v>
                </c:pt>
                <c:pt idx="615">
                  <c:v>75</c:v>
                </c:pt>
                <c:pt idx="616">
                  <c:v>65</c:v>
                </c:pt>
                <c:pt idx="617">
                  <c:v>72</c:v>
                </c:pt>
                <c:pt idx="618">
                  <c:v>59</c:v>
                </c:pt>
                <c:pt idx="619">
                  <c:v>93</c:v>
                </c:pt>
                <c:pt idx="620">
                  <c:v>78</c:v>
                </c:pt>
                <c:pt idx="621">
                  <c:v>58</c:v>
                </c:pt>
                <c:pt idx="622">
                  <c:v>72</c:v>
                </c:pt>
                <c:pt idx="623">
                  <c:v>52</c:v>
                </c:pt>
                <c:pt idx="624">
                  <c:v>64</c:v>
                </c:pt>
                <c:pt idx="625">
                  <c:v>80</c:v>
                </c:pt>
                <c:pt idx="626">
                  <c:v>56</c:v>
                </c:pt>
                <c:pt idx="627">
                  <c:v>61</c:v>
                </c:pt>
                <c:pt idx="628">
                  <c:v>90</c:v>
                </c:pt>
                <c:pt idx="629">
                  <c:v>62</c:v>
                </c:pt>
                <c:pt idx="630">
                  <c:v>67</c:v>
                </c:pt>
                <c:pt idx="631">
                  <c:v>78</c:v>
                </c:pt>
                <c:pt idx="632">
                  <c:v>82</c:v>
                </c:pt>
                <c:pt idx="633">
                  <c:v>67</c:v>
                </c:pt>
                <c:pt idx="634">
                  <c:v>71</c:v>
                </c:pt>
                <c:pt idx="635">
                  <c:v>60</c:v>
                </c:pt>
                <c:pt idx="636">
                  <c:v>74</c:v>
                </c:pt>
                <c:pt idx="637">
                  <c:v>69</c:v>
                </c:pt>
                <c:pt idx="638">
                  <c:v>83</c:v>
                </c:pt>
                <c:pt idx="639">
                  <c:v>73</c:v>
                </c:pt>
                <c:pt idx="640">
                  <c:v>56</c:v>
                </c:pt>
                <c:pt idx="641">
                  <c:v>60</c:v>
                </c:pt>
                <c:pt idx="642">
                  <c:v>71</c:v>
                </c:pt>
                <c:pt idx="643">
                  <c:v>57</c:v>
                </c:pt>
                <c:pt idx="644">
                  <c:v>74</c:v>
                </c:pt>
                <c:pt idx="645">
                  <c:v>80</c:v>
                </c:pt>
                <c:pt idx="646">
                  <c:v>64</c:v>
                </c:pt>
                <c:pt idx="647">
                  <c:v>71</c:v>
                </c:pt>
                <c:pt idx="648">
                  <c:v>65</c:v>
                </c:pt>
                <c:pt idx="649">
                  <c:v>69</c:v>
                </c:pt>
                <c:pt idx="650">
                  <c:v>76</c:v>
                </c:pt>
                <c:pt idx="651">
                  <c:v>61</c:v>
                </c:pt>
                <c:pt idx="652">
                  <c:v>52</c:v>
                </c:pt>
                <c:pt idx="653">
                  <c:v>67</c:v>
                </c:pt>
                <c:pt idx="654">
                  <c:v>63</c:v>
                </c:pt>
                <c:pt idx="655">
                  <c:v>91</c:v>
                </c:pt>
                <c:pt idx="656">
                  <c:v>66</c:v>
                </c:pt>
                <c:pt idx="657">
                  <c:v>74</c:v>
                </c:pt>
                <c:pt idx="658">
                  <c:v>63</c:v>
                </c:pt>
                <c:pt idx="659">
                  <c:v>57</c:v>
                </c:pt>
                <c:pt idx="660">
                  <c:v>59</c:v>
                </c:pt>
                <c:pt idx="661">
                  <c:v>59</c:v>
                </c:pt>
                <c:pt idx="662">
                  <c:v>59</c:v>
                </c:pt>
                <c:pt idx="663">
                  <c:v>75</c:v>
                </c:pt>
                <c:pt idx="664">
                  <c:v>61</c:v>
                </c:pt>
                <c:pt idx="665">
                  <c:v>82</c:v>
                </c:pt>
                <c:pt idx="666">
                  <c:v>80</c:v>
                </c:pt>
                <c:pt idx="667">
                  <c:v>55</c:v>
                </c:pt>
                <c:pt idx="668">
                  <c:v>69</c:v>
                </c:pt>
                <c:pt idx="669">
                  <c:v>60</c:v>
                </c:pt>
                <c:pt idx="670">
                  <c:v>68</c:v>
                </c:pt>
                <c:pt idx="671">
                  <c:v>69</c:v>
                </c:pt>
                <c:pt idx="672">
                  <c:v>69</c:v>
                </c:pt>
                <c:pt idx="673">
                  <c:v>61</c:v>
                </c:pt>
                <c:pt idx="674">
                  <c:v>69</c:v>
                </c:pt>
                <c:pt idx="675">
                  <c:v>59</c:v>
                </c:pt>
                <c:pt idx="676">
                  <c:v>62</c:v>
                </c:pt>
                <c:pt idx="677">
                  <c:v>71</c:v>
                </c:pt>
                <c:pt idx="678">
                  <c:v>67</c:v>
                </c:pt>
                <c:pt idx="679">
                  <c:v>87</c:v>
                </c:pt>
                <c:pt idx="680">
                  <c:v>65</c:v>
                </c:pt>
                <c:pt idx="681">
                  <c:v>78</c:v>
                </c:pt>
                <c:pt idx="682">
                  <c:v>50</c:v>
                </c:pt>
                <c:pt idx="683">
                  <c:v>75</c:v>
                </c:pt>
                <c:pt idx="684">
                  <c:v>80</c:v>
                </c:pt>
                <c:pt idx="685">
                  <c:v>54</c:v>
                </c:pt>
                <c:pt idx="686">
                  <c:v>63</c:v>
                </c:pt>
                <c:pt idx="687">
                  <c:v>57</c:v>
                </c:pt>
                <c:pt idx="688">
                  <c:v>60</c:v>
                </c:pt>
                <c:pt idx="689">
                  <c:v>60</c:v>
                </c:pt>
                <c:pt idx="690">
                  <c:v>76</c:v>
                </c:pt>
                <c:pt idx="691">
                  <c:v>68</c:v>
                </c:pt>
                <c:pt idx="692">
                  <c:v>71</c:v>
                </c:pt>
                <c:pt idx="693">
                  <c:v>62</c:v>
                </c:pt>
                <c:pt idx="694">
                  <c:v>72</c:v>
                </c:pt>
                <c:pt idx="695">
                  <c:v>60</c:v>
                </c:pt>
                <c:pt idx="696">
                  <c:v>66</c:v>
                </c:pt>
                <c:pt idx="697">
                  <c:v>79</c:v>
                </c:pt>
                <c:pt idx="698">
                  <c:v>67</c:v>
                </c:pt>
                <c:pt idx="699">
                  <c:v>64</c:v>
                </c:pt>
                <c:pt idx="700">
                  <c:v>70</c:v>
                </c:pt>
                <c:pt idx="701">
                  <c:v>64</c:v>
                </c:pt>
                <c:pt idx="702">
                  <c:v>74</c:v>
                </c:pt>
                <c:pt idx="703">
                  <c:v>64</c:v>
                </c:pt>
                <c:pt idx="704">
                  <c:v>71</c:v>
                </c:pt>
                <c:pt idx="705">
                  <c:v>65</c:v>
                </c:pt>
                <c:pt idx="706">
                  <c:v>68</c:v>
                </c:pt>
                <c:pt idx="707">
                  <c:v>64</c:v>
                </c:pt>
                <c:pt idx="708">
                  <c:v>79</c:v>
                </c:pt>
                <c:pt idx="709">
                  <c:v>74</c:v>
                </c:pt>
                <c:pt idx="710">
                  <c:v>81</c:v>
                </c:pt>
                <c:pt idx="711">
                  <c:v>78</c:v>
                </c:pt>
                <c:pt idx="712">
                  <c:v>76</c:v>
                </c:pt>
                <c:pt idx="713">
                  <c:v>83</c:v>
                </c:pt>
                <c:pt idx="714">
                  <c:v>74</c:v>
                </c:pt>
                <c:pt idx="715">
                  <c:v>88</c:v>
                </c:pt>
                <c:pt idx="716">
                  <c:v>87</c:v>
                </c:pt>
                <c:pt idx="717">
                  <c:v>73</c:v>
                </c:pt>
                <c:pt idx="718">
                  <c:v>84</c:v>
                </c:pt>
                <c:pt idx="719">
                  <c:v>86</c:v>
                </c:pt>
                <c:pt idx="720">
                  <c:v>71</c:v>
                </c:pt>
                <c:pt idx="721">
                  <c:v>85</c:v>
                </c:pt>
                <c:pt idx="722">
                  <c:v>86</c:v>
                </c:pt>
                <c:pt idx="723">
                  <c:v>95</c:v>
                </c:pt>
                <c:pt idx="724">
                  <c:v>73</c:v>
                </c:pt>
                <c:pt idx="725">
                  <c:v>91</c:v>
                </c:pt>
                <c:pt idx="726">
                  <c:v>84</c:v>
                </c:pt>
                <c:pt idx="727">
                  <c:v>73</c:v>
                </c:pt>
                <c:pt idx="728">
                  <c:v>87</c:v>
                </c:pt>
                <c:pt idx="729">
                  <c:v>92</c:v>
                </c:pt>
                <c:pt idx="730">
                  <c:v>86</c:v>
                </c:pt>
                <c:pt idx="731">
                  <c:v>85</c:v>
                </c:pt>
                <c:pt idx="732">
                  <c:v>87</c:v>
                </c:pt>
                <c:pt idx="733">
                  <c:v>77</c:v>
                </c:pt>
                <c:pt idx="734">
                  <c:v>70</c:v>
                </c:pt>
                <c:pt idx="735">
                  <c:v>78</c:v>
                </c:pt>
                <c:pt idx="736">
                  <c:v>89</c:v>
                </c:pt>
                <c:pt idx="737">
                  <c:v>77</c:v>
                </c:pt>
                <c:pt idx="738">
                  <c:v>75</c:v>
                </c:pt>
                <c:pt idx="739">
                  <c:v>89</c:v>
                </c:pt>
                <c:pt idx="740">
                  <c:v>83</c:v>
                </c:pt>
                <c:pt idx="741">
                  <c:v>87</c:v>
                </c:pt>
                <c:pt idx="742">
                  <c:v>79</c:v>
                </c:pt>
                <c:pt idx="743">
                  <c:v>76</c:v>
                </c:pt>
                <c:pt idx="744">
                  <c:v>63</c:v>
                </c:pt>
                <c:pt idx="745">
                  <c:v>72</c:v>
                </c:pt>
                <c:pt idx="746">
                  <c:v>88</c:v>
                </c:pt>
                <c:pt idx="747">
                  <c:v>55</c:v>
                </c:pt>
                <c:pt idx="748">
                  <c:v>66</c:v>
                </c:pt>
                <c:pt idx="749">
                  <c:v>64</c:v>
                </c:pt>
                <c:pt idx="750">
                  <c:v>53</c:v>
                </c:pt>
                <c:pt idx="751">
                  <c:v>71</c:v>
                </c:pt>
                <c:pt idx="752">
                  <c:v>69</c:v>
                </c:pt>
                <c:pt idx="753">
                  <c:v>83</c:v>
                </c:pt>
                <c:pt idx="754">
                  <c:v>75</c:v>
                </c:pt>
                <c:pt idx="755">
                  <c:v>62</c:v>
                </c:pt>
                <c:pt idx="756">
                  <c:v>61</c:v>
                </c:pt>
                <c:pt idx="757">
                  <c:v>66</c:v>
                </c:pt>
                <c:pt idx="758">
                  <c:v>75</c:v>
                </c:pt>
                <c:pt idx="759">
                  <c:v>55</c:v>
                </c:pt>
                <c:pt idx="760">
                  <c:v>68</c:v>
                </c:pt>
                <c:pt idx="761">
                  <c:v>63</c:v>
                </c:pt>
                <c:pt idx="762">
                  <c:v>70</c:v>
                </c:pt>
                <c:pt idx="763">
                  <c:v>72</c:v>
                </c:pt>
                <c:pt idx="764">
                  <c:v>81</c:v>
                </c:pt>
                <c:pt idx="765">
                  <c:v>70</c:v>
                </c:pt>
                <c:pt idx="766">
                  <c:v>73</c:v>
                </c:pt>
                <c:pt idx="767">
                  <c:v>62</c:v>
                </c:pt>
                <c:pt idx="768">
                  <c:v>71</c:v>
                </c:pt>
                <c:pt idx="769">
                  <c:v>86</c:v>
                </c:pt>
                <c:pt idx="770">
                  <c:v>60</c:v>
                </c:pt>
                <c:pt idx="771">
                  <c:v>58</c:v>
                </c:pt>
                <c:pt idx="772">
                  <c:v>63</c:v>
                </c:pt>
                <c:pt idx="773">
                  <c:v>65</c:v>
                </c:pt>
                <c:pt idx="774">
                  <c:v>72</c:v>
                </c:pt>
                <c:pt idx="775">
                  <c:v>94</c:v>
                </c:pt>
                <c:pt idx="776">
                  <c:v>69</c:v>
                </c:pt>
                <c:pt idx="777">
                  <c:v>64</c:v>
                </c:pt>
                <c:pt idx="778">
                  <c:v>74</c:v>
                </c:pt>
                <c:pt idx="779">
                  <c:v>92</c:v>
                </c:pt>
                <c:pt idx="780">
                  <c:v>69</c:v>
                </c:pt>
                <c:pt idx="781">
                  <c:v>67</c:v>
                </c:pt>
                <c:pt idx="782">
                  <c:v>68</c:v>
                </c:pt>
                <c:pt idx="783">
                  <c:v>78</c:v>
                </c:pt>
                <c:pt idx="784">
                  <c:v>70</c:v>
                </c:pt>
                <c:pt idx="785">
                  <c:v>70</c:v>
                </c:pt>
                <c:pt idx="786">
                  <c:v>78</c:v>
                </c:pt>
                <c:pt idx="787">
                  <c:v>79</c:v>
                </c:pt>
                <c:pt idx="788">
                  <c:v>71</c:v>
                </c:pt>
                <c:pt idx="789">
                  <c:v>77</c:v>
                </c:pt>
                <c:pt idx="790">
                  <c:v>80</c:v>
                </c:pt>
                <c:pt idx="791">
                  <c:v>66</c:v>
                </c:pt>
                <c:pt idx="792">
                  <c:v>75</c:v>
                </c:pt>
                <c:pt idx="793">
                  <c:v>69</c:v>
                </c:pt>
                <c:pt idx="794">
                  <c:v>69</c:v>
                </c:pt>
                <c:pt idx="795">
                  <c:v>67</c:v>
                </c:pt>
                <c:pt idx="796">
                  <c:v>82</c:v>
                </c:pt>
                <c:pt idx="797">
                  <c:v>84</c:v>
                </c:pt>
                <c:pt idx="798">
                  <c:v>78</c:v>
                </c:pt>
                <c:pt idx="799">
                  <c:v>79</c:v>
                </c:pt>
                <c:pt idx="800">
                  <c:v>80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3DE-4D5C-BFFF-0CA46D7CEAE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MgO 10 min800 C 2 deg per min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Sheet1!$A$2:$A$902</c:f>
              <c:numCache>
                <c:formatCode>General</c:formatCode>
                <c:ptCount val="901"/>
                <c:pt idx="0">
                  <c:v>20</c:v>
                </c:pt>
                <c:pt idx="1">
                  <c:v>20.05</c:v>
                </c:pt>
                <c:pt idx="2">
                  <c:v>20.100000000000001</c:v>
                </c:pt>
                <c:pt idx="3">
                  <c:v>20.149999999999999</c:v>
                </c:pt>
                <c:pt idx="4">
                  <c:v>20.2</c:v>
                </c:pt>
                <c:pt idx="5">
                  <c:v>20.25</c:v>
                </c:pt>
                <c:pt idx="6">
                  <c:v>20.3</c:v>
                </c:pt>
                <c:pt idx="7">
                  <c:v>20.350000000000001</c:v>
                </c:pt>
                <c:pt idx="8">
                  <c:v>20.399999999999999</c:v>
                </c:pt>
                <c:pt idx="9">
                  <c:v>20.45</c:v>
                </c:pt>
                <c:pt idx="10">
                  <c:v>20.5</c:v>
                </c:pt>
                <c:pt idx="11">
                  <c:v>20.55</c:v>
                </c:pt>
                <c:pt idx="12">
                  <c:v>20.6</c:v>
                </c:pt>
                <c:pt idx="13">
                  <c:v>20.65</c:v>
                </c:pt>
                <c:pt idx="14">
                  <c:v>20.7</c:v>
                </c:pt>
                <c:pt idx="15">
                  <c:v>20.75</c:v>
                </c:pt>
                <c:pt idx="16">
                  <c:v>20.8</c:v>
                </c:pt>
                <c:pt idx="17">
                  <c:v>20.85</c:v>
                </c:pt>
                <c:pt idx="18">
                  <c:v>20.9</c:v>
                </c:pt>
                <c:pt idx="19">
                  <c:v>20.95</c:v>
                </c:pt>
                <c:pt idx="20">
                  <c:v>21</c:v>
                </c:pt>
                <c:pt idx="21">
                  <c:v>21.05</c:v>
                </c:pt>
                <c:pt idx="22">
                  <c:v>21.1</c:v>
                </c:pt>
                <c:pt idx="23">
                  <c:v>21.15</c:v>
                </c:pt>
                <c:pt idx="24">
                  <c:v>21.2</c:v>
                </c:pt>
                <c:pt idx="25">
                  <c:v>21.25</c:v>
                </c:pt>
                <c:pt idx="26">
                  <c:v>21.3</c:v>
                </c:pt>
                <c:pt idx="27">
                  <c:v>21.35</c:v>
                </c:pt>
                <c:pt idx="28">
                  <c:v>21.4</c:v>
                </c:pt>
                <c:pt idx="29">
                  <c:v>21.45</c:v>
                </c:pt>
                <c:pt idx="30">
                  <c:v>21.5</c:v>
                </c:pt>
                <c:pt idx="31">
                  <c:v>21.55</c:v>
                </c:pt>
                <c:pt idx="32">
                  <c:v>21.6</c:v>
                </c:pt>
                <c:pt idx="33">
                  <c:v>21.65</c:v>
                </c:pt>
                <c:pt idx="34">
                  <c:v>21.7</c:v>
                </c:pt>
                <c:pt idx="35">
                  <c:v>21.75</c:v>
                </c:pt>
                <c:pt idx="36">
                  <c:v>21.8</c:v>
                </c:pt>
                <c:pt idx="37">
                  <c:v>21.85</c:v>
                </c:pt>
                <c:pt idx="38">
                  <c:v>21.9</c:v>
                </c:pt>
                <c:pt idx="39">
                  <c:v>21.95</c:v>
                </c:pt>
                <c:pt idx="40">
                  <c:v>22</c:v>
                </c:pt>
                <c:pt idx="41">
                  <c:v>22.05</c:v>
                </c:pt>
                <c:pt idx="42">
                  <c:v>22.1</c:v>
                </c:pt>
                <c:pt idx="43">
                  <c:v>22.15</c:v>
                </c:pt>
                <c:pt idx="44">
                  <c:v>22.2</c:v>
                </c:pt>
                <c:pt idx="45">
                  <c:v>22.25</c:v>
                </c:pt>
                <c:pt idx="46">
                  <c:v>22.3</c:v>
                </c:pt>
                <c:pt idx="47">
                  <c:v>22.35</c:v>
                </c:pt>
                <c:pt idx="48">
                  <c:v>22.4</c:v>
                </c:pt>
                <c:pt idx="49">
                  <c:v>22.45</c:v>
                </c:pt>
                <c:pt idx="50">
                  <c:v>22.5</c:v>
                </c:pt>
                <c:pt idx="51">
                  <c:v>22.55</c:v>
                </c:pt>
                <c:pt idx="52">
                  <c:v>22.6</c:v>
                </c:pt>
                <c:pt idx="53">
                  <c:v>22.65</c:v>
                </c:pt>
                <c:pt idx="54">
                  <c:v>22.7</c:v>
                </c:pt>
                <c:pt idx="55">
                  <c:v>22.75</c:v>
                </c:pt>
                <c:pt idx="56">
                  <c:v>22.8</c:v>
                </c:pt>
                <c:pt idx="57">
                  <c:v>22.85</c:v>
                </c:pt>
                <c:pt idx="58">
                  <c:v>22.9</c:v>
                </c:pt>
                <c:pt idx="59">
                  <c:v>22.95</c:v>
                </c:pt>
                <c:pt idx="60">
                  <c:v>23</c:v>
                </c:pt>
                <c:pt idx="61">
                  <c:v>23.05</c:v>
                </c:pt>
                <c:pt idx="62">
                  <c:v>23.1</c:v>
                </c:pt>
                <c:pt idx="63">
                  <c:v>23.15</c:v>
                </c:pt>
                <c:pt idx="64">
                  <c:v>23.2</c:v>
                </c:pt>
                <c:pt idx="65">
                  <c:v>23.25</c:v>
                </c:pt>
                <c:pt idx="66">
                  <c:v>23.3</c:v>
                </c:pt>
                <c:pt idx="67">
                  <c:v>23.35</c:v>
                </c:pt>
                <c:pt idx="68">
                  <c:v>23.4</c:v>
                </c:pt>
                <c:pt idx="69">
                  <c:v>23.45</c:v>
                </c:pt>
                <c:pt idx="70">
                  <c:v>23.5</c:v>
                </c:pt>
                <c:pt idx="71">
                  <c:v>23.55</c:v>
                </c:pt>
                <c:pt idx="72">
                  <c:v>23.6</c:v>
                </c:pt>
                <c:pt idx="73">
                  <c:v>23.65</c:v>
                </c:pt>
                <c:pt idx="74">
                  <c:v>23.7</c:v>
                </c:pt>
                <c:pt idx="75">
                  <c:v>23.75</c:v>
                </c:pt>
                <c:pt idx="76">
                  <c:v>23.8</c:v>
                </c:pt>
                <c:pt idx="77">
                  <c:v>23.85</c:v>
                </c:pt>
                <c:pt idx="78">
                  <c:v>23.9</c:v>
                </c:pt>
                <c:pt idx="79">
                  <c:v>23.95</c:v>
                </c:pt>
                <c:pt idx="80">
                  <c:v>24</c:v>
                </c:pt>
                <c:pt idx="81">
                  <c:v>24.05</c:v>
                </c:pt>
                <c:pt idx="82">
                  <c:v>24.1</c:v>
                </c:pt>
                <c:pt idx="83">
                  <c:v>24.15</c:v>
                </c:pt>
                <c:pt idx="84">
                  <c:v>24.2</c:v>
                </c:pt>
                <c:pt idx="85">
                  <c:v>24.25</c:v>
                </c:pt>
                <c:pt idx="86">
                  <c:v>24.3</c:v>
                </c:pt>
                <c:pt idx="87">
                  <c:v>24.35</c:v>
                </c:pt>
                <c:pt idx="88">
                  <c:v>24.4</c:v>
                </c:pt>
                <c:pt idx="89">
                  <c:v>24.45</c:v>
                </c:pt>
                <c:pt idx="90">
                  <c:v>24.5</c:v>
                </c:pt>
                <c:pt idx="91">
                  <c:v>24.55</c:v>
                </c:pt>
                <c:pt idx="92">
                  <c:v>24.6</c:v>
                </c:pt>
                <c:pt idx="93">
                  <c:v>24.65</c:v>
                </c:pt>
                <c:pt idx="94">
                  <c:v>24.7</c:v>
                </c:pt>
                <c:pt idx="95">
                  <c:v>24.75</c:v>
                </c:pt>
                <c:pt idx="96">
                  <c:v>24.8</c:v>
                </c:pt>
                <c:pt idx="97">
                  <c:v>24.85</c:v>
                </c:pt>
                <c:pt idx="98">
                  <c:v>24.9</c:v>
                </c:pt>
                <c:pt idx="99">
                  <c:v>24.95</c:v>
                </c:pt>
                <c:pt idx="100">
                  <c:v>25</c:v>
                </c:pt>
                <c:pt idx="101">
                  <c:v>25.05</c:v>
                </c:pt>
                <c:pt idx="102">
                  <c:v>25.1</c:v>
                </c:pt>
                <c:pt idx="103">
                  <c:v>25.15</c:v>
                </c:pt>
                <c:pt idx="104">
                  <c:v>25.2</c:v>
                </c:pt>
                <c:pt idx="105">
                  <c:v>25.25</c:v>
                </c:pt>
                <c:pt idx="106">
                  <c:v>25.3</c:v>
                </c:pt>
                <c:pt idx="107">
                  <c:v>25.35</c:v>
                </c:pt>
                <c:pt idx="108">
                  <c:v>25.4</c:v>
                </c:pt>
                <c:pt idx="109">
                  <c:v>25.45</c:v>
                </c:pt>
                <c:pt idx="110">
                  <c:v>25.5</c:v>
                </c:pt>
                <c:pt idx="111">
                  <c:v>25.55</c:v>
                </c:pt>
                <c:pt idx="112">
                  <c:v>25.6</c:v>
                </c:pt>
                <c:pt idx="113">
                  <c:v>25.65</c:v>
                </c:pt>
                <c:pt idx="114">
                  <c:v>25.7</c:v>
                </c:pt>
                <c:pt idx="115">
                  <c:v>25.75</c:v>
                </c:pt>
                <c:pt idx="116">
                  <c:v>25.8</c:v>
                </c:pt>
                <c:pt idx="117">
                  <c:v>25.85</c:v>
                </c:pt>
                <c:pt idx="118">
                  <c:v>25.9</c:v>
                </c:pt>
                <c:pt idx="119">
                  <c:v>25.95</c:v>
                </c:pt>
                <c:pt idx="120">
                  <c:v>26</c:v>
                </c:pt>
                <c:pt idx="121">
                  <c:v>26.05</c:v>
                </c:pt>
                <c:pt idx="122">
                  <c:v>26.1</c:v>
                </c:pt>
                <c:pt idx="123">
                  <c:v>26.15</c:v>
                </c:pt>
                <c:pt idx="124">
                  <c:v>26.2</c:v>
                </c:pt>
                <c:pt idx="125">
                  <c:v>26.25</c:v>
                </c:pt>
                <c:pt idx="126">
                  <c:v>26.3</c:v>
                </c:pt>
                <c:pt idx="127">
                  <c:v>26.35</c:v>
                </c:pt>
                <c:pt idx="128">
                  <c:v>26.4</c:v>
                </c:pt>
                <c:pt idx="129">
                  <c:v>26.45</c:v>
                </c:pt>
                <c:pt idx="130">
                  <c:v>26.5</c:v>
                </c:pt>
                <c:pt idx="131">
                  <c:v>26.55</c:v>
                </c:pt>
                <c:pt idx="132">
                  <c:v>26.6</c:v>
                </c:pt>
                <c:pt idx="133">
                  <c:v>26.65</c:v>
                </c:pt>
                <c:pt idx="134">
                  <c:v>26.7</c:v>
                </c:pt>
                <c:pt idx="135">
                  <c:v>26.75</c:v>
                </c:pt>
                <c:pt idx="136">
                  <c:v>26.8</c:v>
                </c:pt>
                <c:pt idx="137">
                  <c:v>26.85</c:v>
                </c:pt>
                <c:pt idx="138">
                  <c:v>26.9</c:v>
                </c:pt>
                <c:pt idx="139">
                  <c:v>26.95</c:v>
                </c:pt>
                <c:pt idx="140">
                  <c:v>27</c:v>
                </c:pt>
                <c:pt idx="141">
                  <c:v>27.05</c:v>
                </c:pt>
                <c:pt idx="142">
                  <c:v>27.1</c:v>
                </c:pt>
                <c:pt idx="143">
                  <c:v>27.15</c:v>
                </c:pt>
                <c:pt idx="144">
                  <c:v>27.2</c:v>
                </c:pt>
                <c:pt idx="145">
                  <c:v>27.25</c:v>
                </c:pt>
                <c:pt idx="146">
                  <c:v>27.3</c:v>
                </c:pt>
                <c:pt idx="147">
                  <c:v>27.35</c:v>
                </c:pt>
                <c:pt idx="148">
                  <c:v>27.4</c:v>
                </c:pt>
                <c:pt idx="149">
                  <c:v>27.45</c:v>
                </c:pt>
                <c:pt idx="150">
                  <c:v>27.5</c:v>
                </c:pt>
                <c:pt idx="151">
                  <c:v>27.55</c:v>
                </c:pt>
                <c:pt idx="152">
                  <c:v>27.6</c:v>
                </c:pt>
                <c:pt idx="153">
                  <c:v>27.65</c:v>
                </c:pt>
                <c:pt idx="154">
                  <c:v>27.7</c:v>
                </c:pt>
                <c:pt idx="155">
                  <c:v>27.75</c:v>
                </c:pt>
                <c:pt idx="156">
                  <c:v>27.8</c:v>
                </c:pt>
                <c:pt idx="157">
                  <c:v>27.85</c:v>
                </c:pt>
                <c:pt idx="158">
                  <c:v>27.9</c:v>
                </c:pt>
                <c:pt idx="159">
                  <c:v>27.95</c:v>
                </c:pt>
                <c:pt idx="160">
                  <c:v>28</c:v>
                </c:pt>
                <c:pt idx="161">
                  <c:v>28.05</c:v>
                </c:pt>
                <c:pt idx="162">
                  <c:v>28.1</c:v>
                </c:pt>
                <c:pt idx="163">
                  <c:v>28.15</c:v>
                </c:pt>
                <c:pt idx="164">
                  <c:v>28.2</c:v>
                </c:pt>
                <c:pt idx="165">
                  <c:v>28.25</c:v>
                </c:pt>
                <c:pt idx="166">
                  <c:v>28.3</c:v>
                </c:pt>
                <c:pt idx="167">
                  <c:v>28.35</c:v>
                </c:pt>
                <c:pt idx="168">
                  <c:v>28.4</c:v>
                </c:pt>
                <c:pt idx="169">
                  <c:v>28.45</c:v>
                </c:pt>
                <c:pt idx="170">
                  <c:v>28.5</c:v>
                </c:pt>
                <c:pt idx="171">
                  <c:v>28.55</c:v>
                </c:pt>
                <c:pt idx="172">
                  <c:v>28.6</c:v>
                </c:pt>
                <c:pt idx="173">
                  <c:v>28.65</c:v>
                </c:pt>
                <c:pt idx="174">
                  <c:v>28.7</c:v>
                </c:pt>
                <c:pt idx="175">
                  <c:v>28.75</c:v>
                </c:pt>
                <c:pt idx="176">
                  <c:v>28.8</c:v>
                </c:pt>
                <c:pt idx="177">
                  <c:v>28.85</c:v>
                </c:pt>
                <c:pt idx="178">
                  <c:v>28.9</c:v>
                </c:pt>
                <c:pt idx="179">
                  <c:v>28.95</c:v>
                </c:pt>
                <c:pt idx="180">
                  <c:v>29</c:v>
                </c:pt>
                <c:pt idx="181">
                  <c:v>29.05</c:v>
                </c:pt>
                <c:pt idx="182">
                  <c:v>29.1</c:v>
                </c:pt>
                <c:pt idx="183">
                  <c:v>29.15</c:v>
                </c:pt>
                <c:pt idx="184">
                  <c:v>29.2</c:v>
                </c:pt>
                <c:pt idx="185">
                  <c:v>29.25</c:v>
                </c:pt>
                <c:pt idx="186">
                  <c:v>29.3</c:v>
                </c:pt>
                <c:pt idx="187">
                  <c:v>29.35</c:v>
                </c:pt>
                <c:pt idx="188">
                  <c:v>29.4</c:v>
                </c:pt>
                <c:pt idx="189">
                  <c:v>29.45</c:v>
                </c:pt>
                <c:pt idx="190">
                  <c:v>29.5</c:v>
                </c:pt>
                <c:pt idx="191">
                  <c:v>29.55</c:v>
                </c:pt>
                <c:pt idx="192">
                  <c:v>29.6</c:v>
                </c:pt>
                <c:pt idx="193">
                  <c:v>29.65</c:v>
                </c:pt>
                <c:pt idx="194">
                  <c:v>29.7</c:v>
                </c:pt>
                <c:pt idx="195">
                  <c:v>29.75</c:v>
                </c:pt>
                <c:pt idx="196">
                  <c:v>29.8</c:v>
                </c:pt>
                <c:pt idx="197">
                  <c:v>29.85</c:v>
                </c:pt>
                <c:pt idx="198">
                  <c:v>29.9</c:v>
                </c:pt>
                <c:pt idx="199">
                  <c:v>29.95</c:v>
                </c:pt>
                <c:pt idx="200">
                  <c:v>30</c:v>
                </c:pt>
                <c:pt idx="201">
                  <c:v>30.05</c:v>
                </c:pt>
                <c:pt idx="202">
                  <c:v>30.1</c:v>
                </c:pt>
                <c:pt idx="203">
                  <c:v>30.15</c:v>
                </c:pt>
                <c:pt idx="204">
                  <c:v>30.2</c:v>
                </c:pt>
                <c:pt idx="205">
                  <c:v>30.25</c:v>
                </c:pt>
                <c:pt idx="206">
                  <c:v>30.3</c:v>
                </c:pt>
                <c:pt idx="207">
                  <c:v>30.35</c:v>
                </c:pt>
                <c:pt idx="208">
                  <c:v>30.4</c:v>
                </c:pt>
                <c:pt idx="209">
                  <c:v>30.45</c:v>
                </c:pt>
                <c:pt idx="210">
                  <c:v>30.5</c:v>
                </c:pt>
                <c:pt idx="211">
                  <c:v>30.55</c:v>
                </c:pt>
                <c:pt idx="212">
                  <c:v>30.6</c:v>
                </c:pt>
                <c:pt idx="213">
                  <c:v>30.65</c:v>
                </c:pt>
                <c:pt idx="214">
                  <c:v>30.7</c:v>
                </c:pt>
                <c:pt idx="215">
                  <c:v>30.75</c:v>
                </c:pt>
                <c:pt idx="216">
                  <c:v>30.8</c:v>
                </c:pt>
                <c:pt idx="217">
                  <c:v>30.85</c:v>
                </c:pt>
                <c:pt idx="218">
                  <c:v>30.9</c:v>
                </c:pt>
                <c:pt idx="219">
                  <c:v>30.95</c:v>
                </c:pt>
                <c:pt idx="220">
                  <c:v>31</c:v>
                </c:pt>
                <c:pt idx="221">
                  <c:v>31.05</c:v>
                </c:pt>
                <c:pt idx="222">
                  <c:v>31.1</c:v>
                </c:pt>
                <c:pt idx="223">
                  <c:v>31.15</c:v>
                </c:pt>
                <c:pt idx="224">
                  <c:v>31.2</c:v>
                </c:pt>
                <c:pt idx="225">
                  <c:v>31.25</c:v>
                </c:pt>
                <c:pt idx="226">
                  <c:v>31.3</c:v>
                </c:pt>
                <c:pt idx="227">
                  <c:v>31.35</c:v>
                </c:pt>
                <c:pt idx="228">
                  <c:v>31.4</c:v>
                </c:pt>
                <c:pt idx="229">
                  <c:v>31.45</c:v>
                </c:pt>
                <c:pt idx="230">
                  <c:v>31.5</c:v>
                </c:pt>
                <c:pt idx="231">
                  <c:v>31.55</c:v>
                </c:pt>
                <c:pt idx="232">
                  <c:v>31.6</c:v>
                </c:pt>
                <c:pt idx="233">
                  <c:v>31.65</c:v>
                </c:pt>
                <c:pt idx="234">
                  <c:v>31.7</c:v>
                </c:pt>
                <c:pt idx="235">
                  <c:v>31.75</c:v>
                </c:pt>
                <c:pt idx="236">
                  <c:v>31.8</c:v>
                </c:pt>
                <c:pt idx="237">
                  <c:v>31.85</c:v>
                </c:pt>
                <c:pt idx="238">
                  <c:v>31.9</c:v>
                </c:pt>
                <c:pt idx="239">
                  <c:v>31.95</c:v>
                </c:pt>
                <c:pt idx="240">
                  <c:v>32</c:v>
                </c:pt>
                <c:pt idx="241">
                  <c:v>32.049999999999997</c:v>
                </c:pt>
                <c:pt idx="242">
                  <c:v>32.1</c:v>
                </c:pt>
                <c:pt idx="243">
                  <c:v>32.15</c:v>
                </c:pt>
                <c:pt idx="244">
                  <c:v>32.200000000000003</c:v>
                </c:pt>
                <c:pt idx="245">
                  <c:v>32.25</c:v>
                </c:pt>
                <c:pt idx="246">
                  <c:v>32.299999999999997</c:v>
                </c:pt>
                <c:pt idx="247">
                  <c:v>32.35</c:v>
                </c:pt>
                <c:pt idx="248">
                  <c:v>32.4</c:v>
                </c:pt>
                <c:pt idx="249">
                  <c:v>32.450000000000003</c:v>
                </c:pt>
                <c:pt idx="250">
                  <c:v>32.5</c:v>
                </c:pt>
                <c:pt idx="251">
                  <c:v>32.549999999999997</c:v>
                </c:pt>
                <c:pt idx="252">
                  <c:v>32.6</c:v>
                </c:pt>
                <c:pt idx="253">
                  <c:v>32.65</c:v>
                </c:pt>
                <c:pt idx="254">
                  <c:v>32.700000000000003</c:v>
                </c:pt>
                <c:pt idx="255">
                  <c:v>32.75</c:v>
                </c:pt>
                <c:pt idx="256">
                  <c:v>32.799999999999997</c:v>
                </c:pt>
                <c:pt idx="257">
                  <c:v>32.85</c:v>
                </c:pt>
                <c:pt idx="258">
                  <c:v>32.9</c:v>
                </c:pt>
                <c:pt idx="259">
                  <c:v>32.950000000000003</c:v>
                </c:pt>
                <c:pt idx="260">
                  <c:v>33</c:v>
                </c:pt>
                <c:pt idx="261">
                  <c:v>33.049999999999997</c:v>
                </c:pt>
                <c:pt idx="262">
                  <c:v>33.1</c:v>
                </c:pt>
                <c:pt idx="263">
                  <c:v>33.15</c:v>
                </c:pt>
                <c:pt idx="264">
                  <c:v>33.200000000000003</c:v>
                </c:pt>
                <c:pt idx="265">
                  <c:v>33.25</c:v>
                </c:pt>
                <c:pt idx="266">
                  <c:v>33.299999999999997</c:v>
                </c:pt>
                <c:pt idx="267">
                  <c:v>33.35</c:v>
                </c:pt>
                <c:pt idx="268">
                  <c:v>33.4</c:v>
                </c:pt>
                <c:pt idx="269">
                  <c:v>33.450000000000003</c:v>
                </c:pt>
                <c:pt idx="270">
                  <c:v>33.5</c:v>
                </c:pt>
                <c:pt idx="271">
                  <c:v>33.549999999999997</c:v>
                </c:pt>
                <c:pt idx="272">
                  <c:v>33.6</c:v>
                </c:pt>
                <c:pt idx="273">
                  <c:v>33.65</c:v>
                </c:pt>
                <c:pt idx="274">
                  <c:v>33.700000000000003</c:v>
                </c:pt>
                <c:pt idx="275">
                  <c:v>33.75</c:v>
                </c:pt>
                <c:pt idx="276">
                  <c:v>33.799999999999997</c:v>
                </c:pt>
                <c:pt idx="277">
                  <c:v>33.85</c:v>
                </c:pt>
                <c:pt idx="278">
                  <c:v>33.9</c:v>
                </c:pt>
                <c:pt idx="279">
                  <c:v>33.950000000000003</c:v>
                </c:pt>
                <c:pt idx="280">
                  <c:v>34</c:v>
                </c:pt>
                <c:pt idx="281">
                  <c:v>34.049999999999997</c:v>
                </c:pt>
                <c:pt idx="282">
                  <c:v>34.1</c:v>
                </c:pt>
                <c:pt idx="283">
                  <c:v>34.15</c:v>
                </c:pt>
                <c:pt idx="284">
                  <c:v>34.200000000000003</c:v>
                </c:pt>
                <c:pt idx="285">
                  <c:v>34.25</c:v>
                </c:pt>
                <c:pt idx="286">
                  <c:v>34.299999999999997</c:v>
                </c:pt>
                <c:pt idx="287">
                  <c:v>34.35</c:v>
                </c:pt>
                <c:pt idx="288">
                  <c:v>34.4</c:v>
                </c:pt>
                <c:pt idx="289">
                  <c:v>34.450000000000003</c:v>
                </c:pt>
                <c:pt idx="290">
                  <c:v>34.5</c:v>
                </c:pt>
                <c:pt idx="291">
                  <c:v>34.549999999999997</c:v>
                </c:pt>
                <c:pt idx="292">
                  <c:v>34.6</c:v>
                </c:pt>
                <c:pt idx="293">
                  <c:v>34.65</c:v>
                </c:pt>
                <c:pt idx="294">
                  <c:v>34.700000000000003</c:v>
                </c:pt>
                <c:pt idx="295">
                  <c:v>34.75</c:v>
                </c:pt>
                <c:pt idx="296">
                  <c:v>34.799999999999997</c:v>
                </c:pt>
                <c:pt idx="297">
                  <c:v>34.85</c:v>
                </c:pt>
                <c:pt idx="298">
                  <c:v>34.9</c:v>
                </c:pt>
                <c:pt idx="299">
                  <c:v>34.950000000000003</c:v>
                </c:pt>
                <c:pt idx="300">
                  <c:v>35</c:v>
                </c:pt>
                <c:pt idx="301">
                  <c:v>35.049999999999997</c:v>
                </c:pt>
                <c:pt idx="302">
                  <c:v>35.1</c:v>
                </c:pt>
                <c:pt idx="303">
                  <c:v>35.15</c:v>
                </c:pt>
                <c:pt idx="304">
                  <c:v>35.200000000000003</c:v>
                </c:pt>
                <c:pt idx="305">
                  <c:v>35.25</c:v>
                </c:pt>
                <c:pt idx="306">
                  <c:v>35.299999999999997</c:v>
                </c:pt>
                <c:pt idx="307">
                  <c:v>35.35</c:v>
                </c:pt>
                <c:pt idx="308">
                  <c:v>35.4</c:v>
                </c:pt>
                <c:pt idx="309">
                  <c:v>35.450000000000003</c:v>
                </c:pt>
                <c:pt idx="310">
                  <c:v>35.5</c:v>
                </c:pt>
                <c:pt idx="311">
                  <c:v>35.549999999999997</c:v>
                </c:pt>
                <c:pt idx="312">
                  <c:v>35.6</c:v>
                </c:pt>
                <c:pt idx="313">
                  <c:v>35.65</c:v>
                </c:pt>
                <c:pt idx="314">
                  <c:v>35.700000000000003</c:v>
                </c:pt>
                <c:pt idx="315">
                  <c:v>35.75</c:v>
                </c:pt>
                <c:pt idx="316">
                  <c:v>35.799999999999997</c:v>
                </c:pt>
                <c:pt idx="317">
                  <c:v>35.85</c:v>
                </c:pt>
                <c:pt idx="318">
                  <c:v>35.9</c:v>
                </c:pt>
                <c:pt idx="319">
                  <c:v>35.950000000000003</c:v>
                </c:pt>
                <c:pt idx="320">
                  <c:v>36</c:v>
                </c:pt>
                <c:pt idx="321">
                  <c:v>36.049999999999997</c:v>
                </c:pt>
                <c:pt idx="322">
                  <c:v>36.1</c:v>
                </c:pt>
                <c:pt idx="323">
                  <c:v>36.15</c:v>
                </c:pt>
                <c:pt idx="324">
                  <c:v>36.200000000000003</c:v>
                </c:pt>
                <c:pt idx="325">
                  <c:v>36.25</c:v>
                </c:pt>
                <c:pt idx="326">
                  <c:v>36.299999999999997</c:v>
                </c:pt>
                <c:pt idx="327">
                  <c:v>36.35</c:v>
                </c:pt>
                <c:pt idx="328">
                  <c:v>36.4</c:v>
                </c:pt>
                <c:pt idx="329">
                  <c:v>36.450000000000003</c:v>
                </c:pt>
                <c:pt idx="330">
                  <c:v>36.5</c:v>
                </c:pt>
                <c:pt idx="331">
                  <c:v>36.549999999999997</c:v>
                </c:pt>
                <c:pt idx="332">
                  <c:v>36.6</c:v>
                </c:pt>
                <c:pt idx="333">
                  <c:v>36.65</c:v>
                </c:pt>
                <c:pt idx="334">
                  <c:v>36.700000000000003</c:v>
                </c:pt>
                <c:pt idx="335">
                  <c:v>36.75</c:v>
                </c:pt>
                <c:pt idx="336">
                  <c:v>36.799999999999997</c:v>
                </c:pt>
                <c:pt idx="337">
                  <c:v>36.85</c:v>
                </c:pt>
                <c:pt idx="338">
                  <c:v>36.9</c:v>
                </c:pt>
                <c:pt idx="339">
                  <c:v>36.950000000000003</c:v>
                </c:pt>
                <c:pt idx="340">
                  <c:v>37</c:v>
                </c:pt>
                <c:pt idx="341">
                  <c:v>37.049999999999997</c:v>
                </c:pt>
                <c:pt idx="342">
                  <c:v>37.1</c:v>
                </c:pt>
                <c:pt idx="343">
                  <c:v>37.15</c:v>
                </c:pt>
                <c:pt idx="344">
                  <c:v>37.200000000000003</c:v>
                </c:pt>
                <c:pt idx="345">
                  <c:v>37.25</c:v>
                </c:pt>
                <c:pt idx="346">
                  <c:v>37.299999999999997</c:v>
                </c:pt>
                <c:pt idx="347">
                  <c:v>37.35</c:v>
                </c:pt>
                <c:pt idx="348">
                  <c:v>37.4</c:v>
                </c:pt>
                <c:pt idx="349">
                  <c:v>37.450000000000003</c:v>
                </c:pt>
                <c:pt idx="350">
                  <c:v>37.5</c:v>
                </c:pt>
                <c:pt idx="351">
                  <c:v>37.549999999999997</c:v>
                </c:pt>
                <c:pt idx="352">
                  <c:v>37.6</c:v>
                </c:pt>
                <c:pt idx="353">
                  <c:v>37.65</c:v>
                </c:pt>
                <c:pt idx="354">
                  <c:v>37.700000000000003</c:v>
                </c:pt>
                <c:pt idx="355">
                  <c:v>37.75</c:v>
                </c:pt>
                <c:pt idx="356">
                  <c:v>37.799999999999997</c:v>
                </c:pt>
                <c:pt idx="357">
                  <c:v>37.85</c:v>
                </c:pt>
                <c:pt idx="358">
                  <c:v>37.9</c:v>
                </c:pt>
                <c:pt idx="359">
                  <c:v>37.950000000000003</c:v>
                </c:pt>
                <c:pt idx="360">
                  <c:v>38</c:v>
                </c:pt>
                <c:pt idx="361">
                  <c:v>38.049999999999997</c:v>
                </c:pt>
                <c:pt idx="362">
                  <c:v>38.1</c:v>
                </c:pt>
                <c:pt idx="363">
                  <c:v>38.15</c:v>
                </c:pt>
                <c:pt idx="364">
                  <c:v>38.200000000000003</c:v>
                </c:pt>
                <c:pt idx="365">
                  <c:v>38.25</c:v>
                </c:pt>
                <c:pt idx="366">
                  <c:v>38.299999999999997</c:v>
                </c:pt>
                <c:pt idx="367">
                  <c:v>38.35</c:v>
                </c:pt>
                <c:pt idx="368">
                  <c:v>38.4</c:v>
                </c:pt>
                <c:pt idx="369">
                  <c:v>38.450000000000003</c:v>
                </c:pt>
                <c:pt idx="370">
                  <c:v>38.5</c:v>
                </c:pt>
                <c:pt idx="371">
                  <c:v>38.549999999999997</c:v>
                </c:pt>
                <c:pt idx="372">
                  <c:v>38.6</c:v>
                </c:pt>
                <c:pt idx="373">
                  <c:v>38.65</c:v>
                </c:pt>
                <c:pt idx="374">
                  <c:v>38.700000000000003</c:v>
                </c:pt>
                <c:pt idx="375">
                  <c:v>38.75</c:v>
                </c:pt>
                <c:pt idx="376">
                  <c:v>38.799999999999997</c:v>
                </c:pt>
                <c:pt idx="377">
                  <c:v>38.85</c:v>
                </c:pt>
                <c:pt idx="378">
                  <c:v>38.9</c:v>
                </c:pt>
                <c:pt idx="379">
                  <c:v>38.950000000000003</c:v>
                </c:pt>
                <c:pt idx="380">
                  <c:v>39</c:v>
                </c:pt>
                <c:pt idx="381">
                  <c:v>39.049999999999997</c:v>
                </c:pt>
                <c:pt idx="382">
                  <c:v>39.1</c:v>
                </c:pt>
                <c:pt idx="383">
                  <c:v>39.15</c:v>
                </c:pt>
                <c:pt idx="384">
                  <c:v>39.200000000000003</c:v>
                </c:pt>
                <c:pt idx="385">
                  <c:v>39.25</c:v>
                </c:pt>
                <c:pt idx="386">
                  <c:v>39.299999999999997</c:v>
                </c:pt>
                <c:pt idx="387">
                  <c:v>39.35</c:v>
                </c:pt>
                <c:pt idx="388">
                  <c:v>39.4</c:v>
                </c:pt>
                <c:pt idx="389">
                  <c:v>39.450000000000003</c:v>
                </c:pt>
                <c:pt idx="390">
                  <c:v>39.5</c:v>
                </c:pt>
                <c:pt idx="391">
                  <c:v>39.549999999999997</c:v>
                </c:pt>
                <c:pt idx="392">
                  <c:v>39.6</c:v>
                </c:pt>
                <c:pt idx="393">
                  <c:v>39.65</c:v>
                </c:pt>
                <c:pt idx="394">
                  <c:v>39.700000000000003</c:v>
                </c:pt>
                <c:pt idx="395">
                  <c:v>39.75</c:v>
                </c:pt>
                <c:pt idx="396">
                  <c:v>39.799999999999997</c:v>
                </c:pt>
                <c:pt idx="397">
                  <c:v>39.85</c:v>
                </c:pt>
                <c:pt idx="398">
                  <c:v>39.9</c:v>
                </c:pt>
                <c:pt idx="399">
                  <c:v>39.950000000000003</c:v>
                </c:pt>
                <c:pt idx="400">
                  <c:v>40</c:v>
                </c:pt>
                <c:pt idx="401">
                  <c:v>40.049999999999997</c:v>
                </c:pt>
                <c:pt idx="402">
                  <c:v>40.1</c:v>
                </c:pt>
                <c:pt idx="403">
                  <c:v>40.15</c:v>
                </c:pt>
                <c:pt idx="404">
                  <c:v>40.200000000000003</c:v>
                </c:pt>
                <c:pt idx="405">
                  <c:v>40.25</c:v>
                </c:pt>
                <c:pt idx="406">
                  <c:v>40.299999999999997</c:v>
                </c:pt>
                <c:pt idx="407">
                  <c:v>40.35</c:v>
                </c:pt>
                <c:pt idx="408">
                  <c:v>40.4</c:v>
                </c:pt>
                <c:pt idx="409">
                  <c:v>40.450000000000003</c:v>
                </c:pt>
                <c:pt idx="410">
                  <c:v>40.5</c:v>
                </c:pt>
                <c:pt idx="411">
                  <c:v>40.549999999999997</c:v>
                </c:pt>
                <c:pt idx="412">
                  <c:v>40.6</c:v>
                </c:pt>
                <c:pt idx="413">
                  <c:v>40.65</c:v>
                </c:pt>
                <c:pt idx="414">
                  <c:v>40.700000000000003</c:v>
                </c:pt>
                <c:pt idx="415">
                  <c:v>40.75</c:v>
                </c:pt>
                <c:pt idx="416">
                  <c:v>40.799999999999997</c:v>
                </c:pt>
                <c:pt idx="417">
                  <c:v>40.85</c:v>
                </c:pt>
                <c:pt idx="418">
                  <c:v>40.9</c:v>
                </c:pt>
                <c:pt idx="419">
                  <c:v>40.950000000000003</c:v>
                </c:pt>
                <c:pt idx="420">
                  <c:v>41</c:v>
                </c:pt>
                <c:pt idx="421">
                  <c:v>41.05</c:v>
                </c:pt>
                <c:pt idx="422">
                  <c:v>41.1</c:v>
                </c:pt>
                <c:pt idx="423">
                  <c:v>41.15</c:v>
                </c:pt>
                <c:pt idx="424">
                  <c:v>41.2</c:v>
                </c:pt>
                <c:pt idx="425">
                  <c:v>41.25</c:v>
                </c:pt>
                <c:pt idx="426">
                  <c:v>41.3</c:v>
                </c:pt>
                <c:pt idx="427">
                  <c:v>41.35</c:v>
                </c:pt>
                <c:pt idx="428">
                  <c:v>41.4</c:v>
                </c:pt>
                <c:pt idx="429">
                  <c:v>41.45</c:v>
                </c:pt>
                <c:pt idx="430">
                  <c:v>41.5</c:v>
                </c:pt>
                <c:pt idx="431">
                  <c:v>41.55</c:v>
                </c:pt>
                <c:pt idx="432">
                  <c:v>41.6</c:v>
                </c:pt>
                <c:pt idx="433">
                  <c:v>41.65</c:v>
                </c:pt>
                <c:pt idx="434">
                  <c:v>41.7</c:v>
                </c:pt>
                <c:pt idx="435">
                  <c:v>41.75</c:v>
                </c:pt>
                <c:pt idx="436">
                  <c:v>41.8</c:v>
                </c:pt>
                <c:pt idx="437">
                  <c:v>41.85</c:v>
                </c:pt>
                <c:pt idx="438">
                  <c:v>41.9</c:v>
                </c:pt>
                <c:pt idx="439">
                  <c:v>41.95</c:v>
                </c:pt>
                <c:pt idx="440">
                  <c:v>42</c:v>
                </c:pt>
                <c:pt idx="441">
                  <c:v>42.05</c:v>
                </c:pt>
                <c:pt idx="442">
                  <c:v>42.1</c:v>
                </c:pt>
                <c:pt idx="443">
                  <c:v>42.15</c:v>
                </c:pt>
                <c:pt idx="444">
                  <c:v>42.2</c:v>
                </c:pt>
                <c:pt idx="445">
                  <c:v>42.25</c:v>
                </c:pt>
                <c:pt idx="446">
                  <c:v>42.3</c:v>
                </c:pt>
                <c:pt idx="447">
                  <c:v>42.35</c:v>
                </c:pt>
                <c:pt idx="448">
                  <c:v>42.4</c:v>
                </c:pt>
                <c:pt idx="449">
                  <c:v>42.45</c:v>
                </c:pt>
                <c:pt idx="450">
                  <c:v>42.5</c:v>
                </c:pt>
                <c:pt idx="451">
                  <c:v>42.55</c:v>
                </c:pt>
                <c:pt idx="452">
                  <c:v>42.6</c:v>
                </c:pt>
                <c:pt idx="453">
                  <c:v>42.65</c:v>
                </c:pt>
                <c:pt idx="454">
                  <c:v>42.7</c:v>
                </c:pt>
                <c:pt idx="455">
                  <c:v>42.75</c:v>
                </c:pt>
                <c:pt idx="456">
                  <c:v>42.8</c:v>
                </c:pt>
                <c:pt idx="457">
                  <c:v>42.85</c:v>
                </c:pt>
                <c:pt idx="458">
                  <c:v>42.9</c:v>
                </c:pt>
                <c:pt idx="459">
                  <c:v>42.95</c:v>
                </c:pt>
                <c:pt idx="460">
                  <c:v>43</c:v>
                </c:pt>
                <c:pt idx="461">
                  <c:v>43.05</c:v>
                </c:pt>
                <c:pt idx="462">
                  <c:v>43.1</c:v>
                </c:pt>
                <c:pt idx="463">
                  <c:v>43.15</c:v>
                </c:pt>
                <c:pt idx="464">
                  <c:v>43.2</c:v>
                </c:pt>
                <c:pt idx="465">
                  <c:v>43.25</c:v>
                </c:pt>
                <c:pt idx="466">
                  <c:v>43.3</c:v>
                </c:pt>
                <c:pt idx="467">
                  <c:v>43.35</c:v>
                </c:pt>
                <c:pt idx="468">
                  <c:v>43.4</c:v>
                </c:pt>
                <c:pt idx="469">
                  <c:v>43.45</c:v>
                </c:pt>
                <c:pt idx="470">
                  <c:v>43.5</c:v>
                </c:pt>
                <c:pt idx="471">
                  <c:v>43.55</c:v>
                </c:pt>
                <c:pt idx="472">
                  <c:v>43.6</c:v>
                </c:pt>
                <c:pt idx="473">
                  <c:v>43.65</c:v>
                </c:pt>
                <c:pt idx="474">
                  <c:v>43.7</c:v>
                </c:pt>
                <c:pt idx="475">
                  <c:v>43.75</c:v>
                </c:pt>
                <c:pt idx="476">
                  <c:v>43.8</c:v>
                </c:pt>
                <c:pt idx="477">
                  <c:v>43.85</c:v>
                </c:pt>
                <c:pt idx="478">
                  <c:v>43.9</c:v>
                </c:pt>
                <c:pt idx="479">
                  <c:v>43.95</c:v>
                </c:pt>
                <c:pt idx="480">
                  <c:v>44</c:v>
                </c:pt>
                <c:pt idx="481">
                  <c:v>44.05</c:v>
                </c:pt>
                <c:pt idx="482">
                  <c:v>44.1</c:v>
                </c:pt>
                <c:pt idx="483">
                  <c:v>44.15</c:v>
                </c:pt>
                <c:pt idx="484">
                  <c:v>44.2</c:v>
                </c:pt>
                <c:pt idx="485">
                  <c:v>44.25</c:v>
                </c:pt>
                <c:pt idx="486">
                  <c:v>44.3</c:v>
                </c:pt>
                <c:pt idx="487">
                  <c:v>44.35</c:v>
                </c:pt>
                <c:pt idx="488">
                  <c:v>44.4</c:v>
                </c:pt>
                <c:pt idx="489">
                  <c:v>44.45</c:v>
                </c:pt>
                <c:pt idx="490">
                  <c:v>44.5</c:v>
                </c:pt>
                <c:pt idx="491">
                  <c:v>44.55</c:v>
                </c:pt>
                <c:pt idx="492">
                  <c:v>44.6</c:v>
                </c:pt>
                <c:pt idx="493">
                  <c:v>44.65</c:v>
                </c:pt>
                <c:pt idx="494">
                  <c:v>44.7</c:v>
                </c:pt>
                <c:pt idx="495">
                  <c:v>44.75</c:v>
                </c:pt>
                <c:pt idx="496">
                  <c:v>44.8</c:v>
                </c:pt>
                <c:pt idx="497">
                  <c:v>44.85</c:v>
                </c:pt>
                <c:pt idx="498">
                  <c:v>44.9</c:v>
                </c:pt>
                <c:pt idx="499">
                  <c:v>44.95</c:v>
                </c:pt>
                <c:pt idx="500">
                  <c:v>45</c:v>
                </c:pt>
                <c:pt idx="501">
                  <c:v>45.05</c:v>
                </c:pt>
                <c:pt idx="502">
                  <c:v>45.1</c:v>
                </c:pt>
                <c:pt idx="503">
                  <c:v>45.15</c:v>
                </c:pt>
                <c:pt idx="504">
                  <c:v>45.2</c:v>
                </c:pt>
                <c:pt idx="505">
                  <c:v>45.25</c:v>
                </c:pt>
                <c:pt idx="506">
                  <c:v>45.3</c:v>
                </c:pt>
                <c:pt idx="507">
                  <c:v>45.35</c:v>
                </c:pt>
                <c:pt idx="508">
                  <c:v>45.4</c:v>
                </c:pt>
                <c:pt idx="509">
                  <c:v>45.45</c:v>
                </c:pt>
                <c:pt idx="510">
                  <c:v>45.5</c:v>
                </c:pt>
                <c:pt idx="511">
                  <c:v>45.55</c:v>
                </c:pt>
                <c:pt idx="512">
                  <c:v>45.6</c:v>
                </c:pt>
                <c:pt idx="513">
                  <c:v>45.65</c:v>
                </c:pt>
                <c:pt idx="514">
                  <c:v>45.7</c:v>
                </c:pt>
                <c:pt idx="515">
                  <c:v>45.75</c:v>
                </c:pt>
                <c:pt idx="516">
                  <c:v>45.8</c:v>
                </c:pt>
                <c:pt idx="517">
                  <c:v>45.85</c:v>
                </c:pt>
                <c:pt idx="518">
                  <c:v>45.9</c:v>
                </c:pt>
                <c:pt idx="519">
                  <c:v>45.95</c:v>
                </c:pt>
                <c:pt idx="520">
                  <c:v>46</c:v>
                </c:pt>
                <c:pt idx="521">
                  <c:v>46.05</c:v>
                </c:pt>
                <c:pt idx="522">
                  <c:v>46.1</c:v>
                </c:pt>
                <c:pt idx="523">
                  <c:v>46.15</c:v>
                </c:pt>
                <c:pt idx="524">
                  <c:v>46.2</c:v>
                </c:pt>
                <c:pt idx="525">
                  <c:v>46.25</c:v>
                </c:pt>
                <c:pt idx="526">
                  <c:v>46.3</c:v>
                </c:pt>
                <c:pt idx="527">
                  <c:v>46.35</c:v>
                </c:pt>
                <c:pt idx="528">
                  <c:v>46.4</c:v>
                </c:pt>
                <c:pt idx="529">
                  <c:v>46.45</c:v>
                </c:pt>
                <c:pt idx="530">
                  <c:v>46.5</c:v>
                </c:pt>
                <c:pt idx="531">
                  <c:v>46.55</c:v>
                </c:pt>
                <c:pt idx="532">
                  <c:v>46.6</c:v>
                </c:pt>
                <c:pt idx="533">
                  <c:v>46.65</c:v>
                </c:pt>
                <c:pt idx="534">
                  <c:v>46.7</c:v>
                </c:pt>
                <c:pt idx="535">
                  <c:v>46.75</c:v>
                </c:pt>
                <c:pt idx="536">
                  <c:v>46.8</c:v>
                </c:pt>
                <c:pt idx="537">
                  <c:v>46.85</c:v>
                </c:pt>
                <c:pt idx="538">
                  <c:v>46.9</c:v>
                </c:pt>
                <c:pt idx="539">
                  <c:v>46.95</c:v>
                </c:pt>
                <c:pt idx="540">
                  <c:v>47</c:v>
                </c:pt>
                <c:pt idx="541">
                  <c:v>47.05</c:v>
                </c:pt>
                <c:pt idx="542">
                  <c:v>47.1</c:v>
                </c:pt>
                <c:pt idx="543">
                  <c:v>47.15</c:v>
                </c:pt>
                <c:pt idx="544">
                  <c:v>47.2</c:v>
                </c:pt>
                <c:pt idx="545">
                  <c:v>47.25</c:v>
                </c:pt>
                <c:pt idx="546">
                  <c:v>47.3</c:v>
                </c:pt>
                <c:pt idx="547">
                  <c:v>47.35</c:v>
                </c:pt>
                <c:pt idx="548">
                  <c:v>47.4</c:v>
                </c:pt>
                <c:pt idx="549">
                  <c:v>47.45</c:v>
                </c:pt>
                <c:pt idx="550">
                  <c:v>47.5</c:v>
                </c:pt>
                <c:pt idx="551">
                  <c:v>47.55</c:v>
                </c:pt>
                <c:pt idx="552">
                  <c:v>47.6</c:v>
                </c:pt>
                <c:pt idx="553">
                  <c:v>47.65</c:v>
                </c:pt>
                <c:pt idx="554">
                  <c:v>47.7</c:v>
                </c:pt>
                <c:pt idx="555">
                  <c:v>47.75</c:v>
                </c:pt>
                <c:pt idx="556">
                  <c:v>47.8</c:v>
                </c:pt>
                <c:pt idx="557">
                  <c:v>47.85</c:v>
                </c:pt>
                <c:pt idx="558">
                  <c:v>47.9</c:v>
                </c:pt>
                <c:pt idx="559">
                  <c:v>47.95</c:v>
                </c:pt>
                <c:pt idx="560">
                  <c:v>48</c:v>
                </c:pt>
                <c:pt idx="561">
                  <c:v>48.05</c:v>
                </c:pt>
                <c:pt idx="562">
                  <c:v>48.1</c:v>
                </c:pt>
                <c:pt idx="563">
                  <c:v>48.15</c:v>
                </c:pt>
                <c:pt idx="564">
                  <c:v>48.2</c:v>
                </c:pt>
                <c:pt idx="565">
                  <c:v>48.25</c:v>
                </c:pt>
                <c:pt idx="566">
                  <c:v>48.3</c:v>
                </c:pt>
                <c:pt idx="567">
                  <c:v>48.35</c:v>
                </c:pt>
                <c:pt idx="568">
                  <c:v>48.4</c:v>
                </c:pt>
                <c:pt idx="569">
                  <c:v>48.45</c:v>
                </c:pt>
                <c:pt idx="570">
                  <c:v>48.5</c:v>
                </c:pt>
                <c:pt idx="571">
                  <c:v>48.55</c:v>
                </c:pt>
                <c:pt idx="572">
                  <c:v>48.6</c:v>
                </c:pt>
                <c:pt idx="573">
                  <c:v>48.65</c:v>
                </c:pt>
                <c:pt idx="574">
                  <c:v>48.7</c:v>
                </c:pt>
                <c:pt idx="575">
                  <c:v>48.75</c:v>
                </c:pt>
                <c:pt idx="576">
                  <c:v>48.8</c:v>
                </c:pt>
                <c:pt idx="577">
                  <c:v>48.85</c:v>
                </c:pt>
                <c:pt idx="578">
                  <c:v>48.9</c:v>
                </c:pt>
                <c:pt idx="579">
                  <c:v>48.95</c:v>
                </c:pt>
                <c:pt idx="580">
                  <c:v>49</c:v>
                </c:pt>
                <c:pt idx="581">
                  <c:v>49.05</c:v>
                </c:pt>
                <c:pt idx="582">
                  <c:v>49.1</c:v>
                </c:pt>
                <c:pt idx="583">
                  <c:v>49.15</c:v>
                </c:pt>
                <c:pt idx="584">
                  <c:v>49.2</c:v>
                </c:pt>
                <c:pt idx="585">
                  <c:v>49.25</c:v>
                </c:pt>
                <c:pt idx="586">
                  <c:v>49.3</c:v>
                </c:pt>
                <c:pt idx="587">
                  <c:v>49.35</c:v>
                </c:pt>
                <c:pt idx="588">
                  <c:v>49.4</c:v>
                </c:pt>
                <c:pt idx="589">
                  <c:v>49.45</c:v>
                </c:pt>
                <c:pt idx="590">
                  <c:v>49.5</c:v>
                </c:pt>
                <c:pt idx="591">
                  <c:v>49.55</c:v>
                </c:pt>
                <c:pt idx="592">
                  <c:v>49.6</c:v>
                </c:pt>
                <c:pt idx="593">
                  <c:v>49.65</c:v>
                </c:pt>
                <c:pt idx="594">
                  <c:v>49.7</c:v>
                </c:pt>
                <c:pt idx="595">
                  <c:v>49.75</c:v>
                </c:pt>
                <c:pt idx="596">
                  <c:v>49.8</c:v>
                </c:pt>
                <c:pt idx="597">
                  <c:v>49.85</c:v>
                </c:pt>
                <c:pt idx="598">
                  <c:v>49.9</c:v>
                </c:pt>
                <c:pt idx="599">
                  <c:v>49.95</c:v>
                </c:pt>
                <c:pt idx="600">
                  <c:v>50</c:v>
                </c:pt>
                <c:pt idx="601">
                  <c:v>50.05</c:v>
                </c:pt>
                <c:pt idx="602">
                  <c:v>50.1</c:v>
                </c:pt>
                <c:pt idx="603">
                  <c:v>50.15</c:v>
                </c:pt>
                <c:pt idx="604">
                  <c:v>50.2</c:v>
                </c:pt>
                <c:pt idx="605">
                  <c:v>50.25</c:v>
                </c:pt>
                <c:pt idx="606">
                  <c:v>50.3</c:v>
                </c:pt>
                <c:pt idx="607">
                  <c:v>50.35</c:v>
                </c:pt>
                <c:pt idx="608">
                  <c:v>50.4</c:v>
                </c:pt>
                <c:pt idx="609">
                  <c:v>50.45</c:v>
                </c:pt>
                <c:pt idx="610">
                  <c:v>50.5</c:v>
                </c:pt>
                <c:pt idx="611">
                  <c:v>50.55</c:v>
                </c:pt>
                <c:pt idx="612">
                  <c:v>50.6</c:v>
                </c:pt>
                <c:pt idx="613">
                  <c:v>50.65</c:v>
                </c:pt>
                <c:pt idx="614">
                  <c:v>50.7</c:v>
                </c:pt>
                <c:pt idx="615">
                  <c:v>50.75</c:v>
                </c:pt>
                <c:pt idx="616">
                  <c:v>50.8</c:v>
                </c:pt>
                <c:pt idx="617">
                  <c:v>50.85</c:v>
                </c:pt>
                <c:pt idx="618">
                  <c:v>50.9</c:v>
                </c:pt>
                <c:pt idx="619">
                  <c:v>50.95</c:v>
                </c:pt>
                <c:pt idx="620">
                  <c:v>51</c:v>
                </c:pt>
                <c:pt idx="621">
                  <c:v>51.05</c:v>
                </c:pt>
                <c:pt idx="622">
                  <c:v>51.1</c:v>
                </c:pt>
                <c:pt idx="623">
                  <c:v>51.15</c:v>
                </c:pt>
                <c:pt idx="624">
                  <c:v>51.2</c:v>
                </c:pt>
                <c:pt idx="625">
                  <c:v>51.25</c:v>
                </c:pt>
                <c:pt idx="626">
                  <c:v>51.3</c:v>
                </c:pt>
                <c:pt idx="627">
                  <c:v>51.35</c:v>
                </c:pt>
                <c:pt idx="628">
                  <c:v>51.4</c:v>
                </c:pt>
                <c:pt idx="629">
                  <c:v>51.45</c:v>
                </c:pt>
                <c:pt idx="630">
                  <c:v>51.5</c:v>
                </c:pt>
                <c:pt idx="631">
                  <c:v>51.55</c:v>
                </c:pt>
                <c:pt idx="632">
                  <c:v>51.6</c:v>
                </c:pt>
                <c:pt idx="633">
                  <c:v>51.65</c:v>
                </c:pt>
                <c:pt idx="634">
                  <c:v>51.7</c:v>
                </c:pt>
                <c:pt idx="635">
                  <c:v>51.75</c:v>
                </c:pt>
                <c:pt idx="636">
                  <c:v>51.8</c:v>
                </c:pt>
                <c:pt idx="637">
                  <c:v>51.85</c:v>
                </c:pt>
                <c:pt idx="638">
                  <c:v>51.9</c:v>
                </c:pt>
                <c:pt idx="639">
                  <c:v>51.95</c:v>
                </c:pt>
                <c:pt idx="640">
                  <c:v>52</c:v>
                </c:pt>
                <c:pt idx="641">
                  <c:v>52.05</c:v>
                </c:pt>
                <c:pt idx="642">
                  <c:v>52.1</c:v>
                </c:pt>
                <c:pt idx="643">
                  <c:v>52.15</c:v>
                </c:pt>
                <c:pt idx="644">
                  <c:v>52.2</c:v>
                </c:pt>
                <c:pt idx="645">
                  <c:v>52.25</c:v>
                </c:pt>
                <c:pt idx="646">
                  <c:v>52.3</c:v>
                </c:pt>
                <c:pt idx="647">
                  <c:v>52.35</c:v>
                </c:pt>
                <c:pt idx="648">
                  <c:v>52.4</c:v>
                </c:pt>
                <c:pt idx="649">
                  <c:v>52.45</c:v>
                </c:pt>
                <c:pt idx="650">
                  <c:v>52.5</c:v>
                </c:pt>
                <c:pt idx="651">
                  <c:v>52.55</c:v>
                </c:pt>
                <c:pt idx="652">
                  <c:v>52.6</c:v>
                </c:pt>
                <c:pt idx="653">
                  <c:v>52.65</c:v>
                </c:pt>
                <c:pt idx="654">
                  <c:v>52.7</c:v>
                </c:pt>
                <c:pt idx="655">
                  <c:v>52.75</c:v>
                </c:pt>
                <c:pt idx="656">
                  <c:v>52.8</c:v>
                </c:pt>
                <c:pt idx="657">
                  <c:v>52.85</c:v>
                </c:pt>
                <c:pt idx="658">
                  <c:v>52.9</c:v>
                </c:pt>
                <c:pt idx="659">
                  <c:v>52.95</c:v>
                </c:pt>
                <c:pt idx="660">
                  <c:v>53</c:v>
                </c:pt>
                <c:pt idx="661">
                  <c:v>53.05</c:v>
                </c:pt>
                <c:pt idx="662">
                  <c:v>53.1</c:v>
                </c:pt>
                <c:pt idx="663">
                  <c:v>53.15</c:v>
                </c:pt>
                <c:pt idx="664">
                  <c:v>53.2</c:v>
                </c:pt>
                <c:pt idx="665">
                  <c:v>53.25</c:v>
                </c:pt>
                <c:pt idx="666">
                  <c:v>53.3</c:v>
                </c:pt>
                <c:pt idx="667">
                  <c:v>53.35</c:v>
                </c:pt>
                <c:pt idx="668">
                  <c:v>53.4</c:v>
                </c:pt>
                <c:pt idx="669">
                  <c:v>53.45</c:v>
                </c:pt>
                <c:pt idx="670">
                  <c:v>53.5</c:v>
                </c:pt>
                <c:pt idx="671">
                  <c:v>53.55</c:v>
                </c:pt>
                <c:pt idx="672">
                  <c:v>53.6</c:v>
                </c:pt>
                <c:pt idx="673">
                  <c:v>53.65</c:v>
                </c:pt>
                <c:pt idx="674">
                  <c:v>53.7</c:v>
                </c:pt>
                <c:pt idx="675">
                  <c:v>53.75</c:v>
                </c:pt>
                <c:pt idx="676">
                  <c:v>53.8</c:v>
                </c:pt>
                <c:pt idx="677">
                  <c:v>53.85</c:v>
                </c:pt>
                <c:pt idx="678">
                  <c:v>53.9</c:v>
                </c:pt>
                <c:pt idx="679">
                  <c:v>53.95</c:v>
                </c:pt>
                <c:pt idx="680">
                  <c:v>54</c:v>
                </c:pt>
                <c:pt idx="681">
                  <c:v>54.05</c:v>
                </c:pt>
                <c:pt idx="682">
                  <c:v>54.1</c:v>
                </c:pt>
                <c:pt idx="683">
                  <c:v>54.15</c:v>
                </c:pt>
                <c:pt idx="684">
                  <c:v>54.2</c:v>
                </c:pt>
                <c:pt idx="685">
                  <c:v>54.25</c:v>
                </c:pt>
                <c:pt idx="686">
                  <c:v>54.3</c:v>
                </c:pt>
                <c:pt idx="687">
                  <c:v>54.35</c:v>
                </c:pt>
                <c:pt idx="688">
                  <c:v>54.4</c:v>
                </c:pt>
                <c:pt idx="689">
                  <c:v>54.45</c:v>
                </c:pt>
                <c:pt idx="690">
                  <c:v>54.5</c:v>
                </c:pt>
                <c:pt idx="691">
                  <c:v>54.55</c:v>
                </c:pt>
                <c:pt idx="692">
                  <c:v>54.6</c:v>
                </c:pt>
                <c:pt idx="693">
                  <c:v>54.65</c:v>
                </c:pt>
                <c:pt idx="694">
                  <c:v>54.7</c:v>
                </c:pt>
                <c:pt idx="695">
                  <c:v>54.75</c:v>
                </c:pt>
                <c:pt idx="696">
                  <c:v>54.8</c:v>
                </c:pt>
                <c:pt idx="697">
                  <c:v>54.85</c:v>
                </c:pt>
                <c:pt idx="698">
                  <c:v>54.9</c:v>
                </c:pt>
                <c:pt idx="699">
                  <c:v>54.95</c:v>
                </c:pt>
                <c:pt idx="700">
                  <c:v>55</c:v>
                </c:pt>
                <c:pt idx="701">
                  <c:v>55.05</c:v>
                </c:pt>
                <c:pt idx="702">
                  <c:v>55.1</c:v>
                </c:pt>
                <c:pt idx="703">
                  <c:v>55.15</c:v>
                </c:pt>
                <c:pt idx="704">
                  <c:v>55.2</c:v>
                </c:pt>
                <c:pt idx="705">
                  <c:v>55.25</c:v>
                </c:pt>
                <c:pt idx="706">
                  <c:v>55.3</c:v>
                </c:pt>
                <c:pt idx="707">
                  <c:v>55.35</c:v>
                </c:pt>
                <c:pt idx="708">
                  <c:v>55.4</c:v>
                </c:pt>
                <c:pt idx="709">
                  <c:v>55.45</c:v>
                </c:pt>
                <c:pt idx="710">
                  <c:v>55.5</c:v>
                </c:pt>
                <c:pt idx="711">
                  <c:v>55.55</c:v>
                </c:pt>
                <c:pt idx="712">
                  <c:v>55.6</c:v>
                </c:pt>
                <c:pt idx="713">
                  <c:v>55.65</c:v>
                </c:pt>
                <c:pt idx="714">
                  <c:v>55.7</c:v>
                </c:pt>
                <c:pt idx="715">
                  <c:v>55.75</c:v>
                </c:pt>
                <c:pt idx="716">
                  <c:v>55.8</c:v>
                </c:pt>
                <c:pt idx="717">
                  <c:v>55.85</c:v>
                </c:pt>
                <c:pt idx="718">
                  <c:v>55.9</c:v>
                </c:pt>
                <c:pt idx="719">
                  <c:v>55.95</c:v>
                </c:pt>
                <c:pt idx="720">
                  <c:v>56</c:v>
                </c:pt>
                <c:pt idx="721">
                  <c:v>56.05</c:v>
                </c:pt>
                <c:pt idx="722">
                  <c:v>56.1</c:v>
                </c:pt>
                <c:pt idx="723">
                  <c:v>56.15</c:v>
                </c:pt>
                <c:pt idx="724">
                  <c:v>56.2</c:v>
                </c:pt>
                <c:pt idx="725">
                  <c:v>56.25</c:v>
                </c:pt>
                <c:pt idx="726">
                  <c:v>56.3</c:v>
                </c:pt>
                <c:pt idx="727">
                  <c:v>56.35</c:v>
                </c:pt>
                <c:pt idx="728">
                  <c:v>56.4</c:v>
                </c:pt>
                <c:pt idx="729">
                  <c:v>56.45</c:v>
                </c:pt>
                <c:pt idx="730">
                  <c:v>56.5</c:v>
                </c:pt>
                <c:pt idx="731">
                  <c:v>56.55</c:v>
                </c:pt>
                <c:pt idx="732">
                  <c:v>56.6</c:v>
                </c:pt>
                <c:pt idx="733">
                  <c:v>56.65</c:v>
                </c:pt>
                <c:pt idx="734">
                  <c:v>56.7</c:v>
                </c:pt>
                <c:pt idx="735">
                  <c:v>56.75</c:v>
                </c:pt>
                <c:pt idx="736">
                  <c:v>56.8</c:v>
                </c:pt>
                <c:pt idx="737">
                  <c:v>56.85</c:v>
                </c:pt>
                <c:pt idx="738">
                  <c:v>56.9</c:v>
                </c:pt>
                <c:pt idx="739">
                  <c:v>56.95</c:v>
                </c:pt>
                <c:pt idx="740">
                  <c:v>57</c:v>
                </c:pt>
                <c:pt idx="741">
                  <c:v>57.05</c:v>
                </c:pt>
                <c:pt idx="742">
                  <c:v>57.1</c:v>
                </c:pt>
                <c:pt idx="743">
                  <c:v>57.15</c:v>
                </c:pt>
                <c:pt idx="744">
                  <c:v>57.2</c:v>
                </c:pt>
                <c:pt idx="745">
                  <c:v>57.25</c:v>
                </c:pt>
                <c:pt idx="746">
                  <c:v>57.3</c:v>
                </c:pt>
                <c:pt idx="747">
                  <c:v>57.35</c:v>
                </c:pt>
                <c:pt idx="748">
                  <c:v>57.4</c:v>
                </c:pt>
                <c:pt idx="749">
                  <c:v>57.45</c:v>
                </c:pt>
                <c:pt idx="750">
                  <c:v>57.5</c:v>
                </c:pt>
                <c:pt idx="751">
                  <c:v>57.55</c:v>
                </c:pt>
                <c:pt idx="752">
                  <c:v>57.6</c:v>
                </c:pt>
                <c:pt idx="753">
                  <c:v>57.65</c:v>
                </c:pt>
                <c:pt idx="754">
                  <c:v>57.7</c:v>
                </c:pt>
                <c:pt idx="755">
                  <c:v>57.75</c:v>
                </c:pt>
                <c:pt idx="756">
                  <c:v>57.8</c:v>
                </c:pt>
                <c:pt idx="757">
                  <c:v>57.85</c:v>
                </c:pt>
                <c:pt idx="758">
                  <c:v>57.9</c:v>
                </c:pt>
                <c:pt idx="759">
                  <c:v>57.95</c:v>
                </c:pt>
                <c:pt idx="760">
                  <c:v>58</c:v>
                </c:pt>
                <c:pt idx="761">
                  <c:v>58.05</c:v>
                </c:pt>
                <c:pt idx="762">
                  <c:v>58.1</c:v>
                </c:pt>
                <c:pt idx="763">
                  <c:v>58.15</c:v>
                </c:pt>
                <c:pt idx="764">
                  <c:v>58.2</c:v>
                </c:pt>
                <c:pt idx="765">
                  <c:v>58.25</c:v>
                </c:pt>
                <c:pt idx="766">
                  <c:v>58.3</c:v>
                </c:pt>
                <c:pt idx="767">
                  <c:v>58.35</c:v>
                </c:pt>
                <c:pt idx="768">
                  <c:v>58.4</c:v>
                </c:pt>
                <c:pt idx="769">
                  <c:v>58.45</c:v>
                </c:pt>
                <c:pt idx="770">
                  <c:v>58.5</c:v>
                </c:pt>
                <c:pt idx="771">
                  <c:v>58.55</c:v>
                </c:pt>
                <c:pt idx="772">
                  <c:v>58.6</c:v>
                </c:pt>
                <c:pt idx="773">
                  <c:v>58.65</c:v>
                </c:pt>
                <c:pt idx="774">
                  <c:v>58.7</c:v>
                </c:pt>
                <c:pt idx="775">
                  <c:v>58.75</c:v>
                </c:pt>
                <c:pt idx="776">
                  <c:v>58.8</c:v>
                </c:pt>
                <c:pt idx="777">
                  <c:v>58.85</c:v>
                </c:pt>
                <c:pt idx="778">
                  <c:v>58.9</c:v>
                </c:pt>
                <c:pt idx="779">
                  <c:v>58.95</c:v>
                </c:pt>
                <c:pt idx="780">
                  <c:v>59</c:v>
                </c:pt>
                <c:pt idx="781">
                  <c:v>59.05</c:v>
                </c:pt>
                <c:pt idx="782">
                  <c:v>59.1</c:v>
                </c:pt>
                <c:pt idx="783">
                  <c:v>59.15</c:v>
                </c:pt>
                <c:pt idx="784">
                  <c:v>59.2</c:v>
                </c:pt>
                <c:pt idx="785">
                  <c:v>59.25</c:v>
                </c:pt>
                <c:pt idx="786">
                  <c:v>59.3</c:v>
                </c:pt>
                <c:pt idx="787">
                  <c:v>59.35</c:v>
                </c:pt>
                <c:pt idx="788">
                  <c:v>59.4</c:v>
                </c:pt>
                <c:pt idx="789">
                  <c:v>59.45</c:v>
                </c:pt>
                <c:pt idx="790">
                  <c:v>59.5</c:v>
                </c:pt>
                <c:pt idx="791">
                  <c:v>59.55</c:v>
                </c:pt>
                <c:pt idx="792">
                  <c:v>59.6</c:v>
                </c:pt>
                <c:pt idx="793">
                  <c:v>59.65</c:v>
                </c:pt>
                <c:pt idx="794">
                  <c:v>59.7</c:v>
                </c:pt>
                <c:pt idx="795">
                  <c:v>59.75</c:v>
                </c:pt>
                <c:pt idx="796">
                  <c:v>59.8</c:v>
                </c:pt>
                <c:pt idx="797">
                  <c:v>59.85</c:v>
                </c:pt>
                <c:pt idx="798">
                  <c:v>59.9</c:v>
                </c:pt>
                <c:pt idx="799">
                  <c:v>59.95</c:v>
                </c:pt>
                <c:pt idx="800">
                  <c:v>60</c:v>
                </c:pt>
              </c:numCache>
            </c:numRef>
          </c:xVal>
          <c:yVal>
            <c:numRef>
              <c:f>Sheet1!$D$2:$D$902</c:f>
              <c:numCache>
                <c:formatCode>General</c:formatCode>
                <c:ptCount val="901"/>
                <c:pt idx="0">
                  <c:v>60</c:v>
                </c:pt>
                <c:pt idx="1">
                  <c:v>63</c:v>
                </c:pt>
                <c:pt idx="2">
                  <c:v>79</c:v>
                </c:pt>
                <c:pt idx="3">
                  <c:v>60</c:v>
                </c:pt>
                <c:pt idx="4">
                  <c:v>54</c:v>
                </c:pt>
                <c:pt idx="5">
                  <c:v>64</c:v>
                </c:pt>
                <c:pt idx="6">
                  <c:v>64</c:v>
                </c:pt>
                <c:pt idx="7">
                  <c:v>54</c:v>
                </c:pt>
                <c:pt idx="8">
                  <c:v>54</c:v>
                </c:pt>
                <c:pt idx="9">
                  <c:v>70</c:v>
                </c:pt>
                <c:pt idx="10">
                  <c:v>61</c:v>
                </c:pt>
                <c:pt idx="11">
                  <c:v>78</c:v>
                </c:pt>
                <c:pt idx="12">
                  <c:v>64</c:v>
                </c:pt>
                <c:pt idx="13">
                  <c:v>63</c:v>
                </c:pt>
                <c:pt idx="14">
                  <c:v>72</c:v>
                </c:pt>
                <c:pt idx="15">
                  <c:v>53</c:v>
                </c:pt>
                <c:pt idx="16">
                  <c:v>77</c:v>
                </c:pt>
                <c:pt idx="17">
                  <c:v>82</c:v>
                </c:pt>
                <c:pt idx="18">
                  <c:v>75</c:v>
                </c:pt>
                <c:pt idx="19">
                  <c:v>73</c:v>
                </c:pt>
                <c:pt idx="20">
                  <c:v>74</c:v>
                </c:pt>
                <c:pt idx="21">
                  <c:v>64</c:v>
                </c:pt>
                <c:pt idx="22">
                  <c:v>79</c:v>
                </c:pt>
                <c:pt idx="23">
                  <c:v>72</c:v>
                </c:pt>
                <c:pt idx="24">
                  <c:v>83</c:v>
                </c:pt>
                <c:pt idx="25">
                  <c:v>55</c:v>
                </c:pt>
                <c:pt idx="26">
                  <c:v>79</c:v>
                </c:pt>
                <c:pt idx="27">
                  <c:v>67</c:v>
                </c:pt>
                <c:pt idx="28">
                  <c:v>67</c:v>
                </c:pt>
                <c:pt idx="29">
                  <c:v>75</c:v>
                </c:pt>
                <c:pt idx="30">
                  <c:v>87</c:v>
                </c:pt>
                <c:pt idx="31">
                  <c:v>63</c:v>
                </c:pt>
                <c:pt idx="32">
                  <c:v>92</c:v>
                </c:pt>
                <c:pt idx="33">
                  <c:v>71</c:v>
                </c:pt>
                <c:pt idx="34">
                  <c:v>70</c:v>
                </c:pt>
                <c:pt idx="35">
                  <c:v>76</c:v>
                </c:pt>
                <c:pt idx="36">
                  <c:v>75</c:v>
                </c:pt>
                <c:pt idx="37">
                  <c:v>70</c:v>
                </c:pt>
                <c:pt idx="38">
                  <c:v>85</c:v>
                </c:pt>
                <c:pt idx="39">
                  <c:v>77</c:v>
                </c:pt>
                <c:pt idx="40">
                  <c:v>88</c:v>
                </c:pt>
                <c:pt idx="41">
                  <c:v>62</c:v>
                </c:pt>
                <c:pt idx="42">
                  <c:v>72</c:v>
                </c:pt>
                <c:pt idx="43">
                  <c:v>82</c:v>
                </c:pt>
                <c:pt idx="44">
                  <c:v>71</c:v>
                </c:pt>
                <c:pt idx="45">
                  <c:v>56</c:v>
                </c:pt>
                <c:pt idx="46">
                  <c:v>72</c:v>
                </c:pt>
                <c:pt idx="47">
                  <c:v>63</c:v>
                </c:pt>
                <c:pt idx="48">
                  <c:v>81</c:v>
                </c:pt>
                <c:pt idx="49">
                  <c:v>78</c:v>
                </c:pt>
                <c:pt idx="50">
                  <c:v>72</c:v>
                </c:pt>
                <c:pt idx="51">
                  <c:v>64</c:v>
                </c:pt>
                <c:pt idx="52">
                  <c:v>75</c:v>
                </c:pt>
                <c:pt idx="53">
                  <c:v>76</c:v>
                </c:pt>
                <c:pt idx="54">
                  <c:v>74</c:v>
                </c:pt>
                <c:pt idx="55">
                  <c:v>99</c:v>
                </c:pt>
                <c:pt idx="56">
                  <c:v>83</c:v>
                </c:pt>
                <c:pt idx="57">
                  <c:v>73</c:v>
                </c:pt>
                <c:pt idx="58">
                  <c:v>81</c:v>
                </c:pt>
                <c:pt idx="59">
                  <c:v>77</c:v>
                </c:pt>
                <c:pt idx="60">
                  <c:v>82</c:v>
                </c:pt>
                <c:pt idx="61">
                  <c:v>72</c:v>
                </c:pt>
                <c:pt idx="62">
                  <c:v>77</c:v>
                </c:pt>
                <c:pt idx="63">
                  <c:v>64</c:v>
                </c:pt>
                <c:pt idx="64">
                  <c:v>72</c:v>
                </c:pt>
                <c:pt idx="65">
                  <c:v>75</c:v>
                </c:pt>
                <c:pt idx="66">
                  <c:v>70</c:v>
                </c:pt>
                <c:pt idx="67">
                  <c:v>80</c:v>
                </c:pt>
                <c:pt idx="68">
                  <c:v>76</c:v>
                </c:pt>
                <c:pt idx="69">
                  <c:v>80</c:v>
                </c:pt>
                <c:pt idx="70">
                  <c:v>85</c:v>
                </c:pt>
                <c:pt idx="71">
                  <c:v>90</c:v>
                </c:pt>
                <c:pt idx="72">
                  <c:v>79</c:v>
                </c:pt>
                <c:pt idx="73">
                  <c:v>111</c:v>
                </c:pt>
                <c:pt idx="74">
                  <c:v>102</c:v>
                </c:pt>
                <c:pt idx="75">
                  <c:v>81</c:v>
                </c:pt>
                <c:pt idx="76">
                  <c:v>90</c:v>
                </c:pt>
                <c:pt idx="77">
                  <c:v>112</c:v>
                </c:pt>
                <c:pt idx="78">
                  <c:v>103</c:v>
                </c:pt>
                <c:pt idx="79">
                  <c:v>86</c:v>
                </c:pt>
                <c:pt idx="80">
                  <c:v>82</c:v>
                </c:pt>
                <c:pt idx="81">
                  <c:v>80</c:v>
                </c:pt>
                <c:pt idx="82">
                  <c:v>82</c:v>
                </c:pt>
                <c:pt idx="83">
                  <c:v>72</c:v>
                </c:pt>
                <c:pt idx="84">
                  <c:v>75</c:v>
                </c:pt>
                <c:pt idx="85">
                  <c:v>74</c:v>
                </c:pt>
                <c:pt idx="86">
                  <c:v>73</c:v>
                </c:pt>
                <c:pt idx="87">
                  <c:v>90</c:v>
                </c:pt>
                <c:pt idx="88">
                  <c:v>78</c:v>
                </c:pt>
                <c:pt idx="89">
                  <c:v>78</c:v>
                </c:pt>
                <c:pt idx="90">
                  <c:v>64</c:v>
                </c:pt>
                <c:pt idx="91">
                  <c:v>63</c:v>
                </c:pt>
                <c:pt idx="92">
                  <c:v>79</c:v>
                </c:pt>
                <c:pt idx="93">
                  <c:v>78</c:v>
                </c:pt>
                <c:pt idx="94">
                  <c:v>83</c:v>
                </c:pt>
                <c:pt idx="95">
                  <c:v>75</c:v>
                </c:pt>
                <c:pt idx="96">
                  <c:v>97</c:v>
                </c:pt>
                <c:pt idx="97">
                  <c:v>80</c:v>
                </c:pt>
                <c:pt idx="98">
                  <c:v>64</c:v>
                </c:pt>
                <c:pt idx="99">
                  <c:v>81</c:v>
                </c:pt>
                <c:pt idx="100">
                  <c:v>83</c:v>
                </c:pt>
                <c:pt idx="101">
                  <c:v>76</c:v>
                </c:pt>
                <c:pt idx="102">
                  <c:v>77</c:v>
                </c:pt>
                <c:pt idx="103">
                  <c:v>85</c:v>
                </c:pt>
                <c:pt idx="104">
                  <c:v>67</c:v>
                </c:pt>
                <c:pt idx="105">
                  <c:v>80</c:v>
                </c:pt>
                <c:pt idx="106">
                  <c:v>73</c:v>
                </c:pt>
                <c:pt idx="107">
                  <c:v>96</c:v>
                </c:pt>
                <c:pt idx="108">
                  <c:v>78</c:v>
                </c:pt>
                <c:pt idx="109">
                  <c:v>84</c:v>
                </c:pt>
                <c:pt idx="110">
                  <c:v>70</c:v>
                </c:pt>
                <c:pt idx="111">
                  <c:v>68</c:v>
                </c:pt>
                <c:pt idx="112">
                  <c:v>96</c:v>
                </c:pt>
                <c:pt idx="113">
                  <c:v>81</c:v>
                </c:pt>
                <c:pt idx="114">
                  <c:v>81</c:v>
                </c:pt>
                <c:pt idx="115">
                  <c:v>77</c:v>
                </c:pt>
                <c:pt idx="116">
                  <c:v>73</c:v>
                </c:pt>
                <c:pt idx="117">
                  <c:v>62</c:v>
                </c:pt>
                <c:pt idx="118">
                  <c:v>90</c:v>
                </c:pt>
                <c:pt idx="119">
                  <c:v>76</c:v>
                </c:pt>
                <c:pt idx="120">
                  <c:v>82</c:v>
                </c:pt>
                <c:pt idx="121">
                  <c:v>71</c:v>
                </c:pt>
                <c:pt idx="122">
                  <c:v>68</c:v>
                </c:pt>
                <c:pt idx="123">
                  <c:v>85</c:v>
                </c:pt>
                <c:pt idx="124">
                  <c:v>56</c:v>
                </c:pt>
                <c:pt idx="125">
                  <c:v>87</c:v>
                </c:pt>
                <c:pt idx="126">
                  <c:v>71</c:v>
                </c:pt>
                <c:pt idx="127">
                  <c:v>74</c:v>
                </c:pt>
                <c:pt idx="128">
                  <c:v>90</c:v>
                </c:pt>
                <c:pt idx="129">
                  <c:v>67</c:v>
                </c:pt>
                <c:pt idx="130">
                  <c:v>52</c:v>
                </c:pt>
                <c:pt idx="131">
                  <c:v>70</c:v>
                </c:pt>
                <c:pt idx="132">
                  <c:v>76</c:v>
                </c:pt>
                <c:pt idx="133">
                  <c:v>73</c:v>
                </c:pt>
                <c:pt idx="134">
                  <c:v>78</c:v>
                </c:pt>
                <c:pt idx="135">
                  <c:v>76</c:v>
                </c:pt>
                <c:pt idx="136">
                  <c:v>90</c:v>
                </c:pt>
                <c:pt idx="137">
                  <c:v>73</c:v>
                </c:pt>
                <c:pt idx="138">
                  <c:v>74</c:v>
                </c:pt>
                <c:pt idx="139">
                  <c:v>68</c:v>
                </c:pt>
                <c:pt idx="140">
                  <c:v>83</c:v>
                </c:pt>
                <c:pt idx="141">
                  <c:v>68</c:v>
                </c:pt>
                <c:pt idx="142">
                  <c:v>82</c:v>
                </c:pt>
                <c:pt idx="143">
                  <c:v>57</c:v>
                </c:pt>
                <c:pt idx="144">
                  <c:v>75</c:v>
                </c:pt>
                <c:pt idx="145">
                  <c:v>87</c:v>
                </c:pt>
                <c:pt idx="146">
                  <c:v>85</c:v>
                </c:pt>
                <c:pt idx="147">
                  <c:v>60</c:v>
                </c:pt>
                <c:pt idx="148">
                  <c:v>68</c:v>
                </c:pt>
                <c:pt idx="149">
                  <c:v>65</c:v>
                </c:pt>
                <c:pt idx="150">
                  <c:v>58</c:v>
                </c:pt>
                <c:pt idx="151">
                  <c:v>71</c:v>
                </c:pt>
                <c:pt idx="152">
                  <c:v>71</c:v>
                </c:pt>
                <c:pt idx="153">
                  <c:v>73</c:v>
                </c:pt>
                <c:pt idx="154">
                  <c:v>72</c:v>
                </c:pt>
                <c:pt idx="155">
                  <c:v>81</c:v>
                </c:pt>
                <c:pt idx="156">
                  <c:v>77</c:v>
                </c:pt>
                <c:pt idx="157">
                  <c:v>84</c:v>
                </c:pt>
                <c:pt idx="158">
                  <c:v>81</c:v>
                </c:pt>
                <c:pt idx="159">
                  <c:v>74</c:v>
                </c:pt>
                <c:pt idx="160">
                  <c:v>73</c:v>
                </c:pt>
                <c:pt idx="161">
                  <c:v>84</c:v>
                </c:pt>
                <c:pt idx="162">
                  <c:v>74</c:v>
                </c:pt>
                <c:pt idx="163">
                  <c:v>74</c:v>
                </c:pt>
                <c:pt idx="164">
                  <c:v>63</c:v>
                </c:pt>
                <c:pt idx="165">
                  <c:v>68</c:v>
                </c:pt>
                <c:pt idx="166">
                  <c:v>79</c:v>
                </c:pt>
                <c:pt idx="167">
                  <c:v>67</c:v>
                </c:pt>
                <c:pt idx="168">
                  <c:v>68</c:v>
                </c:pt>
                <c:pt idx="169">
                  <c:v>93</c:v>
                </c:pt>
                <c:pt idx="170">
                  <c:v>78</c:v>
                </c:pt>
                <c:pt idx="171">
                  <c:v>72</c:v>
                </c:pt>
                <c:pt idx="172">
                  <c:v>74</c:v>
                </c:pt>
                <c:pt idx="173">
                  <c:v>71</c:v>
                </c:pt>
                <c:pt idx="174">
                  <c:v>77</c:v>
                </c:pt>
                <c:pt idx="175">
                  <c:v>75</c:v>
                </c:pt>
                <c:pt idx="176">
                  <c:v>65</c:v>
                </c:pt>
                <c:pt idx="177">
                  <c:v>77</c:v>
                </c:pt>
                <c:pt idx="178">
                  <c:v>70</c:v>
                </c:pt>
                <c:pt idx="179">
                  <c:v>69</c:v>
                </c:pt>
                <c:pt idx="180">
                  <c:v>72</c:v>
                </c:pt>
                <c:pt idx="181">
                  <c:v>59</c:v>
                </c:pt>
                <c:pt idx="182">
                  <c:v>81</c:v>
                </c:pt>
                <c:pt idx="183">
                  <c:v>82</c:v>
                </c:pt>
                <c:pt idx="184">
                  <c:v>83</c:v>
                </c:pt>
                <c:pt idx="185">
                  <c:v>78</c:v>
                </c:pt>
                <c:pt idx="186">
                  <c:v>59</c:v>
                </c:pt>
                <c:pt idx="187">
                  <c:v>82</c:v>
                </c:pt>
                <c:pt idx="188">
                  <c:v>68</c:v>
                </c:pt>
                <c:pt idx="189">
                  <c:v>78</c:v>
                </c:pt>
                <c:pt idx="190">
                  <c:v>89</c:v>
                </c:pt>
                <c:pt idx="191">
                  <c:v>80</c:v>
                </c:pt>
                <c:pt idx="192">
                  <c:v>66</c:v>
                </c:pt>
                <c:pt idx="193">
                  <c:v>69</c:v>
                </c:pt>
                <c:pt idx="194">
                  <c:v>64</c:v>
                </c:pt>
                <c:pt idx="195">
                  <c:v>69</c:v>
                </c:pt>
                <c:pt idx="196">
                  <c:v>87</c:v>
                </c:pt>
                <c:pt idx="197">
                  <c:v>68</c:v>
                </c:pt>
                <c:pt idx="198">
                  <c:v>69</c:v>
                </c:pt>
                <c:pt idx="199">
                  <c:v>77</c:v>
                </c:pt>
                <c:pt idx="200">
                  <c:v>68</c:v>
                </c:pt>
                <c:pt idx="201">
                  <c:v>82</c:v>
                </c:pt>
                <c:pt idx="202">
                  <c:v>79</c:v>
                </c:pt>
                <c:pt idx="203">
                  <c:v>70</c:v>
                </c:pt>
                <c:pt idx="204">
                  <c:v>84</c:v>
                </c:pt>
                <c:pt idx="205">
                  <c:v>72</c:v>
                </c:pt>
                <c:pt idx="206">
                  <c:v>77</c:v>
                </c:pt>
                <c:pt idx="207">
                  <c:v>60</c:v>
                </c:pt>
                <c:pt idx="208">
                  <c:v>77</c:v>
                </c:pt>
                <c:pt idx="209">
                  <c:v>68</c:v>
                </c:pt>
                <c:pt idx="210">
                  <c:v>81</c:v>
                </c:pt>
                <c:pt idx="211">
                  <c:v>73</c:v>
                </c:pt>
                <c:pt idx="212">
                  <c:v>77</c:v>
                </c:pt>
                <c:pt idx="213">
                  <c:v>63</c:v>
                </c:pt>
                <c:pt idx="214">
                  <c:v>64</c:v>
                </c:pt>
                <c:pt idx="215">
                  <c:v>87</c:v>
                </c:pt>
                <c:pt idx="216">
                  <c:v>76</c:v>
                </c:pt>
                <c:pt idx="217">
                  <c:v>72</c:v>
                </c:pt>
                <c:pt idx="218">
                  <c:v>75</c:v>
                </c:pt>
                <c:pt idx="219">
                  <c:v>75</c:v>
                </c:pt>
                <c:pt idx="220">
                  <c:v>85</c:v>
                </c:pt>
                <c:pt idx="221">
                  <c:v>79</c:v>
                </c:pt>
                <c:pt idx="222">
                  <c:v>80</c:v>
                </c:pt>
                <c:pt idx="223">
                  <c:v>72</c:v>
                </c:pt>
                <c:pt idx="224">
                  <c:v>79</c:v>
                </c:pt>
                <c:pt idx="225">
                  <c:v>52</c:v>
                </c:pt>
                <c:pt idx="226">
                  <c:v>66</c:v>
                </c:pt>
                <c:pt idx="227">
                  <c:v>63</c:v>
                </c:pt>
                <c:pt idx="228">
                  <c:v>66</c:v>
                </c:pt>
                <c:pt idx="229">
                  <c:v>87</c:v>
                </c:pt>
                <c:pt idx="230">
                  <c:v>81</c:v>
                </c:pt>
                <c:pt idx="231">
                  <c:v>96</c:v>
                </c:pt>
                <c:pt idx="232">
                  <c:v>76</c:v>
                </c:pt>
                <c:pt idx="233">
                  <c:v>67</c:v>
                </c:pt>
                <c:pt idx="234">
                  <c:v>73</c:v>
                </c:pt>
                <c:pt idx="235">
                  <c:v>70</c:v>
                </c:pt>
                <c:pt idx="236">
                  <c:v>80</c:v>
                </c:pt>
                <c:pt idx="237">
                  <c:v>81</c:v>
                </c:pt>
                <c:pt idx="238">
                  <c:v>75</c:v>
                </c:pt>
                <c:pt idx="239">
                  <c:v>81</c:v>
                </c:pt>
                <c:pt idx="240">
                  <c:v>75</c:v>
                </c:pt>
                <c:pt idx="241">
                  <c:v>76</c:v>
                </c:pt>
                <c:pt idx="242">
                  <c:v>74</c:v>
                </c:pt>
                <c:pt idx="243">
                  <c:v>55</c:v>
                </c:pt>
                <c:pt idx="244">
                  <c:v>65</c:v>
                </c:pt>
                <c:pt idx="245">
                  <c:v>68</c:v>
                </c:pt>
                <c:pt idx="246">
                  <c:v>64</c:v>
                </c:pt>
                <c:pt idx="247">
                  <c:v>78</c:v>
                </c:pt>
                <c:pt idx="248">
                  <c:v>63</c:v>
                </c:pt>
                <c:pt idx="249">
                  <c:v>78</c:v>
                </c:pt>
                <c:pt idx="250">
                  <c:v>82</c:v>
                </c:pt>
                <c:pt idx="251">
                  <c:v>73</c:v>
                </c:pt>
                <c:pt idx="252">
                  <c:v>100</c:v>
                </c:pt>
                <c:pt idx="253">
                  <c:v>76</c:v>
                </c:pt>
                <c:pt idx="254">
                  <c:v>68</c:v>
                </c:pt>
                <c:pt idx="255">
                  <c:v>90</c:v>
                </c:pt>
                <c:pt idx="256">
                  <c:v>65</c:v>
                </c:pt>
                <c:pt idx="257">
                  <c:v>61</c:v>
                </c:pt>
                <c:pt idx="258">
                  <c:v>73</c:v>
                </c:pt>
                <c:pt idx="259">
                  <c:v>80</c:v>
                </c:pt>
                <c:pt idx="260">
                  <c:v>75</c:v>
                </c:pt>
                <c:pt idx="261">
                  <c:v>71</c:v>
                </c:pt>
                <c:pt idx="262">
                  <c:v>82</c:v>
                </c:pt>
                <c:pt idx="263">
                  <c:v>77</c:v>
                </c:pt>
                <c:pt idx="264">
                  <c:v>72</c:v>
                </c:pt>
                <c:pt idx="265">
                  <c:v>59</c:v>
                </c:pt>
                <c:pt idx="266">
                  <c:v>67</c:v>
                </c:pt>
                <c:pt idx="267">
                  <c:v>74</c:v>
                </c:pt>
                <c:pt idx="268">
                  <c:v>81</c:v>
                </c:pt>
                <c:pt idx="269">
                  <c:v>74</c:v>
                </c:pt>
                <c:pt idx="270">
                  <c:v>66</c:v>
                </c:pt>
                <c:pt idx="271">
                  <c:v>61</c:v>
                </c:pt>
                <c:pt idx="272">
                  <c:v>78</c:v>
                </c:pt>
                <c:pt idx="273">
                  <c:v>65</c:v>
                </c:pt>
                <c:pt idx="274">
                  <c:v>71</c:v>
                </c:pt>
                <c:pt idx="275">
                  <c:v>65</c:v>
                </c:pt>
                <c:pt idx="276">
                  <c:v>81</c:v>
                </c:pt>
                <c:pt idx="277">
                  <c:v>79</c:v>
                </c:pt>
                <c:pt idx="278">
                  <c:v>85</c:v>
                </c:pt>
                <c:pt idx="279">
                  <c:v>79</c:v>
                </c:pt>
                <c:pt idx="280">
                  <c:v>69</c:v>
                </c:pt>
                <c:pt idx="281">
                  <c:v>92</c:v>
                </c:pt>
                <c:pt idx="282">
                  <c:v>87</c:v>
                </c:pt>
                <c:pt idx="283">
                  <c:v>77</c:v>
                </c:pt>
                <c:pt idx="284">
                  <c:v>83</c:v>
                </c:pt>
                <c:pt idx="285">
                  <c:v>84</c:v>
                </c:pt>
                <c:pt idx="286">
                  <c:v>92</c:v>
                </c:pt>
                <c:pt idx="287">
                  <c:v>83</c:v>
                </c:pt>
                <c:pt idx="288">
                  <c:v>82</c:v>
                </c:pt>
                <c:pt idx="289">
                  <c:v>76</c:v>
                </c:pt>
                <c:pt idx="290">
                  <c:v>94</c:v>
                </c:pt>
                <c:pt idx="291">
                  <c:v>84</c:v>
                </c:pt>
                <c:pt idx="292">
                  <c:v>89</c:v>
                </c:pt>
                <c:pt idx="293">
                  <c:v>58</c:v>
                </c:pt>
                <c:pt idx="294">
                  <c:v>77</c:v>
                </c:pt>
                <c:pt idx="295">
                  <c:v>58</c:v>
                </c:pt>
                <c:pt idx="296">
                  <c:v>63</c:v>
                </c:pt>
                <c:pt idx="297">
                  <c:v>80</c:v>
                </c:pt>
                <c:pt idx="298">
                  <c:v>71</c:v>
                </c:pt>
                <c:pt idx="299">
                  <c:v>80</c:v>
                </c:pt>
                <c:pt idx="300">
                  <c:v>69</c:v>
                </c:pt>
                <c:pt idx="301">
                  <c:v>78</c:v>
                </c:pt>
                <c:pt idx="302">
                  <c:v>65</c:v>
                </c:pt>
                <c:pt idx="303">
                  <c:v>76</c:v>
                </c:pt>
                <c:pt idx="304">
                  <c:v>85</c:v>
                </c:pt>
                <c:pt idx="305">
                  <c:v>82</c:v>
                </c:pt>
                <c:pt idx="306">
                  <c:v>80</c:v>
                </c:pt>
                <c:pt idx="307">
                  <c:v>76</c:v>
                </c:pt>
                <c:pt idx="308">
                  <c:v>87</c:v>
                </c:pt>
                <c:pt idx="309">
                  <c:v>87</c:v>
                </c:pt>
                <c:pt idx="310">
                  <c:v>87</c:v>
                </c:pt>
                <c:pt idx="311">
                  <c:v>85</c:v>
                </c:pt>
                <c:pt idx="312">
                  <c:v>68</c:v>
                </c:pt>
                <c:pt idx="313">
                  <c:v>75</c:v>
                </c:pt>
                <c:pt idx="314">
                  <c:v>76</c:v>
                </c:pt>
                <c:pt idx="315">
                  <c:v>67</c:v>
                </c:pt>
                <c:pt idx="316">
                  <c:v>74</c:v>
                </c:pt>
                <c:pt idx="317">
                  <c:v>65</c:v>
                </c:pt>
                <c:pt idx="318">
                  <c:v>77</c:v>
                </c:pt>
                <c:pt idx="319">
                  <c:v>81</c:v>
                </c:pt>
                <c:pt idx="320">
                  <c:v>70</c:v>
                </c:pt>
                <c:pt idx="321">
                  <c:v>90</c:v>
                </c:pt>
                <c:pt idx="322">
                  <c:v>74</c:v>
                </c:pt>
                <c:pt idx="323">
                  <c:v>78</c:v>
                </c:pt>
                <c:pt idx="324">
                  <c:v>84</c:v>
                </c:pt>
                <c:pt idx="325">
                  <c:v>90</c:v>
                </c:pt>
                <c:pt idx="326">
                  <c:v>74</c:v>
                </c:pt>
                <c:pt idx="327">
                  <c:v>91</c:v>
                </c:pt>
                <c:pt idx="328">
                  <c:v>71</c:v>
                </c:pt>
                <c:pt idx="329">
                  <c:v>76</c:v>
                </c:pt>
                <c:pt idx="330">
                  <c:v>70</c:v>
                </c:pt>
                <c:pt idx="331">
                  <c:v>68</c:v>
                </c:pt>
                <c:pt idx="332">
                  <c:v>76</c:v>
                </c:pt>
                <c:pt idx="333">
                  <c:v>76</c:v>
                </c:pt>
                <c:pt idx="334">
                  <c:v>73</c:v>
                </c:pt>
                <c:pt idx="335">
                  <c:v>63</c:v>
                </c:pt>
                <c:pt idx="336">
                  <c:v>77</c:v>
                </c:pt>
                <c:pt idx="337">
                  <c:v>95</c:v>
                </c:pt>
                <c:pt idx="338">
                  <c:v>79</c:v>
                </c:pt>
                <c:pt idx="339">
                  <c:v>74</c:v>
                </c:pt>
                <c:pt idx="340">
                  <c:v>79</c:v>
                </c:pt>
                <c:pt idx="341">
                  <c:v>87</c:v>
                </c:pt>
                <c:pt idx="342">
                  <c:v>78</c:v>
                </c:pt>
                <c:pt idx="343">
                  <c:v>76</c:v>
                </c:pt>
                <c:pt idx="344">
                  <c:v>101</c:v>
                </c:pt>
                <c:pt idx="345">
                  <c:v>92</c:v>
                </c:pt>
                <c:pt idx="346">
                  <c:v>108</c:v>
                </c:pt>
                <c:pt idx="347">
                  <c:v>79</c:v>
                </c:pt>
                <c:pt idx="348">
                  <c:v>89</c:v>
                </c:pt>
                <c:pt idx="349">
                  <c:v>78</c:v>
                </c:pt>
                <c:pt idx="350">
                  <c:v>109</c:v>
                </c:pt>
                <c:pt idx="351">
                  <c:v>92</c:v>
                </c:pt>
                <c:pt idx="352">
                  <c:v>106</c:v>
                </c:pt>
                <c:pt idx="353">
                  <c:v>120</c:v>
                </c:pt>
                <c:pt idx="354">
                  <c:v>106</c:v>
                </c:pt>
                <c:pt idx="355">
                  <c:v>113</c:v>
                </c:pt>
                <c:pt idx="356">
                  <c:v>115</c:v>
                </c:pt>
                <c:pt idx="357">
                  <c:v>112</c:v>
                </c:pt>
                <c:pt idx="358">
                  <c:v>105</c:v>
                </c:pt>
                <c:pt idx="359">
                  <c:v>94</c:v>
                </c:pt>
                <c:pt idx="360">
                  <c:v>101</c:v>
                </c:pt>
                <c:pt idx="361">
                  <c:v>107</c:v>
                </c:pt>
                <c:pt idx="362">
                  <c:v>87</c:v>
                </c:pt>
                <c:pt idx="363">
                  <c:v>95</c:v>
                </c:pt>
                <c:pt idx="364">
                  <c:v>99</c:v>
                </c:pt>
                <c:pt idx="365">
                  <c:v>94</c:v>
                </c:pt>
                <c:pt idx="366">
                  <c:v>78</c:v>
                </c:pt>
                <c:pt idx="367">
                  <c:v>70</c:v>
                </c:pt>
                <c:pt idx="368">
                  <c:v>84</c:v>
                </c:pt>
                <c:pt idx="369">
                  <c:v>85</c:v>
                </c:pt>
                <c:pt idx="370">
                  <c:v>77</c:v>
                </c:pt>
                <c:pt idx="371">
                  <c:v>97</c:v>
                </c:pt>
                <c:pt idx="372">
                  <c:v>97</c:v>
                </c:pt>
                <c:pt idx="373">
                  <c:v>88</c:v>
                </c:pt>
                <c:pt idx="374">
                  <c:v>90</c:v>
                </c:pt>
                <c:pt idx="375">
                  <c:v>118</c:v>
                </c:pt>
                <c:pt idx="376">
                  <c:v>108</c:v>
                </c:pt>
                <c:pt idx="377">
                  <c:v>104</c:v>
                </c:pt>
                <c:pt idx="378">
                  <c:v>125</c:v>
                </c:pt>
                <c:pt idx="379">
                  <c:v>126</c:v>
                </c:pt>
                <c:pt idx="380">
                  <c:v>118</c:v>
                </c:pt>
                <c:pt idx="381">
                  <c:v>108</c:v>
                </c:pt>
                <c:pt idx="382">
                  <c:v>126</c:v>
                </c:pt>
                <c:pt idx="383">
                  <c:v>148</c:v>
                </c:pt>
                <c:pt idx="384">
                  <c:v>165</c:v>
                </c:pt>
                <c:pt idx="385">
                  <c:v>162</c:v>
                </c:pt>
                <c:pt idx="386">
                  <c:v>151</c:v>
                </c:pt>
                <c:pt idx="387">
                  <c:v>153</c:v>
                </c:pt>
                <c:pt idx="388">
                  <c:v>179</c:v>
                </c:pt>
                <c:pt idx="389">
                  <c:v>160</c:v>
                </c:pt>
                <c:pt idx="390">
                  <c:v>155</c:v>
                </c:pt>
                <c:pt idx="391">
                  <c:v>147</c:v>
                </c:pt>
                <c:pt idx="392">
                  <c:v>150</c:v>
                </c:pt>
                <c:pt idx="393">
                  <c:v>132</c:v>
                </c:pt>
                <c:pt idx="394">
                  <c:v>121</c:v>
                </c:pt>
                <c:pt idx="395">
                  <c:v>125</c:v>
                </c:pt>
                <c:pt idx="396">
                  <c:v>104</c:v>
                </c:pt>
                <c:pt idx="397">
                  <c:v>121</c:v>
                </c:pt>
                <c:pt idx="398">
                  <c:v>115</c:v>
                </c:pt>
                <c:pt idx="399">
                  <c:v>106</c:v>
                </c:pt>
                <c:pt idx="400">
                  <c:v>89</c:v>
                </c:pt>
                <c:pt idx="401">
                  <c:v>85</c:v>
                </c:pt>
                <c:pt idx="402">
                  <c:v>93</c:v>
                </c:pt>
                <c:pt idx="403">
                  <c:v>88</c:v>
                </c:pt>
                <c:pt idx="404">
                  <c:v>90</c:v>
                </c:pt>
                <c:pt idx="405">
                  <c:v>105</c:v>
                </c:pt>
                <c:pt idx="406">
                  <c:v>81</c:v>
                </c:pt>
                <c:pt idx="407">
                  <c:v>73</c:v>
                </c:pt>
                <c:pt idx="408">
                  <c:v>73</c:v>
                </c:pt>
                <c:pt idx="409">
                  <c:v>93</c:v>
                </c:pt>
                <c:pt idx="410">
                  <c:v>71</c:v>
                </c:pt>
                <c:pt idx="411">
                  <c:v>80</c:v>
                </c:pt>
                <c:pt idx="412">
                  <c:v>91</c:v>
                </c:pt>
                <c:pt idx="413">
                  <c:v>77</c:v>
                </c:pt>
                <c:pt idx="414">
                  <c:v>81</c:v>
                </c:pt>
                <c:pt idx="415">
                  <c:v>77</c:v>
                </c:pt>
                <c:pt idx="416">
                  <c:v>67</c:v>
                </c:pt>
                <c:pt idx="417">
                  <c:v>77</c:v>
                </c:pt>
                <c:pt idx="418">
                  <c:v>71</c:v>
                </c:pt>
                <c:pt idx="419">
                  <c:v>69</c:v>
                </c:pt>
                <c:pt idx="420">
                  <c:v>72</c:v>
                </c:pt>
                <c:pt idx="421">
                  <c:v>80</c:v>
                </c:pt>
                <c:pt idx="422">
                  <c:v>73</c:v>
                </c:pt>
                <c:pt idx="423">
                  <c:v>66</c:v>
                </c:pt>
                <c:pt idx="424">
                  <c:v>74</c:v>
                </c:pt>
                <c:pt idx="425">
                  <c:v>68</c:v>
                </c:pt>
                <c:pt idx="426">
                  <c:v>67</c:v>
                </c:pt>
                <c:pt idx="427">
                  <c:v>60</c:v>
                </c:pt>
                <c:pt idx="428">
                  <c:v>54</c:v>
                </c:pt>
                <c:pt idx="429">
                  <c:v>66</c:v>
                </c:pt>
                <c:pt idx="430">
                  <c:v>74</c:v>
                </c:pt>
                <c:pt idx="431">
                  <c:v>82</c:v>
                </c:pt>
                <c:pt idx="432">
                  <c:v>72</c:v>
                </c:pt>
                <c:pt idx="433">
                  <c:v>81</c:v>
                </c:pt>
                <c:pt idx="434">
                  <c:v>65</c:v>
                </c:pt>
                <c:pt idx="435">
                  <c:v>85</c:v>
                </c:pt>
                <c:pt idx="436">
                  <c:v>77</c:v>
                </c:pt>
                <c:pt idx="437">
                  <c:v>82</c:v>
                </c:pt>
                <c:pt idx="438">
                  <c:v>91</c:v>
                </c:pt>
                <c:pt idx="439">
                  <c:v>93</c:v>
                </c:pt>
                <c:pt idx="440">
                  <c:v>67</c:v>
                </c:pt>
                <c:pt idx="441">
                  <c:v>84</c:v>
                </c:pt>
                <c:pt idx="442">
                  <c:v>84</c:v>
                </c:pt>
                <c:pt idx="443">
                  <c:v>100</c:v>
                </c:pt>
                <c:pt idx="444">
                  <c:v>95</c:v>
                </c:pt>
                <c:pt idx="445">
                  <c:v>86</c:v>
                </c:pt>
                <c:pt idx="446">
                  <c:v>78</c:v>
                </c:pt>
                <c:pt idx="447">
                  <c:v>74</c:v>
                </c:pt>
                <c:pt idx="448">
                  <c:v>92</c:v>
                </c:pt>
                <c:pt idx="449">
                  <c:v>104</c:v>
                </c:pt>
                <c:pt idx="450">
                  <c:v>105</c:v>
                </c:pt>
                <c:pt idx="451">
                  <c:v>127</c:v>
                </c:pt>
                <c:pt idx="452">
                  <c:v>123</c:v>
                </c:pt>
                <c:pt idx="453">
                  <c:v>112</c:v>
                </c:pt>
                <c:pt idx="454">
                  <c:v>120</c:v>
                </c:pt>
                <c:pt idx="455">
                  <c:v>135</c:v>
                </c:pt>
                <c:pt idx="456">
                  <c:v>117</c:v>
                </c:pt>
                <c:pt idx="457">
                  <c:v>154</c:v>
                </c:pt>
                <c:pt idx="458">
                  <c:v>153</c:v>
                </c:pt>
                <c:pt idx="459">
                  <c:v>170</c:v>
                </c:pt>
                <c:pt idx="460">
                  <c:v>192</c:v>
                </c:pt>
                <c:pt idx="461">
                  <c:v>188</c:v>
                </c:pt>
                <c:pt idx="462">
                  <c:v>231</c:v>
                </c:pt>
                <c:pt idx="463">
                  <c:v>266</c:v>
                </c:pt>
                <c:pt idx="464">
                  <c:v>283</c:v>
                </c:pt>
                <c:pt idx="465">
                  <c:v>312</c:v>
                </c:pt>
                <c:pt idx="466">
                  <c:v>322</c:v>
                </c:pt>
                <c:pt idx="467">
                  <c:v>382</c:v>
                </c:pt>
                <c:pt idx="468">
                  <c:v>410</c:v>
                </c:pt>
                <c:pt idx="469">
                  <c:v>431</c:v>
                </c:pt>
                <c:pt idx="470">
                  <c:v>494</c:v>
                </c:pt>
                <c:pt idx="471">
                  <c:v>475</c:v>
                </c:pt>
                <c:pt idx="472">
                  <c:v>500</c:v>
                </c:pt>
                <c:pt idx="473">
                  <c:v>589</c:v>
                </c:pt>
                <c:pt idx="474">
                  <c:v>536</c:v>
                </c:pt>
                <c:pt idx="475">
                  <c:v>565</c:v>
                </c:pt>
                <c:pt idx="476">
                  <c:v>558</c:v>
                </c:pt>
                <c:pt idx="477">
                  <c:v>532</c:v>
                </c:pt>
                <c:pt idx="478">
                  <c:v>516</c:v>
                </c:pt>
                <c:pt idx="479">
                  <c:v>481</c:v>
                </c:pt>
                <c:pt idx="480">
                  <c:v>424</c:v>
                </c:pt>
                <c:pt idx="481">
                  <c:v>384</c:v>
                </c:pt>
                <c:pt idx="482">
                  <c:v>347</c:v>
                </c:pt>
                <c:pt idx="483">
                  <c:v>306</c:v>
                </c:pt>
                <c:pt idx="484">
                  <c:v>271</c:v>
                </c:pt>
                <c:pt idx="485">
                  <c:v>236</c:v>
                </c:pt>
                <c:pt idx="486">
                  <c:v>224</c:v>
                </c:pt>
                <c:pt idx="487">
                  <c:v>190</c:v>
                </c:pt>
                <c:pt idx="488">
                  <c:v>176</c:v>
                </c:pt>
                <c:pt idx="489">
                  <c:v>145</c:v>
                </c:pt>
                <c:pt idx="490">
                  <c:v>123</c:v>
                </c:pt>
                <c:pt idx="491">
                  <c:v>124</c:v>
                </c:pt>
                <c:pt idx="492">
                  <c:v>116</c:v>
                </c:pt>
                <c:pt idx="493">
                  <c:v>90</c:v>
                </c:pt>
                <c:pt idx="494">
                  <c:v>93</c:v>
                </c:pt>
                <c:pt idx="495">
                  <c:v>92</c:v>
                </c:pt>
                <c:pt idx="496">
                  <c:v>107</c:v>
                </c:pt>
                <c:pt idx="497">
                  <c:v>92</c:v>
                </c:pt>
                <c:pt idx="498">
                  <c:v>91</c:v>
                </c:pt>
                <c:pt idx="499">
                  <c:v>74</c:v>
                </c:pt>
                <c:pt idx="500">
                  <c:v>93</c:v>
                </c:pt>
                <c:pt idx="501">
                  <c:v>84</c:v>
                </c:pt>
                <c:pt idx="502">
                  <c:v>99</c:v>
                </c:pt>
                <c:pt idx="503">
                  <c:v>66</c:v>
                </c:pt>
                <c:pt idx="504">
                  <c:v>76</c:v>
                </c:pt>
                <c:pt idx="505">
                  <c:v>80</c:v>
                </c:pt>
                <c:pt idx="506">
                  <c:v>71</c:v>
                </c:pt>
                <c:pt idx="507">
                  <c:v>80</c:v>
                </c:pt>
                <c:pt idx="508">
                  <c:v>71</c:v>
                </c:pt>
                <c:pt idx="509">
                  <c:v>70</c:v>
                </c:pt>
                <c:pt idx="510">
                  <c:v>53</c:v>
                </c:pt>
                <c:pt idx="511">
                  <c:v>59</c:v>
                </c:pt>
                <c:pt idx="512">
                  <c:v>60</c:v>
                </c:pt>
                <c:pt idx="513">
                  <c:v>72</c:v>
                </c:pt>
                <c:pt idx="514">
                  <c:v>85</c:v>
                </c:pt>
                <c:pt idx="515">
                  <c:v>60</c:v>
                </c:pt>
                <c:pt idx="516">
                  <c:v>61</c:v>
                </c:pt>
                <c:pt idx="517">
                  <c:v>64</c:v>
                </c:pt>
                <c:pt idx="518">
                  <c:v>68</c:v>
                </c:pt>
                <c:pt idx="519">
                  <c:v>65</c:v>
                </c:pt>
                <c:pt idx="520">
                  <c:v>71</c:v>
                </c:pt>
                <c:pt idx="521">
                  <c:v>73</c:v>
                </c:pt>
                <c:pt idx="522">
                  <c:v>68</c:v>
                </c:pt>
                <c:pt idx="523">
                  <c:v>49</c:v>
                </c:pt>
                <c:pt idx="524">
                  <c:v>62</c:v>
                </c:pt>
                <c:pt idx="525">
                  <c:v>60</c:v>
                </c:pt>
                <c:pt idx="526">
                  <c:v>65</c:v>
                </c:pt>
                <c:pt idx="527">
                  <c:v>69</c:v>
                </c:pt>
                <c:pt idx="528">
                  <c:v>47</c:v>
                </c:pt>
                <c:pt idx="529">
                  <c:v>72</c:v>
                </c:pt>
                <c:pt idx="530">
                  <c:v>55</c:v>
                </c:pt>
                <c:pt idx="531">
                  <c:v>53</c:v>
                </c:pt>
                <c:pt idx="532">
                  <c:v>61</c:v>
                </c:pt>
                <c:pt idx="533">
                  <c:v>66</c:v>
                </c:pt>
                <c:pt idx="534">
                  <c:v>66</c:v>
                </c:pt>
                <c:pt idx="535">
                  <c:v>59</c:v>
                </c:pt>
                <c:pt idx="536">
                  <c:v>57</c:v>
                </c:pt>
                <c:pt idx="537">
                  <c:v>70</c:v>
                </c:pt>
                <c:pt idx="538">
                  <c:v>59</c:v>
                </c:pt>
                <c:pt idx="539">
                  <c:v>62</c:v>
                </c:pt>
                <c:pt idx="540">
                  <c:v>53</c:v>
                </c:pt>
                <c:pt idx="541">
                  <c:v>59</c:v>
                </c:pt>
                <c:pt idx="542">
                  <c:v>70</c:v>
                </c:pt>
                <c:pt idx="543">
                  <c:v>58</c:v>
                </c:pt>
                <c:pt idx="544">
                  <c:v>60</c:v>
                </c:pt>
                <c:pt idx="545">
                  <c:v>54</c:v>
                </c:pt>
                <c:pt idx="546">
                  <c:v>59</c:v>
                </c:pt>
                <c:pt idx="547">
                  <c:v>58</c:v>
                </c:pt>
                <c:pt idx="548">
                  <c:v>65</c:v>
                </c:pt>
                <c:pt idx="549">
                  <c:v>68</c:v>
                </c:pt>
                <c:pt idx="550">
                  <c:v>59</c:v>
                </c:pt>
                <c:pt idx="551">
                  <c:v>53</c:v>
                </c:pt>
                <c:pt idx="552">
                  <c:v>51</c:v>
                </c:pt>
                <c:pt idx="553">
                  <c:v>61</c:v>
                </c:pt>
                <c:pt idx="554">
                  <c:v>65</c:v>
                </c:pt>
                <c:pt idx="555">
                  <c:v>72</c:v>
                </c:pt>
                <c:pt idx="556">
                  <c:v>64</c:v>
                </c:pt>
                <c:pt idx="557">
                  <c:v>56</c:v>
                </c:pt>
                <c:pt idx="558">
                  <c:v>64</c:v>
                </c:pt>
                <c:pt idx="559">
                  <c:v>56</c:v>
                </c:pt>
                <c:pt idx="560">
                  <c:v>46</c:v>
                </c:pt>
                <c:pt idx="561">
                  <c:v>46</c:v>
                </c:pt>
                <c:pt idx="562">
                  <c:v>60</c:v>
                </c:pt>
                <c:pt idx="563">
                  <c:v>64</c:v>
                </c:pt>
                <c:pt idx="564">
                  <c:v>51</c:v>
                </c:pt>
                <c:pt idx="565">
                  <c:v>52</c:v>
                </c:pt>
                <c:pt idx="566">
                  <c:v>68</c:v>
                </c:pt>
                <c:pt idx="567">
                  <c:v>51</c:v>
                </c:pt>
                <c:pt idx="568">
                  <c:v>64</c:v>
                </c:pt>
                <c:pt idx="569">
                  <c:v>61</c:v>
                </c:pt>
                <c:pt idx="570">
                  <c:v>50</c:v>
                </c:pt>
                <c:pt idx="571">
                  <c:v>64</c:v>
                </c:pt>
                <c:pt idx="572">
                  <c:v>63</c:v>
                </c:pt>
                <c:pt idx="573">
                  <c:v>64</c:v>
                </c:pt>
                <c:pt idx="574">
                  <c:v>62</c:v>
                </c:pt>
                <c:pt idx="575">
                  <c:v>62</c:v>
                </c:pt>
                <c:pt idx="576">
                  <c:v>50</c:v>
                </c:pt>
                <c:pt idx="577">
                  <c:v>58</c:v>
                </c:pt>
                <c:pt idx="578">
                  <c:v>45</c:v>
                </c:pt>
                <c:pt idx="579">
                  <c:v>57</c:v>
                </c:pt>
                <c:pt idx="580">
                  <c:v>62</c:v>
                </c:pt>
                <c:pt idx="581">
                  <c:v>54</c:v>
                </c:pt>
                <c:pt idx="582">
                  <c:v>57</c:v>
                </c:pt>
                <c:pt idx="583">
                  <c:v>60</c:v>
                </c:pt>
                <c:pt idx="584">
                  <c:v>47</c:v>
                </c:pt>
                <c:pt idx="585">
                  <c:v>65</c:v>
                </c:pt>
                <c:pt idx="586">
                  <c:v>62</c:v>
                </c:pt>
                <c:pt idx="587">
                  <c:v>58</c:v>
                </c:pt>
                <c:pt idx="588">
                  <c:v>64</c:v>
                </c:pt>
                <c:pt idx="589">
                  <c:v>71</c:v>
                </c:pt>
                <c:pt idx="590">
                  <c:v>46</c:v>
                </c:pt>
                <c:pt idx="591">
                  <c:v>53</c:v>
                </c:pt>
                <c:pt idx="592">
                  <c:v>60</c:v>
                </c:pt>
                <c:pt idx="593">
                  <c:v>50</c:v>
                </c:pt>
                <c:pt idx="594">
                  <c:v>62</c:v>
                </c:pt>
                <c:pt idx="595">
                  <c:v>57</c:v>
                </c:pt>
                <c:pt idx="596">
                  <c:v>59</c:v>
                </c:pt>
                <c:pt idx="597">
                  <c:v>58</c:v>
                </c:pt>
                <c:pt idx="598">
                  <c:v>57</c:v>
                </c:pt>
                <c:pt idx="599">
                  <c:v>54</c:v>
                </c:pt>
                <c:pt idx="600">
                  <c:v>56</c:v>
                </c:pt>
                <c:pt idx="601">
                  <c:v>52</c:v>
                </c:pt>
                <c:pt idx="602">
                  <c:v>48</c:v>
                </c:pt>
                <c:pt idx="603">
                  <c:v>56</c:v>
                </c:pt>
                <c:pt idx="604">
                  <c:v>43</c:v>
                </c:pt>
                <c:pt idx="605">
                  <c:v>45</c:v>
                </c:pt>
                <c:pt idx="606">
                  <c:v>62</c:v>
                </c:pt>
                <c:pt idx="607">
                  <c:v>47</c:v>
                </c:pt>
                <c:pt idx="608">
                  <c:v>57</c:v>
                </c:pt>
                <c:pt idx="609">
                  <c:v>47</c:v>
                </c:pt>
                <c:pt idx="610">
                  <c:v>56</c:v>
                </c:pt>
                <c:pt idx="611">
                  <c:v>52</c:v>
                </c:pt>
                <c:pt idx="612">
                  <c:v>59</c:v>
                </c:pt>
                <c:pt idx="613">
                  <c:v>53</c:v>
                </c:pt>
                <c:pt idx="614">
                  <c:v>47</c:v>
                </c:pt>
                <c:pt idx="615">
                  <c:v>54</c:v>
                </c:pt>
                <c:pt idx="616">
                  <c:v>65</c:v>
                </c:pt>
                <c:pt idx="617">
                  <c:v>54</c:v>
                </c:pt>
                <c:pt idx="618">
                  <c:v>55</c:v>
                </c:pt>
                <c:pt idx="619">
                  <c:v>61</c:v>
                </c:pt>
                <c:pt idx="620">
                  <c:v>66</c:v>
                </c:pt>
                <c:pt idx="621">
                  <c:v>52</c:v>
                </c:pt>
                <c:pt idx="622">
                  <c:v>60</c:v>
                </c:pt>
                <c:pt idx="623">
                  <c:v>46</c:v>
                </c:pt>
                <c:pt idx="624">
                  <c:v>63</c:v>
                </c:pt>
                <c:pt idx="625">
                  <c:v>60</c:v>
                </c:pt>
                <c:pt idx="626">
                  <c:v>45</c:v>
                </c:pt>
                <c:pt idx="627">
                  <c:v>58</c:v>
                </c:pt>
                <c:pt idx="628">
                  <c:v>64</c:v>
                </c:pt>
                <c:pt idx="629">
                  <c:v>45</c:v>
                </c:pt>
                <c:pt idx="630">
                  <c:v>48</c:v>
                </c:pt>
                <c:pt idx="631">
                  <c:v>60</c:v>
                </c:pt>
                <c:pt idx="632">
                  <c:v>59</c:v>
                </c:pt>
                <c:pt idx="633">
                  <c:v>67</c:v>
                </c:pt>
                <c:pt idx="634">
                  <c:v>66</c:v>
                </c:pt>
                <c:pt idx="635">
                  <c:v>51</c:v>
                </c:pt>
                <c:pt idx="636">
                  <c:v>54</c:v>
                </c:pt>
                <c:pt idx="637">
                  <c:v>61</c:v>
                </c:pt>
                <c:pt idx="638">
                  <c:v>57</c:v>
                </c:pt>
                <c:pt idx="639">
                  <c:v>67</c:v>
                </c:pt>
                <c:pt idx="640">
                  <c:v>63</c:v>
                </c:pt>
                <c:pt idx="641">
                  <c:v>49</c:v>
                </c:pt>
                <c:pt idx="642">
                  <c:v>50</c:v>
                </c:pt>
                <c:pt idx="643">
                  <c:v>55</c:v>
                </c:pt>
                <c:pt idx="644">
                  <c:v>36</c:v>
                </c:pt>
                <c:pt idx="645">
                  <c:v>65</c:v>
                </c:pt>
                <c:pt idx="646">
                  <c:v>65</c:v>
                </c:pt>
                <c:pt idx="647">
                  <c:v>58</c:v>
                </c:pt>
                <c:pt idx="648">
                  <c:v>64</c:v>
                </c:pt>
                <c:pt idx="649">
                  <c:v>49</c:v>
                </c:pt>
                <c:pt idx="650">
                  <c:v>45</c:v>
                </c:pt>
                <c:pt idx="651">
                  <c:v>34</c:v>
                </c:pt>
                <c:pt idx="652">
                  <c:v>41</c:v>
                </c:pt>
                <c:pt idx="653">
                  <c:v>50</c:v>
                </c:pt>
                <c:pt idx="654">
                  <c:v>53</c:v>
                </c:pt>
                <c:pt idx="655">
                  <c:v>51</c:v>
                </c:pt>
                <c:pt idx="656">
                  <c:v>52</c:v>
                </c:pt>
                <c:pt idx="657">
                  <c:v>49</c:v>
                </c:pt>
                <c:pt idx="658">
                  <c:v>60</c:v>
                </c:pt>
                <c:pt idx="659">
                  <c:v>55</c:v>
                </c:pt>
                <c:pt idx="660">
                  <c:v>51</c:v>
                </c:pt>
                <c:pt idx="661">
                  <c:v>62</c:v>
                </c:pt>
                <c:pt idx="662">
                  <c:v>38</c:v>
                </c:pt>
                <c:pt idx="663">
                  <c:v>57</c:v>
                </c:pt>
                <c:pt idx="664">
                  <c:v>45</c:v>
                </c:pt>
                <c:pt idx="665">
                  <c:v>41</c:v>
                </c:pt>
                <c:pt idx="666">
                  <c:v>50</c:v>
                </c:pt>
                <c:pt idx="667">
                  <c:v>60</c:v>
                </c:pt>
                <c:pt idx="668">
                  <c:v>54</c:v>
                </c:pt>
                <c:pt idx="669">
                  <c:v>50</c:v>
                </c:pt>
                <c:pt idx="670">
                  <c:v>47</c:v>
                </c:pt>
                <c:pt idx="671">
                  <c:v>49</c:v>
                </c:pt>
                <c:pt idx="672">
                  <c:v>57</c:v>
                </c:pt>
                <c:pt idx="673">
                  <c:v>46</c:v>
                </c:pt>
                <c:pt idx="674">
                  <c:v>53</c:v>
                </c:pt>
                <c:pt idx="675">
                  <c:v>51</c:v>
                </c:pt>
                <c:pt idx="676">
                  <c:v>65</c:v>
                </c:pt>
                <c:pt idx="677">
                  <c:v>63</c:v>
                </c:pt>
                <c:pt idx="678">
                  <c:v>51</c:v>
                </c:pt>
                <c:pt idx="679">
                  <c:v>45</c:v>
                </c:pt>
                <c:pt idx="680">
                  <c:v>50</c:v>
                </c:pt>
                <c:pt idx="681">
                  <c:v>58</c:v>
                </c:pt>
                <c:pt idx="682">
                  <c:v>48</c:v>
                </c:pt>
                <c:pt idx="683">
                  <c:v>57</c:v>
                </c:pt>
                <c:pt idx="684">
                  <c:v>57</c:v>
                </c:pt>
                <c:pt idx="685">
                  <c:v>55</c:v>
                </c:pt>
                <c:pt idx="686">
                  <c:v>51</c:v>
                </c:pt>
                <c:pt idx="687">
                  <c:v>52</c:v>
                </c:pt>
                <c:pt idx="688">
                  <c:v>54</c:v>
                </c:pt>
                <c:pt idx="689">
                  <c:v>72</c:v>
                </c:pt>
                <c:pt idx="690">
                  <c:v>63</c:v>
                </c:pt>
                <c:pt idx="691">
                  <c:v>67</c:v>
                </c:pt>
                <c:pt idx="692">
                  <c:v>52</c:v>
                </c:pt>
                <c:pt idx="693">
                  <c:v>69</c:v>
                </c:pt>
                <c:pt idx="694">
                  <c:v>55</c:v>
                </c:pt>
                <c:pt idx="695">
                  <c:v>47</c:v>
                </c:pt>
                <c:pt idx="696">
                  <c:v>52</c:v>
                </c:pt>
                <c:pt idx="697">
                  <c:v>58</c:v>
                </c:pt>
                <c:pt idx="698">
                  <c:v>42</c:v>
                </c:pt>
                <c:pt idx="699">
                  <c:v>50</c:v>
                </c:pt>
                <c:pt idx="700">
                  <c:v>56</c:v>
                </c:pt>
                <c:pt idx="701">
                  <c:v>59</c:v>
                </c:pt>
                <c:pt idx="702">
                  <c:v>54</c:v>
                </c:pt>
                <c:pt idx="703">
                  <c:v>54</c:v>
                </c:pt>
                <c:pt idx="704">
                  <c:v>50</c:v>
                </c:pt>
                <c:pt idx="705">
                  <c:v>65</c:v>
                </c:pt>
                <c:pt idx="706">
                  <c:v>47</c:v>
                </c:pt>
                <c:pt idx="707">
                  <c:v>58</c:v>
                </c:pt>
                <c:pt idx="708">
                  <c:v>60</c:v>
                </c:pt>
                <c:pt idx="709">
                  <c:v>53</c:v>
                </c:pt>
                <c:pt idx="710">
                  <c:v>51</c:v>
                </c:pt>
                <c:pt idx="711">
                  <c:v>59</c:v>
                </c:pt>
                <c:pt idx="712">
                  <c:v>54</c:v>
                </c:pt>
                <c:pt idx="713">
                  <c:v>47</c:v>
                </c:pt>
                <c:pt idx="714">
                  <c:v>53</c:v>
                </c:pt>
                <c:pt idx="715">
                  <c:v>59</c:v>
                </c:pt>
                <c:pt idx="716">
                  <c:v>64</c:v>
                </c:pt>
                <c:pt idx="717">
                  <c:v>79</c:v>
                </c:pt>
                <c:pt idx="718">
                  <c:v>77</c:v>
                </c:pt>
                <c:pt idx="719">
                  <c:v>77</c:v>
                </c:pt>
                <c:pt idx="720">
                  <c:v>81</c:v>
                </c:pt>
                <c:pt idx="721">
                  <c:v>83</c:v>
                </c:pt>
                <c:pt idx="722">
                  <c:v>101</c:v>
                </c:pt>
                <c:pt idx="723">
                  <c:v>75</c:v>
                </c:pt>
                <c:pt idx="724">
                  <c:v>89</c:v>
                </c:pt>
                <c:pt idx="725">
                  <c:v>76</c:v>
                </c:pt>
                <c:pt idx="726">
                  <c:v>84</c:v>
                </c:pt>
                <c:pt idx="727">
                  <c:v>88</c:v>
                </c:pt>
                <c:pt idx="728">
                  <c:v>91</c:v>
                </c:pt>
                <c:pt idx="729">
                  <c:v>99</c:v>
                </c:pt>
                <c:pt idx="730">
                  <c:v>87</c:v>
                </c:pt>
                <c:pt idx="731">
                  <c:v>93</c:v>
                </c:pt>
                <c:pt idx="732">
                  <c:v>91</c:v>
                </c:pt>
                <c:pt idx="733">
                  <c:v>104</c:v>
                </c:pt>
                <c:pt idx="734">
                  <c:v>81</c:v>
                </c:pt>
                <c:pt idx="735">
                  <c:v>86</c:v>
                </c:pt>
                <c:pt idx="736">
                  <c:v>69</c:v>
                </c:pt>
                <c:pt idx="737">
                  <c:v>73</c:v>
                </c:pt>
                <c:pt idx="738">
                  <c:v>65</c:v>
                </c:pt>
                <c:pt idx="739">
                  <c:v>86</c:v>
                </c:pt>
                <c:pt idx="740">
                  <c:v>66</c:v>
                </c:pt>
                <c:pt idx="741">
                  <c:v>79</c:v>
                </c:pt>
                <c:pt idx="742">
                  <c:v>51</c:v>
                </c:pt>
                <c:pt idx="743">
                  <c:v>56</c:v>
                </c:pt>
                <c:pt idx="744">
                  <c:v>67</c:v>
                </c:pt>
                <c:pt idx="745">
                  <c:v>55</c:v>
                </c:pt>
                <c:pt idx="746">
                  <c:v>61</c:v>
                </c:pt>
                <c:pt idx="747">
                  <c:v>56</c:v>
                </c:pt>
                <c:pt idx="748">
                  <c:v>60</c:v>
                </c:pt>
                <c:pt idx="749">
                  <c:v>45</c:v>
                </c:pt>
                <c:pt idx="750">
                  <c:v>62</c:v>
                </c:pt>
                <c:pt idx="751">
                  <c:v>60</c:v>
                </c:pt>
                <c:pt idx="752">
                  <c:v>42</c:v>
                </c:pt>
                <c:pt idx="753">
                  <c:v>66</c:v>
                </c:pt>
                <c:pt idx="754">
                  <c:v>58</c:v>
                </c:pt>
                <c:pt idx="755">
                  <c:v>45</c:v>
                </c:pt>
                <c:pt idx="756">
                  <c:v>42</c:v>
                </c:pt>
                <c:pt idx="757">
                  <c:v>67</c:v>
                </c:pt>
                <c:pt idx="758">
                  <c:v>52</c:v>
                </c:pt>
                <c:pt idx="759">
                  <c:v>57</c:v>
                </c:pt>
                <c:pt idx="760">
                  <c:v>49</c:v>
                </c:pt>
                <c:pt idx="761">
                  <c:v>51</c:v>
                </c:pt>
                <c:pt idx="762">
                  <c:v>48</c:v>
                </c:pt>
                <c:pt idx="763">
                  <c:v>54</c:v>
                </c:pt>
                <c:pt idx="764">
                  <c:v>67</c:v>
                </c:pt>
                <c:pt idx="765">
                  <c:v>47</c:v>
                </c:pt>
                <c:pt idx="766">
                  <c:v>57</c:v>
                </c:pt>
                <c:pt idx="767">
                  <c:v>63</c:v>
                </c:pt>
                <c:pt idx="768">
                  <c:v>65</c:v>
                </c:pt>
                <c:pt idx="769">
                  <c:v>45</c:v>
                </c:pt>
                <c:pt idx="770">
                  <c:v>48</c:v>
                </c:pt>
                <c:pt idx="771">
                  <c:v>52</c:v>
                </c:pt>
                <c:pt idx="772">
                  <c:v>37</c:v>
                </c:pt>
                <c:pt idx="773">
                  <c:v>45</c:v>
                </c:pt>
                <c:pt idx="774">
                  <c:v>46</c:v>
                </c:pt>
                <c:pt idx="775">
                  <c:v>53</c:v>
                </c:pt>
                <c:pt idx="776">
                  <c:v>59</c:v>
                </c:pt>
                <c:pt idx="777">
                  <c:v>56</c:v>
                </c:pt>
                <c:pt idx="778">
                  <c:v>58</c:v>
                </c:pt>
                <c:pt idx="779">
                  <c:v>55</c:v>
                </c:pt>
                <c:pt idx="780">
                  <c:v>53</c:v>
                </c:pt>
                <c:pt idx="781">
                  <c:v>49</c:v>
                </c:pt>
                <c:pt idx="782">
                  <c:v>50</c:v>
                </c:pt>
                <c:pt idx="783">
                  <c:v>59</c:v>
                </c:pt>
                <c:pt idx="784">
                  <c:v>53</c:v>
                </c:pt>
                <c:pt idx="785">
                  <c:v>45</c:v>
                </c:pt>
                <c:pt idx="786">
                  <c:v>64</c:v>
                </c:pt>
                <c:pt idx="787">
                  <c:v>72</c:v>
                </c:pt>
                <c:pt idx="788">
                  <c:v>41</c:v>
                </c:pt>
                <c:pt idx="789">
                  <c:v>56</c:v>
                </c:pt>
                <c:pt idx="790">
                  <c:v>65</c:v>
                </c:pt>
                <c:pt idx="791">
                  <c:v>48</c:v>
                </c:pt>
                <c:pt idx="792">
                  <c:v>54</c:v>
                </c:pt>
                <c:pt idx="793">
                  <c:v>68</c:v>
                </c:pt>
                <c:pt idx="794">
                  <c:v>54</c:v>
                </c:pt>
                <c:pt idx="795">
                  <c:v>59</c:v>
                </c:pt>
                <c:pt idx="796">
                  <c:v>55</c:v>
                </c:pt>
                <c:pt idx="797">
                  <c:v>52</c:v>
                </c:pt>
                <c:pt idx="798">
                  <c:v>51</c:v>
                </c:pt>
                <c:pt idx="799">
                  <c:v>51</c:v>
                </c:pt>
                <c:pt idx="800">
                  <c:v>55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3DE-4D5C-BFFF-0CA46D7CEA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26280528"/>
        <c:axId val="1726291952"/>
      </c:scatterChart>
      <c:valAx>
        <c:axId val="1726280528"/>
        <c:scaling>
          <c:orientation val="minMax"/>
          <c:max val="50"/>
          <c:min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2</a:t>
                </a:r>
                <a:r>
                  <a:rPr lang="el-GR"/>
                  <a:t>θ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6291952"/>
        <c:crosses val="autoZero"/>
        <c:crossBetween val="midCat"/>
      </c:valAx>
      <c:valAx>
        <c:axId val="1726291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tensity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62805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796991622071188"/>
          <c:y val="0.24420399652978136"/>
          <c:w val="0.41969865140158175"/>
          <c:h val="0.159542780235804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MgO</a:t>
            </a:r>
            <a:r>
              <a:rPr lang="en-US" baseline="0"/>
              <a:t> time series </a:t>
            </a:r>
            <a:endParaRPr lang="en-US"/>
          </a:p>
        </c:rich>
      </c:tx>
      <c:layout>
        <c:manualLayout>
          <c:xMode val="edge"/>
          <c:yMode val="edge"/>
          <c:x val="0.38221683827983038"/>
          <c:y val="2.669039145907473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58515094461213"/>
          <c:y val="0.10117072042666256"/>
          <c:w val="0.84732402712875188"/>
          <c:h val="0.8158054484268745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5 min</c:v>
                </c:pt>
              </c:strCache>
            </c:strRef>
          </c:tx>
          <c:marker>
            <c:symbol val="none"/>
          </c:marker>
          <c:xVal>
            <c:numRef>
              <c:f>Sheet1!$A$2:$A$804</c:f>
              <c:numCache>
                <c:formatCode>General</c:formatCode>
                <c:ptCount val="803"/>
                <c:pt idx="0">
                  <c:v>20</c:v>
                </c:pt>
                <c:pt idx="1">
                  <c:v>20.05</c:v>
                </c:pt>
                <c:pt idx="2">
                  <c:v>20.100000000000001</c:v>
                </c:pt>
                <c:pt idx="3">
                  <c:v>20.149999999999999</c:v>
                </c:pt>
                <c:pt idx="4">
                  <c:v>20.2</c:v>
                </c:pt>
                <c:pt idx="5">
                  <c:v>20.25</c:v>
                </c:pt>
                <c:pt idx="6">
                  <c:v>20.3</c:v>
                </c:pt>
                <c:pt idx="7">
                  <c:v>20.350000000000001</c:v>
                </c:pt>
                <c:pt idx="8">
                  <c:v>20.399999999999999</c:v>
                </c:pt>
                <c:pt idx="9">
                  <c:v>20.45</c:v>
                </c:pt>
                <c:pt idx="10">
                  <c:v>20.5</c:v>
                </c:pt>
                <c:pt idx="11">
                  <c:v>20.55</c:v>
                </c:pt>
                <c:pt idx="12">
                  <c:v>20.6</c:v>
                </c:pt>
                <c:pt idx="13">
                  <c:v>20.65</c:v>
                </c:pt>
                <c:pt idx="14">
                  <c:v>20.7</c:v>
                </c:pt>
                <c:pt idx="15">
                  <c:v>20.75</c:v>
                </c:pt>
                <c:pt idx="16">
                  <c:v>20.8</c:v>
                </c:pt>
                <c:pt idx="17">
                  <c:v>20.85</c:v>
                </c:pt>
                <c:pt idx="18">
                  <c:v>20.9</c:v>
                </c:pt>
                <c:pt idx="19">
                  <c:v>20.95</c:v>
                </c:pt>
                <c:pt idx="20">
                  <c:v>21</c:v>
                </c:pt>
                <c:pt idx="21">
                  <c:v>21.05</c:v>
                </c:pt>
                <c:pt idx="22">
                  <c:v>21.1</c:v>
                </c:pt>
                <c:pt idx="23">
                  <c:v>21.15</c:v>
                </c:pt>
                <c:pt idx="24">
                  <c:v>21.2</c:v>
                </c:pt>
                <c:pt idx="25">
                  <c:v>21.25</c:v>
                </c:pt>
                <c:pt idx="26">
                  <c:v>21.3</c:v>
                </c:pt>
                <c:pt idx="27">
                  <c:v>21.35</c:v>
                </c:pt>
                <c:pt idx="28">
                  <c:v>21.4</c:v>
                </c:pt>
                <c:pt idx="29">
                  <c:v>21.45</c:v>
                </c:pt>
                <c:pt idx="30">
                  <c:v>21.5</c:v>
                </c:pt>
                <c:pt idx="31">
                  <c:v>21.55</c:v>
                </c:pt>
                <c:pt idx="32">
                  <c:v>21.6</c:v>
                </c:pt>
                <c:pt idx="33">
                  <c:v>21.65</c:v>
                </c:pt>
                <c:pt idx="34">
                  <c:v>21.7</c:v>
                </c:pt>
                <c:pt idx="35">
                  <c:v>21.75</c:v>
                </c:pt>
                <c:pt idx="36">
                  <c:v>21.8</c:v>
                </c:pt>
                <c:pt idx="37">
                  <c:v>21.85</c:v>
                </c:pt>
                <c:pt idx="38">
                  <c:v>21.9</c:v>
                </c:pt>
                <c:pt idx="39">
                  <c:v>21.95</c:v>
                </c:pt>
                <c:pt idx="40">
                  <c:v>22</c:v>
                </c:pt>
                <c:pt idx="41">
                  <c:v>22.05</c:v>
                </c:pt>
                <c:pt idx="42">
                  <c:v>22.1</c:v>
                </c:pt>
                <c:pt idx="43">
                  <c:v>22.15</c:v>
                </c:pt>
                <c:pt idx="44">
                  <c:v>22.2</c:v>
                </c:pt>
                <c:pt idx="45">
                  <c:v>22.25</c:v>
                </c:pt>
                <c:pt idx="46">
                  <c:v>22.3</c:v>
                </c:pt>
                <c:pt idx="47">
                  <c:v>22.35</c:v>
                </c:pt>
                <c:pt idx="48">
                  <c:v>22.4</c:v>
                </c:pt>
                <c:pt idx="49">
                  <c:v>22.45</c:v>
                </c:pt>
                <c:pt idx="50">
                  <c:v>22.5</c:v>
                </c:pt>
                <c:pt idx="51">
                  <c:v>22.55</c:v>
                </c:pt>
                <c:pt idx="52">
                  <c:v>22.6</c:v>
                </c:pt>
                <c:pt idx="53">
                  <c:v>22.65</c:v>
                </c:pt>
                <c:pt idx="54">
                  <c:v>22.7</c:v>
                </c:pt>
                <c:pt idx="55">
                  <c:v>22.75</c:v>
                </c:pt>
                <c:pt idx="56">
                  <c:v>22.8</c:v>
                </c:pt>
                <c:pt idx="57">
                  <c:v>22.85</c:v>
                </c:pt>
                <c:pt idx="58">
                  <c:v>22.9</c:v>
                </c:pt>
                <c:pt idx="59">
                  <c:v>22.95</c:v>
                </c:pt>
                <c:pt idx="60">
                  <c:v>23</c:v>
                </c:pt>
                <c:pt idx="61">
                  <c:v>23.05</c:v>
                </c:pt>
                <c:pt idx="62">
                  <c:v>23.1</c:v>
                </c:pt>
                <c:pt idx="63">
                  <c:v>23.15</c:v>
                </c:pt>
                <c:pt idx="64">
                  <c:v>23.2</c:v>
                </c:pt>
                <c:pt idx="65">
                  <c:v>23.25</c:v>
                </c:pt>
                <c:pt idx="66">
                  <c:v>23.3</c:v>
                </c:pt>
                <c:pt idx="67">
                  <c:v>23.35</c:v>
                </c:pt>
                <c:pt idx="68">
                  <c:v>23.4</c:v>
                </c:pt>
                <c:pt idx="69">
                  <c:v>23.45</c:v>
                </c:pt>
                <c:pt idx="70">
                  <c:v>23.5</c:v>
                </c:pt>
                <c:pt idx="71">
                  <c:v>23.55</c:v>
                </c:pt>
                <c:pt idx="72">
                  <c:v>23.6</c:v>
                </c:pt>
                <c:pt idx="73">
                  <c:v>23.65</c:v>
                </c:pt>
                <c:pt idx="74">
                  <c:v>23.7</c:v>
                </c:pt>
                <c:pt idx="75">
                  <c:v>23.75</c:v>
                </c:pt>
                <c:pt idx="76">
                  <c:v>23.8</c:v>
                </c:pt>
                <c:pt idx="77">
                  <c:v>23.85</c:v>
                </c:pt>
                <c:pt idx="78">
                  <c:v>23.9</c:v>
                </c:pt>
                <c:pt idx="79">
                  <c:v>23.95</c:v>
                </c:pt>
                <c:pt idx="80">
                  <c:v>24</c:v>
                </c:pt>
                <c:pt idx="81">
                  <c:v>24.05</c:v>
                </c:pt>
                <c:pt idx="82">
                  <c:v>24.1</c:v>
                </c:pt>
                <c:pt idx="83">
                  <c:v>24.15</c:v>
                </c:pt>
                <c:pt idx="84">
                  <c:v>24.2</c:v>
                </c:pt>
                <c:pt idx="85">
                  <c:v>24.25</c:v>
                </c:pt>
                <c:pt idx="86">
                  <c:v>24.3</c:v>
                </c:pt>
                <c:pt idx="87">
                  <c:v>24.35</c:v>
                </c:pt>
                <c:pt idx="88">
                  <c:v>24.4</c:v>
                </c:pt>
                <c:pt idx="89">
                  <c:v>24.45</c:v>
                </c:pt>
                <c:pt idx="90">
                  <c:v>24.5</c:v>
                </c:pt>
                <c:pt idx="91">
                  <c:v>24.55</c:v>
                </c:pt>
                <c:pt idx="92">
                  <c:v>24.6</c:v>
                </c:pt>
                <c:pt idx="93">
                  <c:v>24.65</c:v>
                </c:pt>
                <c:pt idx="94">
                  <c:v>24.7</c:v>
                </c:pt>
                <c:pt idx="95">
                  <c:v>24.75</c:v>
                </c:pt>
                <c:pt idx="96">
                  <c:v>24.8</c:v>
                </c:pt>
                <c:pt idx="97">
                  <c:v>24.85</c:v>
                </c:pt>
                <c:pt idx="98">
                  <c:v>24.9</c:v>
                </c:pt>
                <c:pt idx="99">
                  <c:v>24.95</c:v>
                </c:pt>
                <c:pt idx="100">
                  <c:v>25</c:v>
                </c:pt>
                <c:pt idx="101">
                  <c:v>25.05</c:v>
                </c:pt>
                <c:pt idx="102">
                  <c:v>25.1</c:v>
                </c:pt>
                <c:pt idx="103">
                  <c:v>25.15</c:v>
                </c:pt>
                <c:pt idx="104">
                  <c:v>25.2</c:v>
                </c:pt>
                <c:pt idx="105">
                  <c:v>25.25</c:v>
                </c:pt>
                <c:pt idx="106">
                  <c:v>25.3</c:v>
                </c:pt>
                <c:pt idx="107">
                  <c:v>25.35</c:v>
                </c:pt>
                <c:pt idx="108">
                  <c:v>25.4</c:v>
                </c:pt>
                <c:pt idx="109">
                  <c:v>25.45</c:v>
                </c:pt>
                <c:pt idx="110">
                  <c:v>25.5</c:v>
                </c:pt>
                <c:pt idx="111">
                  <c:v>25.55</c:v>
                </c:pt>
                <c:pt idx="112">
                  <c:v>25.6</c:v>
                </c:pt>
                <c:pt idx="113">
                  <c:v>25.65</c:v>
                </c:pt>
                <c:pt idx="114">
                  <c:v>25.7</c:v>
                </c:pt>
                <c:pt idx="115">
                  <c:v>25.75</c:v>
                </c:pt>
                <c:pt idx="116">
                  <c:v>25.8</c:v>
                </c:pt>
                <c:pt idx="117">
                  <c:v>25.85</c:v>
                </c:pt>
                <c:pt idx="118">
                  <c:v>25.9</c:v>
                </c:pt>
                <c:pt idx="119">
                  <c:v>25.95</c:v>
                </c:pt>
                <c:pt idx="120">
                  <c:v>26</c:v>
                </c:pt>
                <c:pt idx="121">
                  <c:v>26.05</c:v>
                </c:pt>
                <c:pt idx="122">
                  <c:v>26.1</c:v>
                </c:pt>
                <c:pt idx="123">
                  <c:v>26.15</c:v>
                </c:pt>
                <c:pt idx="124">
                  <c:v>26.2</c:v>
                </c:pt>
                <c:pt idx="125">
                  <c:v>26.25</c:v>
                </c:pt>
                <c:pt idx="126">
                  <c:v>26.3</c:v>
                </c:pt>
                <c:pt idx="127">
                  <c:v>26.35</c:v>
                </c:pt>
                <c:pt idx="128">
                  <c:v>26.4</c:v>
                </c:pt>
                <c:pt idx="129">
                  <c:v>26.45</c:v>
                </c:pt>
                <c:pt idx="130">
                  <c:v>26.5</c:v>
                </c:pt>
                <c:pt idx="131">
                  <c:v>26.55</c:v>
                </c:pt>
                <c:pt idx="132">
                  <c:v>26.6</c:v>
                </c:pt>
                <c:pt idx="133">
                  <c:v>26.65</c:v>
                </c:pt>
                <c:pt idx="134">
                  <c:v>26.7</c:v>
                </c:pt>
                <c:pt idx="135">
                  <c:v>26.75</c:v>
                </c:pt>
                <c:pt idx="136">
                  <c:v>26.8</c:v>
                </c:pt>
                <c:pt idx="137">
                  <c:v>26.85</c:v>
                </c:pt>
                <c:pt idx="138">
                  <c:v>26.9</c:v>
                </c:pt>
                <c:pt idx="139">
                  <c:v>26.95</c:v>
                </c:pt>
                <c:pt idx="140">
                  <c:v>27</c:v>
                </c:pt>
                <c:pt idx="141">
                  <c:v>27.05</c:v>
                </c:pt>
                <c:pt idx="142">
                  <c:v>27.1</c:v>
                </c:pt>
                <c:pt idx="143">
                  <c:v>27.15</c:v>
                </c:pt>
                <c:pt idx="144">
                  <c:v>27.2</c:v>
                </c:pt>
                <c:pt idx="145">
                  <c:v>27.25</c:v>
                </c:pt>
                <c:pt idx="146">
                  <c:v>27.3</c:v>
                </c:pt>
                <c:pt idx="147">
                  <c:v>27.35</c:v>
                </c:pt>
                <c:pt idx="148">
                  <c:v>27.4</c:v>
                </c:pt>
                <c:pt idx="149">
                  <c:v>27.45</c:v>
                </c:pt>
                <c:pt idx="150">
                  <c:v>27.5</c:v>
                </c:pt>
                <c:pt idx="151">
                  <c:v>27.55</c:v>
                </c:pt>
                <c:pt idx="152">
                  <c:v>27.6</c:v>
                </c:pt>
                <c:pt idx="153">
                  <c:v>27.65</c:v>
                </c:pt>
                <c:pt idx="154">
                  <c:v>27.7</c:v>
                </c:pt>
                <c:pt idx="155">
                  <c:v>27.75</c:v>
                </c:pt>
                <c:pt idx="156">
                  <c:v>27.8</c:v>
                </c:pt>
                <c:pt idx="157">
                  <c:v>27.85</c:v>
                </c:pt>
                <c:pt idx="158">
                  <c:v>27.9</c:v>
                </c:pt>
                <c:pt idx="159">
                  <c:v>27.95</c:v>
                </c:pt>
                <c:pt idx="160">
                  <c:v>28</c:v>
                </c:pt>
                <c:pt idx="161">
                  <c:v>28.05</c:v>
                </c:pt>
                <c:pt idx="162">
                  <c:v>28.1</c:v>
                </c:pt>
                <c:pt idx="163">
                  <c:v>28.15</c:v>
                </c:pt>
                <c:pt idx="164">
                  <c:v>28.2</c:v>
                </c:pt>
                <c:pt idx="165">
                  <c:v>28.25</c:v>
                </c:pt>
                <c:pt idx="166">
                  <c:v>28.3</c:v>
                </c:pt>
                <c:pt idx="167">
                  <c:v>28.35</c:v>
                </c:pt>
                <c:pt idx="168">
                  <c:v>28.4</c:v>
                </c:pt>
                <c:pt idx="169">
                  <c:v>28.45</c:v>
                </c:pt>
                <c:pt idx="170">
                  <c:v>28.5</c:v>
                </c:pt>
                <c:pt idx="171">
                  <c:v>28.55</c:v>
                </c:pt>
                <c:pt idx="172">
                  <c:v>28.6</c:v>
                </c:pt>
                <c:pt idx="173">
                  <c:v>28.65</c:v>
                </c:pt>
                <c:pt idx="174">
                  <c:v>28.7</c:v>
                </c:pt>
                <c:pt idx="175">
                  <c:v>28.75</c:v>
                </c:pt>
                <c:pt idx="176">
                  <c:v>28.8</c:v>
                </c:pt>
                <c:pt idx="177">
                  <c:v>28.85</c:v>
                </c:pt>
                <c:pt idx="178">
                  <c:v>28.9</c:v>
                </c:pt>
                <c:pt idx="179">
                  <c:v>28.95</c:v>
                </c:pt>
                <c:pt idx="180">
                  <c:v>29</c:v>
                </c:pt>
                <c:pt idx="181">
                  <c:v>29.05</c:v>
                </c:pt>
                <c:pt idx="182">
                  <c:v>29.1</c:v>
                </c:pt>
                <c:pt idx="183">
                  <c:v>29.15</c:v>
                </c:pt>
                <c:pt idx="184">
                  <c:v>29.2</c:v>
                </c:pt>
                <c:pt idx="185">
                  <c:v>29.25</c:v>
                </c:pt>
                <c:pt idx="186">
                  <c:v>29.3</c:v>
                </c:pt>
                <c:pt idx="187">
                  <c:v>29.35</c:v>
                </c:pt>
                <c:pt idx="188">
                  <c:v>29.4</c:v>
                </c:pt>
                <c:pt idx="189">
                  <c:v>29.45</c:v>
                </c:pt>
                <c:pt idx="190">
                  <c:v>29.5</c:v>
                </c:pt>
                <c:pt idx="191">
                  <c:v>29.55</c:v>
                </c:pt>
                <c:pt idx="192">
                  <c:v>29.6</c:v>
                </c:pt>
                <c:pt idx="193">
                  <c:v>29.65</c:v>
                </c:pt>
                <c:pt idx="194">
                  <c:v>29.7</c:v>
                </c:pt>
                <c:pt idx="195">
                  <c:v>29.75</c:v>
                </c:pt>
                <c:pt idx="196">
                  <c:v>29.8</c:v>
                </c:pt>
                <c:pt idx="197">
                  <c:v>29.85</c:v>
                </c:pt>
                <c:pt idx="198">
                  <c:v>29.9</c:v>
                </c:pt>
                <c:pt idx="199">
                  <c:v>29.95</c:v>
                </c:pt>
                <c:pt idx="200">
                  <c:v>30</c:v>
                </c:pt>
                <c:pt idx="201">
                  <c:v>30.05</c:v>
                </c:pt>
                <c:pt idx="202">
                  <c:v>30.1</c:v>
                </c:pt>
                <c:pt idx="203">
                  <c:v>30.15</c:v>
                </c:pt>
                <c:pt idx="204">
                  <c:v>30.2</c:v>
                </c:pt>
                <c:pt idx="205">
                  <c:v>30.25</c:v>
                </c:pt>
                <c:pt idx="206">
                  <c:v>30.3</c:v>
                </c:pt>
                <c:pt idx="207">
                  <c:v>30.35</c:v>
                </c:pt>
                <c:pt idx="208">
                  <c:v>30.4</c:v>
                </c:pt>
                <c:pt idx="209">
                  <c:v>30.45</c:v>
                </c:pt>
                <c:pt idx="210">
                  <c:v>30.5</c:v>
                </c:pt>
                <c:pt idx="211">
                  <c:v>30.55</c:v>
                </c:pt>
                <c:pt idx="212">
                  <c:v>30.6</c:v>
                </c:pt>
                <c:pt idx="213">
                  <c:v>30.65</c:v>
                </c:pt>
                <c:pt idx="214">
                  <c:v>30.7</c:v>
                </c:pt>
                <c:pt idx="215">
                  <c:v>30.75</c:v>
                </c:pt>
                <c:pt idx="216">
                  <c:v>30.8</c:v>
                </c:pt>
                <c:pt idx="217">
                  <c:v>30.85</c:v>
                </c:pt>
                <c:pt idx="218">
                  <c:v>30.9</c:v>
                </c:pt>
                <c:pt idx="219">
                  <c:v>30.95</c:v>
                </c:pt>
                <c:pt idx="220">
                  <c:v>31</c:v>
                </c:pt>
                <c:pt idx="221">
                  <c:v>31.05</c:v>
                </c:pt>
                <c:pt idx="222">
                  <c:v>31.1</c:v>
                </c:pt>
                <c:pt idx="223">
                  <c:v>31.15</c:v>
                </c:pt>
                <c:pt idx="224">
                  <c:v>31.2</c:v>
                </c:pt>
                <c:pt idx="225">
                  <c:v>31.25</c:v>
                </c:pt>
                <c:pt idx="226">
                  <c:v>31.3</c:v>
                </c:pt>
                <c:pt idx="227">
                  <c:v>31.35</c:v>
                </c:pt>
                <c:pt idx="228">
                  <c:v>31.4</c:v>
                </c:pt>
                <c:pt idx="229">
                  <c:v>31.45</c:v>
                </c:pt>
                <c:pt idx="230">
                  <c:v>31.5</c:v>
                </c:pt>
                <c:pt idx="231">
                  <c:v>31.55</c:v>
                </c:pt>
                <c:pt idx="232">
                  <c:v>31.6</c:v>
                </c:pt>
                <c:pt idx="233">
                  <c:v>31.65</c:v>
                </c:pt>
                <c:pt idx="234">
                  <c:v>31.7</c:v>
                </c:pt>
                <c:pt idx="235">
                  <c:v>31.75</c:v>
                </c:pt>
                <c:pt idx="236">
                  <c:v>31.8</c:v>
                </c:pt>
                <c:pt idx="237">
                  <c:v>31.85</c:v>
                </c:pt>
                <c:pt idx="238">
                  <c:v>31.9</c:v>
                </c:pt>
                <c:pt idx="239">
                  <c:v>31.95</c:v>
                </c:pt>
                <c:pt idx="240">
                  <c:v>32</c:v>
                </c:pt>
                <c:pt idx="241">
                  <c:v>32.049999999999997</c:v>
                </c:pt>
                <c:pt idx="242">
                  <c:v>32.1</c:v>
                </c:pt>
                <c:pt idx="243">
                  <c:v>32.15</c:v>
                </c:pt>
                <c:pt idx="244">
                  <c:v>32.200000000000003</c:v>
                </c:pt>
                <c:pt idx="245">
                  <c:v>32.25</c:v>
                </c:pt>
                <c:pt idx="246">
                  <c:v>32.299999999999997</c:v>
                </c:pt>
                <c:pt idx="247">
                  <c:v>32.35</c:v>
                </c:pt>
                <c:pt idx="248">
                  <c:v>32.4</c:v>
                </c:pt>
                <c:pt idx="249">
                  <c:v>32.450000000000003</c:v>
                </c:pt>
                <c:pt idx="250">
                  <c:v>32.5</c:v>
                </c:pt>
                <c:pt idx="251">
                  <c:v>32.549999999999997</c:v>
                </c:pt>
                <c:pt idx="252">
                  <c:v>32.6</c:v>
                </c:pt>
                <c:pt idx="253">
                  <c:v>32.65</c:v>
                </c:pt>
                <c:pt idx="254">
                  <c:v>32.700000000000003</c:v>
                </c:pt>
                <c:pt idx="255">
                  <c:v>32.75</c:v>
                </c:pt>
                <c:pt idx="256">
                  <c:v>32.799999999999997</c:v>
                </c:pt>
                <c:pt idx="257">
                  <c:v>32.85</c:v>
                </c:pt>
                <c:pt idx="258">
                  <c:v>32.9</c:v>
                </c:pt>
                <c:pt idx="259">
                  <c:v>32.950000000000003</c:v>
                </c:pt>
                <c:pt idx="260">
                  <c:v>33</c:v>
                </c:pt>
                <c:pt idx="261">
                  <c:v>33.049999999999997</c:v>
                </c:pt>
                <c:pt idx="262">
                  <c:v>33.1</c:v>
                </c:pt>
                <c:pt idx="263">
                  <c:v>33.15</c:v>
                </c:pt>
                <c:pt idx="264">
                  <c:v>33.200000000000003</c:v>
                </c:pt>
                <c:pt idx="265">
                  <c:v>33.25</c:v>
                </c:pt>
                <c:pt idx="266">
                  <c:v>33.299999999999997</c:v>
                </c:pt>
                <c:pt idx="267">
                  <c:v>33.35</c:v>
                </c:pt>
                <c:pt idx="268">
                  <c:v>33.4</c:v>
                </c:pt>
                <c:pt idx="269">
                  <c:v>33.450000000000003</c:v>
                </c:pt>
                <c:pt idx="270">
                  <c:v>33.5</c:v>
                </c:pt>
                <c:pt idx="271">
                  <c:v>33.549999999999997</c:v>
                </c:pt>
                <c:pt idx="272">
                  <c:v>33.6</c:v>
                </c:pt>
                <c:pt idx="273">
                  <c:v>33.65</c:v>
                </c:pt>
                <c:pt idx="274">
                  <c:v>33.700000000000003</c:v>
                </c:pt>
                <c:pt idx="275">
                  <c:v>33.75</c:v>
                </c:pt>
                <c:pt idx="276">
                  <c:v>33.799999999999997</c:v>
                </c:pt>
                <c:pt idx="277">
                  <c:v>33.85</c:v>
                </c:pt>
                <c:pt idx="278">
                  <c:v>33.9</c:v>
                </c:pt>
                <c:pt idx="279">
                  <c:v>33.950000000000003</c:v>
                </c:pt>
                <c:pt idx="280">
                  <c:v>34</c:v>
                </c:pt>
                <c:pt idx="281">
                  <c:v>34.049999999999997</c:v>
                </c:pt>
                <c:pt idx="282">
                  <c:v>34.1</c:v>
                </c:pt>
                <c:pt idx="283">
                  <c:v>34.15</c:v>
                </c:pt>
                <c:pt idx="284">
                  <c:v>34.200000000000003</c:v>
                </c:pt>
                <c:pt idx="285">
                  <c:v>34.25</c:v>
                </c:pt>
                <c:pt idx="286">
                  <c:v>34.299999999999997</c:v>
                </c:pt>
                <c:pt idx="287">
                  <c:v>34.35</c:v>
                </c:pt>
                <c:pt idx="288">
                  <c:v>34.4</c:v>
                </c:pt>
                <c:pt idx="289">
                  <c:v>34.450000000000003</c:v>
                </c:pt>
                <c:pt idx="290">
                  <c:v>34.5</c:v>
                </c:pt>
                <c:pt idx="291">
                  <c:v>34.549999999999997</c:v>
                </c:pt>
                <c:pt idx="292">
                  <c:v>34.6</c:v>
                </c:pt>
                <c:pt idx="293">
                  <c:v>34.65</c:v>
                </c:pt>
                <c:pt idx="294">
                  <c:v>34.700000000000003</c:v>
                </c:pt>
                <c:pt idx="295">
                  <c:v>34.75</c:v>
                </c:pt>
                <c:pt idx="296">
                  <c:v>34.799999999999997</c:v>
                </c:pt>
                <c:pt idx="297">
                  <c:v>34.85</c:v>
                </c:pt>
                <c:pt idx="298">
                  <c:v>34.9</c:v>
                </c:pt>
                <c:pt idx="299">
                  <c:v>34.950000000000003</c:v>
                </c:pt>
                <c:pt idx="300">
                  <c:v>35</c:v>
                </c:pt>
                <c:pt idx="301">
                  <c:v>35.049999999999997</c:v>
                </c:pt>
                <c:pt idx="302">
                  <c:v>35.1</c:v>
                </c:pt>
                <c:pt idx="303">
                  <c:v>35.15</c:v>
                </c:pt>
                <c:pt idx="304">
                  <c:v>35.200000000000003</c:v>
                </c:pt>
                <c:pt idx="305">
                  <c:v>35.25</c:v>
                </c:pt>
                <c:pt idx="306">
                  <c:v>35.299999999999997</c:v>
                </c:pt>
                <c:pt idx="307">
                  <c:v>35.35</c:v>
                </c:pt>
                <c:pt idx="308">
                  <c:v>35.4</c:v>
                </c:pt>
                <c:pt idx="309">
                  <c:v>35.450000000000003</c:v>
                </c:pt>
                <c:pt idx="310">
                  <c:v>35.5</c:v>
                </c:pt>
                <c:pt idx="311">
                  <c:v>35.549999999999997</c:v>
                </c:pt>
                <c:pt idx="312">
                  <c:v>35.6</c:v>
                </c:pt>
                <c:pt idx="313">
                  <c:v>35.65</c:v>
                </c:pt>
                <c:pt idx="314">
                  <c:v>35.700000000000003</c:v>
                </c:pt>
                <c:pt idx="315">
                  <c:v>35.75</c:v>
                </c:pt>
                <c:pt idx="316">
                  <c:v>35.799999999999997</c:v>
                </c:pt>
                <c:pt idx="317">
                  <c:v>35.85</c:v>
                </c:pt>
                <c:pt idx="318">
                  <c:v>35.9</c:v>
                </c:pt>
                <c:pt idx="319">
                  <c:v>35.950000000000003</c:v>
                </c:pt>
                <c:pt idx="320">
                  <c:v>36</c:v>
                </c:pt>
                <c:pt idx="321">
                  <c:v>36.049999999999997</c:v>
                </c:pt>
                <c:pt idx="322">
                  <c:v>36.1</c:v>
                </c:pt>
                <c:pt idx="323">
                  <c:v>36.15</c:v>
                </c:pt>
                <c:pt idx="324">
                  <c:v>36.200000000000003</c:v>
                </c:pt>
                <c:pt idx="325">
                  <c:v>36.25</c:v>
                </c:pt>
                <c:pt idx="326">
                  <c:v>36.299999999999997</c:v>
                </c:pt>
                <c:pt idx="327">
                  <c:v>36.35</c:v>
                </c:pt>
                <c:pt idx="328">
                  <c:v>36.4</c:v>
                </c:pt>
                <c:pt idx="329">
                  <c:v>36.450000000000003</c:v>
                </c:pt>
                <c:pt idx="330">
                  <c:v>36.5</c:v>
                </c:pt>
                <c:pt idx="331">
                  <c:v>36.549999999999997</c:v>
                </c:pt>
                <c:pt idx="332">
                  <c:v>36.6</c:v>
                </c:pt>
                <c:pt idx="333">
                  <c:v>36.65</c:v>
                </c:pt>
                <c:pt idx="334">
                  <c:v>36.700000000000003</c:v>
                </c:pt>
                <c:pt idx="335">
                  <c:v>36.75</c:v>
                </c:pt>
                <c:pt idx="336">
                  <c:v>36.799999999999997</c:v>
                </c:pt>
                <c:pt idx="337">
                  <c:v>36.85</c:v>
                </c:pt>
                <c:pt idx="338">
                  <c:v>36.9</c:v>
                </c:pt>
                <c:pt idx="339">
                  <c:v>36.950000000000003</c:v>
                </c:pt>
                <c:pt idx="340">
                  <c:v>37</c:v>
                </c:pt>
                <c:pt idx="341">
                  <c:v>37.049999999999997</c:v>
                </c:pt>
                <c:pt idx="342">
                  <c:v>37.1</c:v>
                </c:pt>
                <c:pt idx="343">
                  <c:v>37.15</c:v>
                </c:pt>
                <c:pt idx="344">
                  <c:v>37.200000000000003</c:v>
                </c:pt>
                <c:pt idx="345">
                  <c:v>37.25</c:v>
                </c:pt>
                <c:pt idx="346">
                  <c:v>37.299999999999997</c:v>
                </c:pt>
                <c:pt idx="347">
                  <c:v>37.35</c:v>
                </c:pt>
                <c:pt idx="348">
                  <c:v>37.4</c:v>
                </c:pt>
                <c:pt idx="349">
                  <c:v>37.450000000000003</c:v>
                </c:pt>
                <c:pt idx="350">
                  <c:v>37.5</c:v>
                </c:pt>
                <c:pt idx="351">
                  <c:v>37.549999999999997</c:v>
                </c:pt>
                <c:pt idx="352">
                  <c:v>37.6</c:v>
                </c:pt>
                <c:pt idx="353">
                  <c:v>37.65</c:v>
                </c:pt>
                <c:pt idx="354">
                  <c:v>37.700000000000003</c:v>
                </c:pt>
                <c:pt idx="355">
                  <c:v>37.75</c:v>
                </c:pt>
                <c:pt idx="356">
                  <c:v>37.799999999999997</c:v>
                </c:pt>
                <c:pt idx="357">
                  <c:v>37.85</c:v>
                </c:pt>
                <c:pt idx="358">
                  <c:v>37.9</c:v>
                </c:pt>
                <c:pt idx="359">
                  <c:v>37.950000000000003</c:v>
                </c:pt>
                <c:pt idx="360">
                  <c:v>38</c:v>
                </c:pt>
                <c:pt idx="361">
                  <c:v>38.049999999999997</c:v>
                </c:pt>
                <c:pt idx="362">
                  <c:v>38.1</c:v>
                </c:pt>
                <c:pt idx="363">
                  <c:v>38.15</c:v>
                </c:pt>
                <c:pt idx="364">
                  <c:v>38.200000000000003</c:v>
                </c:pt>
                <c:pt idx="365">
                  <c:v>38.25</c:v>
                </c:pt>
                <c:pt idx="366">
                  <c:v>38.299999999999997</c:v>
                </c:pt>
                <c:pt idx="367">
                  <c:v>38.35</c:v>
                </c:pt>
                <c:pt idx="368">
                  <c:v>38.4</c:v>
                </c:pt>
                <c:pt idx="369">
                  <c:v>38.450000000000003</c:v>
                </c:pt>
                <c:pt idx="370">
                  <c:v>38.5</c:v>
                </c:pt>
                <c:pt idx="371">
                  <c:v>38.549999999999997</c:v>
                </c:pt>
                <c:pt idx="372">
                  <c:v>38.6</c:v>
                </c:pt>
                <c:pt idx="373">
                  <c:v>38.65</c:v>
                </c:pt>
                <c:pt idx="374">
                  <c:v>38.700000000000003</c:v>
                </c:pt>
                <c:pt idx="375">
                  <c:v>38.75</c:v>
                </c:pt>
                <c:pt idx="376">
                  <c:v>38.799999999999997</c:v>
                </c:pt>
                <c:pt idx="377">
                  <c:v>38.85</c:v>
                </c:pt>
                <c:pt idx="378">
                  <c:v>38.9</c:v>
                </c:pt>
                <c:pt idx="379">
                  <c:v>38.950000000000003</c:v>
                </c:pt>
                <c:pt idx="380">
                  <c:v>39</c:v>
                </c:pt>
                <c:pt idx="381">
                  <c:v>39.049999999999997</c:v>
                </c:pt>
                <c:pt idx="382">
                  <c:v>39.1</c:v>
                </c:pt>
                <c:pt idx="383">
                  <c:v>39.15</c:v>
                </c:pt>
                <c:pt idx="384">
                  <c:v>39.200000000000003</c:v>
                </c:pt>
                <c:pt idx="385">
                  <c:v>39.25</c:v>
                </c:pt>
                <c:pt idx="386">
                  <c:v>39.299999999999997</c:v>
                </c:pt>
                <c:pt idx="387">
                  <c:v>39.35</c:v>
                </c:pt>
                <c:pt idx="388">
                  <c:v>39.4</c:v>
                </c:pt>
                <c:pt idx="389">
                  <c:v>39.450000000000003</c:v>
                </c:pt>
                <c:pt idx="390">
                  <c:v>39.5</c:v>
                </c:pt>
                <c:pt idx="391">
                  <c:v>39.549999999999997</c:v>
                </c:pt>
                <c:pt idx="392">
                  <c:v>39.6</c:v>
                </c:pt>
                <c:pt idx="393">
                  <c:v>39.65</c:v>
                </c:pt>
                <c:pt idx="394">
                  <c:v>39.700000000000003</c:v>
                </c:pt>
                <c:pt idx="395">
                  <c:v>39.75</c:v>
                </c:pt>
                <c:pt idx="396">
                  <c:v>39.799999999999997</c:v>
                </c:pt>
                <c:pt idx="397">
                  <c:v>39.85</c:v>
                </c:pt>
                <c:pt idx="398">
                  <c:v>39.9</c:v>
                </c:pt>
                <c:pt idx="399">
                  <c:v>39.950000000000003</c:v>
                </c:pt>
                <c:pt idx="400">
                  <c:v>40</c:v>
                </c:pt>
                <c:pt idx="401">
                  <c:v>40.049999999999997</c:v>
                </c:pt>
                <c:pt idx="402">
                  <c:v>40.1</c:v>
                </c:pt>
                <c:pt idx="403">
                  <c:v>40.15</c:v>
                </c:pt>
                <c:pt idx="404">
                  <c:v>40.200000000000003</c:v>
                </c:pt>
                <c:pt idx="405">
                  <c:v>40.25</c:v>
                </c:pt>
                <c:pt idx="406">
                  <c:v>40.299999999999997</c:v>
                </c:pt>
                <c:pt idx="407">
                  <c:v>40.35</c:v>
                </c:pt>
                <c:pt idx="408">
                  <c:v>40.4</c:v>
                </c:pt>
                <c:pt idx="409">
                  <c:v>40.450000000000003</c:v>
                </c:pt>
                <c:pt idx="410">
                  <c:v>40.5</c:v>
                </c:pt>
                <c:pt idx="411">
                  <c:v>40.549999999999997</c:v>
                </c:pt>
                <c:pt idx="412">
                  <c:v>40.6</c:v>
                </c:pt>
                <c:pt idx="413">
                  <c:v>40.65</c:v>
                </c:pt>
                <c:pt idx="414">
                  <c:v>40.700000000000003</c:v>
                </c:pt>
                <c:pt idx="415">
                  <c:v>40.75</c:v>
                </c:pt>
                <c:pt idx="416">
                  <c:v>40.799999999999997</c:v>
                </c:pt>
                <c:pt idx="417">
                  <c:v>40.85</c:v>
                </c:pt>
                <c:pt idx="418">
                  <c:v>40.9</c:v>
                </c:pt>
                <c:pt idx="419">
                  <c:v>40.950000000000003</c:v>
                </c:pt>
                <c:pt idx="420">
                  <c:v>41</c:v>
                </c:pt>
                <c:pt idx="421">
                  <c:v>41.05</c:v>
                </c:pt>
                <c:pt idx="422">
                  <c:v>41.1</c:v>
                </c:pt>
                <c:pt idx="423">
                  <c:v>41.15</c:v>
                </c:pt>
                <c:pt idx="424">
                  <c:v>41.2</c:v>
                </c:pt>
                <c:pt idx="425">
                  <c:v>41.25</c:v>
                </c:pt>
                <c:pt idx="426">
                  <c:v>41.3</c:v>
                </c:pt>
                <c:pt idx="427">
                  <c:v>41.35</c:v>
                </c:pt>
                <c:pt idx="428">
                  <c:v>41.4</c:v>
                </c:pt>
                <c:pt idx="429">
                  <c:v>41.45</c:v>
                </c:pt>
                <c:pt idx="430">
                  <c:v>41.5</c:v>
                </c:pt>
                <c:pt idx="431">
                  <c:v>41.55</c:v>
                </c:pt>
                <c:pt idx="432">
                  <c:v>41.6</c:v>
                </c:pt>
                <c:pt idx="433">
                  <c:v>41.65</c:v>
                </c:pt>
                <c:pt idx="434">
                  <c:v>41.7</c:v>
                </c:pt>
                <c:pt idx="435">
                  <c:v>41.75</c:v>
                </c:pt>
                <c:pt idx="436">
                  <c:v>41.8</c:v>
                </c:pt>
                <c:pt idx="437">
                  <c:v>41.85</c:v>
                </c:pt>
                <c:pt idx="438">
                  <c:v>41.9</c:v>
                </c:pt>
                <c:pt idx="439">
                  <c:v>41.95</c:v>
                </c:pt>
                <c:pt idx="440">
                  <c:v>42</c:v>
                </c:pt>
                <c:pt idx="441">
                  <c:v>42.05</c:v>
                </c:pt>
                <c:pt idx="442">
                  <c:v>42.1</c:v>
                </c:pt>
                <c:pt idx="443">
                  <c:v>42.15</c:v>
                </c:pt>
                <c:pt idx="444">
                  <c:v>42.2</c:v>
                </c:pt>
                <c:pt idx="445">
                  <c:v>42.25</c:v>
                </c:pt>
                <c:pt idx="446">
                  <c:v>42.3</c:v>
                </c:pt>
                <c:pt idx="447">
                  <c:v>42.35</c:v>
                </c:pt>
                <c:pt idx="448">
                  <c:v>42.4</c:v>
                </c:pt>
                <c:pt idx="449">
                  <c:v>42.45</c:v>
                </c:pt>
                <c:pt idx="450">
                  <c:v>42.5</c:v>
                </c:pt>
                <c:pt idx="451">
                  <c:v>42.55</c:v>
                </c:pt>
                <c:pt idx="452">
                  <c:v>42.6</c:v>
                </c:pt>
                <c:pt idx="453">
                  <c:v>42.65</c:v>
                </c:pt>
                <c:pt idx="454">
                  <c:v>42.7</c:v>
                </c:pt>
                <c:pt idx="455">
                  <c:v>42.75</c:v>
                </c:pt>
                <c:pt idx="456">
                  <c:v>42.8</c:v>
                </c:pt>
                <c:pt idx="457">
                  <c:v>42.85</c:v>
                </c:pt>
                <c:pt idx="458">
                  <c:v>42.9</c:v>
                </c:pt>
                <c:pt idx="459">
                  <c:v>42.95</c:v>
                </c:pt>
                <c:pt idx="460">
                  <c:v>43</c:v>
                </c:pt>
                <c:pt idx="461">
                  <c:v>43.05</c:v>
                </c:pt>
                <c:pt idx="462">
                  <c:v>43.1</c:v>
                </c:pt>
                <c:pt idx="463">
                  <c:v>43.15</c:v>
                </c:pt>
                <c:pt idx="464">
                  <c:v>43.2</c:v>
                </c:pt>
                <c:pt idx="465">
                  <c:v>43.25</c:v>
                </c:pt>
                <c:pt idx="466">
                  <c:v>43.3</c:v>
                </c:pt>
                <c:pt idx="467">
                  <c:v>43.35</c:v>
                </c:pt>
                <c:pt idx="468">
                  <c:v>43.4</c:v>
                </c:pt>
                <c:pt idx="469">
                  <c:v>43.45</c:v>
                </c:pt>
                <c:pt idx="470">
                  <c:v>43.5</c:v>
                </c:pt>
                <c:pt idx="471">
                  <c:v>43.55</c:v>
                </c:pt>
                <c:pt idx="472">
                  <c:v>43.6</c:v>
                </c:pt>
                <c:pt idx="473">
                  <c:v>43.65</c:v>
                </c:pt>
                <c:pt idx="474">
                  <c:v>43.7</c:v>
                </c:pt>
                <c:pt idx="475">
                  <c:v>43.75</c:v>
                </c:pt>
                <c:pt idx="476">
                  <c:v>43.8</c:v>
                </c:pt>
                <c:pt idx="477">
                  <c:v>43.85</c:v>
                </c:pt>
                <c:pt idx="478">
                  <c:v>43.9</c:v>
                </c:pt>
                <c:pt idx="479">
                  <c:v>43.95</c:v>
                </c:pt>
                <c:pt idx="480">
                  <c:v>44</c:v>
                </c:pt>
                <c:pt idx="481">
                  <c:v>44.05</c:v>
                </c:pt>
                <c:pt idx="482">
                  <c:v>44.1</c:v>
                </c:pt>
                <c:pt idx="483">
                  <c:v>44.15</c:v>
                </c:pt>
                <c:pt idx="484">
                  <c:v>44.2</c:v>
                </c:pt>
                <c:pt idx="485">
                  <c:v>44.25</c:v>
                </c:pt>
                <c:pt idx="486">
                  <c:v>44.3</c:v>
                </c:pt>
                <c:pt idx="487">
                  <c:v>44.35</c:v>
                </c:pt>
                <c:pt idx="488">
                  <c:v>44.4</c:v>
                </c:pt>
                <c:pt idx="489">
                  <c:v>44.45</c:v>
                </c:pt>
                <c:pt idx="490">
                  <c:v>44.5</c:v>
                </c:pt>
                <c:pt idx="491">
                  <c:v>44.55</c:v>
                </c:pt>
                <c:pt idx="492">
                  <c:v>44.6</c:v>
                </c:pt>
                <c:pt idx="493">
                  <c:v>44.65</c:v>
                </c:pt>
                <c:pt idx="494">
                  <c:v>44.7</c:v>
                </c:pt>
                <c:pt idx="495">
                  <c:v>44.75</c:v>
                </c:pt>
                <c:pt idx="496">
                  <c:v>44.8</c:v>
                </c:pt>
                <c:pt idx="497">
                  <c:v>44.85</c:v>
                </c:pt>
                <c:pt idx="498">
                  <c:v>44.9</c:v>
                </c:pt>
                <c:pt idx="499">
                  <c:v>44.95</c:v>
                </c:pt>
                <c:pt idx="500">
                  <c:v>45</c:v>
                </c:pt>
                <c:pt idx="501">
                  <c:v>45.05</c:v>
                </c:pt>
                <c:pt idx="502">
                  <c:v>45.1</c:v>
                </c:pt>
                <c:pt idx="503">
                  <c:v>45.15</c:v>
                </c:pt>
                <c:pt idx="504">
                  <c:v>45.2</c:v>
                </c:pt>
                <c:pt idx="505">
                  <c:v>45.25</c:v>
                </c:pt>
                <c:pt idx="506">
                  <c:v>45.3</c:v>
                </c:pt>
                <c:pt idx="507">
                  <c:v>45.35</c:v>
                </c:pt>
                <c:pt idx="508">
                  <c:v>45.4</c:v>
                </c:pt>
                <c:pt idx="509">
                  <c:v>45.45</c:v>
                </c:pt>
                <c:pt idx="510">
                  <c:v>45.5</c:v>
                </c:pt>
                <c:pt idx="511">
                  <c:v>45.55</c:v>
                </c:pt>
                <c:pt idx="512">
                  <c:v>45.6</c:v>
                </c:pt>
                <c:pt idx="513">
                  <c:v>45.65</c:v>
                </c:pt>
                <c:pt idx="514">
                  <c:v>45.7</c:v>
                </c:pt>
                <c:pt idx="515">
                  <c:v>45.75</c:v>
                </c:pt>
                <c:pt idx="516">
                  <c:v>45.8</c:v>
                </c:pt>
                <c:pt idx="517">
                  <c:v>45.85</c:v>
                </c:pt>
                <c:pt idx="518">
                  <c:v>45.9</c:v>
                </c:pt>
                <c:pt idx="519">
                  <c:v>45.95</c:v>
                </c:pt>
                <c:pt idx="520">
                  <c:v>46</c:v>
                </c:pt>
                <c:pt idx="521">
                  <c:v>46.05</c:v>
                </c:pt>
                <c:pt idx="522">
                  <c:v>46.1</c:v>
                </c:pt>
                <c:pt idx="523">
                  <c:v>46.15</c:v>
                </c:pt>
                <c:pt idx="524">
                  <c:v>46.2</c:v>
                </c:pt>
                <c:pt idx="525">
                  <c:v>46.25</c:v>
                </c:pt>
                <c:pt idx="526">
                  <c:v>46.3</c:v>
                </c:pt>
                <c:pt idx="527">
                  <c:v>46.35</c:v>
                </c:pt>
                <c:pt idx="528">
                  <c:v>46.4</c:v>
                </c:pt>
                <c:pt idx="529">
                  <c:v>46.45</c:v>
                </c:pt>
                <c:pt idx="530">
                  <c:v>46.5</c:v>
                </c:pt>
                <c:pt idx="531">
                  <c:v>46.55</c:v>
                </c:pt>
                <c:pt idx="532">
                  <c:v>46.6</c:v>
                </c:pt>
                <c:pt idx="533">
                  <c:v>46.65</c:v>
                </c:pt>
                <c:pt idx="534">
                  <c:v>46.7</c:v>
                </c:pt>
                <c:pt idx="535">
                  <c:v>46.75</c:v>
                </c:pt>
                <c:pt idx="536">
                  <c:v>46.8</c:v>
                </c:pt>
                <c:pt idx="537">
                  <c:v>46.85</c:v>
                </c:pt>
                <c:pt idx="538">
                  <c:v>46.9</c:v>
                </c:pt>
                <c:pt idx="539">
                  <c:v>46.95</c:v>
                </c:pt>
                <c:pt idx="540">
                  <c:v>47</c:v>
                </c:pt>
                <c:pt idx="541">
                  <c:v>47.05</c:v>
                </c:pt>
                <c:pt idx="542">
                  <c:v>47.1</c:v>
                </c:pt>
                <c:pt idx="543">
                  <c:v>47.15</c:v>
                </c:pt>
                <c:pt idx="544">
                  <c:v>47.2</c:v>
                </c:pt>
                <c:pt idx="545">
                  <c:v>47.25</c:v>
                </c:pt>
                <c:pt idx="546">
                  <c:v>47.3</c:v>
                </c:pt>
                <c:pt idx="547">
                  <c:v>47.35</c:v>
                </c:pt>
                <c:pt idx="548">
                  <c:v>47.4</c:v>
                </c:pt>
                <c:pt idx="549">
                  <c:v>47.45</c:v>
                </c:pt>
                <c:pt idx="550">
                  <c:v>47.5</c:v>
                </c:pt>
                <c:pt idx="551">
                  <c:v>47.55</c:v>
                </c:pt>
                <c:pt idx="552">
                  <c:v>47.6</c:v>
                </c:pt>
                <c:pt idx="553">
                  <c:v>47.65</c:v>
                </c:pt>
                <c:pt idx="554">
                  <c:v>47.7</c:v>
                </c:pt>
                <c:pt idx="555">
                  <c:v>47.75</c:v>
                </c:pt>
                <c:pt idx="556">
                  <c:v>47.8</c:v>
                </c:pt>
                <c:pt idx="557">
                  <c:v>47.85</c:v>
                </c:pt>
                <c:pt idx="558">
                  <c:v>47.9</c:v>
                </c:pt>
                <c:pt idx="559">
                  <c:v>47.95</c:v>
                </c:pt>
                <c:pt idx="560">
                  <c:v>48</c:v>
                </c:pt>
                <c:pt idx="561">
                  <c:v>48.05</c:v>
                </c:pt>
                <c:pt idx="562">
                  <c:v>48.1</c:v>
                </c:pt>
                <c:pt idx="563">
                  <c:v>48.15</c:v>
                </c:pt>
                <c:pt idx="564">
                  <c:v>48.2</c:v>
                </c:pt>
                <c:pt idx="565">
                  <c:v>48.25</c:v>
                </c:pt>
                <c:pt idx="566">
                  <c:v>48.3</c:v>
                </c:pt>
                <c:pt idx="567">
                  <c:v>48.35</c:v>
                </c:pt>
                <c:pt idx="568">
                  <c:v>48.4</c:v>
                </c:pt>
                <c:pt idx="569">
                  <c:v>48.45</c:v>
                </c:pt>
                <c:pt idx="570">
                  <c:v>48.5</c:v>
                </c:pt>
                <c:pt idx="571">
                  <c:v>48.55</c:v>
                </c:pt>
                <c:pt idx="572">
                  <c:v>48.6</c:v>
                </c:pt>
                <c:pt idx="573">
                  <c:v>48.65</c:v>
                </c:pt>
                <c:pt idx="574">
                  <c:v>48.7</c:v>
                </c:pt>
                <c:pt idx="575">
                  <c:v>48.75</c:v>
                </c:pt>
                <c:pt idx="576">
                  <c:v>48.8</c:v>
                </c:pt>
                <c:pt idx="577">
                  <c:v>48.85</c:v>
                </c:pt>
                <c:pt idx="578">
                  <c:v>48.9</c:v>
                </c:pt>
                <c:pt idx="579">
                  <c:v>48.95</c:v>
                </c:pt>
                <c:pt idx="580">
                  <c:v>49</c:v>
                </c:pt>
                <c:pt idx="581">
                  <c:v>49.05</c:v>
                </c:pt>
                <c:pt idx="582">
                  <c:v>49.1</c:v>
                </c:pt>
                <c:pt idx="583">
                  <c:v>49.15</c:v>
                </c:pt>
                <c:pt idx="584">
                  <c:v>49.2</c:v>
                </c:pt>
                <c:pt idx="585">
                  <c:v>49.25</c:v>
                </c:pt>
                <c:pt idx="586">
                  <c:v>49.3</c:v>
                </c:pt>
                <c:pt idx="587">
                  <c:v>49.35</c:v>
                </c:pt>
                <c:pt idx="588">
                  <c:v>49.4</c:v>
                </c:pt>
                <c:pt idx="589">
                  <c:v>49.45</c:v>
                </c:pt>
                <c:pt idx="590">
                  <c:v>49.5</c:v>
                </c:pt>
                <c:pt idx="591">
                  <c:v>49.55</c:v>
                </c:pt>
                <c:pt idx="592">
                  <c:v>49.6</c:v>
                </c:pt>
                <c:pt idx="593">
                  <c:v>49.65</c:v>
                </c:pt>
                <c:pt idx="594">
                  <c:v>49.7</c:v>
                </c:pt>
                <c:pt idx="595">
                  <c:v>49.75</c:v>
                </c:pt>
                <c:pt idx="596">
                  <c:v>49.8</c:v>
                </c:pt>
                <c:pt idx="597">
                  <c:v>49.85</c:v>
                </c:pt>
                <c:pt idx="598">
                  <c:v>49.9</c:v>
                </c:pt>
                <c:pt idx="599">
                  <c:v>49.95</c:v>
                </c:pt>
                <c:pt idx="600">
                  <c:v>50</c:v>
                </c:pt>
                <c:pt idx="601">
                  <c:v>50.05</c:v>
                </c:pt>
                <c:pt idx="602">
                  <c:v>50.1</c:v>
                </c:pt>
                <c:pt idx="603">
                  <c:v>50.15</c:v>
                </c:pt>
                <c:pt idx="604">
                  <c:v>50.2</c:v>
                </c:pt>
                <c:pt idx="605">
                  <c:v>50.25</c:v>
                </c:pt>
                <c:pt idx="606">
                  <c:v>50.3</c:v>
                </c:pt>
                <c:pt idx="607">
                  <c:v>50.35</c:v>
                </c:pt>
                <c:pt idx="608">
                  <c:v>50.4</c:v>
                </c:pt>
                <c:pt idx="609">
                  <c:v>50.45</c:v>
                </c:pt>
                <c:pt idx="610">
                  <c:v>50.5</c:v>
                </c:pt>
                <c:pt idx="611">
                  <c:v>50.55</c:v>
                </c:pt>
                <c:pt idx="612">
                  <c:v>50.6</c:v>
                </c:pt>
                <c:pt idx="613">
                  <c:v>50.65</c:v>
                </c:pt>
                <c:pt idx="614">
                  <c:v>50.7</c:v>
                </c:pt>
                <c:pt idx="615">
                  <c:v>50.75</c:v>
                </c:pt>
                <c:pt idx="616">
                  <c:v>50.8</c:v>
                </c:pt>
                <c:pt idx="617">
                  <c:v>50.85</c:v>
                </c:pt>
                <c:pt idx="618">
                  <c:v>50.9</c:v>
                </c:pt>
                <c:pt idx="619">
                  <c:v>50.95</c:v>
                </c:pt>
                <c:pt idx="620">
                  <c:v>51</c:v>
                </c:pt>
                <c:pt idx="621">
                  <c:v>51.05</c:v>
                </c:pt>
                <c:pt idx="622">
                  <c:v>51.1</c:v>
                </c:pt>
                <c:pt idx="623">
                  <c:v>51.15</c:v>
                </c:pt>
                <c:pt idx="624">
                  <c:v>51.2</c:v>
                </c:pt>
                <c:pt idx="625">
                  <c:v>51.25</c:v>
                </c:pt>
                <c:pt idx="626">
                  <c:v>51.3</c:v>
                </c:pt>
                <c:pt idx="627">
                  <c:v>51.35</c:v>
                </c:pt>
                <c:pt idx="628">
                  <c:v>51.4</c:v>
                </c:pt>
                <c:pt idx="629">
                  <c:v>51.45</c:v>
                </c:pt>
                <c:pt idx="630">
                  <c:v>51.5</c:v>
                </c:pt>
                <c:pt idx="631">
                  <c:v>51.55</c:v>
                </c:pt>
                <c:pt idx="632">
                  <c:v>51.6</c:v>
                </c:pt>
                <c:pt idx="633">
                  <c:v>51.65</c:v>
                </c:pt>
                <c:pt idx="634">
                  <c:v>51.7</c:v>
                </c:pt>
                <c:pt idx="635">
                  <c:v>51.75</c:v>
                </c:pt>
                <c:pt idx="636">
                  <c:v>51.8</c:v>
                </c:pt>
                <c:pt idx="637">
                  <c:v>51.85</c:v>
                </c:pt>
                <c:pt idx="638">
                  <c:v>51.9</c:v>
                </c:pt>
                <c:pt idx="639">
                  <c:v>51.95</c:v>
                </c:pt>
                <c:pt idx="640">
                  <c:v>52</c:v>
                </c:pt>
                <c:pt idx="641">
                  <c:v>52.05</c:v>
                </c:pt>
                <c:pt idx="642">
                  <c:v>52.1</c:v>
                </c:pt>
                <c:pt idx="643">
                  <c:v>52.15</c:v>
                </c:pt>
                <c:pt idx="644">
                  <c:v>52.2</c:v>
                </c:pt>
                <c:pt idx="645">
                  <c:v>52.25</c:v>
                </c:pt>
                <c:pt idx="646">
                  <c:v>52.3</c:v>
                </c:pt>
                <c:pt idx="647">
                  <c:v>52.35</c:v>
                </c:pt>
                <c:pt idx="648">
                  <c:v>52.4</c:v>
                </c:pt>
                <c:pt idx="649">
                  <c:v>52.45</c:v>
                </c:pt>
                <c:pt idx="650">
                  <c:v>52.5</c:v>
                </c:pt>
                <c:pt idx="651">
                  <c:v>52.55</c:v>
                </c:pt>
                <c:pt idx="652">
                  <c:v>52.6</c:v>
                </c:pt>
                <c:pt idx="653">
                  <c:v>52.65</c:v>
                </c:pt>
                <c:pt idx="654">
                  <c:v>52.7</c:v>
                </c:pt>
                <c:pt idx="655">
                  <c:v>52.75</c:v>
                </c:pt>
                <c:pt idx="656">
                  <c:v>52.8</c:v>
                </c:pt>
                <c:pt idx="657">
                  <c:v>52.85</c:v>
                </c:pt>
                <c:pt idx="658">
                  <c:v>52.9</c:v>
                </c:pt>
                <c:pt idx="659">
                  <c:v>52.95</c:v>
                </c:pt>
                <c:pt idx="660">
                  <c:v>53</c:v>
                </c:pt>
                <c:pt idx="661">
                  <c:v>53.05</c:v>
                </c:pt>
                <c:pt idx="662">
                  <c:v>53.1</c:v>
                </c:pt>
                <c:pt idx="663">
                  <c:v>53.15</c:v>
                </c:pt>
                <c:pt idx="664">
                  <c:v>53.2</c:v>
                </c:pt>
                <c:pt idx="665">
                  <c:v>53.25</c:v>
                </c:pt>
                <c:pt idx="666">
                  <c:v>53.3</c:v>
                </c:pt>
                <c:pt idx="667">
                  <c:v>53.35</c:v>
                </c:pt>
                <c:pt idx="668">
                  <c:v>53.4</c:v>
                </c:pt>
                <c:pt idx="669">
                  <c:v>53.45</c:v>
                </c:pt>
                <c:pt idx="670">
                  <c:v>53.5</c:v>
                </c:pt>
                <c:pt idx="671">
                  <c:v>53.55</c:v>
                </c:pt>
                <c:pt idx="672">
                  <c:v>53.6</c:v>
                </c:pt>
                <c:pt idx="673">
                  <c:v>53.65</c:v>
                </c:pt>
                <c:pt idx="674">
                  <c:v>53.7</c:v>
                </c:pt>
                <c:pt idx="675">
                  <c:v>53.75</c:v>
                </c:pt>
                <c:pt idx="676">
                  <c:v>53.8</c:v>
                </c:pt>
                <c:pt idx="677">
                  <c:v>53.85</c:v>
                </c:pt>
                <c:pt idx="678">
                  <c:v>53.9</c:v>
                </c:pt>
                <c:pt idx="679">
                  <c:v>53.95</c:v>
                </c:pt>
                <c:pt idx="680">
                  <c:v>54</c:v>
                </c:pt>
                <c:pt idx="681">
                  <c:v>54.05</c:v>
                </c:pt>
                <c:pt idx="682">
                  <c:v>54.1</c:v>
                </c:pt>
                <c:pt idx="683">
                  <c:v>54.15</c:v>
                </c:pt>
                <c:pt idx="684">
                  <c:v>54.2</c:v>
                </c:pt>
                <c:pt idx="685">
                  <c:v>54.25</c:v>
                </c:pt>
                <c:pt idx="686">
                  <c:v>54.3</c:v>
                </c:pt>
                <c:pt idx="687">
                  <c:v>54.35</c:v>
                </c:pt>
                <c:pt idx="688">
                  <c:v>54.4</c:v>
                </c:pt>
                <c:pt idx="689">
                  <c:v>54.45</c:v>
                </c:pt>
                <c:pt idx="690">
                  <c:v>54.5</c:v>
                </c:pt>
                <c:pt idx="691">
                  <c:v>54.55</c:v>
                </c:pt>
                <c:pt idx="692">
                  <c:v>54.6</c:v>
                </c:pt>
                <c:pt idx="693">
                  <c:v>54.65</c:v>
                </c:pt>
                <c:pt idx="694">
                  <c:v>54.7</c:v>
                </c:pt>
                <c:pt idx="695">
                  <c:v>54.75</c:v>
                </c:pt>
                <c:pt idx="696">
                  <c:v>54.8</c:v>
                </c:pt>
                <c:pt idx="697">
                  <c:v>54.85</c:v>
                </c:pt>
                <c:pt idx="698">
                  <c:v>54.9</c:v>
                </c:pt>
                <c:pt idx="699">
                  <c:v>54.95</c:v>
                </c:pt>
                <c:pt idx="700">
                  <c:v>55</c:v>
                </c:pt>
                <c:pt idx="701">
                  <c:v>55.05</c:v>
                </c:pt>
                <c:pt idx="702">
                  <c:v>55.1</c:v>
                </c:pt>
                <c:pt idx="703">
                  <c:v>55.15</c:v>
                </c:pt>
                <c:pt idx="704">
                  <c:v>55.2</c:v>
                </c:pt>
                <c:pt idx="705">
                  <c:v>55.25</c:v>
                </c:pt>
                <c:pt idx="706">
                  <c:v>55.3</c:v>
                </c:pt>
                <c:pt idx="707">
                  <c:v>55.35</c:v>
                </c:pt>
                <c:pt idx="708">
                  <c:v>55.4</c:v>
                </c:pt>
                <c:pt idx="709">
                  <c:v>55.45</c:v>
                </c:pt>
                <c:pt idx="710">
                  <c:v>55.5</c:v>
                </c:pt>
                <c:pt idx="711">
                  <c:v>55.55</c:v>
                </c:pt>
                <c:pt idx="712">
                  <c:v>55.6</c:v>
                </c:pt>
                <c:pt idx="713">
                  <c:v>55.65</c:v>
                </c:pt>
                <c:pt idx="714">
                  <c:v>55.7</c:v>
                </c:pt>
                <c:pt idx="715">
                  <c:v>55.75</c:v>
                </c:pt>
                <c:pt idx="716">
                  <c:v>55.8</c:v>
                </c:pt>
                <c:pt idx="717">
                  <c:v>55.85</c:v>
                </c:pt>
                <c:pt idx="718">
                  <c:v>55.9</c:v>
                </c:pt>
                <c:pt idx="719">
                  <c:v>55.95</c:v>
                </c:pt>
                <c:pt idx="720">
                  <c:v>56</c:v>
                </c:pt>
                <c:pt idx="721">
                  <c:v>56.05</c:v>
                </c:pt>
                <c:pt idx="722">
                  <c:v>56.1</c:v>
                </c:pt>
                <c:pt idx="723">
                  <c:v>56.15</c:v>
                </c:pt>
                <c:pt idx="724">
                  <c:v>56.2</c:v>
                </c:pt>
                <c:pt idx="725">
                  <c:v>56.25</c:v>
                </c:pt>
                <c:pt idx="726">
                  <c:v>56.3</c:v>
                </c:pt>
                <c:pt idx="727">
                  <c:v>56.35</c:v>
                </c:pt>
                <c:pt idx="728">
                  <c:v>56.4</c:v>
                </c:pt>
                <c:pt idx="729">
                  <c:v>56.45</c:v>
                </c:pt>
                <c:pt idx="730">
                  <c:v>56.5</c:v>
                </c:pt>
                <c:pt idx="731">
                  <c:v>56.55</c:v>
                </c:pt>
                <c:pt idx="732">
                  <c:v>56.6</c:v>
                </c:pt>
                <c:pt idx="733">
                  <c:v>56.65</c:v>
                </c:pt>
                <c:pt idx="734">
                  <c:v>56.7</c:v>
                </c:pt>
                <c:pt idx="735">
                  <c:v>56.75</c:v>
                </c:pt>
                <c:pt idx="736">
                  <c:v>56.8</c:v>
                </c:pt>
                <c:pt idx="737">
                  <c:v>56.85</c:v>
                </c:pt>
                <c:pt idx="738">
                  <c:v>56.9</c:v>
                </c:pt>
                <c:pt idx="739">
                  <c:v>56.95</c:v>
                </c:pt>
                <c:pt idx="740">
                  <c:v>57</c:v>
                </c:pt>
                <c:pt idx="741">
                  <c:v>57.05</c:v>
                </c:pt>
                <c:pt idx="742">
                  <c:v>57.1</c:v>
                </c:pt>
                <c:pt idx="743">
                  <c:v>57.15</c:v>
                </c:pt>
                <c:pt idx="744">
                  <c:v>57.2</c:v>
                </c:pt>
                <c:pt idx="745">
                  <c:v>57.25</c:v>
                </c:pt>
                <c:pt idx="746">
                  <c:v>57.3</c:v>
                </c:pt>
                <c:pt idx="747">
                  <c:v>57.35</c:v>
                </c:pt>
                <c:pt idx="748">
                  <c:v>57.4</c:v>
                </c:pt>
                <c:pt idx="749">
                  <c:v>57.45</c:v>
                </c:pt>
                <c:pt idx="750">
                  <c:v>57.5</c:v>
                </c:pt>
                <c:pt idx="751">
                  <c:v>57.55</c:v>
                </c:pt>
                <c:pt idx="752">
                  <c:v>57.6</c:v>
                </c:pt>
                <c:pt idx="753">
                  <c:v>57.65</c:v>
                </c:pt>
                <c:pt idx="754">
                  <c:v>57.7</c:v>
                </c:pt>
                <c:pt idx="755">
                  <c:v>57.75</c:v>
                </c:pt>
                <c:pt idx="756">
                  <c:v>57.8</c:v>
                </c:pt>
                <c:pt idx="757">
                  <c:v>57.85</c:v>
                </c:pt>
                <c:pt idx="758">
                  <c:v>57.9</c:v>
                </c:pt>
                <c:pt idx="759">
                  <c:v>57.95</c:v>
                </c:pt>
                <c:pt idx="760">
                  <c:v>58</c:v>
                </c:pt>
                <c:pt idx="761">
                  <c:v>58.05</c:v>
                </c:pt>
                <c:pt idx="762">
                  <c:v>58.1</c:v>
                </c:pt>
                <c:pt idx="763">
                  <c:v>58.15</c:v>
                </c:pt>
                <c:pt idx="764">
                  <c:v>58.2</c:v>
                </c:pt>
                <c:pt idx="765">
                  <c:v>58.25</c:v>
                </c:pt>
                <c:pt idx="766">
                  <c:v>58.3</c:v>
                </c:pt>
                <c:pt idx="767">
                  <c:v>58.35</c:v>
                </c:pt>
                <c:pt idx="768">
                  <c:v>58.4</c:v>
                </c:pt>
                <c:pt idx="769">
                  <c:v>58.45</c:v>
                </c:pt>
                <c:pt idx="770">
                  <c:v>58.5</c:v>
                </c:pt>
                <c:pt idx="771">
                  <c:v>58.55</c:v>
                </c:pt>
                <c:pt idx="772">
                  <c:v>58.6</c:v>
                </c:pt>
                <c:pt idx="773">
                  <c:v>58.65</c:v>
                </c:pt>
                <c:pt idx="774">
                  <c:v>58.7</c:v>
                </c:pt>
                <c:pt idx="775">
                  <c:v>58.75</c:v>
                </c:pt>
                <c:pt idx="776">
                  <c:v>58.8</c:v>
                </c:pt>
                <c:pt idx="777">
                  <c:v>58.85</c:v>
                </c:pt>
                <c:pt idx="778">
                  <c:v>58.9</c:v>
                </c:pt>
                <c:pt idx="779">
                  <c:v>58.95</c:v>
                </c:pt>
                <c:pt idx="780">
                  <c:v>59</c:v>
                </c:pt>
                <c:pt idx="781">
                  <c:v>59.05</c:v>
                </c:pt>
                <c:pt idx="782">
                  <c:v>59.1</c:v>
                </c:pt>
                <c:pt idx="783">
                  <c:v>59.15</c:v>
                </c:pt>
                <c:pt idx="784">
                  <c:v>59.2</c:v>
                </c:pt>
                <c:pt idx="785">
                  <c:v>59.25</c:v>
                </c:pt>
                <c:pt idx="786">
                  <c:v>59.3</c:v>
                </c:pt>
                <c:pt idx="787">
                  <c:v>59.35</c:v>
                </c:pt>
                <c:pt idx="788">
                  <c:v>59.4</c:v>
                </c:pt>
                <c:pt idx="789">
                  <c:v>59.45</c:v>
                </c:pt>
                <c:pt idx="790">
                  <c:v>59.5</c:v>
                </c:pt>
                <c:pt idx="791">
                  <c:v>59.55</c:v>
                </c:pt>
                <c:pt idx="792">
                  <c:v>59.6</c:v>
                </c:pt>
                <c:pt idx="793">
                  <c:v>59.65</c:v>
                </c:pt>
                <c:pt idx="794">
                  <c:v>59.7</c:v>
                </c:pt>
                <c:pt idx="795">
                  <c:v>59.75</c:v>
                </c:pt>
                <c:pt idx="796">
                  <c:v>59.8</c:v>
                </c:pt>
                <c:pt idx="797">
                  <c:v>59.85</c:v>
                </c:pt>
                <c:pt idx="798">
                  <c:v>59.9</c:v>
                </c:pt>
                <c:pt idx="799">
                  <c:v>59.95</c:v>
                </c:pt>
                <c:pt idx="800">
                  <c:v>60</c:v>
                </c:pt>
              </c:numCache>
            </c:numRef>
          </c:xVal>
          <c:yVal>
            <c:numRef>
              <c:f>Sheet1!$B$2:$B$804</c:f>
              <c:numCache>
                <c:formatCode>General</c:formatCode>
                <c:ptCount val="803"/>
                <c:pt idx="0">
                  <c:v>80</c:v>
                </c:pt>
                <c:pt idx="1">
                  <c:v>84</c:v>
                </c:pt>
                <c:pt idx="2">
                  <c:v>71</c:v>
                </c:pt>
                <c:pt idx="3">
                  <c:v>74</c:v>
                </c:pt>
                <c:pt idx="4">
                  <c:v>72</c:v>
                </c:pt>
                <c:pt idx="5">
                  <c:v>75</c:v>
                </c:pt>
                <c:pt idx="6">
                  <c:v>79</c:v>
                </c:pt>
                <c:pt idx="7">
                  <c:v>79</c:v>
                </c:pt>
                <c:pt idx="8">
                  <c:v>87</c:v>
                </c:pt>
                <c:pt idx="9">
                  <c:v>91</c:v>
                </c:pt>
                <c:pt idx="10">
                  <c:v>83</c:v>
                </c:pt>
                <c:pt idx="11">
                  <c:v>76</c:v>
                </c:pt>
                <c:pt idx="12">
                  <c:v>92</c:v>
                </c:pt>
                <c:pt idx="13">
                  <c:v>84</c:v>
                </c:pt>
                <c:pt idx="14">
                  <c:v>99</c:v>
                </c:pt>
                <c:pt idx="15">
                  <c:v>81</c:v>
                </c:pt>
                <c:pt idx="16">
                  <c:v>72</c:v>
                </c:pt>
                <c:pt idx="17">
                  <c:v>68</c:v>
                </c:pt>
                <c:pt idx="18">
                  <c:v>82</c:v>
                </c:pt>
                <c:pt idx="19">
                  <c:v>85</c:v>
                </c:pt>
                <c:pt idx="20">
                  <c:v>93</c:v>
                </c:pt>
                <c:pt idx="21">
                  <c:v>98</c:v>
                </c:pt>
                <c:pt idx="22">
                  <c:v>96</c:v>
                </c:pt>
                <c:pt idx="23">
                  <c:v>81</c:v>
                </c:pt>
                <c:pt idx="24">
                  <c:v>96</c:v>
                </c:pt>
                <c:pt idx="25">
                  <c:v>82</c:v>
                </c:pt>
                <c:pt idx="26">
                  <c:v>106</c:v>
                </c:pt>
                <c:pt idx="27">
                  <c:v>93</c:v>
                </c:pt>
                <c:pt idx="28">
                  <c:v>94</c:v>
                </c:pt>
                <c:pt idx="29">
                  <c:v>72</c:v>
                </c:pt>
                <c:pt idx="30">
                  <c:v>88</c:v>
                </c:pt>
                <c:pt idx="31">
                  <c:v>87</c:v>
                </c:pt>
                <c:pt idx="32">
                  <c:v>93</c:v>
                </c:pt>
                <c:pt idx="33">
                  <c:v>95</c:v>
                </c:pt>
                <c:pt idx="34">
                  <c:v>84</c:v>
                </c:pt>
                <c:pt idx="35">
                  <c:v>91</c:v>
                </c:pt>
                <c:pt idx="36">
                  <c:v>91</c:v>
                </c:pt>
                <c:pt idx="37">
                  <c:v>86</c:v>
                </c:pt>
                <c:pt idx="38">
                  <c:v>87</c:v>
                </c:pt>
                <c:pt idx="39">
                  <c:v>94</c:v>
                </c:pt>
                <c:pt idx="40">
                  <c:v>85</c:v>
                </c:pt>
                <c:pt idx="41">
                  <c:v>85</c:v>
                </c:pt>
                <c:pt idx="42">
                  <c:v>90</c:v>
                </c:pt>
                <c:pt idx="43">
                  <c:v>91</c:v>
                </c:pt>
                <c:pt idx="44">
                  <c:v>86</c:v>
                </c:pt>
                <c:pt idx="45">
                  <c:v>76</c:v>
                </c:pt>
                <c:pt idx="46">
                  <c:v>95</c:v>
                </c:pt>
                <c:pt idx="47">
                  <c:v>90</c:v>
                </c:pt>
                <c:pt idx="48">
                  <c:v>86</c:v>
                </c:pt>
                <c:pt idx="49">
                  <c:v>89</c:v>
                </c:pt>
                <c:pt idx="50">
                  <c:v>101</c:v>
                </c:pt>
                <c:pt idx="51">
                  <c:v>78</c:v>
                </c:pt>
                <c:pt idx="52">
                  <c:v>111</c:v>
                </c:pt>
                <c:pt idx="53">
                  <c:v>83</c:v>
                </c:pt>
                <c:pt idx="54">
                  <c:v>100</c:v>
                </c:pt>
                <c:pt idx="55">
                  <c:v>102</c:v>
                </c:pt>
                <c:pt idx="56">
                  <c:v>83</c:v>
                </c:pt>
                <c:pt idx="57">
                  <c:v>92</c:v>
                </c:pt>
                <c:pt idx="58">
                  <c:v>92</c:v>
                </c:pt>
                <c:pt idx="59">
                  <c:v>119</c:v>
                </c:pt>
                <c:pt idx="60">
                  <c:v>95</c:v>
                </c:pt>
                <c:pt idx="61">
                  <c:v>94</c:v>
                </c:pt>
                <c:pt idx="62">
                  <c:v>84</c:v>
                </c:pt>
                <c:pt idx="63">
                  <c:v>104</c:v>
                </c:pt>
                <c:pt idx="64">
                  <c:v>103</c:v>
                </c:pt>
                <c:pt idx="65">
                  <c:v>79</c:v>
                </c:pt>
                <c:pt idx="66">
                  <c:v>107</c:v>
                </c:pt>
                <c:pt idx="67">
                  <c:v>96</c:v>
                </c:pt>
                <c:pt idx="68">
                  <c:v>103</c:v>
                </c:pt>
                <c:pt idx="69">
                  <c:v>117</c:v>
                </c:pt>
                <c:pt idx="70">
                  <c:v>92</c:v>
                </c:pt>
                <c:pt idx="71">
                  <c:v>121</c:v>
                </c:pt>
                <c:pt idx="72">
                  <c:v>125</c:v>
                </c:pt>
                <c:pt idx="73">
                  <c:v>104</c:v>
                </c:pt>
                <c:pt idx="74">
                  <c:v>114</c:v>
                </c:pt>
                <c:pt idx="75">
                  <c:v>94</c:v>
                </c:pt>
                <c:pt idx="76">
                  <c:v>108</c:v>
                </c:pt>
                <c:pt idx="77">
                  <c:v>107</c:v>
                </c:pt>
                <c:pt idx="78">
                  <c:v>119</c:v>
                </c:pt>
                <c:pt idx="79">
                  <c:v>112</c:v>
                </c:pt>
                <c:pt idx="80">
                  <c:v>96</c:v>
                </c:pt>
                <c:pt idx="81">
                  <c:v>97</c:v>
                </c:pt>
                <c:pt idx="82">
                  <c:v>93</c:v>
                </c:pt>
                <c:pt idx="83">
                  <c:v>91</c:v>
                </c:pt>
                <c:pt idx="84">
                  <c:v>111</c:v>
                </c:pt>
                <c:pt idx="85">
                  <c:v>84</c:v>
                </c:pt>
                <c:pt idx="86">
                  <c:v>98</c:v>
                </c:pt>
                <c:pt idx="87">
                  <c:v>86</c:v>
                </c:pt>
                <c:pt idx="88">
                  <c:v>98</c:v>
                </c:pt>
                <c:pt idx="89">
                  <c:v>102</c:v>
                </c:pt>
                <c:pt idx="90">
                  <c:v>113</c:v>
                </c:pt>
                <c:pt idx="91">
                  <c:v>103</c:v>
                </c:pt>
                <c:pt idx="92">
                  <c:v>94</c:v>
                </c:pt>
                <c:pt idx="93">
                  <c:v>99</c:v>
                </c:pt>
                <c:pt idx="94">
                  <c:v>91</c:v>
                </c:pt>
                <c:pt idx="95">
                  <c:v>92</c:v>
                </c:pt>
                <c:pt idx="96">
                  <c:v>108</c:v>
                </c:pt>
                <c:pt idx="97">
                  <c:v>103</c:v>
                </c:pt>
                <c:pt idx="98">
                  <c:v>75</c:v>
                </c:pt>
                <c:pt idx="99">
                  <c:v>97</c:v>
                </c:pt>
                <c:pt idx="100">
                  <c:v>110</c:v>
                </c:pt>
                <c:pt idx="101">
                  <c:v>87</c:v>
                </c:pt>
                <c:pt idx="102">
                  <c:v>94</c:v>
                </c:pt>
                <c:pt idx="103">
                  <c:v>80</c:v>
                </c:pt>
                <c:pt idx="104">
                  <c:v>97</c:v>
                </c:pt>
                <c:pt idx="105">
                  <c:v>70</c:v>
                </c:pt>
                <c:pt idx="106">
                  <c:v>107</c:v>
                </c:pt>
                <c:pt idx="107">
                  <c:v>75</c:v>
                </c:pt>
                <c:pt idx="108">
                  <c:v>96</c:v>
                </c:pt>
                <c:pt idx="109">
                  <c:v>88</c:v>
                </c:pt>
                <c:pt idx="110">
                  <c:v>95</c:v>
                </c:pt>
                <c:pt idx="111">
                  <c:v>98</c:v>
                </c:pt>
                <c:pt idx="112">
                  <c:v>106</c:v>
                </c:pt>
                <c:pt idx="113">
                  <c:v>102</c:v>
                </c:pt>
                <c:pt idx="114">
                  <c:v>97</c:v>
                </c:pt>
                <c:pt idx="115">
                  <c:v>108</c:v>
                </c:pt>
                <c:pt idx="116">
                  <c:v>90</c:v>
                </c:pt>
                <c:pt idx="117">
                  <c:v>95</c:v>
                </c:pt>
                <c:pt idx="118">
                  <c:v>92</c:v>
                </c:pt>
                <c:pt idx="119">
                  <c:v>103</c:v>
                </c:pt>
                <c:pt idx="120">
                  <c:v>90</c:v>
                </c:pt>
                <c:pt idx="121">
                  <c:v>105</c:v>
                </c:pt>
                <c:pt idx="122">
                  <c:v>95</c:v>
                </c:pt>
                <c:pt idx="123">
                  <c:v>94</c:v>
                </c:pt>
                <c:pt idx="124">
                  <c:v>107</c:v>
                </c:pt>
                <c:pt idx="125">
                  <c:v>95</c:v>
                </c:pt>
                <c:pt idx="126">
                  <c:v>126</c:v>
                </c:pt>
                <c:pt idx="127">
                  <c:v>98</c:v>
                </c:pt>
                <c:pt idx="128">
                  <c:v>105</c:v>
                </c:pt>
                <c:pt idx="129">
                  <c:v>105</c:v>
                </c:pt>
                <c:pt idx="130">
                  <c:v>80</c:v>
                </c:pt>
                <c:pt idx="131">
                  <c:v>92</c:v>
                </c:pt>
                <c:pt idx="132">
                  <c:v>101</c:v>
                </c:pt>
                <c:pt idx="133">
                  <c:v>100</c:v>
                </c:pt>
                <c:pt idx="134">
                  <c:v>82</c:v>
                </c:pt>
                <c:pt idx="135">
                  <c:v>95</c:v>
                </c:pt>
                <c:pt idx="136">
                  <c:v>97</c:v>
                </c:pt>
                <c:pt idx="137">
                  <c:v>97</c:v>
                </c:pt>
                <c:pt idx="138">
                  <c:v>75</c:v>
                </c:pt>
                <c:pt idx="139">
                  <c:v>98</c:v>
                </c:pt>
                <c:pt idx="140">
                  <c:v>95</c:v>
                </c:pt>
                <c:pt idx="141">
                  <c:v>99</c:v>
                </c:pt>
                <c:pt idx="142">
                  <c:v>90</c:v>
                </c:pt>
                <c:pt idx="143">
                  <c:v>96</c:v>
                </c:pt>
                <c:pt idx="144">
                  <c:v>99</c:v>
                </c:pt>
                <c:pt idx="145">
                  <c:v>100</c:v>
                </c:pt>
                <c:pt idx="146">
                  <c:v>95</c:v>
                </c:pt>
                <c:pt idx="147">
                  <c:v>88</c:v>
                </c:pt>
                <c:pt idx="148">
                  <c:v>99</c:v>
                </c:pt>
                <c:pt idx="149">
                  <c:v>96</c:v>
                </c:pt>
                <c:pt idx="150">
                  <c:v>88</c:v>
                </c:pt>
                <c:pt idx="151">
                  <c:v>94</c:v>
                </c:pt>
                <c:pt idx="152">
                  <c:v>93</c:v>
                </c:pt>
                <c:pt idx="153">
                  <c:v>109</c:v>
                </c:pt>
                <c:pt idx="154">
                  <c:v>102</c:v>
                </c:pt>
                <c:pt idx="155">
                  <c:v>93</c:v>
                </c:pt>
                <c:pt idx="156">
                  <c:v>92</c:v>
                </c:pt>
                <c:pt idx="157">
                  <c:v>107</c:v>
                </c:pt>
                <c:pt idx="158">
                  <c:v>100</c:v>
                </c:pt>
                <c:pt idx="159">
                  <c:v>113</c:v>
                </c:pt>
                <c:pt idx="160">
                  <c:v>84</c:v>
                </c:pt>
                <c:pt idx="161">
                  <c:v>93</c:v>
                </c:pt>
                <c:pt idx="162">
                  <c:v>90</c:v>
                </c:pt>
                <c:pt idx="163">
                  <c:v>101</c:v>
                </c:pt>
                <c:pt idx="164">
                  <c:v>93</c:v>
                </c:pt>
                <c:pt idx="165">
                  <c:v>113</c:v>
                </c:pt>
                <c:pt idx="166">
                  <c:v>94</c:v>
                </c:pt>
                <c:pt idx="167">
                  <c:v>86</c:v>
                </c:pt>
                <c:pt idx="168">
                  <c:v>104</c:v>
                </c:pt>
                <c:pt idx="169">
                  <c:v>78</c:v>
                </c:pt>
                <c:pt idx="170">
                  <c:v>101</c:v>
                </c:pt>
                <c:pt idx="171">
                  <c:v>94</c:v>
                </c:pt>
                <c:pt idx="172">
                  <c:v>105</c:v>
                </c:pt>
                <c:pt idx="173">
                  <c:v>94</c:v>
                </c:pt>
                <c:pt idx="174">
                  <c:v>74</c:v>
                </c:pt>
                <c:pt idx="175">
                  <c:v>84</c:v>
                </c:pt>
                <c:pt idx="176">
                  <c:v>89</c:v>
                </c:pt>
                <c:pt idx="177">
                  <c:v>87</c:v>
                </c:pt>
                <c:pt idx="178">
                  <c:v>102</c:v>
                </c:pt>
                <c:pt idx="179">
                  <c:v>78</c:v>
                </c:pt>
                <c:pt idx="180">
                  <c:v>96</c:v>
                </c:pt>
                <c:pt idx="181">
                  <c:v>101</c:v>
                </c:pt>
                <c:pt idx="182">
                  <c:v>72</c:v>
                </c:pt>
                <c:pt idx="183">
                  <c:v>97</c:v>
                </c:pt>
                <c:pt idx="184">
                  <c:v>97</c:v>
                </c:pt>
                <c:pt idx="185">
                  <c:v>88</c:v>
                </c:pt>
                <c:pt idx="186">
                  <c:v>100</c:v>
                </c:pt>
                <c:pt idx="187">
                  <c:v>91</c:v>
                </c:pt>
                <c:pt idx="188">
                  <c:v>96</c:v>
                </c:pt>
                <c:pt idx="189">
                  <c:v>92</c:v>
                </c:pt>
                <c:pt idx="190">
                  <c:v>101</c:v>
                </c:pt>
                <c:pt idx="191">
                  <c:v>99</c:v>
                </c:pt>
                <c:pt idx="192">
                  <c:v>84</c:v>
                </c:pt>
                <c:pt idx="193">
                  <c:v>81</c:v>
                </c:pt>
                <c:pt idx="194">
                  <c:v>87</c:v>
                </c:pt>
                <c:pt idx="195">
                  <c:v>97</c:v>
                </c:pt>
                <c:pt idx="196">
                  <c:v>97</c:v>
                </c:pt>
                <c:pt idx="197">
                  <c:v>78</c:v>
                </c:pt>
                <c:pt idx="198">
                  <c:v>85</c:v>
                </c:pt>
                <c:pt idx="199">
                  <c:v>100</c:v>
                </c:pt>
                <c:pt idx="200">
                  <c:v>98</c:v>
                </c:pt>
                <c:pt idx="201">
                  <c:v>95</c:v>
                </c:pt>
                <c:pt idx="202">
                  <c:v>82</c:v>
                </c:pt>
                <c:pt idx="203">
                  <c:v>105</c:v>
                </c:pt>
                <c:pt idx="204">
                  <c:v>102</c:v>
                </c:pt>
                <c:pt idx="205">
                  <c:v>96</c:v>
                </c:pt>
                <c:pt idx="206">
                  <c:v>107</c:v>
                </c:pt>
                <c:pt idx="207">
                  <c:v>114</c:v>
                </c:pt>
                <c:pt idx="208">
                  <c:v>97</c:v>
                </c:pt>
                <c:pt idx="209">
                  <c:v>111</c:v>
                </c:pt>
                <c:pt idx="210">
                  <c:v>106</c:v>
                </c:pt>
                <c:pt idx="211">
                  <c:v>97</c:v>
                </c:pt>
                <c:pt idx="212">
                  <c:v>93</c:v>
                </c:pt>
                <c:pt idx="213">
                  <c:v>90</c:v>
                </c:pt>
                <c:pt idx="214">
                  <c:v>107</c:v>
                </c:pt>
                <c:pt idx="215">
                  <c:v>89</c:v>
                </c:pt>
                <c:pt idx="216">
                  <c:v>90</c:v>
                </c:pt>
                <c:pt idx="217">
                  <c:v>93</c:v>
                </c:pt>
                <c:pt idx="218">
                  <c:v>87</c:v>
                </c:pt>
                <c:pt idx="219">
                  <c:v>101</c:v>
                </c:pt>
                <c:pt idx="220">
                  <c:v>102</c:v>
                </c:pt>
                <c:pt idx="221">
                  <c:v>79</c:v>
                </c:pt>
                <c:pt idx="222">
                  <c:v>102</c:v>
                </c:pt>
                <c:pt idx="223">
                  <c:v>109</c:v>
                </c:pt>
                <c:pt idx="224">
                  <c:v>94</c:v>
                </c:pt>
                <c:pt idx="225">
                  <c:v>87</c:v>
                </c:pt>
                <c:pt idx="226">
                  <c:v>89</c:v>
                </c:pt>
                <c:pt idx="227">
                  <c:v>92</c:v>
                </c:pt>
                <c:pt idx="228">
                  <c:v>91</c:v>
                </c:pt>
                <c:pt idx="229">
                  <c:v>75</c:v>
                </c:pt>
                <c:pt idx="230">
                  <c:v>98</c:v>
                </c:pt>
                <c:pt idx="231">
                  <c:v>77</c:v>
                </c:pt>
                <c:pt idx="232">
                  <c:v>91</c:v>
                </c:pt>
                <c:pt idx="233">
                  <c:v>89</c:v>
                </c:pt>
                <c:pt idx="234">
                  <c:v>92</c:v>
                </c:pt>
                <c:pt idx="235">
                  <c:v>82</c:v>
                </c:pt>
                <c:pt idx="236">
                  <c:v>88</c:v>
                </c:pt>
                <c:pt idx="237">
                  <c:v>97</c:v>
                </c:pt>
                <c:pt idx="238">
                  <c:v>91</c:v>
                </c:pt>
                <c:pt idx="239">
                  <c:v>85</c:v>
                </c:pt>
                <c:pt idx="240">
                  <c:v>102</c:v>
                </c:pt>
                <c:pt idx="241">
                  <c:v>97</c:v>
                </c:pt>
                <c:pt idx="242">
                  <c:v>76</c:v>
                </c:pt>
                <c:pt idx="243">
                  <c:v>75</c:v>
                </c:pt>
                <c:pt idx="244">
                  <c:v>86</c:v>
                </c:pt>
                <c:pt idx="245">
                  <c:v>92</c:v>
                </c:pt>
                <c:pt idx="246">
                  <c:v>85</c:v>
                </c:pt>
                <c:pt idx="247">
                  <c:v>94</c:v>
                </c:pt>
                <c:pt idx="248">
                  <c:v>95</c:v>
                </c:pt>
                <c:pt idx="249">
                  <c:v>87</c:v>
                </c:pt>
                <c:pt idx="250">
                  <c:v>106</c:v>
                </c:pt>
                <c:pt idx="251">
                  <c:v>83</c:v>
                </c:pt>
                <c:pt idx="252">
                  <c:v>85</c:v>
                </c:pt>
                <c:pt idx="253">
                  <c:v>89</c:v>
                </c:pt>
                <c:pt idx="254">
                  <c:v>95</c:v>
                </c:pt>
                <c:pt idx="255">
                  <c:v>84</c:v>
                </c:pt>
                <c:pt idx="256">
                  <c:v>79</c:v>
                </c:pt>
                <c:pt idx="257">
                  <c:v>85</c:v>
                </c:pt>
                <c:pt idx="258">
                  <c:v>88</c:v>
                </c:pt>
                <c:pt idx="259">
                  <c:v>77</c:v>
                </c:pt>
                <c:pt idx="260">
                  <c:v>106</c:v>
                </c:pt>
                <c:pt idx="261">
                  <c:v>80</c:v>
                </c:pt>
                <c:pt idx="262">
                  <c:v>100</c:v>
                </c:pt>
                <c:pt idx="263">
                  <c:v>98</c:v>
                </c:pt>
                <c:pt idx="264">
                  <c:v>114</c:v>
                </c:pt>
                <c:pt idx="265">
                  <c:v>107</c:v>
                </c:pt>
                <c:pt idx="266">
                  <c:v>95</c:v>
                </c:pt>
                <c:pt idx="267">
                  <c:v>103</c:v>
                </c:pt>
                <c:pt idx="268">
                  <c:v>116</c:v>
                </c:pt>
                <c:pt idx="269">
                  <c:v>97</c:v>
                </c:pt>
                <c:pt idx="270">
                  <c:v>100</c:v>
                </c:pt>
                <c:pt idx="271">
                  <c:v>104</c:v>
                </c:pt>
                <c:pt idx="272">
                  <c:v>108</c:v>
                </c:pt>
                <c:pt idx="273">
                  <c:v>98</c:v>
                </c:pt>
                <c:pt idx="274">
                  <c:v>113</c:v>
                </c:pt>
                <c:pt idx="275">
                  <c:v>87</c:v>
                </c:pt>
                <c:pt idx="276">
                  <c:v>81</c:v>
                </c:pt>
                <c:pt idx="277">
                  <c:v>91</c:v>
                </c:pt>
                <c:pt idx="278">
                  <c:v>101</c:v>
                </c:pt>
                <c:pt idx="279">
                  <c:v>88</c:v>
                </c:pt>
                <c:pt idx="280">
                  <c:v>89</c:v>
                </c:pt>
                <c:pt idx="281">
                  <c:v>79</c:v>
                </c:pt>
                <c:pt idx="282">
                  <c:v>103</c:v>
                </c:pt>
                <c:pt idx="283">
                  <c:v>89</c:v>
                </c:pt>
                <c:pt idx="284">
                  <c:v>68</c:v>
                </c:pt>
                <c:pt idx="285">
                  <c:v>83</c:v>
                </c:pt>
                <c:pt idx="286">
                  <c:v>93</c:v>
                </c:pt>
                <c:pt idx="287">
                  <c:v>89</c:v>
                </c:pt>
                <c:pt idx="288">
                  <c:v>87</c:v>
                </c:pt>
                <c:pt idx="289">
                  <c:v>88</c:v>
                </c:pt>
                <c:pt idx="290">
                  <c:v>70</c:v>
                </c:pt>
                <c:pt idx="291">
                  <c:v>78</c:v>
                </c:pt>
                <c:pt idx="292">
                  <c:v>78</c:v>
                </c:pt>
                <c:pt idx="293">
                  <c:v>85</c:v>
                </c:pt>
                <c:pt idx="294">
                  <c:v>104</c:v>
                </c:pt>
                <c:pt idx="295">
                  <c:v>84</c:v>
                </c:pt>
                <c:pt idx="296">
                  <c:v>86</c:v>
                </c:pt>
                <c:pt idx="297">
                  <c:v>82</c:v>
                </c:pt>
                <c:pt idx="298">
                  <c:v>71</c:v>
                </c:pt>
                <c:pt idx="299">
                  <c:v>122</c:v>
                </c:pt>
                <c:pt idx="300">
                  <c:v>81</c:v>
                </c:pt>
                <c:pt idx="301">
                  <c:v>72</c:v>
                </c:pt>
                <c:pt idx="302">
                  <c:v>73</c:v>
                </c:pt>
                <c:pt idx="303">
                  <c:v>83</c:v>
                </c:pt>
                <c:pt idx="304">
                  <c:v>89</c:v>
                </c:pt>
                <c:pt idx="305">
                  <c:v>82</c:v>
                </c:pt>
                <c:pt idx="306">
                  <c:v>92</c:v>
                </c:pt>
                <c:pt idx="307">
                  <c:v>77</c:v>
                </c:pt>
                <c:pt idx="308">
                  <c:v>88</c:v>
                </c:pt>
                <c:pt idx="309">
                  <c:v>71</c:v>
                </c:pt>
                <c:pt idx="310">
                  <c:v>87</c:v>
                </c:pt>
                <c:pt idx="311">
                  <c:v>90</c:v>
                </c:pt>
                <c:pt idx="312">
                  <c:v>81</c:v>
                </c:pt>
                <c:pt idx="313">
                  <c:v>92</c:v>
                </c:pt>
                <c:pt idx="314">
                  <c:v>71</c:v>
                </c:pt>
                <c:pt idx="315">
                  <c:v>86</c:v>
                </c:pt>
                <c:pt idx="316">
                  <c:v>95</c:v>
                </c:pt>
                <c:pt idx="317">
                  <c:v>92</c:v>
                </c:pt>
                <c:pt idx="318">
                  <c:v>79</c:v>
                </c:pt>
                <c:pt idx="319">
                  <c:v>77</c:v>
                </c:pt>
                <c:pt idx="320">
                  <c:v>91</c:v>
                </c:pt>
                <c:pt idx="321">
                  <c:v>79</c:v>
                </c:pt>
                <c:pt idx="322">
                  <c:v>85</c:v>
                </c:pt>
                <c:pt idx="323">
                  <c:v>80</c:v>
                </c:pt>
                <c:pt idx="324">
                  <c:v>93</c:v>
                </c:pt>
                <c:pt idx="325">
                  <c:v>85</c:v>
                </c:pt>
                <c:pt idx="326">
                  <c:v>75</c:v>
                </c:pt>
                <c:pt idx="327">
                  <c:v>75</c:v>
                </c:pt>
                <c:pt idx="328">
                  <c:v>86</c:v>
                </c:pt>
                <c:pt idx="329">
                  <c:v>101</c:v>
                </c:pt>
                <c:pt idx="330">
                  <c:v>95</c:v>
                </c:pt>
                <c:pt idx="331">
                  <c:v>101</c:v>
                </c:pt>
                <c:pt idx="332">
                  <c:v>94</c:v>
                </c:pt>
                <c:pt idx="333">
                  <c:v>89</c:v>
                </c:pt>
                <c:pt idx="334">
                  <c:v>89</c:v>
                </c:pt>
                <c:pt idx="335">
                  <c:v>102</c:v>
                </c:pt>
                <c:pt idx="336">
                  <c:v>91</c:v>
                </c:pt>
                <c:pt idx="337">
                  <c:v>94</c:v>
                </c:pt>
                <c:pt idx="338">
                  <c:v>93</c:v>
                </c:pt>
                <c:pt idx="339">
                  <c:v>86</c:v>
                </c:pt>
                <c:pt idx="340">
                  <c:v>102</c:v>
                </c:pt>
                <c:pt idx="341">
                  <c:v>90</c:v>
                </c:pt>
                <c:pt idx="342">
                  <c:v>86</c:v>
                </c:pt>
                <c:pt idx="343">
                  <c:v>80</c:v>
                </c:pt>
                <c:pt idx="344">
                  <c:v>92</c:v>
                </c:pt>
                <c:pt idx="345">
                  <c:v>94</c:v>
                </c:pt>
                <c:pt idx="346">
                  <c:v>100</c:v>
                </c:pt>
                <c:pt idx="347">
                  <c:v>80</c:v>
                </c:pt>
                <c:pt idx="348">
                  <c:v>97</c:v>
                </c:pt>
                <c:pt idx="349">
                  <c:v>97</c:v>
                </c:pt>
                <c:pt idx="350">
                  <c:v>80</c:v>
                </c:pt>
                <c:pt idx="351">
                  <c:v>89</c:v>
                </c:pt>
                <c:pt idx="352">
                  <c:v>100</c:v>
                </c:pt>
                <c:pt idx="353">
                  <c:v>91</c:v>
                </c:pt>
                <c:pt idx="354">
                  <c:v>82</c:v>
                </c:pt>
                <c:pt idx="355">
                  <c:v>95</c:v>
                </c:pt>
                <c:pt idx="356">
                  <c:v>83</c:v>
                </c:pt>
                <c:pt idx="357">
                  <c:v>79</c:v>
                </c:pt>
                <c:pt idx="358">
                  <c:v>82</c:v>
                </c:pt>
                <c:pt idx="359">
                  <c:v>94</c:v>
                </c:pt>
                <c:pt idx="360">
                  <c:v>91</c:v>
                </c:pt>
                <c:pt idx="361">
                  <c:v>87</c:v>
                </c:pt>
                <c:pt idx="362">
                  <c:v>91</c:v>
                </c:pt>
                <c:pt idx="363">
                  <c:v>85</c:v>
                </c:pt>
                <c:pt idx="364">
                  <c:v>99</c:v>
                </c:pt>
                <c:pt idx="365">
                  <c:v>90</c:v>
                </c:pt>
                <c:pt idx="366">
                  <c:v>100</c:v>
                </c:pt>
                <c:pt idx="367">
                  <c:v>82</c:v>
                </c:pt>
                <c:pt idx="368">
                  <c:v>97</c:v>
                </c:pt>
                <c:pt idx="369">
                  <c:v>95</c:v>
                </c:pt>
                <c:pt idx="370">
                  <c:v>107</c:v>
                </c:pt>
                <c:pt idx="371">
                  <c:v>90</c:v>
                </c:pt>
                <c:pt idx="372">
                  <c:v>83</c:v>
                </c:pt>
                <c:pt idx="373">
                  <c:v>97</c:v>
                </c:pt>
                <c:pt idx="374">
                  <c:v>96</c:v>
                </c:pt>
                <c:pt idx="375">
                  <c:v>86</c:v>
                </c:pt>
                <c:pt idx="376">
                  <c:v>95</c:v>
                </c:pt>
                <c:pt idx="377">
                  <c:v>96</c:v>
                </c:pt>
                <c:pt idx="378">
                  <c:v>94</c:v>
                </c:pt>
                <c:pt idx="379">
                  <c:v>102</c:v>
                </c:pt>
                <c:pt idx="380">
                  <c:v>103</c:v>
                </c:pt>
                <c:pt idx="381">
                  <c:v>107</c:v>
                </c:pt>
                <c:pt idx="382">
                  <c:v>108</c:v>
                </c:pt>
                <c:pt idx="383">
                  <c:v>84</c:v>
                </c:pt>
                <c:pt idx="384">
                  <c:v>85</c:v>
                </c:pt>
                <c:pt idx="385">
                  <c:v>119</c:v>
                </c:pt>
                <c:pt idx="386">
                  <c:v>99</c:v>
                </c:pt>
                <c:pt idx="387">
                  <c:v>95</c:v>
                </c:pt>
                <c:pt idx="388">
                  <c:v>120</c:v>
                </c:pt>
                <c:pt idx="389">
                  <c:v>93</c:v>
                </c:pt>
                <c:pt idx="390">
                  <c:v>102</c:v>
                </c:pt>
                <c:pt idx="391">
                  <c:v>87</c:v>
                </c:pt>
                <c:pt idx="392">
                  <c:v>109</c:v>
                </c:pt>
                <c:pt idx="393">
                  <c:v>87</c:v>
                </c:pt>
                <c:pt idx="394">
                  <c:v>90</c:v>
                </c:pt>
                <c:pt idx="395">
                  <c:v>81</c:v>
                </c:pt>
                <c:pt idx="396">
                  <c:v>84</c:v>
                </c:pt>
                <c:pt idx="397">
                  <c:v>99</c:v>
                </c:pt>
                <c:pt idx="398">
                  <c:v>81</c:v>
                </c:pt>
                <c:pt idx="399">
                  <c:v>93</c:v>
                </c:pt>
                <c:pt idx="400">
                  <c:v>97</c:v>
                </c:pt>
                <c:pt idx="401">
                  <c:v>97</c:v>
                </c:pt>
                <c:pt idx="402">
                  <c:v>84</c:v>
                </c:pt>
                <c:pt idx="403">
                  <c:v>92</c:v>
                </c:pt>
                <c:pt idx="404">
                  <c:v>109</c:v>
                </c:pt>
                <c:pt idx="405">
                  <c:v>80</c:v>
                </c:pt>
                <c:pt idx="406">
                  <c:v>82</c:v>
                </c:pt>
                <c:pt idx="407">
                  <c:v>91</c:v>
                </c:pt>
                <c:pt idx="408">
                  <c:v>109</c:v>
                </c:pt>
                <c:pt idx="409">
                  <c:v>88</c:v>
                </c:pt>
                <c:pt idx="410">
                  <c:v>82</c:v>
                </c:pt>
                <c:pt idx="411">
                  <c:v>76</c:v>
                </c:pt>
                <c:pt idx="412">
                  <c:v>64</c:v>
                </c:pt>
                <c:pt idx="413">
                  <c:v>102</c:v>
                </c:pt>
                <c:pt idx="414">
                  <c:v>101</c:v>
                </c:pt>
                <c:pt idx="415">
                  <c:v>80</c:v>
                </c:pt>
                <c:pt idx="416">
                  <c:v>78</c:v>
                </c:pt>
                <c:pt idx="417">
                  <c:v>93</c:v>
                </c:pt>
                <c:pt idx="418">
                  <c:v>82</c:v>
                </c:pt>
                <c:pt idx="419">
                  <c:v>101</c:v>
                </c:pt>
                <c:pt idx="420">
                  <c:v>88</c:v>
                </c:pt>
                <c:pt idx="421">
                  <c:v>83</c:v>
                </c:pt>
                <c:pt idx="422">
                  <c:v>74</c:v>
                </c:pt>
                <c:pt idx="423">
                  <c:v>90</c:v>
                </c:pt>
                <c:pt idx="424">
                  <c:v>85</c:v>
                </c:pt>
                <c:pt idx="425">
                  <c:v>73</c:v>
                </c:pt>
                <c:pt idx="426">
                  <c:v>101</c:v>
                </c:pt>
                <c:pt idx="427">
                  <c:v>89</c:v>
                </c:pt>
                <c:pt idx="428">
                  <c:v>83</c:v>
                </c:pt>
                <c:pt idx="429">
                  <c:v>89</c:v>
                </c:pt>
                <c:pt idx="430">
                  <c:v>97</c:v>
                </c:pt>
                <c:pt idx="431">
                  <c:v>92</c:v>
                </c:pt>
                <c:pt idx="432">
                  <c:v>100</c:v>
                </c:pt>
                <c:pt idx="433">
                  <c:v>94</c:v>
                </c:pt>
                <c:pt idx="434">
                  <c:v>86</c:v>
                </c:pt>
                <c:pt idx="435">
                  <c:v>90</c:v>
                </c:pt>
                <c:pt idx="436">
                  <c:v>92</c:v>
                </c:pt>
                <c:pt idx="437">
                  <c:v>98</c:v>
                </c:pt>
                <c:pt idx="438">
                  <c:v>99</c:v>
                </c:pt>
                <c:pt idx="439">
                  <c:v>107</c:v>
                </c:pt>
                <c:pt idx="440">
                  <c:v>90</c:v>
                </c:pt>
                <c:pt idx="441">
                  <c:v>88</c:v>
                </c:pt>
                <c:pt idx="442">
                  <c:v>104</c:v>
                </c:pt>
                <c:pt idx="443">
                  <c:v>93</c:v>
                </c:pt>
                <c:pt idx="444">
                  <c:v>104</c:v>
                </c:pt>
                <c:pt idx="445">
                  <c:v>84</c:v>
                </c:pt>
                <c:pt idx="446">
                  <c:v>79</c:v>
                </c:pt>
                <c:pt idx="447">
                  <c:v>88</c:v>
                </c:pt>
                <c:pt idx="448">
                  <c:v>117</c:v>
                </c:pt>
                <c:pt idx="449">
                  <c:v>123</c:v>
                </c:pt>
                <c:pt idx="450">
                  <c:v>127</c:v>
                </c:pt>
                <c:pt idx="451">
                  <c:v>128</c:v>
                </c:pt>
                <c:pt idx="452">
                  <c:v>94</c:v>
                </c:pt>
                <c:pt idx="453">
                  <c:v>124</c:v>
                </c:pt>
                <c:pt idx="454">
                  <c:v>139</c:v>
                </c:pt>
                <c:pt idx="455">
                  <c:v>114</c:v>
                </c:pt>
                <c:pt idx="456">
                  <c:v>129</c:v>
                </c:pt>
                <c:pt idx="457">
                  <c:v>131</c:v>
                </c:pt>
                <c:pt idx="458">
                  <c:v>128</c:v>
                </c:pt>
                <c:pt idx="459">
                  <c:v>135</c:v>
                </c:pt>
                <c:pt idx="460">
                  <c:v>145</c:v>
                </c:pt>
                <c:pt idx="461">
                  <c:v>184</c:v>
                </c:pt>
                <c:pt idx="462">
                  <c:v>134</c:v>
                </c:pt>
                <c:pt idx="463">
                  <c:v>152</c:v>
                </c:pt>
                <c:pt idx="464">
                  <c:v>165</c:v>
                </c:pt>
                <c:pt idx="465">
                  <c:v>165</c:v>
                </c:pt>
                <c:pt idx="466">
                  <c:v>156</c:v>
                </c:pt>
                <c:pt idx="467">
                  <c:v>163</c:v>
                </c:pt>
                <c:pt idx="468">
                  <c:v>174</c:v>
                </c:pt>
                <c:pt idx="469">
                  <c:v>178</c:v>
                </c:pt>
                <c:pt idx="470">
                  <c:v>191</c:v>
                </c:pt>
                <c:pt idx="471">
                  <c:v>159</c:v>
                </c:pt>
                <c:pt idx="472">
                  <c:v>197</c:v>
                </c:pt>
                <c:pt idx="473">
                  <c:v>197</c:v>
                </c:pt>
                <c:pt idx="474">
                  <c:v>202</c:v>
                </c:pt>
                <c:pt idx="475">
                  <c:v>191</c:v>
                </c:pt>
                <c:pt idx="476">
                  <c:v>190</c:v>
                </c:pt>
                <c:pt idx="477">
                  <c:v>186</c:v>
                </c:pt>
                <c:pt idx="478">
                  <c:v>189</c:v>
                </c:pt>
                <c:pt idx="479">
                  <c:v>187</c:v>
                </c:pt>
                <c:pt idx="480">
                  <c:v>166</c:v>
                </c:pt>
                <c:pt idx="481">
                  <c:v>172</c:v>
                </c:pt>
                <c:pt idx="482">
                  <c:v>158</c:v>
                </c:pt>
                <c:pt idx="483">
                  <c:v>167</c:v>
                </c:pt>
                <c:pt idx="484">
                  <c:v>149</c:v>
                </c:pt>
                <c:pt idx="485">
                  <c:v>119</c:v>
                </c:pt>
                <c:pt idx="486">
                  <c:v>137</c:v>
                </c:pt>
                <c:pt idx="487">
                  <c:v>140</c:v>
                </c:pt>
                <c:pt idx="488">
                  <c:v>146</c:v>
                </c:pt>
                <c:pt idx="489">
                  <c:v>128</c:v>
                </c:pt>
                <c:pt idx="490">
                  <c:v>107</c:v>
                </c:pt>
                <c:pt idx="491">
                  <c:v>131</c:v>
                </c:pt>
                <c:pt idx="492">
                  <c:v>122</c:v>
                </c:pt>
                <c:pt idx="493">
                  <c:v>119</c:v>
                </c:pt>
                <c:pt idx="494">
                  <c:v>130</c:v>
                </c:pt>
                <c:pt idx="495">
                  <c:v>123</c:v>
                </c:pt>
                <c:pt idx="496">
                  <c:v>101</c:v>
                </c:pt>
                <c:pt idx="497">
                  <c:v>82</c:v>
                </c:pt>
                <c:pt idx="498">
                  <c:v>102</c:v>
                </c:pt>
                <c:pt idx="499">
                  <c:v>108</c:v>
                </c:pt>
                <c:pt idx="500">
                  <c:v>93</c:v>
                </c:pt>
                <c:pt idx="501">
                  <c:v>102</c:v>
                </c:pt>
                <c:pt idx="502">
                  <c:v>92</c:v>
                </c:pt>
                <c:pt idx="503">
                  <c:v>85</c:v>
                </c:pt>
                <c:pt idx="504">
                  <c:v>80</c:v>
                </c:pt>
                <c:pt idx="505">
                  <c:v>94</c:v>
                </c:pt>
                <c:pt idx="506">
                  <c:v>98</c:v>
                </c:pt>
                <c:pt idx="507">
                  <c:v>94</c:v>
                </c:pt>
                <c:pt idx="508">
                  <c:v>77</c:v>
                </c:pt>
                <c:pt idx="509">
                  <c:v>86</c:v>
                </c:pt>
                <c:pt idx="510">
                  <c:v>76</c:v>
                </c:pt>
                <c:pt idx="511">
                  <c:v>82</c:v>
                </c:pt>
                <c:pt idx="512">
                  <c:v>76</c:v>
                </c:pt>
                <c:pt idx="513">
                  <c:v>82</c:v>
                </c:pt>
                <c:pt idx="514">
                  <c:v>65</c:v>
                </c:pt>
                <c:pt idx="515">
                  <c:v>71</c:v>
                </c:pt>
                <c:pt idx="516">
                  <c:v>86</c:v>
                </c:pt>
                <c:pt idx="517">
                  <c:v>69</c:v>
                </c:pt>
                <c:pt idx="518">
                  <c:v>91</c:v>
                </c:pt>
                <c:pt idx="519">
                  <c:v>81</c:v>
                </c:pt>
                <c:pt idx="520">
                  <c:v>69</c:v>
                </c:pt>
                <c:pt idx="521">
                  <c:v>82</c:v>
                </c:pt>
                <c:pt idx="522">
                  <c:v>68</c:v>
                </c:pt>
                <c:pt idx="523">
                  <c:v>80</c:v>
                </c:pt>
                <c:pt idx="524">
                  <c:v>74</c:v>
                </c:pt>
                <c:pt idx="525">
                  <c:v>69</c:v>
                </c:pt>
                <c:pt idx="526">
                  <c:v>63</c:v>
                </c:pt>
                <c:pt idx="527">
                  <c:v>67</c:v>
                </c:pt>
                <c:pt idx="528">
                  <c:v>72</c:v>
                </c:pt>
                <c:pt idx="529">
                  <c:v>74</c:v>
                </c:pt>
                <c:pt idx="530">
                  <c:v>72</c:v>
                </c:pt>
                <c:pt idx="531">
                  <c:v>89</c:v>
                </c:pt>
                <c:pt idx="532">
                  <c:v>74</c:v>
                </c:pt>
                <c:pt idx="533">
                  <c:v>80</c:v>
                </c:pt>
                <c:pt idx="534">
                  <c:v>84</c:v>
                </c:pt>
                <c:pt idx="535">
                  <c:v>63</c:v>
                </c:pt>
                <c:pt idx="536">
                  <c:v>87</c:v>
                </c:pt>
                <c:pt idx="537">
                  <c:v>69</c:v>
                </c:pt>
                <c:pt idx="538">
                  <c:v>69</c:v>
                </c:pt>
                <c:pt idx="539">
                  <c:v>65</c:v>
                </c:pt>
                <c:pt idx="540">
                  <c:v>72</c:v>
                </c:pt>
                <c:pt idx="541">
                  <c:v>56</c:v>
                </c:pt>
                <c:pt idx="542">
                  <c:v>64</c:v>
                </c:pt>
                <c:pt idx="543">
                  <c:v>72</c:v>
                </c:pt>
                <c:pt idx="544">
                  <c:v>76</c:v>
                </c:pt>
                <c:pt idx="545">
                  <c:v>52</c:v>
                </c:pt>
                <c:pt idx="546">
                  <c:v>63</c:v>
                </c:pt>
                <c:pt idx="547">
                  <c:v>68</c:v>
                </c:pt>
                <c:pt idx="548">
                  <c:v>87</c:v>
                </c:pt>
                <c:pt idx="549">
                  <c:v>80</c:v>
                </c:pt>
                <c:pt idx="550">
                  <c:v>69</c:v>
                </c:pt>
                <c:pt idx="551">
                  <c:v>92</c:v>
                </c:pt>
                <c:pt idx="552">
                  <c:v>72</c:v>
                </c:pt>
                <c:pt idx="553">
                  <c:v>78</c:v>
                </c:pt>
                <c:pt idx="554">
                  <c:v>73</c:v>
                </c:pt>
                <c:pt idx="555">
                  <c:v>81</c:v>
                </c:pt>
                <c:pt idx="556">
                  <c:v>62</c:v>
                </c:pt>
                <c:pt idx="557">
                  <c:v>69</c:v>
                </c:pt>
                <c:pt idx="558">
                  <c:v>76</c:v>
                </c:pt>
                <c:pt idx="559">
                  <c:v>75</c:v>
                </c:pt>
                <c:pt idx="560">
                  <c:v>57</c:v>
                </c:pt>
                <c:pt idx="561">
                  <c:v>59</c:v>
                </c:pt>
                <c:pt idx="562">
                  <c:v>67</c:v>
                </c:pt>
                <c:pt idx="563">
                  <c:v>61</c:v>
                </c:pt>
                <c:pt idx="564">
                  <c:v>69</c:v>
                </c:pt>
                <c:pt idx="565">
                  <c:v>48</c:v>
                </c:pt>
                <c:pt idx="566">
                  <c:v>79</c:v>
                </c:pt>
                <c:pt idx="567">
                  <c:v>63</c:v>
                </c:pt>
                <c:pt idx="568">
                  <c:v>57</c:v>
                </c:pt>
                <c:pt idx="569">
                  <c:v>77</c:v>
                </c:pt>
                <c:pt idx="570">
                  <c:v>65</c:v>
                </c:pt>
                <c:pt idx="571">
                  <c:v>81</c:v>
                </c:pt>
                <c:pt idx="572">
                  <c:v>71</c:v>
                </c:pt>
                <c:pt idx="573">
                  <c:v>75</c:v>
                </c:pt>
                <c:pt idx="574">
                  <c:v>62</c:v>
                </c:pt>
                <c:pt idx="575">
                  <c:v>58</c:v>
                </c:pt>
                <c:pt idx="576">
                  <c:v>57</c:v>
                </c:pt>
                <c:pt idx="577">
                  <c:v>60</c:v>
                </c:pt>
                <c:pt idx="578">
                  <c:v>79</c:v>
                </c:pt>
                <c:pt idx="579">
                  <c:v>57</c:v>
                </c:pt>
                <c:pt idx="580">
                  <c:v>65</c:v>
                </c:pt>
                <c:pt idx="581">
                  <c:v>79</c:v>
                </c:pt>
                <c:pt idx="582">
                  <c:v>62</c:v>
                </c:pt>
                <c:pt idx="583">
                  <c:v>58</c:v>
                </c:pt>
                <c:pt idx="584">
                  <c:v>69</c:v>
                </c:pt>
                <c:pt idx="585">
                  <c:v>62</c:v>
                </c:pt>
                <c:pt idx="586">
                  <c:v>68</c:v>
                </c:pt>
                <c:pt idx="587">
                  <c:v>71</c:v>
                </c:pt>
                <c:pt idx="588">
                  <c:v>67</c:v>
                </c:pt>
                <c:pt idx="589">
                  <c:v>81</c:v>
                </c:pt>
                <c:pt idx="590">
                  <c:v>59</c:v>
                </c:pt>
                <c:pt idx="591">
                  <c:v>62</c:v>
                </c:pt>
                <c:pt idx="592">
                  <c:v>61</c:v>
                </c:pt>
                <c:pt idx="593">
                  <c:v>74</c:v>
                </c:pt>
                <c:pt idx="594">
                  <c:v>70</c:v>
                </c:pt>
                <c:pt idx="595">
                  <c:v>65</c:v>
                </c:pt>
                <c:pt idx="596">
                  <c:v>63</c:v>
                </c:pt>
                <c:pt idx="597">
                  <c:v>55</c:v>
                </c:pt>
                <c:pt idx="598">
                  <c:v>63</c:v>
                </c:pt>
                <c:pt idx="599">
                  <c:v>55</c:v>
                </c:pt>
                <c:pt idx="600">
                  <c:v>61</c:v>
                </c:pt>
                <c:pt idx="601">
                  <c:v>61</c:v>
                </c:pt>
                <c:pt idx="602">
                  <c:v>53</c:v>
                </c:pt>
                <c:pt idx="603">
                  <c:v>66</c:v>
                </c:pt>
                <c:pt idx="604">
                  <c:v>57</c:v>
                </c:pt>
                <c:pt idx="605">
                  <c:v>53</c:v>
                </c:pt>
                <c:pt idx="606">
                  <c:v>66</c:v>
                </c:pt>
                <c:pt idx="607">
                  <c:v>59</c:v>
                </c:pt>
                <c:pt idx="608">
                  <c:v>58</c:v>
                </c:pt>
                <c:pt idx="609">
                  <c:v>64</c:v>
                </c:pt>
                <c:pt idx="610">
                  <c:v>58</c:v>
                </c:pt>
                <c:pt idx="611">
                  <c:v>58</c:v>
                </c:pt>
                <c:pt idx="612">
                  <c:v>59</c:v>
                </c:pt>
                <c:pt idx="613">
                  <c:v>63</c:v>
                </c:pt>
                <c:pt idx="614">
                  <c:v>77</c:v>
                </c:pt>
                <c:pt idx="615">
                  <c:v>66</c:v>
                </c:pt>
                <c:pt idx="616">
                  <c:v>66</c:v>
                </c:pt>
                <c:pt idx="617">
                  <c:v>63</c:v>
                </c:pt>
                <c:pt idx="618">
                  <c:v>52</c:v>
                </c:pt>
                <c:pt idx="619">
                  <c:v>72</c:v>
                </c:pt>
                <c:pt idx="620">
                  <c:v>57</c:v>
                </c:pt>
                <c:pt idx="621">
                  <c:v>82</c:v>
                </c:pt>
                <c:pt idx="622">
                  <c:v>61</c:v>
                </c:pt>
                <c:pt idx="623">
                  <c:v>75</c:v>
                </c:pt>
                <c:pt idx="624">
                  <c:v>62</c:v>
                </c:pt>
                <c:pt idx="625">
                  <c:v>72</c:v>
                </c:pt>
                <c:pt idx="626">
                  <c:v>54</c:v>
                </c:pt>
                <c:pt idx="627">
                  <c:v>62</c:v>
                </c:pt>
                <c:pt idx="628">
                  <c:v>65</c:v>
                </c:pt>
                <c:pt idx="629">
                  <c:v>54</c:v>
                </c:pt>
                <c:pt idx="630">
                  <c:v>69</c:v>
                </c:pt>
                <c:pt idx="631">
                  <c:v>61</c:v>
                </c:pt>
                <c:pt idx="632">
                  <c:v>58</c:v>
                </c:pt>
                <c:pt idx="633">
                  <c:v>65</c:v>
                </c:pt>
                <c:pt idx="634">
                  <c:v>80</c:v>
                </c:pt>
                <c:pt idx="635">
                  <c:v>70</c:v>
                </c:pt>
                <c:pt idx="636">
                  <c:v>56</c:v>
                </c:pt>
                <c:pt idx="637">
                  <c:v>57</c:v>
                </c:pt>
                <c:pt idx="638">
                  <c:v>63</c:v>
                </c:pt>
                <c:pt idx="639">
                  <c:v>65</c:v>
                </c:pt>
                <c:pt idx="640">
                  <c:v>57</c:v>
                </c:pt>
                <c:pt idx="641">
                  <c:v>75</c:v>
                </c:pt>
                <c:pt idx="642">
                  <c:v>65</c:v>
                </c:pt>
                <c:pt idx="643">
                  <c:v>59</c:v>
                </c:pt>
                <c:pt idx="644">
                  <c:v>63</c:v>
                </c:pt>
                <c:pt idx="645">
                  <c:v>59</c:v>
                </c:pt>
                <c:pt idx="646">
                  <c:v>66</c:v>
                </c:pt>
                <c:pt idx="647">
                  <c:v>61</c:v>
                </c:pt>
                <c:pt idx="648">
                  <c:v>56</c:v>
                </c:pt>
                <c:pt idx="649">
                  <c:v>62</c:v>
                </c:pt>
                <c:pt idx="650">
                  <c:v>62</c:v>
                </c:pt>
                <c:pt idx="651">
                  <c:v>46</c:v>
                </c:pt>
                <c:pt idx="652">
                  <c:v>78</c:v>
                </c:pt>
                <c:pt idx="653">
                  <c:v>60</c:v>
                </c:pt>
                <c:pt idx="654">
                  <c:v>65</c:v>
                </c:pt>
                <c:pt idx="655">
                  <c:v>64</c:v>
                </c:pt>
                <c:pt idx="656">
                  <c:v>65</c:v>
                </c:pt>
                <c:pt idx="657">
                  <c:v>50</c:v>
                </c:pt>
                <c:pt idx="658">
                  <c:v>55</c:v>
                </c:pt>
                <c:pt idx="659">
                  <c:v>62</c:v>
                </c:pt>
                <c:pt idx="660">
                  <c:v>50</c:v>
                </c:pt>
                <c:pt idx="661">
                  <c:v>60</c:v>
                </c:pt>
                <c:pt idx="662">
                  <c:v>65</c:v>
                </c:pt>
                <c:pt idx="663">
                  <c:v>80</c:v>
                </c:pt>
                <c:pt idx="664">
                  <c:v>41</c:v>
                </c:pt>
                <c:pt idx="665">
                  <c:v>62</c:v>
                </c:pt>
                <c:pt idx="666">
                  <c:v>55</c:v>
                </c:pt>
                <c:pt idx="667">
                  <c:v>56</c:v>
                </c:pt>
                <c:pt idx="668">
                  <c:v>56</c:v>
                </c:pt>
                <c:pt idx="669">
                  <c:v>64</c:v>
                </c:pt>
                <c:pt idx="670">
                  <c:v>57</c:v>
                </c:pt>
                <c:pt idx="671">
                  <c:v>71</c:v>
                </c:pt>
                <c:pt idx="672">
                  <c:v>49</c:v>
                </c:pt>
                <c:pt idx="673">
                  <c:v>48</c:v>
                </c:pt>
                <c:pt idx="674">
                  <c:v>60</c:v>
                </c:pt>
                <c:pt idx="675">
                  <c:v>65</c:v>
                </c:pt>
                <c:pt idx="676">
                  <c:v>57</c:v>
                </c:pt>
                <c:pt idx="677">
                  <c:v>60</c:v>
                </c:pt>
                <c:pt idx="678">
                  <c:v>58</c:v>
                </c:pt>
                <c:pt idx="679">
                  <c:v>57</c:v>
                </c:pt>
                <c:pt idx="680">
                  <c:v>55</c:v>
                </c:pt>
                <c:pt idx="681">
                  <c:v>65</c:v>
                </c:pt>
                <c:pt idx="682">
                  <c:v>74</c:v>
                </c:pt>
                <c:pt idx="683">
                  <c:v>71</c:v>
                </c:pt>
                <c:pt idx="684">
                  <c:v>46</c:v>
                </c:pt>
                <c:pt idx="685">
                  <c:v>70</c:v>
                </c:pt>
                <c:pt idx="686">
                  <c:v>60</c:v>
                </c:pt>
                <c:pt idx="687">
                  <c:v>74</c:v>
                </c:pt>
                <c:pt idx="688">
                  <c:v>61</c:v>
                </c:pt>
                <c:pt idx="689">
                  <c:v>69</c:v>
                </c:pt>
                <c:pt idx="690">
                  <c:v>81</c:v>
                </c:pt>
                <c:pt idx="691">
                  <c:v>73</c:v>
                </c:pt>
                <c:pt idx="692">
                  <c:v>68</c:v>
                </c:pt>
                <c:pt idx="693">
                  <c:v>67</c:v>
                </c:pt>
                <c:pt idx="694">
                  <c:v>56</c:v>
                </c:pt>
                <c:pt idx="695">
                  <c:v>83</c:v>
                </c:pt>
                <c:pt idx="696">
                  <c:v>63</c:v>
                </c:pt>
                <c:pt idx="697">
                  <c:v>67</c:v>
                </c:pt>
                <c:pt idx="698">
                  <c:v>56</c:v>
                </c:pt>
                <c:pt idx="699">
                  <c:v>65</c:v>
                </c:pt>
                <c:pt idx="700">
                  <c:v>73</c:v>
                </c:pt>
                <c:pt idx="701">
                  <c:v>53</c:v>
                </c:pt>
                <c:pt idx="702">
                  <c:v>68</c:v>
                </c:pt>
                <c:pt idx="703">
                  <c:v>66</c:v>
                </c:pt>
                <c:pt idx="704">
                  <c:v>55</c:v>
                </c:pt>
                <c:pt idx="705">
                  <c:v>53</c:v>
                </c:pt>
                <c:pt idx="706">
                  <c:v>54</c:v>
                </c:pt>
                <c:pt idx="707">
                  <c:v>69</c:v>
                </c:pt>
                <c:pt idx="708">
                  <c:v>55</c:v>
                </c:pt>
                <c:pt idx="709">
                  <c:v>69</c:v>
                </c:pt>
                <c:pt idx="710">
                  <c:v>63</c:v>
                </c:pt>
                <c:pt idx="711">
                  <c:v>56</c:v>
                </c:pt>
                <c:pt idx="712">
                  <c:v>58</c:v>
                </c:pt>
                <c:pt idx="713">
                  <c:v>72</c:v>
                </c:pt>
                <c:pt idx="714">
                  <c:v>50</c:v>
                </c:pt>
                <c:pt idx="715">
                  <c:v>71</c:v>
                </c:pt>
                <c:pt idx="716">
                  <c:v>71</c:v>
                </c:pt>
                <c:pt idx="717">
                  <c:v>75</c:v>
                </c:pt>
                <c:pt idx="718">
                  <c:v>81</c:v>
                </c:pt>
                <c:pt idx="719">
                  <c:v>55</c:v>
                </c:pt>
                <c:pt idx="720">
                  <c:v>65</c:v>
                </c:pt>
                <c:pt idx="721">
                  <c:v>55</c:v>
                </c:pt>
                <c:pt idx="722">
                  <c:v>70</c:v>
                </c:pt>
                <c:pt idx="723">
                  <c:v>73</c:v>
                </c:pt>
                <c:pt idx="724">
                  <c:v>73</c:v>
                </c:pt>
                <c:pt idx="725">
                  <c:v>59</c:v>
                </c:pt>
                <c:pt idx="726">
                  <c:v>68</c:v>
                </c:pt>
                <c:pt idx="727">
                  <c:v>68</c:v>
                </c:pt>
                <c:pt idx="728">
                  <c:v>85</c:v>
                </c:pt>
                <c:pt idx="729">
                  <c:v>82</c:v>
                </c:pt>
                <c:pt idx="730">
                  <c:v>65</c:v>
                </c:pt>
                <c:pt idx="731">
                  <c:v>72</c:v>
                </c:pt>
                <c:pt idx="732">
                  <c:v>67</c:v>
                </c:pt>
                <c:pt idx="733">
                  <c:v>72</c:v>
                </c:pt>
                <c:pt idx="734">
                  <c:v>66</c:v>
                </c:pt>
                <c:pt idx="735">
                  <c:v>67</c:v>
                </c:pt>
                <c:pt idx="736">
                  <c:v>76</c:v>
                </c:pt>
                <c:pt idx="737">
                  <c:v>71</c:v>
                </c:pt>
                <c:pt idx="738">
                  <c:v>66</c:v>
                </c:pt>
                <c:pt idx="739">
                  <c:v>63</c:v>
                </c:pt>
                <c:pt idx="740">
                  <c:v>57</c:v>
                </c:pt>
                <c:pt idx="741">
                  <c:v>76</c:v>
                </c:pt>
                <c:pt idx="742">
                  <c:v>66</c:v>
                </c:pt>
                <c:pt idx="743">
                  <c:v>70</c:v>
                </c:pt>
                <c:pt idx="744">
                  <c:v>66</c:v>
                </c:pt>
                <c:pt idx="745">
                  <c:v>63</c:v>
                </c:pt>
                <c:pt idx="746">
                  <c:v>58</c:v>
                </c:pt>
                <c:pt idx="747">
                  <c:v>57</c:v>
                </c:pt>
                <c:pt idx="748">
                  <c:v>59</c:v>
                </c:pt>
                <c:pt idx="749">
                  <c:v>69</c:v>
                </c:pt>
                <c:pt idx="750">
                  <c:v>60</c:v>
                </c:pt>
                <c:pt idx="751">
                  <c:v>59</c:v>
                </c:pt>
                <c:pt idx="752">
                  <c:v>51</c:v>
                </c:pt>
                <c:pt idx="753">
                  <c:v>69</c:v>
                </c:pt>
                <c:pt idx="754">
                  <c:v>58</c:v>
                </c:pt>
                <c:pt idx="755">
                  <c:v>55</c:v>
                </c:pt>
                <c:pt idx="756">
                  <c:v>68</c:v>
                </c:pt>
                <c:pt idx="757">
                  <c:v>63</c:v>
                </c:pt>
                <c:pt idx="758">
                  <c:v>61</c:v>
                </c:pt>
                <c:pt idx="759">
                  <c:v>64</c:v>
                </c:pt>
                <c:pt idx="760">
                  <c:v>70</c:v>
                </c:pt>
                <c:pt idx="761">
                  <c:v>61</c:v>
                </c:pt>
                <c:pt idx="762">
                  <c:v>68</c:v>
                </c:pt>
                <c:pt idx="763">
                  <c:v>72</c:v>
                </c:pt>
                <c:pt idx="764">
                  <c:v>62</c:v>
                </c:pt>
                <c:pt idx="765">
                  <c:v>56</c:v>
                </c:pt>
                <c:pt idx="766">
                  <c:v>64</c:v>
                </c:pt>
                <c:pt idx="767">
                  <c:v>73</c:v>
                </c:pt>
                <c:pt idx="768">
                  <c:v>67</c:v>
                </c:pt>
                <c:pt idx="769">
                  <c:v>70</c:v>
                </c:pt>
                <c:pt idx="770">
                  <c:v>66</c:v>
                </c:pt>
                <c:pt idx="771">
                  <c:v>66</c:v>
                </c:pt>
                <c:pt idx="772">
                  <c:v>76</c:v>
                </c:pt>
                <c:pt idx="773">
                  <c:v>59</c:v>
                </c:pt>
                <c:pt idx="774">
                  <c:v>54</c:v>
                </c:pt>
                <c:pt idx="775">
                  <c:v>59</c:v>
                </c:pt>
                <c:pt idx="776">
                  <c:v>62</c:v>
                </c:pt>
                <c:pt idx="777">
                  <c:v>55</c:v>
                </c:pt>
                <c:pt idx="778">
                  <c:v>60</c:v>
                </c:pt>
                <c:pt idx="779">
                  <c:v>54</c:v>
                </c:pt>
                <c:pt idx="780">
                  <c:v>53</c:v>
                </c:pt>
                <c:pt idx="781">
                  <c:v>48</c:v>
                </c:pt>
                <c:pt idx="782">
                  <c:v>57</c:v>
                </c:pt>
                <c:pt idx="783">
                  <c:v>64</c:v>
                </c:pt>
                <c:pt idx="784">
                  <c:v>52</c:v>
                </c:pt>
                <c:pt idx="785">
                  <c:v>57</c:v>
                </c:pt>
                <c:pt idx="786">
                  <c:v>65</c:v>
                </c:pt>
                <c:pt idx="787">
                  <c:v>63</c:v>
                </c:pt>
                <c:pt idx="788">
                  <c:v>65</c:v>
                </c:pt>
                <c:pt idx="789">
                  <c:v>59</c:v>
                </c:pt>
                <c:pt idx="790">
                  <c:v>45</c:v>
                </c:pt>
                <c:pt idx="791">
                  <c:v>52</c:v>
                </c:pt>
                <c:pt idx="792">
                  <c:v>57</c:v>
                </c:pt>
                <c:pt idx="793">
                  <c:v>54</c:v>
                </c:pt>
                <c:pt idx="794">
                  <c:v>51</c:v>
                </c:pt>
                <c:pt idx="795">
                  <c:v>81</c:v>
                </c:pt>
                <c:pt idx="796">
                  <c:v>57</c:v>
                </c:pt>
                <c:pt idx="797">
                  <c:v>64</c:v>
                </c:pt>
                <c:pt idx="798">
                  <c:v>75</c:v>
                </c:pt>
                <c:pt idx="799">
                  <c:v>60</c:v>
                </c:pt>
                <c:pt idx="800">
                  <c:v>48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 min</c:v>
                </c:pt>
              </c:strCache>
            </c:strRef>
          </c:tx>
          <c:marker>
            <c:symbol val="none"/>
          </c:marker>
          <c:xVal>
            <c:numRef>
              <c:f>Sheet1!$A$2:$A$804</c:f>
              <c:numCache>
                <c:formatCode>General</c:formatCode>
                <c:ptCount val="803"/>
                <c:pt idx="0">
                  <c:v>20</c:v>
                </c:pt>
                <c:pt idx="1">
                  <c:v>20.05</c:v>
                </c:pt>
                <c:pt idx="2">
                  <c:v>20.100000000000001</c:v>
                </c:pt>
                <c:pt idx="3">
                  <c:v>20.149999999999999</c:v>
                </c:pt>
                <c:pt idx="4">
                  <c:v>20.2</c:v>
                </c:pt>
                <c:pt idx="5">
                  <c:v>20.25</c:v>
                </c:pt>
                <c:pt idx="6">
                  <c:v>20.3</c:v>
                </c:pt>
                <c:pt idx="7">
                  <c:v>20.350000000000001</c:v>
                </c:pt>
                <c:pt idx="8">
                  <c:v>20.399999999999999</c:v>
                </c:pt>
                <c:pt idx="9">
                  <c:v>20.45</c:v>
                </c:pt>
                <c:pt idx="10">
                  <c:v>20.5</c:v>
                </c:pt>
                <c:pt idx="11">
                  <c:v>20.55</c:v>
                </c:pt>
                <c:pt idx="12">
                  <c:v>20.6</c:v>
                </c:pt>
                <c:pt idx="13">
                  <c:v>20.65</c:v>
                </c:pt>
                <c:pt idx="14">
                  <c:v>20.7</c:v>
                </c:pt>
                <c:pt idx="15">
                  <c:v>20.75</c:v>
                </c:pt>
                <c:pt idx="16">
                  <c:v>20.8</c:v>
                </c:pt>
                <c:pt idx="17">
                  <c:v>20.85</c:v>
                </c:pt>
                <c:pt idx="18">
                  <c:v>20.9</c:v>
                </c:pt>
                <c:pt idx="19">
                  <c:v>20.95</c:v>
                </c:pt>
                <c:pt idx="20">
                  <c:v>21</c:v>
                </c:pt>
                <c:pt idx="21">
                  <c:v>21.05</c:v>
                </c:pt>
                <c:pt idx="22">
                  <c:v>21.1</c:v>
                </c:pt>
                <c:pt idx="23">
                  <c:v>21.15</c:v>
                </c:pt>
                <c:pt idx="24">
                  <c:v>21.2</c:v>
                </c:pt>
                <c:pt idx="25">
                  <c:v>21.25</c:v>
                </c:pt>
                <c:pt idx="26">
                  <c:v>21.3</c:v>
                </c:pt>
                <c:pt idx="27">
                  <c:v>21.35</c:v>
                </c:pt>
                <c:pt idx="28">
                  <c:v>21.4</c:v>
                </c:pt>
                <c:pt idx="29">
                  <c:v>21.45</c:v>
                </c:pt>
                <c:pt idx="30">
                  <c:v>21.5</c:v>
                </c:pt>
                <c:pt idx="31">
                  <c:v>21.55</c:v>
                </c:pt>
                <c:pt idx="32">
                  <c:v>21.6</c:v>
                </c:pt>
                <c:pt idx="33">
                  <c:v>21.65</c:v>
                </c:pt>
                <c:pt idx="34">
                  <c:v>21.7</c:v>
                </c:pt>
                <c:pt idx="35">
                  <c:v>21.75</c:v>
                </c:pt>
                <c:pt idx="36">
                  <c:v>21.8</c:v>
                </c:pt>
                <c:pt idx="37">
                  <c:v>21.85</c:v>
                </c:pt>
                <c:pt idx="38">
                  <c:v>21.9</c:v>
                </c:pt>
                <c:pt idx="39">
                  <c:v>21.95</c:v>
                </c:pt>
                <c:pt idx="40">
                  <c:v>22</c:v>
                </c:pt>
                <c:pt idx="41">
                  <c:v>22.05</c:v>
                </c:pt>
                <c:pt idx="42">
                  <c:v>22.1</c:v>
                </c:pt>
                <c:pt idx="43">
                  <c:v>22.15</c:v>
                </c:pt>
                <c:pt idx="44">
                  <c:v>22.2</c:v>
                </c:pt>
                <c:pt idx="45">
                  <c:v>22.25</c:v>
                </c:pt>
                <c:pt idx="46">
                  <c:v>22.3</c:v>
                </c:pt>
                <c:pt idx="47">
                  <c:v>22.35</c:v>
                </c:pt>
                <c:pt idx="48">
                  <c:v>22.4</c:v>
                </c:pt>
                <c:pt idx="49">
                  <c:v>22.45</c:v>
                </c:pt>
                <c:pt idx="50">
                  <c:v>22.5</c:v>
                </c:pt>
                <c:pt idx="51">
                  <c:v>22.55</c:v>
                </c:pt>
                <c:pt idx="52">
                  <c:v>22.6</c:v>
                </c:pt>
                <c:pt idx="53">
                  <c:v>22.65</c:v>
                </c:pt>
                <c:pt idx="54">
                  <c:v>22.7</c:v>
                </c:pt>
                <c:pt idx="55">
                  <c:v>22.75</c:v>
                </c:pt>
                <c:pt idx="56">
                  <c:v>22.8</c:v>
                </c:pt>
                <c:pt idx="57">
                  <c:v>22.85</c:v>
                </c:pt>
                <c:pt idx="58">
                  <c:v>22.9</c:v>
                </c:pt>
                <c:pt idx="59">
                  <c:v>22.95</c:v>
                </c:pt>
                <c:pt idx="60">
                  <c:v>23</c:v>
                </c:pt>
                <c:pt idx="61">
                  <c:v>23.05</c:v>
                </c:pt>
                <c:pt idx="62">
                  <c:v>23.1</c:v>
                </c:pt>
                <c:pt idx="63">
                  <c:v>23.15</c:v>
                </c:pt>
                <c:pt idx="64">
                  <c:v>23.2</c:v>
                </c:pt>
                <c:pt idx="65">
                  <c:v>23.25</c:v>
                </c:pt>
                <c:pt idx="66">
                  <c:v>23.3</c:v>
                </c:pt>
                <c:pt idx="67">
                  <c:v>23.35</c:v>
                </c:pt>
                <c:pt idx="68">
                  <c:v>23.4</c:v>
                </c:pt>
                <c:pt idx="69">
                  <c:v>23.45</c:v>
                </c:pt>
                <c:pt idx="70">
                  <c:v>23.5</c:v>
                </c:pt>
                <c:pt idx="71">
                  <c:v>23.55</c:v>
                </c:pt>
                <c:pt idx="72">
                  <c:v>23.6</c:v>
                </c:pt>
                <c:pt idx="73">
                  <c:v>23.65</c:v>
                </c:pt>
                <c:pt idx="74">
                  <c:v>23.7</c:v>
                </c:pt>
                <c:pt idx="75">
                  <c:v>23.75</c:v>
                </c:pt>
                <c:pt idx="76">
                  <c:v>23.8</c:v>
                </c:pt>
                <c:pt idx="77">
                  <c:v>23.85</c:v>
                </c:pt>
                <c:pt idx="78">
                  <c:v>23.9</c:v>
                </c:pt>
                <c:pt idx="79">
                  <c:v>23.95</c:v>
                </c:pt>
                <c:pt idx="80">
                  <c:v>24</c:v>
                </c:pt>
                <c:pt idx="81">
                  <c:v>24.05</c:v>
                </c:pt>
                <c:pt idx="82">
                  <c:v>24.1</c:v>
                </c:pt>
                <c:pt idx="83">
                  <c:v>24.15</c:v>
                </c:pt>
                <c:pt idx="84">
                  <c:v>24.2</c:v>
                </c:pt>
                <c:pt idx="85">
                  <c:v>24.25</c:v>
                </c:pt>
                <c:pt idx="86">
                  <c:v>24.3</c:v>
                </c:pt>
                <c:pt idx="87">
                  <c:v>24.35</c:v>
                </c:pt>
                <c:pt idx="88">
                  <c:v>24.4</c:v>
                </c:pt>
                <c:pt idx="89">
                  <c:v>24.45</c:v>
                </c:pt>
                <c:pt idx="90">
                  <c:v>24.5</c:v>
                </c:pt>
                <c:pt idx="91">
                  <c:v>24.55</c:v>
                </c:pt>
                <c:pt idx="92">
                  <c:v>24.6</c:v>
                </c:pt>
                <c:pt idx="93">
                  <c:v>24.65</c:v>
                </c:pt>
                <c:pt idx="94">
                  <c:v>24.7</c:v>
                </c:pt>
                <c:pt idx="95">
                  <c:v>24.75</c:v>
                </c:pt>
                <c:pt idx="96">
                  <c:v>24.8</c:v>
                </c:pt>
                <c:pt idx="97">
                  <c:v>24.85</c:v>
                </c:pt>
                <c:pt idx="98">
                  <c:v>24.9</c:v>
                </c:pt>
                <c:pt idx="99">
                  <c:v>24.95</c:v>
                </c:pt>
                <c:pt idx="100">
                  <c:v>25</c:v>
                </c:pt>
                <c:pt idx="101">
                  <c:v>25.05</c:v>
                </c:pt>
                <c:pt idx="102">
                  <c:v>25.1</c:v>
                </c:pt>
                <c:pt idx="103">
                  <c:v>25.15</c:v>
                </c:pt>
                <c:pt idx="104">
                  <c:v>25.2</c:v>
                </c:pt>
                <c:pt idx="105">
                  <c:v>25.25</c:v>
                </c:pt>
                <c:pt idx="106">
                  <c:v>25.3</c:v>
                </c:pt>
                <c:pt idx="107">
                  <c:v>25.35</c:v>
                </c:pt>
                <c:pt idx="108">
                  <c:v>25.4</c:v>
                </c:pt>
                <c:pt idx="109">
                  <c:v>25.45</c:v>
                </c:pt>
                <c:pt idx="110">
                  <c:v>25.5</c:v>
                </c:pt>
                <c:pt idx="111">
                  <c:v>25.55</c:v>
                </c:pt>
                <c:pt idx="112">
                  <c:v>25.6</c:v>
                </c:pt>
                <c:pt idx="113">
                  <c:v>25.65</c:v>
                </c:pt>
                <c:pt idx="114">
                  <c:v>25.7</c:v>
                </c:pt>
                <c:pt idx="115">
                  <c:v>25.75</c:v>
                </c:pt>
                <c:pt idx="116">
                  <c:v>25.8</c:v>
                </c:pt>
                <c:pt idx="117">
                  <c:v>25.85</c:v>
                </c:pt>
                <c:pt idx="118">
                  <c:v>25.9</c:v>
                </c:pt>
                <c:pt idx="119">
                  <c:v>25.95</c:v>
                </c:pt>
                <c:pt idx="120">
                  <c:v>26</c:v>
                </c:pt>
                <c:pt idx="121">
                  <c:v>26.05</c:v>
                </c:pt>
                <c:pt idx="122">
                  <c:v>26.1</c:v>
                </c:pt>
                <c:pt idx="123">
                  <c:v>26.15</c:v>
                </c:pt>
                <c:pt idx="124">
                  <c:v>26.2</c:v>
                </c:pt>
                <c:pt idx="125">
                  <c:v>26.25</c:v>
                </c:pt>
                <c:pt idx="126">
                  <c:v>26.3</c:v>
                </c:pt>
                <c:pt idx="127">
                  <c:v>26.35</c:v>
                </c:pt>
                <c:pt idx="128">
                  <c:v>26.4</c:v>
                </c:pt>
                <c:pt idx="129">
                  <c:v>26.45</c:v>
                </c:pt>
                <c:pt idx="130">
                  <c:v>26.5</c:v>
                </c:pt>
                <c:pt idx="131">
                  <c:v>26.55</c:v>
                </c:pt>
                <c:pt idx="132">
                  <c:v>26.6</c:v>
                </c:pt>
                <c:pt idx="133">
                  <c:v>26.65</c:v>
                </c:pt>
                <c:pt idx="134">
                  <c:v>26.7</c:v>
                </c:pt>
                <c:pt idx="135">
                  <c:v>26.75</c:v>
                </c:pt>
                <c:pt idx="136">
                  <c:v>26.8</c:v>
                </c:pt>
                <c:pt idx="137">
                  <c:v>26.85</c:v>
                </c:pt>
                <c:pt idx="138">
                  <c:v>26.9</c:v>
                </c:pt>
                <c:pt idx="139">
                  <c:v>26.95</c:v>
                </c:pt>
                <c:pt idx="140">
                  <c:v>27</c:v>
                </c:pt>
                <c:pt idx="141">
                  <c:v>27.05</c:v>
                </c:pt>
                <c:pt idx="142">
                  <c:v>27.1</c:v>
                </c:pt>
                <c:pt idx="143">
                  <c:v>27.15</c:v>
                </c:pt>
                <c:pt idx="144">
                  <c:v>27.2</c:v>
                </c:pt>
                <c:pt idx="145">
                  <c:v>27.25</c:v>
                </c:pt>
                <c:pt idx="146">
                  <c:v>27.3</c:v>
                </c:pt>
                <c:pt idx="147">
                  <c:v>27.35</c:v>
                </c:pt>
                <c:pt idx="148">
                  <c:v>27.4</c:v>
                </c:pt>
                <c:pt idx="149">
                  <c:v>27.45</c:v>
                </c:pt>
                <c:pt idx="150">
                  <c:v>27.5</c:v>
                </c:pt>
                <c:pt idx="151">
                  <c:v>27.55</c:v>
                </c:pt>
                <c:pt idx="152">
                  <c:v>27.6</c:v>
                </c:pt>
                <c:pt idx="153">
                  <c:v>27.65</c:v>
                </c:pt>
                <c:pt idx="154">
                  <c:v>27.7</c:v>
                </c:pt>
                <c:pt idx="155">
                  <c:v>27.75</c:v>
                </c:pt>
                <c:pt idx="156">
                  <c:v>27.8</c:v>
                </c:pt>
                <c:pt idx="157">
                  <c:v>27.85</c:v>
                </c:pt>
                <c:pt idx="158">
                  <c:v>27.9</c:v>
                </c:pt>
                <c:pt idx="159">
                  <c:v>27.95</c:v>
                </c:pt>
                <c:pt idx="160">
                  <c:v>28</c:v>
                </c:pt>
                <c:pt idx="161">
                  <c:v>28.05</c:v>
                </c:pt>
                <c:pt idx="162">
                  <c:v>28.1</c:v>
                </c:pt>
                <c:pt idx="163">
                  <c:v>28.15</c:v>
                </c:pt>
                <c:pt idx="164">
                  <c:v>28.2</c:v>
                </c:pt>
                <c:pt idx="165">
                  <c:v>28.25</c:v>
                </c:pt>
                <c:pt idx="166">
                  <c:v>28.3</c:v>
                </c:pt>
                <c:pt idx="167">
                  <c:v>28.35</c:v>
                </c:pt>
                <c:pt idx="168">
                  <c:v>28.4</c:v>
                </c:pt>
                <c:pt idx="169">
                  <c:v>28.45</c:v>
                </c:pt>
                <c:pt idx="170">
                  <c:v>28.5</c:v>
                </c:pt>
                <c:pt idx="171">
                  <c:v>28.55</c:v>
                </c:pt>
                <c:pt idx="172">
                  <c:v>28.6</c:v>
                </c:pt>
                <c:pt idx="173">
                  <c:v>28.65</c:v>
                </c:pt>
                <c:pt idx="174">
                  <c:v>28.7</c:v>
                </c:pt>
                <c:pt idx="175">
                  <c:v>28.75</c:v>
                </c:pt>
                <c:pt idx="176">
                  <c:v>28.8</c:v>
                </c:pt>
                <c:pt idx="177">
                  <c:v>28.85</c:v>
                </c:pt>
                <c:pt idx="178">
                  <c:v>28.9</c:v>
                </c:pt>
                <c:pt idx="179">
                  <c:v>28.95</c:v>
                </c:pt>
                <c:pt idx="180">
                  <c:v>29</c:v>
                </c:pt>
                <c:pt idx="181">
                  <c:v>29.05</c:v>
                </c:pt>
                <c:pt idx="182">
                  <c:v>29.1</c:v>
                </c:pt>
                <c:pt idx="183">
                  <c:v>29.15</c:v>
                </c:pt>
                <c:pt idx="184">
                  <c:v>29.2</c:v>
                </c:pt>
                <c:pt idx="185">
                  <c:v>29.25</c:v>
                </c:pt>
                <c:pt idx="186">
                  <c:v>29.3</c:v>
                </c:pt>
                <c:pt idx="187">
                  <c:v>29.35</c:v>
                </c:pt>
                <c:pt idx="188">
                  <c:v>29.4</c:v>
                </c:pt>
                <c:pt idx="189">
                  <c:v>29.45</c:v>
                </c:pt>
                <c:pt idx="190">
                  <c:v>29.5</c:v>
                </c:pt>
                <c:pt idx="191">
                  <c:v>29.55</c:v>
                </c:pt>
                <c:pt idx="192">
                  <c:v>29.6</c:v>
                </c:pt>
                <c:pt idx="193">
                  <c:v>29.65</c:v>
                </c:pt>
                <c:pt idx="194">
                  <c:v>29.7</c:v>
                </c:pt>
                <c:pt idx="195">
                  <c:v>29.75</c:v>
                </c:pt>
                <c:pt idx="196">
                  <c:v>29.8</c:v>
                </c:pt>
                <c:pt idx="197">
                  <c:v>29.85</c:v>
                </c:pt>
                <c:pt idx="198">
                  <c:v>29.9</c:v>
                </c:pt>
                <c:pt idx="199">
                  <c:v>29.95</c:v>
                </c:pt>
                <c:pt idx="200">
                  <c:v>30</c:v>
                </c:pt>
                <c:pt idx="201">
                  <c:v>30.05</c:v>
                </c:pt>
                <c:pt idx="202">
                  <c:v>30.1</c:v>
                </c:pt>
                <c:pt idx="203">
                  <c:v>30.15</c:v>
                </c:pt>
                <c:pt idx="204">
                  <c:v>30.2</c:v>
                </c:pt>
                <c:pt idx="205">
                  <c:v>30.25</c:v>
                </c:pt>
                <c:pt idx="206">
                  <c:v>30.3</c:v>
                </c:pt>
                <c:pt idx="207">
                  <c:v>30.35</c:v>
                </c:pt>
                <c:pt idx="208">
                  <c:v>30.4</c:v>
                </c:pt>
                <c:pt idx="209">
                  <c:v>30.45</c:v>
                </c:pt>
                <c:pt idx="210">
                  <c:v>30.5</c:v>
                </c:pt>
                <c:pt idx="211">
                  <c:v>30.55</c:v>
                </c:pt>
                <c:pt idx="212">
                  <c:v>30.6</c:v>
                </c:pt>
                <c:pt idx="213">
                  <c:v>30.65</c:v>
                </c:pt>
                <c:pt idx="214">
                  <c:v>30.7</c:v>
                </c:pt>
                <c:pt idx="215">
                  <c:v>30.75</c:v>
                </c:pt>
                <c:pt idx="216">
                  <c:v>30.8</c:v>
                </c:pt>
                <c:pt idx="217">
                  <c:v>30.85</c:v>
                </c:pt>
                <c:pt idx="218">
                  <c:v>30.9</c:v>
                </c:pt>
                <c:pt idx="219">
                  <c:v>30.95</c:v>
                </c:pt>
                <c:pt idx="220">
                  <c:v>31</c:v>
                </c:pt>
                <c:pt idx="221">
                  <c:v>31.05</c:v>
                </c:pt>
                <c:pt idx="222">
                  <c:v>31.1</c:v>
                </c:pt>
                <c:pt idx="223">
                  <c:v>31.15</c:v>
                </c:pt>
                <c:pt idx="224">
                  <c:v>31.2</c:v>
                </c:pt>
                <c:pt idx="225">
                  <c:v>31.25</c:v>
                </c:pt>
                <c:pt idx="226">
                  <c:v>31.3</c:v>
                </c:pt>
                <c:pt idx="227">
                  <c:v>31.35</c:v>
                </c:pt>
                <c:pt idx="228">
                  <c:v>31.4</c:v>
                </c:pt>
                <c:pt idx="229">
                  <c:v>31.45</c:v>
                </c:pt>
                <c:pt idx="230">
                  <c:v>31.5</c:v>
                </c:pt>
                <c:pt idx="231">
                  <c:v>31.55</c:v>
                </c:pt>
                <c:pt idx="232">
                  <c:v>31.6</c:v>
                </c:pt>
                <c:pt idx="233">
                  <c:v>31.65</c:v>
                </c:pt>
                <c:pt idx="234">
                  <c:v>31.7</c:v>
                </c:pt>
                <c:pt idx="235">
                  <c:v>31.75</c:v>
                </c:pt>
                <c:pt idx="236">
                  <c:v>31.8</c:v>
                </c:pt>
                <c:pt idx="237">
                  <c:v>31.85</c:v>
                </c:pt>
                <c:pt idx="238">
                  <c:v>31.9</c:v>
                </c:pt>
                <c:pt idx="239">
                  <c:v>31.95</c:v>
                </c:pt>
                <c:pt idx="240">
                  <c:v>32</c:v>
                </c:pt>
                <c:pt idx="241">
                  <c:v>32.049999999999997</c:v>
                </c:pt>
                <c:pt idx="242">
                  <c:v>32.1</c:v>
                </c:pt>
                <c:pt idx="243">
                  <c:v>32.15</c:v>
                </c:pt>
                <c:pt idx="244">
                  <c:v>32.200000000000003</c:v>
                </c:pt>
                <c:pt idx="245">
                  <c:v>32.25</c:v>
                </c:pt>
                <c:pt idx="246">
                  <c:v>32.299999999999997</c:v>
                </c:pt>
                <c:pt idx="247">
                  <c:v>32.35</c:v>
                </c:pt>
                <c:pt idx="248">
                  <c:v>32.4</c:v>
                </c:pt>
                <c:pt idx="249">
                  <c:v>32.450000000000003</c:v>
                </c:pt>
                <c:pt idx="250">
                  <c:v>32.5</c:v>
                </c:pt>
                <c:pt idx="251">
                  <c:v>32.549999999999997</c:v>
                </c:pt>
                <c:pt idx="252">
                  <c:v>32.6</c:v>
                </c:pt>
                <c:pt idx="253">
                  <c:v>32.65</c:v>
                </c:pt>
                <c:pt idx="254">
                  <c:v>32.700000000000003</c:v>
                </c:pt>
                <c:pt idx="255">
                  <c:v>32.75</c:v>
                </c:pt>
                <c:pt idx="256">
                  <c:v>32.799999999999997</c:v>
                </c:pt>
                <c:pt idx="257">
                  <c:v>32.85</c:v>
                </c:pt>
                <c:pt idx="258">
                  <c:v>32.9</c:v>
                </c:pt>
                <c:pt idx="259">
                  <c:v>32.950000000000003</c:v>
                </c:pt>
                <c:pt idx="260">
                  <c:v>33</c:v>
                </c:pt>
                <c:pt idx="261">
                  <c:v>33.049999999999997</c:v>
                </c:pt>
                <c:pt idx="262">
                  <c:v>33.1</c:v>
                </c:pt>
                <c:pt idx="263">
                  <c:v>33.15</c:v>
                </c:pt>
                <c:pt idx="264">
                  <c:v>33.200000000000003</c:v>
                </c:pt>
                <c:pt idx="265">
                  <c:v>33.25</c:v>
                </c:pt>
                <c:pt idx="266">
                  <c:v>33.299999999999997</c:v>
                </c:pt>
                <c:pt idx="267">
                  <c:v>33.35</c:v>
                </c:pt>
                <c:pt idx="268">
                  <c:v>33.4</c:v>
                </c:pt>
                <c:pt idx="269">
                  <c:v>33.450000000000003</c:v>
                </c:pt>
                <c:pt idx="270">
                  <c:v>33.5</c:v>
                </c:pt>
                <c:pt idx="271">
                  <c:v>33.549999999999997</c:v>
                </c:pt>
                <c:pt idx="272">
                  <c:v>33.6</c:v>
                </c:pt>
                <c:pt idx="273">
                  <c:v>33.65</c:v>
                </c:pt>
                <c:pt idx="274">
                  <c:v>33.700000000000003</c:v>
                </c:pt>
                <c:pt idx="275">
                  <c:v>33.75</c:v>
                </c:pt>
                <c:pt idx="276">
                  <c:v>33.799999999999997</c:v>
                </c:pt>
                <c:pt idx="277">
                  <c:v>33.85</c:v>
                </c:pt>
                <c:pt idx="278">
                  <c:v>33.9</c:v>
                </c:pt>
                <c:pt idx="279">
                  <c:v>33.950000000000003</c:v>
                </c:pt>
                <c:pt idx="280">
                  <c:v>34</c:v>
                </c:pt>
                <c:pt idx="281">
                  <c:v>34.049999999999997</c:v>
                </c:pt>
                <c:pt idx="282">
                  <c:v>34.1</c:v>
                </c:pt>
                <c:pt idx="283">
                  <c:v>34.15</c:v>
                </c:pt>
                <c:pt idx="284">
                  <c:v>34.200000000000003</c:v>
                </c:pt>
                <c:pt idx="285">
                  <c:v>34.25</c:v>
                </c:pt>
                <c:pt idx="286">
                  <c:v>34.299999999999997</c:v>
                </c:pt>
                <c:pt idx="287">
                  <c:v>34.35</c:v>
                </c:pt>
                <c:pt idx="288">
                  <c:v>34.4</c:v>
                </c:pt>
                <c:pt idx="289">
                  <c:v>34.450000000000003</c:v>
                </c:pt>
                <c:pt idx="290">
                  <c:v>34.5</c:v>
                </c:pt>
                <c:pt idx="291">
                  <c:v>34.549999999999997</c:v>
                </c:pt>
                <c:pt idx="292">
                  <c:v>34.6</c:v>
                </c:pt>
                <c:pt idx="293">
                  <c:v>34.65</c:v>
                </c:pt>
                <c:pt idx="294">
                  <c:v>34.700000000000003</c:v>
                </c:pt>
                <c:pt idx="295">
                  <c:v>34.75</c:v>
                </c:pt>
                <c:pt idx="296">
                  <c:v>34.799999999999997</c:v>
                </c:pt>
                <c:pt idx="297">
                  <c:v>34.85</c:v>
                </c:pt>
                <c:pt idx="298">
                  <c:v>34.9</c:v>
                </c:pt>
                <c:pt idx="299">
                  <c:v>34.950000000000003</c:v>
                </c:pt>
                <c:pt idx="300">
                  <c:v>35</c:v>
                </c:pt>
                <c:pt idx="301">
                  <c:v>35.049999999999997</c:v>
                </c:pt>
                <c:pt idx="302">
                  <c:v>35.1</c:v>
                </c:pt>
                <c:pt idx="303">
                  <c:v>35.15</c:v>
                </c:pt>
                <c:pt idx="304">
                  <c:v>35.200000000000003</c:v>
                </c:pt>
                <c:pt idx="305">
                  <c:v>35.25</c:v>
                </c:pt>
                <c:pt idx="306">
                  <c:v>35.299999999999997</c:v>
                </c:pt>
                <c:pt idx="307">
                  <c:v>35.35</c:v>
                </c:pt>
                <c:pt idx="308">
                  <c:v>35.4</c:v>
                </c:pt>
                <c:pt idx="309">
                  <c:v>35.450000000000003</c:v>
                </c:pt>
                <c:pt idx="310">
                  <c:v>35.5</c:v>
                </c:pt>
                <c:pt idx="311">
                  <c:v>35.549999999999997</c:v>
                </c:pt>
                <c:pt idx="312">
                  <c:v>35.6</c:v>
                </c:pt>
                <c:pt idx="313">
                  <c:v>35.65</c:v>
                </c:pt>
                <c:pt idx="314">
                  <c:v>35.700000000000003</c:v>
                </c:pt>
                <c:pt idx="315">
                  <c:v>35.75</c:v>
                </c:pt>
                <c:pt idx="316">
                  <c:v>35.799999999999997</c:v>
                </c:pt>
                <c:pt idx="317">
                  <c:v>35.85</c:v>
                </c:pt>
                <c:pt idx="318">
                  <c:v>35.9</c:v>
                </c:pt>
                <c:pt idx="319">
                  <c:v>35.950000000000003</c:v>
                </c:pt>
                <c:pt idx="320">
                  <c:v>36</c:v>
                </c:pt>
                <c:pt idx="321">
                  <c:v>36.049999999999997</c:v>
                </c:pt>
                <c:pt idx="322">
                  <c:v>36.1</c:v>
                </c:pt>
                <c:pt idx="323">
                  <c:v>36.15</c:v>
                </c:pt>
                <c:pt idx="324">
                  <c:v>36.200000000000003</c:v>
                </c:pt>
                <c:pt idx="325">
                  <c:v>36.25</c:v>
                </c:pt>
                <c:pt idx="326">
                  <c:v>36.299999999999997</c:v>
                </c:pt>
                <c:pt idx="327">
                  <c:v>36.35</c:v>
                </c:pt>
                <c:pt idx="328">
                  <c:v>36.4</c:v>
                </c:pt>
                <c:pt idx="329">
                  <c:v>36.450000000000003</c:v>
                </c:pt>
                <c:pt idx="330">
                  <c:v>36.5</c:v>
                </c:pt>
                <c:pt idx="331">
                  <c:v>36.549999999999997</c:v>
                </c:pt>
                <c:pt idx="332">
                  <c:v>36.6</c:v>
                </c:pt>
                <c:pt idx="333">
                  <c:v>36.65</c:v>
                </c:pt>
                <c:pt idx="334">
                  <c:v>36.700000000000003</c:v>
                </c:pt>
                <c:pt idx="335">
                  <c:v>36.75</c:v>
                </c:pt>
                <c:pt idx="336">
                  <c:v>36.799999999999997</c:v>
                </c:pt>
                <c:pt idx="337">
                  <c:v>36.85</c:v>
                </c:pt>
                <c:pt idx="338">
                  <c:v>36.9</c:v>
                </c:pt>
                <c:pt idx="339">
                  <c:v>36.950000000000003</c:v>
                </c:pt>
                <c:pt idx="340">
                  <c:v>37</c:v>
                </c:pt>
                <c:pt idx="341">
                  <c:v>37.049999999999997</c:v>
                </c:pt>
                <c:pt idx="342">
                  <c:v>37.1</c:v>
                </c:pt>
                <c:pt idx="343">
                  <c:v>37.15</c:v>
                </c:pt>
                <c:pt idx="344">
                  <c:v>37.200000000000003</c:v>
                </c:pt>
                <c:pt idx="345">
                  <c:v>37.25</c:v>
                </c:pt>
                <c:pt idx="346">
                  <c:v>37.299999999999997</c:v>
                </c:pt>
                <c:pt idx="347">
                  <c:v>37.35</c:v>
                </c:pt>
                <c:pt idx="348">
                  <c:v>37.4</c:v>
                </c:pt>
                <c:pt idx="349">
                  <c:v>37.450000000000003</c:v>
                </c:pt>
                <c:pt idx="350">
                  <c:v>37.5</c:v>
                </c:pt>
                <c:pt idx="351">
                  <c:v>37.549999999999997</c:v>
                </c:pt>
                <c:pt idx="352">
                  <c:v>37.6</c:v>
                </c:pt>
                <c:pt idx="353">
                  <c:v>37.65</c:v>
                </c:pt>
                <c:pt idx="354">
                  <c:v>37.700000000000003</c:v>
                </c:pt>
                <c:pt idx="355">
                  <c:v>37.75</c:v>
                </c:pt>
                <c:pt idx="356">
                  <c:v>37.799999999999997</c:v>
                </c:pt>
                <c:pt idx="357">
                  <c:v>37.85</c:v>
                </c:pt>
                <c:pt idx="358">
                  <c:v>37.9</c:v>
                </c:pt>
                <c:pt idx="359">
                  <c:v>37.950000000000003</c:v>
                </c:pt>
                <c:pt idx="360">
                  <c:v>38</c:v>
                </c:pt>
                <c:pt idx="361">
                  <c:v>38.049999999999997</c:v>
                </c:pt>
                <c:pt idx="362">
                  <c:v>38.1</c:v>
                </c:pt>
                <c:pt idx="363">
                  <c:v>38.15</c:v>
                </c:pt>
                <c:pt idx="364">
                  <c:v>38.200000000000003</c:v>
                </c:pt>
                <c:pt idx="365">
                  <c:v>38.25</c:v>
                </c:pt>
                <c:pt idx="366">
                  <c:v>38.299999999999997</c:v>
                </c:pt>
                <c:pt idx="367">
                  <c:v>38.35</c:v>
                </c:pt>
                <c:pt idx="368">
                  <c:v>38.4</c:v>
                </c:pt>
                <c:pt idx="369">
                  <c:v>38.450000000000003</c:v>
                </c:pt>
                <c:pt idx="370">
                  <c:v>38.5</c:v>
                </c:pt>
                <c:pt idx="371">
                  <c:v>38.549999999999997</c:v>
                </c:pt>
                <c:pt idx="372">
                  <c:v>38.6</c:v>
                </c:pt>
                <c:pt idx="373">
                  <c:v>38.65</c:v>
                </c:pt>
                <c:pt idx="374">
                  <c:v>38.700000000000003</c:v>
                </c:pt>
                <c:pt idx="375">
                  <c:v>38.75</c:v>
                </c:pt>
                <c:pt idx="376">
                  <c:v>38.799999999999997</c:v>
                </c:pt>
                <c:pt idx="377">
                  <c:v>38.85</c:v>
                </c:pt>
                <c:pt idx="378">
                  <c:v>38.9</c:v>
                </c:pt>
                <c:pt idx="379">
                  <c:v>38.950000000000003</c:v>
                </c:pt>
                <c:pt idx="380">
                  <c:v>39</c:v>
                </c:pt>
                <c:pt idx="381">
                  <c:v>39.049999999999997</c:v>
                </c:pt>
                <c:pt idx="382">
                  <c:v>39.1</c:v>
                </c:pt>
                <c:pt idx="383">
                  <c:v>39.15</c:v>
                </c:pt>
                <c:pt idx="384">
                  <c:v>39.200000000000003</c:v>
                </c:pt>
                <c:pt idx="385">
                  <c:v>39.25</c:v>
                </c:pt>
                <c:pt idx="386">
                  <c:v>39.299999999999997</c:v>
                </c:pt>
                <c:pt idx="387">
                  <c:v>39.35</c:v>
                </c:pt>
                <c:pt idx="388">
                  <c:v>39.4</c:v>
                </c:pt>
                <c:pt idx="389">
                  <c:v>39.450000000000003</c:v>
                </c:pt>
                <c:pt idx="390">
                  <c:v>39.5</c:v>
                </c:pt>
                <c:pt idx="391">
                  <c:v>39.549999999999997</c:v>
                </c:pt>
                <c:pt idx="392">
                  <c:v>39.6</c:v>
                </c:pt>
                <c:pt idx="393">
                  <c:v>39.65</c:v>
                </c:pt>
                <c:pt idx="394">
                  <c:v>39.700000000000003</c:v>
                </c:pt>
                <c:pt idx="395">
                  <c:v>39.75</c:v>
                </c:pt>
                <c:pt idx="396">
                  <c:v>39.799999999999997</c:v>
                </c:pt>
                <c:pt idx="397">
                  <c:v>39.85</c:v>
                </c:pt>
                <c:pt idx="398">
                  <c:v>39.9</c:v>
                </c:pt>
                <c:pt idx="399">
                  <c:v>39.950000000000003</c:v>
                </c:pt>
                <c:pt idx="400">
                  <c:v>40</c:v>
                </c:pt>
                <c:pt idx="401">
                  <c:v>40.049999999999997</c:v>
                </c:pt>
                <c:pt idx="402">
                  <c:v>40.1</c:v>
                </c:pt>
                <c:pt idx="403">
                  <c:v>40.15</c:v>
                </c:pt>
                <c:pt idx="404">
                  <c:v>40.200000000000003</c:v>
                </c:pt>
                <c:pt idx="405">
                  <c:v>40.25</c:v>
                </c:pt>
                <c:pt idx="406">
                  <c:v>40.299999999999997</c:v>
                </c:pt>
                <c:pt idx="407">
                  <c:v>40.35</c:v>
                </c:pt>
                <c:pt idx="408">
                  <c:v>40.4</c:v>
                </c:pt>
                <c:pt idx="409">
                  <c:v>40.450000000000003</c:v>
                </c:pt>
                <c:pt idx="410">
                  <c:v>40.5</c:v>
                </c:pt>
                <c:pt idx="411">
                  <c:v>40.549999999999997</c:v>
                </c:pt>
                <c:pt idx="412">
                  <c:v>40.6</c:v>
                </c:pt>
                <c:pt idx="413">
                  <c:v>40.65</c:v>
                </c:pt>
                <c:pt idx="414">
                  <c:v>40.700000000000003</c:v>
                </c:pt>
                <c:pt idx="415">
                  <c:v>40.75</c:v>
                </c:pt>
                <c:pt idx="416">
                  <c:v>40.799999999999997</c:v>
                </c:pt>
                <c:pt idx="417">
                  <c:v>40.85</c:v>
                </c:pt>
                <c:pt idx="418">
                  <c:v>40.9</c:v>
                </c:pt>
                <c:pt idx="419">
                  <c:v>40.950000000000003</c:v>
                </c:pt>
                <c:pt idx="420">
                  <c:v>41</c:v>
                </c:pt>
                <c:pt idx="421">
                  <c:v>41.05</c:v>
                </c:pt>
                <c:pt idx="422">
                  <c:v>41.1</c:v>
                </c:pt>
                <c:pt idx="423">
                  <c:v>41.15</c:v>
                </c:pt>
                <c:pt idx="424">
                  <c:v>41.2</c:v>
                </c:pt>
                <c:pt idx="425">
                  <c:v>41.25</c:v>
                </c:pt>
                <c:pt idx="426">
                  <c:v>41.3</c:v>
                </c:pt>
                <c:pt idx="427">
                  <c:v>41.35</c:v>
                </c:pt>
                <c:pt idx="428">
                  <c:v>41.4</c:v>
                </c:pt>
                <c:pt idx="429">
                  <c:v>41.45</c:v>
                </c:pt>
                <c:pt idx="430">
                  <c:v>41.5</c:v>
                </c:pt>
                <c:pt idx="431">
                  <c:v>41.55</c:v>
                </c:pt>
                <c:pt idx="432">
                  <c:v>41.6</c:v>
                </c:pt>
                <c:pt idx="433">
                  <c:v>41.65</c:v>
                </c:pt>
                <c:pt idx="434">
                  <c:v>41.7</c:v>
                </c:pt>
                <c:pt idx="435">
                  <c:v>41.75</c:v>
                </c:pt>
                <c:pt idx="436">
                  <c:v>41.8</c:v>
                </c:pt>
                <c:pt idx="437">
                  <c:v>41.85</c:v>
                </c:pt>
                <c:pt idx="438">
                  <c:v>41.9</c:v>
                </c:pt>
                <c:pt idx="439">
                  <c:v>41.95</c:v>
                </c:pt>
                <c:pt idx="440">
                  <c:v>42</c:v>
                </c:pt>
                <c:pt idx="441">
                  <c:v>42.05</c:v>
                </c:pt>
                <c:pt idx="442">
                  <c:v>42.1</c:v>
                </c:pt>
                <c:pt idx="443">
                  <c:v>42.15</c:v>
                </c:pt>
                <c:pt idx="444">
                  <c:v>42.2</c:v>
                </c:pt>
                <c:pt idx="445">
                  <c:v>42.25</c:v>
                </c:pt>
                <c:pt idx="446">
                  <c:v>42.3</c:v>
                </c:pt>
                <c:pt idx="447">
                  <c:v>42.35</c:v>
                </c:pt>
                <c:pt idx="448">
                  <c:v>42.4</c:v>
                </c:pt>
                <c:pt idx="449">
                  <c:v>42.45</c:v>
                </c:pt>
                <c:pt idx="450">
                  <c:v>42.5</c:v>
                </c:pt>
                <c:pt idx="451">
                  <c:v>42.55</c:v>
                </c:pt>
                <c:pt idx="452">
                  <c:v>42.6</c:v>
                </c:pt>
                <c:pt idx="453">
                  <c:v>42.65</c:v>
                </c:pt>
                <c:pt idx="454">
                  <c:v>42.7</c:v>
                </c:pt>
                <c:pt idx="455">
                  <c:v>42.75</c:v>
                </c:pt>
                <c:pt idx="456">
                  <c:v>42.8</c:v>
                </c:pt>
                <c:pt idx="457">
                  <c:v>42.85</c:v>
                </c:pt>
                <c:pt idx="458">
                  <c:v>42.9</c:v>
                </c:pt>
                <c:pt idx="459">
                  <c:v>42.95</c:v>
                </c:pt>
                <c:pt idx="460">
                  <c:v>43</c:v>
                </c:pt>
                <c:pt idx="461">
                  <c:v>43.05</c:v>
                </c:pt>
                <c:pt idx="462">
                  <c:v>43.1</c:v>
                </c:pt>
                <c:pt idx="463">
                  <c:v>43.15</c:v>
                </c:pt>
                <c:pt idx="464">
                  <c:v>43.2</c:v>
                </c:pt>
                <c:pt idx="465">
                  <c:v>43.25</c:v>
                </c:pt>
                <c:pt idx="466">
                  <c:v>43.3</c:v>
                </c:pt>
                <c:pt idx="467">
                  <c:v>43.35</c:v>
                </c:pt>
                <c:pt idx="468">
                  <c:v>43.4</c:v>
                </c:pt>
                <c:pt idx="469">
                  <c:v>43.45</c:v>
                </c:pt>
                <c:pt idx="470">
                  <c:v>43.5</c:v>
                </c:pt>
                <c:pt idx="471">
                  <c:v>43.55</c:v>
                </c:pt>
                <c:pt idx="472">
                  <c:v>43.6</c:v>
                </c:pt>
                <c:pt idx="473">
                  <c:v>43.65</c:v>
                </c:pt>
                <c:pt idx="474">
                  <c:v>43.7</c:v>
                </c:pt>
                <c:pt idx="475">
                  <c:v>43.75</c:v>
                </c:pt>
                <c:pt idx="476">
                  <c:v>43.8</c:v>
                </c:pt>
                <c:pt idx="477">
                  <c:v>43.85</c:v>
                </c:pt>
                <c:pt idx="478">
                  <c:v>43.9</c:v>
                </c:pt>
                <c:pt idx="479">
                  <c:v>43.95</c:v>
                </c:pt>
                <c:pt idx="480">
                  <c:v>44</c:v>
                </c:pt>
                <c:pt idx="481">
                  <c:v>44.05</c:v>
                </c:pt>
                <c:pt idx="482">
                  <c:v>44.1</c:v>
                </c:pt>
                <c:pt idx="483">
                  <c:v>44.15</c:v>
                </c:pt>
                <c:pt idx="484">
                  <c:v>44.2</c:v>
                </c:pt>
                <c:pt idx="485">
                  <c:v>44.25</c:v>
                </c:pt>
                <c:pt idx="486">
                  <c:v>44.3</c:v>
                </c:pt>
                <c:pt idx="487">
                  <c:v>44.35</c:v>
                </c:pt>
                <c:pt idx="488">
                  <c:v>44.4</c:v>
                </c:pt>
                <c:pt idx="489">
                  <c:v>44.45</c:v>
                </c:pt>
                <c:pt idx="490">
                  <c:v>44.5</c:v>
                </c:pt>
                <c:pt idx="491">
                  <c:v>44.55</c:v>
                </c:pt>
                <c:pt idx="492">
                  <c:v>44.6</c:v>
                </c:pt>
                <c:pt idx="493">
                  <c:v>44.65</c:v>
                </c:pt>
                <c:pt idx="494">
                  <c:v>44.7</c:v>
                </c:pt>
                <c:pt idx="495">
                  <c:v>44.75</c:v>
                </c:pt>
                <c:pt idx="496">
                  <c:v>44.8</c:v>
                </c:pt>
                <c:pt idx="497">
                  <c:v>44.85</c:v>
                </c:pt>
                <c:pt idx="498">
                  <c:v>44.9</c:v>
                </c:pt>
                <c:pt idx="499">
                  <c:v>44.95</c:v>
                </c:pt>
                <c:pt idx="500">
                  <c:v>45</c:v>
                </c:pt>
                <c:pt idx="501">
                  <c:v>45.05</c:v>
                </c:pt>
                <c:pt idx="502">
                  <c:v>45.1</c:v>
                </c:pt>
                <c:pt idx="503">
                  <c:v>45.15</c:v>
                </c:pt>
                <c:pt idx="504">
                  <c:v>45.2</c:v>
                </c:pt>
                <c:pt idx="505">
                  <c:v>45.25</c:v>
                </c:pt>
                <c:pt idx="506">
                  <c:v>45.3</c:v>
                </c:pt>
                <c:pt idx="507">
                  <c:v>45.35</c:v>
                </c:pt>
                <c:pt idx="508">
                  <c:v>45.4</c:v>
                </c:pt>
                <c:pt idx="509">
                  <c:v>45.45</c:v>
                </c:pt>
                <c:pt idx="510">
                  <c:v>45.5</c:v>
                </c:pt>
                <c:pt idx="511">
                  <c:v>45.55</c:v>
                </c:pt>
                <c:pt idx="512">
                  <c:v>45.6</c:v>
                </c:pt>
                <c:pt idx="513">
                  <c:v>45.65</c:v>
                </c:pt>
                <c:pt idx="514">
                  <c:v>45.7</c:v>
                </c:pt>
                <c:pt idx="515">
                  <c:v>45.75</c:v>
                </c:pt>
                <c:pt idx="516">
                  <c:v>45.8</c:v>
                </c:pt>
                <c:pt idx="517">
                  <c:v>45.85</c:v>
                </c:pt>
                <c:pt idx="518">
                  <c:v>45.9</c:v>
                </c:pt>
                <c:pt idx="519">
                  <c:v>45.95</c:v>
                </c:pt>
                <c:pt idx="520">
                  <c:v>46</c:v>
                </c:pt>
                <c:pt idx="521">
                  <c:v>46.05</c:v>
                </c:pt>
                <c:pt idx="522">
                  <c:v>46.1</c:v>
                </c:pt>
                <c:pt idx="523">
                  <c:v>46.15</c:v>
                </c:pt>
                <c:pt idx="524">
                  <c:v>46.2</c:v>
                </c:pt>
                <c:pt idx="525">
                  <c:v>46.25</c:v>
                </c:pt>
                <c:pt idx="526">
                  <c:v>46.3</c:v>
                </c:pt>
                <c:pt idx="527">
                  <c:v>46.35</c:v>
                </c:pt>
                <c:pt idx="528">
                  <c:v>46.4</c:v>
                </c:pt>
                <c:pt idx="529">
                  <c:v>46.45</c:v>
                </c:pt>
                <c:pt idx="530">
                  <c:v>46.5</c:v>
                </c:pt>
                <c:pt idx="531">
                  <c:v>46.55</c:v>
                </c:pt>
                <c:pt idx="532">
                  <c:v>46.6</c:v>
                </c:pt>
                <c:pt idx="533">
                  <c:v>46.65</c:v>
                </c:pt>
                <c:pt idx="534">
                  <c:v>46.7</c:v>
                </c:pt>
                <c:pt idx="535">
                  <c:v>46.75</c:v>
                </c:pt>
                <c:pt idx="536">
                  <c:v>46.8</c:v>
                </c:pt>
                <c:pt idx="537">
                  <c:v>46.85</c:v>
                </c:pt>
                <c:pt idx="538">
                  <c:v>46.9</c:v>
                </c:pt>
                <c:pt idx="539">
                  <c:v>46.95</c:v>
                </c:pt>
                <c:pt idx="540">
                  <c:v>47</c:v>
                </c:pt>
                <c:pt idx="541">
                  <c:v>47.05</c:v>
                </c:pt>
                <c:pt idx="542">
                  <c:v>47.1</c:v>
                </c:pt>
                <c:pt idx="543">
                  <c:v>47.15</c:v>
                </c:pt>
                <c:pt idx="544">
                  <c:v>47.2</c:v>
                </c:pt>
                <c:pt idx="545">
                  <c:v>47.25</c:v>
                </c:pt>
                <c:pt idx="546">
                  <c:v>47.3</c:v>
                </c:pt>
                <c:pt idx="547">
                  <c:v>47.35</c:v>
                </c:pt>
                <c:pt idx="548">
                  <c:v>47.4</c:v>
                </c:pt>
                <c:pt idx="549">
                  <c:v>47.45</c:v>
                </c:pt>
                <c:pt idx="550">
                  <c:v>47.5</c:v>
                </c:pt>
                <c:pt idx="551">
                  <c:v>47.55</c:v>
                </c:pt>
                <c:pt idx="552">
                  <c:v>47.6</c:v>
                </c:pt>
                <c:pt idx="553">
                  <c:v>47.65</c:v>
                </c:pt>
                <c:pt idx="554">
                  <c:v>47.7</c:v>
                </c:pt>
                <c:pt idx="555">
                  <c:v>47.75</c:v>
                </c:pt>
                <c:pt idx="556">
                  <c:v>47.8</c:v>
                </c:pt>
                <c:pt idx="557">
                  <c:v>47.85</c:v>
                </c:pt>
                <c:pt idx="558">
                  <c:v>47.9</c:v>
                </c:pt>
                <c:pt idx="559">
                  <c:v>47.95</c:v>
                </c:pt>
                <c:pt idx="560">
                  <c:v>48</c:v>
                </c:pt>
                <c:pt idx="561">
                  <c:v>48.05</c:v>
                </c:pt>
                <c:pt idx="562">
                  <c:v>48.1</c:v>
                </c:pt>
                <c:pt idx="563">
                  <c:v>48.15</c:v>
                </c:pt>
                <c:pt idx="564">
                  <c:v>48.2</c:v>
                </c:pt>
                <c:pt idx="565">
                  <c:v>48.25</c:v>
                </c:pt>
                <c:pt idx="566">
                  <c:v>48.3</c:v>
                </c:pt>
                <c:pt idx="567">
                  <c:v>48.35</c:v>
                </c:pt>
                <c:pt idx="568">
                  <c:v>48.4</c:v>
                </c:pt>
                <c:pt idx="569">
                  <c:v>48.45</c:v>
                </c:pt>
                <c:pt idx="570">
                  <c:v>48.5</c:v>
                </c:pt>
                <c:pt idx="571">
                  <c:v>48.55</c:v>
                </c:pt>
                <c:pt idx="572">
                  <c:v>48.6</c:v>
                </c:pt>
                <c:pt idx="573">
                  <c:v>48.65</c:v>
                </c:pt>
                <c:pt idx="574">
                  <c:v>48.7</c:v>
                </c:pt>
                <c:pt idx="575">
                  <c:v>48.75</c:v>
                </c:pt>
                <c:pt idx="576">
                  <c:v>48.8</c:v>
                </c:pt>
                <c:pt idx="577">
                  <c:v>48.85</c:v>
                </c:pt>
                <c:pt idx="578">
                  <c:v>48.9</c:v>
                </c:pt>
                <c:pt idx="579">
                  <c:v>48.95</c:v>
                </c:pt>
                <c:pt idx="580">
                  <c:v>49</c:v>
                </c:pt>
                <c:pt idx="581">
                  <c:v>49.05</c:v>
                </c:pt>
                <c:pt idx="582">
                  <c:v>49.1</c:v>
                </c:pt>
                <c:pt idx="583">
                  <c:v>49.15</c:v>
                </c:pt>
                <c:pt idx="584">
                  <c:v>49.2</c:v>
                </c:pt>
                <c:pt idx="585">
                  <c:v>49.25</c:v>
                </c:pt>
                <c:pt idx="586">
                  <c:v>49.3</c:v>
                </c:pt>
                <c:pt idx="587">
                  <c:v>49.35</c:v>
                </c:pt>
                <c:pt idx="588">
                  <c:v>49.4</c:v>
                </c:pt>
                <c:pt idx="589">
                  <c:v>49.45</c:v>
                </c:pt>
                <c:pt idx="590">
                  <c:v>49.5</c:v>
                </c:pt>
                <c:pt idx="591">
                  <c:v>49.55</c:v>
                </c:pt>
                <c:pt idx="592">
                  <c:v>49.6</c:v>
                </c:pt>
                <c:pt idx="593">
                  <c:v>49.65</c:v>
                </c:pt>
                <c:pt idx="594">
                  <c:v>49.7</c:v>
                </c:pt>
                <c:pt idx="595">
                  <c:v>49.75</c:v>
                </c:pt>
                <c:pt idx="596">
                  <c:v>49.8</c:v>
                </c:pt>
                <c:pt idx="597">
                  <c:v>49.85</c:v>
                </c:pt>
                <c:pt idx="598">
                  <c:v>49.9</c:v>
                </c:pt>
                <c:pt idx="599">
                  <c:v>49.95</c:v>
                </c:pt>
                <c:pt idx="600">
                  <c:v>50</c:v>
                </c:pt>
                <c:pt idx="601">
                  <c:v>50.05</c:v>
                </c:pt>
                <c:pt idx="602">
                  <c:v>50.1</c:v>
                </c:pt>
                <c:pt idx="603">
                  <c:v>50.15</c:v>
                </c:pt>
                <c:pt idx="604">
                  <c:v>50.2</c:v>
                </c:pt>
                <c:pt idx="605">
                  <c:v>50.25</c:v>
                </c:pt>
                <c:pt idx="606">
                  <c:v>50.3</c:v>
                </c:pt>
                <c:pt idx="607">
                  <c:v>50.35</c:v>
                </c:pt>
                <c:pt idx="608">
                  <c:v>50.4</c:v>
                </c:pt>
                <c:pt idx="609">
                  <c:v>50.45</c:v>
                </c:pt>
                <c:pt idx="610">
                  <c:v>50.5</c:v>
                </c:pt>
                <c:pt idx="611">
                  <c:v>50.55</c:v>
                </c:pt>
                <c:pt idx="612">
                  <c:v>50.6</c:v>
                </c:pt>
                <c:pt idx="613">
                  <c:v>50.65</c:v>
                </c:pt>
                <c:pt idx="614">
                  <c:v>50.7</c:v>
                </c:pt>
                <c:pt idx="615">
                  <c:v>50.75</c:v>
                </c:pt>
                <c:pt idx="616">
                  <c:v>50.8</c:v>
                </c:pt>
                <c:pt idx="617">
                  <c:v>50.85</c:v>
                </c:pt>
                <c:pt idx="618">
                  <c:v>50.9</c:v>
                </c:pt>
                <c:pt idx="619">
                  <c:v>50.95</c:v>
                </c:pt>
                <c:pt idx="620">
                  <c:v>51</c:v>
                </c:pt>
                <c:pt idx="621">
                  <c:v>51.05</c:v>
                </c:pt>
                <c:pt idx="622">
                  <c:v>51.1</c:v>
                </c:pt>
                <c:pt idx="623">
                  <c:v>51.15</c:v>
                </c:pt>
                <c:pt idx="624">
                  <c:v>51.2</c:v>
                </c:pt>
                <c:pt idx="625">
                  <c:v>51.25</c:v>
                </c:pt>
                <c:pt idx="626">
                  <c:v>51.3</c:v>
                </c:pt>
                <c:pt idx="627">
                  <c:v>51.35</c:v>
                </c:pt>
                <c:pt idx="628">
                  <c:v>51.4</c:v>
                </c:pt>
                <c:pt idx="629">
                  <c:v>51.45</c:v>
                </c:pt>
                <c:pt idx="630">
                  <c:v>51.5</c:v>
                </c:pt>
                <c:pt idx="631">
                  <c:v>51.55</c:v>
                </c:pt>
                <c:pt idx="632">
                  <c:v>51.6</c:v>
                </c:pt>
                <c:pt idx="633">
                  <c:v>51.65</c:v>
                </c:pt>
                <c:pt idx="634">
                  <c:v>51.7</c:v>
                </c:pt>
                <c:pt idx="635">
                  <c:v>51.75</c:v>
                </c:pt>
                <c:pt idx="636">
                  <c:v>51.8</c:v>
                </c:pt>
                <c:pt idx="637">
                  <c:v>51.85</c:v>
                </c:pt>
                <c:pt idx="638">
                  <c:v>51.9</c:v>
                </c:pt>
                <c:pt idx="639">
                  <c:v>51.95</c:v>
                </c:pt>
                <c:pt idx="640">
                  <c:v>52</c:v>
                </c:pt>
                <c:pt idx="641">
                  <c:v>52.05</c:v>
                </c:pt>
                <c:pt idx="642">
                  <c:v>52.1</c:v>
                </c:pt>
                <c:pt idx="643">
                  <c:v>52.15</c:v>
                </c:pt>
                <c:pt idx="644">
                  <c:v>52.2</c:v>
                </c:pt>
                <c:pt idx="645">
                  <c:v>52.25</c:v>
                </c:pt>
                <c:pt idx="646">
                  <c:v>52.3</c:v>
                </c:pt>
                <c:pt idx="647">
                  <c:v>52.35</c:v>
                </c:pt>
                <c:pt idx="648">
                  <c:v>52.4</c:v>
                </c:pt>
                <c:pt idx="649">
                  <c:v>52.45</c:v>
                </c:pt>
                <c:pt idx="650">
                  <c:v>52.5</c:v>
                </c:pt>
                <c:pt idx="651">
                  <c:v>52.55</c:v>
                </c:pt>
                <c:pt idx="652">
                  <c:v>52.6</c:v>
                </c:pt>
                <c:pt idx="653">
                  <c:v>52.65</c:v>
                </c:pt>
                <c:pt idx="654">
                  <c:v>52.7</c:v>
                </c:pt>
                <c:pt idx="655">
                  <c:v>52.75</c:v>
                </c:pt>
                <c:pt idx="656">
                  <c:v>52.8</c:v>
                </c:pt>
                <c:pt idx="657">
                  <c:v>52.85</c:v>
                </c:pt>
                <c:pt idx="658">
                  <c:v>52.9</c:v>
                </c:pt>
                <c:pt idx="659">
                  <c:v>52.95</c:v>
                </c:pt>
                <c:pt idx="660">
                  <c:v>53</c:v>
                </c:pt>
                <c:pt idx="661">
                  <c:v>53.05</c:v>
                </c:pt>
                <c:pt idx="662">
                  <c:v>53.1</c:v>
                </c:pt>
                <c:pt idx="663">
                  <c:v>53.15</c:v>
                </c:pt>
                <c:pt idx="664">
                  <c:v>53.2</c:v>
                </c:pt>
                <c:pt idx="665">
                  <c:v>53.25</c:v>
                </c:pt>
                <c:pt idx="666">
                  <c:v>53.3</c:v>
                </c:pt>
                <c:pt idx="667">
                  <c:v>53.35</c:v>
                </c:pt>
                <c:pt idx="668">
                  <c:v>53.4</c:v>
                </c:pt>
                <c:pt idx="669">
                  <c:v>53.45</c:v>
                </c:pt>
                <c:pt idx="670">
                  <c:v>53.5</c:v>
                </c:pt>
                <c:pt idx="671">
                  <c:v>53.55</c:v>
                </c:pt>
                <c:pt idx="672">
                  <c:v>53.6</c:v>
                </c:pt>
                <c:pt idx="673">
                  <c:v>53.65</c:v>
                </c:pt>
                <c:pt idx="674">
                  <c:v>53.7</c:v>
                </c:pt>
                <c:pt idx="675">
                  <c:v>53.75</c:v>
                </c:pt>
                <c:pt idx="676">
                  <c:v>53.8</c:v>
                </c:pt>
                <c:pt idx="677">
                  <c:v>53.85</c:v>
                </c:pt>
                <c:pt idx="678">
                  <c:v>53.9</c:v>
                </c:pt>
                <c:pt idx="679">
                  <c:v>53.95</c:v>
                </c:pt>
                <c:pt idx="680">
                  <c:v>54</c:v>
                </c:pt>
                <c:pt idx="681">
                  <c:v>54.05</c:v>
                </c:pt>
                <c:pt idx="682">
                  <c:v>54.1</c:v>
                </c:pt>
                <c:pt idx="683">
                  <c:v>54.15</c:v>
                </c:pt>
                <c:pt idx="684">
                  <c:v>54.2</c:v>
                </c:pt>
                <c:pt idx="685">
                  <c:v>54.25</c:v>
                </c:pt>
                <c:pt idx="686">
                  <c:v>54.3</c:v>
                </c:pt>
                <c:pt idx="687">
                  <c:v>54.35</c:v>
                </c:pt>
                <c:pt idx="688">
                  <c:v>54.4</c:v>
                </c:pt>
                <c:pt idx="689">
                  <c:v>54.45</c:v>
                </c:pt>
                <c:pt idx="690">
                  <c:v>54.5</c:v>
                </c:pt>
                <c:pt idx="691">
                  <c:v>54.55</c:v>
                </c:pt>
                <c:pt idx="692">
                  <c:v>54.6</c:v>
                </c:pt>
                <c:pt idx="693">
                  <c:v>54.65</c:v>
                </c:pt>
                <c:pt idx="694">
                  <c:v>54.7</c:v>
                </c:pt>
                <c:pt idx="695">
                  <c:v>54.75</c:v>
                </c:pt>
                <c:pt idx="696">
                  <c:v>54.8</c:v>
                </c:pt>
                <c:pt idx="697">
                  <c:v>54.85</c:v>
                </c:pt>
                <c:pt idx="698">
                  <c:v>54.9</c:v>
                </c:pt>
                <c:pt idx="699">
                  <c:v>54.95</c:v>
                </c:pt>
                <c:pt idx="700">
                  <c:v>55</c:v>
                </c:pt>
                <c:pt idx="701">
                  <c:v>55.05</c:v>
                </c:pt>
                <c:pt idx="702">
                  <c:v>55.1</c:v>
                </c:pt>
                <c:pt idx="703">
                  <c:v>55.15</c:v>
                </c:pt>
                <c:pt idx="704">
                  <c:v>55.2</c:v>
                </c:pt>
                <c:pt idx="705">
                  <c:v>55.25</c:v>
                </c:pt>
                <c:pt idx="706">
                  <c:v>55.3</c:v>
                </c:pt>
                <c:pt idx="707">
                  <c:v>55.35</c:v>
                </c:pt>
                <c:pt idx="708">
                  <c:v>55.4</c:v>
                </c:pt>
                <c:pt idx="709">
                  <c:v>55.45</c:v>
                </c:pt>
                <c:pt idx="710">
                  <c:v>55.5</c:v>
                </c:pt>
                <c:pt idx="711">
                  <c:v>55.55</c:v>
                </c:pt>
                <c:pt idx="712">
                  <c:v>55.6</c:v>
                </c:pt>
                <c:pt idx="713">
                  <c:v>55.65</c:v>
                </c:pt>
                <c:pt idx="714">
                  <c:v>55.7</c:v>
                </c:pt>
                <c:pt idx="715">
                  <c:v>55.75</c:v>
                </c:pt>
                <c:pt idx="716">
                  <c:v>55.8</c:v>
                </c:pt>
                <c:pt idx="717">
                  <c:v>55.85</c:v>
                </c:pt>
                <c:pt idx="718">
                  <c:v>55.9</c:v>
                </c:pt>
                <c:pt idx="719">
                  <c:v>55.95</c:v>
                </c:pt>
                <c:pt idx="720">
                  <c:v>56</c:v>
                </c:pt>
                <c:pt idx="721">
                  <c:v>56.05</c:v>
                </c:pt>
                <c:pt idx="722">
                  <c:v>56.1</c:v>
                </c:pt>
                <c:pt idx="723">
                  <c:v>56.15</c:v>
                </c:pt>
                <c:pt idx="724">
                  <c:v>56.2</c:v>
                </c:pt>
                <c:pt idx="725">
                  <c:v>56.25</c:v>
                </c:pt>
                <c:pt idx="726">
                  <c:v>56.3</c:v>
                </c:pt>
                <c:pt idx="727">
                  <c:v>56.35</c:v>
                </c:pt>
                <c:pt idx="728">
                  <c:v>56.4</c:v>
                </c:pt>
                <c:pt idx="729">
                  <c:v>56.45</c:v>
                </c:pt>
                <c:pt idx="730">
                  <c:v>56.5</c:v>
                </c:pt>
                <c:pt idx="731">
                  <c:v>56.55</c:v>
                </c:pt>
                <c:pt idx="732">
                  <c:v>56.6</c:v>
                </c:pt>
                <c:pt idx="733">
                  <c:v>56.65</c:v>
                </c:pt>
                <c:pt idx="734">
                  <c:v>56.7</c:v>
                </c:pt>
                <c:pt idx="735">
                  <c:v>56.75</c:v>
                </c:pt>
                <c:pt idx="736">
                  <c:v>56.8</c:v>
                </c:pt>
                <c:pt idx="737">
                  <c:v>56.85</c:v>
                </c:pt>
                <c:pt idx="738">
                  <c:v>56.9</c:v>
                </c:pt>
                <c:pt idx="739">
                  <c:v>56.95</c:v>
                </c:pt>
                <c:pt idx="740">
                  <c:v>57</c:v>
                </c:pt>
                <c:pt idx="741">
                  <c:v>57.05</c:v>
                </c:pt>
                <c:pt idx="742">
                  <c:v>57.1</c:v>
                </c:pt>
                <c:pt idx="743">
                  <c:v>57.15</c:v>
                </c:pt>
                <c:pt idx="744">
                  <c:v>57.2</c:v>
                </c:pt>
                <c:pt idx="745">
                  <c:v>57.25</c:v>
                </c:pt>
                <c:pt idx="746">
                  <c:v>57.3</c:v>
                </c:pt>
                <c:pt idx="747">
                  <c:v>57.35</c:v>
                </c:pt>
                <c:pt idx="748">
                  <c:v>57.4</c:v>
                </c:pt>
                <c:pt idx="749">
                  <c:v>57.45</c:v>
                </c:pt>
                <c:pt idx="750">
                  <c:v>57.5</c:v>
                </c:pt>
                <c:pt idx="751">
                  <c:v>57.55</c:v>
                </c:pt>
                <c:pt idx="752">
                  <c:v>57.6</c:v>
                </c:pt>
                <c:pt idx="753">
                  <c:v>57.65</c:v>
                </c:pt>
                <c:pt idx="754">
                  <c:v>57.7</c:v>
                </c:pt>
                <c:pt idx="755">
                  <c:v>57.75</c:v>
                </c:pt>
                <c:pt idx="756">
                  <c:v>57.8</c:v>
                </c:pt>
                <c:pt idx="757">
                  <c:v>57.85</c:v>
                </c:pt>
                <c:pt idx="758">
                  <c:v>57.9</c:v>
                </c:pt>
                <c:pt idx="759">
                  <c:v>57.95</c:v>
                </c:pt>
                <c:pt idx="760">
                  <c:v>58</c:v>
                </c:pt>
                <c:pt idx="761">
                  <c:v>58.05</c:v>
                </c:pt>
                <c:pt idx="762">
                  <c:v>58.1</c:v>
                </c:pt>
                <c:pt idx="763">
                  <c:v>58.15</c:v>
                </c:pt>
                <c:pt idx="764">
                  <c:v>58.2</c:v>
                </c:pt>
                <c:pt idx="765">
                  <c:v>58.25</c:v>
                </c:pt>
                <c:pt idx="766">
                  <c:v>58.3</c:v>
                </c:pt>
                <c:pt idx="767">
                  <c:v>58.35</c:v>
                </c:pt>
                <c:pt idx="768">
                  <c:v>58.4</c:v>
                </c:pt>
                <c:pt idx="769">
                  <c:v>58.45</c:v>
                </c:pt>
                <c:pt idx="770">
                  <c:v>58.5</c:v>
                </c:pt>
                <c:pt idx="771">
                  <c:v>58.55</c:v>
                </c:pt>
                <c:pt idx="772">
                  <c:v>58.6</c:v>
                </c:pt>
                <c:pt idx="773">
                  <c:v>58.65</c:v>
                </c:pt>
                <c:pt idx="774">
                  <c:v>58.7</c:v>
                </c:pt>
                <c:pt idx="775">
                  <c:v>58.75</c:v>
                </c:pt>
                <c:pt idx="776">
                  <c:v>58.8</c:v>
                </c:pt>
                <c:pt idx="777">
                  <c:v>58.85</c:v>
                </c:pt>
                <c:pt idx="778">
                  <c:v>58.9</c:v>
                </c:pt>
                <c:pt idx="779">
                  <c:v>58.95</c:v>
                </c:pt>
                <c:pt idx="780">
                  <c:v>59</c:v>
                </c:pt>
                <c:pt idx="781">
                  <c:v>59.05</c:v>
                </c:pt>
                <c:pt idx="782">
                  <c:v>59.1</c:v>
                </c:pt>
                <c:pt idx="783">
                  <c:v>59.15</c:v>
                </c:pt>
                <c:pt idx="784">
                  <c:v>59.2</c:v>
                </c:pt>
                <c:pt idx="785">
                  <c:v>59.25</c:v>
                </c:pt>
                <c:pt idx="786">
                  <c:v>59.3</c:v>
                </c:pt>
                <c:pt idx="787">
                  <c:v>59.35</c:v>
                </c:pt>
                <c:pt idx="788">
                  <c:v>59.4</c:v>
                </c:pt>
                <c:pt idx="789">
                  <c:v>59.45</c:v>
                </c:pt>
                <c:pt idx="790">
                  <c:v>59.5</c:v>
                </c:pt>
                <c:pt idx="791">
                  <c:v>59.55</c:v>
                </c:pt>
                <c:pt idx="792">
                  <c:v>59.6</c:v>
                </c:pt>
                <c:pt idx="793">
                  <c:v>59.65</c:v>
                </c:pt>
                <c:pt idx="794">
                  <c:v>59.7</c:v>
                </c:pt>
                <c:pt idx="795">
                  <c:v>59.75</c:v>
                </c:pt>
                <c:pt idx="796">
                  <c:v>59.8</c:v>
                </c:pt>
                <c:pt idx="797">
                  <c:v>59.85</c:v>
                </c:pt>
                <c:pt idx="798">
                  <c:v>59.9</c:v>
                </c:pt>
                <c:pt idx="799">
                  <c:v>59.95</c:v>
                </c:pt>
                <c:pt idx="800">
                  <c:v>60</c:v>
                </c:pt>
              </c:numCache>
            </c:numRef>
          </c:xVal>
          <c:yVal>
            <c:numRef>
              <c:f>Sheet1!$C$2:$C$804</c:f>
              <c:numCache>
                <c:formatCode>General</c:formatCode>
                <c:ptCount val="803"/>
                <c:pt idx="0">
                  <c:v>117</c:v>
                </c:pt>
                <c:pt idx="1">
                  <c:v>112</c:v>
                </c:pt>
                <c:pt idx="2">
                  <c:v>108</c:v>
                </c:pt>
                <c:pt idx="3">
                  <c:v>106</c:v>
                </c:pt>
                <c:pt idx="4">
                  <c:v>127</c:v>
                </c:pt>
                <c:pt idx="5">
                  <c:v>108</c:v>
                </c:pt>
                <c:pt idx="6">
                  <c:v>99</c:v>
                </c:pt>
                <c:pt idx="7">
                  <c:v>111</c:v>
                </c:pt>
                <c:pt idx="8">
                  <c:v>112</c:v>
                </c:pt>
                <c:pt idx="9">
                  <c:v>115</c:v>
                </c:pt>
                <c:pt idx="10">
                  <c:v>101</c:v>
                </c:pt>
                <c:pt idx="11">
                  <c:v>100</c:v>
                </c:pt>
                <c:pt idx="12">
                  <c:v>139</c:v>
                </c:pt>
                <c:pt idx="13">
                  <c:v>110</c:v>
                </c:pt>
                <c:pt idx="14">
                  <c:v>134</c:v>
                </c:pt>
                <c:pt idx="15">
                  <c:v>115</c:v>
                </c:pt>
                <c:pt idx="16">
                  <c:v>105</c:v>
                </c:pt>
                <c:pt idx="17">
                  <c:v>101</c:v>
                </c:pt>
                <c:pt idx="18">
                  <c:v>104</c:v>
                </c:pt>
                <c:pt idx="19">
                  <c:v>104</c:v>
                </c:pt>
                <c:pt idx="20">
                  <c:v>120</c:v>
                </c:pt>
                <c:pt idx="21">
                  <c:v>119</c:v>
                </c:pt>
                <c:pt idx="22">
                  <c:v>109</c:v>
                </c:pt>
                <c:pt idx="23">
                  <c:v>102</c:v>
                </c:pt>
                <c:pt idx="24">
                  <c:v>93</c:v>
                </c:pt>
                <c:pt idx="25">
                  <c:v>110</c:v>
                </c:pt>
                <c:pt idx="26">
                  <c:v>114</c:v>
                </c:pt>
                <c:pt idx="27">
                  <c:v>96</c:v>
                </c:pt>
                <c:pt idx="28">
                  <c:v>120</c:v>
                </c:pt>
                <c:pt idx="29">
                  <c:v>92</c:v>
                </c:pt>
                <c:pt idx="30">
                  <c:v>114</c:v>
                </c:pt>
                <c:pt idx="31">
                  <c:v>108</c:v>
                </c:pt>
                <c:pt idx="32">
                  <c:v>113</c:v>
                </c:pt>
                <c:pt idx="33">
                  <c:v>110</c:v>
                </c:pt>
                <c:pt idx="34">
                  <c:v>114</c:v>
                </c:pt>
                <c:pt idx="35">
                  <c:v>104</c:v>
                </c:pt>
                <c:pt idx="36">
                  <c:v>93</c:v>
                </c:pt>
                <c:pt idx="37">
                  <c:v>98</c:v>
                </c:pt>
                <c:pt idx="38">
                  <c:v>99</c:v>
                </c:pt>
                <c:pt idx="39">
                  <c:v>109</c:v>
                </c:pt>
                <c:pt idx="40">
                  <c:v>112</c:v>
                </c:pt>
                <c:pt idx="41">
                  <c:v>111</c:v>
                </c:pt>
                <c:pt idx="42">
                  <c:v>97</c:v>
                </c:pt>
                <c:pt idx="43">
                  <c:v>122</c:v>
                </c:pt>
                <c:pt idx="44">
                  <c:v>113</c:v>
                </c:pt>
                <c:pt idx="45">
                  <c:v>93</c:v>
                </c:pt>
                <c:pt idx="46">
                  <c:v>97</c:v>
                </c:pt>
                <c:pt idx="47">
                  <c:v>93</c:v>
                </c:pt>
                <c:pt idx="48">
                  <c:v>102</c:v>
                </c:pt>
                <c:pt idx="49">
                  <c:v>129</c:v>
                </c:pt>
                <c:pt idx="50">
                  <c:v>95</c:v>
                </c:pt>
                <c:pt idx="51">
                  <c:v>110</c:v>
                </c:pt>
                <c:pt idx="52">
                  <c:v>106</c:v>
                </c:pt>
                <c:pt idx="53">
                  <c:v>117</c:v>
                </c:pt>
                <c:pt idx="54">
                  <c:v>125</c:v>
                </c:pt>
                <c:pt idx="55">
                  <c:v>119</c:v>
                </c:pt>
                <c:pt idx="56">
                  <c:v>97</c:v>
                </c:pt>
                <c:pt idx="57">
                  <c:v>121</c:v>
                </c:pt>
                <c:pt idx="58">
                  <c:v>137</c:v>
                </c:pt>
                <c:pt idx="59">
                  <c:v>120</c:v>
                </c:pt>
                <c:pt idx="60">
                  <c:v>111</c:v>
                </c:pt>
                <c:pt idx="61">
                  <c:v>114</c:v>
                </c:pt>
                <c:pt idx="62">
                  <c:v>133</c:v>
                </c:pt>
                <c:pt idx="63">
                  <c:v>121</c:v>
                </c:pt>
                <c:pt idx="64">
                  <c:v>118</c:v>
                </c:pt>
                <c:pt idx="65">
                  <c:v>151</c:v>
                </c:pt>
                <c:pt idx="66">
                  <c:v>119</c:v>
                </c:pt>
                <c:pt idx="67">
                  <c:v>134</c:v>
                </c:pt>
                <c:pt idx="68">
                  <c:v>106</c:v>
                </c:pt>
                <c:pt idx="69">
                  <c:v>130</c:v>
                </c:pt>
                <c:pt idx="70">
                  <c:v>142</c:v>
                </c:pt>
                <c:pt idx="71">
                  <c:v>119</c:v>
                </c:pt>
                <c:pt idx="72">
                  <c:v>123</c:v>
                </c:pt>
                <c:pt idx="73">
                  <c:v>122</c:v>
                </c:pt>
                <c:pt idx="74">
                  <c:v>138</c:v>
                </c:pt>
                <c:pt idx="75">
                  <c:v>115</c:v>
                </c:pt>
                <c:pt idx="76">
                  <c:v>122</c:v>
                </c:pt>
                <c:pt idx="77">
                  <c:v>120</c:v>
                </c:pt>
                <c:pt idx="78">
                  <c:v>116</c:v>
                </c:pt>
                <c:pt idx="79">
                  <c:v>123</c:v>
                </c:pt>
                <c:pt idx="80">
                  <c:v>124</c:v>
                </c:pt>
                <c:pt idx="81">
                  <c:v>100</c:v>
                </c:pt>
                <c:pt idx="82">
                  <c:v>110</c:v>
                </c:pt>
                <c:pt idx="83">
                  <c:v>109</c:v>
                </c:pt>
                <c:pt idx="84">
                  <c:v>103</c:v>
                </c:pt>
                <c:pt idx="85">
                  <c:v>99</c:v>
                </c:pt>
                <c:pt idx="86">
                  <c:v>117</c:v>
                </c:pt>
                <c:pt idx="87">
                  <c:v>112</c:v>
                </c:pt>
                <c:pt idx="88">
                  <c:v>122</c:v>
                </c:pt>
                <c:pt idx="89">
                  <c:v>125</c:v>
                </c:pt>
                <c:pt idx="90">
                  <c:v>103</c:v>
                </c:pt>
                <c:pt idx="91">
                  <c:v>118</c:v>
                </c:pt>
                <c:pt idx="92">
                  <c:v>116</c:v>
                </c:pt>
                <c:pt idx="93">
                  <c:v>101</c:v>
                </c:pt>
                <c:pt idx="94">
                  <c:v>113</c:v>
                </c:pt>
                <c:pt idx="95">
                  <c:v>113</c:v>
                </c:pt>
                <c:pt idx="96">
                  <c:v>96</c:v>
                </c:pt>
                <c:pt idx="97">
                  <c:v>123</c:v>
                </c:pt>
                <c:pt idx="98">
                  <c:v>111</c:v>
                </c:pt>
                <c:pt idx="99">
                  <c:v>122</c:v>
                </c:pt>
                <c:pt idx="100">
                  <c:v>106</c:v>
                </c:pt>
                <c:pt idx="101">
                  <c:v>104</c:v>
                </c:pt>
                <c:pt idx="102">
                  <c:v>107</c:v>
                </c:pt>
                <c:pt idx="103">
                  <c:v>104</c:v>
                </c:pt>
                <c:pt idx="104">
                  <c:v>115</c:v>
                </c:pt>
                <c:pt idx="105">
                  <c:v>126</c:v>
                </c:pt>
                <c:pt idx="106">
                  <c:v>115</c:v>
                </c:pt>
                <c:pt idx="107">
                  <c:v>115</c:v>
                </c:pt>
                <c:pt idx="108">
                  <c:v>108</c:v>
                </c:pt>
                <c:pt idx="109">
                  <c:v>108</c:v>
                </c:pt>
                <c:pt idx="110">
                  <c:v>111</c:v>
                </c:pt>
                <c:pt idx="111">
                  <c:v>99</c:v>
                </c:pt>
                <c:pt idx="112">
                  <c:v>99</c:v>
                </c:pt>
                <c:pt idx="113">
                  <c:v>100</c:v>
                </c:pt>
                <c:pt idx="114">
                  <c:v>110</c:v>
                </c:pt>
                <c:pt idx="115">
                  <c:v>109</c:v>
                </c:pt>
                <c:pt idx="116">
                  <c:v>103</c:v>
                </c:pt>
                <c:pt idx="117">
                  <c:v>113</c:v>
                </c:pt>
                <c:pt idx="118">
                  <c:v>100</c:v>
                </c:pt>
                <c:pt idx="119">
                  <c:v>130</c:v>
                </c:pt>
                <c:pt idx="120">
                  <c:v>105</c:v>
                </c:pt>
                <c:pt idx="121">
                  <c:v>99</c:v>
                </c:pt>
                <c:pt idx="122">
                  <c:v>131</c:v>
                </c:pt>
                <c:pt idx="123">
                  <c:v>126</c:v>
                </c:pt>
                <c:pt idx="124">
                  <c:v>107</c:v>
                </c:pt>
                <c:pt idx="125">
                  <c:v>122</c:v>
                </c:pt>
                <c:pt idx="126">
                  <c:v>114</c:v>
                </c:pt>
                <c:pt idx="127">
                  <c:v>107</c:v>
                </c:pt>
                <c:pt idx="128">
                  <c:v>103</c:v>
                </c:pt>
                <c:pt idx="129">
                  <c:v>109</c:v>
                </c:pt>
                <c:pt idx="130">
                  <c:v>102</c:v>
                </c:pt>
                <c:pt idx="131">
                  <c:v>123</c:v>
                </c:pt>
                <c:pt idx="132">
                  <c:v>101</c:v>
                </c:pt>
                <c:pt idx="133">
                  <c:v>126</c:v>
                </c:pt>
                <c:pt idx="134">
                  <c:v>102</c:v>
                </c:pt>
                <c:pt idx="135">
                  <c:v>126</c:v>
                </c:pt>
                <c:pt idx="136">
                  <c:v>100</c:v>
                </c:pt>
                <c:pt idx="137">
                  <c:v>96</c:v>
                </c:pt>
                <c:pt idx="138">
                  <c:v>104</c:v>
                </c:pt>
                <c:pt idx="139">
                  <c:v>97</c:v>
                </c:pt>
                <c:pt idx="140">
                  <c:v>96</c:v>
                </c:pt>
                <c:pt idx="141">
                  <c:v>112</c:v>
                </c:pt>
                <c:pt idx="142">
                  <c:v>108</c:v>
                </c:pt>
                <c:pt idx="143">
                  <c:v>120</c:v>
                </c:pt>
                <c:pt idx="144">
                  <c:v>125</c:v>
                </c:pt>
                <c:pt idx="145">
                  <c:v>112</c:v>
                </c:pt>
                <c:pt idx="146">
                  <c:v>122</c:v>
                </c:pt>
                <c:pt idx="147">
                  <c:v>120</c:v>
                </c:pt>
                <c:pt idx="148">
                  <c:v>113</c:v>
                </c:pt>
                <c:pt idx="149">
                  <c:v>119</c:v>
                </c:pt>
                <c:pt idx="150">
                  <c:v>106</c:v>
                </c:pt>
                <c:pt idx="151">
                  <c:v>108</c:v>
                </c:pt>
                <c:pt idx="152">
                  <c:v>111</c:v>
                </c:pt>
                <c:pt idx="153">
                  <c:v>109</c:v>
                </c:pt>
                <c:pt idx="154">
                  <c:v>132</c:v>
                </c:pt>
                <c:pt idx="155">
                  <c:v>111</c:v>
                </c:pt>
                <c:pt idx="156">
                  <c:v>120</c:v>
                </c:pt>
                <c:pt idx="157">
                  <c:v>104</c:v>
                </c:pt>
                <c:pt idx="158">
                  <c:v>107</c:v>
                </c:pt>
                <c:pt idx="159">
                  <c:v>120</c:v>
                </c:pt>
                <c:pt idx="160">
                  <c:v>87</c:v>
                </c:pt>
                <c:pt idx="161">
                  <c:v>93</c:v>
                </c:pt>
                <c:pt idx="162">
                  <c:v>130</c:v>
                </c:pt>
                <c:pt idx="163">
                  <c:v>114</c:v>
                </c:pt>
                <c:pt idx="164">
                  <c:v>104</c:v>
                </c:pt>
                <c:pt idx="165">
                  <c:v>119</c:v>
                </c:pt>
                <c:pt idx="166">
                  <c:v>100</c:v>
                </c:pt>
                <c:pt idx="167">
                  <c:v>108</c:v>
                </c:pt>
                <c:pt idx="168">
                  <c:v>101</c:v>
                </c:pt>
                <c:pt idx="169">
                  <c:v>120</c:v>
                </c:pt>
                <c:pt idx="170">
                  <c:v>91</c:v>
                </c:pt>
                <c:pt idx="171">
                  <c:v>100</c:v>
                </c:pt>
                <c:pt idx="172">
                  <c:v>109</c:v>
                </c:pt>
                <c:pt idx="173">
                  <c:v>95</c:v>
                </c:pt>
                <c:pt idx="174">
                  <c:v>107</c:v>
                </c:pt>
                <c:pt idx="175">
                  <c:v>120</c:v>
                </c:pt>
                <c:pt idx="176">
                  <c:v>115</c:v>
                </c:pt>
                <c:pt idx="177">
                  <c:v>123</c:v>
                </c:pt>
                <c:pt idx="178">
                  <c:v>119</c:v>
                </c:pt>
                <c:pt idx="179">
                  <c:v>124</c:v>
                </c:pt>
                <c:pt idx="180">
                  <c:v>103</c:v>
                </c:pt>
                <c:pt idx="181">
                  <c:v>121</c:v>
                </c:pt>
                <c:pt idx="182">
                  <c:v>121</c:v>
                </c:pt>
                <c:pt idx="183">
                  <c:v>123</c:v>
                </c:pt>
                <c:pt idx="184">
                  <c:v>108</c:v>
                </c:pt>
                <c:pt idx="185">
                  <c:v>107</c:v>
                </c:pt>
                <c:pt idx="186">
                  <c:v>126</c:v>
                </c:pt>
                <c:pt idx="187">
                  <c:v>108</c:v>
                </c:pt>
                <c:pt idx="188">
                  <c:v>104</c:v>
                </c:pt>
                <c:pt idx="189">
                  <c:v>112</c:v>
                </c:pt>
                <c:pt idx="190">
                  <c:v>102</c:v>
                </c:pt>
                <c:pt idx="191">
                  <c:v>138</c:v>
                </c:pt>
                <c:pt idx="192">
                  <c:v>109</c:v>
                </c:pt>
                <c:pt idx="193">
                  <c:v>112</c:v>
                </c:pt>
                <c:pt idx="194">
                  <c:v>108</c:v>
                </c:pt>
                <c:pt idx="195">
                  <c:v>130</c:v>
                </c:pt>
                <c:pt idx="196">
                  <c:v>138</c:v>
                </c:pt>
                <c:pt idx="197">
                  <c:v>122</c:v>
                </c:pt>
                <c:pt idx="198">
                  <c:v>126</c:v>
                </c:pt>
                <c:pt idx="199">
                  <c:v>112</c:v>
                </c:pt>
                <c:pt idx="200">
                  <c:v>143</c:v>
                </c:pt>
                <c:pt idx="201">
                  <c:v>152</c:v>
                </c:pt>
                <c:pt idx="202">
                  <c:v>141</c:v>
                </c:pt>
                <c:pt idx="203">
                  <c:v>143</c:v>
                </c:pt>
                <c:pt idx="204">
                  <c:v>158</c:v>
                </c:pt>
                <c:pt idx="205">
                  <c:v>170</c:v>
                </c:pt>
                <c:pt idx="206">
                  <c:v>131</c:v>
                </c:pt>
                <c:pt idx="207">
                  <c:v>125</c:v>
                </c:pt>
                <c:pt idx="208">
                  <c:v>135</c:v>
                </c:pt>
                <c:pt idx="209">
                  <c:v>135</c:v>
                </c:pt>
                <c:pt idx="210">
                  <c:v>105</c:v>
                </c:pt>
                <c:pt idx="211">
                  <c:v>115</c:v>
                </c:pt>
                <c:pt idx="212">
                  <c:v>133</c:v>
                </c:pt>
                <c:pt idx="213">
                  <c:v>110</c:v>
                </c:pt>
                <c:pt idx="214">
                  <c:v>105</c:v>
                </c:pt>
                <c:pt idx="215">
                  <c:v>102</c:v>
                </c:pt>
                <c:pt idx="216">
                  <c:v>123</c:v>
                </c:pt>
                <c:pt idx="217">
                  <c:v>114</c:v>
                </c:pt>
                <c:pt idx="218">
                  <c:v>134</c:v>
                </c:pt>
                <c:pt idx="219">
                  <c:v>121</c:v>
                </c:pt>
                <c:pt idx="220">
                  <c:v>103</c:v>
                </c:pt>
                <c:pt idx="221">
                  <c:v>104</c:v>
                </c:pt>
                <c:pt idx="222">
                  <c:v>109</c:v>
                </c:pt>
                <c:pt idx="223">
                  <c:v>100</c:v>
                </c:pt>
                <c:pt idx="224">
                  <c:v>102</c:v>
                </c:pt>
                <c:pt idx="225">
                  <c:v>115</c:v>
                </c:pt>
                <c:pt idx="226">
                  <c:v>130</c:v>
                </c:pt>
                <c:pt idx="227">
                  <c:v>115</c:v>
                </c:pt>
                <c:pt idx="228">
                  <c:v>98</c:v>
                </c:pt>
                <c:pt idx="229">
                  <c:v>93</c:v>
                </c:pt>
                <c:pt idx="230">
                  <c:v>118</c:v>
                </c:pt>
                <c:pt idx="231">
                  <c:v>88</c:v>
                </c:pt>
                <c:pt idx="232">
                  <c:v>122</c:v>
                </c:pt>
                <c:pt idx="233">
                  <c:v>107</c:v>
                </c:pt>
                <c:pt idx="234">
                  <c:v>108</c:v>
                </c:pt>
                <c:pt idx="235">
                  <c:v>113</c:v>
                </c:pt>
                <c:pt idx="236">
                  <c:v>98</c:v>
                </c:pt>
                <c:pt idx="237">
                  <c:v>122</c:v>
                </c:pt>
                <c:pt idx="238">
                  <c:v>101</c:v>
                </c:pt>
                <c:pt idx="239">
                  <c:v>120</c:v>
                </c:pt>
                <c:pt idx="240">
                  <c:v>121</c:v>
                </c:pt>
                <c:pt idx="241">
                  <c:v>117</c:v>
                </c:pt>
                <c:pt idx="242">
                  <c:v>93</c:v>
                </c:pt>
                <c:pt idx="243">
                  <c:v>119</c:v>
                </c:pt>
                <c:pt idx="244">
                  <c:v>119</c:v>
                </c:pt>
                <c:pt idx="245">
                  <c:v>125</c:v>
                </c:pt>
                <c:pt idx="246">
                  <c:v>109</c:v>
                </c:pt>
                <c:pt idx="247">
                  <c:v>118</c:v>
                </c:pt>
                <c:pt idx="248">
                  <c:v>113</c:v>
                </c:pt>
                <c:pt idx="249">
                  <c:v>102</c:v>
                </c:pt>
                <c:pt idx="250">
                  <c:v>125</c:v>
                </c:pt>
                <c:pt idx="251">
                  <c:v>109</c:v>
                </c:pt>
                <c:pt idx="252">
                  <c:v>93</c:v>
                </c:pt>
                <c:pt idx="253">
                  <c:v>106</c:v>
                </c:pt>
                <c:pt idx="254">
                  <c:v>100</c:v>
                </c:pt>
                <c:pt idx="255">
                  <c:v>129</c:v>
                </c:pt>
                <c:pt idx="256">
                  <c:v>110</c:v>
                </c:pt>
                <c:pt idx="257">
                  <c:v>135</c:v>
                </c:pt>
                <c:pt idx="258">
                  <c:v>92</c:v>
                </c:pt>
                <c:pt idx="259">
                  <c:v>127</c:v>
                </c:pt>
                <c:pt idx="260">
                  <c:v>117</c:v>
                </c:pt>
                <c:pt idx="261">
                  <c:v>101</c:v>
                </c:pt>
                <c:pt idx="262">
                  <c:v>96</c:v>
                </c:pt>
                <c:pt idx="263">
                  <c:v>98</c:v>
                </c:pt>
                <c:pt idx="264">
                  <c:v>104</c:v>
                </c:pt>
                <c:pt idx="265">
                  <c:v>112</c:v>
                </c:pt>
                <c:pt idx="266">
                  <c:v>121</c:v>
                </c:pt>
                <c:pt idx="267">
                  <c:v>124</c:v>
                </c:pt>
                <c:pt idx="268">
                  <c:v>133</c:v>
                </c:pt>
                <c:pt idx="269">
                  <c:v>126</c:v>
                </c:pt>
                <c:pt idx="270">
                  <c:v>126</c:v>
                </c:pt>
                <c:pt idx="271">
                  <c:v>122</c:v>
                </c:pt>
                <c:pt idx="272">
                  <c:v>101</c:v>
                </c:pt>
                <c:pt idx="273">
                  <c:v>109</c:v>
                </c:pt>
                <c:pt idx="274">
                  <c:v>119</c:v>
                </c:pt>
                <c:pt idx="275">
                  <c:v>100</c:v>
                </c:pt>
                <c:pt idx="276">
                  <c:v>116</c:v>
                </c:pt>
                <c:pt idx="277">
                  <c:v>113</c:v>
                </c:pt>
                <c:pt idx="278">
                  <c:v>108</c:v>
                </c:pt>
                <c:pt idx="279">
                  <c:v>115</c:v>
                </c:pt>
                <c:pt idx="280">
                  <c:v>121</c:v>
                </c:pt>
                <c:pt idx="281">
                  <c:v>119</c:v>
                </c:pt>
                <c:pt idx="282">
                  <c:v>129</c:v>
                </c:pt>
                <c:pt idx="283">
                  <c:v>109</c:v>
                </c:pt>
                <c:pt idx="284">
                  <c:v>106</c:v>
                </c:pt>
                <c:pt idx="285">
                  <c:v>128</c:v>
                </c:pt>
                <c:pt idx="286">
                  <c:v>127</c:v>
                </c:pt>
                <c:pt idx="287">
                  <c:v>115</c:v>
                </c:pt>
                <c:pt idx="288">
                  <c:v>114</c:v>
                </c:pt>
                <c:pt idx="289">
                  <c:v>123</c:v>
                </c:pt>
                <c:pt idx="290">
                  <c:v>126</c:v>
                </c:pt>
                <c:pt idx="291">
                  <c:v>131</c:v>
                </c:pt>
                <c:pt idx="292">
                  <c:v>115</c:v>
                </c:pt>
                <c:pt idx="293">
                  <c:v>133</c:v>
                </c:pt>
                <c:pt idx="294">
                  <c:v>112</c:v>
                </c:pt>
                <c:pt idx="295">
                  <c:v>124</c:v>
                </c:pt>
                <c:pt idx="296">
                  <c:v>118</c:v>
                </c:pt>
                <c:pt idx="297">
                  <c:v>110</c:v>
                </c:pt>
                <c:pt idx="298">
                  <c:v>127</c:v>
                </c:pt>
                <c:pt idx="299">
                  <c:v>129</c:v>
                </c:pt>
                <c:pt idx="300">
                  <c:v>119</c:v>
                </c:pt>
                <c:pt idx="301">
                  <c:v>110</c:v>
                </c:pt>
                <c:pt idx="302">
                  <c:v>125</c:v>
                </c:pt>
                <c:pt idx="303">
                  <c:v>122</c:v>
                </c:pt>
                <c:pt idx="304">
                  <c:v>127</c:v>
                </c:pt>
                <c:pt idx="305">
                  <c:v>125</c:v>
                </c:pt>
                <c:pt idx="306">
                  <c:v>127</c:v>
                </c:pt>
                <c:pt idx="307">
                  <c:v>119</c:v>
                </c:pt>
                <c:pt idx="308">
                  <c:v>135</c:v>
                </c:pt>
                <c:pt idx="309">
                  <c:v>118</c:v>
                </c:pt>
                <c:pt idx="310">
                  <c:v>96</c:v>
                </c:pt>
                <c:pt idx="311">
                  <c:v>111</c:v>
                </c:pt>
                <c:pt idx="312">
                  <c:v>113</c:v>
                </c:pt>
                <c:pt idx="313">
                  <c:v>106</c:v>
                </c:pt>
                <c:pt idx="314">
                  <c:v>110</c:v>
                </c:pt>
                <c:pt idx="315">
                  <c:v>136</c:v>
                </c:pt>
                <c:pt idx="316">
                  <c:v>150</c:v>
                </c:pt>
                <c:pt idx="317">
                  <c:v>138</c:v>
                </c:pt>
                <c:pt idx="318">
                  <c:v>132</c:v>
                </c:pt>
                <c:pt idx="319">
                  <c:v>118</c:v>
                </c:pt>
                <c:pt idx="320">
                  <c:v>119</c:v>
                </c:pt>
                <c:pt idx="321">
                  <c:v>107</c:v>
                </c:pt>
                <c:pt idx="322">
                  <c:v>126</c:v>
                </c:pt>
                <c:pt idx="323">
                  <c:v>153</c:v>
                </c:pt>
                <c:pt idx="324">
                  <c:v>125</c:v>
                </c:pt>
                <c:pt idx="325">
                  <c:v>130</c:v>
                </c:pt>
                <c:pt idx="326">
                  <c:v>117</c:v>
                </c:pt>
                <c:pt idx="327">
                  <c:v>111</c:v>
                </c:pt>
                <c:pt idx="328">
                  <c:v>119</c:v>
                </c:pt>
                <c:pt idx="329">
                  <c:v>118</c:v>
                </c:pt>
                <c:pt idx="330">
                  <c:v>131</c:v>
                </c:pt>
                <c:pt idx="331">
                  <c:v>133</c:v>
                </c:pt>
                <c:pt idx="332">
                  <c:v>132</c:v>
                </c:pt>
                <c:pt idx="333">
                  <c:v>126</c:v>
                </c:pt>
                <c:pt idx="334">
                  <c:v>132</c:v>
                </c:pt>
                <c:pt idx="335">
                  <c:v>140</c:v>
                </c:pt>
                <c:pt idx="336">
                  <c:v>139</c:v>
                </c:pt>
                <c:pt idx="337">
                  <c:v>157</c:v>
                </c:pt>
                <c:pt idx="338">
                  <c:v>158</c:v>
                </c:pt>
                <c:pt idx="339">
                  <c:v>147</c:v>
                </c:pt>
                <c:pt idx="340">
                  <c:v>128</c:v>
                </c:pt>
                <c:pt idx="341">
                  <c:v>142</c:v>
                </c:pt>
                <c:pt idx="342">
                  <c:v>135</c:v>
                </c:pt>
                <c:pt idx="343">
                  <c:v>129</c:v>
                </c:pt>
                <c:pt idx="344">
                  <c:v>129</c:v>
                </c:pt>
                <c:pt idx="345">
                  <c:v>147</c:v>
                </c:pt>
                <c:pt idx="346">
                  <c:v>148</c:v>
                </c:pt>
                <c:pt idx="347">
                  <c:v>151</c:v>
                </c:pt>
                <c:pt idx="348">
                  <c:v>125</c:v>
                </c:pt>
                <c:pt idx="349">
                  <c:v>140</c:v>
                </c:pt>
                <c:pt idx="350">
                  <c:v>141</c:v>
                </c:pt>
                <c:pt idx="351">
                  <c:v>155</c:v>
                </c:pt>
                <c:pt idx="352">
                  <c:v>163</c:v>
                </c:pt>
                <c:pt idx="353">
                  <c:v>155</c:v>
                </c:pt>
                <c:pt idx="354">
                  <c:v>148</c:v>
                </c:pt>
                <c:pt idx="355">
                  <c:v>143</c:v>
                </c:pt>
                <c:pt idx="356">
                  <c:v>154</c:v>
                </c:pt>
                <c:pt idx="357">
                  <c:v>168</c:v>
                </c:pt>
                <c:pt idx="358">
                  <c:v>122</c:v>
                </c:pt>
                <c:pt idx="359">
                  <c:v>153</c:v>
                </c:pt>
                <c:pt idx="360">
                  <c:v>174</c:v>
                </c:pt>
                <c:pt idx="361">
                  <c:v>139</c:v>
                </c:pt>
                <c:pt idx="362">
                  <c:v>166</c:v>
                </c:pt>
                <c:pt idx="363">
                  <c:v>178</c:v>
                </c:pt>
                <c:pt idx="364">
                  <c:v>174</c:v>
                </c:pt>
                <c:pt idx="365">
                  <c:v>170</c:v>
                </c:pt>
                <c:pt idx="366">
                  <c:v>170</c:v>
                </c:pt>
                <c:pt idx="367">
                  <c:v>180</c:v>
                </c:pt>
                <c:pt idx="368">
                  <c:v>173</c:v>
                </c:pt>
                <c:pt idx="369">
                  <c:v>166</c:v>
                </c:pt>
                <c:pt idx="370">
                  <c:v>168</c:v>
                </c:pt>
                <c:pt idx="371">
                  <c:v>168</c:v>
                </c:pt>
                <c:pt idx="372">
                  <c:v>190</c:v>
                </c:pt>
                <c:pt idx="373">
                  <c:v>171</c:v>
                </c:pt>
                <c:pt idx="374">
                  <c:v>203</c:v>
                </c:pt>
                <c:pt idx="375">
                  <c:v>189</c:v>
                </c:pt>
                <c:pt idx="376">
                  <c:v>207</c:v>
                </c:pt>
                <c:pt idx="377">
                  <c:v>201</c:v>
                </c:pt>
                <c:pt idx="378">
                  <c:v>198</c:v>
                </c:pt>
                <c:pt idx="379">
                  <c:v>193</c:v>
                </c:pt>
                <c:pt idx="380">
                  <c:v>197</c:v>
                </c:pt>
                <c:pt idx="381">
                  <c:v>190</c:v>
                </c:pt>
                <c:pt idx="382">
                  <c:v>199</c:v>
                </c:pt>
                <c:pt idx="383">
                  <c:v>173</c:v>
                </c:pt>
                <c:pt idx="384">
                  <c:v>187</c:v>
                </c:pt>
                <c:pt idx="385">
                  <c:v>182</c:v>
                </c:pt>
                <c:pt idx="386">
                  <c:v>208</c:v>
                </c:pt>
                <c:pt idx="387">
                  <c:v>176</c:v>
                </c:pt>
                <c:pt idx="388">
                  <c:v>212</c:v>
                </c:pt>
                <c:pt idx="389">
                  <c:v>186</c:v>
                </c:pt>
                <c:pt idx="390">
                  <c:v>168</c:v>
                </c:pt>
                <c:pt idx="391">
                  <c:v>186</c:v>
                </c:pt>
                <c:pt idx="392">
                  <c:v>140</c:v>
                </c:pt>
                <c:pt idx="393">
                  <c:v>168</c:v>
                </c:pt>
                <c:pt idx="394">
                  <c:v>166</c:v>
                </c:pt>
                <c:pt idx="395">
                  <c:v>165</c:v>
                </c:pt>
                <c:pt idx="396">
                  <c:v>150</c:v>
                </c:pt>
                <c:pt idx="397">
                  <c:v>145</c:v>
                </c:pt>
                <c:pt idx="398">
                  <c:v>143</c:v>
                </c:pt>
                <c:pt idx="399">
                  <c:v>158</c:v>
                </c:pt>
                <c:pt idx="400">
                  <c:v>138</c:v>
                </c:pt>
                <c:pt idx="401">
                  <c:v>137</c:v>
                </c:pt>
                <c:pt idx="402">
                  <c:v>158</c:v>
                </c:pt>
                <c:pt idx="403">
                  <c:v>153</c:v>
                </c:pt>
                <c:pt idx="404">
                  <c:v>147</c:v>
                </c:pt>
                <c:pt idx="405">
                  <c:v>145</c:v>
                </c:pt>
                <c:pt idx="406">
                  <c:v>136</c:v>
                </c:pt>
                <c:pt idx="407">
                  <c:v>132</c:v>
                </c:pt>
                <c:pt idx="408">
                  <c:v>130</c:v>
                </c:pt>
                <c:pt idx="409">
                  <c:v>154</c:v>
                </c:pt>
                <c:pt idx="410">
                  <c:v>158</c:v>
                </c:pt>
                <c:pt idx="411">
                  <c:v>137</c:v>
                </c:pt>
                <c:pt idx="412">
                  <c:v>125</c:v>
                </c:pt>
                <c:pt idx="413">
                  <c:v>109</c:v>
                </c:pt>
                <c:pt idx="414">
                  <c:v>127</c:v>
                </c:pt>
                <c:pt idx="415">
                  <c:v>117</c:v>
                </c:pt>
                <c:pt idx="416">
                  <c:v>130</c:v>
                </c:pt>
                <c:pt idx="417">
                  <c:v>114</c:v>
                </c:pt>
                <c:pt idx="418">
                  <c:v>139</c:v>
                </c:pt>
                <c:pt idx="419">
                  <c:v>109</c:v>
                </c:pt>
                <c:pt idx="420">
                  <c:v>113</c:v>
                </c:pt>
                <c:pt idx="421">
                  <c:v>144</c:v>
                </c:pt>
                <c:pt idx="422">
                  <c:v>165</c:v>
                </c:pt>
                <c:pt idx="423">
                  <c:v>120</c:v>
                </c:pt>
                <c:pt idx="424">
                  <c:v>121</c:v>
                </c:pt>
                <c:pt idx="425">
                  <c:v>125</c:v>
                </c:pt>
                <c:pt idx="426">
                  <c:v>117</c:v>
                </c:pt>
                <c:pt idx="427">
                  <c:v>118</c:v>
                </c:pt>
                <c:pt idx="428">
                  <c:v>147</c:v>
                </c:pt>
                <c:pt idx="429">
                  <c:v>133</c:v>
                </c:pt>
                <c:pt idx="430">
                  <c:v>143</c:v>
                </c:pt>
                <c:pt idx="431">
                  <c:v>134</c:v>
                </c:pt>
                <c:pt idx="432">
                  <c:v>122</c:v>
                </c:pt>
                <c:pt idx="433">
                  <c:v>126</c:v>
                </c:pt>
                <c:pt idx="434">
                  <c:v>117</c:v>
                </c:pt>
                <c:pt idx="435">
                  <c:v>139</c:v>
                </c:pt>
                <c:pt idx="436">
                  <c:v>122</c:v>
                </c:pt>
                <c:pt idx="437">
                  <c:v>139</c:v>
                </c:pt>
                <c:pt idx="438">
                  <c:v>143</c:v>
                </c:pt>
                <c:pt idx="439">
                  <c:v>132</c:v>
                </c:pt>
                <c:pt idx="440">
                  <c:v>163</c:v>
                </c:pt>
                <c:pt idx="441">
                  <c:v>154</c:v>
                </c:pt>
                <c:pt idx="442">
                  <c:v>160</c:v>
                </c:pt>
                <c:pt idx="443">
                  <c:v>159</c:v>
                </c:pt>
                <c:pt idx="444">
                  <c:v>134</c:v>
                </c:pt>
                <c:pt idx="445">
                  <c:v>205</c:v>
                </c:pt>
                <c:pt idx="446">
                  <c:v>175</c:v>
                </c:pt>
                <c:pt idx="447">
                  <c:v>184</c:v>
                </c:pt>
                <c:pt idx="448">
                  <c:v>178</c:v>
                </c:pt>
                <c:pt idx="449">
                  <c:v>168</c:v>
                </c:pt>
                <c:pt idx="450">
                  <c:v>210</c:v>
                </c:pt>
                <c:pt idx="451">
                  <c:v>195</c:v>
                </c:pt>
                <c:pt idx="452">
                  <c:v>235</c:v>
                </c:pt>
                <c:pt idx="453">
                  <c:v>197</c:v>
                </c:pt>
                <c:pt idx="454">
                  <c:v>225</c:v>
                </c:pt>
                <c:pt idx="455">
                  <c:v>263</c:v>
                </c:pt>
                <c:pt idx="456">
                  <c:v>260</c:v>
                </c:pt>
                <c:pt idx="457">
                  <c:v>276</c:v>
                </c:pt>
                <c:pt idx="458">
                  <c:v>272</c:v>
                </c:pt>
                <c:pt idx="459">
                  <c:v>282</c:v>
                </c:pt>
                <c:pt idx="460">
                  <c:v>311</c:v>
                </c:pt>
                <c:pt idx="461">
                  <c:v>342</c:v>
                </c:pt>
                <c:pt idx="462">
                  <c:v>336</c:v>
                </c:pt>
                <c:pt idx="463">
                  <c:v>336</c:v>
                </c:pt>
                <c:pt idx="464">
                  <c:v>328</c:v>
                </c:pt>
                <c:pt idx="465">
                  <c:v>371</c:v>
                </c:pt>
                <c:pt idx="466">
                  <c:v>370</c:v>
                </c:pt>
                <c:pt idx="467">
                  <c:v>359</c:v>
                </c:pt>
                <c:pt idx="468">
                  <c:v>377</c:v>
                </c:pt>
                <c:pt idx="469">
                  <c:v>370</c:v>
                </c:pt>
                <c:pt idx="470">
                  <c:v>394</c:v>
                </c:pt>
                <c:pt idx="471">
                  <c:v>382</c:v>
                </c:pt>
                <c:pt idx="472">
                  <c:v>354</c:v>
                </c:pt>
                <c:pt idx="473">
                  <c:v>358</c:v>
                </c:pt>
                <c:pt idx="474">
                  <c:v>356</c:v>
                </c:pt>
                <c:pt idx="475">
                  <c:v>353</c:v>
                </c:pt>
                <c:pt idx="476">
                  <c:v>341</c:v>
                </c:pt>
                <c:pt idx="477">
                  <c:v>338</c:v>
                </c:pt>
                <c:pt idx="478">
                  <c:v>295</c:v>
                </c:pt>
                <c:pt idx="479">
                  <c:v>273</c:v>
                </c:pt>
                <c:pt idx="480">
                  <c:v>278</c:v>
                </c:pt>
                <c:pt idx="481">
                  <c:v>291</c:v>
                </c:pt>
                <c:pt idx="482">
                  <c:v>256</c:v>
                </c:pt>
                <c:pt idx="483">
                  <c:v>222</c:v>
                </c:pt>
                <c:pt idx="484">
                  <c:v>221</c:v>
                </c:pt>
                <c:pt idx="485">
                  <c:v>207</c:v>
                </c:pt>
                <c:pt idx="486">
                  <c:v>205</c:v>
                </c:pt>
                <c:pt idx="487">
                  <c:v>208</c:v>
                </c:pt>
                <c:pt idx="488">
                  <c:v>196</c:v>
                </c:pt>
                <c:pt idx="489">
                  <c:v>157</c:v>
                </c:pt>
                <c:pt idx="490">
                  <c:v>163</c:v>
                </c:pt>
                <c:pt idx="491">
                  <c:v>120</c:v>
                </c:pt>
                <c:pt idx="492">
                  <c:v>183</c:v>
                </c:pt>
                <c:pt idx="493">
                  <c:v>161</c:v>
                </c:pt>
                <c:pt idx="494">
                  <c:v>158</c:v>
                </c:pt>
                <c:pt idx="495">
                  <c:v>157</c:v>
                </c:pt>
                <c:pt idx="496">
                  <c:v>150</c:v>
                </c:pt>
                <c:pt idx="497">
                  <c:v>108</c:v>
                </c:pt>
                <c:pt idx="498">
                  <c:v>134</c:v>
                </c:pt>
                <c:pt idx="499">
                  <c:v>123</c:v>
                </c:pt>
                <c:pt idx="500">
                  <c:v>121</c:v>
                </c:pt>
                <c:pt idx="501">
                  <c:v>144</c:v>
                </c:pt>
                <c:pt idx="502">
                  <c:v>129</c:v>
                </c:pt>
                <c:pt idx="503">
                  <c:v>120</c:v>
                </c:pt>
                <c:pt idx="504">
                  <c:v>117</c:v>
                </c:pt>
                <c:pt idx="505">
                  <c:v>144</c:v>
                </c:pt>
                <c:pt idx="506">
                  <c:v>144</c:v>
                </c:pt>
                <c:pt idx="507">
                  <c:v>120</c:v>
                </c:pt>
                <c:pt idx="508">
                  <c:v>125</c:v>
                </c:pt>
                <c:pt idx="509">
                  <c:v>115</c:v>
                </c:pt>
                <c:pt idx="510">
                  <c:v>92</c:v>
                </c:pt>
                <c:pt idx="511">
                  <c:v>129</c:v>
                </c:pt>
                <c:pt idx="512">
                  <c:v>106</c:v>
                </c:pt>
                <c:pt idx="513">
                  <c:v>100</c:v>
                </c:pt>
                <c:pt idx="514">
                  <c:v>82</c:v>
                </c:pt>
                <c:pt idx="515">
                  <c:v>106</c:v>
                </c:pt>
                <c:pt idx="516">
                  <c:v>98</c:v>
                </c:pt>
                <c:pt idx="517">
                  <c:v>98</c:v>
                </c:pt>
                <c:pt idx="518">
                  <c:v>110</c:v>
                </c:pt>
                <c:pt idx="519">
                  <c:v>122</c:v>
                </c:pt>
                <c:pt idx="520">
                  <c:v>109</c:v>
                </c:pt>
                <c:pt idx="521">
                  <c:v>95</c:v>
                </c:pt>
                <c:pt idx="522">
                  <c:v>76</c:v>
                </c:pt>
                <c:pt idx="523">
                  <c:v>99</c:v>
                </c:pt>
                <c:pt idx="524">
                  <c:v>88</c:v>
                </c:pt>
                <c:pt idx="525">
                  <c:v>109</c:v>
                </c:pt>
                <c:pt idx="526">
                  <c:v>77</c:v>
                </c:pt>
                <c:pt idx="527">
                  <c:v>83</c:v>
                </c:pt>
                <c:pt idx="528">
                  <c:v>105</c:v>
                </c:pt>
                <c:pt idx="529">
                  <c:v>96</c:v>
                </c:pt>
                <c:pt idx="530">
                  <c:v>88</c:v>
                </c:pt>
                <c:pt idx="531">
                  <c:v>104</c:v>
                </c:pt>
                <c:pt idx="532">
                  <c:v>104</c:v>
                </c:pt>
                <c:pt idx="533">
                  <c:v>106</c:v>
                </c:pt>
                <c:pt idx="534">
                  <c:v>101</c:v>
                </c:pt>
                <c:pt idx="535">
                  <c:v>108</c:v>
                </c:pt>
                <c:pt idx="536">
                  <c:v>93</c:v>
                </c:pt>
                <c:pt idx="537">
                  <c:v>82</c:v>
                </c:pt>
                <c:pt idx="538">
                  <c:v>86</c:v>
                </c:pt>
                <c:pt idx="539">
                  <c:v>83</c:v>
                </c:pt>
                <c:pt idx="540">
                  <c:v>77</c:v>
                </c:pt>
                <c:pt idx="541">
                  <c:v>87</c:v>
                </c:pt>
                <c:pt idx="542">
                  <c:v>86</c:v>
                </c:pt>
                <c:pt idx="543">
                  <c:v>85</c:v>
                </c:pt>
                <c:pt idx="544">
                  <c:v>87</c:v>
                </c:pt>
                <c:pt idx="545">
                  <c:v>81</c:v>
                </c:pt>
                <c:pt idx="546">
                  <c:v>98</c:v>
                </c:pt>
                <c:pt idx="547">
                  <c:v>88</c:v>
                </c:pt>
                <c:pt idx="548">
                  <c:v>88</c:v>
                </c:pt>
                <c:pt idx="549">
                  <c:v>88</c:v>
                </c:pt>
                <c:pt idx="550">
                  <c:v>107</c:v>
                </c:pt>
                <c:pt idx="551">
                  <c:v>97</c:v>
                </c:pt>
                <c:pt idx="552">
                  <c:v>83</c:v>
                </c:pt>
                <c:pt idx="553">
                  <c:v>89</c:v>
                </c:pt>
                <c:pt idx="554">
                  <c:v>80</c:v>
                </c:pt>
                <c:pt idx="555">
                  <c:v>77</c:v>
                </c:pt>
                <c:pt idx="556">
                  <c:v>84</c:v>
                </c:pt>
                <c:pt idx="557">
                  <c:v>86</c:v>
                </c:pt>
                <c:pt idx="558">
                  <c:v>104</c:v>
                </c:pt>
                <c:pt idx="559">
                  <c:v>94</c:v>
                </c:pt>
                <c:pt idx="560">
                  <c:v>86</c:v>
                </c:pt>
                <c:pt idx="561">
                  <c:v>84</c:v>
                </c:pt>
                <c:pt idx="562">
                  <c:v>76</c:v>
                </c:pt>
                <c:pt idx="563">
                  <c:v>90</c:v>
                </c:pt>
                <c:pt idx="564">
                  <c:v>90</c:v>
                </c:pt>
                <c:pt idx="565">
                  <c:v>102</c:v>
                </c:pt>
                <c:pt idx="566">
                  <c:v>111</c:v>
                </c:pt>
                <c:pt idx="567">
                  <c:v>93</c:v>
                </c:pt>
                <c:pt idx="568">
                  <c:v>94</c:v>
                </c:pt>
                <c:pt idx="569">
                  <c:v>97</c:v>
                </c:pt>
                <c:pt idx="570">
                  <c:v>104</c:v>
                </c:pt>
                <c:pt idx="571">
                  <c:v>101</c:v>
                </c:pt>
                <c:pt idx="572">
                  <c:v>72</c:v>
                </c:pt>
                <c:pt idx="573">
                  <c:v>90</c:v>
                </c:pt>
                <c:pt idx="574">
                  <c:v>78</c:v>
                </c:pt>
                <c:pt idx="575">
                  <c:v>106</c:v>
                </c:pt>
                <c:pt idx="576">
                  <c:v>89</c:v>
                </c:pt>
                <c:pt idx="577">
                  <c:v>81</c:v>
                </c:pt>
                <c:pt idx="578">
                  <c:v>87</c:v>
                </c:pt>
                <c:pt idx="579">
                  <c:v>88</c:v>
                </c:pt>
                <c:pt idx="580">
                  <c:v>81</c:v>
                </c:pt>
                <c:pt idx="581">
                  <c:v>92</c:v>
                </c:pt>
                <c:pt idx="582">
                  <c:v>72</c:v>
                </c:pt>
                <c:pt idx="583">
                  <c:v>92</c:v>
                </c:pt>
                <c:pt idx="584">
                  <c:v>81</c:v>
                </c:pt>
                <c:pt idx="585">
                  <c:v>76</c:v>
                </c:pt>
                <c:pt idx="586">
                  <c:v>88</c:v>
                </c:pt>
                <c:pt idx="587">
                  <c:v>96</c:v>
                </c:pt>
                <c:pt idx="588">
                  <c:v>81</c:v>
                </c:pt>
                <c:pt idx="589">
                  <c:v>95</c:v>
                </c:pt>
                <c:pt idx="590">
                  <c:v>95</c:v>
                </c:pt>
                <c:pt idx="591">
                  <c:v>94</c:v>
                </c:pt>
                <c:pt idx="592">
                  <c:v>94</c:v>
                </c:pt>
                <c:pt idx="593">
                  <c:v>94</c:v>
                </c:pt>
                <c:pt idx="594">
                  <c:v>87</c:v>
                </c:pt>
                <c:pt idx="595">
                  <c:v>93</c:v>
                </c:pt>
                <c:pt idx="596">
                  <c:v>76</c:v>
                </c:pt>
                <c:pt idx="597">
                  <c:v>86</c:v>
                </c:pt>
                <c:pt idx="598">
                  <c:v>84</c:v>
                </c:pt>
                <c:pt idx="599">
                  <c:v>77</c:v>
                </c:pt>
                <c:pt idx="600">
                  <c:v>79</c:v>
                </c:pt>
                <c:pt idx="601">
                  <c:v>82</c:v>
                </c:pt>
                <c:pt idx="602">
                  <c:v>87</c:v>
                </c:pt>
                <c:pt idx="603">
                  <c:v>71</c:v>
                </c:pt>
                <c:pt idx="604">
                  <c:v>76</c:v>
                </c:pt>
                <c:pt idx="605">
                  <c:v>81</c:v>
                </c:pt>
                <c:pt idx="606">
                  <c:v>76</c:v>
                </c:pt>
                <c:pt idx="607">
                  <c:v>80</c:v>
                </c:pt>
                <c:pt idx="608">
                  <c:v>85</c:v>
                </c:pt>
                <c:pt idx="609">
                  <c:v>85</c:v>
                </c:pt>
                <c:pt idx="610">
                  <c:v>67</c:v>
                </c:pt>
                <c:pt idx="611">
                  <c:v>89</c:v>
                </c:pt>
                <c:pt idx="612">
                  <c:v>70</c:v>
                </c:pt>
                <c:pt idx="613">
                  <c:v>70</c:v>
                </c:pt>
                <c:pt idx="614">
                  <c:v>74</c:v>
                </c:pt>
                <c:pt idx="615">
                  <c:v>78</c:v>
                </c:pt>
                <c:pt idx="616">
                  <c:v>74</c:v>
                </c:pt>
                <c:pt idx="617">
                  <c:v>97</c:v>
                </c:pt>
                <c:pt idx="618">
                  <c:v>76</c:v>
                </c:pt>
                <c:pt idx="619">
                  <c:v>75</c:v>
                </c:pt>
                <c:pt idx="620">
                  <c:v>76</c:v>
                </c:pt>
                <c:pt idx="621">
                  <c:v>100</c:v>
                </c:pt>
                <c:pt idx="622">
                  <c:v>79</c:v>
                </c:pt>
                <c:pt idx="623">
                  <c:v>94</c:v>
                </c:pt>
                <c:pt idx="624">
                  <c:v>79</c:v>
                </c:pt>
                <c:pt idx="625">
                  <c:v>66</c:v>
                </c:pt>
                <c:pt idx="626">
                  <c:v>77</c:v>
                </c:pt>
                <c:pt idx="627">
                  <c:v>76</c:v>
                </c:pt>
                <c:pt idx="628">
                  <c:v>89</c:v>
                </c:pt>
                <c:pt idx="629">
                  <c:v>91</c:v>
                </c:pt>
                <c:pt idx="630">
                  <c:v>64</c:v>
                </c:pt>
                <c:pt idx="631">
                  <c:v>93</c:v>
                </c:pt>
                <c:pt idx="632">
                  <c:v>66</c:v>
                </c:pt>
                <c:pt idx="633">
                  <c:v>86</c:v>
                </c:pt>
                <c:pt idx="634">
                  <c:v>90</c:v>
                </c:pt>
                <c:pt idx="635">
                  <c:v>80</c:v>
                </c:pt>
                <c:pt idx="636">
                  <c:v>83</c:v>
                </c:pt>
                <c:pt idx="637">
                  <c:v>91</c:v>
                </c:pt>
                <c:pt idx="638">
                  <c:v>77</c:v>
                </c:pt>
                <c:pt idx="639">
                  <c:v>84</c:v>
                </c:pt>
                <c:pt idx="640">
                  <c:v>86</c:v>
                </c:pt>
                <c:pt idx="641">
                  <c:v>107</c:v>
                </c:pt>
                <c:pt idx="642">
                  <c:v>68</c:v>
                </c:pt>
                <c:pt idx="643">
                  <c:v>86</c:v>
                </c:pt>
                <c:pt idx="644">
                  <c:v>70</c:v>
                </c:pt>
                <c:pt idx="645">
                  <c:v>96</c:v>
                </c:pt>
                <c:pt idx="646">
                  <c:v>85</c:v>
                </c:pt>
                <c:pt idx="647">
                  <c:v>80</c:v>
                </c:pt>
                <c:pt idx="648">
                  <c:v>85</c:v>
                </c:pt>
                <c:pt idx="649">
                  <c:v>67</c:v>
                </c:pt>
                <c:pt idx="650">
                  <c:v>85</c:v>
                </c:pt>
                <c:pt idx="651">
                  <c:v>99</c:v>
                </c:pt>
                <c:pt idx="652">
                  <c:v>77</c:v>
                </c:pt>
                <c:pt idx="653">
                  <c:v>75</c:v>
                </c:pt>
                <c:pt idx="654">
                  <c:v>71</c:v>
                </c:pt>
                <c:pt idx="655">
                  <c:v>80</c:v>
                </c:pt>
                <c:pt idx="656">
                  <c:v>88</c:v>
                </c:pt>
                <c:pt idx="657">
                  <c:v>82</c:v>
                </c:pt>
                <c:pt idx="658">
                  <c:v>80</c:v>
                </c:pt>
                <c:pt idx="659">
                  <c:v>77</c:v>
                </c:pt>
                <c:pt idx="660">
                  <c:v>81</c:v>
                </c:pt>
                <c:pt idx="661">
                  <c:v>71</c:v>
                </c:pt>
                <c:pt idx="662">
                  <c:v>86</c:v>
                </c:pt>
                <c:pt idx="663">
                  <c:v>83</c:v>
                </c:pt>
                <c:pt idx="664">
                  <c:v>80</c:v>
                </c:pt>
                <c:pt idx="665">
                  <c:v>92</c:v>
                </c:pt>
                <c:pt idx="666">
                  <c:v>95</c:v>
                </c:pt>
                <c:pt idx="667">
                  <c:v>74</c:v>
                </c:pt>
                <c:pt idx="668">
                  <c:v>68</c:v>
                </c:pt>
                <c:pt idx="669">
                  <c:v>79</c:v>
                </c:pt>
                <c:pt idx="670">
                  <c:v>61</c:v>
                </c:pt>
                <c:pt idx="671">
                  <c:v>70</c:v>
                </c:pt>
                <c:pt idx="672">
                  <c:v>84</c:v>
                </c:pt>
                <c:pt idx="673">
                  <c:v>63</c:v>
                </c:pt>
                <c:pt idx="674">
                  <c:v>76</c:v>
                </c:pt>
                <c:pt idx="675">
                  <c:v>69</c:v>
                </c:pt>
                <c:pt idx="676">
                  <c:v>84</c:v>
                </c:pt>
                <c:pt idx="677">
                  <c:v>84</c:v>
                </c:pt>
                <c:pt idx="678">
                  <c:v>60</c:v>
                </c:pt>
                <c:pt idx="679">
                  <c:v>81</c:v>
                </c:pt>
                <c:pt idx="680">
                  <c:v>71</c:v>
                </c:pt>
                <c:pt idx="681">
                  <c:v>79</c:v>
                </c:pt>
                <c:pt idx="682">
                  <c:v>90</c:v>
                </c:pt>
                <c:pt idx="683">
                  <c:v>75</c:v>
                </c:pt>
                <c:pt idx="684">
                  <c:v>70</c:v>
                </c:pt>
                <c:pt idx="685">
                  <c:v>61</c:v>
                </c:pt>
                <c:pt idx="686">
                  <c:v>71</c:v>
                </c:pt>
                <c:pt idx="687">
                  <c:v>67</c:v>
                </c:pt>
                <c:pt idx="688">
                  <c:v>88</c:v>
                </c:pt>
                <c:pt idx="689">
                  <c:v>85</c:v>
                </c:pt>
                <c:pt idx="690">
                  <c:v>88</c:v>
                </c:pt>
                <c:pt idx="691">
                  <c:v>74</c:v>
                </c:pt>
                <c:pt idx="692">
                  <c:v>70</c:v>
                </c:pt>
                <c:pt idx="693">
                  <c:v>76</c:v>
                </c:pt>
                <c:pt idx="694">
                  <c:v>77</c:v>
                </c:pt>
                <c:pt idx="695">
                  <c:v>84</c:v>
                </c:pt>
                <c:pt idx="696">
                  <c:v>77</c:v>
                </c:pt>
                <c:pt idx="697">
                  <c:v>90</c:v>
                </c:pt>
                <c:pt idx="698">
                  <c:v>80</c:v>
                </c:pt>
                <c:pt idx="699">
                  <c:v>80</c:v>
                </c:pt>
                <c:pt idx="700">
                  <c:v>70</c:v>
                </c:pt>
                <c:pt idx="701">
                  <c:v>72</c:v>
                </c:pt>
                <c:pt idx="702">
                  <c:v>88</c:v>
                </c:pt>
                <c:pt idx="703">
                  <c:v>88</c:v>
                </c:pt>
                <c:pt idx="704">
                  <c:v>79</c:v>
                </c:pt>
                <c:pt idx="705">
                  <c:v>79</c:v>
                </c:pt>
                <c:pt idx="706">
                  <c:v>97</c:v>
                </c:pt>
                <c:pt idx="707">
                  <c:v>75</c:v>
                </c:pt>
                <c:pt idx="708">
                  <c:v>71</c:v>
                </c:pt>
                <c:pt idx="709">
                  <c:v>89</c:v>
                </c:pt>
                <c:pt idx="710">
                  <c:v>91</c:v>
                </c:pt>
                <c:pt idx="711">
                  <c:v>80</c:v>
                </c:pt>
                <c:pt idx="712">
                  <c:v>93</c:v>
                </c:pt>
                <c:pt idx="713">
                  <c:v>93</c:v>
                </c:pt>
                <c:pt idx="714">
                  <c:v>94</c:v>
                </c:pt>
                <c:pt idx="715">
                  <c:v>102</c:v>
                </c:pt>
                <c:pt idx="716">
                  <c:v>100</c:v>
                </c:pt>
                <c:pt idx="717">
                  <c:v>106</c:v>
                </c:pt>
                <c:pt idx="718">
                  <c:v>84</c:v>
                </c:pt>
                <c:pt idx="719">
                  <c:v>90</c:v>
                </c:pt>
                <c:pt idx="720">
                  <c:v>108</c:v>
                </c:pt>
                <c:pt idx="721">
                  <c:v>90</c:v>
                </c:pt>
                <c:pt idx="722">
                  <c:v>89</c:v>
                </c:pt>
                <c:pt idx="723">
                  <c:v>90</c:v>
                </c:pt>
                <c:pt idx="724">
                  <c:v>85</c:v>
                </c:pt>
                <c:pt idx="725">
                  <c:v>98</c:v>
                </c:pt>
                <c:pt idx="726">
                  <c:v>86</c:v>
                </c:pt>
                <c:pt idx="727">
                  <c:v>102</c:v>
                </c:pt>
                <c:pt idx="728">
                  <c:v>79</c:v>
                </c:pt>
                <c:pt idx="729">
                  <c:v>86</c:v>
                </c:pt>
                <c:pt idx="730">
                  <c:v>105</c:v>
                </c:pt>
                <c:pt idx="731">
                  <c:v>88</c:v>
                </c:pt>
                <c:pt idx="732">
                  <c:v>81</c:v>
                </c:pt>
                <c:pt idx="733">
                  <c:v>84</c:v>
                </c:pt>
                <c:pt idx="734">
                  <c:v>104</c:v>
                </c:pt>
                <c:pt idx="735">
                  <c:v>81</c:v>
                </c:pt>
                <c:pt idx="736">
                  <c:v>109</c:v>
                </c:pt>
                <c:pt idx="737">
                  <c:v>95</c:v>
                </c:pt>
                <c:pt idx="738">
                  <c:v>83</c:v>
                </c:pt>
                <c:pt idx="739">
                  <c:v>87</c:v>
                </c:pt>
                <c:pt idx="740">
                  <c:v>87</c:v>
                </c:pt>
                <c:pt idx="741">
                  <c:v>84</c:v>
                </c:pt>
                <c:pt idx="742">
                  <c:v>94</c:v>
                </c:pt>
                <c:pt idx="743">
                  <c:v>102</c:v>
                </c:pt>
                <c:pt idx="744">
                  <c:v>96</c:v>
                </c:pt>
                <c:pt idx="745">
                  <c:v>80</c:v>
                </c:pt>
                <c:pt idx="746">
                  <c:v>84</c:v>
                </c:pt>
                <c:pt idx="747">
                  <c:v>84</c:v>
                </c:pt>
                <c:pt idx="748">
                  <c:v>77</c:v>
                </c:pt>
                <c:pt idx="749">
                  <c:v>91</c:v>
                </c:pt>
                <c:pt idx="750">
                  <c:v>69</c:v>
                </c:pt>
                <c:pt idx="751">
                  <c:v>86</c:v>
                </c:pt>
                <c:pt idx="752">
                  <c:v>94</c:v>
                </c:pt>
                <c:pt idx="753">
                  <c:v>81</c:v>
                </c:pt>
                <c:pt idx="754">
                  <c:v>89</c:v>
                </c:pt>
                <c:pt idx="755">
                  <c:v>77</c:v>
                </c:pt>
                <c:pt idx="756">
                  <c:v>86</c:v>
                </c:pt>
                <c:pt idx="757">
                  <c:v>85</c:v>
                </c:pt>
                <c:pt idx="758">
                  <c:v>79</c:v>
                </c:pt>
                <c:pt idx="759">
                  <c:v>84</c:v>
                </c:pt>
                <c:pt idx="760">
                  <c:v>71</c:v>
                </c:pt>
                <c:pt idx="761">
                  <c:v>76</c:v>
                </c:pt>
                <c:pt idx="762">
                  <c:v>69</c:v>
                </c:pt>
                <c:pt idx="763">
                  <c:v>60</c:v>
                </c:pt>
                <c:pt idx="764">
                  <c:v>93</c:v>
                </c:pt>
                <c:pt idx="765">
                  <c:v>62</c:v>
                </c:pt>
                <c:pt idx="766">
                  <c:v>86</c:v>
                </c:pt>
                <c:pt idx="767">
                  <c:v>80</c:v>
                </c:pt>
                <c:pt idx="768">
                  <c:v>84</c:v>
                </c:pt>
                <c:pt idx="769">
                  <c:v>92</c:v>
                </c:pt>
                <c:pt idx="770">
                  <c:v>63</c:v>
                </c:pt>
                <c:pt idx="771">
                  <c:v>88</c:v>
                </c:pt>
                <c:pt idx="772">
                  <c:v>75</c:v>
                </c:pt>
                <c:pt idx="773">
                  <c:v>86</c:v>
                </c:pt>
                <c:pt idx="774">
                  <c:v>78</c:v>
                </c:pt>
                <c:pt idx="775">
                  <c:v>74</c:v>
                </c:pt>
                <c:pt idx="776">
                  <c:v>77</c:v>
                </c:pt>
                <c:pt idx="777">
                  <c:v>73</c:v>
                </c:pt>
                <c:pt idx="778">
                  <c:v>82</c:v>
                </c:pt>
                <c:pt idx="779">
                  <c:v>100</c:v>
                </c:pt>
                <c:pt idx="780">
                  <c:v>75</c:v>
                </c:pt>
                <c:pt idx="781">
                  <c:v>96</c:v>
                </c:pt>
                <c:pt idx="782">
                  <c:v>92</c:v>
                </c:pt>
                <c:pt idx="783">
                  <c:v>95</c:v>
                </c:pt>
                <c:pt idx="784">
                  <c:v>97</c:v>
                </c:pt>
                <c:pt idx="785">
                  <c:v>82</c:v>
                </c:pt>
                <c:pt idx="786">
                  <c:v>96</c:v>
                </c:pt>
                <c:pt idx="787">
                  <c:v>91</c:v>
                </c:pt>
                <c:pt idx="788">
                  <c:v>113</c:v>
                </c:pt>
                <c:pt idx="789">
                  <c:v>87</c:v>
                </c:pt>
                <c:pt idx="790">
                  <c:v>82</c:v>
                </c:pt>
                <c:pt idx="791">
                  <c:v>82</c:v>
                </c:pt>
                <c:pt idx="792">
                  <c:v>100</c:v>
                </c:pt>
                <c:pt idx="793">
                  <c:v>105</c:v>
                </c:pt>
                <c:pt idx="794">
                  <c:v>96</c:v>
                </c:pt>
                <c:pt idx="795">
                  <c:v>80</c:v>
                </c:pt>
                <c:pt idx="796">
                  <c:v>91</c:v>
                </c:pt>
                <c:pt idx="797">
                  <c:v>100</c:v>
                </c:pt>
                <c:pt idx="798">
                  <c:v>86</c:v>
                </c:pt>
                <c:pt idx="799">
                  <c:v>90</c:v>
                </c:pt>
                <c:pt idx="800">
                  <c:v>80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 min</c:v>
                </c:pt>
              </c:strCache>
            </c:strRef>
          </c:tx>
          <c:marker>
            <c:symbol val="none"/>
          </c:marker>
          <c:xVal>
            <c:numRef>
              <c:f>Sheet1!$A$2:$A$804</c:f>
              <c:numCache>
                <c:formatCode>General</c:formatCode>
                <c:ptCount val="803"/>
                <c:pt idx="0">
                  <c:v>20</c:v>
                </c:pt>
                <c:pt idx="1">
                  <c:v>20.05</c:v>
                </c:pt>
                <c:pt idx="2">
                  <c:v>20.100000000000001</c:v>
                </c:pt>
                <c:pt idx="3">
                  <c:v>20.149999999999999</c:v>
                </c:pt>
                <c:pt idx="4">
                  <c:v>20.2</c:v>
                </c:pt>
                <c:pt idx="5">
                  <c:v>20.25</c:v>
                </c:pt>
                <c:pt idx="6">
                  <c:v>20.3</c:v>
                </c:pt>
                <c:pt idx="7">
                  <c:v>20.350000000000001</c:v>
                </c:pt>
                <c:pt idx="8">
                  <c:v>20.399999999999999</c:v>
                </c:pt>
                <c:pt idx="9">
                  <c:v>20.45</c:v>
                </c:pt>
                <c:pt idx="10">
                  <c:v>20.5</c:v>
                </c:pt>
                <c:pt idx="11">
                  <c:v>20.55</c:v>
                </c:pt>
                <c:pt idx="12">
                  <c:v>20.6</c:v>
                </c:pt>
                <c:pt idx="13">
                  <c:v>20.65</c:v>
                </c:pt>
                <c:pt idx="14">
                  <c:v>20.7</c:v>
                </c:pt>
                <c:pt idx="15">
                  <c:v>20.75</c:v>
                </c:pt>
                <c:pt idx="16">
                  <c:v>20.8</c:v>
                </c:pt>
                <c:pt idx="17">
                  <c:v>20.85</c:v>
                </c:pt>
                <c:pt idx="18">
                  <c:v>20.9</c:v>
                </c:pt>
                <c:pt idx="19">
                  <c:v>20.95</c:v>
                </c:pt>
                <c:pt idx="20">
                  <c:v>21</c:v>
                </c:pt>
                <c:pt idx="21">
                  <c:v>21.05</c:v>
                </c:pt>
                <c:pt idx="22">
                  <c:v>21.1</c:v>
                </c:pt>
                <c:pt idx="23">
                  <c:v>21.15</c:v>
                </c:pt>
                <c:pt idx="24">
                  <c:v>21.2</c:v>
                </c:pt>
                <c:pt idx="25">
                  <c:v>21.25</c:v>
                </c:pt>
                <c:pt idx="26">
                  <c:v>21.3</c:v>
                </c:pt>
                <c:pt idx="27">
                  <c:v>21.35</c:v>
                </c:pt>
                <c:pt idx="28">
                  <c:v>21.4</c:v>
                </c:pt>
                <c:pt idx="29">
                  <c:v>21.45</c:v>
                </c:pt>
                <c:pt idx="30">
                  <c:v>21.5</c:v>
                </c:pt>
                <c:pt idx="31">
                  <c:v>21.55</c:v>
                </c:pt>
                <c:pt idx="32">
                  <c:v>21.6</c:v>
                </c:pt>
                <c:pt idx="33">
                  <c:v>21.65</c:v>
                </c:pt>
                <c:pt idx="34">
                  <c:v>21.7</c:v>
                </c:pt>
                <c:pt idx="35">
                  <c:v>21.75</c:v>
                </c:pt>
                <c:pt idx="36">
                  <c:v>21.8</c:v>
                </c:pt>
                <c:pt idx="37">
                  <c:v>21.85</c:v>
                </c:pt>
                <c:pt idx="38">
                  <c:v>21.9</c:v>
                </c:pt>
                <c:pt idx="39">
                  <c:v>21.95</c:v>
                </c:pt>
                <c:pt idx="40">
                  <c:v>22</c:v>
                </c:pt>
                <c:pt idx="41">
                  <c:v>22.05</c:v>
                </c:pt>
                <c:pt idx="42">
                  <c:v>22.1</c:v>
                </c:pt>
                <c:pt idx="43">
                  <c:v>22.15</c:v>
                </c:pt>
                <c:pt idx="44">
                  <c:v>22.2</c:v>
                </c:pt>
                <c:pt idx="45">
                  <c:v>22.25</c:v>
                </c:pt>
                <c:pt idx="46">
                  <c:v>22.3</c:v>
                </c:pt>
                <c:pt idx="47">
                  <c:v>22.35</c:v>
                </c:pt>
                <c:pt idx="48">
                  <c:v>22.4</c:v>
                </c:pt>
                <c:pt idx="49">
                  <c:v>22.45</c:v>
                </c:pt>
                <c:pt idx="50">
                  <c:v>22.5</c:v>
                </c:pt>
                <c:pt idx="51">
                  <c:v>22.55</c:v>
                </c:pt>
                <c:pt idx="52">
                  <c:v>22.6</c:v>
                </c:pt>
                <c:pt idx="53">
                  <c:v>22.65</c:v>
                </c:pt>
                <c:pt idx="54">
                  <c:v>22.7</c:v>
                </c:pt>
                <c:pt idx="55">
                  <c:v>22.75</c:v>
                </c:pt>
                <c:pt idx="56">
                  <c:v>22.8</c:v>
                </c:pt>
                <c:pt idx="57">
                  <c:v>22.85</c:v>
                </c:pt>
                <c:pt idx="58">
                  <c:v>22.9</c:v>
                </c:pt>
                <c:pt idx="59">
                  <c:v>22.95</c:v>
                </c:pt>
                <c:pt idx="60">
                  <c:v>23</c:v>
                </c:pt>
                <c:pt idx="61">
                  <c:v>23.05</c:v>
                </c:pt>
                <c:pt idx="62">
                  <c:v>23.1</c:v>
                </c:pt>
                <c:pt idx="63">
                  <c:v>23.15</c:v>
                </c:pt>
                <c:pt idx="64">
                  <c:v>23.2</c:v>
                </c:pt>
                <c:pt idx="65">
                  <c:v>23.25</c:v>
                </c:pt>
                <c:pt idx="66">
                  <c:v>23.3</c:v>
                </c:pt>
                <c:pt idx="67">
                  <c:v>23.35</c:v>
                </c:pt>
                <c:pt idx="68">
                  <c:v>23.4</c:v>
                </c:pt>
                <c:pt idx="69">
                  <c:v>23.45</c:v>
                </c:pt>
                <c:pt idx="70">
                  <c:v>23.5</c:v>
                </c:pt>
                <c:pt idx="71">
                  <c:v>23.55</c:v>
                </c:pt>
                <c:pt idx="72">
                  <c:v>23.6</c:v>
                </c:pt>
                <c:pt idx="73">
                  <c:v>23.65</c:v>
                </c:pt>
                <c:pt idx="74">
                  <c:v>23.7</c:v>
                </c:pt>
                <c:pt idx="75">
                  <c:v>23.75</c:v>
                </c:pt>
                <c:pt idx="76">
                  <c:v>23.8</c:v>
                </c:pt>
                <c:pt idx="77">
                  <c:v>23.85</c:v>
                </c:pt>
                <c:pt idx="78">
                  <c:v>23.9</c:v>
                </c:pt>
                <c:pt idx="79">
                  <c:v>23.95</c:v>
                </c:pt>
                <c:pt idx="80">
                  <c:v>24</c:v>
                </c:pt>
                <c:pt idx="81">
                  <c:v>24.05</c:v>
                </c:pt>
                <c:pt idx="82">
                  <c:v>24.1</c:v>
                </c:pt>
                <c:pt idx="83">
                  <c:v>24.15</c:v>
                </c:pt>
                <c:pt idx="84">
                  <c:v>24.2</c:v>
                </c:pt>
                <c:pt idx="85">
                  <c:v>24.25</c:v>
                </c:pt>
                <c:pt idx="86">
                  <c:v>24.3</c:v>
                </c:pt>
                <c:pt idx="87">
                  <c:v>24.35</c:v>
                </c:pt>
                <c:pt idx="88">
                  <c:v>24.4</c:v>
                </c:pt>
                <c:pt idx="89">
                  <c:v>24.45</c:v>
                </c:pt>
                <c:pt idx="90">
                  <c:v>24.5</c:v>
                </c:pt>
                <c:pt idx="91">
                  <c:v>24.55</c:v>
                </c:pt>
                <c:pt idx="92">
                  <c:v>24.6</c:v>
                </c:pt>
                <c:pt idx="93">
                  <c:v>24.65</c:v>
                </c:pt>
                <c:pt idx="94">
                  <c:v>24.7</c:v>
                </c:pt>
                <c:pt idx="95">
                  <c:v>24.75</c:v>
                </c:pt>
                <c:pt idx="96">
                  <c:v>24.8</c:v>
                </c:pt>
                <c:pt idx="97">
                  <c:v>24.85</c:v>
                </c:pt>
                <c:pt idx="98">
                  <c:v>24.9</c:v>
                </c:pt>
                <c:pt idx="99">
                  <c:v>24.95</c:v>
                </c:pt>
                <c:pt idx="100">
                  <c:v>25</c:v>
                </c:pt>
                <c:pt idx="101">
                  <c:v>25.05</c:v>
                </c:pt>
                <c:pt idx="102">
                  <c:v>25.1</c:v>
                </c:pt>
                <c:pt idx="103">
                  <c:v>25.15</c:v>
                </c:pt>
                <c:pt idx="104">
                  <c:v>25.2</c:v>
                </c:pt>
                <c:pt idx="105">
                  <c:v>25.25</c:v>
                </c:pt>
                <c:pt idx="106">
                  <c:v>25.3</c:v>
                </c:pt>
                <c:pt idx="107">
                  <c:v>25.35</c:v>
                </c:pt>
                <c:pt idx="108">
                  <c:v>25.4</c:v>
                </c:pt>
                <c:pt idx="109">
                  <c:v>25.45</c:v>
                </c:pt>
                <c:pt idx="110">
                  <c:v>25.5</c:v>
                </c:pt>
                <c:pt idx="111">
                  <c:v>25.55</c:v>
                </c:pt>
                <c:pt idx="112">
                  <c:v>25.6</c:v>
                </c:pt>
                <c:pt idx="113">
                  <c:v>25.65</c:v>
                </c:pt>
                <c:pt idx="114">
                  <c:v>25.7</c:v>
                </c:pt>
                <c:pt idx="115">
                  <c:v>25.75</c:v>
                </c:pt>
                <c:pt idx="116">
                  <c:v>25.8</c:v>
                </c:pt>
                <c:pt idx="117">
                  <c:v>25.85</c:v>
                </c:pt>
                <c:pt idx="118">
                  <c:v>25.9</c:v>
                </c:pt>
                <c:pt idx="119">
                  <c:v>25.95</c:v>
                </c:pt>
                <c:pt idx="120">
                  <c:v>26</c:v>
                </c:pt>
                <c:pt idx="121">
                  <c:v>26.05</c:v>
                </c:pt>
                <c:pt idx="122">
                  <c:v>26.1</c:v>
                </c:pt>
                <c:pt idx="123">
                  <c:v>26.15</c:v>
                </c:pt>
                <c:pt idx="124">
                  <c:v>26.2</c:v>
                </c:pt>
                <c:pt idx="125">
                  <c:v>26.25</c:v>
                </c:pt>
                <c:pt idx="126">
                  <c:v>26.3</c:v>
                </c:pt>
                <c:pt idx="127">
                  <c:v>26.35</c:v>
                </c:pt>
                <c:pt idx="128">
                  <c:v>26.4</c:v>
                </c:pt>
                <c:pt idx="129">
                  <c:v>26.45</c:v>
                </c:pt>
                <c:pt idx="130">
                  <c:v>26.5</c:v>
                </c:pt>
                <c:pt idx="131">
                  <c:v>26.55</c:v>
                </c:pt>
                <c:pt idx="132">
                  <c:v>26.6</c:v>
                </c:pt>
                <c:pt idx="133">
                  <c:v>26.65</c:v>
                </c:pt>
                <c:pt idx="134">
                  <c:v>26.7</c:v>
                </c:pt>
                <c:pt idx="135">
                  <c:v>26.75</c:v>
                </c:pt>
                <c:pt idx="136">
                  <c:v>26.8</c:v>
                </c:pt>
                <c:pt idx="137">
                  <c:v>26.85</c:v>
                </c:pt>
                <c:pt idx="138">
                  <c:v>26.9</c:v>
                </c:pt>
                <c:pt idx="139">
                  <c:v>26.95</c:v>
                </c:pt>
                <c:pt idx="140">
                  <c:v>27</c:v>
                </c:pt>
                <c:pt idx="141">
                  <c:v>27.05</c:v>
                </c:pt>
                <c:pt idx="142">
                  <c:v>27.1</c:v>
                </c:pt>
                <c:pt idx="143">
                  <c:v>27.15</c:v>
                </c:pt>
                <c:pt idx="144">
                  <c:v>27.2</c:v>
                </c:pt>
                <c:pt idx="145">
                  <c:v>27.25</c:v>
                </c:pt>
                <c:pt idx="146">
                  <c:v>27.3</c:v>
                </c:pt>
                <c:pt idx="147">
                  <c:v>27.35</c:v>
                </c:pt>
                <c:pt idx="148">
                  <c:v>27.4</c:v>
                </c:pt>
                <c:pt idx="149">
                  <c:v>27.45</c:v>
                </c:pt>
                <c:pt idx="150">
                  <c:v>27.5</c:v>
                </c:pt>
                <c:pt idx="151">
                  <c:v>27.55</c:v>
                </c:pt>
                <c:pt idx="152">
                  <c:v>27.6</c:v>
                </c:pt>
                <c:pt idx="153">
                  <c:v>27.65</c:v>
                </c:pt>
                <c:pt idx="154">
                  <c:v>27.7</c:v>
                </c:pt>
                <c:pt idx="155">
                  <c:v>27.75</c:v>
                </c:pt>
                <c:pt idx="156">
                  <c:v>27.8</c:v>
                </c:pt>
                <c:pt idx="157">
                  <c:v>27.85</c:v>
                </c:pt>
                <c:pt idx="158">
                  <c:v>27.9</c:v>
                </c:pt>
                <c:pt idx="159">
                  <c:v>27.95</c:v>
                </c:pt>
                <c:pt idx="160">
                  <c:v>28</c:v>
                </c:pt>
                <c:pt idx="161">
                  <c:v>28.05</c:v>
                </c:pt>
                <c:pt idx="162">
                  <c:v>28.1</c:v>
                </c:pt>
                <c:pt idx="163">
                  <c:v>28.15</c:v>
                </c:pt>
                <c:pt idx="164">
                  <c:v>28.2</c:v>
                </c:pt>
                <c:pt idx="165">
                  <c:v>28.25</c:v>
                </c:pt>
                <c:pt idx="166">
                  <c:v>28.3</c:v>
                </c:pt>
                <c:pt idx="167">
                  <c:v>28.35</c:v>
                </c:pt>
                <c:pt idx="168">
                  <c:v>28.4</c:v>
                </c:pt>
                <c:pt idx="169">
                  <c:v>28.45</c:v>
                </c:pt>
                <c:pt idx="170">
                  <c:v>28.5</c:v>
                </c:pt>
                <c:pt idx="171">
                  <c:v>28.55</c:v>
                </c:pt>
                <c:pt idx="172">
                  <c:v>28.6</c:v>
                </c:pt>
                <c:pt idx="173">
                  <c:v>28.65</c:v>
                </c:pt>
                <c:pt idx="174">
                  <c:v>28.7</c:v>
                </c:pt>
                <c:pt idx="175">
                  <c:v>28.75</c:v>
                </c:pt>
                <c:pt idx="176">
                  <c:v>28.8</c:v>
                </c:pt>
                <c:pt idx="177">
                  <c:v>28.85</c:v>
                </c:pt>
                <c:pt idx="178">
                  <c:v>28.9</c:v>
                </c:pt>
                <c:pt idx="179">
                  <c:v>28.95</c:v>
                </c:pt>
                <c:pt idx="180">
                  <c:v>29</c:v>
                </c:pt>
                <c:pt idx="181">
                  <c:v>29.05</c:v>
                </c:pt>
                <c:pt idx="182">
                  <c:v>29.1</c:v>
                </c:pt>
                <c:pt idx="183">
                  <c:v>29.15</c:v>
                </c:pt>
                <c:pt idx="184">
                  <c:v>29.2</c:v>
                </c:pt>
                <c:pt idx="185">
                  <c:v>29.25</c:v>
                </c:pt>
                <c:pt idx="186">
                  <c:v>29.3</c:v>
                </c:pt>
                <c:pt idx="187">
                  <c:v>29.35</c:v>
                </c:pt>
                <c:pt idx="188">
                  <c:v>29.4</c:v>
                </c:pt>
                <c:pt idx="189">
                  <c:v>29.45</c:v>
                </c:pt>
                <c:pt idx="190">
                  <c:v>29.5</c:v>
                </c:pt>
                <c:pt idx="191">
                  <c:v>29.55</c:v>
                </c:pt>
                <c:pt idx="192">
                  <c:v>29.6</c:v>
                </c:pt>
                <c:pt idx="193">
                  <c:v>29.65</c:v>
                </c:pt>
                <c:pt idx="194">
                  <c:v>29.7</c:v>
                </c:pt>
                <c:pt idx="195">
                  <c:v>29.75</c:v>
                </c:pt>
                <c:pt idx="196">
                  <c:v>29.8</c:v>
                </c:pt>
                <c:pt idx="197">
                  <c:v>29.85</c:v>
                </c:pt>
                <c:pt idx="198">
                  <c:v>29.9</c:v>
                </c:pt>
                <c:pt idx="199">
                  <c:v>29.95</c:v>
                </c:pt>
                <c:pt idx="200">
                  <c:v>30</c:v>
                </c:pt>
                <c:pt idx="201">
                  <c:v>30.05</c:v>
                </c:pt>
                <c:pt idx="202">
                  <c:v>30.1</c:v>
                </c:pt>
                <c:pt idx="203">
                  <c:v>30.15</c:v>
                </c:pt>
                <c:pt idx="204">
                  <c:v>30.2</c:v>
                </c:pt>
                <c:pt idx="205">
                  <c:v>30.25</c:v>
                </c:pt>
                <c:pt idx="206">
                  <c:v>30.3</c:v>
                </c:pt>
                <c:pt idx="207">
                  <c:v>30.35</c:v>
                </c:pt>
                <c:pt idx="208">
                  <c:v>30.4</c:v>
                </c:pt>
                <c:pt idx="209">
                  <c:v>30.45</c:v>
                </c:pt>
                <c:pt idx="210">
                  <c:v>30.5</c:v>
                </c:pt>
                <c:pt idx="211">
                  <c:v>30.55</c:v>
                </c:pt>
                <c:pt idx="212">
                  <c:v>30.6</c:v>
                </c:pt>
                <c:pt idx="213">
                  <c:v>30.65</c:v>
                </c:pt>
                <c:pt idx="214">
                  <c:v>30.7</c:v>
                </c:pt>
                <c:pt idx="215">
                  <c:v>30.75</c:v>
                </c:pt>
                <c:pt idx="216">
                  <c:v>30.8</c:v>
                </c:pt>
                <c:pt idx="217">
                  <c:v>30.85</c:v>
                </c:pt>
                <c:pt idx="218">
                  <c:v>30.9</c:v>
                </c:pt>
                <c:pt idx="219">
                  <c:v>30.95</c:v>
                </c:pt>
                <c:pt idx="220">
                  <c:v>31</c:v>
                </c:pt>
                <c:pt idx="221">
                  <c:v>31.05</c:v>
                </c:pt>
                <c:pt idx="222">
                  <c:v>31.1</c:v>
                </c:pt>
                <c:pt idx="223">
                  <c:v>31.15</c:v>
                </c:pt>
                <c:pt idx="224">
                  <c:v>31.2</c:v>
                </c:pt>
                <c:pt idx="225">
                  <c:v>31.25</c:v>
                </c:pt>
                <c:pt idx="226">
                  <c:v>31.3</c:v>
                </c:pt>
                <c:pt idx="227">
                  <c:v>31.35</c:v>
                </c:pt>
                <c:pt idx="228">
                  <c:v>31.4</c:v>
                </c:pt>
                <c:pt idx="229">
                  <c:v>31.45</c:v>
                </c:pt>
                <c:pt idx="230">
                  <c:v>31.5</c:v>
                </c:pt>
                <c:pt idx="231">
                  <c:v>31.55</c:v>
                </c:pt>
                <c:pt idx="232">
                  <c:v>31.6</c:v>
                </c:pt>
                <c:pt idx="233">
                  <c:v>31.65</c:v>
                </c:pt>
                <c:pt idx="234">
                  <c:v>31.7</c:v>
                </c:pt>
                <c:pt idx="235">
                  <c:v>31.75</c:v>
                </c:pt>
                <c:pt idx="236">
                  <c:v>31.8</c:v>
                </c:pt>
                <c:pt idx="237">
                  <c:v>31.85</c:v>
                </c:pt>
                <c:pt idx="238">
                  <c:v>31.9</c:v>
                </c:pt>
                <c:pt idx="239">
                  <c:v>31.95</c:v>
                </c:pt>
                <c:pt idx="240">
                  <c:v>32</c:v>
                </c:pt>
                <c:pt idx="241">
                  <c:v>32.049999999999997</c:v>
                </c:pt>
                <c:pt idx="242">
                  <c:v>32.1</c:v>
                </c:pt>
                <c:pt idx="243">
                  <c:v>32.15</c:v>
                </c:pt>
                <c:pt idx="244">
                  <c:v>32.200000000000003</c:v>
                </c:pt>
                <c:pt idx="245">
                  <c:v>32.25</c:v>
                </c:pt>
                <c:pt idx="246">
                  <c:v>32.299999999999997</c:v>
                </c:pt>
                <c:pt idx="247">
                  <c:v>32.35</c:v>
                </c:pt>
                <c:pt idx="248">
                  <c:v>32.4</c:v>
                </c:pt>
                <c:pt idx="249">
                  <c:v>32.450000000000003</c:v>
                </c:pt>
                <c:pt idx="250">
                  <c:v>32.5</c:v>
                </c:pt>
                <c:pt idx="251">
                  <c:v>32.549999999999997</c:v>
                </c:pt>
                <c:pt idx="252">
                  <c:v>32.6</c:v>
                </c:pt>
                <c:pt idx="253">
                  <c:v>32.65</c:v>
                </c:pt>
                <c:pt idx="254">
                  <c:v>32.700000000000003</c:v>
                </c:pt>
                <c:pt idx="255">
                  <c:v>32.75</c:v>
                </c:pt>
                <c:pt idx="256">
                  <c:v>32.799999999999997</c:v>
                </c:pt>
                <c:pt idx="257">
                  <c:v>32.85</c:v>
                </c:pt>
                <c:pt idx="258">
                  <c:v>32.9</c:v>
                </c:pt>
                <c:pt idx="259">
                  <c:v>32.950000000000003</c:v>
                </c:pt>
                <c:pt idx="260">
                  <c:v>33</c:v>
                </c:pt>
                <c:pt idx="261">
                  <c:v>33.049999999999997</c:v>
                </c:pt>
                <c:pt idx="262">
                  <c:v>33.1</c:v>
                </c:pt>
                <c:pt idx="263">
                  <c:v>33.15</c:v>
                </c:pt>
                <c:pt idx="264">
                  <c:v>33.200000000000003</c:v>
                </c:pt>
                <c:pt idx="265">
                  <c:v>33.25</c:v>
                </c:pt>
                <c:pt idx="266">
                  <c:v>33.299999999999997</c:v>
                </c:pt>
                <c:pt idx="267">
                  <c:v>33.35</c:v>
                </c:pt>
                <c:pt idx="268">
                  <c:v>33.4</c:v>
                </c:pt>
                <c:pt idx="269">
                  <c:v>33.450000000000003</c:v>
                </c:pt>
                <c:pt idx="270">
                  <c:v>33.5</c:v>
                </c:pt>
                <c:pt idx="271">
                  <c:v>33.549999999999997</c:v>
                </c:pt>
                <c:pt idx="272">
                  <c:v>33.6</c:v>
                </c:pt>
                <c:pt idx="273">
                  <c:v>33.65</c:v>
                </c:pt>
                <c:pt idx="274">
                  <c:v>33.700000000000003</c:v>
                </c:pt>
                <c:pt idx="275">
                  <c:v>33.75</c:v>
                </c:pt>
                <c:pt idx="276">
                  <c:v>33.799999999999997</c:v>
                </c:pt>
                <c:pt idx="277">
                  <c:v>33.85</c:v>
                </c:pt>
                <c:pt idx="278">
                  <c:v>33.9</c:v>
                </c:pt>
                <c:pt idx="279">
                  <c:v>33.950000000000003</c:v>
                </c:pt>
                <c:pt idx="280">
                  <c:v>34</c:v>
                </c:pt>
                <c:pt idx="281">
                  <c:v>34.049999999999997</c:v>
                </c:pt>
                <c:pt idx="282">
                  <c:v>34.1</c:v>
                </c:pt>
                <c:pt idx="283">
                  <c:v>34.15</c:v>
                </c:pt>
                <c:pt idx="284">
                  <c:v>34.200000000000003</c:v>
                </c:pt>
                <c:pt idx="285">
                  <c:v>34.25</c:v>
                </c:pt>
                <c:pt idx="286">
                  <c:v>34.299999999999997</c:v>
                </c:pt>
                <c:pt idx="287">
                  <c:v>34.35</c:v>
                </c:pt>
                <c:pt idx="288">
                  <c:v>34.4</c:v>
                </c:pt>
                <c:pt idx="289">
                  <c:v>34.450000000000003</c:v>
                </c:pt>
                <c:pt idx="290">
                  <c:v>34.5</c:v>
                </c:pt>
                <c:pt idx="291">
                  <c:v>34.549999999999997</c:v>
                </c:pt>
                <c:pt idx="292">
                  <c:v>34.6</c:v>
                </c:pt>
                <c:pt idx="293">
                  <c:v>34.65</c:v>
                </c:pt>
                <c:pt idx="294">
                  <c:v>34.700000000000003</c:v>
                </c:pt>
                <c:pt idx="295">
                  <c:v>34.75</c:v>
                </c:pt>
                <c:pt idx="296">
                  <c:v>34.799999999999997</c:v>
                </c:pt>
                <c:pt idx="297">
                  <c:v>34.85</c:v>
                </c:pt>
                <c:pt idx="298">
                  <c:v>34.9</c:v>
                </c:pt>
                <c:pt idx="299">
                  <c:v>34.950000000000003</c:v>
                </c:pt>
                <c:pt idx="300">
                  <c:v>35</c:v>
                </c:pt>
                <c:pt idx="301">
                  <c:v>35.049999999999997</c:v>
                </c:pt>
                <c:pt idx="302">
                  <c:v>35.1</c:v>
                </c:pt>
                <c:pt idx="303">
                  <c:v>35.15</c:v>
                </c:pt>
                <c:pt idx="304">
                  <c:v>35.200000000000003</c:v>
                </c:pt>
                <c:pt idx="305">
                  <c:v>35.25</c:v>
                </c:pt>
                <c:pt idx="306">
                  <c:v>35.299999999999997</c:v>
                </c:pt>
                <c:pt idx="307">
                  <c:v>35.35</c:v>
                </c:pt>
                <c:pt idx="308">
                  <c:v>35.4</c:v>
                </c:pt>
                <c:pt idx="309">
                  <c:v>35.450000000000003</c:v>
                </c:pt>
                <c:pt idx="310">
                  <c:v>35.5</c:v>
                </c:pt>
                <c:pt idx="311">
                  <c:v>35.549999999999997</c:v>
                </c:pt>
                <c:pt idx="312">
                  <c:v>35.6</c:v>
                </c:pt>
                <c:pt idx="313">
                  <c:v>35.65</c:v>
                </c:pt>
                <c:pt idx="314">
                  <c:v>35.700000000000003</c:v>
                </c:pt>
                <c:pt idx="315">
                  <c:v>35.75</c:v>
                </c:pt>
                <c:pt idx="316">
                  <c:v>35.799999999999997</c:v>
                </c:pt>
                <c:pt idx="317">
                  <c:v>35.85</c:v>
                </c:pt>
                <c:pt idx="318">
                  <c:v>35.9</c:v>
                </c:pt>
                <c:pt idx="319">
                  <c:v>35.950000000000003</c:v>
                </c:pt>
                <c:pt idx="320">
                  <c:v>36</c:v>
                </c:pt>
                <c:pt idx="321">
                  <c:v>36.049999999999997</c:v>
                </c:pt>
                <c:pt idx="322">
                  <c:v>36.1</c:v>
                </c:pt>
                <c:pt idx="323">
                  <c:v>36.15</c:v>
                </c:pt>
                <c:pt idx="324">
                  <c:v>36.200000000000003</c:v>
                </c:pt>
                <c:pt idx="325">
                  <c:v>36.25</c:v>
                </c:pt>
                <c:pt idx="326">
                  <c:v>36.299999999999997</c:v>
                </c:pt>
                <c:pt idx="327">
                  <c:v>36.35</c:v>
                </c:pt>
                <c:pt idx="328">
                  <c:v>36.4</c:v>
                </c:pt>
                <c:pt idx="329">
                  <c:v>36.450000000000003</c:v>
                </c:pt>
                <c:pt idx="330">
                  <c:v>36.5</c:v>
                </c:pt>
                <c:pt idx="331">
                  <c:v>36.549999999999997</c:v>
                </c:pt>
                <c:pt idx="332">
                  <c:v>36.6</c:v>
                </c:pt>
                <c:pt idx="333">
                  <c:v>36.65</c:v>
                </c:pt>
                <c:pt idx="334">
                  <c:v>36.700000000000003</c:v>
                </c:pt>
                <c:pt idx="335">
                  <c:v>36.75</c:v>
                </c:pt>
                <c:pt idx="336">
                  <c:v>36.799999999999997</c:v>
                </c:pt>
                <c:pt idx="337">
                  <c:v>36.85</c:v>
                </c:pt>
                <c:pt idx="338">
                  <c:v>36.9</c:v>
                </c:pt>
                <c:pt idx="339">
                  <c:v>36.950000000000003</c:v>
                </c:pt>
                <c:pt idx="340">
                  <c:v>37</c:v>
                </c:pt>
                <c:pt idx="341">
                  <c:v>37.049999999999997</c:v>
                </c:pt>
                <c:pt idx="342">
                  <c:v>37.1</c:v>
                </c:pt>
                <c:pt idx="343">
                  <c:v>37.15</c:v>
                </c:pt>
                <c:pt idx="344">
                  <c:v>37.200000000000003</c:v>
                </c:pt>
                <c:pt idx="345">
                  <c:v>37.25</c:v>
                </c:pt>
                <c:pt idx="346">
                  <c:v>37.299999999999997</c:v>
                </c:pt>
                <c:pt idx="347">
                  <c:v>37.35</c:v>
                </c:pt>
                <c:pt idx="348">
                  <c:v>37.4</c:v>
                </c:pt>
                <c:pt idx="349">
                  <c:v>37.450000000000003</c:v>
                </c:pt>
                <c:pt idx="350">
                  <c:v>37.5</c:v>
                </c:pt>
                <c:pt idx="351">
                  <c:v>37.549999999999997</c:v>
                </c:pt>
                <c:pt idx="352">
                  <c:v>37.6</c:v>
                </c:pt>
                <c:pt idx="353">
                  <c:v>37.65</c:v>
                </c:pt>
                <c:pt idx="354">
                  <c:v>37.700000000000003</c:v>
                </c:pt>
                <c:pt idx="355">
                  <c:v>37.75</c:v>
                </c:pt>
                <c:pt idx="356">
                  <c:v>37.799999999999997</c:v>
                </c:pt>
                <c:pt idx="357">
                  <c:v>37.85</c:v>
                </c:pt>
                <c:pt idx="358">
                  <c:v>37.9</c:v>
                </c:pt>
                <c:pt idx="359">
                  <c:v>37.950000000000003</c:v>
                </c:pt>
                <c:pt idx="360">
                  <c:v>38</c:v>
                </c:pt>
                <c:pt idx="361">
                  <c:v>38.049999999999997</c:v>
                </c:pt>
                <c:pt idx="362">
                  <c:v>38.1</c:v>
                </c:pt>
                <c:pt idx="363">
                  <c:v>38.15</c:v>
                </c:pt>
                <c:pt idx="364">
                  <c:v>38.200000000000003</c:v>
                </c:pt>
                <c:pt idx="365">
                  <c:v>38.25</c:v>
                </c:pt>
                <c:pt idx="366">
                  <c:v>38.299999999999997</c:v>
                </c:pt>
                <c:pt idx="367">
                  <c:v>38.35</c:v>
                </c:pt>
                <c:pt idx="368">
                  <c:v>38.4</c:v>
                </c:pt>
                <c:pt idx="369">
                  <c:v>38.450000000000003</c:v>
                </c:pt>
                <c:pt idx="370">
                  <c:v>38.5</c:v>
                </c:pt>
                <c:pt idx="371">
                  <c:v>38.549999999999997</c:v>
                </c:pt>
                <c:pt idx="372">
                  <c:v>38.6</c:v>
                </c:pt>
                <c:pt idx="373">
                  <c:v>38.65</c:v>
                </c:pt>
                <c:pt idx="374">
                  <c:v>38.700000000000003</c:v>
                </c:pt>
                <c:pt idx="375">
                  <c:v>38.75</c:v>
                </c:pt>
                <c:pt idx="376">
                  <c:v>38.799999999999997</c:v>
                </c:pt>
                <c:pt idx="377">
                  <c:v>38.85</c:v>
                </c:pt>
                <c:pt idx="378">
                  <c:v>38.9</c:v>
                </c:pt>
                <c:pt idx="379">
                  <c:v>38.950000000000003</c:v>
                </c:pt>
                <c:pt idx="380">
                  <c:v>39</c:v>
                </c:pt>
                <c:pt idx="381">
                  <c:v>39.049999999999997</c:v>
                </c:pt>
                <c:pt idx="382">
                  <c:v>39.1</c:v>
                </c:pt>
                <c:pt idx="383">
                  <c:v>39.15</c:v>
                </c:pt>
                <c:pt idx="384">
                  <c:v>39.200000000000003</c:v>
                </c:pt>
                <c:pt idx="385">
                  <c:v>39.25</c:v>
                </c:pt>
                <c:pt idx="386">
                  <c:v>39.299999999999997</c:v>
                </c:pt>
                <c:pt idx="387">
                  <c:v>39.35</c:v>
                </c:pt>
                <c:pt idx="388">
                  <c:v>39.4</c:v>
                </c:pt>
                <c:pt idx="389">
                  <c:v>39.450000000000003</c:v>
                </c:pt>
                <c:pt idx="390">
                  <c:v>39.5</c:v>
                </c:pt>
                <c:pt idx="391">
                  <c:v>39.549999999999997</c:v>
                </c:pt>
                <c:pt idx="392">
                  <c:v>39.6</c:v>
                </c:pt>
                <c:pt idx="393">
                  <c:v>39.65</c:v>
                </c:pt>
                <c:pt idx="394">
                  <c:v>39.700000000000003</c:v>
                </c:pt>
                <c:pt idx="395">
                  <c:v>39.75</c:v>
                </c:pt>
                <c:pt idx="396">
                  <c:v>39.799999999999997</c:v>
                </c:pt>
                <c:pt idx="397">
                  <c:v>39.85</c:v>
                </c:pt>
                <c:pt idx="398">
                  <c:v>39.9</c:v>
                </c:pt>
                <c:pt idx="399">
                  <c:v>39.950000000000003</c:v>
                </c:pt>
                <c:pt idx="400">
                  <c:v>40</c:v>
                </c:pt>
                <c:pt idx="401">
                  <c:v>40.049999999999997</c:v>
                </c:pt>
                <c:pt idx="402">
                  <c:v>40.1</c:v>
                </c:pt>
                <c:pt idx="403">
                  <c:v>40.15</c:v>
                </c:pt>
                <c:pt idx="404">
                  <c:v>40.200000000000003</c:v>
                </c:pt>
                <c:pt idx="405">
                  <c:v>40.25</c:v>
                </c:pt>
                <c:pt idx="406">
                  <c:v>40.299999999999997</c:v>
                </c:pt>
                <c:pt idx="407">
                  <c:v>40.35</c:v>
                </c:pt>
                <c:pt idx="408">
                  <c:v>40.4</c:v>
                </c:pt>
                <c:pt idx="409">
                  <c:v>40.450000000000003</c:v>
                </c:pt>
                <c:pt idx="410">
                  <c:v>40.5</c:v>
                </c:pt>
                <c:pt idx="411">
                  <c:v>40.549999999999997</c:v>
                </c:pt>
                <c:pt idx="412">
                  <c:v>40.6</c:v>
                </c:pt>
                <c:pt idx="413">
                  <c:v>40.65</c:v>
                </c:pt>
                <c:pt idx="414">
                  <c:v>40.700000000000003</c:v>
                </c:pt>
                <c:pt idx="415">
                  <c:v>40.75</c:v>
                </c:pt>
                <c:pt idx="416">
                  <c:v>40.799999999999997</c:v>
                </c:pt>
                <c:pt idx="417">
                  <c:v>40.85</c:v>
                </c:pt>
                <c:pt idx="418">
                  <c:v>40.9</c:v>
                </c:pt>
                <c:pt idx="419">
                  <c:v>40.950000000000003</c:v>
                </c:pt>
                <c:pt idx="420">
                  <c:v>41</c:v>
                </c:pt>
                <c:pt idx="421">
                  <c:v>41.05</c:v>
                </c:pt>
                <c:pt idx="422">
                  <c:v>41.1</c:v>
                </c:pt>
                <c:pt idx="423">
                  <c:v>41.15</c:v>
                </c:pt>
                <c:pt idx="424">
                  <c:v>41.2</c:v>
                </c:pt>
                <c:pt idx="425">
                  <c:v>41.25</c:v>
                </c:pt>
                <c:pt idx="426">
                  <c:v>41.3</c:v>
                </c:pt>
                <c:pt idx="427">
                  <c:v>41.35</c:v>
                </c:pt>
                <c:pt idx="428">
                  <c:v>41.4</c:v>
                </c:pt>
                <c:pt idx="429">
                  <c:v>41.45</c:v>
                </c:pt>
                <c:pt idx="430">
                  <c:v>41.5</c:v>
                </c:pt>
                <c:pt idx="431">
                  <c:v>41.55</c:v>
                </c:pt>
                <c:pt idx="432">
                  <c:v>41.6</c:v>
                </c:pt>
                <c:pt idx="433">
                  <c:v>41.65</c:v>
                </c:pt>
                <c:pt idx="434">
                  <c:v>41.7</c:v>
                </c:pt>
                <c:pt idx="435">
                  <c:v>41.75</c:v>
                </c:pt>
                <c:pt idx="436">
                  <c:v>41.8</c:v>
                </c:pt>
                <c:pt idx="437">
                  <c:v>41.85</c:v>
                </c:pt>
                <c:pt idx="438">
                  <c:v>41.9</c:v>
                </c:pt>
                <c:pt idx="439">
                  <c:v>41.95</c:v>
                </c:pt>
                <c:pt idx="440">
                  <c:v>42</c:v>
                </c:pt>
                <c:pt idx="441">
                  <c:v>42.05</c:v>
                </c:pt>
                <c:pt idx="442">
                  <c:v>42.1</c:v>
                </c:pt>
                <c:pt idx="443">
                  <c:v>42.15</c:v>
                </c:pt>
                <c:pt idx="444">
                  <c:v>42.2</c:v>
                </c:pt>
                <c:pt idx="445">
                  <c:v>42.25</c:v>
                </c:pt>
                <c:pt idx="446">
                  <c:v>42.3</c:v>
                </c:pt>
                <c:pt idx="447">
                  <c:v>42.35</c:v>
                </c:pt>
                <c:pt idx="448">
                  <c:v>42.4</c:v>
                </c:pt>
                <c:pt idx="449">
                  <c:v>42.45</c:v>
                </c:pt>
                <c:pt idx="450">
                  <c:v>42.5</c:v>
                </c:pt>
                <c:pt idx="451">
                  <c:v>42.55</c:v>
                </c:pt>
                <c:pt idx="452">
                  <c:v>42.6</c:v>
                </c:pt>
                <c:pt idx="453">
                  <c:v>42.65</c:v>
                </c:pt>
                <c:pt idx="454">
                  <c:v>42.7</c:v>
                </c:pt>
                <c:pt idx="455">
                  <c:v>42.75</c:v>
                </c:pt>
                <c:pt idx="456">
                  <c:v>42.8</c:v>
                </c:pt>
                <c:pt idx="457">
                  <c:v>42.85</c:v>
                </c:pt>
                <c:pt idx="458">
                  <c:v>42.9</c:v>
                </c:pt>
                <c:pt idx="459">
                  <c:v>42.95</c:v>
                </c:pt>
                <c:pt idx="460">
                  <c:v>43</c:v>
                </c:pt>
                <c:pt idx="461">
                  <c:v>43.05</c:v>
                </c:pt>
                <c:pt idx="462">
                  <c:v>43.1</c:v>
                </c:pt>
                <c:pt idx="463">
                  <c:v>43.15</c:v>
                </c:pt>
                <c:pt idx="464">
                  <c:v>43.2</c:v>
                </c:pt>
                <c:pt idx="465">
                  <c:v>43.25</c:v>
                </c:pt>
                <c:pt idx="466">
                  <c:v>43.3</c:v>
                </c:pt>
                <c:pt idx="467">
                  <c:v>43.35</c:v>
                </c:pt>
                <c:pt idx="468">
                  <c:v>43.4</c:v>
                </c:pt>
                <c:pt idx="469">
                  <c:v>43.45</c:v>
                </c:pt>
                <c:pt idx="470">
                  <c:v>43.5</c:v>
                </c:pt>
                <c:pt idx="471">
                  <c:v>43.55</c:v>
                </c:pt>
                <c:pt idx="472">
                  <c:v>43.6</c:v>
                </c:pt>
                <c:pt idx="473">
                  <c:v>43.65</c:v>
                </c:pt>
                <c:pt idx="474">
                  <c:v>43.7</c:v>
                </c:pt>
                <c:pt idx="475">
                  <c:v>43.75</c:v>
                </c:pt>
                <c:pt idx="476">
                  <c:v>43.8</c:v>
                </c:pt>
                <c:pt idx="477">
                  <c:v>43.85</c:v>
                </c:pt>
                <c:pt idx="478">
                  <c:v>43.9</c:v>
                </c:pt>
                <c:pt idx="479">
                  <c:v>43.95</c:v>
                </c:pt>
                <c:pt idx="480">
                  <c:v>44</c:v>
                </c:pt>
                <c:pt idx="481">
                  <c:v>44.05</c:v>
                </c:pt>
                <c:pt idx="482">
                  <c:v>44.1</c:v>
                </c:pt>
                <c:pt idx="483">
                  <c:v>44.15</c:v>
                </c:pt>
                <c:pt idx="484">
                  <c:v>44.2</c:v>
                </c:pt>
                <c:pt idx="485">
                  <c:v>44.25</c:v>
                </c:pt>
                <c:pt idx="486">
                  <c:v>44.3</c:v>
                </c:pt>
                <c:pt idx="487">
                  <c:v>44.35</c:v>
                </c:pt>
                <c:pt idx="488">
                  <c:v>44.4</c:v>
                </c:pt>
                <c:pt idx="489">
                  <c:v>44.45</c:v>
                </c:pt>
                <c:pt idx="490">
                  <c:v>44.5</c:v>
                </c:pt>
                <c:pt idx="491">
                  <c:v>44.55</c:v>
                </c:pt>
                <c:pt idx="492">
                  <c:v>44.6</c:v>
                </c:pt>
                <c:pt idx="493">
                  <c:v>44.65</c:v>
                </c:pt>
                <c:pt idx="494">
                  <c:v>44.7</c:v>
                </c:pt>
                <c:pt idx="495">
                  <c:v>44.75</c:v>
                </c:pt>
                <c:pt idx="496">
                  <c:v>44.8</c:v>
                </c:pt>
                <c:pt idx="497">
                  <c:v>44.85</c:v>
                </c:pt>
                <c:pt idx="498">
                  <c:v>44.9</c:v>
                </c:pt>
                <c:pt idx="499">
                  <c:v>44.95</c:v>
                </c:pt>
                <c:pt idx="500">
                  <c:v>45</c:v>
                </c:pt>
                <c:pt idx="501">
                  <c:v>45.05</c:v>
                </c:pt>
                <c:pt idx="502">
                  <c:v>45.1</c:v>
                </c:pt>
                <c:pt idx="503">
                  <c:v>45.15</c:v>
                </c:pt>
                <c:pt idx="504">
                  <c:v>45.2</c:v>
                </c:pt>
                <c:pt idx="505">
                  <c:v>45.25</c:v>
                </c:pt>
                <c:pt idx="506">
                  <c:v>45.3</c:v>
                </c:pt>
                <c:pt idx="507">
                  <c:v>45.35</c:v>
                </c:pt>
                <c:pt idx="508">
                  <c:v>45.4</c:v>
                </c:pt>
                <c:pt idx="509">
                  <c:v>45.45</c:v>
                </c:pt>
                <c:pt idx="510">
                  <c:v>45.5</c:v>
                </c:pt>
                <c:pt idx="511">
                  <c:v>45.55</c:v>
                </c:pt>
                <c:pt idx="512">
                  <c:v>45.6</c:v>
                </c:pt>
                <c:pt idx="513">
                  <c:v>45.65</c:v>
                </c:pt>
                <c:pt idx="514">
                  <c:v>45.7</c:v>
                </c:pt>
                <c:pt idx="515">
                  <c:v>45.75</c:v>
                </c:pt>
                <c:pt idx="516">
                  <c:v>45.8</c:v>
                </c:pt>
                <c:pt idx="517">
                  <c:v>45.85</c:v>
                </c:pt>
                <c:pt idx="518">
                  <c:v>45.9</c:v>
                </c:pt>
                <c:pt idx="519">
                  <c:v>45.95</c:v>
                </c:pt>
                <c:pt idx="520">
                  <c:v>46</c:v>
                </c:pt>
                <c:pt idx="521">
                  <c:v>46.05</c:v>
                </c:pt>
                <c:pt idx="522">
                  <c:v>46.1</c:v>
                </c:pt>
                <c:pt idx="523">
                  <c:v>46.15</c:v>
                </c:pt>
                <c:pt idx="524">
                  <c:v>46.2</c:v>
                </c:pt>
                <c:pt idx="525">
                  <c:v>46.25</c:v>
                </c:pt>
                <c:pt idx="526">
                  <c:v>46.3</c:v>
                </c:pt>
                <c:pt idx="527">
                  <c:v>46.35</c:v>
                </c:pt>
                <c:pt idx="528">
                  <c:v>46.4</c:v>
                </c:pt>
                <c:pt idx="529">
                  <c:v>46.45</c:v>
                </c:pt>
                <c:pt idx="530">
                  <c:v>46.5</c:v>
                </c:pt>
                <c:pt idx="531">
                  <c:v>46.55</c:v>
                </c:pt>
                <c:pt idx="532">
                  <c:v>46.6</c:v>
                </c:pt>
                <c:pt idx="533">
                  <c:v>46.65</c:v>
                </c:pt>
                <c:pt idx="534">
                  <c:v>46.7</c:v>
                </c:pt>
                <c:pt idx="535">
                  <c:v>46.75</c:v>
                </c:pt>
                <c:pt idx="536">
                  <c:v>46.8</c:v>
                </c:pt>
                <c:pt idx="537">
                  <c:v>46.85</c:v>
                </c:pt>
                <c:pt idx="538">
                  <c:v>46.9</c:v>
                </c:pt>
                <c:pt idx="539">
                  <c:v>46.95</c:v>
                </c:pt>
                <c:pt idx="540">
                  <c:v>47</c:v>
                </c:pt>
                <c:pt idx="541">
                  <c:v>47.05</c:v>
                </c:pt>
                <c:pt idx="542">
                  <c:v>47.1</c:v>
                </c:pt>
                <c:pt idx="543">
                  <c:v>47.15</c:v>
                </c:pt>
                <c:pt idx="544">
                  <c:v>47.2</c:v>
                </c:pt>
                <c:pt idx="545">
                  <c:v>47.25</c:v>
                </c:pt>
                <c:pt idx="546">
                  <c:v>47.3</c:v>
                </c:pt>
                <c:pt idx="547">
                  <c:v>47.35</c:v>
                </c:pt>
                <c:pt idx="548">
                  <c:v>47.4</c:v>
                </c:pt>
                <c:pt idx="549">
                  <c:v>47.45</c:v>
                </c:pt>
                <c:pt idx="550">
                  <c:v>47.5</c:v>
                </c:pt>
                <c:pt idx="551">
                  <c:v>47.55</c:v>
                </c:pt>
                <c:pt idx="552">
                  <c:v>47.6</c:v>
                </c:pt>
                <c:pt idx="553">
                  <c:v>47.65</c:v>
                </c:pt>
                <c:pt idx="554">
                  <c:v>47.7</c:v>
                </c:pt>
                <c:pt idx="555">
                  <c:v>47.75</c:v>
                </c:pt>
                <c:pt idx="556">
                  <c:v>47.8</c:v>
                </c:pt>
                <c:pt idx="557">
                  <c:v>47.85</c:v>
                </c:pt>
                <c:pt idx="558">
                  <c:v>47.9</c:v>
                </c:pt>
                <c:pt idx="559">
                  <c:v>47.95</c:v>
                </c:pt>
                <c:pt idx="560">
                  <c:v>48</c:v>
                </c:pt>
                <c:pt idx="561">
                  <c:v>48.05</c:v>
                </c:pt>
                <c:pt idx="562">
                  <c:v>48.1</c:v>
                </c:pt>
                <c:pt idx="563">
                  <c:v>48.15</c:v>
                </c:pt>
                <c:pt idx="564">
                  <c:v>48.2</c:v>
                </c:pt>
                <c:pt idx="565">
                  <c:v>48.25</c:v>
                </c:pt>
                <c:pt idx="566">
                  <c:v>48.3</c:v>
                </c:pt>
                <c:pt idx="567">
                  <c:v>48.35</c:v>
                </c:pt>
                <c:pt idx="568">
                  <c:v>48.4</c:v>
                </c:pt>
                <c:pt idx="569">
                  <c:v>48.45</c:v>
                </c:pt>
                <c:pt idx="570">
                  <c:v>48.5</c:v>
                </c:pt>
                <c:pt idx="571">
                  <c:v>48.55</c:v>
                </c:pt>
                <c:pt idx="572">
                  <c:v>48.6</c:v>
                </c:pt>
                <c:pt idx="573">
                  <c:v>48.65</c:v>
                </c:pt>
                <c:pt idx="574">
                  <c:v>48.7</c:v>
                </c:pt>
                <c:pt idx="575">
                  <c:v>48.75</c:v>
                </c:pt>
                <c:pt idx="576">
                  <c:v>48.8</c:v>
                </c:pt>
                <c:pt idx="577">
                  <c:v>48.85</c:v>
                </c:pt>
                <c:pt idx="578">
                  <c:v>48.9</c:v>
                </c:pt>
                <c:pt idx="579">
                  <c:v>48.95</c:v>
                </c:pt>
                <c:pt idx="580">
                  <c:v>49</c:v>
                </c:pt>
                <c:pt idx="581">
                  <c:v>49.05</c:v>
                </c:pt>
                <c:pt idx="582">
                  <c:v>49.1</c:v>
                </c:pt>
                <c:pt idx="583">
                  <c:v>49.15</c:v>
                </c:pt>
                <c:pt idx="584">
                  <c:v>49.2</c:v>
                </c:pt>
                <c:pt idx="585">
                  <c:v>49.25</c:v>
                </c:pt>
                <c:pt idx="586">
                  <c:v>49.3</c:v>
                </c:pt>
                <c:pt idx="587">
                  <c:v>49.35</c:v>
                </c:pt>
                <c:pt idx="588">
                  <c:v>49.4</c:v>
                </c:pt>
                <c:pt idx="589">
                  <c:v>49.45</c:v>
                </c:pt>
                <c:pt idx="590">
                  <c:v>49.5</c:v>
                </c:pt>
                <c:pt idx="591">
                  <c:v>49.55</c:v>
                </c:pt>
                <c:pt idx="592">
                  <c:v>49.6</c:v>
                </c:pt>
                <c:pt idx="593">
                  <c:v>49.65</c:v>
                </c:pt>
                <c:pt idx="594">
                  <c:v>49.7</c:v>
                </c:pt>
                <c:pt idx="595">
                  <c:v>49.75</c:v>
                </c:pt>
                <c:pt idx="596">
                  <c:v>49.8</c:v>
                </c:pt>
                <c:pt idx="597">
                  <c:v>49.85</c:v>
                </c:pt>
                <c:pt idx="598">
                  <c:v>49.9</c:v>
                </c:pt>
                <c:pt idx="599">
                  <c:v>49.95</c:v>
                </c:pt>
                <c:pt idx="600">
                  <c:v>50</c:v>
                </c:pt>
                <c:pt idx="601">
                  <c:v>50.05</c:v>
                </c:pt>
                <c:pt idx="602">
                  <c:v>50.1</c:v>
                </c:pt>
                <c:pt idx="603">
                  <c:v>50.15</c:v>
                </c:pt>
                <c:pt idx="604">
                  <c:v>50.2</c:v>
                </c:pt>
                <c:pt idx="605">
                  <c:v>50.25</c:v>
                </c:pt>
                <c:pt idx="606">
                  <c:v>50.3</c:v>
                </c:pt>
                <c:pt idx="607">
                  <c:v>50.35</c:v>
                </c:pt>
                <c:pt idx="608">
                  <c:v>50.4</c:v>
                </c:pt>
                <c:pt idx="609">
                  <c:v>50.45</c:v>
                </c:pt>
                <c:pt idx="610">
                  <c:v>50.5</c:v>
                </c:pt>
                <c:pt idx="611">
                  <c:v>50.55</c:v>
                </c:pt>
                <c:pt idx="612">
                  <c:v>50.6</c:v>
                </c:pt>
                <c:pt idx="613">
                  <c:v>50.65</c:v>
                </c:pt>
                <c:pt idx="614">
                  <c:v>50.7</c:v>
                </c:pt>
                <c:pt idx="615">
                  <c:v>50.75</c:v>
                </c:pt>
                <c:pt idx="616">
                  <c:v>50.8</c:v>
                </c:pt>
                <c:pt idx="617">
                  <c:v>50.85</c:v>
                </c:pt>
                <c:pt idx="618">
                  <c:v>50.9</c:v>
                </c:pt>
                <c:pt idx="619">
                  <c:v>50.95</c:v>
                </c:pt>
                <c:pt idx="620">
                  <c:v>51</c:v>
                </c:pt>
                <c:pt idx="621">
                  <c:v>51.05</c:v>
                </c:pt>
                <c:pt idx="622">
                  <c:v>51.1</c:v>
                </c:pt>
                <c:pt idx="623">
                  <c:v>51.15</c:v>
                </c:pt>
                <c:pt idx="624">
                  <c:v>51.2</c:v>
                </c:pt>
                <c:pt idx="625">
                  <c:v>51.25</c:v>
                </c:pt>
                <c:pt idx="626">
                  <c:v>51.3</c:v>
                </c:pt>
                <c:pt idx="627">
                  <c:v>51.35</c:v>
                </c:pt>
                <c:pt idx="628">
                  <c:v>51.4</c:v>
                </c:pt>
                <c:pt idx="629">
                  <c:v>51.45</c:v>
                </c:pt>
                <c:pt idx="630">
                  <c:v>51.5</c:v>
                </c:pt>
                <c:pt idx="631">
                  <c:v>51.55</c:v>
                </c:pt>
                <c:pt idx="632">
                  <c:v>51.6</c:v>
                </c:pt>
                <c:pt idx="633">
                  <c:v>51.65</c:v>
                </c:pt>
                <c:pt idx="634">
                  <c:v>51.7</c:v>
                </c:pt>
                <c:pt idx="635">
                  <c:v>51.75</c:v>
                </c:pt>
                <c:pt idx="636">
                  <c:v>51.8</c:v>
                </c:pt>
                <c:pt idx="637">
                  <c:v>51.85</c:v>
                </c:pt>
                <c:pt idx="638">
                  <c:v>51.9</c:v>
                </c:pt>
                <c:pt idx="639">
                  <c:v>51.95</c:v>
                </c:pt>
                <c:pt idx="640">
                  <c:v>52</c:v>
                </c:pt>
                <c:pt idx="641">
                  <c:v>52.05</c:v>
                </c:pt>
                <c:pt idx="642">
                  <c:v>52.1</c:v>
                </c:pt>
                <c:pt idx="643">
                  <c:v>52.15</c:v>
                </c:pt>
                <c:pt idx="644">
                  <c:v>52.2</c:v>
                </c:pt>
                <c:pt idx="645">
                  <c:v>52.25</c:v>
                </c:pt>
                <c:pt idx="646">
                  <c:v>52.3</c:v>
                </c:pt>
                <c:pt idx="647">
                  <c:v>52.35</c:v>
                </c:pt>
                <c:pt idx="648">
                  <c:v>52.4</c:v>
                </c:pt>
                <c:pt idx="649">
                  <c:v>52.45</c:v>
                </c:pt>
                <c:pt idx="650">
                  <c:v>52.5</c:v>
                </c:pt>
                <c:pt idx="651">
                  <c:v>52.55</c:v>
                </c:pt>
                <c:pt idx="652">
                  <c:v>52.6</c:v>
                </c:pt>
                <c:pt idx="653">
                  <c:v>52.65</c:v>
                </c:pt>
                <c:pt idx="654">
                  <c:v>52.7</c:v>
                </c:pt>
                <c:pt idx="655">
                  <c:v>52.75</c:v>
                </c:pt>
                <c:pt idx="656">
                  <c:v>52.8</c:v>
                </c:pt>
                <c:pt idx="657">
                  <c:v>52.85</c:v>
                </c:pt>
                <c:pt idx="658">
                  <c:v>52.9</c:v>
                </c:pt>
                <c:pt idx="659">
                  <c:v>52.95</c:v>
                </c:pt>
                <c:pt idx="660">
                  <c:v>53</c:v>
                </c:pt>
                <c:pt idx="661">
                  <c:v>53.05</c:v>
                </c:pt>
                <c:pt idx="662">
                  <c:v>53.1</c:v>
                </c:pt>
                <c:pt idx="663">
                  <c:v>53.15</c:v>
                </c:pt>
                <c:pt idx="664">
                  <c:v>53.2</c:v>
                </c:pt>
                <c:pt idx="665">
                  <c:v>53.25</c:v>
                </c:pt>
                <c:pt idx="666">
                  <c:v>53.3</c:v>
                </c:pt>
                <c:pt idx="667">
                  <c:v>53.35</c:v>
                </c:pt>
                <c:pt idx="668">
                  <c:v>53.4</c:v>
                </c:pt>
                <c:pt idx="669">
                  <c:v>53.45</c:v>
                </c:pt>
                <c:pt idx="670">
                  <c:v>53.5</c:v>
                </c:pt>
                <c:pt idx="671">
                  <c:v>53.55</c:v>
                </c:pt>
                <c:pt idx="672">
                  <c:v>53.6</c:v>
                </c:pt>
                <c:pt idx="673">
                  <c:v>53.65</c:v>
                </c:pt>
                <c:pt idx="674">
                  <c:v>53.7</c:v>
                </c:pt>
                <c:pt idx="675">
                  <c:v>53.75</c:v>
                </c:pt>
                <c:pt idx="676">
                  <c:v>53.8</c:v>
                </c:pt>
                <c:pt idx="677">
                  <c:v>53.85</c:v>
                </c:pt>
                <c:pt idx="678">
                  <c:v>53.9</c:v>
                </c:pt>
                <c:pt idx="679">
                  <c:v>53.95</c:v>
                </c:pt>
                <c:pt idx="680">
                  <c:v>54</c:v>
                </c:pt>
                <c:pt idx="681">
                  <c:v>54.05</c:v>
                </c:pt>
                <c:pt idx="682">
                  <c:v>54.1</c:v>
                </c:pt>
                <c:pt idx="683">
                  <c:v>54.15</c:v>
                </c:pt>
                <c:pt idx="684">
                  <c:v>54.2</c:v>
                </c:pt>
                <c:pt idx="685">
                  <c:v>54.25</c:v>
                </c:pt>
                <c:pt idx="686">
                  <c:v>54.3</c:v>
                </c:pt>
                <c:pt idx="687">
                  <c:v>54.35</c:v>
                </c:pt>
                <c:pt idx="688">
                  <c:v>54.4</c:v>
                </c:pt>
                <c:pt idx="689">
                  <c:v>54.45</c:v>
                </c:pt>
                <c:pt idx="690">
                  <c:v>54.5</c:v>
                </c:pt>
                <c:pt idx="691">
                  <c:v>54.55</c:v>
                </c:pt>
                <c:pt idx="692">
                  <c:v>54.6</c:v>
                </c:pt>
                <c:pt idx="693">
                  <c:v>54.65</c:v>
                </c:pt>
                <c:pt idx="694">
                  <c:v>54.7</c:v>
                </c:pt>
                <c:pt idx="695">
                  <c:v>54.75</c:v>
                </c:pt>
                <c:pt idx="696">
                  <c:v>54.8</c:v>
                </c:pt>
                <c:pt idx="697">
                  <c:v>54.85</c:v>
                </c:pt>
                <c:pt idx="698">
                  <c:v>54.9</c:v>
                </c:pt>
                <c:pt idx="699">
                  <c:v>54.95</c:v>
                </c:pt>
                <c:pt idx="700">
                  <c:v>55</c:v>
                </c:pt>
                <c:pt idx="701">
                  <c:v>55.05</c:v>
                </c:pt>
                <c:pt idx="702">
                  <c:v>55.1</c:v>
                </c:pt>
                <c:pt idx="703">
                  <c:v>55.15</c:v>
                </c:pt>
                <c:pt idx="704">
                  <c:v>55.2</c:v>
                </c:pt>
                <c:pt idx="705">
                  <c:v>55.25</c:v>
                </c:pt>
                <c:pt idx="706">
                  <c:v>55.3</c:v>
                </c:pt>
                <c:pt idx="707">
                  <c:v>55.35</c:v>
                </c:pt>
                <c:pt idx="708">
                  <c:v>55.4</c:v>
                </c:pt>
                <c:pt idx="709">
                  <c:v>55.45</c:v>
                </c:pt>
                <c:pt idx="710">
                  <c:v>55.5</c:v>
                </c:pt>
                <c:pt idx="711">
                  <c:v>55.55</c:v>
                </c:pt>
                <c:pt idx="712">
                  <c:v>55.6</c:v>
                </c:pt>
                <c:pt idx="713">
                  <c:v>55.65</c:v>
                </c:pt>
                <c:pt idx="714">
                  <c:v>55.7</c:v>
                </c:pt>
                <c:pt idx="715">
                  <c:v>55.75</c:v>
                </c:pt>
                <c:pt idx="716">
                  <c:v>55.8</c:v>
                </c:pt>
                <c:pt idx="717">
                  <c:v>55.85</c:v>
                </c:pt>
                <c:pt idx="718">
                  <c:v>55.9</c:v>
                </c:pt>
                <c:pt idx="719">
                  <c:v>55.95</c:v>
                </c:pt>
                <c:pt idx="720">
                  <c:v>56</c:v>
                </c:pt>
                <c:pt idx="721">
                  <c:v>56.05</c:v>
                </c:pt>
                <c:pt idx="722">
                  <c:v>56.1</c:v>
                </c:pt>
                <c:pt idx="723">
                  <c:v>56.15</c:v>
                </c:pt>
                <c:pt idx="724">
                  <c:v>56.2</c:v>
                </c:pt>
                <c:pt idx="725">
                  <c:v>56.25</c:v>
                </c:pt>
                <c:pt idx="726">
                  <c:v>56.3</c:v>
                </c:pt>
                <c:pt idx="727">
                  <c:v>56.35</c:v>
                </c:pt>
                <c:pt idx="728">
                  <c:v>56.4</c:v>
                </c:pt>
                <c:pt idx="729">
                  <c:v>56.45</c:v>
                </c:pt>
                <c:pt idx="730">
                  <c:v>56.5</c:v>
                </c:pt>
                <c:pt idx="731">
                  <c:v>56.55</c:v>
                </c:pt>
                <c:pt idx="732">
                  <c:v>56.6</c:v>
                </c:pt>
                <c:pt idx="733">
                  <c:v>56.65</c:v>
                </c:pt>
                <c:pt idx="734">
                  <c:v>56.7</c:v>
                </c:pt>
                <c:pt idx="735">
                  <c:v>56.75</c:v>
                </c:pt>
                <c:pt idx="736">
                  <c:v>56.8</c:v>
                </c:pt>
                <c:pt idx="737">
                  <c:v>56.85</c:v>
                </c:pt>
                <c:pt idx="738">
                  <c:v>56.9</c:v>
                </c:pt>
                <c:pt idx="739">
                  <c:v>56.95</c:v>
                </c:pt>
                <c:pt idx="740">
                  <c:v>57</c:v>
                </c:pt>
                <c:pt idx="741">
                  <c:v>57.05</c:v>
                </c:pt>
                <c:pt idx="742">
                  <c:v>57.1</c:v>
                </c:pt>
                <c:pt idx="743">
                  <c:v>57.15</c:v>
                </c:pt>
                <c:pt idx="744">
                  <c:v>57.2</c:v>
                </c:pt>
                <c:pt idx="745">
                  <c:v>57.25</c:v>
                </c:pt>
                <c:pt idx="746">
                  <c:v>57.3</c:v>
                </c:pt>
                <c:pt idx="747">
                  <c:v>57.35</c:v>
                </c:pt>
                <c:pt idx="748">
                  <c:v>57.4</c:v>
                </c:pt>
                <c:pt idx="749">
                  <c:v>57.45</c:v>
                </c:pt>
                <c:pt idx="750">
                  <c:v>57.5</c:v>
                </c:pt>
                <c:pt idx="751">
                  <c:v>57.55</c:v>
                </c:pt>
                <c:pt idx="752">
                  <c:v>57.6</c:v>
                </c:pt>
                <c:pt idx="753">
                  <c:v>57.65</c:v>
                </c:pt>
                <c:pt idx="754">
                  <c:v>57.7</c:v>
                </c:pt>
                <c:pt idx="755">
                  <c:v>57.75</c:v>
                </c:pt>
                <c:pt idx="756">
                  <c:v>57.8</c:v>
                </c:pt>
                <c:pt idx="757">
                  <c:v>57.85</c:v>
                </c:pt>
                <c:pt idx="758">
                  <c:v>57.9</c:v>
                </c:pt>
                <c:pt idx="759">
                  <c:v>57.95</c:v>
                </c:pt>
                <c:pt idx="760">
                  <c:v>58</c:v>
                </c:pt>
                <c:pt idx="761">
                  <c:v>58.05</c:v>
                </c:pt>
                <c:pt idx="762">
                  <c:v>58.1</c:v>
                </c:pt>
                <c:pt idx="763">
                  <c:v>58.15</c:v>
                </c:pt>
                <c:pt idx="764">
                  <c:v>58.2</c:v>
                </c:pt>
                <c:pt idx="765">
                  <c:v>58.25</c:v>
                </c:pt>
                <c:pt idx="766">
                  <c:v>58.3</c:v>
                </c:pt>
                <c:pt idx="767">
                  <c:v>58.35</c:v>
                </c:pt>
                <c:pt idx="768">
                  <c:v>58.4</c:v>
                </c:pt>
                <c:pt idx="769">
                  <c:v>58.45</c:v>
                </c:pt>
                <c:pt idx="770">
                  <c:v>58.5</c:v>
                </c:pt>
                <c:pt idx="771">
                  <c:v>58.55</c:v>
                </c:pt>
                <c:pt idx="772">
                  <c:v>58.6</c:v>
                </c:pt>
                <c:pt idx="773">
                  <c:v>58.65</c:v>
                </c:pt>
                <c:pt idx="774">
                  <c:v>58.7</c:v>
                </c:pt>
                <c:pt idx="775">
                  <c:v>58.75</c:v>
                </c:pt>
                <c:pt idx="776">
                  <c:v>58.8</c:v>
                </c:pt>
                <c:pt idx="777">
                  <c:v>58.85</c:v>
                </c:pt>
                <c:pt idx="778">
                  <c:v>58.9</c:v>
                </c:pt>
                <c:pt idx="779">
                  <c:v>58.95</c:v>
                </c:pt>
                <c:pt idx="780">
                  <c:v>59</c:v>
                </c:pt>
                <c:pt idx="781">
                  <c:v>59.05</c:v>
                </c:pt>
                <c:pt idx="782">
                  <c:v>59.1</c:v>
                </c:pt>
                <c:pt idx="783">
                  <c:v>59.15</c:v>
                </c:pt>
                <c:pt idx="784">
                  <c:v>59.2</c:v>
                </c:pt>
                <c:pt idx="785">
                  <c:v>59.25</c:v>
                </c:pt>
                <c:pt idx="786">
                  <c:v>59.3</c:v>
                </c:pt>
                <c:pt idx="787">
                  <c:v>59.35</c:v>
                </c:pt>
                <c:pt idx="788">
                  <c:v>59.4</c:v>
                </c:pt>
                <c:pt idx="789">
                  <c:v>59.45</c:v>
                </c:pt>
                <c:pt idx="790">
                  <c:v>59.5</c:v>
                </c:pt>
                <c:pt idx="791">
                  <c:v>59.55</c:v>
                </c:pt>
                <c:pt idx="792">
                  <c:v>59.6</c:v>
                </c:pt>
                <c:pt idx="793">
                  <c:v>59.65</c:v>
                </c:pt>
                <c:pt idx="794">
                  <c:v>59.7</c:v>
                </c:pt>
                <c:pt idx="795">
                  <c:v>59.75</c:v>
                </c:pt>
                <c:pt idx="796">
                  <c:v>59.8</c:v>
                </c:pt>
                <c:pt idx="797">
                  <c:v>59.85</c:v>
                </c:pt>
                <c:pt idx="798">
                  <c:v>59.9</c:v>
                </c:pt>
                <c:pt idx="799">
                  <c:v>59.95</c:v>
                </c:pt>
                <c:pt idx="800">
                  <c:v>60</c:v>
                </c:pt>
              </c:numCache>
            </c:numRef>
          </c:xVal>
          <c:yVal>
            <c:numRef>
              <c:f>Sheet1!$D$2:$D$804</c:f>
              <c:numCache>
                <c:formatCode>General</c:formatCode>
                <c:ptCount val="803"/>
                <c:pt idx="0">
                  <c:v>39</c:v>
                </c:pt>
                <c:pt idx="1">
                  <c:v>36</c:v>
                </c:pt>
                <c:pt idx="2">
                  <c:v>45</c:v>
                </c:pt>
                <c:pt idx="3">
                  <c:v>38</c:v>
                </c:pt>
                <c:pt idx="4">
                  <c:v>33</c:v>
                </c:pt>
                <c:pt idx="5">
                  <c:v>49</c:v>
                </c:pt>
                <c:pt idx="6">
                  <c:v>51</c:v>
                </c:pt>
                <c:pt idx="7">
                  <c:v>48</c:v>
                </c:pt>
                <c:pt idx="8">
                  <c:v>45</c:v>
                </c:pt>
                <c:pt idx="9">
                  <c:v>54</c:v>
                </c:pt>
                <c:pt idx="10">
                  <c:v>46</c:v>
                </c:pt>
                <c:pt idx="11">
                  <c:v>47</c:v>
                </c:pt>
                <c:pt idx="12">
                  <c:v>47</c:v>
                </c:pt>
                <c:pt idx="13">
                  <c:v>53</c:v>
                </c:pt>
                <c:pt idx="14">
                  <c:v>46</c:v>
                </c:pt>
                <c:pt idx="15">
                  <c:v>45</c:v>
                </c:pt>
                <c:pt idx="16">
                  <c:v>43</c:v>
                </c:pt>
                <c:pt idx="17">
                  <c:v>30</c:v>
                </c:pt>
                <c:pt idx="18">
                  <c:v>65</c:v>
                </c:pt>
                <c:pt idx="19">
                  <c:v>40</c:v>
                </c:pt>
                <c:pt idx="20">
                  <c:v>44</c:v>
                </c:pt>
                <c:pt idx="21">
                  <c:v>55</c:v>
                </c:pt>
                <c:pt idx="22">
                  <c:v>52</c:v>
                </c:pt>
                <c:pt idx="23">
                  <c:v>39</c:v>
                </c:pt>
                <c:pt idx="24">
                  <c:v>57</c:v>
                </c:pt>
                <c:pt idx="25">
                  <c:v>67</c:v>
                </c:pt>
                <c:pt idx="26">
                  <c:v>49</c:v>
                </c:pt>
                <c:pt idx="27">
                  <c:v>48</c:v>
                </c:pt>
                <c:pt idx="28">
                  <c:v>60</c:v>
                </c:pt>
                <c:pt idx="29">
                  <c:v>50</c:v>
                </c:pt>
                <c:pt idx="30">
                  <c:v>55</c:v>
                </c:pt>
                <c:pt idx="31">
                  <c:v>51</c:v>
                </c:pt>
                <c:pt idx="32">
                  <c:v>43</c:v>
                </c:pt>
                <c:pt idx="33">
                  <c:v>43</c:v>
                </c:pt>
                <c:pt idx="34">
                  <c:v>43</c:v>
                </c:pt>
                <c:pt idx="35">
                  <c:v>37</c:v>
                </c:pt>
                <c:pt idx="36">
                  <c:v>65</c:v>
                </c:pt>
                <c:pt idx="37">
                  <c:v>56</c:v>
                </c:pt>
                <c:pt idx="38">
                  <c:v>49</c:v>
                </c:pt>
                <c:pt idx="39">
                  <c:v>52</c:v>
                </c:pt>
                <c:pt idx="40">
                  <c:v>52</c:v>
                </c:pt>
                <c:pt idx="41">
                  <c:v>61</c:v>
                </c:pt>
                <c:pt idx="42">
                  <c:v>44</c:v>
                </c:pt>
                <c:pt idx="43">
                  <c:v>50</c:v>
                </c:pt>
                <c:pt idx="44">
                  <c:v>48</c:v>
                </c:pt>
                <c:pt idx="45">
                  <c:v>59</c:v>
                </c:pt>
                <c:pt idx="46">
                  <c:v>59</c:v>
                </c:pt>
                <c:pt idx="47">
                  <c:v>51</c:v>
                </c:pt>
                <c:pt idx="48">
                  <c:v>49</c:v>
                </c:pt>
                <c:pt idx="49">
                  <c:v>42</c:v>
                </c:pt>
                <c:pt idx="50">
                  <c:v>59</c:v>
                </c:pt>
                <c:pt idx="51">
                  <c:v>60</c:v>
                </c:pt>
                <c:pt idx="52">
                  <c:v>46</c:v>
                </c:pt>
                <c:pt idx="53">
                  <c:v>59</c:v>
                </c:pt>
                <c:pt idx="54">
                  <c:v>52</c:v>
                </c:pt>
                <c:pt idx="55">
                  <c:v>47</c:v>
                </c:pt>
                <c:pt idx="56">
                  <c:v>61</c:v>
                </c:pt>
                <c:pt idx="57">
                  <c:v>55</c:v>
                </c:pt>
                <c:pt idx="58">
                  <c:v>60</c:v>
                </c:pt>
                <c:pt idx="59">
                  <c:v>52</c:v>
                </c:pt>
                <c:pt idx="60">
                  <c:v>54</c:v>
                </c:pt>
                <c:pt idx="61">
                  <c:v>69</c:v>
                </c:pt>
                <c:pt idx="62">
                  <c:v>56</c:v>
                </c:pt>
                <c:pt idx="63">
                  <c:v>71</c:v>
                </c:pt>
                <c:pt idx="64">
                  <c:v>61</c:v>
                </c:pt>
                <c:pt idx="65">
                  <c:v>58</c:v>
                </c:pt>
                <c:pt idx="66">
                  <c:v>63</c:v>
                </c:pt>
                <c:pt idx="67">
                  <c:v>75</c:v>
                </c:pt>
                <c:pt idx="68">
                  <c:v>69</c:v>
                </c:pt>
                <c:pt idx="69">
                  <c:v>61</c:v>
                </c:pt>
                <c:pt idx="70">
                  <c:v>62</c:v>
                </c:pt>
                <c:pt idx="71">
                  <c:v>59</c:v>
                </c:pt>
                <c:pt idx="72">
                  <c:v>61</c:v>
                </c:pt>
                <c:pt idx="73">
                  <c:v>50</c:v>
                </c:pt>
                <c:pt idx="74">
                  <c:v>49</c:v>
                </c:pt>
                <c:pt idx="75">
                  <c:v>73</c:v>
                </c:pt>
                <c:pt idx="76">
                  <c:v>76</c:v>
                </c:pt>
                <c:pt idx="77">
                  <c:v>60</c:v>
                </c:pt>
                <c:pt idx="78">
                  <c:v>61</c:v>
                </c:pt>
                <c:pt idx="79">
                  <c:v>72</c:v>
                </c:pt>
                <c:pt idx="80">
                  <c:v>74</c:v>
                </c:pt>
                <c:pt idx="81">
                  <c:v>48</c:v>
                </c:pt>
                <c:pt idx="82">
                  <c:v>74</c:v>
                </c:pt>
                <c:pt idx="83">
                  <c:v>56</c:v>
                </c:pt>
                <c:pt idx="84">
                  <c:v>62</c:v>
                </c:pt>
                <c:pt idx="85">
                  <c:v>50</c:v>
                </c:pt>
                <c:pt idx="86">
                  <c:v>63</c:v>
                </c:pt>
                <c:pt idx="87">
                  <c:v>53</c:v>
                </c:pt>
                <c:pt idx="88">
                  <c:v>71</c:v>
                </c:pt>
                <c:pt idx="89">
                  <c:v>67</c:v>
                </c:pt>
                <c:pt idx="90">
                  <c:v>56</c:v>
                </c:pt>
                <c:pt idx="91">
                  <c:v>52</c:v>
                </c:pt>
                <c:pt idx="92">
                  <c:v>67</c:v>
                </c:pt>
                <c:pt idx="93">
                  <c:v>57</c:v>
                </c:pt>
                <c:pt idx="94">
                  <c:v>51</c:v>
                </c:pt>
                <c:pt idx="95">
                  <c:v>74</c:v>
                </c:pt>
                <c:pt idx="96">
                  <c:v>44</c:v>
                </c:pt>
                <c:pt idx="97">
                  <c:v>60</c:v>
                </c:pt>
                <c:pt idx="98">
                  <c:v>56</c:v>
                </c:pt>
                <c:pt idx="99">
                  <c:v>54</c:v>
                </c:pt>
                <c:pt idx="100">
                  <c:v>63</c:v>
                </c:pt>
                <c:pt idx="101">
                  <c:v>63</c:v>
                </c:pt>
                <c:pt idx="102">
                  <c:v>58</c:v>
                </c:pt>
                <c:pt idx="103">
                  <c:v>46</c:v>
                </c:pt>
                <c:pt idx="104">
                  <c:v>59</c:v>
                </c:pt>
                <c:pt idx="105">
                  <c:v>63</c:v>
                </c:pt>
                <c:pt idx="106">
                  <c:v>53</c:v>
                </c:pt>
                <c:pt idx="107">
                  <c:v>55</c:v>
                </c:pt>
                <c:pt idx="108">
                  <c:v>59</c:v>
                </c:pt>
                <c:pt idx="109">
                  <c:v>57</c:v>
                </c:pt>
                <c:pt idx="110">
                  <c:v>39</c:v>
                </c:pt>
                <c:pt idx="111">
                  <c:v>65</c:v>
                </c:pt>
                <c:pt idx="112">
                  <c:v>60</c:v>
                </c:pt>
                <c:pt idx="113">
                  <c:v>57</c:v>
                </c:pt>
                <c:pt idx="114">
                  <c:v>54</c:v>
                </c:pt>
                <c:pt idx="115">
                  <c:v>66</c:v>
                </c:pt>
                <c:pt idx="116">
                  <c:v>48</c:v>
                </c:pt>
                <c:pt idx="117">
                  <c:v>59</c:v>
                </c:pt>
                <c:pt idx="118">
                  <c:v>54</c:v>
                </c:pt>
                <c:pt idx="119">
                  <c:v>62</c:v>
                </c:pt>
                <c:pt idx="120">
                  <c:v>57</c:v>
                </c:pt>
                <c:pt idx="121">
                  <c:v>62</c:v>
                </c:pt>
                <c:pt idx="122">
                  <c:v>61</c:v>
                </c:pt>
                <c:pt idx="123">
                  <c:v>54</c:v>
                </c:pt>
                <c:pt idx="124">
                  <c:v>58</c:v>
                </c:pt>
                <c:pt idx="125">
                  <c:v>65</c:v>
                </c:pt>
                <c:pt idx="126">
                  <c:v>58</c:v>
                </c:pt>
                <c:pt idx="127">
                  <c:v>56</c:v>
                </c:pt>
                <c:pt idx="128">
                  <c:v>58</c:v>
                </c:pt>
                <c:pt idx="129">
                  <c:v>49</c:v>
                </c:pt>
                <c:pt idx="130">
                  <c:v>71</c:v>
                </c:pt>
                <c:pt idx="131">
                  <c:v>79</c:v>
                </c:pt>
                <c:pt idx="132">
                  <c:v>43</c:v>
                </c:pt>
                <c:pt idx="133">
                  <c:v>71</c:v>
                </c:pt>
                <c:pt idx="134">
                  <c:v>84</c:v>
                </c:pt>
                <c:pt idx="135">
                  <c:v>64</c:v>
                </c:pt>
                <c:pt idx="136">
                  <c:v>71</c:v>
                </c:pt>
                <c:pt idx="137">
                  <c:v>65</c:v>
                </c:pt>
                <c:pt idx="138">
                  <c:v>72</c:v>
                </c:pt>
                <c:pt idx="139">
                  <c:v>52</c:v>
                </c:pt>
                <c:pt idx="140">
                  <c:v>65</c:v>
                </c:pt>
                <c:pt idx="141">
                  <c:v>58</c:v>
                </c:pt>
                <c:pt idx="142">
                  <c:v>54</c:v>
                </c:pt>
                <c:pt idx="143">
                  <c:v>59</c:v>
                </c:pt>
                <c:pt idx="144">
                  <c:v>55</c:v>
                </c:pt>
                <c:pt idx="145">
                  <c:v>70</c:v>
                </c:pt>
                <c:pt idx="146">
                  <c:v>67</c:v>
                </c:pt>
                <c:pt idx="147">
                  <c:v>64</c:v>
                </c:pt>
                <c:pt idx="148">
                  <c:v>59</c:v>
                </c:pt>
                <c:pt idx="149">
                  <c:v>49</c:v>
                </c:pt>
                <c:pt idx="150">
                  <c:v>62</c:v>
                </c:pt>
                <c:pt idx="151">
                  <c:v>66</c:v>
                </c:pt>
                <c:pt idx="152">
                  <c:v>61</c:v>
                </c:pt>
                <c:pt idx="153">
                  <c:v>52</c:v>
                </c:pt>
                <c:pt idx="154">
                  <c:v>56</c:v>
                </c:pt>
                <c:pt idx="155">
                  <c:v>76</c:v>
                </c:pt>
                <c:pt idx="156">
                  <c:v>62</c:v>
                </c:pt>
                <c:pt idx="157">
                  <c:v>65</c:v>
                </c:pt>
                <c:pt idx="158">
                  <c:v>58</c:v>
                </c:pt>
                <c:pt idx="159">
                  <c:v>64</c:v>
                </c:pt>
                <c:pt idx="160">
                  <c:v>62</c:v>
                </c:pt>
                <c:pt idx="161">
                  <c:v>62</c:v>
                </c:pt>
                <c:pt idx="162">
                  <c:v>48</c:v>
                </c:pt>
                <c:pt idx="163">
                  <c:v>56</c:v>
                </c:pt>
                <c:pt idx="164">
                  <c:v>55</c:v>
                </c:pt>
                <c:pt idx="165">
                  <c:v>61</c:v>
                </c:pt>
                <c:pt idx="166">
                  <c:v>55</c:v>
                </c:pt>
                <c:pt idx="167">
                  <c:v>60</c:v>
                </c:pt>
                <c:pt idx="168">
                  <c:v>82</c:v>
                </c:pt>
                <c:pt idx="169">
                  <c:v>60</c:v>
                </c:pt>
                <c:pt idx="170">
                  <c:v>50</c:v>
                </c:pt>
                <c:pt idx="171">
                  <c:v>67</c:v>
                </c:pt>
                <c:pt idx="172">
                  <c:v>66</c:v>
                </c:pt>
                <c:pt idx="173">
                  <c:v>63</c:v>
                </c:pt>
                <c:pt idx="174">
                  <c:v>63</c:v>
                </c:pt>
                <c:pt idx="175">
                  <c:v>50</c:v>
                </c:pt>
                <c:pt idx="176">
                  <c:v>58</c:v>
                </c:pt>
                <c:pt idx="177">
                  <c:v>63</c:v>
                </c:pt>
                <c:pt idx="178">
                  <c:v>59</c:v>
                </c:pt>
                <c:pt idx="179">
                  <c:v>61</c:v>
                </c:pt>
                <c:pt idx="180">
                  <c:v>62</c:v>
                </c:pt>
                <c:pt idx="181">
                  <c:v>60</c:v>
                </c:pt>
                <c:pt idx="182">
                  <c:v>47</c:v>
                </c:pt>
                <c:pt idx="183">
                  <c:v>73</c:v>
                </c:pt>
                <c:pt idx="184">
                  <c:v>64</c:v>
                </c:pt>
                <c:pt idx="185">
                  <c:v>63</c:v>
                </c:pt>
                <c:pt idx="186">
                  <c:v>62</c:v>
                </c:pt>
                <c:pt idx="187">
                  <c:v>66</c:v>
                </c:pt>
                <c:pt idx="188">
                  <c:v>64</c:v>
                </c:pt>
                <c:pt idx="189">
                  <c:v>65</c:v>
                </c:pt>
                <c:pt idx="190">
                  <c:v>52</c:v>
                </c:pt>
                <c:pt idx="191">
                  <c:v>76</c:v>
                </c:pt>
                <c:pt idx="192">
                  <c:v>63</c:v>
                </c:pt>
                <c:pt idx="193">
                  <c:v>59</c:v>
                </c:pt>
                <c:pt idx="194">
                  <c:v>51</c:v>
                </c:pt>
                <c:pt idx="195">
                  <c:v>57</c:v>
                </c:pt>
                <c:pt idx="196">
                  <c:v>69</c:v>
                </c:pt>
                <c:pt idx="197">
                  <c:v>63</c:v>
                </c:pt>
                <c:pt idx="198">
                  <c:v>70</c:v>
                </c:pt>
                <c:pt idx="199">
                  <c:v>66</c:v>
                </c:pt>
                <c:pt idx="200">
                  <c:v>79</c:v>
                </c:pt>
                <c:pt idx="201">
                  <c:v>51</c:v>
                </c:pt>
                <c:pt idx="202">
                  <c:v>62</c:v>
                </c:pt>
                <c:pt idx="203">
                  <c:v>50</c:v>
                </c:pt>
                <c:pt idx="204">
                  <c:v>62</c:v>
                </c:pt>
                <c:pt idx="205">
                  <c:v>61</c:v>
                </c:pt>
                <c:pt idx="206">
                  <c:v>69</c:v>
                </c:pt>
                <c:pt idx="207">
                  <c:v>71</c:v>
                </c:pt>
                <c:pt idx="208">
                  <c:v>69</c:v>
                </c:pt>
                <c:pt idx="209">
                  <c:v>75</c:v>
                </c:pt>
                <c:pt idx="210">
                  <c:v>69</c:v>
                </c:pt>
                <c:pt idx="211">
                  <c:v>75</c:v>
                </c:pt>
                <c:pt idx="212">
                  <c:v>83</c:v>
                </c:pt>
                <c:pt idx="213">
                  <c:v>79</c:v>
                </c:pt>
                <c:pt idx="214">
                  <c:v>83</c:v>
                </c:pt>
                <c:pt idx="215">
                  <c:v>71</c:v>
                </c:pt>
                <c:pt idx="216">
                  <c:v>65</c:v>
                </c:pt>
                <c:pt idx="217">
                  <c:v>56</c:v>
                </c:pt>
                <c:pt idx="218">
                  <c:v>62</c:v>
                </c:pt>
                <c:pt idx="219">
                  <c:v>74</c:v>
                </c:pt>
                <c:pt idx="220">
                  <c:v>77</c:v>
                </c:pt>
                <c:pt idx="221">
                  <c:v>57</c:v>
                </c:pt>
                <c:pt idx="222">
                  <c:v>70</c:v>
                </c:pt>
                <c:pt idx="223">
                  <c:v>48</c:v>
                </c:pt>
                <c:pt idx="224">
                  <c:v>45</c:v>
                </c:pt>
                <c:pt idx="225">
                  <c:v>59</c:v>
                </c:pt>
                <c:pt idx="226">
                  <c:v>55</c:v>
                </c:pt>
                <c:pt idx="227">
                  <c:v>67</c:v>
                </c:pt>
                <c:pt idx="228">
                  <c:v>69</c:v>
                </c:pt>
                <c:pt idx="229">
                  <c:v>58</c:v>
                </c:pt>
                <c:pt idx="230">
                  <c:v>60</c:v>
                </c:pt>
                <c:pt idx="231">
                  <c:v>53</c:v>
                </c:pt>
                <c:pt idx="232">
                  <c:v>54</c:v>
                </c:pt>
                <c:pt idx="233">
                  <c:v>75</c:v>
                </c:pt>
                <c:pt idx="234">
                  <c:v>72</c:v>
                </c:pt>
                <c:pt idx="235">
                  <c:v>48</c:v>
                </c:pt>
                <c:pt idx="236">
                  <c:v>56</c:v>
                </c:pt>
                <c:pt idx="237">
                  <c:v>59</c:v>
                </c:pt>
                <c:pt idx="238">
                  <c:v>57</c:v>
                </c:pt>
                <c:pt idx="239">
                  <c:v>56</c:v>
                </c:pt>
                <c:pt idx="240">
                  <c:v>54</c:v>
                </c:pt>
                <c:pt idx="241">
                  <c:v>70</c:v>
                </c:pt>
                <c:pt idx="242">
                  <c:v>58</c:v>
                </c:pt>
                <c:pt idx="243">
                  <c:v>61</c:v>
                </c:pt>
                <c:pt idx="244">
                  <c:v>60</c:v>
                </c:pt>
                <c:pt idx="245">
                  <c:v>69</c:v>
                </c:pt>
                <c:pt idx="246">
                  <c:v>68</c:v>
                </c:pt>
                <c:pt idx="247">
                  <c:v>56</c:v>
                </c:pt>
                <c:pt idx="248">
                  <c:v>56</c:v>
                </c:pt>
                <c:pt idx="249">
                  <c:v>61</c:v>
                </c:pt>
                <c:pt idx="250">
                  <c:v>70</c:v>
                </c:pt>
                <c:pt idx="251">
                  <c:v>54</c:v>
                </c:pt>
                <c:pt idx="252">
                  <c:v>63</c:v>
                </c:pt>
                <c:pt idx="253">
                  <c:v>65</c:v>
                </c:pt>
                <c:pt idx="254">
                  <c:v>73</c:v>
                </c:pt>
                <c:pt idx="255">
                  <c:v>52</c:v>
                </c:pt>
                <c:pt idx="256">
                  <c:v>72</c:v>
                </c:pt>
                <c:pt idx="257">
                  <c:v>73</c:v>
                </c:pt>
                <c:pt idx="258">
                  <c:v>51</c:v>
                </c:pt>
                <c:pt idx="259">
                  <c:v>63</c:v>
                </c:pt>
                <c:pt idx="260">
                  <c:v>48</c:v>
                </c:pt>
                <c:pt idx="261">
                  <c:v>65</c:v>
                </c:pt>
                <c:pt idx="262">
                  <c:v>66</c:v>
                </c:pt>
                <c:pt idx="263">
                  <c:v>46</c:v>
                </c:pt>
                <c:pt idx="264">
                  <c:v>66</c:v>
                </c:pt>
                <c:pt idx="265">
                  <c:v>70</c:v>
                </c:pt>
                <c:pt idx="266">
                  <c:v>65</c:v>
                </c:pt>
                <c:pt idx="267">
                  <c:v>60</c:v>
                </c:pt>
                <c:pt idx="268">
                  <c:v>53</c:v>
                </c:pt>
                <c:pt idx="269">
                  <c:v>66</c:v>
                </c:pt>
                <c:pt idx="270">
                  <c:v>68</c:v>
                </c:pt>
                <c:pt idx="271">
                  <c:v>51</c:v>
                </c:pt>
                <c:pt idx="272">
                  <c:v>75</c:v>
                </c:pt>
                <c:pt idx="273">
                  <c:v>58</c:v>
                </c:pt>
                <c:pt idx="274">
                  <c:v>50</c:v>
                </c:pt>
                <c:pt idx="275">
                  <c:v>77</c:v>
                </c:pt>
                <c:pt idx="276">
                  <c:v>69</c:v>
                </c:pt>
                <c:pt idx="277">
                  <c:v>65</c:v>
                </c:pt>
                <c:pt idx="278">
                  <c:v>65</c:v>
                </c:pt>
                <c:pt idx="279">
                  <c:v>75</c:v>
                </c:pt>
                <c:pt idx="280">
                  <c:v>54</c:v>
                </c:pt>
                <c:pt idx="281">
                  <c:v>66</c:v>
                </c:pt>
                <c:pt idx="282">
                  <c:v>59</c:v>
                </c:pt>
                <c:pt idx="283">
                  <c:v>63</c:v>
                </c:pt>
                <c:pt idx="284">
                  <c:v>59</c:v>
                </c:pt>
                <c:pt idx="285">
                  <c:v>71</c:v>
                </c:pt>
                <c:pt idx="286">
                  <c:v>64</c:v>
                </c:pt>
                <c:pt idx="287">
                  <c:v>63</c:v>
                </c:pt>
                <c:pt idx="288">
                  <c:v>74</c:v>
                </c:pt>
                <c:pt idx="289">
                  <c:v>81</c:v>
                </c:pt>
                <c:pt idx="290">
                  <c:v>68</c:v>
                </c:pt>
                <c:pt idx="291">
                  <c:v>63</c:v>
                </c:pt>
                <c:pt idx="292">
                  <c:v>63</c:v>
                </c:pt>
                <c:pt idx="293">
                  <c:v>62</c:v>
                </c:pt>
                <c:pt idx="294">
                  <c:v>63</c:v>
                </c:pt>
                <c:pt idx="295">
                  <c:v>62</c:v>
                </c:pt>
                <c:pt idx="296">
                  <c:v>74</c:v>
                </c:pt>
                <c:pt idx="297">
                  <c:v>63</c:v>
                </c:pt>
                <c:pt idx="298">
                  <c:v>66</c:v>
                </c:pt>
                <c:pt idx="299">
                  <c:v>70</c:v>
                </c:pt>
                <c:pt idx="300">
                  <c:v>57</c:v>
                </c:pt>
                <c:pt idx="301">
                  <c:v>71</c:v>
                </c:pt>
                <c:pt idx="302">
                  <c:v>60</c:v>
                </c:pt>
                <c:pt idx="303">
                  <c:v>79</c:v>
                </c:pt>
                <c:pt idx="304">
                  <c:v>68</c:v>
                </c:pt>
                <c:pt idx="305">
                  <c:v>74</c:v>
                </c:pt>
                <c:pt idx="306">
                  <c:v>67</c:v>
                </c:pt>
                <c:pt idx="307">
                  <c:v>74</c:v>
                </c:pt>
                <c:pt idx="308">
                  <c:v>64</c:v>
                </c:pt>
                <c:pt idx="309">
                  <c:v>62</c:v>
                </c:pt>
                <c:pt idx="310">
                  <c:v>60</c:v>
                </c:pt>
                <c:pt idx="311">
                  <c:v>70</c:v>
                </c:pt>
                <c:pt idx="312">
                  <c:v>71</c:v>
                </c:pt>
                <c:pt idx="313">
                  <c:v>44</c:v>
                </c:pt>
                <c:pt idx="314">
                  <c:v>58</c:v>
                </c:pt>
                <c:pt idx="315">
                  <c:v>59</c:v>
                </c:pt>
                <c:pt idx="316">
                  <c:v>63</c:v>
                </c:pt>
                <c:pt idx="317">
                  <c:v>74</c:v>
                </c:pt>
                <c:pt idx="318">
                  <c:v>61</c:v>
                </c:pt>
                <c:pt idx="319">
                  <c:v>58</c:v>
                </c:pt>
                <c:pt idx="320">
                  <c:v>75</c:v>
                </c:pt>
                <c:pt idx="321">
                  <c:v>70</c:v>
                </c:pt>
                <c:pt idx="322">
                  <c:v>51</c:v>
                </c:pt>
                <c:pt idx="323">
                  <c:v>58</c:v>
                </c:pt>
                <c:pt idx="324">
                  <c:v>58</c:v>
                </c:pt>
                <c:pt idx="325">
                  <c:v>65</c:v>
                </c:pt>
                <c:pt idx="326">
                  <c:v>77</c:v>
                </c:pt>
                <c:pt idx="327">
                  <c:v>68</c:v>
                </c:pt>
                <c:pt idx="328">
                  <c:v>66</c:v>
                </c:pt>
                <c:pt idx="329">
                  <c:v>61</c:v>
                </c:pt>
                <c:pt idx="330">
                  <c:v>60</c:v>
                </c:pt>
                <c:pt idx="331">
                  <c:v>81</c:v>
                </c:pt>
                <c:pt idx="332">
                  <c:v>73</c:v>
                </c:pt>
                <c:pt idx="333">
                  <c:v>63</c:v>
                </c:pt>
                <c:pt idx="334">
                  <c:v>58</c:v>
                </c:pt>
                <c:pt idx="335">
                  <c:v>71</c:v>
                </c:pt>
                <c:pt idx="336">
                  <c:v>62</c:v>
                </c:pt>
                <c:pt idx="337">
                  <c:v>72</c:v>
                </c:pt>
                <c:pt idx="338">
                  <c:v>73</c:v>
                </c:pt>
                <c:pt idx="339">
                  <c:v>60</c:v>
                </c:pt>
                <c:pt idx="340">
                  <c:v>65</c:v>
                </c:pt>
                <c:pt idx="341">
                  <c:v>68</c:v>
                </c:pt>
                <c:pt idx="342">
                  <c:v>62</c:v>
                </c:pt>
                <c:pt idx="343">
                  <c:v>85</c:v>
                </c:pt>
                <c:pt idx="344">
                  <c:v>68</c:v>
                </c:pt>
                <c:pt idx="345">
                  <c:v>58</c:v>
                </c:pt>
                <c:pt idx="346">
                  <c:v>74</c:v>
                </c:pt>
                <c:pt idx="347">
                  <c:v>68</c:v>
                </c:pt>
                <c:pt idx="348">
                  <c:v>85</c:v>
                </c:pt>
                <c:pt idx="349">
                  <c:v>78</c:v>
                </c:pt>
                <c:pt idx="350">
                  <c:v>78</c:v>
                </c:pt>
                <c:pt idx="351">
                  <c:v>79</c:v>
                </c:pt>
                <c:pt idx="352">
                  <c:v>73</c:v>
                </c:pt>
                <c:pt idx="353">
                  <c:v>81</c:v>
                </c:pt>
                <c:pt idx="354">
                  <c:v>64</c:v>
                </c:pt>
                <c:pt idx="355">
                  <c:v>82</c:v>
                </c:pt>
                <c:pt idx="356">
                  <c:v>70</c:v>
                </c:pt>
                <c:pt idx="357">
                  <c:v>81</c:v>
                </c:pt>
                <c:pt idx="358">
                  <c:v>69</c:v>
                </c:pt>
                <c:pt idx="359">
                  <c:v>85</c:v>
                </c:pt>
                <c:pt idx="360">
                  <c:v>75</c:v>
                </c:pt>
                <c:pt idx="361">
                  <c:v>81</c:v>
                </c:pt>
                <c:pt idx="362">
                  <c:v>84</c:v>
                </c:pt>
                <c:pt idx="363">
                  <c:v>64</c:v>
                </c:pt>
                <c:pt idx="364">
                  <c:v>78</c:v>
                </c:pt>
                <c:pt idx="365">
                  <c:v>86</c:v>
                </c:pt>
                <c:pt idx="366">
                  <c:v>77</c:v>
                </c:pt>
                <c:pt idx="367">
                  <c:v>68</c:v>
                </c:pt>
                <c:pt idx="368">
                  <c:v>91</c:v>
                </c:pt>
                <c:pt idx="369">
                  <c:v>83</c:v>
                </c:pt>
                <c:pt idx="370">
                  <c:v>90</c:v>
                </c:pt>
                <c:pt idx="371">
                  <c:v>84</c:v>
                </c:pt>
                <c:pt idx="372">
                  <c:v>80</c:v>
                </c:pt>
                <c:pt idx="373">
                  <c:v>78</c:v>
                </c:pt>
                <c:pt idx="374">
                  <c:v>83</c:v>
                </c:pt>
                <c:pt idx="375">
                  <c:v>92</c:v>
                </c:pt>
                <c:pt idx="376">
                  <c:v>96</c:v>
                </c:pt>
                <c:pt idx="377">
                  <c:v>83</c:v>
                </c:pt>
                <c:pt idx="378">
                  <c:v>71</c:v>
                </c:pt>
                <c:pt idx="379">
                  <c:v>93</c:v>
                </c:pt>
                <c:pt idx="380">
                  <c:v>87</c:v>
                </c:pt>
                <c:pt idx="381">
                  <c:v>100</c:v>
                </c:pt>
                <c:pt idx="382">
                  <c:v>113</c:v>
                </c:pt>
                <c:pt idx="383">
                  <c:v>98</c:v>
                </c:pt>
                <c:pt idx="384">
                  <c:v>87</c:v>
                </c:pt>
                <c:pt idx="385">
                  <c:v>72</c:v>
                </c:pt>
                <c:pt idx="386">
                  <c:v>109</c:v>
                </c:pt>
                <c:pt idx="387">
                  <c:v>100</c:v>
                </c:pt>
                <c:pt idx="388">
                  <c:v>102</c:v>
                </c:pt>
                <c:pt idx="389">
                  <c:v>91</c:v>
                </c:pt>
                <c:pt idx="390">
                  <c:v>124</c:v>
                </c:pt>
                <c:pt idx="391">
                  <c:v>86</c:v>
                </c:pt>
                <c:pt idx="392">
                  <c:v>90</c:v>
                </c:pt>
                <c:pt idx="393">
                  <c:v>85</c:v>
                </c:pt>
                <c:pt idx="394">
                  <c:v>96</c:v>
                </c:pt>
                <c:pt idx="395">
                  <c:v>103</c:v>
                </c:pt>
                <c:pt idx="396">
                  <c:v>86</c:v>
                </c:pt>
                <c:pt idx="397">
                  <c:v>88</c:v>
                </c:pt>
                <c:pt idx="398">
                  <c:v>105</c:v>
                </c:pt>
                <c:pt idx="399">
                  <c:v>100</c:v>
                </c:pt>
                <c:pt idx="400">
                  <c:v>83</c:v>
                </c:pt>
                <c:pt idx="401">
                  <c:v>86</c:v>
                </c:pt>
                <c:pt idx="402">
                  <c:v>74</c:v>
                </c:pt>
                <c:pt idx="403">
                  <c:v>93</c:v>
                </c:pt>
                <c:pt idx="404">
                  <c:v>78</c:v>
                </c:pt>
                <c:pt idx="405">
                  <c:v>67</c:v>
                </c:pt>
                <c:pt idx="406">
                  <c:v>78</c:v>
                </c:pt>
                <c:pt idx="407">
                  <c:v>66</c:v>
                </c:pt>
                <c:pt idx="408">
                  <c:v>72</c:v>
                </c:pt>
                <c:pt idx="409">
                  <c:v>82</c:v>
                </c:pt>
                <c:pt idx="410">
                  <c:v>65</c:v>
                </c:pt>
                <c:pt idx="411">
                  <c:v>74</c:v>
                </c:pt>
                <c:pt idx="412">
                  <c:v>81</c:v>
                </c:pt>
                <c:pt idx="413">
                  <c:v>79</c:v>
                </c:pt>
                <c:pt idx="414">
                  <c:v>65</c:v>
                </c:pt>
                <c:pt idx="415">
                  <c:v>70</c:v>
                </c:pt>
                <c:pt idx="416">
                  <c:v>58</c:v>
                </c:pt>
                <c:pt idx="417">
                  <c:v>78</c:v>
                </c:pt>
                <c:pt idx="418">
                  <c:v>65</c:v>
                </c:pt>
                <c:pt idx="419">
                  <c:v>67</c:v>
                </c:pt>
                <c:pt idx="420">
                  <c:v>65</c:v>
                </c:pt>
                <c:pt idx="421">
                  <c:v>77</c:v>
                </c:pt>
                <c:pt idx="422">
                  <c:v>69</c:v>
                </c:pt>
                <c:pt idx="423">
                  <c:v>60</c:v>
                </c:pt>
                <c:pt idx="424">
                  <c:v>62</c:v>
                </c:pt>
                <c:pt idx="425">
                  <c:v>76</c:v>
                </c:pt>
                <c:pt idx="426">
                  <c:v>57</c:v>
                </c:pt>
                <c:pt idx="427">
                  <c:v>55</c:v>
                </c:pt>
                <c:pt idx="428">
                  <c:v>74</c:v>
                </c:pt>
                <c:pt idx="429">
                  <c:v>78</c:v>
                </c:pt>
                <c:pt idx="430">
                  <c:v>64</c:v>
                </c:pt>
                <c:pt idx="431">
                  <c:v>66</c:v>
                </c:pt>
                <c:pt idx="432">
                  <c:v>74</c:v>
                </c:pt>
                <c:pt idx="433">
                  <c:v>67</c:v>
                </c:pt>
                <c:pt idx="434">
                  <c:v>70</c:v>
                </c:pt>
                <c:pt idx="435">
                  <c:v>67</c:v>
                </c:pt>
                <c:pt idx="436">
                  <c:v>66</c:v>
                </c:pt>
                <c:pt idx="437">
                  <c:v>59</c:v>
                </c:pt>
                <c:pt idx="438">
                  <c:v>64</c:v>
                </c:pt>
                <c:pt idx="439">
                  <c:v>74</c:v>
                </c:pt>
                <c:pt idx="440">
                  <c:v>60</c:v>
                </c:pt>
                <c:pt idx="441">
                  <c:v>68</c:v>
                </c:pt>
                <c:pt idx="442">
                  <c:v>70</c:v>
                </c:pt>
                <c:pt idx="443">
                  <c:v>92</c:v>
                </c:pt>
                <c:pt idx="444">
                  <c:v>62</c:v>
                </c:pt>
                <c:pt idx="445">
                  <c:v>73</c:v>
                </c:pt>
                <c:pt idx="446">
                  <c:v>81</c:v>
                </c:pt>
                <c:pt idx="447">
                  <c:v>70</c:v>
                </c:pt>
                <c:pt idx="448">
                  <c:v>67</c:v>
                </c:pt>
                <c:pt idx="449">
                  <c:v>71</c:v>
                </c:pt>
                <c:pt idx="450">
                  <c:v>80</c:v>
                </c:pt>
                <c:pt idx="451">
                  <c:v>89</c:v>
                </c:pt>
                <c:pt idx="452">
                  <c:v>84</c:v>
                </c:pt>
                <c:pt idx="453">
                  <c:v>85</c:v>
                </c:pt>
                <c:pt idx="454">
                  <c:v>100</c:v>
                </c:pt>
                <c:pt idx="455">
                  <c:v>65</c:v>
                </c:pt>
                <c:pt idx="456">
                  <c:v>82</c:v>
                </c:pt>
                <c:pt idx="457">
                  <c:v>106</c:v>
                </c:pt>
                <c:pt idx="458">
                  <c:v>106</c:v>
                </c:pt>
                <c:pt idx="459">
                  <c:v>115</c:v>
                </c:pt>
                <c:pt idx="460">
                  <c:v>121</c:v>
                </c:pt>
                <c:pt idx="461">
                  <c:v>102</c:v>
                </c:pt>
                <c:pt idx="462">
                  <c:v>101</c:v>
                </c:pt>
                <c:pt idx="463">
                  <c:v>135</c:v>
                </c:pt>
                <c:pt idx="464">
                  <c:v>135</c:v>
                </c:pt>
                <c:pt idx="465">
                  <c:v>135</c:v>
                </c:pt>
                <c:pt idx="466">
                  <c:v>127</c:v>
                </c:pt>
                <c:pt idx="467">
                  <c:v>144</c:v>
                </c:pt>
                <c:pt idx="468">
                  <c:v>162</c:v>
                </c:pt>
                <c:pt idx="469">
                  <c:v>149</c:v>
                </c:pt>
                <c:pt idx="470">
                  <c:v>161</c:v>
                </c:pt>
                <c:pt idx="471">
                  <c:v>140</c:v>
                </c:pt>
                <c:pt idx="472">
                  <c:v>186</c:v>
                </c:pt>
                <c:pt idx="473">
                  <c:v>182</c:v>
                </c:pt>
                <c:pt idx="474">
                  <c:v>157</c:v>
                </c:pt>
                <c:pt idx="475">
                  <c:v>185</c:v>
                </c:pt>
                <c:pt idx="476">
                  <c:v>169</c:v>
                </c:pt>
                <c:pt idx="477">
                  <c:v>211</c:v>
                </c:pt>
                <c:pt idx="478">
                  <c:v>201</c:v>
                </c:pt>
                <c:pt idx="479">
                  <c:v>185</c:v>
                </c:pt>
                <c:pt idx="480">
                  <c:v>160</c:v>
                </c:pt>
                <c:pt idx="481">
                  <c:v>185</c:v>
                </c:pt>
                <c:pt idx="482">
                  <c:v>152</c:v>
                </c:pt>
                <c:pt idx="483">
                  <c:v>152</c:v>
                </c:pt>
                <c:pt idx="484">
                  <c:v>125</c:v>
                </c:pt>
                <c:pt idx="485">
                  <c:v>149</c:v>
                </c:pt>
                <c:pt idx="486">
                  <c:v>128</c:v>
                </c:pt>
                <c:pt idx="487">
                  <c:v>114</c:v>
                </c:pt>
                <c:pt idx="488">
                  <c:v>130</c:v>
                </c:pt>
                <c:pt idx="489">
                  <c:v>111</c:v>
                </c:pt>
                <c:pt idx="490">
                  <c:v>139</c:v>
                </c:pt>
                <c:pt idx="491">
                  <c:v>105</c:v>
                </c:pt>
                <c:pt idx="492">
                  <c:v>97</c:v>
                </c:pt>
                <c:pt idx="493">
                  <c:v>105</c:v>
                </c:pt>
                <c:pt idx="494">
                  <c:v>105</c:v>
                </c:pt>
                <c:pt idx="495">
                  <c:v>104</c:v>
                </c:pt>
                <c:pt idx="496">
                  <c:v>83</c:v>
                </c:pt>
                <c:pt idx="497">
                  <c:v>82</c:v>
                </c:pt>
                <c:pt idx="498">
                  <c:v>89</c:v>
                </c:pt>
                <c:pt idx="499">
                  <c:v>79</c:v>
                </c:pt>
                <c:pt idx="500">
                  <c:v>76</c:v>
                </c:pt>
                <c:pt idx="501">
                  <c:v>68</c:v>
                </c:pt>
                <c:pt idx="502">
                  <c:v>77</c:v>
                </c:pt>
                <c:pt idx="503">
                  <c:v>81</c:v>
                </c:pt>
                <c:pt idx="504">
                  <c:v>66</c:v>
                </c:pt>
                <c:pt idx="505">
                  <c:v>70</c:v>
                </c:pt>
                <c:pt idx="506">
                  <c:v>56</c:v>
                </c:pt>
                <c:pt idx="507">
                  <c:v>57</c:v>
                </c:pt>
                <c:pt idx="508">
                  <c:v>61</c:v>
                </c:pt>
                <c:pt idx="509">
                  <c:v>82</c:v>
                </c:pt>
                <c:pt idx="510">
                  <c:v>56</c:v>
                </c:pt>
                <c:pt idx="511">
                  <c:v>58</c:v>
                </c:pt>
                <c:pt idx="512">
                  <c:v>70</c:v>
                </c:pt>
                <c:pt idx="513">
                  <c:v>81</c:v>
                </c:pt>
                <c:pt idx="514">
                  <c:v>60</c:v>
                </c:pt>
                <c:pt idx="515">
                  <c:v>56</c:v>
                </c:pt>
                <c:pt idx="516">
                  <c:v>54</c:v>
                </c:pt>
                <c:pt idx="517">
                  <c:v>58</c:v>
                </c:pt>
                <c:pt idx="518">
                  <c:v>53</c:v>
                </c:pt>
                <c:pt idx="519">
                  <c:v>52</c:v>
                </c:pt>
                <c:pt idx="520">
                  <c:v>52</c:v>
                </c:pt>
                <c:pt idx="521">
                  <c:v>52</c:v>
                </c:pt>
                <c:pt idx="522">
                  <c:v>62</c:v>
                </c:pt>
                <c:pt idx="523">
                  <c:v>59</c:v>
                </c:pt>
                <c:pt idx="524">
                  <c:v>56</c:v>
                </c:pt>
                <c:pt idx="525">
                  <c:v>64</c:v>
                </c:pt>
                <c:pt idx="526">
                  <c:v>59</c:v>
                </c:pt>
                <c:pt idx="527">
                  <c:v>57</c:v>
                </c:pt>
                <c:pt idx="528">
                  <c:v>70</c:v>
                </c:pt>
                <c:pt idx="529">
                  <c:v>42</c:v>
                </c:pt>
                <c:pt idx="530">
                  <c:v>56</c:v>
                </c:pt>
                <c:pt idx="531">
                  <c:v>66</c:v>
                </c:pt>
                <c:pt idx="532">
                  <c:v>52</c:v>
                </c:pt>
                <c:pt idx="533">
                  <c:v>59</c:v>
                </c:pt>
                <c:pt idx="534">
                  <c:v>61</c:v>
                </c:pt>
                <c:pt idx="535">
                  <c:v>62</c:v>
                </c:pt>
                <c:pt idx="536">
                  <c:v>74</c:v>
                </c:pt>
                <c:pt idx="537">
                  <c:v>63</c:v>
                </c:pt>
                <c:pt idx="538">
                  <c:v>61</c:v>
                </c:pt>
                <c:pt idx="539">
                  <c:v>54</c:v>
                </c:pt>
                <c:pt idx="540">
                  <c:v>62</c:v>
                </c:pt>
                <c:pt idx="541">
                  <c:v>42</c:v>
                </c:pt>
                <c:pt idx="542">
                  <c:v>42</c:v>
                </c:pt>
                <c:pt idx="543">
                  <c:v>54</c:v>
                </c:pt>
                <c:pt idx="544">
                  <c:v>46</c:v>
                </c:pt>
                <c:pt idx="545">
                  <c:v>57</c:v>
                </c:pt>
                <c:pt idx="546">
                  <c:v>72</c:v>
                </c:pt>
                <c:pt idx="547">
                  <c:v>55</c:v>
                </c:pt>
                <c:pt idx="548">
                  <c:v>52</c:v>
                </c:pt>
                <c:pt idx="549">
                  <c:v>40</c:v>
                </c:pt>
                <c:pt idx="550">
                  <c:v>59</c:v>
                </c:pt>
                <c:pt idx="551">
                  <c:v>55</c:v>
                </c:pt>
                <c:pt idx="552">
                  <c:v>35</c:v>
                </c:pt>
                <c:pt idx="553">
                  <c:v>49</c:v>
                </c:pt>
                <c:pt idx="554">
                  <c:v>65</c:v>
                </c:pt>
                <c:pt idx="555">
                  <c:v>51</c:v>
                </c:pt>
                <c:pt idx="556">
                  <c:v>56</c:v>
                </c:pt>
                <c:pt idx="557">
                  <c:v>50</c:v>
                </c:pt>
                <c:pt idx="558">
                  <c:v>45</c:v>
                </c:pt>
                <c:pt idx="559">
                  <c:v>64</c:v>
                </c:pt>
                <c:pt idx="560">
                  <c:v>37</c:v>
                </c:pt>
                <c:pt idx="561">
                  <c:v>62</c:v>
                </c:pt>
                <c:pt idx="562">
                  <c:v>63</c:v>
                </c:pt>
                <c:pt idx="563">
                  <c:v>55</c:v>
                </c:pt>
                <c:pt idx="564">
                  <c:v>55</c:v>
                </c:pt>
                <c:pt idx="565">
                  <c:v>49</c:v>
                </c:pt>
                <c:pt idx="566">
                  <c:v>51</c:v>
                </c:pt>
                <c:pt idx="567">
                  <c:v>53</c:v>
                </c:pt>
                <c:pt idx="568">
                  <c:v>61</c:v>
                </c:pt>
                <c:pt idx="569">
                  <c:v>60</c:v>
                </c:pt>
                <c:pt idx="570">
                  <c:v>64</c:v>
                </c:pt>
                <c:pt idx="571">
                  <c:v>44</c:v>
                </c:pt>
                <c:pt idx="572">
                  <c:v>56</c:v>
                </c:pt>
                <c:pt idx="573">
                  <c:v>45</c:v>
                </c:pt>
                <c:pt idx="574">
                  <c:v>52</c:v>
                </c:pt>
                <c:pt idx="575">
                  <c:v>64</c:v>
                </c:pt>
                <c:pt idx="576">
                  <c:v>52</c:v>
                </c:pt>
                <c:pt idx="577">
                  <c:v>67</c:v>
                </c:pt>
                <c:pt idx="578">
                  <c:v>51</c:v>
                </c:pt>
                <c:pt idx="579">
                  <c:v>54</c:v>
                </c:pt>
                <c:pt idx="580">
                  <c:v>39</c:v>
                </c:pt>
                <c:pt idx="581">
                  <c:v>66</c:v>
                </c:pt>
                <c:pt idx="582">
                  <c:v>60</c:v>
                </c:pt>
                <c:pt idx="583">
                  <c:v>57</c:v>
                </c:pt>
                <c:pt idx="584">
                  <c:v>46</c:v>
                </c:pt>
                <c:pt idx="585">
                  <c:v>51</c:v>
                </c:pt>
                <c:pt idx="586">
                  <c:v>73</c:v>
                </c:pt>
                <c:pt idx="587">
                  <c:v>60</c:v>
                </c:pt>
                <c:pt idx="588">
                  <c:v>47</c:v>
                </c:pt>
                <c:pt idx="589">
                  <c:v>62</c:v>
                </c:pt>
                <c:pt idx="590">
                  <c:v>45</c:v>
                </c:pt>
                <c:pt idx="591">
                  <c:v>54</c:v>
                </c:pt>
                <c:pt idx="592">
                  <c:v>59</c:v>
                </c:pt>
                <c:pt idx="593">
                  <c:v>55</c:v>
                </c:pt>
                <c:pt idx="594">
                  <c:v>48</c:v>
                </c:pt>
                <c:pt idx="595">
                  <c:v>50</c:v>
                </c:pt>
                <c:pt idx="596">
                  <c:v>59</c:v>
                </c:pt>
                <c:pt idx="597">
                  <c:v>57</c:v>
                </c:pt>
                <c:pt idx="598">
                  <c:v>58</c:v>
                </c:pt>
                <c:pt idx="599">
                  <c:v>58</c:v>
                </c:pt>
                <c:pt idx="600">
                  <c:v>39</c:v>
                </c:pt>
                <c:pt idx="601">
                  <c:v>58</c:v>
                </c:pt>
                <c:pt idx="602">
                  <c:v>50</c:v>
                </c:pt>
                <c:pt idx="603">
                  <c:v>59</c:v>
                </c:pt>
                <c:pt idx="604">
                  <c:v>52</c:v>
                </c:pt>
                <c:pt idx="605">
                  <c:v>55</c:v>
                </c:pt>
                <c:pt idx="606">
                  <c:v>61</c:v>
                </c:pt>
                <c:pt idx="607">
                  <c:v>59</c:v>
                </c:pt>
                <c:pt idx="608">
                  <c:v>58</c:v>
                </c:pt>
                <c:pt idx="609">
                  <c:v>53</c:v>
                </c:pt>
                <c:pt idx="610">
                  <c:v>39</c:v>
                </c:pt>
                <c:pt idx="611">
                  <c:v>61</c:v>
                </c:pt>
                <c:pt idx="612">
                  <c:v>47</c:v>
                </c:pt>
                <c:pt idx="613">
                  <c:v>54</c:v>
                </c:pt>
                <c:pt idx="614">
                  <c:v>42</c:v>
                </c:pt>
                <c:pt idx="615">
                  <c:v>49</c:v>
                </c:pt>
                <c:pt idx="616">
                  <c:v>51</c:v>
                </c:pt>
                <c:pt idx="617">
                  <c:v>42</c:v>
                </c:pt>
                <c:pt idx="618">
                  <c:v>47</c:v>
                </c:pt>
                <c:pt idx="619">
                  <c:v>36</c:v>
                </c:pt>
                <c:pt idx="620">
                  <c:v>54</c:v>
                </c:pt>
                <c:pt idx="621">
                  <c:v>55</c:v>
                </c:pt>
                <c:pt idx="622">
                  <c:v>56</c:v>
                </c:pt>
                <c:pt idx="623">
                  <c:v>57</c:v>
                </c:pt>
                <c:pt idx="624">
                  <c:v>51</c:v>
                </c:pt>
                <c:pt idx="625">
                  <c:v>43</c:v>
                </c:pt>
                <c:pt idx="626">
                  <c:v>49</c:v>
                </c:pt>
                <c:pt idx="627">
                  <c:v>49</c:v>
                </c:pt>
                <c:pt idx="628">
                  <c:v>59</c:v>
                </c:pt>
                <c:pt idx="629">
                  <c:v>48</c:v>
                </c:pt>
                <c:pt idx="630">
                  <c:v>57</c:v>
                </c:pt>
                <c:pt idx="631">
                  <c:v>59</c:v>
                </c:pt>
                <c:pt idx="632">
                  <c:v>48</c:v>
                </c:pt>
                <c:pt idx="633">
                  <c:v>59</c:v>
                </c:pt>
                <c:pt idx="634">
                  <c:v>45</c:v>
                </c:pt>
                <c:pt idx="635">
                  <c:v>52</c:v>
                </c:pt>
                <c:pt idx="636">
                  <c:v>51</c:v>
                </c:pt>
                <c:pt idx="637">
                  <c:v>62</c:v>
                </c:pt>
                <c:pt idx="638">
                  <c:v>44</c:v>
                </c:pt>
                <c:pt idx="639">
                  <c:v>48</c:v>
                </c:pt>
                <c:pt idx="640">
                  <c:v>34</c:v>
                </c:pt>
                <c:pt idx="641">
                  <c:v>64</c:v>
                </c:pt>
                <c:pt idx="642">
                  <c:v>51</c:v>
                </c:pt>
                <c:pt idx="643">
                  <c:v>39</c:v>
                </c:pt>
                <c:pt idx="644">
                  <c:v>57</c:v>
                </c:pt>
                <c:pt idx="645">
                  <c:v>55</c:v>
                </c:pt>
                <c:pt idx="646">
                  <c:v>52</c:v>
                </c:pt>
                <c:pt idx="647">
                  <c:v>49</c:v>
                </c:pt>
                <c:pt idx="648">
                  <c:v>57</c:v>
                </c:pt>
                <c:pt idx="649">
                  <c:v>52</c:v>
                </c:pt>
                <c:pt idx="650">
                  <c:v>43</c:v>
                </c:pt>
                <c:pt idx="651">
                  <c:v>64</c:v>
                </c:pt>
                <c:pt idx="652">
                  <c:v>46</c:v>
                </c:pt>
                <c:pt idx="653">
                  <c:v>55</c:v>
                </c:pt>
                <c:pt idx="654">
                  <c:v>48</c:v>
                </c:pt>
                <c:pt idx="655">
                  <c:v>54</c:v>
                </c:pt>
                <c:pt idx="656">
                  <c:v>55</c:v>
                </c:pt>
                <c:pt idx="657">
                  <c:v>51</c:v>
                </c:pt>
                <c:pt idx="658">
                  <c:v>50</c:v>
                </c:pt>
                <c:pt idx="659">
                  <c:v>54</c:v>
                </c:pt>
                <c:pt idx="660">
                  <c:v>50</c:v>
                </c:pt>
                <c:pt idx="661">
                  <c:v>56</c:v>
                </c:pt>
                <c:pt idx="662">
                  <c:v>35</c:v>
                </c:pt>
                <c:pt idx="663">
                  <c:v>48</c:v>
                </c:pt>
                <c:pt idx="664">
                  <c:v>50</c:v>
                </c:pt>
                <c:pt idx="665">
                  <c:v>54</c:v>
                </c:pt>
                <c:pt idx="666">
                  <c:v>47</c:v>
                </c:pt>
                <c:pt idx="667">
                  <c:v>49</c:v>
                </c:pt>
                <c:pt idx="668">
                  <c:v>61</c:v>
                </c:pt>
                <c:pt idx="669">
                  <c:v>52</c:v>
                </c:pt>
                <c:pt idx="670">
                  <c:v>51</c:v>
                </c:pt>
                <c:pt idx="671">
                  <c:v>48</c:v>
                </c:pt>
                <c:pt idx="672">
                  <c:v>48</c:v>
                </c:pt>
                <c:pt idx="673">
                  <c:v>45</c:v>
                </c:pt>
                <c:pt idx="674">
                  <c:v>51</c:v>
                </c:pt>
                <c:pt idx="675">
                  <c:v>50</c:v>
                </c:pt>
                <c:pt idx="676">
                  <c:v>47</c:v>
                </c:pt>
                <c:pt idx="677">
                  <c:v>56</c:v>
                </c:pt>
                <c:pt idx="678">
                  <c:v>59</c:v>
                </c:pt>
                <c:pt idx="679">
                  <c:v>44</c:v>
                </c:pt>
                <c:pt idx="680">
                  <c:v>55</c:v>
                </c:pt>
                <c:pt idx="681">
                  <c:v>54</c:v>
                </c:pt>
                <c:pt idx="682">
                  <c:v>47</c:v>
                </c:pt>
                <c:pt idx="683">
                  <c:v>53</c:v>
                </c:pt>
                <c:pt idx="684">
                  <c:v>50</c:v>
                </c:pt>
                <c:pt idx="685">
                  <c:v>47</c:v>
                </c:pt>
                <c:pt idx="686">
                  <c:v>48</c:v>
                </c:pt>
                <c:pt idx="687">
                  <c:v>50</c:v>
                </c:pt>
                <c:pt idx="688">
                  <c:v>57</c:v>
                </c:pt>
                <c:pt idx="689">
                  <c:v>42</c:v>
                </c:pt>
                <c:pt idx="690">
                  <c:v>69</c:v>
                </c:pt>
                <c:pt idx="691">
                  <c:v>58</c:v>
                </c:pt>
                <c:pt idx="692">
                  <c:v>61</c:v>
                </c:pt>
                <c:pt idx="693">
                  <c:v>45</c:v>
                </c:pt>
                <c:pt idx="694">
                  <c:v>46</c:v>
                </c:pt>
                <c:pt idx="695">
                  <c:v>42</c:v>
                </c:pt>
                <c:pt idx="696">
                  <c:v>44</c:v>
                </c:pt>
                <c:pt idx="697">
                  <c:v>58</c:v>
                </c:pt>
                <c:pt idx="698">
                  <c:v>68</c:v>
                </c:pt>
                <c:pt idx="699">
                  <c:v>47</c:v>
                </c:pt>
                <c:pt idx="700">
                  <c:v>48</c:v>
                </c:pt>
                <c:pt idx="701">
                  <c:v>53</c:v>
                </c:pt>
                <c:pt idx="702">
                  <c:v>44</c:v>
                </c:pt>
                <c:pt idx="703">
                  <c:v>40</c:v>
                </c:pt>
                <c:pt idx="704">
                  <c:v>47</c:v>
                </c:pt>
                <c:pt idx="705">
                  <c:v>52</c:v>
                </c:pt>
                <c:pt idx="706">
                  <c:v>42</c:v>
                </c:pt>
                <c:pt idx="707">
                  <c:v>57</c:v>
                </c:pt>
                <c:pt idx="708">
                  <c:v>54</c:v>
                </c:pt>
                <c:pt idx="709">
                  <c:v>56</c:v>
                </c:pt>
                <c:pt idx="710">
                  <c:v>51</c:v>
                </c:pt>
                <c:pt idx="711">
                  <c:v>61</c:v>
                </c:pt>
                <c:pt idx="712">
                  <c:v>56</c:v>
                </c:pt>
                <c:pt idx="713">
                  <c:v>47</c:v>
                </c:pt>
                <c:pt idx="714">
                  <c:v>45</c:v>
                </c:pt>
                <c:pt idx="715">
                  <c:v>58</c:v>
                </c:pt>
                <c:pt idx="716">
                  <c:v>54</c:v>
                </c:pt>
                <c:pt idx="717">
                  <c:v>64</c:v>
                </c:pt>
                <c:pt idx="718">
                  <c:v>64</c:v>
                </c:pt>
                <c:pt idx="719">
                  <c:v>45</c:v>
                </c:pt>
                <c:pt idx="720">
                  <c:v>51</c:v>
                </c:pt>
                <c:pt idx="721">
                  <c:v>56</c:v>
                </c:pt>
                <c:pt idx="722">
                  <c:v>53</c:v>
                </c:pt>
                <c:pt idx="723">
                  <c:v>54</c:v>
                </c:pt>
                <c:pt idx="724">
                  <c:v>55</c:v>
                </c:pt>
                <c:pt idx="725">
                  <c:v>71</c:v>
                </c:pt>
                <c:pt idx="726">
                  <c:v>57</c:v>
                </c:pt>
                <c:pt idx="727">
                  <c:v>48</c:v>
                </c:pt>
                <c:pt idx="728">
                  <c:v>66</c:v>
                </c:pt>
                <c:pt idx="729">
                  <c:v>49</c:v>
                </c:pt>
                <c:pt idx="730">
                  <c:v>52</c:v>
                </c:pt>
                <c:pt idx="731">
                  <c:v>56</c:v>
                </c:pt>
                <c:pt idx="732">
                  <c:v>58</c:v>
                </c:pt>
                <c:pt idx="733">
                  <c:v>52</c:v>
                </c:pt>
                <c:pt idx="734">
                  <c:v>79</c:v>
                </c:pt>
                <c:pt idx="735">
                  <c:v>54</c:v>
                </c:pt>
                <c:pt idx="736">
                  <c:v>64</c:v>
                </c:pt>
                <c:pt idx="737">
                  <c:v>45</c:v>
                </c:pt>
                <c:pt idx="738">
                  <c:v>67</c:v>
                </c:pt>
                <c:pt idx="739">
                  <c:v>60</c:v>
                </c:pt>
                <c:pt idx="740">
                  <c:v>55</c:v>
                </c:pt>
                <c:pt idx="741">
                  <c:v>52</c:v>
                </c:pt>
                <c:pt idx="742">
                  <c:v>51</c:v>
                </c:pt>
                <c:pt idx="743">
                  <c:v>46</c:v>
                </c:pt>
                <c:pt idx="744">
                  <c:v>55</c:v>
                </c:pt>
                <c:pt idx="745">
                  <c:v>46</c:v>
                </c:pt>
                <c:pt idx="746">
                  <c:v>50</c:v>
                </c:pt>
                <c:pt idx="747">
                  <c:v>45</c:v>
                </c:pt>
                <c:pt idx="748">
                  <c:v>50</c:v>
                </c:pt>
                <c:pt idx="749">
                  <c:v>65</c:v>
                </c:pt>
                <c:pt idx="750">
                  <c:v>46</c:v>
                </c:pt>
                <c:pt idx="751">
                  <c:v>60</c:v>
                </c:pt>
                <c:pt idx="752">
                  <c:v>45</c:v>
                </c:pt>
                <c:pt idx="753">
                  <c:v>53</c:v>
                </c:pt>
                <c:pt idx="754">
                  <c:v>52</c:v>
                </c:pt>
                <c:pt idx="755">
                  <c:v>49</c:v>
                </c:pt>
                <c:pt idx="756">
                  <c:v>44</c:v>
                </c:pt>
                <c:pt idx="757">
                  <c:v>52</c:v>
                </c:pt>
                <c:pt idx="758">
                  <c:v>45</c:v>
                </c:pt>
                <c:pt idx="759">
                  <c:v>60</c:v>
                </c:pt>
                <c:pt idx="760">
                  <c:v>48</c:v>
                </c:pt>
                <c:pt idx="761">
                  <c:v>35</c:v>
                </c:pt>
                <c:pt idx="762">
                  <c:v>57</c:v>
                </c:pt>
                <c:pt idx="763">
                  <c:v>51</c:v>
                </c:pt>
                <c:pt idx="764">
                  <c:v>59</c:v>
                </c:pt>
                <c:pt idx="765">
                  <c:v>43</c:v>
                </c:pt>
                <c:pt idx="766">
                  <c:v>56</c:v>
                </c:pt>
                <c:pt idx="767">
                  <c:v>53</c:v>
                </c:pt>
                <c:pt idx="768">
                  <c:v>50</c:v>
                </c:pt>
                <c:pt idx="769">
                  <c:v>54</c:v>
                </c:pt>
                <c:pt idx="770">
                  <c:v>40</c:v>
                </c:pt>
                <c:pt idx="771">
                  <c:v>56</c:v>
                </c:pt>
                <c:pt idx="772">
                  <c:v>58</c:v>
                </c:pt>
                <c:pt idx="773">
                  <c:v>59</c:v>
                </c:pt>
                <c:pt idx="774">
                  <c:v>43</c:v>
                </c:pt>
                <c:pt idx="775">
                  <c:v>49</c:v>
                </c:pt>
                <c:pt idx="776">
                  <c:v>67</c:v>
                </c:pt>
                <c:pt idx="777">
                  <c:v>41</c:v>
                </c:pt>
                <c:pt idx="778">
                  <c:v>57</c:v>
                </c:pt>
                <c:pt idx="779">
                  <c:v>59</c:v>
                </c:pt>
                <c:pt idx="780">
                  <c:v>43</c:v>
                </c:pt>
                <c:pt idx="781">
                  <c:v>49</c:v>
                </c:pt>
                <c:pt idx="782">
                  <c:v>52</c:v>
                </c:pt>
                <c:pt idx="783">
                  <c:v>58</c:v>
                </c:pt>
                <c:pt idx="784">
                  <c:v>58</c:v>
                </c:pt>
                <c:pt idx="785">
                  <c:v>53</c:v>
                </c:pt>
                <c:pt idx="786">
                  <c:v>47</c:v>
                </c:pt>
                <c:pt idx="787">
                  <c:v>45</c:v>
                </c:pt>
                <c:pt idx="788">
                  <c:v>57</c:v>
                </c:pt>
                <c:pt idx="789">
                  <c:v>52</c:v>
                </c:pt>
                <c:pt idx="790">
                  <c:v>59</c:v>
                </c:pt>
                <c:pt idx="791">
                  <c:v>65</c:v>
                </c:pt>
                <c:pt idx="792">
                  <c:v>58</c:v>
                </c:pt>
                <c:pt idx="793">
                  <c:v>65</c:v>
                </c:pt>
                <c:pt idx="794">
                  <c:v>46</c:v>
                </c:pt>
                <c:pt idx="795">
                  <c:v>48</c:v>
                </c:pt>
                <c:pt idx="796">
                  <c:v>57</c:v>
                </c:pt>
                <c:pt idx="797">
                  <c:v>52</c:v>
                </c:pt>
                <c:pt idx="798">
                  <c:v>54</c:v>
                </c:pt>
                <c:pt idx="799">
                  <c:v>52</c:v>
                </c:pt>
                <c:pt idx="800">
                  <c:v>50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26281616"/>
        <c:axId val="1726282160"/>
      </c:scatterChart>
      <c:valAx>
        <c:axId val="1726281616"/>
        <c:scaling>
          <c:orientation val="minMax"/>
          <c:max val="55"/>
          <c:min val="3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2</a:t>
                </a:r>
                <a:r>
                  <a:rPr lang="en-US" baseline="0"/>
                  <a:t> Theta 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8562596682035813"/>
              <c:y val="0.9453159970888249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726282160"/>
        <c:crosses val="autoZero"/>
        <c:crossBetween val="midCat"/>
      </c:valAx>
      <c:valAx>
        <c:axId val="17262821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Intensity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2628161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6532840986484063"/>
          <c:y val="0.28232742111488235"/>
          <c:w val="0.1031595040605592"/>
          <c:h val="0.1694008368483049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temperatrue</a:t>
            </a:r>
            <a:r>
              <a:rPr lang="en-US" baseline="0"/>
              <a:t> series 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683133405601153E-2"/>
          <c:y val="0.14856481481481484"/>
          <c:w val="0.90186760694247559"/>
          <c:h val="0.6149843248760571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Fe oxide 10 min 750 2 deg per m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20</c:v>
                </c:pt>
                <c:pt idx="1">
                  <c:v>20.05</c:v>
                </c:pt>
                <c:pt idx="2">
                  <c:v>20.100000000000001</c:v>
                </c:pt>
                <c:pt idx="3">
                  <c:v>20.149999999999999</c:v>
                </c:pt>
                <c:pt idx="4">
                  <c:v>20.2</c:v>
                </c:pt>
                <c:pt idx="5">
                  <c:v>20.25</c:v>
                </c:pt>
                <c:pt idx="6">
                  <c:v>20.3</c:v>
                </c:pt>
                <c:pt idx="7">
                  <c:v>20.350000000000001</c:v>
                </c:pt>
                <c:pt idx="8">
                  <c:v>20.399999999999999</c:v>
                </c:pt>
                <c:pt idx="9">
                  <c:v>20.45</c:v>
                </c:pt>
                <c:pt idx="10">
                  <c:v>20.5</c:v>
                </c:pt>
                <c:pt idx="11">
                  <c:v>20.55</c:v>
                </c:pt>
                <c:pt idx="12">
                  <c:v>20.6</c:v>
                </c:pt>
                <c:pt idx="13">
                  <c:v>20.65</c:v>
                </c:pt>
                <c:pt idx="14">
                  <c:v>20.7</c:v>
                </c:pt>
                <c:pt idx="15">
                  <c:v>20.75</c:v>
                </c:pt>
                <c:pt idx="16">
                  <c:v>20.8</c:v>
                </c:pt>
                <c:pt idx="17">
                  <c:v>20.85</c:v>
                </c:pt>
                <c:pt idx="18">
                  <c:v>20.9</c:v>
                </c:pt>
                <c:pt idx="19">
                  <c:v>20.95</c:v>
                </c:pt>
                <c:pt idx="20">
                  <c:v>21</c:v>
                </c:pt>
                <c:pt idx="21">
                  <c:v>21.05</c:v>
                </c:pt>
                <c:pt idx="22">
                  <c:v>21.1</c:v>
                </c:pt>
                <c:pt idx="23">
                  <c:v>21.15</c:v>
                </c:pt>
                <c:pt idx="24">
                  <c:v>21.2</c:v>
                </c:pt>
                <c:pt idx="25">
                  <c:v>21.25</c:v>
                </c:pt>
                <c:pt idx="26">
                  <c:v>21.3</c:v>
                </c:pt>
                <c:pt idx="27">
                  <c:v>21.35</c:v>
                </c:pt>
                <c:pt idx="28">
                  <c:v>21.4</c:v>
                </c:pt>
                <c:pt idx="29">
                  <c:v>21.45</c:v>
                </c:pt>
                <c:pt idx="30">
                  <c:v>21.5</c:v>
                </c:pt>
                <c:pt idx="31">
                  <c:v>21.55</c:v>
                </c:pt>
                <c:pt idx="32">
                  <c:v>21.6</c:v>
                </c:pt>
                <c:pt idx="33">
                  <c:v>21.65</c:v>
                </c:pt>
                <c:pt idx="34">
                  <c:v>21.7</c:v>
                </c:pt>
                <c:pt idx="35">
                  <c:v>21.75</c:v>
                </c:pt>
                <c:pt idx="36">
                  <c:v>21.8</c:v>
                </c:pt>
                <c:pt idx="37">
                  <c:v>21.85</c:v>
                </c:pt>
                <c:pt idx="38">
                  <c:v>21.9</c:v>
                </c:pt>
                <c:pt idx="39">
                  <c:v>21.95</c:v>
                </c:pt>
                <c:pt idx="40">
                  <c:v>22</c:v>
                </c:pt>
                <c:pt idx="41">
                  <c:v>22.05</c:v>
                </c:pt>
                <c:pt idx="42">
                  <c:v>22.1</c:v>
                </c:pt>
                <c:pt idx="43">
                  <c:v>22.15</c:v>
                </c:pt>
                <c:pt idx="44">
                  <c:v>22.2</c:v>
                </c:pt>
                <c:pt idx="45">
                  <c:v>22.25</c:v>
                </c:pt>
                <c:pt idx="46">
                  <c:v>22.3</c:v>
                </c:pt>
                <c:pt idx="47">
                  <c:v>22.35</c:v>
                </c:pt>
                <c:pt idx="48">
                  <c:v>22.4</c:v>
                </c:pt>
                <c:pt idx="49">
                  <c:v>22.45</c:v>
                </c:pt>
                <c:pt idx="50">
                  <c:v>22.5</c:v>
                </c:pt>
                <c:pt idx="51">
                  <c:v>22.55</c:v>
                </c:pt>
                <c:pt idx="52">
                  <c:v>22.6</c:v>
                </c:pt>
                <c:pt idx="53">
                  <c:v>22.65</c:v>
                </c:pt>
                <c:pt idx="54">
                  <c:v>22.7</c:v>
                </c:pt>
                <c:pt idx="55">
                  <c:v>22.75</c:v>
                </c:pt>
                <c:pt idx="56">
                  <c:v>22.8</c:v>
                </c:pt>
                <c:pt idx="57">
                  <c:v>22.85</c:v>
                </c:pt>
                <c:pt idx="58">
                  <c:v>22.9</c:v>
                </c:pt>
                <c:pt idx="59">
                  <c:v>22.95</c:v>
                </c:pt>
                <c:pt idx="60">
                  <c:v>23</c:v>
                </c:pt>
                <c:pt idx="61">
                  <c:v>23.05</c:v>
                </c:pt>
                <c:pt idx="62">
                  <c:v>23.1</c:v>
                </c:pt>
                <c:pt idx="63">
                  <c:v>23.15</c:v>
                </c:pt>
                <c:pt idx="64">
                  <c:v>23.2</c:v>
                </c:pt>
                <c:pt idx="65">
                  <c:v>23.25</c:v>
                </c:pt>
                <c:pt idx="66">
                  <c:v>23.3</c:v>
                </c:pt>
                <c:pt idx="67">
                  <c:v>23.35</c:v>
                </c:pt>
                <c:pt idx="68">
                  <c:v>23.4</c:v>
                </c:pt>
                <c:pt idx="69">
                  <c:v>23.45</c:v>
                </c:pt>
                <c:pt idx="70">
                  <c:v>23.5</c:v>
                </c:pt>
                <c:pt idx="71">
                  <c:v>23.55</c:v>
                </c:pt>
                <c:pt idx="72">
                  <c:v>23.6</c:v>
                </c:pt>
                <c:pt idx="73">
                  <c:v>23.65</c:v>
                </c:pt>
                <c:pt idx="74">
                  <c:v>23.7</c:v>
                </c:pt>
                <c:pt idx="75">
                  <c:v>23.75</c:v>
                </c:pt>
                <c:pt idx="76">
                  <c:v>23.8</c:v>
                </c:pt>
                <c:pt idx="77">
                  <c:v>23.85</c:v>
                </c:pt>
                <c:pt idx="78">
                  <c:v>23.9</c:v>
                </c:pt>
                <c:pt idx="79">
                  <c:v>23.95</c:v>
                </c:pt>
                <c:pt idx="80">
                  <c:v>24</c:v>
                </c:pt>
                <c:pt idx="81">
                  <c:v>24.05</c:v>
                </c:pt>
                <c:pt idx="82">
                  <c:v>24.1</c:v>
                </c:pt>
                <c:pt idx="83">
                  <c:v>24.15</c:v>
                </c:pt>
                <c:pt idx="84">
                  <c:v>24.2</c:v>
                </c:pt>
                <c:pt idx="85">
                  <c:v>24.25</c:v>
                </c:pt>
                <c:pt idx="86">
                  <c:v>24.3</c:v>
                </c:pt>
                <c:pt idx="87">
                  <c:v>24.35</c:v>
                </c:pt>
                <c:pt idx="88">
                  <c:v>24.4</c:v>
                </c:pt>
                <c:pt idx="89">
                  <c:v>24.45</c:v>
                </c:pt>
                <c:pt idx="90">
                  <c:v>24.5</c:v>
                </c:pt>
                <c:pt idx="91">
                  <c:v>24.55</c:v>
                </c:pt>
                <c:pt idx="92">
                  <c:v>24.6</c:v>
                </c:pt>
                <c:pt idx="93">
                  <c:v>24.65</c:v>
                </c:pt>
                <c:pt idx="94">
                  <c:v>24.7</c:v>
                </c:pt>
                <c:pt idx="95">
                  <c:v>24.75</c:v>
                </c:pt>
                <c:pt idx="96">
                  <c:v>24.8</c:v>
                </c:pt>
                <c:pt idx="97">
                  <c:v>24.85</c:v>
                </c:pt>
                <c:pt idx="98">
                  <c:v>24.9</c:v>
                </c:pt>
                <c:pt idx="99">
                  <c:v>24.95</c:v>
                </c:pt>
                <c:pt idx="100">
                  <c:v>25</c:v>
                </c:pt>
                <c:pt idx="101">
                  <c:v>25.05</c:v>
                </c:pt>
                <c:pt idx="102">
                  <c:v>25.1</c:v>
                </c:pt>
                <c:pt idx="103">
                  <c:v>25.15</c:v>
                </c:pt>
                <c:pt idx="104">
                  <c:v>25.2</c:v>
                </c:pt>
                <c:pt idx="105">
                  <c:v>25.25</c:v>
                </c:pt>
                <c:pt idx="106">
                  <c:v>25.3</c:v>
                </c:pt>
                <c:pt idx="107">
                  <c:v>25.35</c:v>
                </c:pt>
                <c:pt idx="108">
                  <c:v>25.4</c:v>
                </c:pt>
                <c:pt idx="109">
                  <c:v>25.45</c:v>
                </c:pt>
                <c:pt idx="110">
                  <c:v>25.5</c:v>
                </c:pt>
                <c:pt idx="111">
                  <c:v>25.55</c:v>
                </c:pt>
                <c:pt idx="112">
                  <c:v>25.6</c:v>
                </c:pt>
                <c:pt idx="113">
                  <c:v>25.65</c:v>
                </c:pt>
                <c:pt idx="114">
                  <c:v>25.7</c:v>
                </c:pt>
                <c:pt idx="115">
                  <c:v>25.75</c:v>
                </c:pt>
                <c:pt idx="116">
                  <c:v>25.8</c:v>
                </c:pt>
                <c:pt idx="117">
                  <c:v>25.85</c:v>
                </c:pt>
                <c:pt idx="118">
                  <c:v>25.9</c:v>
                </c:pt>
                <c:pt idx="119">
                  <c:v>25.95</c:v>
                </c:pt>
                <c:pt idx="120">
                  <c:v>26</c:v>
                </c:pt>
                <c:pt idx="121">
                  <c:v>26.05</c:v>
                </c:pt>
                <c:pt idx="122">
                  <c:v>26.1</c:v>
                </c:pt>
                <c:pt idx="123">
                  <c:v>26.15</c:v>
                </c:pt>
                <c:pt idx="124">
                  <c:v>26.2</c:v>
                </c:pt>
                <c:pt idx="125">
                  <c:v>26.25</c:v>
                </c:pt>
                <c:pt idx="126">
                  <c:v>26.3</c:v>
                </c:pt>
                <c:pt idx="127">
                  <c:v>26.35</c:v>
                </c:pt>
                <c:pt idx="128">
                  <c:v>26.4</c:v>
                </c:pt>
                <c:pt idx="129">
                  <c:v>26.45</c:v>
                </c:pt>
                <c:pt idx="130">
                  <c:v>26.5</c:v>
                </c:pt>
                <c:pt idx="131">
                  <c:v>26.55</c:v>
                </c:pt>
                <c:pt idx="132">
                  <c:v>26.6</c:v>
                </c:pt>
                <c:pt idx="133">
                  <c:v>26.65</c:v>
                </c:pt>
                <c:pt idx="134">
                  <c:v>26.7</c:v>
                </c:pt>
                <c:pt idx="135">
                  <c:v>26.75</c:v>
                </c:pt>
                <c:pt idx="136">
                  <c:v>26.8</c:v>
                </c:pt>
                <c:pt idx="137">
                  <c:v>26.85</c:v>
                </c:pt>
                <c:pt idx="138">
                  <c:v>26.9</c:v>
                </c:pt>
                <c:pt idx="139">
                  <c:v>26.95</c:v>
                </c:pt>
                <c:pt idx="140">
                  <c:v>27</c:v>
                </c:pt>
                <c:pt idx="141">
                  <c:v>27.05</c:v>
                </c:pt>
                <c:pt idx="142">
                  <c:v>27.1</c:v>
                </c:pt>
                <c:pt idx="143">
                  <c:v>27.15</c:v>
                </c:pt>
                <c:pt idx="144">
                  <c:v>27.2</c:v>
                </c:pt>
                <c:pt idx="145">
                  <c:v>27.25</c:v>
                </c:pt>
                <c:pt idx="146">
                  <c:v>27.3</c:v>
                </c:pt>
                <c:pt idx="147">
                  <c:v>27.35</c:v>
                </c:pt>
                <c:pt idx="148">
                  <c:v>27.4</c:v>
                </c:pt>
                <c:pt idx="149">
                  <c:v>27.45</c:v>
                </c:pt>
                <c:pt idx="150">
                  <c:v>27.5</c:v>
                </c:pt>
                <c:pt idx="151">
                  <c:v>27.55</c:v>
                </c:pt>
                <c:pt idx="152">
                  <c:v>27.6</c:v>
                </c:pt>
                <c:pt idx="153">
                  <c:v>27.65</c:v>
                </c:pt>
                <c:pt idx="154">
                  <c:v>27.7</c:v>
                </c:pt>
                <c:pt idx="155">
                  <c:v>27.75</c:v>
                </c:pt>
                <c:pt idx="156">
                  <c:v>27.8</c:v>
                </c:pt>
                <c:pt idx="157">
                  <c:v>27.85</c:v>
                </c:pt>
                <c:pt idx="158">
                  <c:v>27.9</c:v>
                </c:pt>
                <c:pt idx="159">
                  <c:v>27.95</c:v>
                </c:pt>
                <c:pt idx="160">
                  <c:v>28</c:v>
                </c:pt>
                <c:pt idx="161">
                  <c:v>28.05</c:v>
                </c:pt>
                <c:pt idx="162">
                  <c:v>28.1</c:v>
                </c:pt>
                <c:pt idx="163">
                  <c:v>28.15</c:v>
                </c:pt>
                <c:pt idx="164">
                  <c:v>28.2</c:v>
                </c:pt>
                <c:pt idx="165">
                  <c:v>28.25</c:v>
                </c:pt>
                <c:pt idx="166">
                  <c:v>28.3</c:v>
                </c:pt>
                <c:pt idx="167">
                  <c:v>28.35</c:v>
                </c:pt>
                <c:pt idx="168">
                  <c:v>28.4</c:v>
                </c:pt>
                <c:pt idx="169">
                  <c:v>28.45</c:v>
                </c:pt>
                <c:pt idx="170">
                  <c:v>28.5</c:v>
                </c:pt>
                <c:pt idx="171">
                  <c:v>28.55</c:v>
                </c:pt>
                <c:pt idx="172">
                  <c:v>28.6</c:v>
                </c:pt>
                <c:pt idx="173">
                  <c:v>28.65</c:v>
                </c:pt>
                <c:pt idx="174">
                  <c:v>28.7</c:v>
                </c:pt>
                <c:pt idx="175">
                  <c:v>28.75</c:v>
                </c:pt>
                <c:pt idx="176">
                  <c:v>28.8</c:v>
                </c:pt>
                <c:pt idx="177">
                  <c:v>28.85</c:v>
                </c:pt>
                <c:pt idx="178">
                  <c:v>28.9</c:v>
                </c:pt>
                <c:pt idx="179">
                  <c:v>28.95</c:v>
                </c:pt>
                <c:pt idx="180">
                  <c:v>29</c:v>
                </c:pt>
                <c:pt idx="181">
                  <c:v>29.05</c:v>
                </c:pt>
                <c:pt idx="182">
                  <c:v>29.1</c:v>
                </c:pt>
                <c:pt idx="183">
                  <c:v>29.15</c:v>
                </c:pt>
                <c:pt idx="184">
                  <c:v>29.2</c:v>
                </c:pt>
                <c:pt idx="185">
                  <c:v>29.25</c:v>
                </c:pt>
                <c:pt idx="186">
                  <c:v>29.3</c:v>
                </c:pt>
                <c:pt idx="187">
                  <c:v>29.35</c:v>
                </c:pt>
                <c:pt idx="188">
                  <c:v>29.4</c:v>
                </c:pt>
                <c:pt idx="189">
                  <c:v>29.45</c:v>
                </c:pt>
                <c:pt idx="190">
                  <c:v>29.5</c:v>
                </c:pt>
                <c:pt idx="191">
                  <c:v>29.55</c:v>
                </c:pt>
                <c:pt idx="192">
                  <c:v>29.6</c:v>
                </c:pt>
                <c:pt idx="193">
                  <c:v>29.65</c:v>
                </c:pt>
                <c:pt idx="194">
                  <c:v>29.7</c:v>
                </c:pt>
                <c:pt idx="195">
                  <c:v>29.75</c:v>
                </c:pt>
                <c:pt idx="196">
                  <c:v>29.8</c:v>
                </c:pt>
                <c:pt idx="197">
                  <c:v>29.85</c:v>
                </c:pt>
                <c:pt idx="198">
                  <c:v>29.9</c:v>
                </c:pt>
                <c:pt idx="199">
                  <c:v>29.95</c:v>
                </c:pt>
                <c:pt idx="200">
                  <c:v>30</c:v>
                </c:pt>
                <c:pt idx="201">
                  <c:v>30.05</c:v>
                </c:pt>
                <c:pt idx="202">
                  <c:v>30.1</c:v>
                </c:pt>
                <c:pt idx="203">
                  <c:v>30.15</c:v>
                </c:pt>
                <c:pt idx="204">
                  <c:v>30.2</c:v>
                </c:pt>
                <c:pt idx="205">
                  <c:v>30.25</c:v>
                </c:pt>
                <c:pt idx="206">
                  <c:v>30.3</c:v>
                </c:pt>
                <c:pt idx="207">
                  <c:v>30.35</c:v>
                </c:pt>
                <c:pt idx="208">
                  <c:v>30.4</c:v>
                </c:pt>
                <c:pt idx="209">
                  <c:v>30.45</c:v>
                </c:pt>
                <c:pt idx="210">
                  <c:v>30.5</c:v>
                </c:pt>
                <c:pt idx="211">
                  <c:v>30.55</c:v>
                </c:pt>
                <c:pt idx="212">
                  <c:v>30.6</c:v>
                </c:pt>
                <c:pt idx="213">
                  <c:v>30.65</c:v>
                </c:pt>
                <c:pt idx="214">
                  <c:v>30.7</c:v>
                </c:pt>
                <c:pt idx="215">
                  <c:v>30.75</c:v>
                </c:pt>
                <c:pt idx="216">
                  <c:v>30.8</c:v>
                </c:pt>
                <c:pt idx="217">
                  <c:v>30.85</c:v>
                </c:pt>
                <c:pt idx="218">
                  <c:v>30.9</c:v>
                </c:pt>
                <c:pt idx="219">
                  <c:v>30.95</c:v>
                </c:pt>
                <c:pt idx="220">
                  <c:v>31</c:v>
                </c:pt>
                <c:pt idx="221">
                  <c:v>31.05</c:v>
                </c:pt>
                <c:pt idx="222">
                  <c:v>31.1</c:v>
                </c:pt>
                <c:pt idx="223">
                  <c:v>31.15</c:v>
                </c:pt>
                <c:pt idx="224">
                  <c:v>31.2</c:v>
                </c:pt>
                <c:pt idx="225">
                  <c:v>31.25</c:v>
                </c:pt>
                <c:pt idx="226">
                  <c:v>31.3</c:v>
                </c:pt>
                <c:pt idx="227">
                  <c:v>31.35</c:v>
                </c:pt>
                <c:pt idx="228">
                  <c:v>31.4</c:v>
                </c:pt>
                <c:pt idx="229">
                  <c:v>31.45</c:v>
                </c:pt>
                <c:pt idx="230">
                  <c:v>31.5</c:v>
                </c:pt>
                <c:pt idx="231">
                  <c:v>31.55</c:v>
                </c:pt>
                <c:pt idx="232">
                  <c:v>31.6</c:v>
                </c:pt>
                <c:pt idx="233">
                  <c:v>31.65</c:v>
                </c:pt>
                <c:pt idx="234">
                  <c:v>31.7</c:v>
                </c:pt>
                <c:pt idx="235">
                  <c:v>31.75</c:v>
                </c:pt>
                <c:pt idx="236">
                  <c:v>31.8</c:v>
                </c:pt>
                <c:pt idx="237">
                  <c:v>31.85</c:v>
                </c:pt>
                <c:pt idx="238">
                  <c:v>31.9</c:v>
                </c:pt>
                <c:pt idx="239">
                  <c:v>31.95</c:v>
                </c:pt>
                <c:pt idx="240">
                  <c:v>32</c:v>
                </c:pt>
                <c:pt idx="241">
                  <c:v>32.049999999999997</c:v>
                </c:pt>
                <c:pt idx="242">
                  <c:v>32.1</c:v>
                </c:pt>
                <c:pt idx="243">
                  <c:v>32.15</c:v>
                </c:pt>
                <c:pt idx="244">
                  <c:v>32.200000000000003</c:v>
                </c:pt>
                <c:pt idx="245">
                  <c:v>32.25</c:v>
                </c:pt>
                <c:pt idx="246">
                  <c:v>32.299999999999997</c:v>
                </c:pt>
                <c:pt idx="247">
                  <c:v>32.35</c:v>
                </c:pt>
                <c:pt idx="248">
                  <c:v>32.4</c:v>
                </c:pt>
                <c:pt idx="249">
                  <c:v>32.450000000000003</c:v>
                </c:pt>
                <c:pt idx="250">
                  <c:v>32.5</c:v>
                </c:pt>
                <c:pt idx="251">
                  <c:v>32.549999999999997</c:v>
                </c:pt>
                <c:pt idx="252">
                  <c:v>32.6</c:v>
                </c:pt>
                <c:pt idx="253">
                  <c:v>32.65</c:v>
                </c:pt>
                <c:pt idx="254">
                  <c:v>32.700000000000003</c:v>
                </c:pt>
                <c:pt idx="255">
                  <c:v>32.75</c:v>
                </c:pt>
                <c:pt idx="256">
                  <c:v>32.799999999999997</c:v>
                </c:pt>
                <c:pt idx="257">
                  <c:v>32.85</c:v>
                </c:pt>
                <c:pt idx="258">
                  <c:v>32.9</c:v>
                </c:pt>
                <c:pt idx="259">
                  <c:v>32.950000000000003</c:v>
                </c:pt>
                <c:pt idx="260">
                  <c:v>33</c:v>
                </c:pt>
                <c:pt idx="261">
                  <c:v>33.049999999999997</c:v>
                </c:pt>
                <c:pt idx="262">
                  <c:v>33.1</c:v>
                </c:pt>
                <c:pt idx="263">
                  <c:v>33.15</c:v>
                </c:pt>
                <c:pt idx="264">
                  <c:v>33.200000000000003</c:v>
                </c:pt>
                <c:pt idx="265">
                  <c:v>33.25</c:v>
                </c:pt>
                <c:pt idx="266">
                  <c:v>33.299999999999997</c:v>
                </c:pt>
                <c:pt idx="267">
                  <c:v>33.35</c:v>
                </c:pt>
                <c:pt idx="268">
                  <c:v>33.4</c:v>
                </c:pt>
                <c:pt idx="269">
                  <c:v>33.450000000000003</c:v>
                </c:pt>
                <c:pt idx="270">
                  <c:v>33.5</c:v>
                </c:pt>
                <c:pt idx="271">
                  <c:v>33.549999999999997</c:v>
                </c:pt>
                <c:pt idx="272">
                  <c:v>33.6</c:v>
                </c:pt>
                <c:pt idx="273">
                  <c:v>33.65</c:v>
                </c:pt>
                <c:pt idx="274">
                  <c:v>33.700000000000003</c:v>
                </c:pt>
                <c:pt idx="275">
                  <c:v>33.75</c:v>
                </c:pt>
                <c:pt idx="276">
                  <c:v>33.799999999999997</c:v>
                </c:pt>
                <c:pt idx="277">
                  <c:v>33.85</c:v>
                </c:pt>
                <c:pt idx="278">
                  <c:v>33.9</c:v>
                </c:pt>
                <c:pt idx="279">
                  <c:v>33.950000000000003</c:v>
                </c:pt>
                <c:pt idx="280">
                  <c:v>34</c:v>
                </c:pt>
                <c:pt idx="281">
                  <c:v>34.049999999999997</c:v>
                </c:pt>
                <c:pt idx="282">
                  <c:v>34.1</c:v>
                </c:pt>
                <c:pt idx="283">
                  <c:v>34.15</c:v>
                </c:pt>
                <c:pt idx="284">
                  <c:v>34.200000000000003</c:v>
                </c:pt>
                <c:pt idx="285">
                  <c:v>34.25</c:v>
                </c:pt>
                <c:pt idx="286">
                  <c:v>34.299999999999997</c:v>
                </c:pt>
                <c:pt idx="287">
                  <c:v>34.35</c:v>
                </c:pt>
                <c:pt idx="288">
                  <c:v>34.4</c:v>
                </c:pt>
                <c:pt idx="289">
                  <c:v>34.450000000000003</c:v>
                </c:pt>
                <c:pt idx="290">
                  <c:v>34.5</c:v>
                </c:pt>
                <c:pt idx="291">
                  <c:v>34.549999999999997</c:v>
                </c:pt>
                <c:pt idx="292">
                  <c:v>34.6</c:v>
                </c:pt>
                <c:pt idx="293">
                  <c:v>34.65</c:v>
                </c:pt>
                <c:pt idx="294">
                  <c:v>34.700000000000003</c:v>
                </c:pt>
                <c:pt idx="295">
                  <c:v>34.75</c:v>
                </c:pt>
                <c:pt idx="296">
                  <c:v>34.799999999999997</c:v>
                </c:pt>
                <c:pt idx="297">
                  <c:v>34.85</c:v>
                </c:pt>
                <c:pt idx="298">
                  <c:v>34.9</c:v>
                </c:pt>
                <c:pt idx="299">
                  <c:v>34.950000000000003</c:v>
                </c:pt>
                <c:pt idx="300">
                  <c:v>35</c:v>
                </c:pt>
                <c:pt idx="301">
                  <c:v>35.049999999999997</c:v>
                </c:pt>
                <c:pt idx="302">
                  <c:v>35.1</c:v>
                </c:pt>
                <c:pt idx="303">
                  <c:v>35.15</c:v>
                </c:pt>
                <c:pt idx="304">
                  <c:v>35.200000000000003</c:v>
                </c:pt>
                <c:pt idx="305">
                  <c:v>35.25</c:v>
                </c:pt>
                <c:pt idx="306">
                  <c:v>35.299999999999997</c:v>
                </c:pt>
                <c:pt idx="307">
                  <c:v>35.35</c:v>
                </c:pt>
                <c:pt idx="308">
                  <c:v>35.4</c:v>
                </c:pt>
                <c:pt idx="309">
                  <c:v>35.450000000000003</c:v>
                </c:pt>
                <c:pt idx="310">
                  <c:v>35.5</c:v>
                </c:pt>
                <c:pt idx="311">
                  <c:v>35.549999999999997</c:v>
                </c:pt>
                <c:pt idx="312">
                  <c:v>35.6</c:v>
                </c:pt>
                <c:pt idx="313">
                  <c:v>35.65</c:v>
                </c:pt>
                <c:pt idx="314">
                  <c:v>35.700000000000003</c:v>
                </c:pt>
                <c:pt idx="315">
                  <c:v>35.75</c:v>
                </c:pt>
                <c:pt idx="316">
                  <c:v>35.799999999999997</c:v>
                </c:pt>
                <c:pt idx="317">
                  <c:v>35.85</c:v>
                </c:pt>
                <c:pt idx="318">
                  <c:v>35.9</c:v>
                </c:pt>
                <c:pt idx="319">
                  <c:v>35.950000000000003</c:v>
                </c:pt>
                <c:pt idx="320">
                  <c:v>36</c:v>
                </c:pt>
                <c:pt idx="321">
                  <c:v>36.049999999999997</c:v>
                </c:pt>
                <c:pt idx="322">
                  <c:v>36.1</c:v>
                </c:pt>
                <c:pt idx="323">
                  <c:v>36.15</c:v>
                </c:pt>
                <c:pt idx="324">
                  <c:v>36.200000000000003</c:v>
                </c:pt>
                <c:pt idx="325">
                  <c:v>36.25</c:v>
                </c:pt>
                <c:pt idx="326">
                  <c:v>36.299999999999997</c:v>
                </c:pt>
                <c:pt idx="327">
                  <c:v>36.35</c:v>
                </c:pt>
                <c:pt idx="328">
                  <c:v>36.4</c:v>
                </c:pt>
                <c:pt idx="329">
                  <c:v>36.450000000000003</c:v>
                </c:pt>
                <c:pt idx="330">
                  <c:v>36.5</c:v>
                </c:pt>
                <c:pt idx="331">
                  <c:v>36.549999999999997</c:v>
                </c:pt>
                <c:pt idx="332">
                  <c:v>36.6</c:v>
                </c:pt>
                <c:pt idx="333">
                  <c:v>36.65</c:v>
                </c:pt>
                <c:pt idx="334">
                  <c:v>36.700000000000003</c:v>
                </c:pt>
                <c:pt idx="335">
                  <c:v>36.75</c:v>
                </c:pt>
                <c:pt idx="336">
                  <c:v>36.799999999999997</c:v>
                </c:pt>
                <c:pt idx="337">
                  <c:v>36.85</c:v>
                </c:pt>
                <c:pt idx="338">
                  <c:v>36.9</c:v>
                </c:pt>
                <c:pt idx="339">
                  <c:v>36.950000000000003</c:v>
                </c:pt>
                <c:pt idx="340">
                  <c:v>37</c:v>
                </c:pt>
                <c:pt idx="341">
                  <c:v>37.049999999999997</c:v>
                </c:pt>
                <c:pt idx="342">
                  <c:v>37.1</c:v>
                </c:pt>
                <c:pt idx="343">
                  <c:v>37.15</c:v>
                </c:pt>
                <c:pt idx="344">
                  <c:v>37.200000000000003</c:v>
                </c:pt>
                <c:pt idx="345">
                  <c:v>37.25</c:v>
                </c:pt>
                <c:pt idx="346">
                  <c:v>37.299999999999997</c:v>
                </c:pt>
                <c:pt idx="347">
                  <c:v>37.35</c:v>
                </c:pt>
                <c:pt idx="348">
                  <c:v>37.4</c:v>
                </c:pt>
                <c:pt idx="349">
                  <c:v>37.450000000000003</c:v>
                </c:pt>
                <c:pt idx="350">
                  <c:v>37.5</c:v>
                </c:pt>
                <c:pt idx="351">
                  <c:v>37.549999999999997</c:v>
                </c:pt>
                <c:pt idx="352">
                  <c:v>37.6</c:v>
                </c:pt>
                <c:pt idx="353">
                  <c:v>37.65</c:v>
                </c:pt>
                <c:pt idx="354">
                  <c:v>37.700000000000003</c:v>
                </c:pt>
                <c:pt idx="355">
                  <c:v>37.75</c:v>
                </c:pt>
                <c:pt idx="356">
                  <c:v>37.799999999999997</c:v>
                </c:pt>
                <c:pt idx="357">
                  <c:v>37.85</c:v>
                </c:pt>
                <c:pt idx="358">
                  <c:v>37.9</c:v>
                </c:pt>
                <c:pt idx="359">
                  <c:v>37.950000000000003</c:v>
                </c:pt>
                <c:pt idx="360">
                  <c:v>38</c:v>
                </c:pt>
                <c:pt idx="361">
                  <c:v>38.049999999999997</c:v>
                </c:pt>
                <c:pt idx="362">
                  <c:v>38.1</c:v>
                </c:pt>
                <c:pt idx="363">
                  <c:v>38.15</c:v>
                </c:pt>
                <c:pt idx="364">
                  <c:v>38.200000000000003</c:v>
                </c:pt>
                <c:pt idx="365">
                  <c:v>38.25</c:v>
                </c:pt>
                <c:pt idx="366">
                  <c:v>38.299999999999997</c:v>
                </c:pt>
                <c:pt idx="367">
                  <c:v>38.35</c:v>
                </c:pt>
                <c:pt idx="368">
                  <c:v>38.4</c:v>
                </c:pt>
                <c:pt idx="369">
                  <c:v>38.450000000000003</c:v>
                </c:pt>
                <c:pt idx="370">
                  <c:v>38.5</c:v>
                </c:pt>
                <c:pt idx="371">
                  <c:v>38.549999999999997</c:v>
                </c:pt>
                <c:pt idx="372">
                  <c:v>38.6</c:v>
                </c:pt>
                <c:pt idx="373">
                  <c:v>38.65</c:v>
                </c:pt>
                <c:pt idx="374">
                  <c:v>38.700000000000003</c:v>
                </c:pt>
                <c:pt idx="375">
                  <c:v>38.75</c:v>
                </c:pt>
                <c:pt idx="376">
                  <c:v>38.799999999999997</c:v>
                </c:pt>
                <c:pt idx="377">
                  <c:v>38.85</c:v>
                </c:pt>
                <c:pt idx="378">
                  <c:v>38.9</c:v>
                </c:pt>
                <c:pt idx="379">
                  <c:v>38.950000000000003</c:v>
                </c:pt>
                <c:pt idx="380">
                  <c:v>39</c:v>
                </c:pt>
                <c:pt idx="381">
                  <c:v>39.049999999999997</c:v>
                </c:pt>
                <c:pt idx="382">
                  <c:v>39.1</c:v>
                </c:pt>
                <c:pt idx="383">
                  <c:v>39.15</c:v>
                </c:pt>
                <c:pt idx="384">
                  <c:v>39.200000000000003</c:v>
                </c:pt>
                <c:pt idx="385">
                  <c:v>39.25</c:v>
                </c:pt>
                <c:pt idx="386">
                  <c:v>39.299999999999997</c:v>
                </c:pt>
                <c:pt idx="387">
                  <c:v>39.35</c:v>
                </c:pt>
                <c:pt idx="388">
                  <c:v>39.4</c:v>
                </c:pt>
                <c:pt idx="389">
                  <c:v>39.450000000000003</c:v>
                </c:pt>
                <c:pt idx="390">
                  <c:v>39.5</c:v>
                </c:pt>
                <c:pt idx="391">
                  <c:v>39.549999999999997</c:v>
                </c:pt>
                <c:pt idx="392">
                  <c:v>39.6</c:v>
                </c:pt>
                <c:pt idx="393">
                  <c:v>39.65</c:v>
                </c:pt>
                <c:pt idx="394">
                  <c:v>39.700000000000003</c:v>
                </c:pt>
                <c:pt idx="395">
                  <c:v>39.75</c:v>
                </c:pt>
                <c:pt idx="396">
                  <c:v>39.799999999999997</c:v>
                </c:pt>
                <c:pt idx="397">
                  <c:v>39.85</c:v>
                </c:pt>
                <c:pt idx="398">
                  <c:v>39.9</c:v>
                </c:pt>
                <c:pt idx="399">
                  <c:v>39.950000000000003</c:v>
                </c:pt>
                <c:pt idx="400">
                  <c:v>40</c:v>
                </c:pt>
                <c:pt idx="401">
                  <c:v>40.049999999999997</c:v>
                </c:pt>
                <c:pt idx="402">
                  <c:v>40.1</c:v>
                </c:pt>
                <c:pt idx="403">
                  <c:v>40.15</c:v>
                </c:pt>
                <c:pt idx="404">
                  <c:v>40.200000000000003</c:v>
                </c:pt>
                <c:pt idx="405">
                  <c:v>40.25</c:v>
                </c:pt>
                <c:pt idx="406">
                  <c:v>40.299999999999997</c:v>
                </c:pt>
                <c:pt idx="407">
                  <c:v>40.35</c:v>
                </c:pt>
                <c:pt idx="408">
                  <c:v>40.4</c:v>
                </c:pt>
                <c:pt idx="409">
                  <c:v>40.450000000000003</c:v>
                </c:pt>
                <c:pt idx="410">
                  <c:v>40.5</c:v>
                </c:pt>
                <c:pt idx="411">
                  <c:v>40.549999999999997</c:v>
                </c:pt>
                <c:pt idx="412">
                  <c:v>40.6</c:v>
                </c:pt>
                <c:pt idx="413">
                  <c:v>40.65</c:v>
                </c:pt>
                <c:pt idx="414">
                  <c:v>40.700000000000003</c:v>
                </c:pt>
                <c:pt idx="415">
                  <c:v>40.75</c:v>
                </c:pt>
                <c:pt idx="416">
                  <c:v>40.799999999999997</c:v>
                </c:pt>
                <c:pt idx="417">
                  <c:v>40.85</c:v>
                </c:pt>
                <c:pt idx="418">
                  <c:v>40.9</c:v>
                </c:pt>
                <c:pt idx="419">
                  <c:v>40.950000000000003</c:v>
                </c:pt>
                <c:pt idx="420">
                  <c:v>41</c:v>
                </c:pt>
                <c:pt idx="421">
                  <c:v>41.05</c:v>
                </c:pt>
                <c:pt idx="422">
                  <c:v>41.1</c:v>
                </c:pt>
                <c:pt idx="423">
                  <c:v>41.15</c:v>
                </c:pt>
                <c:pt idx="424">
                  <c:v>41.2</c:v>
                </c:pt>
                <c:pt idx="425">
                  <c:v>41.25</c:v>
                </c:pt>
                <c:pt idx="426">
                  <c:v>41.3</c:v>
                </c:pt>
                <c:pt idx="427">
                  <c:v>41.35</c:v>
                </c:pt>
                <c:pt idx="428">
                  <c:v>41.4</c:v>
                </c:pt>
                <c:pt idx="429">
                  <c:v>41.45</c:v>
                </c:pt>
                <c:pt idx="430">
                  <c:v>41.5</c:v>
                </c:pt>
                <c:pt idx="431">
                  <c:v>41.55</c:v>
                </c:pt>
                <c:pt idx="432">
                  <c:v>41.6</c:v>
                </c:pt>
                <c:pt idx="433">
                  <c:v>41.65</c:v>
                </c:pt>
                <c:pt idx="434">
                  <c:v>41.7</c:v>
                </c:pt>
                <c:pt idx="435">
                  <c:v>41.75</c:v>
                </c:pt>
                <c:pt idx="436">
                  <c:v>41.8</c:v>
                </c:pt>
                <c:pt idx="437">
                  <c:v>41.85</c:v>
                </c:pt>
                <c:pt idx="438">
                  <c:v>41.9</c:v>
                </c:pt>
                <c:pt idx="439">
                  <c:v>41.95</c:v>
                </c:pt>
                <c:pt idx="440">
                  <c:v>42</c:v>
                </c:pt>
                <c:pt idx="441">
                  <c:v>42.05</c:v>
                </c:pt>
                <c:pt idx="442">
                  <c:v>42.1</c:v>
                </c:pt>
                <c:pt idx="443">
                  <c:v>42.15</c:v>
                </c:pt>
                <c:pt idx="444">
                  <c:v>42.2</c:v>
                </c:pt>
                <c:pt idx="445">
                  <c:v>42.25</c:v>
                </c:pt>
                <c:pt idx="446">
                  <c:v>42.3</c:v>
                </c:pt>
                <c:pt idx="447">
                  <c:v>42.35</c:v>
                </c:pt>
                <c:pt idx="448">
                  <c:v>42.4</c:v>
                </c:pt>
                <c:pt idx="449">
                  <c:v>42.45</c:v>
                </c:pt>
                <c:pt idx="450">
                  <c:v>42.5</c:v>
                </c:pt>
                <c:pt idx="451">
                  <c:v>42.55</c:v>
                </c:pt>
                <c:pt idx="452">
                  <c:v>42.6</c:v>
                </c:pt>
                <c:pt idx="453">
                  <c:v>42.65</c:v>
                </c:pt>
                <c:pt idx="454">
                  <c:v>42.7</c:v>
                </c:pt>
                <c:pt idx="455">
                  <c:v>42.75</c:v>
                </c:pt>
                <c:pt idx="456">
                  <c:v>42.8</c:v>
                </c:pt>
                <c:pt idx="457">
                  <c:v>42.85</c:v>
                </c:pt>
                <c:pt idx="458">
                  <c:v>42.9</c:v>
                </c:pt>
                <c:pt idx="459">
                  <c:v>42.95</c:v>
                </c:pt>
                <c:pt idx="460">
                  <c:v>43</c:v>
                </c:pt>
                <c:pt idx="461">
                  <c:v>43.05</c:v>
                </c:pt>
                <c:pt idx="462">
                  <c:v>43.1</c:v>
                </c:pt>
                <c:pt idx="463">
                  <c:v>43.15</c:v>
                </c:pt>
                <c:pt idx="464">
                  <c:v>43.2</c:v>
                </c:pt>
                <c:pt idx="465">
                  <c:v>43.25</c:v>
                </c:pt>
                <c:pt idx="466">
                  <c:v>43.3</c:v>
                </c:pt>
                <c:pt idx="467">
                  <c:v>43.35</c:v>
                </c:pt>
                <c:pt idx="468">
                  <c:v>43.4</c:v>
                </c:pt>
                <c:pt idx="469">
                  <c:v>43.45</c:v>
                </c:pt>
                <c:pt idx="470">
                  <c:v>43.5</c:v>
                </c:pt>
                <c:pt idx="471">
                  <c:v>43.55</c:v>
                </c:pt>
                <c:pt idx="472">
                  <c:v>43.6</c:v>
                </c:pt>
                <c:pt idx="473">
                  <c:v>43.65</c:v>
                </c:pt>
                <c:pt idx="474">
                  <c:v>43.7</c:v>
                </c:pt>
                <c:pt idx="475">
                  <c:v>43.75</c:v>
                </c:pt>
                <c:pt idx="476">
                  <c:v>43.8</c:v>
                </c:pt>
                <c:pt idx="477">
                  <c:v>43.85</c:v>
                </c:pt>
                <c:pt idx="478">
                  <c:v>43.9</c:v>
                </c:pt>
                <c:pt idx="479">
                  <c:v>43.95</c:v>
                </c:pt>
                <c:pt idx="480">
                  <c:v>44</c:v>
                </c:pt>
                <c:pt idx="481">
                  <c:v>44.05</c:v>
                </c:pt>
                <c:pt idx="482">
                  <c:v>44.1</c:v>
                </c:pt>
                <c:pt idx="483">
                  <c:v>44.15</c:v>
                </c:pt>
                <c:pt idx="484">
                  <c:v>44.2</c:v>
                </c:pt>
                <c:pt idx="485">
                  <c:v>44.25</c:v>
                </c:pt>
                <c:pt idx="486">
                  <c:v>44.3</c:v>
                </c:pt>
                <c:pt idx="487">
                  <c:v>44.35</c:v>
                </c:pt>
                <c:pt idx="488">
                  <c:v>44.4</c:v>
                </c:pt>
                <c:pt idx="489">
                  <c:v>44.45</c:v>
                </c:pt>
                <c:pt idx="490">
                  <c:v>44.5</c:v>
                </c:pt>
                <c:pt idx="491">
                  <c:v>44.55</c:v>
                </c:pt>
                <c:pt idx="492">
                  <c:v>44.6</c:v>
                </c:pt>
                <c:pt idx="493">
                  <c:v>44.65</c:v>
                </c:pt>
                <c:pt idx="494">
                  <c:v>44.7</c:v>
                </c:pt>
                <c:pt idx="495">
                  <c:v>44.75</c:v>
                </c:pt>
                <c:pt idx="496">
                  <c:v>44.8</c:v>
                </c:pt>
                <c:pt idx="497">
                  <c:v>44.85</c:v>
                </c:pt>
                <c:pt idx="498">
                  <c:v>44.9</c:v>
                </c:pt>
                <c:pt idx="499">
                  <c:v>44.95</c:v>
                </c:pt>
                <c:pt idx="500">
                  <c:v>45</c:v>
                </c:pt>
                <c:pt idx="501">
                  <c:v>45.05</c:v>
                </c:pt>
                <c:pt idx="502">
                  <c:v>45.1</c:v>
                </c:pt>
                <c:pt idx="503">
                  <c:v>45.15</c:v>
                </c:pt>
                <c:pt idx="504">
                  <c:v>45.2</c:v>
                </c:pt>
                <c:pt idx="505">
                  <c:v>45.25</c:v>
                </c:pt>
                <c:pt idx="506">
                  <c:v>45.3</c:v>
                </c:pt>
                <c:pt idx="507">
                  <c:v>45.35</c:v>
                </c:pt>
                <c:pt idx="508">
                  <c:v>45.4</c:v>
                </c:pt>
                <c:pt idx="509">
                  <c:v>45.45</c:v>
                </c:pt>
                <c:pt idx="510">
                  <c:v>45.5</c:v>
                </c:pt>
                <c:pt idx="511">
                  <c:v>45.55</c:v>
                </c:pt>
                <c:pt idx="512">
                  <c:v>45.6</c:v>
                </c:pt>
                <c:pt idx="513">
                  <c:v>45.65</c:v>
                </c:pt>
                <c:pt idx="514">
                  <c:v>45.7</c:v>
                </c:pt>
                <c:pt idx="515">
                  <c:v>45.75</c:v>
                </c:pt>
                <c:pt idx="516">
                  <c:v>45.8</c:v>
                </c:pt>
                <c:pt idx="517">
                  <c:v>45.85</c:v>
                </c:pt>
                <c:pt idx="518">
                  <c:v>45.9</c:v>
                </c:pt>
                <c:pt idx="519">
                  <c:v>45.95</c:v>
                </c:pt>
                <c:pt idx="520">
                  <c:v>46</c:v>
                </c:pt>
                <c:pt idx="521">
                  <c:v>46.05</c:v>
                </c:pt>
                <c:pt idx="522">
                  <c:v>46.1</c:v>
                </c:pt>
                <c:pt idx="523">
                  <c:v>46.15</c:v>
                </c:pt>
                <c:pt idx="524">
                  <c:v>46.2</c:v>
                </c:pt>
                <c:pt idx="525">
                  <c:v>46.25</c:v>
                </c:pt>
                <c:pt idx="526">
                  <c:v>46.3</c:v>
                </c:pt>
                <c:pt idx="527">
                  <c:v>46.35</c:v>
                </c:pt>
                <c:pt idx="528">
                  <c:v>46.4</c:v>
                </c:pt>
                <c:pt idx="529">
                  <c:v>46.45</c:v>
                </c:pt>
                <c:pt idx="530">
                  <c:v>46.5</c:v>
                </c:pt>
                <c:pt idx="531">
                  <c:v>46.55</c:v>
                </c:pt>
                <c:pt idx="532">
                  <c:v>46.6</c:v>
                </c:pt>
                <c:pt idx="533">
                  <c:v>46.65</c:v>
                </c:pt>
                <c:pt idx="534">
                  <c:v>46.7</c:v>
                </c:pt>
                <c:pt idx="535">
                  <c:v>46.75</c:v>
                </c:pt>
                <c:pt idx="536">
                  <c:v>46.8</c:v>
                </c:pt>
                <c:pt idx="537">
                  <c:v>46.85</c:v>
                </c:pt>
                <c:pt idx="538">
                  <c:v>46.9</c:v>
                </c:pt>
                <c:pt idx="539">
                  <c:v>46.95</c:v>
                </c:pt>
                <c:pt idx="540">
                  <c:v>47</c:v>
                </c:pt>
                <c:pt idx="541">
                  <c:v>47.05</c:v>
                </c:pt>
                <c:pt idx="542">
                  <c:v>47.1</c:v>
                </c:pt>
                <c:pt idx="543">
                  <c:v>47.15</c:v>
                </c:pt>
                <c:pt idx="544">
                  <c:v>47.2</c:v>
                </c:pt>
                <c:pt idx="545">
                  <c:v>47.25</c:v>
                </c:pt>
                <c:pt idx="546">
                  <c:v>47.3</c:v>
                </c:pt>
                <c:pt idx="547">
                  <c:v>47.35</c:v>
                </c:pt>
                <c:pt idx="548">
                  <c:v>47.4</c:v>
                </c:pt>
                <c:pt idx="549">
                  <c:v>47.45</c:v>
                </c:pt>
                <c:pt idx="550">
                  <c:v>47.5</c:v>
                </c:pt>
                <c:pt idx="551">
                  <c:v>47.55</c:v>
                </c:pt>
                <c:pt idx="552">
                  <c:v>47.6</c:v>
                </c:pt>
                <c:pt idx="553">
                  <c:v>47.65</c:v>
                </c:pt>
                <c:pt idx="554">
                  <c:v>47.7</c:v>
                </c:pt>
                <c:pt idx="555">
                  <c:v>47.75</c:v>
                </c:pt>
                <c:pt idx="556">
                  <c:v>47.8</c:v>
                </c:pt>
                <c:pt idx="557">
                  <c:v>47.85</c:v>
                </c:pt>
                <c:pt idx="558">
                  <c:v>47.9</c:v>
                </c:pt>
                <c:pt idx="559">
                  <c:v>47.95</c:v>
                </c:pt>
                <c:pt idx="560">
                  <c:v>48</c:v>
                </c:pt>
                <c:pt idx="561">
                  <c:v>48.05</c:v>
                </c:pt>
                <c:pt idx="562">
                  <c:v>48.1</c:v>
                </c:pt>
                <c:pt idx="563">
                  <c:v>48.15</c:v>
                </c:pt>
                <c:pt idx="564">
                  <c:v>48.2</c:v>
                </c:pt>
                <c:pt idx="565">
                  <c:v>48.25</c:v>
                </c:pt>
                <c:pt idx="566">
                  <c:v>48.3</c:v>
                </c:pt>
                <c:pt idx="567">
                  <c:v>48.35</c:v>
                </c:pt>
                <c:pt idx="568">
                  <c:v>48.4</c:v>
                </c:pt>
                <c:pt idx="569">
                  <c:v>48.45</c:v>
                </c:pt>
                <c:pt idx="570">
                  <c:v>48.5</c:v>
                </c:pt>
                <c:pt idx="571">
                  <c:v>48.55</c:v>
                </c:pt>
                <c:pt idx="572">
                  <c:v>48.6</c:v>
                </c:pt>
                <c:pt idx="573">
                  <c:v>48.65</c:v>
                </c:pt>
                <c:pt idx="574">
                  <c:v>48.7</c:v>
                </c:pt>
                <c:pt idx="575">
                  <c:v>48.75</c:v>
                </c:pt>
                <c:pt idx="576">
                  <c:v>48.8</c:v>
                </c:pt>
                <c:pt idx="577">
                  <c:v>48.85</c:v>
                </c:pt>
                <c:pt idx="578">
                  <c:v>48.9</c:v>
                </c:pt>
                <c:pt idx="579">
                  <c:v>48.95</c:v>
                </c:pt>
                <c:pt idx="580">
                  <c:v>49</c:v>
                </c:pt>
                <c:pt idx="581">
                  <c:v>49.05</c:v>
                </c:pt>
                <c:pt idx="582">
                  <c:v>49.1</c:v>
                </c:pt>
                <c:pt idx="583">
                  <c:v>49.15</c:v>
                </c:pt>
                <c:pt idx="584">
                  <c:v>49.2</c:v>
                </c:pt>
                <c:pt idx="585">
                  <c:v>49.25</c:v>
                </c:pt>
                <c:pt idx="586">
                  <c:v>49.3</c:v>
                </c:pt>
                <c:pt idx="587">
                  <c:v>49.35</c:v>
                </c:pt>
                <c:pt idx="588">
                  <c:v>49.4</c:v>
                </c:pt>
                <c:pt idx="589">
                  <c:v>49.45</c:v>
                </c:pt>
                <c:pt idx="590">
                  <c:v>49.5</c:v>
                </c:pt>
                <c:pt idx="591">
                  <c:v>49.55</c:v>
                </c:pt>
                <c:pt idx="592">
                  <c:v>49.6</c:v>
                </c:pt>
                <c:pt idx="593">
                  <c:v>49.65</c:v>
                </c:pt>
                <c:pt idx="594">
                  <c:v>49.7</c:v>
                </c:pt>
                <c:pt idx="595">
                  <c:v>49.75</c:v>
                </c:pt>
                <c:pt idx="596">
                  <c:v>49.8</c:v>
                </c:pt>
                <c:pt idx="597">
                  <c:v>49.85</c:v>
                </c:pt>
                <c:pt idx="598">
                  <c:v>49.9</c:v>
                </c:pt>
                <c:pt idx="599">
                  <c:v>49.95</c:v>
                </c:pt>
                <c:pt idx="600">
                  <c:v>50</c:v>
                </c:pt>
              </c:numCache>
            </c:numRef>
          </c:xVal>
          <c:yVal>
            <c:numRef>
              <c:f>Sheet1!$B$2:$B$602</c:f>
              <c:numCache>
                <c:formatCode>General</c:formatCode>
                <c:ptCount val="601"/>
                <c:pt idx="0">
                  <c:v>364</c:v>
                </c:pt>
                <c:pt idx="1">
                  <c:v>344</c:v>
                </c:pt>
                <c:pt idx="2">
                  <c:v>360</c:v>
                </c:pt>
                <c:pt idx="3">
                  <c:v>347</c:v>
                </c:pt>
                <c:pt idx="4">
                  <c:v>375</c:v>
                </c:pt>
                <c:pt idx="5">
                  <c:v>384</c:v>
                </c:pt>
                <c:pt idx="6">
                  <c:v>400</c:v>
                </c:pt>
                <c:pt idx="7">
                  <c:v>443</c:v>
                </c:pt>
                <c:pt idx="8">
                  <c:v>455</c:v>
                </c:pt>
                <c:pt idx="9">
                  <c:v>468</c:v>
                </c:pt>
                <c:pt idx="10">
                  <c:v>457</c:v>
                </c:pt>
                <c:pt idx="11">
                  <c:v>436</c:v>
                </c:pt>
                <c:pt idx="12">
                  <c:v>405</c:v>
                </c:pt>
                <c:pt idx="13">
                  <c:v>454</c:v>
                </c:pt>
                <c:pt idx="14">
                  <c:v>389</c:v>
                </c:pt>
                <c:pt idx="15">
                  <c:v>392</c:v>
                </c:pt>
                <c:pt idx="16">
                  <c:v>381</c:v>
                </c:pt>
                <c:pt idx="17">
                  <c:v>381</c:v>
                </c:pt>
                <c:pt idx="18">
                  <c:v>377</c:v>
                </c:pt>
                <c:pt idx="19">
                  <c:v>398</c:v>
                </c:pt>
                <c:pt idx="20">
                  <c:v>348</c:v>
                </c:pt>
                <c:pt idx="21">
                  <c:v>405</c:v>
                </c:pt>
                <c:pt idx="22">
                  <c:v>375</c:v>
                </c:pt>
                <c:pt idx="23">
                  <c:v>422</c:v>
                </c:pt>
                <c:pt idx="24">
                  <c:v>400</c:v>
                </c:pt>
                <c:pt idx="25">
                  <c:v>383</c:v>
                </c:pt>
                <c:pt idx="26">
                  <c:v>368</c:v>
                </c:pt>
                <c:pt idx="27">
                  <c:v>398</c:v>
                </c:pt>
                <c:pt idx="28">
                  <c:v>388</c:v>
                </c:pt>
                <c:pt idx="29">
                  <c:v>439</c:v>
                </c:pt>
                <c:pt idx="30">
                  <c:v>409</c:v>
                </c:pt>
                <c:pt idx="31">
                  <c:v>440</c:v>
                </c:pt>
                <c:pt idx="32">
                  <c:v>468</c:v>
                </c:pt>
                <c:pt idx="33">
                  <c:v>507</c:v>
                </c:pt>
                <c:pt idx="34">
                  <c:v>464</c:v>
                </c:pt>
                <c:pt idx="35">
                  <c:v>415</c:v>
                </c:pt>
                <c:pt idx="36">
                  <c:v>374</c:v>
                </c:pt>
                <c:pt idx="37">
                  <c:v>395</c:v>
                </c:pt>
                <c:pt idx="38">
                  <c:v>377</c:v>
                </c:pt>
                <c:pt idx="39">
                  <c:v>378</c:v>
                </c:pt>
                <c:pt idx="40">
                  <c:v>428</c:v>
                </c:pt>
                <c:pt idx="41">
                  <c:v>374</c:v>
                </c:pt>
                <c:pt idx="42">
                  <c:v>379</c:v>
                </c:pt>
                <c:pt idx="43">
                  <c:v>389</c:v>
                </c:pt>
                <c:pt idx="44">
                  <c:v>410</c:v>
                </c:pt>
                <c:pt idx="45">
                  <c:v>397</c:v>
                </c:pt>
                <c:pt idx="46">
                  <c:v>374</c:v>
                </c:pt>
                <c:pt idx="47">
                  <c:v>379</c:v>
                </c:pt>
                <c:pt idx="48">
                  <c:v>407</c:v>
                </c:pt>
                <c:pt idx="49">
                  <c:v>433</c:v>
                </c:pt>
                <c:pt idx="50">
                  <c:v>409</c:v>
                </c:pt>
                <c:pt idx="51">
                  <c:v>410</c:v>
                </c:pt>
                <c:pt idx="52">
                  <c:v>390</c:v>
                </c:pt>
                <c:pt idx="53">
                  <c:v>363</c:v>
                </c:pt>
                <c:pt idx="54">
                  <c:v>432</c:v>
                </c:pt>
                <c:pt idx="55">
                  <c:v>402</c:v>
                </c:pt>
                <c:pt idx="56">
                  <c:v>405</c:v>
                </c:pt>
                <c:pt idx="57">
                  <c:v>378</c:v>
                </c:pt>
                <c:pt idx="58">
                  <c:v>391</c:v>
                </c:pt>
                <c:pt idx="59">
                  <c:v>427</c:v>
                </c:pt>
                <c:pt idx="60">
                  <c:v>387</c:v>
                </c:pt>
                <c:pt idx="61">
                  <c:v>419</c:v>
                </c:pt>
                <c:pt idx="62">
                  <c:v>369</c:v>
                </c:pt>
                <c:pt idx="63">
                  <c:v>409</c:v>
                </c:pt>
                <c:pt idx="64">
                  <c:v>355</c:v>
                </c:pt>
                <c:pt idx="65">
                  <c:v>414</c:v>
                </c:pt>
                <c:pt idx="66">
                  <c:v>409</c:v>
                </c:pt>
                <c:pt idx="67">
                  <c:v>399</c:v>
                </c:pt>
                <c:pt idx="68">
                  <c:v>372</c:v>
                </c:pt>
                <c:pt idx="69">
                  <c:v>409</c:v>
                </c:pt>
                <c:pt idx="70">
                  <c:v>432</c:v>
                </c:pt>
                <c:pt idx="71">
                  <c:v>389</c:v>
                </c:pt>
                <c:pt idx="72">
                  <c:v>411</c:v>
                </c:pt>
                <c:pt idx="73">
                  <c:v>390</c:v>
                </c:pt>
                <c:pt idx="74">
                  <c:v>393</c:v>
                </c:pt>
                <c:pt idx="75">
                  <c:v>393</c:v>
                </c:pt>
                <c:pt idx="76">
                  <c:v>393</c:v>
                </c:pt>
                <c:pt idx="77">
                  <c:v>397</c:v>
                </c:pt>
                <c:pt idx="78">
                  <c:v>384</c:v>
                </c:pt>
                <c:pt idx="79">
                  <c:v>397</c:v>
                </c:pt>
                <c:pt idx="80">
                  <c:v>378</c:v>
                </c:pt>
                <c:pt idx="81">
                  <c:v>427</c:v>
                </c:pt>
                <c:pt idx="82">
                  <c:v>387</c:v>
                </c:pt>
                <c:pt idx="83">
                  <c:v>400</c:v>
                </c:pt>
                <c:pt idx="84">
                  <c:v>413</c:v>
                </c:pt>
                <c:pt idx="85">
                  <c:v>385</c:v>
                </c:pt>
                <c:pt idx="86">
                  <c:v>410</c:v>
                </c:pt>
                <c:pt idx="87">
                  <c:v>376</c:v>
                </c:pt>
                <c:pt idx="88">
                  <c:v>379</c:v>
                </c:pt>
                <c:pt idx="89">
                  <c:v>401</c:v>
                </c:pt>
                <c:pt idx="90">
                  <c:v>423</c:v>
                </c:pt>
                <c:pt idx="91">
                  <c:v>437</c:v>
                </c:pt>
                <c:pt idx="92">
                  <c:v>386</c:v>
                </c:pt>
                <c:pt idx="93">
                  <c:v>479</c:v>
                </c:pt>
                <c:pt idx="94">
                  <c:v>533</c:v>
                </c:pt>
                <c:pt idx="95">
                  <c:v>531</c:v>
                </c:pt>
                <c:pt idx="96">
                  <c:v>496</c:v>
                </c:pt>
                <c:pt idx="97">
                  <c:v>524</c:v>
                </c:pt>
                <c:pt idx="98">
                  <c:v>458</c:v>
                </c:pt>
                <c:pt idx="99">
                  <c:v>506</c:v>
                </c:pt>
                <c:pt idx="100">
                  <c:v>441</c:v>
                </c:pt>
                <c:pt idx="101">
                  <c:v>446</c:v>
                </c:pt>
                <c:pt idx="102">
                  <c:v>441</c:v>
                </c:pt>
                <c:pt idx="103">
                  <c:v>395</c:v>
                </c:pt>
                <c:pt idx="104">
                  <c:v>405</c:v>
                </c:pt>
                <c:pt idx="105">
                  <c:v>410</c:v>
                </c:pt>
                <c:pt idx="106">
                  <c:v>409</c:v>
                </c:pt>
                <c:pt idx="107">
                  <c:v>424</c:v>
                </c:pt>
                <c:pt idx="108">
                  <c:v>408</c:v>
                </c:pt>
                <c:pt idx="109">
                  <c:v>427</c:v>
                </c:pt>
                <c:pt idx="110">
                  <c:v>422</c:v>
                </c:pt>
                <c:pt idx="111">
                  <c:v>377</c:v>
                </c:pt>
                <c:pt idx="112">
                  <c:v>399</c:v>
                </c:pt>
                <c:pt idx="113">
                  <c:v>406</c:v>
                </c:pt>
                <c:pt idx="114">
                  <c:v>390</c:v>
                </c:pt>
                <c:pt idx="115">
                  <c:v>389</c:v>
                </c:pt>
                <c:pt idx="116">
                  <c:v>393</c:v>
                </c:pt>
                <c:pt idx="117">
                  <c:v>408</c:v>
                </c:pt>
                <c:pt idx="118">
                  <c:v>407</c:v>
                </c:pt>
                <c:pt idx="119">
                  <c:v>393</c:v>
                </c:pt>
                <c:pt idx="120">
                  <c:v>391</c:v>
                </c:pt>
                <c:pt idx="121">
                  <c:v>425</c:v>
                </c:pt>
                <c:pt idx="122">
                  <c:v>384</c:v>
                </c:pt>
                <c:pt idx="123">
                  <c:v>422</c:v>
                </c:pt>
                <c:pt idx="124">
                  <c:v>438</c:v>
                </c:pt>
                <c:pt idx="125">
                  <c:v>384</c:v>
                </c:pt>
                <c:pt idx="126">
                  <c:v>401</c:v>
                </c:pt>
                <c:pt idx="127">
                  <c:v>391</c:v>
                </c:pt>
                <c:pt idx="128">
                  <c:v>389</c:v>
                </c:pt>
                <c:pt idx="129">
                  <c:v>399</c:v>
                </c:pt>
                <c:pt idx="130">
                  <c:v>408</c:v>
                </c:pt>
                <c:pt idx="131">
                  <c:v>389</c:v>
                </c:pt>
                <c:pt idx="132">
                  <c:v>379</c:v>
                </c:pt>
                <c:pt idx="133">
                  <c:v>388</c:v>
                </c:pt>
                <c:pt idx="134">
                  <c:v>426</c:v>
                </c:pt>
                <c:pt idx="135">
                  <c:v>438</c:v>
                </c:pt>
                <c:pt idx="136">
                  <c:v>401</c:v>
                </c:pt>
                <c:pt idx="137">
                  <c:v>390</c:v>
                </c:pt>
                <c:pt idx="138">
                  <c:v>404</c:v>
                </c:pt>
                <c:pt idx="139">
                  <c:v>439</c:v>
                </c:pt>
                <c:pt idx="140">
                  <c:v>410</c:v>
                </c:pt>
                <c:pt idx="141">
                  <c:v>430</c:v>
                </c:pt>
                <c:pt idx="142">
                  <c:v>442</c:v>
                </c:pt>
                <c:pt idx="143">
                  <c:v>434</c:v>
                </c:pt>
                <c:pt idx="144">
                  <c:v>493</c:v>
                </c:pt>
                <c:pt idx="145">
                  <c:v>543</c:v>
                </c:pt>
                <c:pt idx="146">
                  <c:v>702</c:v>
                </c:pt>
                <c:pt idx="147">
                  <c:v>915</c:v>
                </c:pt>
                <c:pt idx="148">
                  <c:v>1016</c:v>
                </c:pt>
                <c:pt idx="149">
                  <c:v>920</c:v>
                </c:pt>
                <c:pt idx="150">
                  <c:v>686</c:v>
                </c:pt>
                <c:pt idx="151">
                  <c:v>508</c:v>
                </c:pt>
                <c:pt idx="152">
                  <c:v>450</c:v>
                </c:pt>
                <c:pt idx="153">
                  <c:v>404</c:v>
                </c:pt>
                <c:pt idx="154">
                  <c:v>433</c:v>
                </c:pt>
                <c:pt idx="155">
                  <c:v>428</c:v>
                </c:pt>
                <c:pt idx="156">
                  <c:v>405</c:v>
                </c:pt>
                <c:pt idx="157">
                  <c:v>391</c:v>
                </c:pt>
                <c:pt idx="158">
                  <c:v>380</c:v>
                </c:pt>
                <c:pt idx="159">
                  <c:v>403</c:v>
                </c:pt>
                <c:pt idx="160">
                  <c:v>402</c:v>
                </c:pt>
                <c:pt idx="161">
                  <c:v>376</c:v>
                </c:pt>
                <c:pt idx="162">
                  <c:v>396</c:v>
                </c:pt>
                <c:pt idx="163">
                  <c:v>384</c:v>
                </c:pt>
                <c:pt idx="164">
                  <c:v>376</c:v>
                </c:pt>
                <c:pt idx="165">
                  <c:v>379</c:v>
                </c:pt>
                <c:pt idx="166">
                  <c:v>404</c:v>
                </c:pt>
                <c:pt idx="167">
                  <c:v>419</c:v>
                </c:pt>
                <c:pt idx="168">
                  <c:v>414</c:v>
                </c:pt>
                <c:pt idx="169">
                  <c:v>399</c:v>
                </c:pt>
                <c:pt idx="170">
                  <c:v>433</c:v>
                </c:pt>
                <c:pt idx="171">
                  <c:v>393</c:v>
                </c:pt>
                <c:pt idx="172">
                  <c:v>390</c:v>
                </c:pt>
                <c:pt idx="173">
                  <c:v>410</c:v>
                </c:pt>
                <c:pt idx="174">
                  <c:v>399</c:v>
                </c:pt>
                <c:pt idx="175">
                  <c:v>414</c:v>
                </c:pt>
                <c:pt idx="176">
                  <c:v>371</c:v>
                </c:pt>
                <c:pt idx="177">
                  <c:v>402</c:v>
                </c:pt>
                <c:pt idx="178">
                  <c:v>429</c:v>
                </c:pt>
                <c:pt idx="179">
                  <c:v>375</c:v>
                </c:pt>
                <c:pt idx="180">
                  <c:v>402</c:v>
                </c:pt>
                <c:pt idx="181">
                  <c:v>410</c:v>
                </c:pt>
                <c:pt idx="182">
                  <c:v>402</c:v>
                </c:pt>
                <c:pt idx="183">
                  <c:v>393</c:v>
                </c:pt>
                <c:pt idx="184">
                  <c:v>382</c:v>
                </c:pt>
                <c:pt idx="185">
                  <c:v>416</c:v>
                </c:pt>
                <c:pt idx="186">
                  <c:v>388</c:v>
                </c:pt>
                <c:pt idx="187">
                  <c:v>375</c:v>
                </c:pt>
                <c:pt idx="188">
                  <c:v>365</c:v>
                </c:pt>
                <c:pt idx="189">
                  <c:v>408</c:v>
                </c:pt>
                <c:pt idx="190">
                  <c:v>387</c:v>
                </c:pt>
                <c:pt idx="191">
                  <c:v>364</c:v>
                </c:pt>
                <c:pt idx="192">
                  <c:v>384</c:v>
                </c:pt>
                <c:pt idx="193">
                  <c:v>362</c:v>
                </c:pt>
                <c:pt idx="194">
                  <c:v>365</c:v>
                </c:pt>
                <c:pt idx="195">
                  <c:v>393</c:v>
                </c:pt>
                <c:pt idx="196">
                  <c:v>432</c:v>
                </c:pt>
                <c:pt idx="197">
                  <c:v>415</c:v>
                </c:pt>
                <c:pt idx="198">
                  <c:v>362</c:v>
                </c:pt>
                <c:pt idx="199">
                  <c:v>408</c:v>
                </c:pt>
                <c:pt idx="200">
                  <c:v>390</c:v>
                </c:pt>
                <c:pt idx="201">
                  <c:v>379</c:v>
                </c:pt>
                <c:pt idx="202">
                  <c:v>373</c:v>
                </c:pt>
                <c:pt idx="203">
                  <c:v>423</c:v>
                </c:pt>
                <c:pt idx="204">
                  <c:v>405</c:v>
                </c:pt>
                <c:pt idx="205">
                  <c:v>420</c:v>
                </c:pt>
                <c:pt idx="206">
                  <c:v>387</c:v>
                </c:pt>
                <c:pt idx="207">
                  <c:v>430</c:v>
                </c:pt>
                <c:pt idx="208">
                  <c:v>385</c:v>
                </c:pt>
                <c:pt idx="209">
                  <c:v>406</c:v>
                </c:pt>
                <c:pt idx="210">
                  <c:v>421</c:v>
                </c:pt>
                <c:pt idx="211">
                  <c:v>474</c:v>
                </c:pt>
                <c:pt idx="212">
                  <c:v>425</c:v>
                </c:pt>
                <c:pt idx="213">
                  <c:v>405</c:v>
                </c:pt>
                <c:pt idx="214">
                  <c:v>432</c:v>
                </c:pt>
                <c:pt idx="215">
                  <c:v>376</c:v>
                </c:pt>
                <c:pt idx="216">
                  <c:v>418</c:v>
                </c:pt>
                <c:pt idx="217">
                  <c:v>391</c:v>
                </c:pt>
                <c:pt idx="218">
                  <c:v>426</c:v>
                </c:pt>
                <c:pt idx="219">
                  <c:v>399</c:v>
                </c:pt>
                <c:pt idx="220">
                  <c:v>375</c:v>
                </c:pt>
                <c:pt idx="221">
                  <c:v>385</c:v>
                </c:pt>
                <c:pt idx="222">
                  <c:v>398</c:v>
                </c:pt>
                <c:pt idx="223">
                  <c:v>421</c:v>
                </c:pt>
                <c:pt idx="224">
                  <c:v>402</c:v>
                </c:pt>
                <c:pt idx="225">
                  <c:v>391</c:v>
                </c:pt>
                <c:pt idx="226">
                  <c:v>398</c:v>
                </c:pt>
                <c:pt idx="227">
                  <c:v>397</c:v>
                </c:pt>
                <c:pt idx="228">
                  <c:v>402</c:v>
                </c:pt>
                <c:pt idx="229">
                  <c:v>403</c:v>
                </c:pt>
                <c:pt idx="230">
                  <c:v>381</c:v>
                </c:pt>
                <c:pt idx="231">
                  <c:v>419</c:v>
                </c:pt>
                <c:pt idx="232">
                  <c:v>415</c:v>
                </c:pt>
                <c:pt idx="233">
                  <c:v>424</c:v>
                </c:pt>
                <c:pt idx="234">
                  <c:v>446</c:v>
                </c:pt>
                <c:pt idx="235">
                  <c:v>393</c:v>
                </c:pt>
                <c:pt idx="236">
                  <c:v>384</c:v>
                </c:pt>
                <c:pt idx="237">
                  <c:v>377</c:v>
                </c:pt>
                <c:pt idx="238">
                  <c:v>385</c:v>
                </c:pt>
                <c:pt idx="239">
                  <c:v>404</c:v>
                </c:pt>
                <c:pt idx="240">
                  <c:v>387</c:v>
                </c:pt>
                <c:pt idx="241">
                  <c:v>409</c:v>
                </c:pt>
                <c:pt idx="242">
                  <c:v>397</c:v>
                </c:pt>
                <c:pt idx="243">
                  <c:v>394</c:v>
                </c:pt>
                <c:pt idx="244">
                  <c:v>409</c:v>
                </c:pt>
                <c:pt idx="245">
                  <c:v>406</c:v>
                </c:pt>
                <c:pt idx="246">
                  <c:v>384</c:v>
                </c:pt>
                <c:pt idx="247">
                  <c:v>366</c:v>
                </c:pt>
                <c:pt idx="248">
                  <c:v>415</c:v>
                </c:pt>
                <c:pt idx="249">
                  <c:v>414</c:v>
                </c:pt>
                <c:pt idx="250">
                  <c:v>388</c:v>
                </c:pt>
                <c:pt idx="251">
                  <c:v>360</c:v>
                </c:pt>
                <c:pt idx="252">
                  <c:v>431</c:v>
                </c:pt>
                <c:pt idx="253">
                  <c:v>369</c:v>
                </c:pt>
                <c:pt idx="254">
                  <c:v>428</c:v>
                </c:pt>
                <c:pt idx="255">
                  <c:v>448</c:v>
                </c:pt>
                <c:pt idx="256">
                  <c:v>442</c:v>
                </c:pt>
                <c:pt idx="257">
                  <c:v>433</c:v>
                </c:pt>
                <c:pt idx="258">
                  <c:v>445</c:v>
                </c:pt>
                <c:pt idx="259">
                  <c:v>414</c:v>
                </c:pt>
                <c:pt idx="260">
                  <c:v>422</c:v>
                </c:pt>
                <c:pt idx="261">
                  <c:v>399</c:v>
                </c:pt>
                <c:pt idx="262">
                  <c:v>396</c:v>
                </c:pt>
                <c:pt idx="263">
                  <c:v>442</c:v>
                </c:pt>
                <c:pt idx="264">
                  <c:v>386</c:v>
                </c:pt>
                <c:pt idx="265">
                  <c:v>416</c:v>
                </c:pt>
                <c:pt idx="266">
                  <c:v>382</c:v>
                </c:pt>
                <c:pt idx="267">
                  <c:v>408</c:v>
                </c:pt>
                <c:pt idx="268">
                  <c:v>394</c:v>
                </c:pt>
                <c:pt idx="269">
                  <c:v>372</c:v>
                </c:pt>
                <c:pt idx="270">
                  <c:v>447</c:v>
                </c:pt>
                <c:pt idx="271">
                  <c:v>411</c:v>
                </c:pt>
                <c:pt idx="272">
                  <c:v>400</c:v>
                </c:pt>
                <c:pt idx="273">
                  <c:v>458</c:v>
                </c:pt>
                <c:pt idx="274">
                  <c:v>442</c:v>
                </c:pt>
                <c:pt idx="275">
                  <c:v>472</c:v>
                </c:pt>
                <c:pt idx="276">
                  <c:v>532</c:v>
                </c:pt>
                <c:pt idx="277">
                  <c:v>520</c:v>
                </c:pt>
                <c:pt idx="278">
                  <c:v>621</c:v>
                </c:pt>
                <c:pt idx="279">
                  <c:v>579</c:v>
                </c:pt>
                <c:pt idx="280">
                  <c:v>517</c:v>
                </c:pt>
                <c:pt idx="281">
                  <c:v>462</c:v>
                </c:pt>
                <c:pt idx="282">
                  <c:v>482</c:v>
                </c:pt>
                <c:pt idx="283">
                  <c:v>467</c:v>
                </c:pt>
                <c:pt idx="284">
                  <c:v>435</c:v>
                </c:pt>
                <c:pt idx="285">
                  <c:v>411</c:v>
                </c:pt>
                <c:pt idx="286">
                  <c:v>438</c:v>
                </c:pt>
                <c:pt idx="287">
                  <c:v>398</c:v>
                </c:pt>
                <c:pt idx="288">
                  <c:v>403</c:v>
                </c:pt>
                <c:pt idx="289">
                  <c:v>427</c:v>
                </c:pt>
                <c:pt idx="290">
                  <c:v>387</c:v>
                </c:pt>
                <c:pt idx="291">
                  <c:v>387</c:v>
                </c:pt>
                <c:pt idx="292">
                  <c:v>426</c:v>
                </c:pt>
                <c:pt idx="293">
                  <c:v>423</c:v>
                </c:pt>
                <c:pt idx="294">
                  <c:v>415</c:v>
                </c:pt>
                <c:pt idx="295">
                  <c:v>402</c:v>
                </c:pt>
                <c:pt idx="296">
                  <c:v>405</c:v>
                </c:pt>
                <c:pt idx="297">
                  <c:v>393</c:v>
                </c:pt>
                <c:pt idx="298">
                  <c:v>457</c:v>
                </c:pt>
                <c:pt idx="299">
                  <c:v>398</c:v>
                </c:pt>
                <c:pt idx="300">
                  <c:v>408</c:v>
                </c:pt>
                <c:pt idx="301">
                  <c:v>434</c:v>
                </c:pt>
                <c:pt idx="302">
                  <c:v>428</c:v>
                </c:pt>
                <c:pt idx="303">
                  <c:v>424</c:v>
                </c:pt>
                <c:pt idx="304">
                  <c:v>436</c:v>
                </c:pt>
                <c:pt idx="305">
                  <c:v>434</c:v>
                </c:pt>
                <c:pt idx="306">
                  <c:v>403</c:v>
                </c:pt>
                <c:pt idx="307">
                  <c:v>400</c:v>
                </c:pt>
                <c:pt idx="308">
                  <c:v>441</c:v>
                </c:pt>
                <c:pt idx="309">
                  <c:v>442</c:v>
                </c:pt>
                <c:pt idx="310">
                  <c:v>416</c:v>
                </c:pt>
                <c:pt idx="311">
                  <c:v>394</c:v>
                </c:pt>
                <c:pt idx="312">
                  <c:v>438</c:v>
                </c:pt>
                <c:pt idx="313">
                  <c:v>424</c:v>
                </c:pt>
                <c:pt idx="314">
                  <c:v>397</c:v>
                </c:pt>
                <c:pt idx="315">
                  <c:v>374</c:v>
                </c:pt>
                <c:pt idx="316">
                  <c:v>389</c:v>
                </c:pt>
                <c:pt idx="317">
                  <c:v>395</c:v>
                </c:pt>
                <c:pt idx="318">
                  <c:v>391</c:v>
                </c:pt>
                <c:pt idx="319">
                  <c:v>406</c:v>
                </c:pt>
                <c:pt idx="320">
                  <c:v>407</c:v>
                </c:pt>
                <c:pt idx="321">
                  <c:v>433</c:v>
                </c:pt>
                <c:pt idx="322">
                  <c:v>434</c:v>
                </c:pt>
                <c:pt idx="323">
                  <c:v>452</c:v>
                </c:pt>
                <c:pt idx="324">
                  <c:v>433</c:v>
                </c:pt>
                <c:pt idx="325">
                  <c:v>493</c:v>
                </c:pt>
                <c:pt idx="326">
                  <c:v>558</c:v>
                </c:pt>
                <c:pt idx="327">
                  <c:v>555</c:v>
                </c:pt>
                <c:pt idx="328">
                  <c:v>587</c:v>
                </c:pt>
                <c:pt idx="329">
                  <c:v>550</c:v>
                </c:pt>
                <c:pt idx="330">
                  <c:v>513</c:v>
                </c:pt>
                <c:pt idx="331">
                  <c:v>476</c:v>
                </c:pt>
                <c:pt idx="332">
                  <c:v>462</c:v>
                </c:pt>
                <c:pt idx="333">
                  <c:v>459</c:v>
                </c:pt>
                <c:pt idx="334">
                  <c:v>413</c:v>
                </c:pt>
                <c:pt idx="335">
                  <c:v>421</c:v>
                </c:pt>
                <c:pt idx="336">
                  <c:v>384</c:v>
                </c:pt>
                <c:pt idx="337">
                  <c:v>402</c:v>
                </c:pt>
                <c:pt idx="338">
                  <c:v>364</c:v>
                </c:pt>
                <c:pt idx="339">
                  <c:v>427</c:v>
                </c:pt>
                <c:pt idx="340">
                  <c:v>435</c:v>
                </c:pt>
                <c:pt idx="341">
                  <c:v>387</c:v>
                </c:pt>
                <c:pt idx="342">
                  <c:v>401</c:v>
                </c:pt>
                <c:pt idx="343">
                  <c:v>410</c:v>
                </c:pt>
                <c:pt idx="344">
                  <c:v>431</c:v>
                </c:pt>
                <c:pt idx="345">
                  <c:v>424</c:v>
                </c:pt>
                <c:pt idx="346">
                  <c:v>441</c:v>
                </c:pt>
                <c:pt idx="347">
                  <c:v>446</c:v>
                </c:pt>
                <c:pt idx="348">
                  <c:v>456</c:v>
                </c:pt>
                <c:pt idx="349">
                  <c:v>407</c:v>
                </c:pt>
                <c:pt idx="350">
                  <c:v>380</c:v>
                </c:pt>
                <c:pt idx="351">
                  <c:v>409</c:v>
                </c:pt>
                <c:pt idx="352">
                  <c:v>409</c:v>
                </c:pt>
                <c:pt idx="353">
                  <c:v>402</c:v>
                </c:pt>
                <c:pt idx="354">
                  <c:v>395</c:v>
                </c:pt>
                <c:pt idx="355">
                  <c:v>409</c:v>
                </c:pt>
                <c:pt idx="356">
                  <c:v>403</c:v>
                </c:pt>
                <c:pt idx="357">
                  <c:v>374</c:v>
                </c:pt>
                <c:pt idx="358">
                  <c:v>405</c:v>
                </c:pt>
                <c:pt idx="359">
                  <c:v>405</c:v>
                </c:pt>
                <c:pt idx="360">
                  <c:v>404</c:v>
                </c:pt>
                <c:pt idx="361">
                  <c:v>383</c:v>
                </c:pt>
                <c:pt idx="362">
                  <c:v>433</c:v>
                </c:pt>
                <c:pt idx="363">
                  <c:v>400</c:v>
                </c:pt>
                <c:pt idx="364">
                  <c:v>383</c:v>
                </c:pt>
                <c:pt idx="365">
                  <c:v>407</c:v>
                </c:pt>
                <c:pt idx="366">
                  <c:v>404</c:v>
                </c:pt>
                <c:pt idx="367">
                  <c:v>379</c:v>
                </c:pt>
                <c:pt idx="368">
                  <c:v>394</c:v>
                </c:pt>
                <c:pt idx="369">
                  <c:v>413</c:v>
                </c:pt>
                <c:pt idx="370">
                  <c:v>396</c:v>
                </c:pt>
                <c:pt idx="371">
                  <c:v>402</c:v>
                </c:pt>
                <c:pt idx="372">
                  <c:v>397</c:v>
                </c:pt>
                <c:pt idx="373">
                  <c:v>402</c:v>
                </c:pt>
                <c:pt idx="374">
                  <c:v>367</c:v>
                </c:pt>
                <c:pt idx="375">
                  <c:v>425</c:v>
                </c:pt>
                <c:pt idx="376">
                  <c:v>445</c:v>
                </c:pt>
                <c:pt idx="377">
                  <c:v>409</c:v>
                </c:pt>
                <c:pt idx="378">
                  <c:v>356</c:v>
                </c:pt>
                <c:pt idx="379">
                  <c:v>395</c:v>
                </c:pt>
                <c:pt idx="380">
                  <c:v>407</c:v>
                </c:pt>
                <c:pt idx="381">
                  <c:v>394</c:v>
                </c:pt>
                <c:pt idx="382">
                  <c:v>412</c:v>
                </c:pt>
                <c:pt idx="383">
                  <c:v>426</c:v>
                </c:pt>
                <c:pt idx="384">
                  <c:v>403</c:v>
                </c:pt>
                <c:pt idx="385">
                  <c:v>372</c:v>
                </c:pt>
                <c:pt idx="386">
                  <c:v>407</c:v>
                </c:pt>
                <c:pt idx="387">
                  <c:v>414</c:v>
                </c:pt>
                <c:pt idx="388">
                  <c:v>373</c:v>
                </c:pt>
                <c:pt idx="389">
                  <c:v>389</c:v>
                </c:pt>
                <c:pt idx="390">
                  <c:v>373</c:v>
                </c:pt>
                <c:pt idx="391">
                  <c:v>394</c:v>
                </c:pt>
                <c:pt idx="392">
                  <c:v>434</c:v>
                </c:pt>
                <c:pt idx="393">
                  <c:v>422</c:v>
                </c:pt>
                <c:pt idx="394">
                  <c:v>400</c:v>
                </c:pt>
                <c:pt idx="395">
                  <c:v>373</c:v>
                </c:pt>
                <c:pt idx="396">
                  <c:v>391</c:v>
                </c:pt>
                <c:pt idx="397">
                  <c:v>392</c:v>
                </c:pt>
                <c:pt idx="398">
                  <c:v>387</c:v>
                </c:pt>
                <c:pt idx="399">
                  <c:v>384</c:v>
                </c:pt>
                <c:pt idx="400">
                  <c:v>410</c:v>
                </c:pt>
                <c:pt idx="401">
                  <c:v>420</c:v>
                </c:pt>
                <c:pt idx="402">
                  <c:v>412</c:v>
                </c:pt>
                <c:pt idx="403">
                  <c:v>456</c:v>
                </c:pt>
                <c:pt idx="404">
                  <c:v>470</c:v>
                </c:pt>
                <c:pt idx="405">
                  <c:v>417</c:v>
                </c:pt>
                <c:pt idx="406">
                  <c:v>425</c:v>
                </c:pt>
                <c:pt idx="407">
                  <c:v>410</c:v>
                </c:pt>
                <c:pt idx="408">
                  <c:v>398</c:v>
                </c:pt>
                <c:pt idx="409">
                  <c:v>402</c:v>
                </c:pt>
                <c:pt idx="410">
                  <c:v>426</c:v>
                </c:pt>
                <c:pt idx="411">
                  <c:v>418</c:v>
                </c:pt>
                <c:pt idx="412">
                  <c:v>448</c:v>
                </c:pt>
                <c:pt idx="413">
                  <c:v>426</c:v>
                </c:pt>
                <c:pt idx="414">
                  <c:v>423</c:v>
                </c:pt>
                <c:pt idx="415">
                  <c:v>402</c:v>
                </c:pt>
                <c:pt idx="416">
                  <c:v>406</c:v>
                </c:pt>
                <c:pt idx="417">
                  <c:v>438</c:v>
                </c:pt>
                <c:pt idx="418">
                  <c:v>411</c:v>
                </c:pt>
                <c:pt idx="419">
                  <c:v>462</c:v>
                </c:pt>
                <c:pt idx="420">
                  <c:v>438</c:v>
                </c:pt>
                <c:pt idx="421">
                  <c:v>447</c:v>
                </c:pt>
                <c:pt idx="422">
                  <c:v>444</c:v>
                </c:pt>
                <c:pt idx="423">
                  <c:v>420</c:v>
                </c:pt>
                <c:pt idx="424">
                  <c:v>410</c:v>
                </c:pt>
                <c:pt idx="425">
                  <c:v>396</c:v>
                </c:pt>
                <c:pt idx="426">
                  <c:v>436</c:v>
                </c:pt>
                <c:pt idx="427">
                  <c:v>424</c:v>
                </c:pt>
                <c:pt idx="428">
                  <c:v>403</c:v>
                </c:pt>
                <c:pt idx="429">
                  <c:v>417</c:v>
                </c:pt>
                <c:pt idx="430">
                  <c:v>448</c:v>
                </c:pt>
                <c:pt idx="431">
                  <c:v>440</c:v>
                </c:pt>
                <c:pt idx="432">
                  <c:v>468</c:v>
                </c:pt>
                <c:pt idx="433">
                  <c:v>492</c:v>
                </c:pt>
                <c:pt idx="434">
                  <c:v>422</c:v>
                </c:pt>
                <c:pt idx="435">
                  <c:v>417</c:v>
                </c:pt>
                <c:pt idx="436">
                  <c:v>427</c:v>
                </c:pt>
                <c:pt idx="437">
                  <c:v>410</c:v>
                </c:pt>
                <c:pt idx="438">
                  <c:v>433</c:v>
                </c:pt>
                <c:pt idx="439">
                  <c:v>422</c:v>
                </c:pt>
                <c:pt idx="440">
                  <c:v>395</c:v>
                </c:pt>
                <c:pt idx="441">
                  <c:v>432</c:v>
                </c:pt>
                <c:pt idx="442">
                  <c:v>393</c:v>
                </c:pt>
                <c:pt idx="443">
                  <c:v>407</c:v>
                </c:pt>
                <c:pt idx="444">
                  <c:v>431</c:v>
                </c:pt>
                <c:pt idx="445">
                  <c:v>389</c:v>
                </c:pt>
                <c:pt idx="446">
                  <c:v>427</c:v>
                </c:pt>
                <c:pt idx="447">
                  <c:v>389</c:v>
                </c:pt>
                <c:pt idx="448">
                  <c:v>420</c:v>
                </c:pt>
                <c:pt idx="449">
                  <c:v>423</c:v>
                </c:pt>
                <c:pt idx="450">
                  <c:v>393</c:v>
                </c:pt>
                <c:pt idx="451">
                  <c:v>426</c:v>
                </c:pt>
                <c:pt idx="452">
                  <c:v>438</c:v>
                </c:pt>
                <c:pt idx="453">
                  <c:v>438</c:v>
                </c:pt>
                <c:pt idx="454">
                  <c:v>398</c:v>
                </c:pt>
                <c:pt idx="455">
                  <c:v>415</c:v>
                </c:pt>
                <c:pt idx="456">
                  <c:v>399</c:v>
                </c:pt>
                <c:pt idx="457">
                  <c:v>416</c:v>
                </c:pt>
                <c:pt idx="458">
                  <c:v>423</c:v>
                </c:pt>
                <c:pt idx="459">
                  <c:v>408</c:v>
                </c:pt>
                <c:pt idx="460">
                  <c:v>420</c:v>
                </c:pt>
                <c:pt idx="461">
                  <c:v>417</c:v>
                </c:pt>
                <c:pt idx="462">
                  <c:v>417</c:v>
                </c:pt>
                <c:pt idx="463">
                  <c:v>429</c:v>
                </c:pt>
                <c:pt idx="464">
                  <c:v>417</c:v>
                </c:pt>
                <c:pt idx="465">
                  <c:v>412</c:v>
                </c:pt>
                <c:pt idx="466">
                  <c:v>425</c:v>
                </c:pt>
                <c:pt idx="467">
                  <c:v>395</c:v>
                </c:pt>
                <c:pt idx="468">
                  <c:v>407</c:v>
                </c:pt>
                <c:pt idx="469">
                  <c:v>431</c:v>
                </c:pt>
                <c:pt idx="470">
                  <c:v>417</c:v>
                </c:pt>
                <c:pt idx="471">
                  <c:v>421</c:v>
                </c:pt>
                <c:pt idx="472">
                  <c:v>408</c:v>
                </c:pt>
                <c:pt idx="473">
                  <c:v>368</c:v>
                </c:pt>
                <c:pt idx="474">
                  <c:v>451</c:v>
                </c:pt>
                <c:pt idx="475">
                  <c:v>398</c:v>
                </c:pt>
                <c:pt idx="476">
                  <c:v>405</c:v>
                </c:pt>
                <c:pt idx="477">
                  <c:v>405</c:v>
                </c:pt>
                <c:pt idx="478">
                  <c:v>405</c:v>
                </c:pt>
                <c:pt idx="479">
                  <c:v>408</c:v>
                </c:pt>
                <c:pt idx="480">
                  <c:v>371</c:v>
                </c:pt>
                <c:pt idx="481">
                  <c:v>411</c:v>
                </c:pt>
                <c:pt idx="482">
                  <c:v>429</c:v>
                </c:pt>
                <c:pt idx="483">
                  <c:v>439</c:v>
                </c:pt>
                <c:pt idx="484">
                  <c:v>390</c:v>
                </c:pt>
                <c:pt idx="485">
                  <c:v>420</c:v>
                </c:pt>
                <c:pt idx="486">
                  <c:v>398</c:v>
                </c:pt>
                <c:pt idx="487">
                  <c:v>417</c:v>
                </c:pt>
                <c:pt idx="488">
                  <c:v>404</c:v>
                </c:pt>
                <c:pt idx="489">
                  <c:v>386</c:v>
                </c:pt>
                <c:pt idx="490">
                  <c:v>405</c:v>
                </c:pt>
                <c:pt idx="491">
                  <c:v>365</c:v>
                </c:pt>
                <c:pt idx="492">
                  <c:v>362</c:v>
                </c:pt>
                <c:pt idx="493">
                  <c:v>439</c:v>
                </c:pt>
                <c:pt idx="494">
                  <c:v>424</c:v>
                </c:pt>
                <c:pt idx="495">
                  <c:v>412</c:v>
                </c:pt>
                <c:pt idx="496">
                  <c:v>428</c:v>
                </c:pt>
                <c:pt idx="497">
                  <c:v>430</c:v>
                </c:pt>
                <c:pt idx="498">
                  <c:v>408</c:v>
                </c:pt>
                <c:pt idx="499">
                  <c:v>405</c:v>
                </c:pt>
                <c:pt idx="500">
                  <c:v>412</c:v>
                </c:pt>
                <c:pt idx="501">
                  <c:v>437</c:v>
                </c:pt>
                <c:pt idx="502">
                  <c:v>404</c:v>
                </c:pt>
                <c:pt idx="503">
                  <c:v>463</c:v>
                </c:pt>
                <c:pt idx="504">
                  <c:v>428</c:v>
                </c:pt>
                <c:pt idx="505">
                  <c:v>435</c:v>
                </c:pt>
                <c:pt idx="506">
                  <c:v>426</c:v>
                </c:pt>
                <c:pt idx="507">
                  <c:v>461</c:v>
                </c:pt>
                <c:pt idx="508">
                  <c:v>434</c:v>
                </c:pt>
                <c:pt idx="509">
                  <c:v>434</c:v>
                </c:pt>
                <c:pt idx="510">
                  <c:v>436</c:v>
                </c:pt>
                <c:pt idx="511">
                  <c:v>431</c:v>
                </c:pt>
                <c:pt idx="512">
                  <c:v>452</c:v>
                </c:pt>
                <c:pt idx="513">
                  <c:v>427</c:v>
                </c:pt>
                <c:pt idx="514">
                  <c:v>441</c:v>
                </c:pt>
                <c:pt idx="515">
                  <c:v>437</c:v>
                </c:pt>
                <c:pt idx="516">
                  <c:v>425</c:v>
                </c:pt>
                <c:pt idx="517">
                  <c:v>419</c:v>
                </c:pt>
                <c:pt idx="518">
                  <c:v>395</c:v>
                </c:pt>
                <c:pt idx="519">
                  <c:v>419</c:v>
                </c:pt>
                <c:pt idx="520">
                  <c:v>414</c:v>
                </c:pt>
                <c:pt idx="521">
                  <c:v>400</c:v>
                </c:pt>
                <c:pt idx="522">
                  <c:v>415</c:v>
                </c:pt>
                <c:pt idx="523">
                  <c:v>430</c:v>
                </c:pt>
                <c:pt idx="524">
                  <c:v>404</c:v>
                </c:pt>
                <c:pt idx="525">
                  <c:v>422</c:v>
                </c:pt>
                <c:pt idx="526">
                  <c:v>419</c:v>
                </c:pt>
                <c:pt idx="527">
                  <c:v>433</c:v>
                </c:pt>
                <c:pt idx="528">
                  <c:v>436</c:v>
                </c:pt>
                <c:pt idx="529">
                  <c:v>426</c:v>
                </c:pt>
                <c:pt idx="530">
                  <c:v>428</c:v>
                </c:pt>
                <c:pt idx="531">
                  <c:v>425</c:v>
                </c:pt>
                <c:pt idx="532">
                  <c:v>443</c:v>
                </c:pt>
                <c:pt idx="533">
                  <c:v>396</c:v>
                </c:pt>
                <c:pt idx="534">
                  <c:v>434</c:v>
                </c:pt>
                <c:pt idx="535">
                  <c:v>386</c:v>
                </c:pt>
                <c:pt idx="536">
                  <c:v>413</c:v>
                </c:pt>
                <c:pt idx="537">
                  <c:v>426</c:v>
                </c:pt>
                <c:pt idx="538">
                  <c:v>377</c:v>
                </c:pt>
                <c:pt idx="539">
                  <c:v>436</c:v>
                </c:pt>
                <c:pt idx="540">
                  <c:v>429</c:v>
                </c:pt>
                <c:pt idx="541">
                  <c:v>407</c:v>
                </c:pt>
                <c:pt idx="542">
                  <c:v>395</c:v>
                </c:pt>
                <c:pt idx="543">
                  <c:v>446</c:v>
                </c:pt>
                <c:pt idx="544">
                  <c:v>400</c:v>
                </c:pt>
                <c:pt idx="545">
                  <c:v>444</c:v>
                </c:pt>
                <c:pt idx="546">
                  <c:v>386</c:v>
                </c:pt>
                <c:pt idx="547">
                  <c:v>392</c:v>
                </c:pt>
                <c:pt idx="548">
                  <c:v>411</c:v>
                </c:pt>
                <c:pt idx="549">
                  <c:v>402</c:v>
                </c:pt>
                <c:pt idx="550">
                  <c:v>436</c:v>
                </c:pt>
                <c:pt idx="551">
                  <c:v>405</c:v>
                </c:pt>
                <c:pt idx="552">
                  <c:v>454</c:v>
                </c:pt>
                <c:pt idx="553">
                  <c:v>403</c:v>
                </c:pt>
                <c:pt idx="554">
                  <c:v>424</c:v>
                </c:pt>
                <c:pt idx="555">
                  <c:v>418</c:v>
                </c:pt>
                <c:pt idx="556">
                  <c:v>416</c:v>
                </c:pt>
                <c:pt idx="557">
                  <c:v>446</c:v>
                </c:pt>
                <c:pt idx="558">
                  <c:v>365</c:v>
                </c:pt>
                <c:pt idx="559">
                  <c:v>397</c:v>
                </c:pt>
                <c:pt idx="560">
                  <c:v>381</c:v>
                </c:pt>
                <c:pt idx="561">
                  <c:v>403</c:v>
                </c:pt>
                <c:pt idx="562">
                  <c:v>423</c:v>
                </c:pt>
                <c:pt idx="563">
                  <c:v>396</c:v>
                </c:pt>
                <c:pt idx="564">
                  <c:v>406</c:v>
                </c:pt>
                <c:pt idx="565">
                  <c:v>384</c:v>
                </c:pt>
                <c:pt idx="566">
                  <c:v>399</c:v>
                </c:pt>
                <c:pt idx="567">
                  <c:v>390</c:v>
                </c:pt>
                <c:pt idx="568">
                  <c:v>434</c:v>
                </c:pt>
                <c:pt idx="569">
                  <c:v>454</c:v>
                </c:pt>
                <c:pt idx="570">
                  <c:v>422</c:v>
                </c:pt>
                <c:pt idx="571">
                  <c:v>421</c:v>
                </c:pt>
                <c:pt idx="572">
                  <c:v>451</c:v>
                </c:pt>
                <c:pt idx="573">
                  <c:v>441</c:v>
                </c:pt>
                <c:pt idx="574">
                  <c:v>419</c:v>
                </c:pt>
                <c:pt idx="575">
                  <c:v>424</c:v>
                </c:pt>
                <c:pt idx="576">
                  <c:v>457</c:v>
                </c:pt>
                <c:pt idx="577">
                  <c:v>388</c:v>
                </c:pt>
                <c:pt idx="578">
                  <c:v>455</c:v>
                </c:pt>
                <c:pt idx="579">
                  <c:v>461</c:v>
                </c:pt>
                <c:pt idx="580">
                  <c:v>416</c:v>
                </c:pt>
                <c:pt idx="581">
                  <c:v>470</c:v>
                </c:pt>
                <c:pt idx="582">
                  <c:v>424</c:v>
                </c:pt>
                <c:pt idx="583">
                  <c:v>478</c:v>
                </c:pt>
                <c:pt idx="584">
                  <c:v>431</c:v>
                </c:pt>
                <c:pt idx="585">
                  <c:v>439</c:v>
                </c:pt>
                <c:pt idx="586">
                  <c:v>434</c:v>
                </c:pt>
                <c:pt idx="587">
                  <c:v>401</c:v>
                </c:pt>
                <c:pt idx="588">
                  <c:v>430</c:v>
                </c:pt>
                <c:pt idx="589">
                  <c:v>444</c:v>
                </c:pt>
                <c:pt idx="590">
                  <c:v>407</c:v>
                </c:pt>
                <c:pt idx="591">
                  <c:v>435</c:v>
                </c:pt>
                <c:pt idx="592">
                  <c:v>396</c:v>
                </c:pt>
                <c:pt idx="593">
                  <c:v>418</c:v>
                </c:pt>
                <c:pt idx="594">
                  <c:v>399</c:v>
                </c:pt>
                <c:pt idx="595">
                  <c:v>440</c:v>
                </c:pt>
                <c:pt idx="596">
                  <c:v>400</c:v>
                </c:pt>
                <c:pt idx="597">
                  <c:v>430</c:v>
                </c:pt>
                <c:pt idx="598">
                  <c:v>443</c:v>
                </c:pt>
                <c:pt idx="599">
                  <c:v>430</c:v>
                </c:pt>
                <c:pt idx="600">
                  <c:v>425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 oxide 10 min 850 2 deg per 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20</c:v>
                </c:pt>
                <c:pt idx="1">
                  <c:v>20.05</c:v>
                </c:pt>
                <c:pt idx="2">
                  <c:v>20.100000000000001</c:v>
                </c:pt>
                <c:pt idx="3">
                  <c:v>20.149999999999999</c:v>
                </c:pt>
                <c:pt idx="4">
                  <c:v>20.2</c:v>
                </c:pt>
                <c:pt idx="5">
                  <c:v>20.25</c:v>
                </c:pt>
                <c:pt idx="6">
                  <c:v>20.3</c:v>
                </c:pt>
                <c:pt idx="7">
                  <c:v>20.350000000000001</c:v>
                </c:pt>
                <c:pt idx="8">
                  <c:v>20.399999999999999</c:v>
                </c:pt>
                <c:pt idx="9">
                  <c:v>20.45</c:v>
                </c:pt>
                <c:pt idx="10">
                  <c:v>20.5</c:v>
                </c:pt>
                <c:pt idx="11">
                  <c:v>20.55</c:v>
                </c:pt>
                <c:pt idx="12">
                  <c:v>20.6</c:v>
                </c:pt>
                <c:pt idx="13">
                  <c:v>20.65</c:v>
                </c:pt>
                <c:pt idx="14">
                  <c:v>20.7</c:v>
                </c:pt>
                <c:pt idx="15">
                  <c:v>20.75</c:v>
                </c:pt>
                <c:pt idx="16">
                  <c:v>20.8</c:v>
                </c:pt>
                <c:pt idx="17">
                  <c:v>20.85</c:v>
                </c:pt>
                <c:pt idx="18">
                  <c:v>20.9</c:v>
                </c:pt>
                <c:pt idx="19">
                  <c:v>20.95</c:v>
                </c:pt>
                <c:pt idx="20">
                  <c:v>21</c:v>
                </c:pt>
                <c:pt idx="21">
                  <c:v>21.05</c:v>
                </c:pt>
                <c:pt idx="22">
                  <c:v>21.1</c:v>
                </c:pt>
                <c:pt idx="23">
                  <c:v>21.15</c:v>
                </c:pt>
                <c:pt idx="24">
                  <c:v>21.2</c:v>
                </c:pt>
                <c:pt idx="25">
                  <c:v>21.25</c:v>
                </c:pt>
                <c:pt idx="26">
                  <c:v>21.3</c:v>
                </c:pt>
                <c:pt idx="27">
                  <c:v>21.35</c:v>
                </c:pt>
                <c:pt idx="28">
                  <c:v>21.4</c:v>
                </c:pt>
                <c:pt idx="29">
                  <c:v>21.45</c:v>
                </c:pt>
                <c:pt idx="30">
                  <c:v>21.5</c:v>
                </c:pt>
                <c:pt idx="31">
                  <c:v>21.55</c:v>
                </c:pt>
                <c:pt idx="32">
                  <c:v>21.6</c:v>
                </c:pt>
                <c:pt idx="33">
                  <c:v>21.65</c:v>
                </c:pt>
                <c:pt idx="34">
                  <c:v>21.7</c:v>
                </c:pt>
                <c:pt idx="35">
                  <c:v>21.75</c:v>
                </c:pt>
                <c:pt idx="36">
                  <c:v>21.8</c:v>
                </c:pt>
                <c:pt idx="37">
                  <c:v>21.85</c:v>
                </c:pt>
                <c:pt idx="38">
                  <c:v>21.9</c:v>
                </c:pt>
                <c:pt idx="39">
                  <c:v>21.95</c:v>
                </c:pt>
                <c:pt idx="40">
                  <c:v>22</c:v>
                </c:pt>
                <c:pt idx="41">
                  <c:v>22.05</c:v>
                </c:pt>
                <c:pt idx="42">
                  <c:v>22.1</c:v>
                </c:pt>
                <c:pt idx="43">
                  <c:v>22.15</c:v>
                </c:pt>
                <c:pt idx="44">
                  <c:v>22.2</c:v>
                </c:pt>
                <c:pt idx="45">
                  <c:v>22.25</c:v>
                </c:pt>
                <c:pt idx="46">
                  <c:v>22.3</c:v>
                </c:pt>
                <c:pt idx="47">
                  <c:v>22.35</c:v>
                </c:pt>
                <c:pt idx="48">
                  <c:v>22.4</c:v>
                </c:pt>
                <c:pt idx="49">
                  <c:v>22.45</c:v>
                </c:pt>
                <c:pt idx="50">
                  <c:v>22.5</c:v>
                </c:pt>
                <c:pt idx="51">
                  <c:v>22.55</c:v>
                </c:pt>
                <c:pt idx="52">
                  <c:v>22.6</c:v>
                </c:pt>
                <c:pt idx="53">
                  <c:v>22.65</c:v>
                </c:pt>
                <c:pt idx="54">
                  <c:v>22.7</c:v>
                </c:pt>
                <c:pt idx="55">
                  <c:v>22.75</c:v>
                </c:pt>
                <c:pt idx="56">
                  <c:v>22.8</c:v>
                </c:pt>
                <c:pt idx="57">
                  <c:v>22.85</c:v>
                </c:pt>
                <c:pt idx="58">
                  <c:v>22.9</c:v>
                </c:pt>
                <c:pt idx="59">
                  <c:v>22.95</c:v>
                </c:pt>
                <c:pt idx="60">
                  <c:v>23</c:v>
                </c:pt>
                <c:pt idx="61">
                  <c:v>23.05</c:v>
                </c:pt>
                <c:pt idx="62">
                  <c:v>23.1</c:v>
                </c:pt>
                <c:pt idx="63">
                  <c:v>23.15</c:v>
                </c:pt>
                <c:pt idx="64">
                  <c:v>23.2</c:v>
                </c:pt>
                <c:pt idx="65">
                  <c:v>23.25</c:v>
                </c:pt>
                <c:pt idx="66">
                  <c:v>23.3</c:v>
                </c:pt>
                <c:pt idx="67">
                  <c:v>23.35</c:v>
                </c:pt>
                <c:pt idx="68">
                  <c:v>23.4</c:v>
                </c:pt>
                <c:pt idx="69">
                  <c:v>23.45</c:v>
                </c:pt>
                <c:pt idx="70">
                  <c:v>23.5</c:v>
                </c:pt>
                <c:pt idx="71">
                  <c:v>23.55</c:v>
                </c:pt>
                <c:pt idx="72">
                  <c:v>23.6</c:v>
                </c:pt>
                <c:pt idx="73">
                  <c:v>23.65</c:v>
                </c:pt>
                <c:pt idx="74">
                  <c:v>23.7</c:v>
                </c:pt>
                <c:pt idx="75">
                  <c:v>23.75</c:v>
                </c:pt>
                <c:pt idx="76">
                  <c:v>23.8</c:v>
                </c:pt>
                <c:pt idx="77">
                  <c:v>23.85</c:v>
                </c:pt>
                <c:pt idx="78">
                  <c:v>23.9</c:v>
                </c:pt>
                <c:pt idx="79">
                  <c:v>23.95</c:v>
                </c:pt>
                <c:pt idx="80">
                  <c:v>24</c:v>
                </c:pt>
                <c:pt idx="81">
                  <c:v>24.05</c:v>
                </c:pt>
                <c:pt idx="82">
                  <c:v>24.1</c:v>
                </c:pt>
                <c:pt idx="83">
                  <c:v>24.15</c:v>
                </c:pt>
                <c:pt idx="84">
                  <c:v>24.2</c:v>
                </c:pt>
                <c:pt idx="85">
                  <c:v>24.25</c:v>
                </c:pt>
                <c:pt idx="86">
                  <c:v>24.3</c:v>
                </c:pt>
                <c:pt idx="87">
                  <c:v>24.35</c:v>
                </c:pt>
                <c:pt idx="88">
                  <c:v>24.4</c:v>
                </c:pt>
                <c:pt idx="89">
                  <c:v>24.45</c:v>
                </c:pt>
                <c:pt idx="90">
                  <c:v>24.5</c:v>
                </c:pt>
                <c:pt idx="91">
                  <c:v>24.55</c:v>
                </c:pt>
                <c:pt idx="92">
                  <c:v>24.6</c:v>
                </c:pt>
                <c:pt idx="93">
                  <c:v>24.65</c:v>
                </c:pt>
                <c:pt idx="94">
                  <c:v>24.7</c:v>
                </c:pt>
                <c:pt idx="95">
                  <c:v>24.75</c:v>
                </c:pt>
                <c:pt idx="96">
                  <c:v>24.8</c:v>
                </c:pt>
                <c:pt idx="97">
                  <c:v>24.85</c:v>
                </c:pt>
                <c:pt idx="98">
                  <c:v>24.9</c:v>
                </c:pt>
                <c:pt idx="99">
                  <c:v>24.95</c:v>
                </c:pt>
                <c:pt idx="100">
                  <c:v>25</c:v>
                </c:pt>
                <c:pt idx="101">
                  <c:v>25.05</c:v>
                </c:pt>
                <c:pt idx="102">
                  <c:v>25.1</c:v>
                </c:pt>
                <c:pt idx="103">
                  <c:v>25.15</c:v>
                </c:pt>
                <c:pt idx="104">
                  <c:v>25.2</c:v>
                </c:pt>
                <c:pt idx="105">
                  <c:v>25.25</c:v>
                </c:pt>
                <c:pt idx="106">
                  <c:v>25.3</c:v>
                </c:pt>
                <c:pt idx="107">
                  <c:v>25.35</c:v>
                </c:pt>
                <c:pt idx="108">
                  <c:v>25.4</c:v>
                </c:pt>
                <c:pt idx="109">
                  <c:v>25.45</c:v>
                </c:pt>
                <c:pt idx="110">
                  <c:v>25.5</c:v>
                </c:pt>
                <c:pt idx="111">
                  <c:v>25.55</c:v>
                </c:pt>
                <c:pt idx="112">
                  <c:v>25.6</c:v>
                </c:pt>
                <c:pt idx="113">
                  <c:v>25.65</c:v>
                </c:pt>
                <c:pt idx="114">
                  <c:v>25.7</c:v>
                </c:pt>
                <c:pt idx="115">
                  <c:v>25.75</c:v>
                </c:pt>
                <c:pt idx="116">
                  <c:v>25.8</c:v>
                </c:pt>
                <c:pt idx="117">
                  <c:v>25.85</c:v>
                </c:pt>
                <c:pt idx="118">
                  <c:v>25.9</c:v>
                </c:pt>
                <c:pt idx="119">
                  <c:v>25.95</c:v>
                </c:pt>
                <c:pt idx="120">
                  <c:v>26</c:v>
                </c:pt>
                <c:pt idx="121">
                  <c:v>26.05</c:v>
                </c:pt>
                <c:pt idx="122">
                  <c:v>26.1</c:v>
                </c:pt>
                <c:pt idx="123">
                  <c:v>26.15</c:v>
                </c:pt>
                <c:pt idx="124">
                  <c:v>26.2</c:v>
                </c:pt>
                <c:pt idx="125">
                  <c:v>26.25</c:v>
                </c:pt>
                <c:pt idx="126">
                  <c:v>26.3</c:v>
                </c:pt>
                <c:pt idx="127">
                  <c:v>26.35</c:v>
                </c:pt>
                <c:pt idx="128">
                  <c:v>26.4</c:v>
                </c:pt>
                <c:pt idx="129">
                  <c:v>26.45</c:v>
                </c:pt>
                <c:pt idx="130">
                  <c:v>26.5</c:v>
                </c:pt>
                <c:pt idx="131">
                  <c:v>26.55</c:v>
                </c:pt>
                <c:pt idx="132">
                  <c:v>26.6</c:v>
                </c:pt>
                <c:pt idx="133">
                  <c:v>26.65</c:v>
                </c:pt>
                <c:pt idx="134">
                  <c:v>26.7</c:v>
                </c:pt>
                <c:pt idx="135">
                  <c:v>26.75</c:v>
                </c:pt>
                <c:pt idx="136">
                  <c:v>26.8</c:v>
                </c:pt>
                <c:pt idx="137">
                  <c:v>26.85</c:v>
                </c:pt>
                <c:pt idx="138">
                  <c:v>26.9</c:v>
                </c:pt>
                <c:pt idx="139">
                  <c:v>26.95</c:v>
                </c:pt>
                <c:pt idx="140">
                  <c:v>27</c:v>
                </c:pt>
                <c:pt idx="141">
                  <c:v>27.05</c:v>
                </c:pt>
                <c:pt idx="142">
                  <c:v>27.1</c:v>
                </c:pt>
                <c:pt idx="143">
                  <c:v>27.15</c:v>
                </c:pt>
                <c:pt idx="144">
                  <c:v>27.2</c:v>
                </c:pt>
                <c:pt idx="145">
                  <c:v>27.25</c:v>
                </c:pt>
                <c:pt idx="146">
                  <c:v>27.3</c:v>
                </c:pt>
                <c:pt idx="147">
                  <c:v>27.35</c:v>
                </c:pt>
                <c:pt idx="148">
                  <c:v>27.4</c:v>
                </c:pt>
                <c:pt idx="149">
                  <c:v>27.45</c:v>
                </c:pt>
                <c:pt idx="150">
                  <c:v>27.5</c:v>
                </c:pt>
                <c:pt idx="151">
                  <c:v>27.55</c:v>
                </c:pt>
                <c:pt idx="152">
                  <c:v>27.6</c:v>
                </c:pt>
                <c:pt idx="153">
                  <c:v>27.65</c:v>
                </c:pt>
                <c:pt idx="154">
                  <c:v>27.7</c:v>
                </c:pt>
                <c:pt idx="155">
                  <c:v>27.75</c:v>
                </c:pt>
                <c:pt idx="156">
                  <c:v>27.8</c:v>
                </c:pt>
                <c:pt idx="157">
                  <c:v>27.85</c:v>
                </c:pt>
                <c:pt idx="158">
                  <c:v>27.9</c:v>
                </c:pt>
                <c:pt idx="159">
                  <c:v>27.95</c:v>
                </c:pt>
                <c:pt idx="160">
                  <c:v>28</c:v>
                </c:pt>
                <c:pt idx="161">
                  <c:v>28.05</c:v>
                </c:pt>
                <c:pt idx="162">
                  <c:v>28.1</c:v>
                </c:pt>
                <c:pt idx="163">
                  <c:v>28.15</c:v>
                </c:pt>
                <c:pt idx="164">
                  <c:v>28.2</c:v>
                </c:pt>
                <c:pt idx="165">
                  <c:v>28.25</c:v>
                </c:pt>
                <c:pt idx="166">
                  <c:v>28.3</c:v>
                </c:pt>
                <c:pt idx="167">
                  <c:v>28.35</c:v>
                </c:pt>
                <c:pt idx="168">
                  <c:v>28.4</c:v>
                </c:pt>
                <c:pt idx="169">
                  <c:v>28.45</c:v>
                </c:pt>
                <c:pt idx="170">
                  <c:v>28.5</c:v>
                </c:pt>
                <c:pt idx="171">
                  <c:v>28.55</c:v>
                </c:pt>
                <c:pt idx="172">
                  <c:v>28.6</c:v>
                </c:pt>
                <c:pt idx="173">
                  <c:v>28.65</c:v>
                </c:pt>
                <c:pt idx="174">
                  <c:v>28.7</c:v>
                </c:pt>
                <c:pt idx="175">
                  <c:v>28.75</c:v>
                </c:pt>
                <c:pt idx="176">
                  <c:v>28.8</c:v>
                </c:pt>
                <c:pt idx="177">
                  <c:v>28.85</c:v>
                </c:pt>
                <c:pt idx="178">
                  <c:v>28.9</c:v>
                </c:pt>
                <c:pt idx="179">
                  <c:v>28.95</c:v>
                </c:pt>
                <c:pt idx="180">
                  <c:v>29</c:v>
                </c:pt>
                <c:pt idx="181">
                  <c:v>29.05</c:v>
                </c:pt>
                <c:pt idx="182">
                  <c:v>29.1</c:v>
                </c:pt>
                <c:pt idx="183">
                  <c:v>29.15</c:v>
                </c:pt>
                <c:pt idx="184">
                  <c:v>29.2</c:v>
                </c:pt>
                <c:pt idx="185">
                  <c:v>29.25</c:v>
                </c:pt>
                <c:pt idx="186">
                  <c:v>29.3</c:v>
                </c:pt>
                <c:pt idx="187">
                  <c:v>29.35</c:v>
                </c:pt>
                <c:pt idx="188">
                  <c:v>29.4</c:v>
                </c:pt>
                <c:pt idx="189">
                  <c:v>29.45</c:v>
                </c:pt>
                <c:pt idx="190">
                  <c:v>29.5</c:v>
                </c:pt>
                <c:pt idx="191">
                  <c:v>29.55</c:v>
                </c:pt>
                <c:pt idx="192">
                  <c:v>29.6</c:v>
                </c:pt>
                <c:pt idx="193">
                  <c:v>29.65</c:v>
                </c:pt>
                <c:pt idx="194">
                  <c:v>29.7</c:v>
                </c:pt>
                <c:pt idx="195">
                  <c:v>29.75</c:v>
                </c:pt>
                <c:pt idx="196">
                  <c:v>29.8</c:v>
                </c:pt>
                <c:pt idx="197">
                  <c:v>29.85</c:v>
                </c:pt>
                <c:pt idx="198">
                  <c:v>29.9</c:v>
                </c:pt>
                <c:pt idx="199">
                  <c:v>29.95</c:v>
                </c:pt>
                <c:pt idx="200">
                  <c:v>30</c:v>
                </c:pt>
                <c:pt idx="201">
                  <c:v>30.05</c:v>
                </c:pt>
                <c:pt idx="202">
                  <c:v>30.1</c:v>
                </c:pt>
                <c:pt idx="203">
                  <c:v>30.15</c:v>
                </c:pt>
                <c:pt idx="204">
                  <c:v>30.2</c:v>
                </c:pt>
                <c:pt idx="205">
                  <c:v>30.25</c:v>
                </c:pt>
                <c:pt idx="206">
                  <c:v>30.3</c:v>
                </c:pt>
                <c:pt idx="207">
                  <c:v>30.35</c:v>
                </c:pt>
                <c:pt idx="208">
                  <c:v>30.4</c:v>
                </c:pt>
                <c:pt idx="209">
                  <c:v>30.45</c:v>
                </c:pt>
                <c:pt idx="210">
                  <c:v>30.5</c:v>
                </c:pt>
                <c:pt idx="211">
                  <c:v>30.55</c:v>
                </c:pt>
                <c:pt idx="212">
                  <c:v>30.6</c:v>
                </c:pt>
                <c:pt idx="213">
                  <c:v>30.65</c:v>
                </c:pt>
                <c:pt idx="214">
                  <c:v>30.7</c:v>
                </c:pt>
                <c:pt idx="215">
                  <c:v>30.75</c:v>
                </c:pt>
                <c:pt idx="216">
                  <c:v>30.8</c:v>
                </c:pt>
                <c:pt idx="217">
                  <c:v>30.85</c:v>
                </c:pt>
                <c:pt idx="218">
                  <c:v>30.9</c:v>
                </c:pt>
                <c:pt idx="219">
                  <c:v>30.95</c:v>
                </c:pt>
                <c:pt idx="220">
                  <c:v>31</c:v>
                </c:pt>
                <c:pt idx="221">
                  <c:v>31.05</c:v>
                </c:pt>
                <c:pt idx="222">
                  <c:v>31.1</c:v>
                </c:pt>
                <c:pt idx="223">
                  <c:v>31.15</c:v>
                </c:pt>
                <c:pt idx="224">
                  <c:v>31.2</c:v>
                </c:pt>
                <c:pt idx="225">
                  <c:v>31.25</c:v>
                </c:pt>
                <c:pt idx="226">
                  <c:v>31.3</c:v>
                </c:pt>
                <c:pt idx="227">
                  <c:v>31.35</c:v>
                </c:pt>
                <c:pt idx="228">
                  <c:v>31.4</c:v>
                </c:pt>
                <c:pt idx="229">
                  <c:v>31.45</c:v>
                </c:pt>
                <c:pt idx="230">
                  <c:v>31.5</c:v>
                </c:pt>
                <c:pt idx="231">
                  <c:v>31.55</c:v>
                </c:pt>
                <c:pt idx="232">
                  <c:v>31.6</c:v>
                </c:pt>
                <c:pt idx="233">
                  <c:v>31.65</c:v>
                </c:pt>
                <c:pt idx="234">
                  <c:v>31.7</c:v>
                </c:pt>
                <c:pt idx="235">
                  <c:v>31.75</c:v>
                </c:pt>
                <c:pt idx="236">
                  <c:v>31.8</c:v>
                </c:pt>
                <c:pt idx="237">
                  <c:v>31.85</c:v>
                </c:pt>
                <c:pt idx="238">
                  <c:v>31.9</c:v>
                </c:pt>
                <c:pt idx="239">
                  <c:v>31.95</c:v>
                </c:pt>
                <c:pt idx="240">
                  <c:v>32</c:v>
                </c:pt>
                <c:pt idx="241">
                  <c:v>32.049999999999997</c:v>
                </c:pt>
                <c:pt idx="242">
                  <c:v>32.1</c:v>
                </c:pt>
                <c:pt idx="243">
                  <c:v>32.15</c:v>
                </c:pt>
                <c:pt idx="244">
                  <c:v>32.200000000000003</c:v>
                </c:pt>
                <c:pt idx="245">
                  <c:v>32.25</c:v>
                </c:pt>
                <c:pt idx="246">
                  <c:v>32.299999999999997</c:v>
                </c:pt>
                <c:pt idx="247">
                  <c:v>32.35</c:v>
                </c:pt>
                <c:pt idx="248">
                  <c:v>32.4</c:v>
                </c:pt>
                <c:pt idx="249">
                  <c:v>32.450000000000003</c:v>
                </c:pt>
                <c:pt idx="250">
                  <c:v>32.5</c:v>
                </c:pt>
                <c:pt idx="251">
                  <c:v>32.549999999999997</c:v>
                </c:pt>
                <c:pt idx="252">
                  <c:v>32.6</c:v>
                </c:pt>
                <c:pt idx="253">
                  <c:v>32.65</c:v>
                </c:pt>
                <c:pt idx="254">
                  <c:v>32.700000000000003</c:v>
                </c:pt>
                <c:pt idx="255">
                  <c:v>32.75</c:v>
                </c:pt>
                <c:pt idx="256">
                  <c:v>32.799999999999997</c:v>
                </c:pt>
                <c:pt idx="257">
                  <c:v>32.85</c:v>
                </c:pt>
                <c:pt idx="258">
                  <c:v>32.9</c:v>
                </c:pt>
                <c:pt idx="259">
                  <c:v>32.950000000000003</c:v>
                </c:pt>
                <c:pt idx="260">
                  <c:v>33</c:v>
                </c:pt>
                <c:pt idx="261">
                  <c:v>33.049999999999997</c:v>
                </c:pt>
                <c:pt idx="262">
                  <c:v>33.1</c:v>
                </c:pt>
                <c:pt idx="263">
                  <c:v>33.15</c:v>
                </c:pt>
                <c:pt idx="264">
                  <c:v>33.200000000000003</c:v>
                </c:pt>
                <c:pt idx="265">
                  <c:v>33.25</c:v>
                </c:pt>
                <c:pt idx="266">
                  <c:v>33.299999999999997</c:v>
                </c:pt>
                <c:pt idx="267">
                  <c:v>33.35</c:v>
                </c:pt>
                <c:pt idx="268">
                  <c:v>33.4</c:v>
                </c:pt>
                <c:pt idx="269">
                  <c:v>33.450000000000003</c:v>
                </c:pt>
                <c:pt idx="270">
                  <c:v>33.5</c:v>
                </c:pt>
                <c:pt idx="271">
                  <c:v>33.549999999999997</c:v>
                </c:pt>
                <c:pt idx="272">
                  <c:v>33.6</c:v>
                </c:pt>
                <c:pt idx="273">
                  <c:v>33.65</c:v>
                </c:pt>
                <c:pt idx="274">
                  <c:v>33.700000000000003</c:v>
                </c:pt>
                <c:pt idx="275">
                  <c:v>33.75</c:v>
                </c:pt>
                <c:pt idx="276">
                  <c:v>33.799999999999997</c:v>
                </c:pt>
                <c:pt idx="277">
                  <c:v>33.85</c:v>
                </c:pt>
                <c:pt idx="278">
                  <c:v>33.9</c:v>
                </c:pt>
                <c:pt idx="279">
                  <c:v>33.950000000000003</c:v>
                </c:pt>
                <c:pt idx="280">
                  <c:v>34</c:v>
                </c:pt>
                <c:pt idx="281">
                  <c:v>34.049999999999997</c:v>
                </c:pt>
                <c:pt idx="282">
                  <c:v>34.1</c:v>
                </c:pt>
                <c:pt idx="283">
                  <c:v>34.15</c:v>
                </c:pt>
                <c:pt idx="284">
                  <c:v>34.200000000000003</c:v>
                </c:pt>
                <c:pt idx="285">
                  <c:v>34.25</c:v>
                </c:pt>
                <c:pt idx="286">
                  <c:v>34.299999999999997</c:v>
                </c:pt>
                <c:pt idx="287">
                  <c:v>34.35</c:v>
                </c:pt>
                <c:pt idx="288">
                  <c:v>34.4</c:v>
                </c:pt>
                <c:pt idx="289">
                  <c:v>34.450000000000003</c:v>
                </c:pt>
                <c:pt idx="290">
                  <c:v>34.5</c:v>
                </c:pt>
                <c:pt idx="291">
                  <c:v>34.549999999999997</c:v>
                </c:pt>
                <c:pt idx="292">
                  <c:v>34.6</c:v>
                </c:pt>
                <c:pt idx="293">
                  <c:v>34.65</c:v>
                </c:pt>
                <c:pt idx="294">
                  <c:v>34.700000000000003</c:v>
                </c:pt>
                <c:pt idx="295">
                  <c:v>34.75</c:v>
                </c:pt>
                <c:pt idx="296">
                  <c:v>34.799999999999997</c:v>
                </c:pt>
                <c:pt idx="297">
                  <c:v>34.85</c:v>
                </c:pt>
                <c:pt idx="298">
                  <c:v>34.9</c:v>
                </c:pt>
                <c:pt idx="299">
                  <c:v>34.950000000000003</c:v>
                </c:pt>
                <c:pt idx="300">
                  <c:v>35</c:v>
                </c:pt>
                <c:pt idx="301">
                  <c:v>35.049999999999997</c:v>
                </c:pt>
                <c:pt idx="302">
                  <c:v>35.1</c:v>
                </c:pt>
                <c:pt idx="303">
                  <c:v>35.15</c:v>
                </c:pt>
                <c:pt idx="304">
                  <c:v>35.200000000000003</c:v>
                </c:pt>
                <c:pt idx="305">
                  <c:v>35.25</c:v>
                </c:pt>
                <c:pt idx="306">
                  <c:v>35.299999999999997</c:v>
                </c:pt>
                <c:pt idx="307">
                  <c:v>35.35</c:v>
                </c:pt>
                <c:pt idx="308">
                  <c:v>35.4</c:v>
                </c:pt>
                <c:pt idx="309">
                  <c:v>35.450000000000003</c:v>
                </c:pt>
                <c:pt idx="310">
                  <c:v>35.5</c:v>
                </c:pt>
                <c:pt idx="311">
                  <c:v>35.549999999999997</c:v>
                </c:pt>
                <c:pt idx="312">
                  <c:v>35.6</c:v>
                </c:pt>
                <c:pt idx="313">
                  <c:v>35.65</c:v>
                </c:pt>
                <c:pt idx="314">
                  <c:v>35.700000000000003</c:v>
                </c:pt>
                <c:pt idx="315">
                  <c:v>35.75</c:v>
                </c:pt>
                <c:pt idx="316">
                  <c:v>35.799999999999997</c:v>
                </c:pt>
                <c:pt idx="317">
                  <c:v>35.85</c:v>
                </c:pt>
                <c:pt idx="318">
                  <c:v>35.9</c:v>
                </c:pt>
                <c:pt idx="319">
                  <c:v>35.950000000000003</c:v>
                </c:pt>
                <c:pt idx="320">
                  <c:v>36</c:v>
                </c:pt>
                <c:pt idx="321">
                  <c:v>36.049999999999997</c:v>
                </c:pt>
                <c:pt idx="322">
                  <c:v>36.1</c:v>
                </c:pt>
                <c:pt idx="323">
                  <c:v>36.15</c:v>
                </c:pt>
                <c:pt idx="324">
                  <c:v>36.200000000000003</c:v>
                </c:pt>
                <c:pt idx="325">
                  <c:v>36.25</c:v>
                </c:pt>
                <c:pt idx="326">
                  <c:v>36.299999999999997</c:v>
                </c:pt>
                <c:pt idx="327">
                  <c:v>36.35</c:v>
                </c:pt>
                <c:pt idx="328">
                  <c:v>36.4</c:v>
                </c:pt>
                <c:pt idx="329">
                  <c:v>36.450000000000003</c:v>
                </c:pt>
                <c:pt idx="330">
                  <c:v>36.5</c:v>
                </c:pt>
                <c:pt idx="331">
                  <c:v>36.549999999999997</c:v>
                </c:pt>
                <c:pt idx="332">
                  <c:v>36.6</c:v>
                </c:pt>
                <c:pt idx="333">
                  <c:v>36.65</c:v>
                </c:pt>
                <c:pt idx="334">
                  <c:v>36.700000000000003</c:v>
                </c:pt>
                <c:pt idx="335">
                  <c:v>36.75</c:v>
                </c:pt>
                <c:pt idx="336">
                  <c:v>36.799999999999997</c:v>
                </c:pt>
                <c:pt idx="337">
                  <c:v>36.85</c:v>
                </c:pt>
                <c:pt idx="338">
                  <c:v>36.9</c:v>
                </c:pt>
                <c:pt idx="339">
                  <c:v>36.950000000000003</c:v>
                </c:pt>
                <c:pt idx="340">
                  <c:v>37</c:v>
                </c:pt>
                <c:pt idx="341">
                  <c:v>37.049999999999997</c:v>
                </c:pt>
                <c:pt idx="342">
                  <c:v>37.1</c:v>
                </c:pt>
                <c:pt idx="343">
                  <c:v>37.15</c:v>
                </c:pt>
                <c:pt idx="344">
                  <c:v>37.200000000000003</c:v>
                </c:pt>
                <c:pt idx="345">
                  <c:v>37.25</c:v>
                </c:pt>
                <c:pt idx="346">
                  <c:v>37.299999999999997</c:v>
                </c:pt>
                <c:pt idx="347">
                  <c:v>37.35</c:v>
                </c:pt>
                <c:pt idx="348">
                  <c:v>37.4</c:v>
                </c:pt>
                <c:pt idx="349">
                  <c:v>37.450000000000003</c:v>
                </c:pt>
                <c:pt idx="350">
                  <c:v>37.5</c:v>
                </c:pt>
                <c:pt idx="351">
                  <c:v>37.549999999999997</c:v>
                </c:pt>
                <c:pt idx="352">
                  <c:v>37.6</c:v>
                </c:pt>
                <c:pt idx="353">
                  <c:v>37.65</c:v>
                </c:pt>
                <c:pt idx="354">
                  <c:v>37.700000000000003</c:v>
                </c:pt>
                <c:pt idx="355">
                  <c:v>37.75</c:v>
                </c:pt>
                <c:pt idx="356">
                  <c:v>37.799999999999997</c:v>
                </c:pt>
                <c:pt idx="357">
                  <c:v>37.85</c:v>
                </c:pt>
                <c:pt idx="358">
                  <c:v>37.9</c:v>
                </c:pt>
                <c:pt idx="359">
                  <c:v>37.950000000000003</c:v>
                </c:pt>
                <c:pt idx="360">
                  <c:v>38</c:v>
                </c:pt>
                <c:pt idx="361">
                  <c:v>38.049999999999997</c:v>
                </c:pt>
                <c:pt idx="362">
                  <c:v>38.1</c:v>
                </c:pt>
                <c:pt idx="363">
                  <c:v>38.15</c:v>
                </c:pt>
                <c:pt idx="364">
                  <c:v>38.200000000000003</c:v>
                </c:pt>
                <c:pt idx="365">
                  <c:v>38.25</c:v>
                </c:pt>
                <c:pt idx="366">
                  <c:v>38.299999999999997</c:v>
                </c:pt>
                <c:pt idx="367">
                  <c:v>38.35</c:v>
                </c:pt>
                <c:pt idx="368">
                  <c:v>38.4</c:v>
                </c:pt>
                <c:pt idx="369">
                  <c:v>38.450000000000003</c:v>
                </c:pt>
                <c:pt idx="370">
                  <c:v>38.5</c:v>
                </c:pt>
                <c:pt idx="371">
                  <c:v>38.549999999999997</c:v>
                </c:pt>
                <c:pt idx="372">
                  <c:v>38.6</c:v>
                </c:pt>
                <c:pt idx="373">
                  <c:v>38.65</c:v>
                </c:pt>
                <c:pt idx="374">
                  <c:v>38.700000000000003</c:v>
                </c:pt>
                <c:pt idx="375">
                  <c:v>38.75</c:v>
                </c:pt>
                <c:pt idx="376">
                  <c:v>38.799999999999997</c:v>
                </c:pt>
                <c:pt idx="377">
                  <c:v>38.85</c:v>
                </c:pt>
                <c:pt idx="378">
                  <c:v>38.9</c:v>
                </c:pt>
                <c:pt idx="379">
                  <c:v>38.950000000000003</c:v>
                </c:pt>
                <c:pt idx="380">
                  <c:v>39</c:v>
                </c:pt>
                <c:pt idx="381">
                  <c:v>39.049999999999997</c:v>
                </c:pt>
                <c:pt idx="382">
                  <c:v>39.1</c:v>
                </c:pt>
                <c:pt idx="383">
                  <c:v>39.15</c:v>
                </c:pt>
                <c:pt idx="384">
                  <c:v>39.200000000000003</c:v>
                </c:pt>
                <c:pt idx="385">
                  <c:v>39.25</c:v>
                </c:pt>
                <c:pt idx="386">
                  <c:v>39.299999999999997</c:v>
                </c:pt>
                <c:pt idx="387">
                  <c:v>39.35</c:v>
                </c:pt>
                <c:pt idx="388">
                  <c:v>39.4</c:v>
                </c:pt>
                <c:pt idx="389">
                  <c:v>39.450000000000003</c:v>
                </c:pt>
                <c:pt idx="390">
                  <c:v>39.5</c:v>
                </c:pt>
                <c:pt idx="391">
                  <c:v>39.549999999999997</c:v>
                </c:pt>
                <c:pt idx="392">
                  <c:v>39.6</c:v>
                </c:pt>
                <c:pt idx="393">
                  <c:v>39.65</c:v>
                </c:pt>
                <c:pt idx="394">
                  <c:v>39.700000000000003</c:v>
                </c:pt>
                <c:pt idx="395">
                  <c:v>39.75</c:v>
                </c:pt>
                <c:pt idx="396">
                  <c:v>39.799999999999997</c:v>
                </c:pt>
                <c:pt idx="397">
                  <c:v>39.85</c:v>
                </c:pt>
                <c:pt idx="398">
                  <c:v>39.9</c:v>
                </c:pt>
                <c:pt idx="399">
                  <c:v>39.950000000000003</c:v>
                </c:pt>
                <c:pt idx="400">
                  <c:v>40</c:v>
                </c:pt>
                <c:pt idx="401">
                  <c:v>40.049999999999997</c:v>
                </c:pt>
                <c:pt idx="402">
                  <c:v>40.1</c:v>
                </c:pt>
                <c:pt idx="403">
                  <c:v>40.15</c:v>
                </c:pt>
                <c:pt idx="404">
                  <c:v>40.200000000000003</c:v>
                </c:pt>
                <c:pt idx="405">
                  <c:v>40.25</c:v>
                </c:pt>
                <c:pt idx="406">
                  <c:v>40.299999999999997</c:v>
                </c:pt>
                <c:pt idx="407">
                  <c:v>40.35</c:v>
                </c:pt>
                <c:pt idx="408">
                  <c:v>40.4</c:v>
                </c:pt>
                <c:pt idx="409">
                  <c:v>40.450000000000003</c:v>
                </c:pt>
                <c:pt idx="410">
                  <c:v>40.5</c:v>
                </c:pt>
                <c:pt idx="411">
                  <c:v>40.549999999999997</c:v>
                </c:pt>
                <c:pt idx="412">
                  <c:v>40.6</c:v>
                </c:pt>
                <c:pt idx="413">
                  <c:v>40.65</c:v>
                </c:pt>
                <c:pt idx="414">
                  <c:v>40.700000000000003</c:v>
                </c:pt>
                <c:pt idx="415">
                  <c:v>40.75</c:v>
                </c:pt>
                <c:pt idx="416">
                  <c:v>40.799999999999997</c:v>
                </c:pt>
                <c:pt idx="417">
                  <c:v>40.85</c:v>
                </c:pt>
                <c:pt idx="418">
                  <c:v>40.9</c:v>
                </c:pt>
                <c:pt idx="419">
                  <c:v>40.950000000000003</c:v>
                </c:pt>
                <c:pt idx="420">
                  <c:v>41</c:v>
                </c:pt>
                <c:pt idx="421">
                  <c:v>41.05</c:v>
                </c:pt>
                <c:pt idx="422">
                  <c:v>41.1</c:v>
                </c:pt>
                <c:pt idx="423">
                  <c:v>41.15</c:v>
                </c:pt>
                <c:pt idx="424">
                  <c:v>41.2</c:v>
                </c:pt>
                <c:pt idx="425">
                  <c:v>41.25</c:v>
                </c:pt>
                <c:pt idx="426">
                  <c:v>41.3</c:v>
                </c:pt>
                <c:pt idx="427">
                  <c:v>41.35</c:v>
                </c:pt>
                <c:pt idx="428">
                  <c:v>41.4</c:v>
                </c:pt>
                <c:pt idx="429">
                  <c:v>41.45</c:v>
                </c:pt>
                <c:pt idx="430">
                  <c:v>41.5</c:v>
                </c:pt>
                <c:pt idx="431">
                  <c:v>41.55</c:v>
                </c:pt>
                <c:pt idx="432">
                  <c:v>41.6</c:v>
                </c:pt>
                <c:pt idx="433">
                  <c:v>41.65</c:v>
                </c:pt>
                <c:pt idx="434">
                  <c:v>41.7</c:v>
                </c:pt>
                <c:pt idx="435">
                  <c:v>41.75</c:v>
                </c:pt>
                <c:pt idx="436">
                  <c:v>41.8</c:v>
                </c:pt>
                <c:pt idx="437">
                  <c:v>41.85</c:v>
                </c:pt>
                <c:pt idx="438">
                  <c:v>41.9</c:v>
                </c:pt>
                <c:pt idx="439">
                  <c:v>41.95</c:v>
                </c:pt>
                <c:pt idx="440">
                  <c:v>42</c:v>
                </c:pt>
                <c:pt idx="441">
                  <c:v>42.05</c:v>
                </c:pt>
                <c:pt idx="442">
                  <c:v>42.1</c:v>
                </c:pt>
                <c:pt idx="443">
                  <c:v>42.15</c:v>
                </c:pt>
                <c:pt idx="444">
                  <c:v>42.2</c:v>
                </c:pt>
                <c:pt idx="445">
                  <c:v>42.25</c:v>
                </c:pt>
                <c:pt idx="446">
                  <c:v>42.3</c:v>
                </c:pt>
                <c:pt idx="447">
                  <c:v>42.35</c:v>
                </c:pt>
                <c:pt idx="448">
                  <c:v>42.4</c:v>
                </c:pt>
                <c:pt idx="449">
                  <c:v>42.45</c:v>
                </c:pt>
                <c:pt idx="450">
                  <c:v>42.5</c:v>
                </c:pt>
                <c:pt idx="451">
                  <c:v>42.55</c:v>
                </c:pt>
                <c:pt idx="452">
                  <c:v>42.6</c:v>
                </c:pt>
                <c:pt idx="453">
                  <c:v>42.65</c:v>
                </c:pt>
                <c:pt idx="454">
                  <c:v>42.7</c:v>
                </c:pt>
                <c:pt idx="455">
                  <c:v>42.75</c:v>
                </c:pt>
                <c:pt idx="456">
                  <c:v>42.8</c:v>
                </c:pt>
                <c:pt idx="457">
                  <c:v>42.85</c:v>
                </c:pt>
                <c:pt idx="458">
                  <c:v>42.9</c:v>
                </c:pt>
                <c:pt idx="459">
                  <c:v>42.95</c:v>
                </c:pt>
                <c:pt idx="460">
                  <c:v>43</c:v>
                </c:pt>
                <c:pt idx="461">
                  <c:v>43.05</c:v>
                </c:pt>
                <c:pt idx="462">
                  <c:v>43.1</c:v>
                </c:pt>
                <c:pt idx="463">
                  <c:v>43.15</c:v>
                </c:pt>
                <c:pt idx="464">
                  <c:v>43.2</c:v>
                </c:pt>
                <c:pt idx="465">
                  <c:v>43.25</c:v>
                </c:pt>
                <c:pt idx="466">
                  <c:v>43.3</c:v>
                </c:pt>
                <c:pt idx="467">
                  <c:v>43.35</c:v>
                </c:pt>
                <c:pt idx="468">
                  <c:v>43.4</c:v>
                </c:pt>
                <c:pt idx="469">
                  <c:v>43.45</c:v>
                </c:pt>
                <c:pt idx="470">
                  <c:v>43.5</c:v>
                </c:pt>
                <c:pt idx="471">
                  <c:v>43.55</c:v>
                </c:pt>
                <c:pt idx="472">
                  <c:v>43.6</c:v>
                </c:pt>
                <c:pt idx="473">
                  <c:v>43.65</c:v>
                </c:pt>
                <c:pt idx="474">
                  <c:v>43.7</c:v>
                </c:pt>
                <c:pt idx="475">
                  <c:v>43.75</c:v>
                </c:pt>
                <c:pt idx="476">
                  <c:v>43.8</c:v>
                </c:pt>
                <c:pt idx="477">
                  <c:v>43.85</c:v>
                </c:pt>
                <c:pt idx="478">
                  <c:v>43.9</c:v>
                </c:pt>
                <c:pt idx="479">
                  <c:v>43.95</c:v>
                </c:pt>
                <c:pt idx="480">
                  <c:v>44</c:v>
                </c:pt>
                <c:pt idx="481">
                  <c:v>44.05</c:v>
                </c:pt>
                <c:pt idx="482">
                  <c:v>44.1</c:v>
                </c:pt>
                <c:pt idx="483">
                  <c:v>44.15</c:v>
                </c:pt>
                <c:pt idx="484">
                  <c:v>44.2</c:v>
                </c:pt>
                <c:pt idx="485">
                  <c:v>44.25</c:v>
                </c:pt>
                <c:pt idx="486">
                  <c:v>44.3</c:v>
                </c:pt>
                <c:pt idx="487">
                  <c:v>44.35</c:v>
                </c:pt>
                <c:pt idx="488">
                  <c:v>44.4</c:v>
                </c:pt>
                <c:pt idx="489">
                  <c:v>44.45</c:v>
                </c:pt>
                <c:pt idx="490">
                  <c:v>44.5</c:v>
                </c:pt>
                <c:pt idx="491">
                  <c:v>44.55</c:v>
                </c:pt>
                <c:pt idx="492">
                  <c:v>44.6</c:v>
                </c:pt>
                <c:pt idx="493">
                  <c:v>44.65</c:v>
                </c:pt>
                <c:pt idx="494">
                  <c:v>44.7</c:v>
                </c:pt>
                <c:pt idx="495">
                  <c:v>44.75</c:v>
                </c:pt>
                <c:pt idx="496">
                  <c:v>44.8</c:v>
                </c:pt>
                <c:pt idx="497">
                  <c:v>44.85</c:v>
                </c:pt>
                <c:pt idx="498">
                  <c:v>44.9</c:v>
                </c:pt>
                <c:pt idx="499">
                  <c:v>44.95</c:v>
                </c:pt>
                <c:pt idx="500">
                  <c:v>45</c:v>
                </c:pt>
                <c:pt idx="501">
                  <c:v>45.05</c:v>
                </c:pt>
                <c:pt idx="502">
                  <c:v>45.1</c:v>
                </c:pt>
                <c:pt idx="503">
                  <c:v>45.15</c:v>
                </c:pt>
                <c:pt idx="504">
                  <c:v>45.2</c:v>
                </c:pt>
                <c:pt idx="505">
                  <c:v>45.25</c:v>
                </c:pt>
                <c:pt idx="506">
                  <c:v>45.3</c:v>
                </c:pt>
                <c:pt idx="507">
                  <c:v>45.35</c:v>
                </c:pt>
                <c:pt idx="508">
                  <c:v>45.4</c:v>
                </c:pt>
                <c:pt idx="509">
                  <c:v>45.45</c:v>
                </c:pt>
                <c:pt idx="510">
                  <c:v>45.5</c:v>
                </c:pt>
                <c:pt idx="511">
                  <c:v>45.55</c:v>
                </c:pt>
                <c:pt idx="512">
                  <c:v>45.6</c:v>
                </c:pt>
                <c:pt idx="513">
                  <c:v>45.65</c:v>
                </c:pt>
                <c:pt idx="514">
                  <c:v>45.7</c:v>
                </c:pt>
                <c:pt idx="515">
                  <c:v>45.75</c:v>
                </c:pt>
                <c:pt idx="516">
                  <c:v>45.8</c:v>
                </c:pt>
                <c:pt idx="517">
                  <c:v>45.85</c:v>
                </c:pt>
                <c:pt idx="518">
                  <c:v>45.9</c:v>
                </c:pt>
                <c:pt idx="519">
                  <c:v>45.95</c:v>
                </c:pt>
                <c:pt idx="520">
                  <c:v>46</c:v>
                </c:pt>
                <c:pt idx="521">
                  <c:v>46.05</c:v>
                </c:pt>
                <c:pt idx="522">
                  <c:v>46.1</c:v>
                </c:pt>
                <c:pt idx="523">
                  <c:v>46.15</c:v>
                </c:pt>
                <c:pt idx="524">
                  <c:v>46.2</c:v>
                </c:pt>
                <c:pt idx="525">
                  <c:v>46.25</c:v>
                </c:pt>
                <c:pt idx="526">
                  <c:v>46.3</c:v>
                </c:pt>
                <c:pt idx="527">
                  <c:v>46.35</c:v>
                </c:pt>
                <c:pt idx="528">
                  <c:v>46.4</c:v>
                </c:pt>
                <c:pt idx="529">
                  <c:v>46.45</c:v>
                </c:pt>
                <c:pt idx="530">
                  <c:v>46.5</c:v>
                </c:pt>
                <c:pt idx="531">
                  <c:v>46.55</c:v>
                </c:pt>
                <c:pt idx="532">
                  <c:v>46.6</c:v>
                </c:pt>
                <c:pt idx="533">
                  <c:v>46.65</c:v>
                </c:pt>
                <c:pt idx="534">
                  <c:v>46.7</c:v>
                </c:pt>
                <c:pt idx="535">
                  <c:v>46.75</c:v>
                </c:pt>
                <c:pt idx="536">
                  <c:v>46.8</c:v>
                </c:pt>
                <c:pt idx="537">
                  <c:v>46.85</c:v>
                </c:pt>
                <c:pt idx="538">
                  <c:v>46.9</c:v>
                </c:pt>
                <c:pt idx="539">
                  <c:v>46.95</c:v>
                </c:pt>
                <c:pt idx="540">
                  <c:v>47</c:v>
                </c:pt>
                <c:pt idx="541">
                  <c:v>47.05</c:v>
                </c:pt>
                <c:pt idx="542">
                  <c:v>47.1</c:v>
                </c:pt>
                <c:pt idx="543">
                  <c:v>47.15</c:v>
                </c:pt>
                <c:pt idx="544">
                  <c:v>47.2</c:v>
                </c:pt>
                <c:pt idx="545">
                  <c:v>47.25</c:v>
                </c:pt>
                <c:pt idx="546">
                  <c:v>47.3</c:v>
                </c:pt>
                <c:pt idx="547">
                  <c:v>47.35</c:v>
                </c:pt>
                <c:pt idx="548">
                  <c:v>47.4</c:v>
                </c:pt>
                <c:pt idx="549">
                  <c:v>47.45</c:v>
                </c:pt>
                <c:pt idx="550">
                  <c:v>47.5</c:v>
                </c:pt>
                <c:pt idx="551">
                  <c:v>47.55</c:v>
                </c:pt>
                <c:pt idx="552">
                  <c:v>47.6</c:v>
                </c:pt>
                <c:pt idx="553">
                  <c:v>47.65</c:v>
                </c:pt>
                <c:pt idx="554">
                  <c:v>47.7</c:v>
                </c:pt>
                <c:pt idx="555">
                  <c:v>47.75</c:v>
                </c:pt>
                <c:pt idx="556">
                  <c:v>47.8</c:v>
                </c:pt>
                <c:pt idx="557">
                  <c:v>47.85</c:v>
                </c:pt>
                <c:pt idx="558">
                  <c:v>47.9</c:v>
                </c:pt>
                <c:pt idx="559">
                  <c:v>47.95</c:v>
                </c:pt>
                <c:pt idx="560">
                  <c:v>48</c:v>
                </c:pt>
                <c:pt idx="561">
                  <c:v>48.05</c:v>
                </c:pt>
                <c:pt idx="562">
                  <c:v>48.1</c:v>
                </c:pt>
                <c:pt idx="563">
                  <c:v>48.15</c:v>
                </c:pt>
                <c:pt idx="564">
                  <c:v>48.2</c:v>
                </c:pt>
                <c:pt idx="565">
                  <c:v>48.25</c:v>
                </c:pt>
                <c:pt idx="566">
                  <c:v>48.3</c:v>
                </c:pt>
                <c:pt idx="567">
                  <c:v>48.35</c:v>
                </c:pt>
                <c:pt idx="568">
                  <c:v>48.4</c:v>
                </c:pt>
                <c:pt idx="569">
                  <c:v>48.45</c:v>
                </c:pt>
                <c:pt idx="570">
                  <c:v>48.5</c:v>
                </c:pt>
                <c:pt idx="571">
                  <c:v>48.55</c:v>
                </c:pt>
                <c:pt idx="572">
                  <c:v>48.6</c:v>
                </c:pt>
                <c:pt idx="573">
                  <c:v>48.65</c:v>
                </c:pt>
                <c:pt idx="574">
                  <c:v>48.7</c:v>
                </c:pt>
                <c:pt idx="575">
                  <c:v>48.75</c:v>
                </c:pt>
                <c:pt idx="576">
                  <c:v>48.8</c:v>
                </c:pt>
                <c:pt idx="577">
                  <c:v>48.85</c:v>
                </c:pt>
                <c:pt idx="578">
                  <c:v>48.9</c:v>
                </c:pt>
                <c:pt idx="579">
                  <c:v>48.95</c:v>
                </c:pt>
                <c:pt idx="580">
                  <c:v>49</c:v>
                </c:pt>
                <c:pt idx="581">
                  <c:v>49.05</c:v>
                </c:pt>
                <c:pt idx="582">
                  <c:v>49.1</c:v>
                </c:pt>
                <c:pt idx="583">
                  <c:v>49.15</c:v>
                </c:pt>
                <c:pt idx="584">
                  <c:v>49.2</c:v>
                </c:pt>
                <c:pt idx="585">
                  <c:v>49.25</c:v>
                </c:pt>
                <c:pt idx="586">
                  <c:v>49.3</c:v>
                </c:pt>
                <c:pt idx="587">
                  <c:v>49.35</c:v>
                </c:pt>
                <c:pt idx="588">
                  <c:v>49.4</c:v>
                </c:pt>
                <c:pt idx="589">
                  <c:v>49.45</c:v>
                </c:pt>
                <c:pt idx="590">
                  <c:v>49.5</c:v>
                </c:pt>
                <c:pt idx="591">
                  <c:v>49.55</c:v>
                </c:pt>
                <c:pt idx="592">
                  <c:v>49.6</c:v>
                </c:pt>
                <c:pt idx="593">
                  <c:v>49.65</c:v>
                </c:pt>
                <c:pt idx="594">
                  <c:v>49.7</c:v>
                </c:pt>
                <c:pt idx="595">
                  <c:v>49.75</c:v>
                </c:pt>
                <c:pt idx="596">
                  <c:v>49.8</c:v>
                </c:pt>
                <c:pt idx="597">
                  <c:v>49.85</c:v>
                </c:pt>
                <c:pt idx="598">
                  <c:v>49.9</c:v>
                </c:pt>
                <c:pt idx="599">
                  <c:v>49.95</c:v>
                </c:pt>
                <c:pt idx="600">
                  <c:v>50</c:v>
                </c:pt>
              </c:numCache>
            </c:numRef>
          </c:xVal>
          <c:yVal>
            <c:numRef>
              <c:f>Sheet1!$C$2:$C$602</c:f>
              <c:numCache>
                <c:formatCode>General</c:formatCode>
                <c:ptCount val="601"/>
                <c:pt idx="0">
                  <c:v>294</c:v>
                </c:pt>
                <c:pt idx="1">
                  <c:v>308</c:v>
                </c:pt>
                <c:pt idx="2">
                  <c:v>303</c:v>
                </c:pt>
                <c:pt idx="3">
                  <c:v>280</c:v>
                </c:pt>
                <c:pt idx="4">
                  <c:v>285</c:v>
                </c:pt>
                <c:pt idx="5">
                  <c:v>323</c:v>
                </c:pt>
                <c:pt idx="6">
                  <c:v>332</c:v>
                </c:pt>
                <c:pt idx="7">
                  <c:v>324</c:v>
                </c:pt>
                <c:pt idx="8">
                  <c:v>293</c:v>
                </c:pt>
                <c:pt idx="9">
                  <c:v>350</c:v>
                </c:pt>
                <c:pt idx="10">
                  <c:v>340</c:v>
                </c:pt>
                <c:pt idx="11">
                  <c:v>380</c:v>
                </c:pt>
                <c:pt idx="12">
                  <c:v>376</c:v>
                </c:pt>
                <c:pt idx="13">
                  <c:v>339</c:v>
                </c:pt>
                <c:pt idx="14">
                  <c:v>354</c:v>
                </c:pt>
                <c:pt idx="15">
                  <c:v>365</c:v>
                </c:pt>
                <c:pt idx="16">
                  <c:v>323</c:v>
                </c:pt>
                <c:pt idx="17">
                  <c:v>326</c:v>
                </c:pt>
                <c:pt idx="18">
                  <c:v>279</c:v>
                </c:pt>
                <c:pt idx="19">
                  <c:v>326</c:v>
                </c:pt>
                <c:pt idx="20">
                  <c:v>318</c:v>
                </c:pt>
                <c:pt idx="21">
                  <c:v>338</c:v>
                </c:pt>
                <c:pt idx="22">
                  <c:v>307</c:v>
                </c:pt>
                <c:pt idx="23">
                  <c:v>326</c:v>
                </c:pt>
                <c:pt idx="24">
                  <c:v>305</c:v>
                </c:pt>
                <c:pt idx="25">
                  <c:v>321</c:v>
                </c:pt>
                <c:pt idx="26">
                  <c:v>336</c:v>
                </c:pt>
                <c:pt idx="27">
                  <c:v>307</c:v>
                </c:pt>
                <c:pt idx="28">
                  <c:v>296</c:v>
                </c:pt>
                <c:pt idx="29">
                  <c:v>372</c:v>
                </c:pt>
                <c:pt idx="30">
                  <c:v>321</c:v>
                </c:pt>
                <c:pt idx="31">
                  <c:v>275</c:v>
                </c:pt>
                <c:pt idx="32">
                  <c:v>342</c:v>
                </c:pt>
                <c:pt idx="33">
                  <c:v>368</c:v>
                </c:pt>
                <c:pt idx="34">
                  <c:v>428</c:v>
                </c:pt>
                <c:pt idx="35">
                  <c:v>402</c:v>
                </c:pt>
                <c:pt idx="36">
                  <c:v>392</c:v>
                </c:pt>
                <c:pt idx="37">
                  <c:v>364</c:v>
                </c:pt>
                <c:pt idx="38">
                  <c:v>343</c:v>
                </c:pt>
                <c:pt idx="39">
                  <c:v>305</c:v>
                </c:pt>
                <c:pt idx="40">
                  <c:v>292</c:v>
                </c:pt>
                <c:pt idx="41">
                  <c:v>308</c:v>
                </c:pt>
                <c:pt idx="42">
                  <c:v>346</c:v>
                </c:pt>
                <c:pt idx="43">
                  <c:v>287</c:v>
                </c:pt>
                <c:pt idx="44">
                  <c:v>310</c:v>
                </c:pt>
                <c:pt idx="45">
                  <c:v>324</c:v>
                </c:pt>
                <c:pt idx="46">
                  <c:v>331</c:v>
                </c:pt>
                <c:pt idx="47">
                  <c:v>312</c:v>
                </c:pt>
                <c:pt idx="48">
                  <c:v>329</c:v>
                </c:pt>
                <c:pt idx="49">
                  <c:v>341</c:v>
                </c:pt>
                <c:pt idx="50">
                  <c:v>320</c:v>
                </c:pt>
                <c:pt idx="51">
                  <c:v>305</c:v>
                </c:pt>
                <c:pt idx="52">
                  <c:v>331</c:v>
                </c:pt>
                <c:pt idx="53">
                  <c:v>334</c:v>
                </c:pt>
                <c:pt idx="54">
                  <c:v>345</c:v>
                </c:pt>
                <c:pt idx="55">
                  <c:v>297</c:v>
                </c:pt>
                <c:pt idx="56">
                  <c:v>354</c:v>
                </c:pt>
                <c:pt idx="57">
                  <c:v>343</c:v>
                </c:pt>
                <c:pt idx="58">
                  <c:v>359</c:v>
                </c:pt>
                <c:pt idx="59">
                  <c:v>364</c:v>
                </c:pt>
                <c:pt idx="60">
                  <c:v>339</c:v>
                </c:pt>
                <c:pt idx="61">
                  <c:v>318</c:v>
                </c:pt>
                <c:pt idx="62">
                  <c:v>329</c:v>
                </c:pt>
                <c:pt idx="63">
                  <c:v>320</c:v>
                </c:pt>
                <c:pt idx="64">
                  <c:v>325</c:v>
                </c:pt>
                <c:pt idx="65">
                  <c:v>338</c:v>
                </c:pt>
                <c:pt idx="66">
                  <c:v>324</c:v>
                </c:pt>
                <c:pt idx="67">
                  <c:v>331</c:v>
                </c:pt>
                <c:pt idx="68">
                  <c:v>335</c:v>
                </c:pt>
                <c:pt idx="69">
                  <c:v>349</c:v>
                </c:pt>
                <c:pt idx="70">
                  <c:v>355</c:v>
                </c:pt>
                <c:pt idx="71">
                  <c:v>344</c:v>
                </c:pt>
                <c:pt idx="72">
                  <c:v>363</c:v>
                </c:pt>
                <c:pt idx="73">
                  <c:v>361</c:v>
                </c:pt>
                <c:pt idx="74">
                  <c:v>307</c:v>
                </c:pt>
                <c:pt idx="75">
                  <c:v>319</c:v>
                </c:pt>
                <c:pt idx="76">
                  <c:v>317</c:v>
                </c:pt>
                <c:pt idx="77">
                  <c:v>335</c:v>
                </c:pt>
                <c:pt idx="78">
                  <c:v>333</c:v>
                </c:pt>
                <c:pt idx="79">
                  <c:v>316</c:v>
                </c:pt>
                <c:pt idx="80">
                  <c:v>316</c:v>
                </c:pt>
                <c:pt idx="81">
                  <c:v>305</c:v>
                </c:pt>
                <c:pt idx="82">
                  <c:v>317</c:v>
                </c:pt>
                <c:pt idx="83">
                  <c:v>330</c:v>
                </c:pt>
                <c:pt idx="84">
                  <c:v>341</c:v>
                </c:pt>
                <c:pt idx="85">
                  <c:v>322</c:v>
                </c:pt>
                <c:pt idx="86">
                  <c:v>284</c:v>
                </c:pt>
                <c:pt idx="87">
                  <c:v>343</c:v>
                </c:pt>
                <c:pt idx="88">
                  <c:v>332</c:v>
                </c:pt>
                <c:pt idx="89">
                  <c:v>331</c:v>
                </c:pt>
                <c:pt idx="90">
                  <c:v>350</c:v>
                </c:pt>
                <c:pt idx="91">
                  <c:v>357</c:v>
                </c:pt>
                <c:pt idx="92">
                  <c:v>338</c:v>
                </c:pt>
                <c:pt idx="93">
                  <c:v>335</c:v>
                </c:pt>
                <c:pt idx="94">
                  <c:v>336</c:v>
                </c:pt>
                <c:pt idx="95">
                  <c:v>386</c:v>
                </c:pt>
                <c:pt idx="96">
                  <c:v>397</c:v>
                </c:pt>
                <c:pt idx="97">
                  <c:v>403</c:v>
                </c:pt>
                <c:pt idx="98">
                  <c:v>434</c:v>
                </c:pt>
                <c:pt idx="99">
                  <c:v>454</c:v>
                </c:pt>
                <c:pt idx="100">
                  <c:v>407</c:v>
                </c:pt>
                <c:pt idx="101">
                  <c:v>402</c:v>
                </c:pt>
                <c:pt idx="102">
                  <c:v>364</c:v>
                </c:pt>
                <c:pt idx="103">
                  <c:v>359</c:v>
                </c:pt>
                <c:pt idx="104">
                  <c:v>334</c:v>
                </c:pt>
                <c:pt idx="105">
                  <c:v>338</c:v>
                </c:pt>
                <c:pt idx="106">
                  <c:v>347</c:v>
                </c:pt>
                <c:pt idx="107">
                  <c:v>301</c:v>
                </c:pt>
                <c:pt idx="108">
                  <c:v>328</c:v>
                </c:pt>
                <c:pt idx="109">
                  <c:v>316</c:v>
                </c:pt>
                <c:pt idx="110">
                  <c:v>308</c:v>
                </c:pt>
                <c:pt idx="111">
                  <c:v>294</c:v>
                </c:pt>
                <c:pt idx="112">
                  <c:v>305</c:v>
                </c:pt>
                <c:pt idx="113">
                  <c:v>334</c:v>
                </c:pt>
                <c:pt idx="114">
                  <c:v>313</c:v>
                </c:pt>
                <c:pt idx="115">
                  <c:v>283</c:v>
                </c:pt>
                <c:pt idx="116">
                  <c:v>298</c:v>
                </c:pt>
                <c:pt idx="117">
                  <c:v>342</c:v>
                </c:pt>
                <c:pt idx="118">
                  <c:v>325</c:v>
                </c:pt>
                <c:pt idx="119">
                  <c:v>324</c:v>
                </c:pt>
                <c:pt idx="120">
                  <c:v>349</c:v>
                </c:pt>
                <c:pt idx="121">
                  <c:v>329</c:v>
                </c:pt>
                <c:pt idx="122">
                  <c:v>318</c:v>
                </c:pt>
                <c:pt idx="123">
                  <c:v>357</c:v>
                </c:pt>
                <c:pt idx="124">
                  <c:v>331</c:v>
                </c:pt>
                <c:pt idx="125">
                  <c:v>301</c:v>
                </c:pt>
                <c:pt idx="126">
                  <c:v>337</c:v>
                </c:pt>
                <c:pt idx="127">
                  <c:v>320</c:v>
                </c:pt>
                <c:pt idx="128">
                  <c:v>341</c:v>
                </c:pt>
                <c:pt idx="129">
                  <c:v>336</c:v>
                </c:pt>
                <c:pt idx="130">
                  <c:v>320</c:v>
                </c:pt>
                <c:pt idx="131">
                  <c:v>301</c:v>
                </c:pt>
                <c:pt idx="132">
                  <c:v>317</c:v>
                </c:pt>
                <c:pt idx="133">
                  <c:v>358</c:v>
                </c:pt>
                <c:pt idx="134">
                  <c:v>330</c:v>
                </c:pt>
                <c:pt idx="135">
                  <c:v>314</c:v>
                </c:pt>
                <c:pt idx="136">
                  <c:v>341</c:v>
                </c:pt>
                <c:pt idx="137">
                  <c:v>338</c:v>
                </c:pt>
                <c:pt idx="138">
                  <c:v>320</c:v>
                </c:pt>
                <c:pt idx="139">
                  <c:v>337</c:v>
                </c:pt>
                <c:pt idx="140">
                  <c:v>324</c:v>
                </c:pt>
                <c:pt idx="141">
                  <c:v>369</c:v>
                </c:pt>
                <c:pt idx="142">
                  <c:v>320</c:v>
                </c:pt>
                <c:pt idx="143">
                  <c:v>332</c:v>
                </c:pt>
                <c:pt idx="144">
                  <c:v>331</c:v>
                </c:pt>
                <c:pt idx="145">
                  <c:v>360</c:v>
                </c:pt>
                <c:pt idx="146">
                  <c:v>393</c:v>
                </c:pt>
                <c:pt idx="147">
                  <c:v>442</c:v>
                </c:pt>
                <c:pt idx="148">
                  <c:v>542</c:v>
                </c:pt>
                <c:pt idx="149">
                  <c:v>717</c:v>
                </c:pt>
                <c:pt idx="150">
                  <c:v>712</c:v>
                </c:pt>
                <c:pt idx="151">
                  <c:v>691</c:v>
                </c:pt>
                <c:pt idx="152">
                  <c:v>565</c:v>
                </c:pt>
                <c:pt idx="153">
                  <c:v>378</c:v>
                </c:pt>
                <c:pt idx="154">
                  <c:v>348</c:v>
                </c:pt>
                <c:pt idx="155">
                  <c:v>346</c:v>
                </c:pt>
                <c:pt idx="156">
                  <c:v>324</c:v>
                </c:pt>
                <c:pt idx="157">
                  <c:v>343</c:v>
                </c:pt>
                <c:pt idx="158">
                  <c:v>349</c:v>
                </c:pt>
                <c:pt idx="159">
                  <c:v>321</c:v>
                </c:pt>
                <c:pt idx="160">
                  <c:v>337</c:v>
                </c:pt>
                <c:pt idx="161">
                  <c:v>335</c:v>
                </c:pt>
                <c:pt idx="162">
                  <c:v>336</c:v>
                </c:pt>
                <c:pt idx="163">
                  <c:v>357</c:v>
                </c:pt>
                <c:pt idx="164">
                  <c:v>326</c:v>
                </c:pt>
                <c:pt idx="165">
                  <c:v>288</c:v>
                </c:pt>
                <c:pt idx="166">
                  <c:v>316</c:v>
                </c:pt>
                <c:pt idx="167">
                  <c:v>330</c:v>
                </c:pt>
                <c:pt idx="168">
                  <c:v>359</c:v>
                </c:pt>
                <c:pt idx="169">
                  <c:v>328</c:v>
                </c:pt>
                <c:pt idx="170">
                  <c:v>331</c:v>
                </c:pt>
                <c:pt idx="171">
                  <c:v>324</c:v>
                </c:pt>
                <c:pt idx="172">
                  <c:v>316</c:v>
                </c:pt>
                <c:pt idx="173">
                  <c:v>311</c:v>
                </c:pt>
                <c:pt idx="174">
                  <c:v>350</c:v>
                </c:pt>
                <c:pt idx="175">
                  <c:v>301</c:v>
                </c:pt>
                <c:pt idx="176">
                  <c:v>370</c:v>
                </c:pt>
                <c:pt idx="177">
                  <c:v>308</c:v>
                </c:pt>
                <c:pt idx="178">
                  <c:v>331</c:v>
                </c:pt>
                <c:pt idx="179">
                  <c:v>318</c:v>
                </c:pt>
                <c:pt idx="180">
                  <c:v>340</c:v>
                </c:pt>
                <c:pt idx="181">
                  <c:v>338</c:v>
                </c:pt>
                <c:pt idx="182">
                  <c:v>359</c:v>
                </c:pt>
                <c:pt idx="183">
                  <c:v>329</c:v>
                </c:pt>
                <c:pt idx="184">
                  <c:v>314</c:v>
                </c:pt>
                <c:pt idx="185">
                  <c:v>358</c:v>
                </c:pt>
                <c:pt idx="186">
                  <c:v>329</c:v>
                </c:pt>
                <c:pt idx="187">
                  <c:v>345</c:v>
                </c:pt>
                <c:pt idx="188">
                  <c:v>331</c:v>
                </c:pt>
                <c:pt idx="189">
                  <c:v>329</c:v>
                </c:pt>
                <c:pt idx="190">
                  <c:v>326</c:v>
                </c:pt>
                <c:pt idx="191">
                  <c:v>338</c:v>
                </c:pt>
                <c:pt idx="192">
                  <c:v>342</c:v>
                </c:pt>
                <c:pt idx="193">
                  <c:v>335</c:v>
                </c:pt>
                <c:pt idx="194">
                  <c:v>299</c:v>
                </c:pt>
                <c:pt idx="195">
                  <c:v>324</c:v>
                </c:pt>
                <c:pt idx="196">
                  <c:v>362</c:v>
                </c:pt>
                <c:pt idx="197">
                  <c:v>317</c:v>
                </c:pt>
                <c:pt idx="198">
                  <c:v>320</c:v>
                </c:pt>
                <c:pt idx="199">
                  <c:v>304</c:v>
                </c:pt>
                <c:pt idx="200">
                  <c:v>328</c:v>
                </c:pt>
                <c:pt idx="201">
                  <c:v>322</c:v>
                </c:pt>
                <c:pt idx="202">
                  <c:v>316</c:v>
                </c:pt>
                <c:pt idx="203">
                  <c:v>291</c:v>
                </c:pt>
                <c:pt idx="204">
                  <c:v>299</c:v>
                </c:pt>
                <c:pt idx="205">
                  <c:v>342</c:v>
                </c:pt>
                <c:pt idx="206">
                  <c:v>345</c:v>
                </c:pt>
                <c:pt idx="207">
                  <c:v>353</c:v>
                </c:pt>
                <c:pt idx="208">
                  <c:v>342</c:v>
                </c:pt>
                <c:pt idx="209">
                  <c:v>309</c:v>
                </c:pt>
                <c:pt idx="210">
                  <c:v>325</c:v>
                </c:pt>
                <c:pt idx="211">
                  <c:v>312</c:v>
                </c:pt>
                <c:pt idx="212">
                  <c:v>336</c:v>
                </c:pt>
                <c:pt idx="213">
                  <c:v>357</c:v>
                </c:pt>
                <c:pt idx="214">
                  <c:v>386</c:v>
                </c:pt>
                <c:pt idx="215">
                  <c:v>404</c:v>
                </c:pt>
                <c:pt idx="216">
                  <c:v>387</c:v>
                </c:pt>
                <c:pt idx="217">
                  <c:v>338</c:v>
                </c:pt>
                <c:pt idx="218">
                  <c:v>354</c:v>
                </c:pt>
                <c:pt idx="219">
                  <c:v>323</c:v>
                </c:pt>
                <c:pt idx="220">
                  <c:v>364</c:v>
                </c:pt>
                <c:pt idx="221">
                  <c:v>331</c:v>
                </c:pt>
                <c:pt idx="222">
                  <c:v>336</c:v>
                </c:pt>
                <c:pt idx="223">
                  <c:v>334</c:v>
                </c:pt>
                <c:pt idx="224">
                  <c:v>352</c:v>
                </c:pt>
                <c:pt idx="225">
                  <c:v>321</c:v>
                </c:pt>
                <c:pt idx="226">
                  <c:v>318</c:v>
                </c:pt>
                <c:pt idx="227">
                  <c:v>328</c:v>
                </c:pt>
                <c:pt idx="228">
                  <c:v>353</c:v>
                </c:pt>
                <c:pt idx="229">
                  <c:v>321</c:v>
                </c:pt>
                <c:pt idx="230">
                  <c:v>338</c:v>
                </c:pt>
                <c:pt idx="231">
                  <c:v>346</c:v>
                </c:pt>
                <c:pt idx="232">
                  <c:v>329</c:v>
                </c:pt>
                <c:pt idx="233">
                  <c:v>349</c:v>
                </c:pt>
                <c:pt idx="234">
                  <c:v>348</c:v>
                </c:pt>
                <c:pt idx="235">
                  <c:v>339</c:v>
                </c:pt>
                <c:pt idx="236">
                  <c:v>313</c:v>
                </c:pt>
                <c:pt idx="237">
                  <c:v>340</c:v>
                </c:pt>
                <c:pt idx="238">
                  <c:v>319</c:v>
                </c:pt>
                <c:pt idx="239">
                  <c:v>377</c:v>
                </c:pt>
                <c:pt idx="240">
                  <c:v>361</c:v>
                </c:pt>
                <c:pt idx="241">
                  <c:v>308</c:v>
                </c:pt>
                <c:pt idx="242">
                  <c:v>358</c:v>
                </c:pt>
                <c:pt idx="243">
                  <c:v>341</c:v>
                </c:pt>
                <c:pt idx="244">
                  <c:v>310</c:v>
                </c:pt>
                <c:pt idx="245">
                  <c:v>331</c:v>
                </c:pt>
                <c:pt idx="246">
                  <c:v>332</c:v>
                </c:pt>
                <c:pt idx="247">
                  <c:v>309</c:v>
                </c:pt>
                <c:pt idx="248">
                  <c:v>351</c:v>
                </c:pt>
                <c:pt idx="249">
                  <c:v>312</c:v>
                </c:pt>
                <c:pt idx="250">
                  <c:v>353</c:v>
                </c:pt>
                <c:pt idx="251">
                  <c:v>328</c:v>
                </c:pt>
                <c:pt idx="252">
                  <c:v>338</c:v>
                </c:pt>
                <c:pt idx="253">
                  <c:v>348</c:v>
                </c:pt>
                <c:pt idx="254">
                  <c:v>349</c:v>
                </c:pt>
                <c:pt idx="255">
                  <c:v>341</c:v>
                </c:pt>
                <c:pt idx="256">
                  <c:v>335</c:v>
                </c:pt>
                <c:pt idx="257">
                  <c:v>347</c:v>
                </c:pt>
                <c:pt idx="258">
                  <c:v>360</c:v>
                </c:pt>
                <c:pt idx="259">
                  <c:v>339</c:v>
                </c:pt>
                <c:pt idx="260">
                  <c:v>380</c:v>
                </c:pt>
                <c:pt idx="261">
                  <c:v>375</c:v>
                </c:pt>
                <c:pt idx="262">
                  <c:v>338</c:v>
                </c:pt>
                <c:pt idx="263">
                  <c:v>323</c:v>
                </c:pt>
                <c:pt idx="264">
                  <c:v>351</c:v>
                </c:pt>
                <c:pt idx="265">
                  <c:v>336</c:v>
                </c:pt>
                <c:pt idx="266">
                  <c:v>348</c:v>
                </c:pt>
                <c:pt idx="267">
                  <c:v>346</c:v>
                </c:pt>
                <c:pt idx="268">
                  <c:v>355</c:v>
                </c:pt>
                <c:pt idx="269">
                  <c:v>352</c:v>
                </c:pt>
                <c:pt idx="270">
                  <c:v>316</c:v>
                </c:pt>
                <c:pt idx="271">
                  <c:v>351</c:v>
                </c:pt>
                <c:pt idx="272">
                  <c:v>358</c:v>
                </c:pt>
                <c:pt idx="273">
                  <c:v>375</c:v>
                </c:pt>
                <c:pt idx="274">
                  <c:v>372</c:v>
                </c:pt>
                <c:pt idx="275">
                  <c:v>350</c:v>
                </c:pt>
                <c:pt idx="276">
                  <c:v>415</c:v>
                </c:pt>
                <c:pt idx="277">
                  <c:v>390</c:v>
                </c:pt>
                <c:pt idx="278">
                  <c:v>412</c:v>
                </c:pt>
                <c:pt idx="279">
                  <c:v>499</c:v>
                </c:pt>
                <c:pt idx="280">
                  <c:v>542</c:v>
                </c:pt>
                <c:pt idx="281">
                  <c:v>531</c:v>
                </c:pt>
                <c:pt idx="282">
                  <c:v>481</c:v>
                </c:pt>
                <c:pt idx="283">
                  <c:v>420</c:v>
                </c:pt>
                <c:pt idx="284">
                  <c:v>376</c:v>
                </c:pt>
                <c:pt idx="285">
                  <c:v>359</c:v>
                </c:pt>
                <c:pt idx="286">
                  <c:v>380</c:v>
                </c:pt>
                <c:pt idx="287">
                  <c:v>369</c:v>
                </c:pt>
                <c:pt idx="288">
                  <c:v>316</c:v>
                </c:pt>
                <c:pt idx="289">
                  <c:v>348</c:v>
                </c:pt>
                <c:pt idx="290">
                  <c:v>384</c:v>
                </c:pt>
                <c:pt idx="291">
                  <c:v>337</c:v>
                </c:pt>
                <c:pt idx="292">
                  <c:v>322</c:v>
                </c:pt>
                <c:pt idx="293">
                  <c:v>366</c:v>
                </c:pt>
                <c:pt idx="294">
                  <c:v>337</c:v>
                </c:pt>
                <c:pt idx="295">
                  <c:v>340</c:v>
                </c:pt>
                <c:pt idx="296">
                  <c:v>339</c:v>
                </c:pt>
                <c:pt idx="297">
                  <c:v>352</c:v>
                </c:pt>
                <c:pt idx="298">
                  <c:v>313</c:v>
                </c:pt>
                <c:pt idx="299">
                  <c:v>357</c:v>
                </c:pt>
                <c:pt idx="300">
                  <c:v>330</c:v>
                </c:pt>
                <c:pt idx="301">
                  <c:v>362</c:v>
                </c:pt>
                <c:pt idx="302">
                  <c:v>347</c:v>
                </c:pt>
                <c:pt idx="303">
                  <c:v>356</c:v>
                </c:pt>
                <c:pt idx="304">
                  <c:v>363</c:v>
                </c:pt>
                <c:pt idx="305">
                  <c:v>367</c:v>
                </c:pt>
                <c:pt idx="306">
                  <c:v>369</c:v>
                </c:pt>
                <c:pt idx="307">
                  <c:v>339</c:v>
                </c:pt>
                <c:pt idx="308">
                  <c:v>373</c:v>
                </c:pt>
                <c:pt idx="309">
                  <c:v>385</c:v>
                </c:pt>
                <c:pt idx="310">
                  <c:v>336</c:v>
                </c:pt>
                <c:pt idx="311">
                  <c:v>339</c:v>
                </c:pt>
                <c:pt idx="312">
                  <c:v>351</c:v>
                </c:pt>
                <c:pt idx="313">
                  <c:v>343</c:v>
                </c:pt>
                <c:pt idx="314">
                  <c:v>355</c:v>
                </c:pt>
                <c:pt idx="315">
                  <c:v>345</c:v>
                </c:pt>
                <c:pt idx="316">
                  <c:v>350</c:v>
                </c:pt>
                <c:pt idx="317">
                  <c:v>354</c:v>
                </c:pt>
                <c:pt idx="318">
                  <c:v>348</c:v>
                </c:pt>
                <c:pt idx="319">
                  <c:v>329</c:v>
                </c:pt>
                <c:pt idx="320">
                  <c:v>322</c:v>
                </c:pt>
                <c:pt idx="321">
                  <c:v>339</c:v>
                </c:pt>
                <c:pt idx="322">
                  <c:v>358</c:v>
                </c:pt>
                <c:pt idx="323">
                  <c:v>356</c:v>
                </c:pt>
                <c:pt idx="324">
                  <c:v>335</c:v>
                </c:pt>
                <c:pt idx="325">
                  <c:v>380</c:v>
                </c:pt>
                <c:pt idx="326">
                  <c:v>363</c:v>
                </c:pt>
                <c:pt idx="327">
                  <c:v>393</c:v>
                </c:pt>
                <c:pt idx="328">
                  <c:v>455</c:v>
                </c:pt>
                <c:pt idx="329">
                  <c:v>470</c:v>
                </c:pt>
                <c:pt idx="330">
                  <c:v>479</c:v>
                </c:pt>
                <c:pt idx="331">
                  <c:v>457</c:v>
                </c:pt>
                <c:pt idx="332">
                  <c:v>431</c:v>
                </c:pt>
                <c:pt idx="333">
                  <c:v>422</c:v>
                </c:pt>
                <c:pt idx="334">
                  <c:v>380</c:v>
                </c:pt>
                <c:pt idx="335">
                  <c:v>350</c:v>
                </c:pt>
                <c:pt idx="336">
                  <c:v>328</c:v>
                </c:pt>
                <c:pt idx="337">
                  <c:v>364</c:v>
                </c:pt>
                <c:pt idx="338">
                  <c:v>366</c:v>
                </c:pt>
                <c:pt idx="339">
                  <c:v>357</c:v>
                </c:pt>
                <c:pt idx="340">
                  <c:v>356</c:v>
                </c:pt>
                <c:pt idx="341">
                  <c:v>355</c:v>
                </c:pt>
                <c:pt idx="342">
                  <c:v>370</c:v>
                </c:pt>
                <c:pt idx="343">
                  <c:v>373</c:v>
                </c:pt>
                <c:pt idx="344">
                  <c:v>359</c:v>
                </c:pt>
                <c:pt idx="345">
                  <c:v>349</c:v>
                </c:pt>
                <c:pt idx="346">
                  <c:v>360</c:v>
                </c:pt>
                <c:pt idx="347">
                  <c:v>363</c:v>
                </c:pt>
                <c:pt idx="348">
                  <c:v>364</c:v>
                </c:pt>
                <c:pt idx="349">
                  <c:v>392</c:v>
                </c:pt>
                <c:pt idx="350">
                  <c:v>368</c:v>
                </c:pt>
                <c:pt idx="351">
                  <c:v>373</c:v>
                </c:pt>
                <c:pt idx="352">
                  <c:v>345</c:v>
                </c:pt>
                <c:pt idx="353">
                  <c:v>333</c:v>
                </c:pt>
                <c:pt idx="354">
                  <c:v>384</c:v>
                </c:pt>
                <c:pt idx="355">
                  <c:v>334</c:v>
                </c:pt>
                <c:pt idx="356">
                  <c:v>359</c:v>
                </c:pt>
                <c:pt idx="357">
                  <c:v>338</c:v>
                </c:pt>
                <c:pt idx="358">
                  <c:v>361</c:v>
                </c:pt>
                <c:pt idx="359">
                  <c:v>338</c:v>
                </c:pt>
                <c:pt idx="360">
                  <c:v>322</c:v>
                </c:pt>
                <c:pt idx="361">
                  <c:v>338</c:v>
                </c:pt>
                <c:pt idx="362">
                  <c:v>318</c:v>
                </c:pt>
                <c:pt idx="363">
                  <c:v>373</c:v>
                </c:pt>
                <c:pt idx="364">
                  <c:v>352</c:v>
                </c:pt>
                <c:pt idx="365">
                  <c:v>379</c:v>
                </c:pt>
                <c:pt idx="366">
                  <c:v>341</c:v>
                </c:pt>
                <c:pt idx="367">
                  <c:v>371</c:v>
                </c:pt>
                <c:pt idx="368">
                  <c:v>346</c:v>
                </c:pt>
                <c:pt idx="369">
                  <c:v>350</c:v>
                </c:pt>
                <c:pt idx="370">
                  <c:v>339</c:v>
                </c:pt>
                <c:pt idx="371">
                  <c:v>333</c:v>
                </c:pt>
                <c:pt idx="372">
                  <c:v>350</c:v>
                </c:pt>
                <c:pt idx="373">
                  <c:v>349</c:v>
                </c:pt>
                <c:pt idx="374">
                  <c:v>343</c:v>
                </c:pt>
                <c:pt idx="375">
                  <c:v>372</c:v>
                </c:pt>
                <c:pt idx="376">
                  <c:v>341</c:v>
                </c:pt>
                <c:pt idx="377">
                  <c:v>312</c:v>
                </c:pt>
                <c:pt idx="378">
                  <c:v>338</c:v>
                </c:pt>
                <c:pt idx="379">
                  <c:v>361</c:v>
                </c:pt>
                <c:pt idx="380">
                  <c:v>354</c:v>
                </c:pt>
                <c:pt idx="381">
                  <c:v>341</c:v>
                </c:pt>
                <c:pt idx="382">
                  <c:v>335</c:v>
                </c:pt>
                <c:pt idx="383">
                  <c:v>340</c:v>
                </c:pt>
                <c:pt idx="384">
                  <c:v>368</c:v>
                </c:pt>
                <c:pt idx="385">
                  <c:v>332</c:v>
                </c:pt>
                <c:pt idx="386">
                  <c:v>356</c:v>
                </c:pt>
                <c:pt idx="387">
                  <c:v>340</c:v>
                </c:pt>
                <c:pt idx="388">
                  <c:v>353</c:v>
                </c:pt>
                <c:pt idx="389">
                  <c:v>348</c:v>
                </c:pt>
                <c:pt idx="390">
                  <c:v>325</c:v>
                </c:pt>
                <c:pt idx="391">
                  <c:v>324</c:v>
                </c:pt>
                <c:pt idx="392">
                  <c:v>320</c:v>
                </c:pt>
                <c:pt idx="393">
                  <c:v>333</c:v>
                </c:pt>
                <c:pt idx="394">
                  <c:v>361</c:v>
                </c:pt>
                <c:pt idx="395">
                  <c:v>352</c:v>
                </c:pt>
                <c:pt idx="396">
                  <c:v>372</c:v>
                </c:pt>
                <c:pt idx="397">
                  <c:v>331</c:v>
                </c:pt>
                <c:pt idx="398">
                  <c:v>324</c:v>
                </c:pt>
                <c:pt idx="399">
                  <c:v>351</c:v>
                </c:pt>
                <c:pt idx="400">
                  <c:v>360</c:v>
                </c:pt>
                <c:pt idx="401">
                  <c:v>341</c:v>
                </c:pt>
                <c:pt idx="402">
                  <c:v>340</c:v>
                </c:pt>
                <c:pt idx="403">
                  <c:v>413</c:v>
                </c:pt>
                <c:pt idx="404">
                  <c:v>379</c:v>
                </c:pt>
                <c:pt idx="405">
                  <c:v>375</c:v>
                </c:pt>
                <c:pt idx="406">
                  <c:v>404</c:v>
                </c:pt>
                <c:pt idx="407">
                  <c:v>383</c:v>
                </c:pt>
                <c:pt idx="408">
                  <c:v>369</c:v>
                </c:pt>
                <c:pt idx="409">
                  <c:v>404</c:v>
                </c:pt>
                <c:pt idx="410">
                  <c:v>370</c:v>
                </c:pt>
                <c:pt idx="411">
                  <c:v>342</c:v>
                </c:pt>
                <c:pt idx="412">
                  <c:v>339</c:v>
                </c:pt>
                <c:pt idx="413">
                  <c:v>379</c:v>
                </c:pt>
                <c:pt idx="414">
                  <c:v>350</c:v>
                </c:pt>
                <c:pt idx="415">
                  <c:v>368</c:v>
                </c:pt>
                <c:pt idx="416">
                  <c:v>387</c:v>
                </c:pt>
                <c:pt idx="417">
                  <c:v>346</c:v>
                </c:pt>
                <c:pt idx="418">
                  <c:v>345</c:v>
                </c:pt>
                <c:pt idx="419">
                  <c:v>338</c:v>
                </c:pt>
                <c:pt idx="420">
                  <c:v>364</c:v>
                </c:pt>
                <c:pt idx="421">
                  <c:v>345</c:v>
                </c:pt>
                <c:pt idx="422">
                  <c:v>367</c:v>
                </c:pt>
                <c:pt idx="423">
                  <c:v>382</c:v>
                </c:pt>
                <c:pt idx="424">
                  <c:v>379</c:v>
                </c:pt>
                <c:pt idx="425">
                  <c:v>349</c:v>
                </c:pt>
                <c:pt idx="426">
                  <c:v>386</c:v>
                </c:pt>
                <c:pt idx="427">
                  <c:v>370</c:v>
                </c:pt>
                <c:pt idx="428">
                  <c:v>349</c:v>
                </c:pt>
                <c:pt idx="429">
                  <c:v>358</c:v>
                </c:pt>
                <c:pt idx="430">
                  <c:v>337</c:v>
                </c:pt>
                <c:pt idx="431">
                  <c:v>370</c:v>
                </c:pt>
                <c:pt idx="432">
                  <c:v>384</c:v>
                </c:pt>
                <c:pt idx="433">
                  <c:v>353</c:v>
                </c:pt>
                <c:pt idx="434">
                  <c:v>385</c:v>
                </c:pt>
                <c:pt idx="435">
                  <c:v>371</c:v>
                </c:pt>
                <c:pt idx="436">
                  <c:v>417</c:v>
                </c:pt>
                <c:pt idx="437">
                  <c:v>392</c:v>
                </c:pt>
                <c:pt idx="438">
                  <c:v>375</c:v>
                </c:pt>
                <c:pt idx="439">
                  <c:v>374</c:v>
                </c:pt>
                <c:pt idx="440">
                  <c:v>381</c:v>
                </c:pt>
                <c:pt idx="441">
                  <c:v>366</c:v>
                </c:pt>
                <c:pt idx="442">
                  <c:v>333</c:v>
                </c:pt>
                <c:pt idx="443">
                  <c:v>387</c:v>
                </c:pt>
                <c:pt idx="444">
                  <c:v>358</c:v>
                </c:pt>
                <c:pt idx="445">
                  <c:v>372</c:v>
                </c:pt>
                <c:pt idx="446">
                  <c:v>367</c:v>
                </c:pt>
                <c:pt idx="447">
                  <c:v>339</c:v>
                </c:pt>
                <c:pt idx="448">
                  <c:v>365</c:v>
                </c:pt>
                <c:pt idx="449">
                  <c:v>354</c:v>
                </c:pt>
                <c:pt idx="450">
                  <c:v>387</c:v>
                </c:pt>
                <c:pt idx="451">
                  <c:v>341</c:v>
                </c:pt>
                <c:pt idx="452">
                  <c:v>356</c:v>
                </c:pt>
                <c:pt idx="453">
                  <c:v>349</c:v>
                </c:pt>
                <c:pt idx="454">
                  <c:v>364</c:v>
                </c:pt>
                <c:pt idx="455">
                  <c:v>371</c:v>
                </c:pt>
                <c:pt idx="456">
                  <c:v>348</c:v>
                </c:pt>
                <c:pt idx="457">
                  <c:v>396</c:v>
                </c:pt>
                <c:pt idx="458">
                  <c:v>358</c:v>
                </c:pt>
                <c:pt idx="459">
                  <c:v>351</c:v>
                </c:pt>
                <c:pt idx="460">
                  <c:v>410</c:v>
                </c:pt>
                <c:pt idx="461">
                  <c:v>360</c:v>
                </c:pt>
                <c:pt idx="462">
                  <c:v>324</c:v>
                </c:pt>
                <c:pt idx="463">
                  <c:v>385</c:v>
                </c:pt>
                <c:pt idx="464">
                  <c:v>370</c:v>
                </c:pt>
                <c:pt idx="465">
                  <c:v>385</c:v>
                </c:pt>
                <c:pt idx="466">
                  <c:v>355</c:v>
                </c:pt>
                <c:pt idx="467">
                  <c:v>360</c:v>
                </c:pt>
                <c:pt idx="468">
                  <c:v>354</c:v>
                </c:pt>
                <c:pt idx="469">
                  <c:v>383</c:v>
                </c:pt>
                <c:pt idx="470">
                  <c:v>356</c:v>
                </c:pt>
                <c:pt idx="471">
                  <c:v>363</c:v>
                </c:pt>
                <c:pt idx="472">
                  <c:v>400</c:v>
                </c:pt>
                <c:pt idx="473">
                  <c:v>353</c:v>
                </c:pt>
                <c:pt idx="474">
                  <c:v>361</c:v>
                </c:pt>
                <c:pt idx="475">
                  <c:v>387</c:v>
                </c:pt>
                <c:pt idx="476">
                  <c:v>349</c:v>
                </c:pt>
                <c:pt idx="477">
                  <c:v>366</c:v>
                </c:pt>
                <c:pt idx="478">
                  <c:v>381</c:v>
                </c:pt>
                <c:pt idx="479">
                  <c:v>329</c:v>
                </c:pt>
                <c:pt idx="480">
                  <c:v>342</c:v>
                </c:pt>
                <c:pt idx="481">
                  <c:v>368</c:v>
                </c:pt>
                <c:pt idx="482">
                  <c:v>320</c:v>
                </c:pt>
                <c:pt idx="483">
                  <c:v>347</c:v>
                </c:pt>
                <c:pt idx="484">
                  <c:v>333</c:v>
                </c:pt>
                <c:pt idx="485">
                  <c:v>358</c:v>
                </c:pt>
                <c:pt idx="486">
                  <c:v>336</c:v>
                </c:pt>
                <c:pt idx="487">
                  <c:v>369</c:v>
                </c:pt>
                <c:pt idx="488">
                  <c:v>351</c:v>
                </c:pt>
                <c:pt idx="489">
                  <c:v>397</c:v>
                </c:pt>
                <c:pt idx="490">
                  <c:v>362</c:v>
                </c:pt>
                <c:pt idx="491">
                  <c:v>338</c:v>
                </c:pt>
                <c:pt idx="492">
                  <c:v>352</c:v>
                </c:pt>
                <c:pt idx="493">
                  <c:v>358</c:v>
                </c:pt>
                <c:pt idx="494">
                  <c:v>385</c:v>
                </c:pt>
                <c:pt idx="495">
                  <c:v>343</c:v>
                </c:pt>
                <c:pt idx="496">
                  <c:v>337</c:v>
                </c:pt>
                <c:pt idx="497">
                  <c:v>332</c:v>
                </c:pt>
                <c:pt idx="498">
                  <c:v>365</c:v>
                </c:pt>
                <c:pt idx="499">
                  <c:v>351</c:v>
                </c:pt>
                <c:pt idx="500">
                  <c:v>346</c:v>
                </c:pt>
                <c:pt idx="501">
                  <c:v>343</c:v>
                </c:pt>
                <c:pt idx="502">
                  <c:v>350</c:v>
                </c:pt>
                <c:pt idx="503">
                  <c:v>388</c:v>
                </c:pt>
                <c:pt idx="504">
                  <c:v>353</c:v>
                </c:pt>
                <c:pt idx="505">
                  <c:v>354</c:v>
                </c:pt>
                <c:pt idx="506">
                  <c:v>400</c:v>
                </c:pt>
                <c:pt idx="507">
                  <c:v>335</c:v>
                </c:pt>
                <c:pt idx="508">
                  <c:v>381</c:v>
                </c:pt>
                <c:pt idx="509">
                  <c:v>378</c:v>
                </c:pt>
                <c:pt idx="510">
                  <c:v>377</c:v>
                </c:pt>
                <c:pt idx="511">
                  <c:v>367</c:v>
                </c:pt>
                <c:pt idx="512">
                  <c:v>380</c:v>
                </c:pt>
                <c:pt idx="513">
                  <c:v>391</c:v>
                </c:pt>
                <c:pt idx="514">
                  <c:v>371</c:v>
                </c:pt>
                <c:pt idx="515">
                  <c:v>357</c:v>
                </c:pt>
                <c:pt idx="516">
                  <c:v>354</c:v>
                </c:pt>
                <c:pt idx="517">
                  <c:v>362</c:v>
                </c:pt>
                <c:pt idx="518">
                  <c:v>394</c:v>
                </c:pt>
                <c:pt idx="519">
                  <c:v>349</c:v>
                </c:pt>
                <c:pt idx="520">
                  <c:v>377</c:v>
                </c:pt>
                <c:pt idx="521">
                  <c:v>334</c:v>
                </c:pt>
                <c:pt idx="522">
                  <c:v>354</c:v>
                </c:pt>
                <c:pt idx="523">
                  <c:v>368</c:v>
                </c:pt>
                <c:pt idx="524">
                  <c:v>339</c:v>
                </c:pt>
                <c:pt idx="525">
                  <c:v>372</c:v>
                </c:pt>
                <c:pt idx="526">
                  <c:v>344</c:v>
                </c:pt>
                <c:pt idx="527">
                  <c:v>372</c:v>
                </c:pt>
                <c:pt idx="528">
                  <c:v>333</c:v>
                </c:pt>
                <c:pt idx="529">
                  <c:v>370</c:v>
                </c:pt>
                <c:pt idx="530">
                  <c:v>378</c:v>
                </c:pt>
                <c:pt idx="531">
                  <c:v>356</c:v>
                </c:pt>
                <c:pt idx="532">
                  <c:v>356</c:v>
                </c:pt>
                <c:pt idx="533">
                  <c:v>354</c:v>
                </c:pt>
                <c:pt idx="534">
                  <c:v>394</c:v>
                </c:pt>
                <c:pt idx="535">
                  <c:v>360</c:v>
                </c:pt>
                <c:pt idx="536">
                  <c:v>352</c:v>
                </c:pt>
                <c:pt idx="537">
                  <c:v>384</c:v>
                </c:pt>
                <c:pt idx="538">
                  <c:v>361</c:v>
                </c:pt>
                <c:pt idx="539">
                  <c:v>348</c:v>
                </c:pt>
                <c:pt idx="540">
                  <c:v>374</c:v>
                </c:pt>
                <c:pt idx="541">
                  <c:v>350</c:v>
                </c:pt>
                <c:pt idx="542">
                  <c:v>387</c:v>
                </c:pt>
                <c:pt idx="543">
                  <c:v>360</c:v>
                </c:pt>
                <c:pt idx="544">
                  <c:v>373</c:v>
                </c:pt>
                <c:pt idx="545">
                  <c:v>360</c:v>
                </c:pt>
                <c:pt idx="546">
                  <c:v>371</c:v>
                </c:pt>
                <c:pt idx="547">
                  <c:v>381</c:v>
                </c:pt>
                <c:pt idx="548">
                  <c:v>365</c:v>
                </c:pt>
                <c:pt idx="549">
                  <c:v>327</c:v>
                </c:pt>
                <c:pt idx="550">
                  <c:v>383</c:v>
                </c:pt>
                <c:pt idx="551">
                  <c:v>367</c:v>
                </c:pt>
                <c:pt idx="552">
                  <c:v>366</c:v>
                </c:pt>
                <c:pt idx="553">
                  <c:v>363</c:v>
                </c:pt>
                <c:pt idx="554">
                  <c:v>366</c:v>
                </c:pt>
                <c:pt idx="555">
                  <c:v>340</c:v>
                </c:pt>
                <c:pt idx="556">
                  <c:v>365</c:v>
                </c:pt>
                <c:pt idx="557">
                  <c:v>340</c:v>
                </c:pt>
                <c:pt idx="558">
                  <c:v>350</c:v>
                </c:pt>
                <c:pt idx="559">
                  <c:v>355</c:v>
                </c:pt>
                <c:pt idx="560">
                  <c:v>358</c:v>
                </c:pt>
                <c:pt idx="561">
                  <c:v>389</c:v>
                </c:pt>
                <c:pt idx="562">
                  <c:v>363</c:v>
                </c:pt>
                <c:pt idx="563">
                  <c:v>345</c:v>
                </c:pt>
                <c:pt idx="564">
                  <c:v>406</c:v>
                </c:pt>
                <c:pt idx="565">
                  <c:v>354</c:v>
                </c:pt>
                <c:pt idx="566">
                  <c:v>372</c:v>
                </c:pt>
                <c:pt idx="567">
                  <c:v>363</c:v>
                </c:pt>
                <c:pt idx="568">
                  <c:v>349</c:v>
                </c:pt>
                <c:pt idx="569">
                  <c:v>353</c:v>
                </c:pt>
                <c:pt idx="570">
                  <c:v>378</c:v>
                </c:pt>
                <c:pt idx="571">
                  <c:v>377</c:v>
                </c:pt>
                <c:pt idx="572">
                  <c:v>355</c:v>
                </c:pt>
                <c:pt idx="573">
                  <c:v>386</c:v>
                </c:pt>
                <c:pt idx="574">
                  <c:v>354</c:v>
                </c:pt>
                <c:pt idx="575">
                  <c:v>349</c:v>
                </c:pt>
                <c:pt idx="576">
                  <c:v>354</c:v>
                </c:pt>
                <c:pt idx="577">
                  <c:v>381</c:v>
                </c:pt>
                <c:pt idx="578">
                  <c:v>380</c:v>
                </c:pt>
                <c:pt idx="579">
                  <c:v>347</c:v>
                </c:pt>
                <c:pt idx="580">
                  <c:v>388</c:v>
                </c:pt>
                <c:pt idx="581">
                  <c:v>368</c:v>
                </c:pt>
                <c:pt idx="582">
                  <c:v>388</c:v>
                </c:pt>
                <c:pt idx="583">
                  <c:v>356</c:v>
                </c:pt>
                <c:pt idx="584">
                  <c:v>382</c:v>
                </c:pt>
                <c:pt idx="585">
                  <c:v>400</c:v>
                </c:pt>
                <c:pt idx="586">
                  <c:v>404</c:v>
                </c:pt>
                <c:pt idx="587">
                  <c:v>364</c:v>
                </c:pt>
                <c:pt idx="588">
                  <c:v>373</c:v>
                </c:pt>
                <c:pt idx="589">
                  <c:v>350</c:v>
                </c:pt>
                <c:pt idx="590">
                  <c:v>397</c:v>
                </c:pt>
                <c:pt idx="591">
                  <c:v>349</c:v>
                </c:pt>
                <c:pt idx="592">
                  <c:v>367</c:v>
                </c:pt>
                <c:pt idx="593">
                  <c:v>418</c:v>
                </c:pt>
                <c:pt idx="594">
                  <c:v>346</c:v>
                </c:pt>
                <c:pt idx="595">
                  <c:v>384</c:v>
                </c:pt>
                <c:pt idx="596">
                  <c:v>376</c:v>
                </c:pt>
                <c:pt idx="597">
                  <c:v>387</c:v>
                </c:pt>
                <c:pt idx="598">
                  <c:v>356</c:v>
                </c:pt>
                <c:pt idx="599">
                  <c:v>403</c:v>
                </c:pt>
                <c:pt idx="600">
                  <c:v>374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Fe oxide 10 min 950 2 deg per min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20</c:v>
                </c:pt>
                <c:pt idx="1">
                  <c:v>20.05</c:v>
                </c:pt>
                <c:pt idx="2">
                  <c:v>20.100000000000001</c:v>
                </c:pt>
                <c:pt idx="3">
                  <c:v>20.149999999999999</c:v>
                </c:pt>
                <c:pt idx="4">
                  <c:v>20.2</c:v>
                </c:pt>
                <c:pt idx="5">
                  <c:v>20.25</c:v>
                </c:pt>
                <c:pt idx="6">
                  <c:v>20.3</c:v>
                </c:pt>
                <c:pt idx="7">
                  <c:v>20.350000000000001</c:v>
                </c:pt>
                <c:pt idx="8">
                  <c:v>20.399999999999999</c:v>
                </c:pt>
                <c:pt idx="9">
                  <c:v>20.45</c:v>
                </c:pt>
                <c:pt idx="10">
                  <c:v>20.5</c:v>
                </c:pt>
                <c:pt idx="11">
                  <c:v>20.55</c:v>
                </c:pt>
                <c:pt idx="12">
                  <c:v>20.6</c:v>
                </c:pt>
                <c:pt idx="13">
                  <c:v>20.65</c:v>
                </c:pt>
                <c:pt idx="14">
                  <c:v>20.7</c:v>
                </c:pt>
                <c:pt idx="15">
                  <c:v>20.75</c:v>
                </c:pt>
                <c:pt idx="16">
                  <c:v>20.8</c:v>
                </c:pt>
                <c:pt idx="17">
                  <c:v>20.85</c:v>
                </c:pt>
                <c:pt idx="18">
                  <c:v>20.9</c:v>
                </c:pt>
                <c:pt idx="19">
                  <c:v>20.95</c:v>
                </c:pt>
                <c:pt idx="20">
                  <c:v>21</c:v>
                </c:pt>
                <c:pt idx="21">
                  <c:v>21.05</c:v>
                </c:pt>
                <c:pt idx="22">
                  <c:v>21.1</c:v>
                </c:pt>
                <c:pt idx="23">
                  <c:v>21.15</c:v>
                </c:pt>
                <c:pt idx="24">
                  <c:v>21.2</c:v>
                </c:pt>
                <c:pt idx="25">
                  <c:v>21.25</c:v>
                </c:pt>
                <c:pt idx="26">
                  <c:v>21.3</c:v>
                </c:pt>
                <c:pt idx="27">
                  <c:v>21.35</c:v>
                </c:pt>
                <c:pt idx="28">
                  <c:v>21.4</c:v>
                </c:pt>
                <c:pt idx="29">
                  <c:v>21.45</c:v>
                </c:pt>
                <c:pt idx="30">
                  <c:v>21.5</c:v>
                </c:pt>
                <c:pt idx="31">
                  <c:v>21.55</c:v>
                </c:pt>
                <c:pt idx="32">
                  <c:v>21.6</c:v>
                </c:pt>
                <c:pt idx="33">
                  <c:v>21.65</c:v>
                </c:pt>
                <c:pt idx="34">
                  <c:v>21.7</c:v>
                </c:pt>
                <c:pt idx="35">
                  <c:v>21.75</c:v>
                </c:pt>
                <c:pt idx="36">
                  <c:v>21.8</c:v>
                </c:pt>
                <c:pt idx="37">
                  <c:v>21.85</c:v>
                </c:pt>
                <c:pt idx="38">
                  <c:v>21.9</c:v>
                </c:pt>
                <c:pt idx="39">
                  <c:v>21.95</c:v>
                </c:pt>
                <c:pt idx="40">
                  <c:v>22</c:v>
                </c:pt>
                <c:pt idx="41">
                  <c:v>22.05</c:v>
                </c:pt>
                <c:pt idx="42">
                  <c:v>22.1</c:v>
                </c:pt>
                <c:pt idx="43">
                  <c:v>22.15</c:v>
                </c:pt>
                <c:pt idx="44">
                  <c:v>22.2</c:v>
                </c:pt>
                <c:pt idx="45">
                  <c:v>22.25</c:v>
                </c:pt>
                <c:pt idx="46">
                  <c:v>22.3</c:v>
                </c:pt>
                <c:pt idx="47">
                  <c:v>22.35</c:v>
                </c:pt>
                <c:pt idx="48">
                  <c:v>22.4</c:v>
                </c:pt>
                <c:pt idx="49">
                  <c:v>22.45</c:v>
                </c:pt>
                <c:pt idx="50">
                  <c:v>22.5</c:v>
                </c:pt>
                <c:pt idx="51">
                  <c:v>22.55</c:v>
                </c:pt>
                <c:pt idx="52">
                  <c:v>22.6</c:v>
                </c:pt>
                <c:pt idx="53">
                  <c:v>22.65</c:v>
                </c:pt>
                <c:pt idx="54">
                  <c:v>22.7</c:v>
                </c:pt>
                <c:pt idx="55">
                  <c:v>22.75</c:v>
                </c:pt>
                <c:pt idx="56">
                  <c:v>22.8</c:v>
                </c:pt>
                <c:pt idx="57">
                  <c:v>22.85</c:v>
                </c:pt>
                <c:pt idx="58">
                  <c:v>22.9</c:v>
                </c:pt>
                <c:pt idx="59">
                  <c:v>22.95</c:v>
                </c:pt>
                <c:pt idx="60">
                  <c:v>23</c:v>
                </c:pt>
                <c:pt idx="61">
                  <c:v>23.05</c:v>
                </c:pt>
                <c:pt idx="62">
                  <c:v>23.1</c:v>
                </c:pt>
                <c:pt idx="63">
                  <c:v>23.15</c:v>
                </c:pt>
                <c:pt idx="64">
                  <c:v>23.2</c:v>
                </c:pt>
                <c:pt idx="65">
                  <c:v>23.25</c:v>
                </c:pt>
                <c:pt idx="66">
                  <c:v>23.3</c:v>
                </c:pt>
                <c:pt idx="67">
                  <c:v>23.35</c:v>
                </c:pt>
                <c:pt idx="68">
                  <c:v>23.4</c:v>
                </c:pt>
                <c:pt idx="69">
                  <c:v>23.45</c:v>
                </c:pt>
                <c:pt idx="70">
                  <c:v>23.5</c:v>
                </c:pt>
                <c:pt idx="71">
                  <c:v>23.55</c:v>
                </c:pt>
                <c:pt idx="72">
                  <c:v>23.6</c:v>
                </c:pt>
                <c:pt idx="73">
                  <c:v>23.65</c:v>
                </c:pt>
                <c:pt idx="74">
                  <c:v>23.7</c:v>
                </c:pt>
                <c:pt idx="75">
                  <c:v>23.75</c:v>
                </c:pt>
                <c:pt idx="76">
                  <c:v>23.8</c:v>
                </c:pt>
                <c:pt idx="77">
                  <c:v>23.85</c:v>
                </c:pt>
                <c:pt idx="78">
                  <c:v>23.9</c:v>
                </c:pt>
                <c:pt idx="79">
                  <c:v>23.95</c:v>
                </c:pt>
                <c:pt idx="80">
                  <c:v>24</c:v>
                </c:pt>
                <c:pt idx="81">
                  <c:v>24.05</c:v>
                </c:pt>
                <c:pt idx="82">
                  <c:v>24.1</c:v>
                </c:pt>
                <c:pt idx="83">
                  <c:v>24.15</c:v>
                </c:pt>
                <c:pt idx="84">
                  <c:v>24.2</c:v>
                </c:pt>
                <c:pt idx="85">
                  <c:v>24.25</c:v>
                </c:pt>
                <c:pt idx="86">
                  <c:v>24.3</c:v>
                </c:pt>
                <c:pt idx="87">
                  <c:v>24.35</c:v>
                </c:pt>
                <c:pt idx="88">
                  <c:v>24.4</c:v>
                </c:pt>
                <c:pt idx="89">
                  <c:v>24.45</c:v>
                </c:pt>
                <c:pt idx="90">
                  <c:v>24.5</c:v>
                </c:pt>
                <c:pt idx="91">
                  <c:v>24.55</c:v>
                </c:pt>
                <c:pt idx="92">
                  <c:v>24.6</c:v>
                </c:pt>
                <c:pt idx="93">
                  <c:v>24.65</c:v>
                </c:pt>
                <c:pt idx="94">
                  <c:v>24.7</c:v>
                </c:pt>
                <c:pt idx="95">
                  <c:v>24.75</c:v>
                </c:pt>
                <c:pt idx="96">
                  <c:v>24.8</c:v>
                </c:pt>
                <c:pt idx="97">
                  <c:v>24.85</c:v>
                </c:pt>
                <c:pt idx="98">
                  <c:v>24.9</c:v>
                </c:pt>
                <c:pt idx="99">
                  <c:v>24.95</c:v>
                </c:pt>
                <c:pt idx="100">
                  <c:v>25</c:v>
                </c:pt>
                <c:pt idx="101">
                  <c:v>25.05</c:v>
                </c:pt>
                <c:pt idx="102">
                  <c:v>25.1</c:v>
                </c:pt>
                <c:pt idx="103">
                  <c:v>25.15</c:v>
                </c:pt>
                <c:pt idx="104">
                  <c:v>25.2</c:v>
                </c:pt>
                <c:pt idx="105">
                  <c:v>25.25</c:v>
                </c:pt>
                <c:pt idx="106">
                  <c:v>25.3</c:v>
                </c:pt>
                <c:pt idx="107">
                  <c:v>25.35</c:v>
                </c:pt>
                <c:pt idx="108">
                  <c:v>25.4</c:v>
                </c:pt>
                <c:pt idx="109">
                  <c:v>25.45</c:v>
                </c:pt>
                <c:pt idx="110">
                  <c:v>25.5</c:v>
                </c:pt>
                <c:pt idx="111">
                  <c:v>25.55</c:v>
                </c:pt>
                <c:pt idx="112">
                  <c:v>25.6</c:v>
                </c:pt>
                <c:pt idx="113">
                  <c:v>25.65</c:v>
                </c:pt>
                <c:pt idx="114">
                  <c:v>25.7</c:v>
                </c:pt>
                <c:pt idx="115">
                  <c:v>25.75</c:v>
                </c:pt>
                <c:pt idx="116">
                  <c:v>25.8</c:v>
                </c:pt>
                <c:pt idx="117">
                  <c:v>25.85</c:v>
                </c:pt>
                <c:pt idx="118">
                  <c:v>25.9</c:v>
                </c:pt>
                <c:pt idx="119">
                  <c:v>25.95</c:v>
                </c:pt>
                <c:pt idx="120">
                  <c:v>26</c:v>
                </c:pt>
                <c:pt idx="121">
                  <c:v>26.05</c:v>
                </c:pt>
                <c:pt idx="122">
                  <c:v>26.1</c:v>
                </c:pt>
                <c:pt idx="123">
                  <c:v>26.15</c:v>
                </c:pt>
                <c:pt idx="124">
                  <c:v>26.2</c:v>
                </c:pt>
                <c:pt idx="125">
                  <c:v>26.25</c:v>
                </c:pt>
                <c:pt idx="126">
                  <c:v>26.3</c:v>
                </c:pt>
                <c:pt idx="127">
                  <c:v>26.35</c:v>
                </c:pt>
                <c:pt idx="128">
                  <c:v>26.4</c:v>
                </c:pt>
                <c:pt idx="129">
                  <c:v>26.45</c:v>
                </c:pt>
                <c:pt idx="130">
                  <c:v>26.5</c:v>
                </c:pt>
                <c:pt idx="131">
                  <c:v>26.55</c:v>
                </c:pt>
                <c:pt idx="132">
                  <c:v>26.6</c:v>
                </c:pt>
                <c:pt idx="133">
                  <c:v>26.65</c:v>
                </c:pt>
                <c:pt idx="134">
                  <c:v>26.7</c:v>
                </c:pt>
                <c:pt idx="135">
                  <c:v>26.75</c:v>
                </c:pt>
                <c:pt idx="136">
                  <c:v>26.8</c:v>
                </c:pt>
                <c:pt idx="137">
                  <c:v>26.85</c:v>
                </c:pt>
                <c:pt idx="138">
                  <c:v>26.9</c:v>
                </c:pt>
                <c:pt idx="139">
                  <c:v>26.95</c:v>
                </c:pt>
                <c:pt idx="140">
                  <c:v>27</c:v>
                </c:pt>
                <c:pt idx="141">
                  <c:v>27.05</c:v>
                </c:pt>
                <c:pt idx="142">
                  <c:v>27.1</c:v>
                </c:pt>
                <c:pt idx="143">
                  <c:v>27.15</c:v>
                </c:pt>
                <c:pt idx="144">
                  <c:v>27.2</c:v>
                </c:pt>
                <c:pt idx="145">
                  <c:v>27.25</c:v>
                </c:pt>
                <c:pt idx="146">
                  <c:v>27.3</c:v>
                </c:pt>
                <c:pt idx="147">
                  <c:v>27.35</c:v>
                </c:pt>
                <c:pt idx="148">
                  <c:v>27.4</c:v>
                </c:pt>
                <c:pt idx="149">
                  <c:v>27.45</c:v>
                </c:pt>
                <c:pt idx="150">
                  <c:v>27.5</c:v>
                </c:pt>
                <c:pt idx="151">
                  <c:v>27.55</c:v>
                </c:pt>
                <c:pt idx="152">
                  <c:v>27.6</c:v>
                </c:pt>
                <c:pt idx="153">
                  <c:v>27.65</c:v>
                </c:pt>
                <c:pt idx="154">
                  <c:v>27.7</c:v>
                </c:pt>
                <c:pt idx="155">
                  <c:v>27.75</c:v>
                </c:pt>
                <c:pt idx="156">
                  <c:v>27.8</c:v>
                </c:pt>
                <c:pt idx="157">
                  <c:v>27.85</c:v>
                </c:pt>
                <c:pt idx="158">
                  <c:v>27.9</c:v>
                </c:pt>
                <c:pt idx="159">
                  <c:v>27.95</c:v>
                </c:pt>
                <c:pt idx="160">
                  <c:v>28</c:v>
                </c:pt>
                <c:pt idx="161">
                  <c:v>28.05</c:v>
                </c:pt>
                <c:pt idx="162">
                  <c:v>28.1</c:v>
                </c:pt>
                <c:pt idx="163">
                  <c:v>28.15</c:v>
                </c:pt>
                <c:pt idx="164">
                  <c:v>28.2</c:v>
                </c:pt>
                <c:pt idx="165">
                  <c:v>28.25</c:v>
                </c:pt>
                <c:pt idx="166">
                  <c:v>28.3</c:v>
                </c:pt>
                <c:pt idx="167">
                  <c:v>28.35</c:v>
                </c:pt>
                <c:pt idx="168">
                  <c:v>28.4</c:v>
                </c:pt>
                <c:pt idx="169">
                  <c:v>28.45</c:v>
                </c:pt>
                <c:pt idx="170">
                  <c:v>28.5</c:v>
                </c:pt>
                <c:pt idx="171">
                  <c:v>28.55</c:v>
                </c:pt>
                <c:pt idx="172">
                  <c:v>28.6</c:v>
                </c:pt>
                <c:pt idx="173">
                  <c:v>28.65</c:v>
                </c:pt>
                <c:pt idx="174">
                  <c:v>28.7</c:v>
                </c:pt>
                <c:pt idx="175">
                  <c:v>28.75</c:v>
                </c:pt>
                <c:pt idx="176">
                  <c:v>28.8</c:v>
                </c:pt>
                <c:pt idx="177">
                  <c:v>28.85</c:v>
                </c:pt>
                <c:pt idx="178">
                  <c:v>28.9</c:v>
                </c:pt>
                <c:pt idx="179">
                  <c:v>28.95</c:v>
                </c:pt>
                <c:pt idx="180">
                  <c:v>29</c:v>
                </c:pt>
                <c:pt idx="181">
                  <c:v>29.05</c:v>
                </c:pt>
                <c:pt idx="182">
                  <c:v>29.1</c:v>
                </c:pt>
                <c:pt idx="183">
                  <c:v>29.15</c:v>
                </c:pt>
                <c:pt idx="184">
                  <c:v>29.2</c:v>
                </c:pt>
                <c:pt idx="185">
                  <c:v>29.25</c:v>
                </c:pt>
                <c:pt idx="186">
                  <c:v>29.3</c:v>
                </c:pt>
                <c:pt idx="187">
                  <c:v>29.35</c:v>
                </c:pt>
                <c:pt idx="188">
                  <c:v>29.4</c:v>
                </c:pt>
                <c:pt idx="189">
                  <c:v>29.45</c:v>
                </c:pt>
                <c:pt idx="190">
                  <c:v>29.5</c:v>
                </c:pt>
                <c:pt idx="191">
                  <c:v>29.55</c:v>
                </c:pt>
                <c:pt idx="192">
                  <c:v>29.6</c:v>
                </c:pt>
                <c:pt idx="193">
                  <c:v>29.65</c:v>
                </c:pt>
                <c:pt idx="194">
                  <c:v>29.7</c:v>
                </c:pt>
                <c:pt idx="195">
                  <c:v>29.75</c:v>
                </c:pt>
                <c:pt idx="196">
                  <c:v>29.8</c:v>
                </c:pt>
                <c:pt idx="197">
                  <c:v>29.85</c:v>
                </c:pt>
                <c:pt idx="198">
                  <c:v>29.9</c:v>
                </c:pt>
                <c:pt idx="199">
                  <c:v>29.95</c:v>
                </c:pt>
                <c:pt idx="200">
                  <c:v>30</c:v>
                </c:pt>
                <c:pt idx="201">
                  <c:v>30.05</c:v>
                </c:pt>
                <c:pt idx="202">
                  <c:v>30.1</c:v>
                </c:pt>
                <c:pt idx="203">
                  <c:v>30.15</c:v>
                </c:pt>
                <c:pt idx="204">
                  <c:v>30.2</c:v>
                </c:pt>
                <c:pt idx="205">
                  <c:v>30.25</c:v>
                </c:pt>
                <c:pt idx="206">
                  <c:v>30.3</c:v>
                </c:pt>
                <c:pt idx="207">
                  <c:v>30.35</c:v>
                </c:pt>
                <c:pt idx="208">
                  <c:v>30.4</c:v>
                </c:pt>
                <c:pt idx="209">
                  <c:v>30.45</c:v>
                </c:pt>
                <c:pt idx="210">
                  <c:v>30.5</c:v>
                </c:pt>
                <c:pt idx="211">
                  <c:v>30.55</c:v>
                </c:pt>
                <c:pt idx="212">
                  <c:v>30.6</c:v>
                </c:pt>
                <c:pt idx="213">
                  <c:v>30.65</c:v>
                </c:pt>
                <c:pt idx="214">
                  <c:v>30.7</c:v>
                </c:pt>
                <c:pt idx="215">
                  <c:v>30.75</c:v>
                </c:pt>
                <c:pt idx="216">
                  <c:v>30.8</c:v>
                </c:pt>
                <c:pt idx="217">
                  <c:v>30.85</c:v>
                </c:pt>
                <c:pt idx="218">
                  <c:v>30.9</c:v>
                </c:pt>
                <c:pt idx="219">
                  <c:v>30.95</c:v>
                </c:pt>
                <c:pt idx="220">
                  <c:v>31</c:v>
                </c:pt>
                <c:pt idx="221">
                  <c:v>31.05</c:v>
                </c:pt>
                <c:pt idx="222">
                  <c:v>31.1</c:v>
                </c:pt>
                <c:pt idx="223">
                  <c:v>31.15</c:v>
                </c:pt>
                <c:pt idx="224">
                  <c:v>31.2</c:v>
                </c:pt>
                <c:pt idx="225">
                  <c:v>31.25</c:v>
                </c:pt>
                <c:pt idx="226">
                  <c:v>31.3</c:v>
                </c:pt>
                <c:pt idx="227">
                  <c:v>31.35</c:v>
                </c:pt>
                <c:pt idx="228">
                  <c:v>31.4</c:v>
                </c:pt>
                <c:pt idx="229">
                  <c:v>31.45</c:v>
                </c:pt>
                <c:pt idx="230">
                  <c:v>31.5</c:v>
                </c:pt>
                <c:pt idx="231">
                  <c:v>31.55</c:v>
                </c:pt>
                <c:pt idx="232">
                  <c:v>31.6</c:v>
                </c:pt>
                <c:pt idx="233">
                  <c:v>31.65</c:v>
                </c:pt>
                <c:pt idx="234">
                  <c:v>31.7</c:v>
                </c:pt>
                <c:pt idx="235">
                  <c:v>31.75</c:v>
                </c:pt>
                <c:pt idx="236">
                  <c:v>31.8</c:v>
                </c:pt>
                <c:pt idx="237">
                  <c:v>31.85</c:v>
                </c:pt>
                <c:pt idx="238">
                  <c:v>31.9</c:v>
                </c:pt>
                <c:pt idx="239">
                  <c:v>31.95</c:v>
                </c:pt>
                <c:pt idx="240">
                  <c:v>32</c:v>
                </c:pt>
                <c:pt idx="241">
                  <c:v>32.049999999999997</c:v>
                </c:pt>
                <c:pt idx="242">
                  <c:v>32.1</c:v>
                </c:pt>
                <c:pt idx="243">
                  <c:v>32.15</c:v>
                </c:pt>
                <c:pt idx="244">
                  <c:v>32.200000000000003</c:v>
                </c:pt>
                <c:pt idx="245">
                  <c:v>32.25</c:v>
                </c:pt>
                <c:pt idx="246">
                  <c:v>32.299999999999997</c:v>
                </c:pt>
                <c:pt idx="247">
                  <c:v>32.35</c:v>
                </c:pt>
                <c:pt idx="248">
                  <c:v>32.4</c:v>
                </c:pt>
                <c:pt idx="249">
                  <c:v>32.450000000000003</c:v>
                </c:pt>
                <c:pt idx="250">
                  <c:v>32.5</c:v>
                </c:pt>
                <c:pt idx="251">
                  <c:v>32.549999999999997</c:v>
                </c:pt>
                <c:pt idx="252">
                  <c:v>32.6</c:v>
                </c:pt>
                <c:pt idx="253">
                  <c:v>32.65</c:v>
                </c:pt>
                <c:pt idx="254">
                  <c:v>32.700000000000003</c:v>
                </c:pt>
                <c:pt idx="255">
                  <c:v>32.75</c:v>
                </c:pt>
                <c:pt idx="256">
                  <c:v>32.799999999999997</c:v>
                </c:pt>
                <c:pt idx="257">
                  <c:v>32.85</c:v>
                </c:pt>
                <c:pt idx="258">
                  <c:v>32.9</c:v>
                </c:pt>
                <c:pt idx="259">
                  <c:v>32.950000000000003</c:v>
                </c:pt>
                <c:pt idx="260">
                  <c:v>33</c:v>
                </c:pt>
                <c:pt idx="261">
                  <c:v>33.049999999999997</c:v>
                </c:pt>
                <c:pt idx="262">
                  <c:v>33.1</c:v>
                </c:pt>
                <c:pt idx="263">
                  <c:v>33.15</c:v>
                </c:pt>
                <c:pt idx="264">
                  <c:v>33.200000000000003</c:v>
                </c:pt>
                <c:pt idx="265">
                  <c:v>33.25</c:v>
                </c:pt>
                <c:pt idx="266">
                  <c:v>33.299999999999997</c:v>
                </c:pt>
                <c:pt idx="267">
                  <c:v>33.35</c:v>
                </c:pt>
                <c:pt idx="268">
                  <c:v>33.4</c:v>
                </c:pt>
                <c:pt idx="269">
                  <c:v>33.450000000000003</c:v>
                </c:pt>
                <c:pt idx="270">
                  <c:v>33.5</c:v>
                </c:pt>
                <c:pt idx="271">
                  <c:v>33.549999999999997</c:v>
                </c:pt>
                <c:pt idx="272">
                  <c:v>33.6</c:v>
                </c:pt>
                <c:pt idx="273">
                  <c:v>33.65</c:v>
                </c:pt>
                <c:pt idx="274">
                  <c:v>33.700000000000003</c:v>
                </c:pt>
                <c:pt idx="275">
                  <c:v>33.75</c:v>
                </c:pt>
                <c:pt idx="276">
                  <c:v>33.799999999999997</c:v>
                </c:pt>
                <c:pt idx="277">
                  <c:v>33.85</c:v>
                </c:pt>
                <c:pt idx="278">
                  <c:v>33.9</c:v>
                </c:pt>
                <c:pt idx="279">
                  <c:v>33.950000000000003</c:v>
                </c:pt>
                <c:pt idx="280">
                  <c:v>34</c:v>
                </c:pt>
                <c:pt idx="281">
                  <c:v>34.049999999999997</c:v>
                </c:pt>
                <c:pt idx="282">
                  <c:v>34.1</c:v>
                </c:pt>
                <c:pt idx="283">
                  <c:v>34.15</c:v>
                </c:pt>
                <c:pt idx="284">
                  <c:v>34.200000000000003</c:v>
                </c:pt>
                <c:pt idx="285">
                  <c:v>34.25</c:v>
                </c:pt>
                <c:pt idx="286">
                  <c:v>34.299999999999997</c:v>
                </c:pt>
                <c:pt idx="287">
                  <c:v>34.35</c:v>
                </c:pt>
                <c:pt idx="288">
                  <c:v>34.4</c:v>
                </c:pt>
                <c:pt idx="289">
                  <c:v>34.450000000000003</c:v>
                </c:pt>
                <c:pt idx="290">
                  <c:v>34.5</c:v>
                </c:pt>
                <c:pt idx="291">
                  <c:v>34.549999999999997</c:v>
                </c:pt>
                <c:pt idx="292">
                  <c:v>34.6</c:v>
                </c:pt>
                <c:pt idx="293">
                  <c:v>34.65</c:v>
                </c:pt>
                <c:pt idx="294">
                  <c:v>34.700000000000003</c:v>
                </c:pt>
                <c:pt idx="295">
                  <c:v>34.75</c:v>
                </c:pt>
                <c:pt idx="296">
                  <c:v>34.799999999999997</c:v>
                </c:pt>
                <c:pt idx="297">
                  <c:v>34.85</c:v>
                </c:pt>
                <c:pt idx="298">
                  <c:v>34.9</c:v>
                </c:pt>
                <c:pt idx="299">
                  <c:v>34.950000000000003</c:v>
                </c:pt>
                <c:pt idx="300">
                  <c:v>35</c:v>
                </c:pt>
                <c:pt idx="301">
                  <c:v>35.049999999999997</c:v>
                </c:pt>
                <c:pt idx="302">
                  <c:v>35.1</c:v>
                </c:pt>
                <c:pt idx="303">
                  <c:v>35.15</c:v>
                </c:pt>
                <c:pt idx="304">
                  <c:v>35.200000000000003</c:v>
                </c:pt>
                <c:pt idx="305">
                  <c:v>35.25</c:v>
                </c:pt>
                <c:pt idx="306">
                  <c:v>35.299999999999997</c:v>
                </c:pt>
                <c:pt idx="307">
                  <c:v>35.35</c:v>
                </c:pt>
                <c:pt idx="308">
                  <c:v>35.4</c:v>
                </c:pt>
                <c:pt idx="309">
                  <c:v>35.450000000000003</c:v>
                </c:pt>
                <c:pt idx="310">
                  <c:v>35.5</c:v>
                </c:pt>
                <c:pt idx="311">
                  <c:v>35.549999999999997</c:v>
                </c:pt>
                <c:pt idx="312">
                  <c:v>35.6</c:v>
                </c:pt>
                <c:pt idx="313">
                  <c:v>35.65</c:v>
                </c:pt>
                <c:pt idx="314">
                  <c:v>35.700000000000003</c:v>
                </c:pt>
                <c:pt idx="315">
                  <c:v>35.75</c:v>
                </c:pt>
                <c:pt idx="316">
                  <c:v>35.799999999999997</c:v>
                </c:pt>
                <c:pt idx="317">
                  <c:v>35.85</c:v>
                </c:pt>
                <c:pt idx="318">
                  <c:v>35.9</c:v>
                </c:pt>
                <c:pt idx="319">
                  <c:v>35.950000000000003</c:v>
                </c:pt>
                <c:pt idx="320">
                  <c:v>36</c:v>
                </c:pt>
                <c:pt idx="321">
                  <c:v>36.049999999999997</c:v>
                </c:pt>
                <c:pt idx="322">
                  <c:v>36.1</c:v>
                </c:pt>
                <c:pt idx="323">
                  <c:v>36.15</c:v>
                </c:pt>
                <c:pt idx="324">
                  <c:v>36.200000000000003</c:v>
                </c:pt>
                <c:pt idx="325">
                  <c:v>36.25</c:v>
                </c:pt>
                <c:pt idx="326">
                  <c:v>36.299999999999997</c:v>
                </c:pt>
                <c:pt idx="327">
                  <c:v>36.35</c:v>
                </c:pt>
                <c:pt idx="328">
                  <c:v>36.4</c:v>
                </c:pt>
                <c:pt idx="329">
                  <c:v>36.450000000000003</c:v>
                </c:pt>
                <c:pt idx="330">
                  <c:v>36.5</c:v>
                </c:pt>
                <c:pt idx="331">
                  <c:v>36.549999999999997</c:v>
                </c:pt>
                <c:pt idx="332">
                  <c:v>36.6</c:v>
                </c:pt>
                <c:pt idx="333">
                  <c:v>36.65</c:v>
                </c:pt>
                <c:pt idx="334">
                  <c:v>36.700000000000003</c:v>
                </c:pt>
                <c:pt idx="335">
                  <c:v>36.75</c:v>
                </c:pt>
                <c:pt idx="336">
                  <c:v>36.799999999999997</c:v>
                </c:pt>
                <c:pt idx="337">
                  <c:v>36.85</c:v>
                </c:pt>
                <c:pt idx="338">
                  <c:v>36.9</c:v>
                </c:pt>
                <c:pt idx="339">
                  <c:v>36.950000000000003</c:v>
                </c:pt>
                <c:pt idx="340">
                  <c:v>37</c:v>
                </c:pt>
                <c:pt idx="341">
                  <c:v>37.049999999999997</c:v>
                </c:pt>
                <c:pt idx="342">
                  <c:v>37.1</c:v>
                </c:pt>
                <c:pt idx="343">
                  <c:v>37.15</c:v>
                </c:pt>
                <c:pt idx="344">
                  <c:v>37.200000000000003</c:v>
                </c:pt>
                <c:pt idx="345">
                  <c:v>37.25</c:v>
                </c:pt>
                <c:pt idx="346">
                  <c:v>37.299999999999997</c:v>
                </c:pt>
                <c:pt idx="347">
                  <c:v>37.35</c:v>
                </c:pt>
                <c:pt idx="348">
                  <c:v>37.4</c:v>
                </c:pt>
                <c:pt idx="349">
                  <c:v>37.450000000000003</c:v>
                </c:pt>
                <c:pt idx="350">
                  <c:v>37.5</c:v>
                </c:pt>
                <c:pt idx="351">
                  <c:v>37.549999999999997</c:v>
                </c:pt>
                <c:pt idx="352">
                  <c:v>37.6</c:v>
                </c:pt>
                <c:pt idx="353">
                  <c:v>37.65</c:v>
                </c:pt>
                <c:pt idx="354">
                  <c:v>37.700000000000003</c:v>
                </c:pt>
                <c:pt idx="355">
                  <c:v>37.75</c:v>
                </c:pt>
                <c:pt idx="356">
                  <c:v>37.799999999999997</c:v>
                </c:pt>
                <c:pt idx="357">
                  <c:v>37.85</c:v>
                </c:pt>
                <c:pt idx="358">
                  <c:v>37.9</c:v>
                </c:pt>
                <c:pt idx="359">
                  <c:v>37.950000000000003</c:v>
                </c:pt>
                <c:pt idx="360">
                  <c:v>38</c:v>
                </c:pt>
                <c:pt idx="361">
                  <c:v>38.049999999999997</c:v>
                </c:pt>
                <c:pt idx="362">
                  <c:v>38.1</c:v>
                </c:pt>
                <c:pt idx="363">
                  <c:v>38.15</c:v>
                </c:pt>
                <c:pt idx="364">
                  <c:v>38.200000000000003</c:v>
                </c:pt>
                <c:pt idx="365">
                  <c:v>38.25</c:v>
                </c:pt>
                <c:pt idx="366">
                  <c:v>38.299999999999997</c:v>
                </c:pt>
                <c:pt idx="367">
                  <c:v>38.35</c:v>
                </c:pt>
                <c:pt idx="368">
                  <c:v>38.4</c:v>
                </c:pt>
                <c:pt idx="369">
                  <c:v>38.450000000000003</c:v>
                </c:pt>
                <c:pt idx="370">
                  <c:v>38.5</c:v>
                </c:pt>
                <c:pt idx="371">
                  <c:v>38.549999999999997</c:v>
                </c:pt>
                <c:pt idx="372">
                  <c:v>38.6</c:v>
                </c:pt>
                <c:pt idx="373">
                  <c:v>38.65</c:v>
                </c:pt>
                <c:pt idx="374">
                  <c:v>38.700000000000003</c:v>
                </c:pt>
                <c:pt idx="375">
                  <c:v>38.75</c:v>
                </c:pt>
                <c:pt idx="376">
                  <c:v>38.799999999999997</c:v>
                </c:pt>
                <c:pt idx="377">
                  <c:v>38.85</c:v>
                </c:pt>
                <c:pt idx="378">
                  <c:v>38.9</c:v>
                </c:pt>
                <c:pt idx="379">
                  <c:v>38.950000000000003</c:v>
                </c:pt>
                <c:pt idx="380">
                  <c:v>39</c:v>
                </c:pt>
                <c:pt idx="381">
                  <c:v>39.049999999999997</c:v>
                </c:pt>
                <c:pt idx="382">
                  <c:v>39.1</c:v>
                </c:pt>
                <c:pt idx="383">
                  <c:v>39.15</c:v>
                </c:pt>
                <c:pt idx="384">
                  <c:v>39.200000000000003</c:v>
                </c:pt>
                <c:pt idx="385">
                  <c:v>39.25</c:v>
                </c:pt>
                <c:pt idx="386">
                  <c:v>39.299999999999997</c:v>
                </c:pt>
                <c:pt idx="387">
                  <c:v>39.35</c:v>
                </c:pt>
                <c:pt idx="388">
                  <c:v>39.4</c:v>
                </c:pt>
                <c:pt idx="389">
                  <c:v>39.450000000000003</c:v>
                </c:pt>
                <c:pt idx="390">
                  <c:v>39.5</c:v>
                </c:pt>
                <c:pt idx="391">
                  <c:v>39.549999999999997</c:v>
                </c:pt>
                <c:pt idx="392">
                  <c:v>39.6</c:v>
                </c:pt>
                <c:pt idx="393">
                  <c:v>39.65</c:v>
                </c:pt>
                <c:pt idx="394">
                  <c:v>39.700000000000003</c:v>
                </c:pt>
                <c:pt idx="395">
                  <c:v>39.75</c:v>
                </c:pt>
                <c:pt idx="396">
                  <c:v>39.799999999999997</c:v>
                </c:pt>
                <c:pt idx="397">
                  <c:v>39.85</c:v>
                </c:pt>
                <c:pt idx="398">
                  <c:v>39.9</c:v>
                </c:pt>
                <c:pt idx="399">
                  <c:v>39.950000000000003</c:v>
                </c:pt>
                <c:pt idx="400">
                  <c:v>40</c:v>
                </c:pt>
                <c:pt idx="401">
                  <c:v>40.049999999999997</c:v>
                </c:pt>
                <c:pt idx="402">
                  <c:v>40.1</c:v>
                </c:pt>
                <c:pt idx="403">
                  <c:v>40.15</c:v>
                </c:pt>
                <c:pt idx="404">
                  <c:v>40.200000000000003</c:v>
                </c:pt>
                <c:pt idx="405">
                  <c:v>40.25</c:v>
                </c:pt>
                <c:pt idx="406">
                  <c:v>40.299999999999997</c:v>
                </c:pt>
                <c:pt idx="407">
                  <c:v>40.35</c:v>
                </c:pt>
                <c:pt idx="408">
                  <c:v>40.4</c:v>
                </c:pt>
                <c:pt idx="409">
                  <c:v>40.450000000000003</c:v>
                </c:pt>
                <c:pt idx="410">
                  <c:v>40.5</c:v>
                </c:pt>
                <c:pt idx="411">
                  <c:v>40.549999999999997</c:v>
                </c:pt>
                <c:pt idx="412">
                  <c:v>40.6</c:v>
                </c:pt>
                <c:pt idx="413">
                  <c:v>40.65</c:v>
                </c:pt>
                <c:pt idx="414">
                  <c:v>40.700000000000003</c:v>
                </c:pt>
                <c:pt idx="415">
                  <c:v>40.75</c:v>
                </c:pt>
                <c:pt idx="416">
                  <c:v>40.799999999999997</c:v>
                </c:pt>
                <c:pt idx="417">
                  <c:v>40.85</c:v>
                </c:pt>
                <c:pt idx="418">
                  <c:v>40.9</c:v>
                </c:pt>
                <c:pt idx="419">
                  <c:v>40.950000000000003</c:v>
                </c:pt>
                <c:pt idx="420">
                  <c:v>41</c:v>
                </c:pt>
                <c:pt idx="421">
                  <c:v>41.05</c:v>
                </c:pt>
                <c:pt idx="422">
                  <c:v>41.1</c:v>
                </c:pt>
                <c:pt idx="423">
                  <c:v>41.15</c:v>
                </c:pt>
                <c:pt idx="424">
                  <c:v>41.2</c:v>
                </c:pt>
                <c:pt idx="425">
                  <c:v>41.25</c:v>
                </c:pt>
                <c:pt idx="426">
                  <c:v>41.3</c:v>
                </c:pt>
                <c:pt idx="427">
                  <c:v>41.35</c:v>
                </c:pt>
                <c:pt idx="428">
                  <c:v>41.4</c:v>
                </c:pt>
                <c:pt idx="429">
                  <c:v>41.45</c:v>
                </c:pt>
                <c:pt idx="430">
                  <c:v>41.5</c:v>
                </c:pt>
                <c:pt idx="431">
                  <c:v>41.55</c:v>
                </c:pt>
                <c:pt idx="432">
                  <c:v>41.6</c:v>
                </c:pt>
                <c:pt idx="433">
                  <c:v>41.65</c:v>
                </c:pt>
                <c:pt idx="434">
                  <c:v>41.7</c:v>
                </c:pt>
                <c:pt idx="435">
                  <c:v>41.75</c:v>
                </c:pt>
                <c:pt idx="436">
                  <c:v>41.8</c:v>
                </c:pt>
                <c:pt idx="437">
                  <c:v>41.85</c:v>
                </c:pt>
                <c:pt idx="438">
                  <c:v>41.9</c:v>
                </c:pt>
                <c:pt idx="439">
                  <c:v>41.95</c:v>
                </c:pt>
                <c:pt idx="440">
                  <c:v>42</c:v>
                </c:pt>
                <c:pt idx="441">
                  <c:v>42.05</c:v>
                </c:pt>
                <c:pt idx="442">
                  <c:v>42.1</c:v>
                </c:pt>
                <c:pt idx="443">
                  <c:v>42.15</c:v>
                </c:pt>
                <c:pt idx="444">
                  <c:v>42.2</c:v>
                </c:pt>
                <c:pt idx="445">
                  <c:v>42.25</c:v>
                </c:pt>
                <c:pt idx="446">
                  <c:v>42.3</c:v>
                </c:pt>
                <c:pt idx="447">
                  <c:v>42.35</c:v>
                </c:pt>
                <c:pt idx="448">
                  <c:v>42.4</c:v>
                </c:pt>
                <c:pt idx="449">
                  <c:v>42.45</c:v>
                </c:pt>
                <c:pt idx="450">
                  <c:v>42.5</c:v>
                </c:pt>
                <c:pt idx="451">
                  <c:v>42.55</c:v>
                </c:pt>
                <c:pt idx="452">
                  <c:v>42.6</c:v>
                </c:pt>
                <c:pt idx="453">
                  <c:v>42.65</c:v>
                </c:pt>
                <c:pt idx="454">
                  <c:v>42.7</c:v>
                </c:pt>
                <c:pt idx="455">
                  <c:v>42.75</c:v>
                </c:pt>
                <c:pt idx="456">
                  <c:v>42.8</c:v>
                </c:pt>
                <c:pt idx="457">
                  <c:v>42.85</c:v>
                </c:pt>
                <c:pt idx="458">
                  <c:v>42.9</c:v>
                </c:pt>
                <c:pt idx="459">
                  <c:v>42.95</c:v>
                </c:pt>
                <c:pt idx="460">
                  <c:v>43</c:v>
                </c:pt>
                <c:pt idx="461">
                  <c:v>43.05</c:v>
                </c:pt>
                <c:pt idx="462">
                  <c:v>43.1</c:v>
                </c:pt>
                <c:pt idx="463">
                  <c:v>43.15</c:v>
                </c:pt>
                <c:pt idx="464">
                  <c:v>43.2</c:v>
                </c:pt>
                <c:pt idx="465">
                  <c:v>43.25</c:v>
                </c:pt>
                <c:pt idx="466">
                  <c:v>43.3</c:v>
                </c:pt>
                <c:pt idx="467">
                  <c:v>43.35</c:v>
                </c:pt>
                <c:pt idx="468">
                  <c:v>43.4</c:v>
                </c:pt>
                <c:pt idx="469">
                  <c:v>43.45</c:v>
                </c:pt>
                <c:pt idx="470">
                  <c:v>43.5</c:v>
                </c:pt>
                <c:pt idx="471">
                  <c:v>43.55</c:v>
                </c:pt>
                <c:pt idx="472">
                  <c:v>43.6</c:v>
                </c:pt>
                <c:pt idx="473">
                  <c:v>43.65</c:v>
                </c:pt>
                <c:pt idx="474">
                  <c:v>43.7</c:v>
                </c:pt>
                <c:pt idx="475">
                  <c:v>43.75</c:v>
                </c:pt>
                <c:pt idx="476">
                  <c:v>43.8</c:v>
                </c:pt>
                <c:pt idx="477">
                  <c:v>43.85</c:v>
                </c:pt>
                <c:pt idx="478">
                  <c:v>43.9</c:v>
                </c:pt>
                <c:pt idx="479">
                  <c:v>43.95</c:v>
                </c:pt>
                <c:pt idx="480">
                  <c:v>44</c:v>
                </c:pt>
                <c:pt idx="481">
                  <c:v>44.05</c:v>
                </c:pt>
                <c:pt idx="482">
                  <c:v>44.1</c:v>
                </c:pt>
                <c:pt idx="483">
                  <c:v>44.15</c:v>
                </c:pt>
                <c:pt idx="484">
                  <c:v>44.2</c:v>
                </c:pt>
                <c:pt idx="485">
                  <c:v>44.25</c:v>
                </c:pt>
                <c:pt idx="486">
                  <c:v>44.3</c:v>
                </c:pt>
                <c:pt idx="487">
                  <c:v>44.35</c:v>
                </c:pt>
                <c:pt idx="488">
                  <c:v>44.4</c:v>
                </c:pt>
                <c:pt idx="489">
                  <c:v>44.45</c:v>
                </c:pt>
                <c:pt idx="490">
                  <c:v>44.5</c:v>
                </c:pt>
                <c:pt idx="491">
                  <c:v>44.55</c:v>
                </c:pt>
                <c:pt idx="492">
                  <c:v>44.6</c:v>
                </c:pt>
                <c:pt idx="493">
                  <c:v>44.65</c:v>
                </c:pt>
                <c:pt idx="494">
                  <c:v>44.7</c:v>
                </c:pt>
                <c:pt idx="495">
                  <c:v>44.75</c:v>
                </c:pt>
                <c:pt idx="496">
                  <c:v>44.8</c:v>
                </c:pt>
                <c:pt idx="497">
                  <c:v>44.85</c:v>
                </c:pt>
                <c:pt idx="498">
                  <c:v>44.9</c:v>
                </c:pt>
                <c:pt idx="499">
                  <c:v>44.95</c:v>
                </c:pt>
                <c:pt idx="500">
                  <c:v>45</c:v>
                </c:pt>
                <c:pt idx="501">
                  <c:v>45.05</c:v>
                </c:pt>
                <c:pt idx="502">
                  <c:v>45.1</c:v>
                </c:pt>
                <c:pt idx="503">
                  <c:v>45.15</c:v>
                </c:pt>
                <c:pt idx="504">
                  <c:v>45.2</c:v>
                </c:pt>
                <c:pt idx="505">
                  <c:v>45.25</c:v>
                </c:pt>
                <c:pt idx="506">
                  <c:v>45.3</c:v>
                </c:pt>
                <c:pt idx="507">
                  <c:v>45.35</c:v>
                </c:pt>
                <c:pt idx="508">
                  <c:v>45.4</c:v>
                </c:pt>
                <c:pt idx="509">
                  <c:v>45.45</c:v>
                </c:pt>
                <c:pt idx="510">
                  <c:v>45.5</c:v>
                </c:pt>
                <c:pt idx="511">
                  <c:v>45.55</c:v>
                </c:pt>
                <c:pt idx="512">
                  <c:v>45.6</c:v>
                </c:pt>
                <c:pt idx="513">
                  <c:v>45.65</c:v>
                </c:pt>
                <c:pt idx="514">
                  <c:v>45.7</c:v>
                </c:pt>
                <c:pt idx="515">
                  <c:v>45.75</c:v>
                </c:pt>
                <c:pt idx="516">
                  <c:v>45.8</c:v>
                </c:pt>
                <c:pt idx="517">
                  <c:v>45.85</c:v>
                </c:pt>
                <c:pt idx="518">
                  <c:v>45.9</c:v>
                </c:pt>
                <c:pt idx="519">
                  <c:v>45.95</c:v>
                </c:pt>
                <c:pt idx="520">
                  <c:v>46</c:v>
                </c:pt>
                <c:pt idx="521">
                  <c:v>46.05</c:v>
                </c:pt>
                <c:pt idx="522">
                  <c:v>46.1</c:v>
                </c:pt>
                <c:pt idx="523">
                  <c:v>46.15</c:v>
                </c:pt>
                <c:pt idx="524">
                  <c:v>46.2</c:v>
                </c:pt>
                <c:pt idx="525">
                  <c:v>46.25</c:v>
                </c:pt>
                <c:pt idx="526">
                  <c:v>46.3</c:v>
                </c:pt>
                <c:pt idx="527">
                  <c:v>46.35</c:v>
                </c:pt>
                <c:pt idx="528">
                  <c:v>46.4</c:v>
                </c:pt>
                <c:pt idx="529">
                  <c:v>46.45</c:v>
                </c:pt>
                <c:pt idx="530">
                  <c:v>46.5</c:v>
                </c:pt>
                <c:pt idx="531">
                  <c:v>46.55</c:v>
                </c:pt>
                <c:pt idx="532">
                  <c:v>46.6</c:v>
                </c:pt>
                <c:pt idx="533">
                  <c:v>46.65</c:v>
                </c:pt>
                <c:pt idx="534">
                  <c:v>46.7</c:v>
                </c:pt>
                <c:pt idx="535">
                  <c:v>46.75</c:v>
                </c:pt>
                <c:pt idx="536">
                  <c:v>46.8</c:v>
                </c:pt>
                <c:pt idx="537">
                  <c:v>46.85</c:v>
                </c:pt>
                <c:pt idx="538">
                  <c:v>46.9</c:v>
                </c:pt>
                <c:pt idx="539">
                  <c:v>46.95</c:v>
                </c:pt>
                <c:pt idx="540">
                  <c:v>47</c:v>
                </c:pt>
                <c:pt idx="541">
                  <c:v>47.05</c:v>
                </c:pt>
                <c:pt idx="542">
                  <c:v>47.1</c:v>
                </c:pt>
                <c:pt idx="543">
                  <c:v>47.15</c:v>
                </c:pt>
                <c:pt idx="544">
                  <c:v>47.2</c:v>
                </c:pt>
                <c:pt idx="545">
                  <c:v>47.25</c:v>
                </c:pt>
                <c:pt idx="546">
                  <c:v>47.3</c:v>
                </c:pt>
                <c:pt idx="547">
                  <c:v>47.35</c:v>
                </c:pt>
                <c:pt idx="548">
                  <c:v>47.4</c:v>
                </c:pt>
                <c:pt idx="549">
                  <c:v>47.45</c:v>
                </c:pt>
                <c:pt idx="550">
                  <c:v>47.5</c:v>
                </c:pt>
                <c:pt idx="551">
                  <c:v>47.55</c:v>
                </c:pt>
                <c:pt idx="552">
                  <c:v>47.6</c:v>
                </c:pt>
                <c:pt idx="553">
                  <c:v>47.65</c:v>
                </c:pt>
                <c:pt idx="554">
                  <c:v>47.7</c:v>
                </c:pt>
                <c:pt idx="555">
                  <c:v>47.75</c:v>
                </c:pt>
                <c:pt idx="556">
                  <c:v>47.8</c:v>
                </c:pt>
                <c:pt idx="557">
                  <c:v>47.85</c:v>
                </c:pt>
                <c:pt idx="558">
                  <c:v>47.9</c:v>
                </c:pt>
                <c:pt idx="559">
                  <c:v>47.95</c:v>
                </c:pt>
                <c:pt idx="560">
                  <c:v>48</c:v>
                </c:pt>
                <c:pt idx="561">
                  <c:v>48.05</c:v>
                </c:pt>
                <c:pt idx="562">
                  <c:v>48.1</c:v>
                </c:pt>
                <c:pt idx="563">
                  <c:v>48.15</c:v>
                </c:pt>
                <c:pt idx="564">
                  <c:v>48.2</c:v>
                </c:pt>
                <c:pt idx="565">
                  <c:v>48.25</c:v>
                </c:pt>
                <c:pt idx="566">
                  <c:v>48.3</c:v>
                </c:pt>
                <c:pt idx="567">
                  <c:v>48.35</c:v>
                </c:pt>
                <c:pt idx="568">
                  <c:v>48.4</c:v>
                </c:pt>
                <c:pt idx="569">
                  <c:v>48.45</c:v>
                </c:pt>
                <c:pt idx="570">
                  <c:v>48.5</c:v>
                </c:pt>
                <c:pt idx="571">
                  <c:v>48.55</c:v>
                </c:pt>
                <c:pt idx="572">
                  <c:v>48.6</c:v>
                </c:pt>
                <c:pt idx="573">
                  <c:v>48.65</c:v>
                </c:pt>
                <c:pt idx="574">
                  <c:v>48.7</c:v>
                </c:pt>
                <c:pt idx="575">
                  <c:v>48.75</c:v>
                </c:pt>
                <c:pt idx="576">
                  <c:v>48.8</c:v>
                </c:pt>
                <c:pt idx="577">
                  <c:v>48.85</c:v>
                </c:pt>
                <c:pt idx="578">
                  <c:v>48.9</c:v>
                </c:pt>
                <c:pt idx="579">
                  <c:v>48.95</c:v>
                </c:pt>
                <c:pt idx="580">
                  <c:v>49</c:v>
                </c:pt>
                <c:pt idx="581">
                  <c:v>49.05</c:v>
                </c:pt>
                <c:pt idx="582">
                  <c:v>49.1</c:v>
                </c:pt>
                <c:pt idx="583">
                  <c:v>49.15</c:v>
                </c:pt>
                <c:pt idx="584">
                  <c:v>49.2</c:v>
                </c:pt>
                <c:pt idx="585">
                  <c:v>49.25</c:v>
                </c:pt>
                <c:pt idx="586">
                  <c:v>49.3</c:v>
                </c:pt>
                <c:pt idx="587">
                  <c:v>49.35</c:v>
                </c:pt>
                <c:pt idx="588">
                  <c:v>49.4</c:v>
                </c:pt>
                <c:pt idx="589">
                  <c:v>49.45</c:v>
                </c:pt>
                <c:pt idx="590">
                  <c:v>49.5</c:v>
                </c:pt>
                <c:pt idx="591">
                  <c:v>49.55</c:v>
                </c:pt>
                <c:pt idx="592">
                  <c:v>49.6</c:v>
                </c:pt>
                <c:pt idx="593">
                  <c:v>49.65</c:v>
                </c:pt>
                <c:pt idx="594">
                  <c:v>49.7</c:v>
                </c:pt>
                <c:pt idx="595">
                  <c:v>49.75</c:v>
                </c:pt>
                <c:pt idx="596">
                  <c:v>49.8</c:v>
                </c:pt>
                <c:pt idx="597">
                  <c:v>49.85</c:v>
                </c:pt>
                <c:pt idx="598">
                  <c:v>49.9</c:v>
                </c:pt>
                <c:pt idx="599">
                  <c:v>49.95</c:v>
                </c:pt>
                <c:pt idx="600">
                  <c:v>50</c:v>
                </c:pt>
              </c:numCache>
            </c:numRef>
          </c:xVal>
          <c:yVal>
            <c:numRef>
              <c:f>Sheet1!$D$2:$D$602</c:f>
              <c:numCache>
                <c:formatCode>General</c:formatCode>
                <c:ptCount val="601"/>
                <c:pt idx="0">
                  <c:v>214</c:v>
                </c:pt>
                <c:pt idx="1">
                  <c:v>193</c:v>
                </c:pt>
                <c:pt idx="2">
                  <c:v>219</c:v>
                </c:pt>
                <c:pt idx="3">
                  <c:v>205</c:v>
                </c:pt>
                <c:pt idx="4">
                  <c:v>193</c:v>
                </c:pt>
                <c:pt idx="5">
                  <c:v>197</c:v>
                </c:pt>
                <c:pt idx="6">
                  <c:v>224</c:v>
                </c:pt>
                <c:pt idx="7">
                  <c:v>188</c:v>
                </c:pt>
                <c:pt idx="8">
                  <c:v>219</c:v>
                </c:pt>
                <c:pt idx="9">
                  <c:v>201</c:v>
                </c:pt>
                <c:pt idx="10">
                  <c:v>250</c:v>
                </c:pt>
                <c:pt idx="11">
                  <c:v>218</c:v>
                </c:pt>
                <c:pt idx="12">
                  <c:v>261</c:v>
                </c:pt>
                <c:pt idx="13">
                  <c:v>266</c:v>
                </c:pt>
                <c:pt idx="14">
                  <c:v>269</c:v>
                </c:pt>
                <c:pt idx="15">
                  <c:v>264</c:v>
                </c:pt>
                <c:pt idx="16">
                  <c:v>240</c:v>
                </c:pt>
                <c:pt idx="17">
                  <c:v>267</c:v>
                </c:pt>
                <c:pt idx="18">
                  <c:v>197</c:v>
                </c:pt>
                <c:pt idx="19">
                  <c:v>248</c:v>
                </c:pt>
                <c:pt idx="20">
                  <c:v>246</c:v>
                </c:pt>
                <c:pt idx="21">
                  <c:v>211</c:v>
                </c:pt>
                <c:pt idx="22">
                  <c:v>244</c:v>
                </c:pt>
                <c:pt idx="23">
                  <c:v>216</c:v>
                </c:pt>
                <c:pt idx="24">
                  <c:v>225</c:v>
                </c:pt>
                <c:pt idx="25">
                  <c:v>202</c:v>
                </c:pt>
                <c:pt idx="26">
                  <c:v>249</c:v>
                </c:pt>
                <c:pt idx="27">
                  <c:v>221</c:v>
                </c:pt>
                <c:pt idx="28">
                  <c:v>230</c:v>
                </c:pt>
                <c:pt idx="29">
                  <c:v>219</c:v>
                </c:pt>
                <c:pt idx="30">
                  <c:v>229</c:v>
                </c:pt>
                <c:pt idx="31">
                  <c:v>214</c:v>
                </c:pt>
                <c:pt idx="32">
                  <c:v>241</c:v>
                </c:pt>
                <c:pt idx="33">
                  <c:v>228</c:v>
                </c:pt>
                <c:pt idx="34">
                  <c:v>269</c:v>
                </c:pt>
                <c:pt idx="35">
                  <c:v>251</c:v>
                </c:pt>
                <c:pt idx="36">
                  <c:v>251</c:v>
                </c:pt>
                <c:pt idx="37">
                  <c:v>289</c:v>
                </c:pt>
                <c:pt idx="38">
                  <c:v>281</c:v>
                </c:pt>
                <c:pt idx="39">
                  <c:v>223</c:v>
                </c:pt>
                <c:pt idx="40">
                  <c:v>235</c:v>
                </c:pt>
                <c:pt idx="41">
                  <c:v>221</c:v>
                </c:pt>
                <c:pt idx="42">
                  <c:v>228</c:v>
                </c:pt>
                <c:pt idx="43">
                  <c:v>215</c:v>
                </c:pt>
                <c:pt idx="44">
                  <c:v>232</c:v>
                </c:pt>
                <c:pt idx="45">
                  <c:v>197</c:v>
                </c:pt>
                <c:pt idx="46">
                  <c:v>253</c:v>
                </c:pt>
                <c:pt idx="47">
                  <c:v>235</c:v>
                </c:pt>
                <c:pt idx="48">
                  <c:v>199</c:v>
                </c:pt>
                <c:pt idx="49">
                  <c:v>263</c:v>
                </c:pt>
                <c:pt idx="50">
                  <c:v>210</c:v>
                </c:pt>
                <c:pt idx="51">
                  <c:v>219</c:v>
                </c:pt>
                <c:pt idx="52">
                  <c:v>245</c:v>
                </c:pt>
                <c:pt idx="53">
                  <c:v>227</c:v>
                </c:pt>
                <c:pt idx="54">
                  <c:v>225</c:v>
                </c:pt>
                <c:pt idx="55">
                  <c:v>257</c:v>
                </c:pt>
                <c:pt idx="56">
                  <c:v>201</c:v>
                </c:pt>
                <c:pt idx="57">
                  <c:v>252</c:v>
                </c:pt>
                <c:pt idx="58">
                  <c:v>236</c:v>
                </c:pt>
                <c:pt idx="59">
                  <c:v>240</c:v>
                </c:pt>
                <c:pt idx="60">
                  <c:v>258</c:v>
                </c:pt>
                <c:pt idx="61">
                  <c:v>223</c:v>
                </c:pt>
                <c:pt idx="62">
                  <c:v>206</c:v>
                </c:pt>
                <c:pt idx="63">
                  <c:v>205</c:v>
                </c:pt>
                <c:pt idx="64">
                  <c:v>236</c:v>
                </c:pt>
                <c:pt idx="65">
                  <c:v>222</c:v>
                </c:pt>
                <c:pt idx="66">
                  <c:v>208</c:v>
                </c:pt>
                <c:pt idx="67">
                  <c:v>226</c:v>
                </c:pt>
                <c:pt idx="68">
                  <c:v>217</c:v>
                </c:pt>
                <c:pt idx="69">
                  <c:v>216</c:v>
                </c:pt>
                <c:pt idx="70">
                  <c:v>215</c:v>
                </c:pt>
                <c:pt idx="71">
                  <c:v>241</c:v>
                </c:pt>
                <c:pt idx="72">
                  <c:v>253</c:v>
                </c:pt>
                <c:pt idx="73">
                  <c:v>200</c:v>
                </c:pt>
                <c:pt idx="74">
                  <c:v>224</c:v>
                </c:pt>
                <c:pt idx="75">
                  <c:v>225</c:v>
                </c:pt>
                <c:pt idx="76">
                  <c:v>233</c:v>
                </c:pt>
                <c:pt idx="77">
                  <c:v>230</c:v>
                </c:pt>
                <c:pt idx="78">
                  <c:v>206</c:v>
                </c:pt>
                <c:pt idx="79">
                  <c:v>228</c:v>
                </c:pt>
                <c:pt idx="80">
                  <c:v>223</c:v>
                </c:pt>
                <c:pt idx="81">
                  <c:v>213</c:v>
                </c:pt>
                <c:pt idx="82">
                  <c:v>230</c:v>
                </c:pt>
                <c:pt idx="83">
                  <c:v>218</c:v>
                </c:pt>
                <c:pt idx="84">
                  <c:v>207</c:v>
                </c:pt>
                <c:pt idx="85">
                  <c:v>242</c:v>
                </c:pt>
                <c:pt idx="86">
                  <c:v>211</c:v>
                </c:pt>
                <c:pt idx="87">
                  <c:v>240</c:v>
                </c:pt>
                <c:pt idx="88">
                  <c:v>235</c:v>
                </c:pt>
                <c:pt idx="89">
                  <c:v>233</c:v>
                </c:pt>
                <c:pt idx="90">
                  <c:v>230</c:v>
                </c:pt>
                <c:pt idx="91">
                  <c:v>241</c:v>
                </c:pt>
                <c:pt idx="92">
                  <c:v>213</c:v>
                </c:pt>
                <c:pt idx="93">
                  <c:v>235</c:v>
                </c:pt>
                <c:pt idx="94">
                  <c:v>260</c:v>
                </c:pt>
                <c:pt idx="95">
                  <c:v>264</c:v>
                </c:pt>
                <c:pt idx="96">
                  <c:v>258</c:v>
                </c:pt>
                <c:pt idx="97">
                  <c:v>255</c:v>
                </c:pt>
                <c:pt idx="98">
                  <c:v>259</c:v>
                </c:pt>
                <c:pt idx="99">
                  <c:v>291</c:v>
                </c:pt>
                <c:pt idx="100">
                  <c:v>329</c:v>
                </c:pt>
                <c:pt idx="101">
                  <c:v>330</c:v>
                </c:pt>
                <c:pt idx="102">
                  <c:v>304</c:v>
                </c:pt>
                <c:pt idx="103">
                  <c:v>276</c:v>
                </c:pt>
                <c:pt idx="104">
                  <c:v>270</c:v>
                </c:pt>
                <c:pt idx="105">
                  <c:v>270</c:v>
                </c:pt>
                <c:pt idx="106">
                  <c:v>256</c:v>
                </c:pt>
                <c:pt idx="107">
                  <c:v>213</c:v>
                </c:pt>
                <c:pt idx="108">
                  <c:v>259</c:v>
                </c:pt>
                <c:pt idx="109">
                  <c:v>235</c:v>
                </c:pt>
                <c:pt idx="110">
                  <c:v>240</c:v>
                </c:pt>
                <c:pt idx="111">
                  <c:v>227</c:v>
                </c:pt>
                <c:pt idx="112">
                  <c:v>243</c:v>
                </c:pt>
                <c:pt idx="113">
                  <c:v>235</c:v>
                </c:pt>
                <c:pt idx="114">
                  <c:v>216</c:v>
                </c:pt>
                <c:pt idx="115">
                  <c:v>246</c:v>
                </c:pt>
                <c:pt idx="116">
                  <c:v>243</c:v>
                </c:pt>
                <c:pt idx="117">
                  <c:v>238</c:v>
                </c:pt>
                <c:pt idx="118">
                  <c:v>238</c:v>
                </c:pt>
                <c:pt idx="119">
                  <c:v>195</c:v>
                </c:pt>
                <c:pt idx="120">
                  <c:v>233</c:v>
                </c:pt>
                <c:pt idx="121">
                  <c:v>226</c:v>
                </c:pt>
                <c:pt idx="122">
                  <c:v>254</c:v>
                </c:pt>
                <c:pt idx="123">
                  <c:v>221</c:v>
                </c:pt>
                <c:pt idx="124">
                  <c:v>251</c:v>
                </c:pt>
                <c:pt idx="125">
                  <c:v>229</c:v>
                </c:pt>
                <c:pt idx="126">
                  <c:v>226</c:v>
                </c:pt>
                <c:pt idx="127">
                  <c:v>242</c:v>
                </c:pt>
                <c:pt idx="128">
                  <c:v>241</c:v>
                </c:pt>
                <c:pt idx="129">
                  <c:v>238</c:v>
                </c:pt>
                <c:pt idx="130">
                  <c:v>248</c:v>
                </c:pt>
                <c:pt idx="131">
                  <c:v>263</c:v>
                </c:pt>
                <c:pt idx="132">
                  <c:v>264</c:v>
                </c:pt>
                <c:pt idx="133">
                  <c:v>225</c:v>
                </c:pt>
                <c:pt idx="134">
                  <c:v>253</c:v>
                </c:pt>
                <c:pt idx="135">
                  <c:v>247</c:v>
                </c:pt>
                <c:pt idx="136">
                  <c:v>228</c:v>
                </c:pt>
                <c:pt idx="137">
                  <c:v>246</c:v>
                </c:pt>
                <c:pt idx="138">
                  <c:v>243</c:v>
                </c:pt>
                <c:pt idx="139">
                  <c:v>236</c:v>
                </c:pt>
                <c:pt idx="140">
                  <c:v>228</c:v>
                </c:pt>
                <c:pt idx="141">
                  <c:v>266</c:v>
                </c:pt>
                <c:pt idx="142">
                  <c:v>234</c:v>
                </c:pt>
                <c:pt idx="143">
                  <c:v>219</c:v>
                </c:pt>
                <c:pt idx="144">
                  <c:v>252</c:v>
                </c:pt>
                <c:pt idx="145">
                  <c:v>244</c:v>
                </c:pt>
                <c:pt idx="146">
                  <c:v>239</c:v>
                </c:pt>
                <c:pt idx="147">
                  <c:v>265</c:v>
                </c:pt>
                <c:pt idx="148">
                  <c:v>288</c:v>
                </c:pt>
                <c:pt idx="149">
                  <c:v>317</c:v>
                </c:pt>
                <c:pt idx="150">
                  <c:v>384</c:v>
                </c:pt>
                <c:pt idx="151">
                  <c:v>515</c:v>
                </c:pt>
                <c:pt idx="152">
                  <c:v>603</c:v>
                </c:pt>
                <c:pt idx="153">
                  <c:v>584</c:v>
                </c:pt>
                <c:pt idx="154">
                  <c:v>433</c:v>
                </c:pt>
                <c:pt idx="155">
                  <c:v>321</c:v>
                </c:pt>
                <c:pt idx="156">
                  <c:v>244</c:v>
                </c:pt>
                <c:pt idx="157">
                  <c:v>266</c:v>
                </c:pt>
                <c:pt idx="158">
                  <c:v>226</c:v>
                </c:pt>
                <c:pt idx="159">
                  <c:v>252</c:v>
                </c:pt>
                <c:pt idx="160">
                  <c:v>231</c:v>
                </c:pt>
                <c:pt idx="161">
                  <c:v>241</c:v>
                </c:pt>
                <c:pt idx="162">
                  <c:v>245</c:v>
                </c:pt>
                <c:pt idx="163">
                  <c:v>225</c:v>
                </c:pt>
                <c:pt idx="164">
                  <c:v>257</c:v>
                </c:pt>
                <c:pt idx="165">
                  <c:v>240</c:v>
                </c:pt>
                <c:pt idx="166">
                  <c:v>223</c:v>
                </c:pt>
                <c:pt idx="167">
                  <c:v>227</c:v>
                </c:pt>
                <c:pt idx="168">
                  <c:v>241</c:v>
                </c:pt>
                <c:pt idx="169">
                  <c:v>242</c:v>
                </c:pt>
                <c:pt idx="170">
                  <c:v>258</c:v>
                </c:pt>
                <c:pt idx="171">
                  <c:v>230</c:v>
                </c:pt>
                <c:pt idx="172">
                  <c:v>233</c:v>
                </c:pt>
                <c:pt idx="173">
                  <c:v>253</c:v>
                </c:pt>
                <c:pt idx="174">
                  <c:v>237</c:v>
                </c:pt>
                <c:pt idx="175">
                  <c:v>254</c:v>
                </c:pt>
                <c:pt idx="176">
                  <c:v>238</c:v>
                </c:pt>
                <c:pt idx="177">
                  <c:v>215</c:v>
                </c:pt>
                <c:pt idx="178">
                  <c:v>231</c:v>
                </c:pt>
                <c:pt idx="179">
                  <c:v>230</c:v>
                </c:pt>
                <c:pt idx="180">
                  <c:v>219</c:v>
                </c:pt>
                <c:pt idx="181">
                  <c:v>259</c:v>
                </c:pt>
                <c:pt idx="182">
                  <c:v>231</c:v>
                </c:pt>
                <c:pt idx="183">
                  <c:v>214</c:v>
                </c:pt>
                <c:pt idx="184">
                  <c:v>206</c:v>
                </c:pt>
                <c:pt idx="185">
                  <c:v>215</c:v>
                </c:pt>
                <c:pt idx="186">
                  <c:v>234</c:v>
                </c:pt>
                <c:pt idx="187">
                  <c:v>256</c:v>
                </c:pt>
                <c:pt idx="188">
                  <c:v>238</c:v>
                </c:pt>
                <c:pt idx="189">
                  <c:v>217</c:v>
                </c:pt>
                <c:pt idx="190">
                  <c:v>255</c:v>
                </c:pt>
                <c:pt idx="191">
                  <c:v>248</c:v>
                </c:pt>
                <c:pt idx="192">
                  <c:v>240</c:v>
                </c:pt>
                <c:pt idx="193">
                  <c:v>224</c:v>
                </c:pt>
                <c:pt idx="194">
                  <c:v>250</c:v>
                </c:pt>
                <c:pt idx="195">
                  <c:v>246</c:v>
                </c:pt>
                <c:pt idx="196">
                  <c:v>232</c:v>
                </c:pt>
                <c:pt idx="197">
                  <c:v>248</c:v>
                </c:pt>
                <c:pt idx="198">
                  <c:v>243</c:v>
                </c:pt>
                <c:pt idx="199">
                  <c:v>225</c:v>
                </c:pt>
                <c:pt idx="200">
                  <c:v>249</c:v>
                </c:pt>
                <c:pt idx="201">
                  <c:v>231</c:v>
                </c:pt>
                <c:pt idx="202">
                  <c:v>231</c:v>
                </c:pt>
                <c:pt idx="203">
                  <c:v>234</c:v>
                </c:pt>
                <c:pt idx="204">
                  <c:v>247</c:v>
                </c:pt>
                <c:pt idx="205">
                  <c:v>239</c:v>
                </c:pt>
                <c:pt idx="206">
                  <c:v>232</c:v>
                </c:pt>
                <c:pt idx="207">
                  <c:v>270</c:v>
                </c:pt>
                <c:pt idx="208">
                  <c:v>242</c:v>
                </c:pt>
                <c:pt idx="209">
                  <c:v>250</c:v>
                </c:pt>
                <c:pt idx="210">
                  <c:v>223</c:v>
                </c:pt>
                <c:pt idx="211">
                  <c:v>249</c:v>
                </c:pt>
                <c:pt idx="212">
                  <c:v>284</c:v>
                </c:pt>
                <c:pt idx="213">
                  <c:v>229</c:v>
                </c:pt>
                <c:pt idx="214">
                  <c:v>250</c:v>
                </c:pt>
                <c:pt idx="215">
                  <c:v>258</c:v>
                </c:pt>
                <c:pt idx="216">
                  <c:v>283</c:v>
                </c:pt>
                <c:pt idx="217">
                  <c:v>238</c:v>
                </c:pt>
                <c:pt idx="218">
                  <c:v>266</c:v>
                </c:pt>
                <c:pt idx="219">
                  <c:v>270</c:v>
                </c:pt>
                <c:pt idx="220">
                  <c:v>266</c:v>
                </c:pt>
                <c:pt idx="221">
                  <c:v>272</c:v>
                </c:pt>
                <c:pt idx="222">
                  <c:v>242</c:v>
                </c:pt>
                <c:pt idx="223">
                  <c:v>241</c:v>
                </c:pt>
                <c:pt idx="224">
                  <c:v>270</c:v>
                </c:pt>
                <c:pt idx="225">
                  <c:v>236</c:v>
                </c:pt>
                <c:pt idx="226">
                  <c:v>242</c:v>
                </c:pt>
                <c:pt idx="227">
                  <c:v>250</c:v>
                </c:pt>
                <c:pt idx="228">
                  <c:v>240</c:v>
                </c:pt>
                <c:pt idx="229">
                  <c:v>235</c:v>
                </c:pt>
                <c:pt idx="230">
                  <c:v>253</c:v>
                </c:pt>
                <c:pt idx="231">
                  <c:v>250</c:v>
                </c:pt>
                <c:pt idx="232">
                  <c:v>244</c:v>
                </c:pt>
                <c:pt idx="233">
                  <c:v>248</c:v>
                </c:pt>
                <c:pt idx="234">
                  <c:v>237</c:v>
                </c:pt>
                <c:pt idx="235">
                  <c:v>238</c:v>
                </c:pt>
                <c:pt idx="236">
                  <c:v>243</c:v>
                </c:pt>
                <c:pt idx="237">
                  <c:v>238</c:v>
                </c:pt>
                <c:pt idx="238">
                  <c:v>232</c:v>
                </c:pt>
                <c:pt idx="239">
                  <c:v>259</c:v>
                </c:pt>
                <c:pt idx="240">
                  <c:v>234</c:v>
                </c:pt>
                <c:pt idx="241">
                  <c:v>265</c:v>
                </c:pt>
                <c:pt idx="242">
                  <c:v>263</c:v>
                </c:pt>
                <c:pt idx="243">
                  <c:v>221</c:v>
                </c:pt>
                <c:pt idx="244">
                  <c:v>244</c:v>
                </c:pt>
                <c:pt idx="245">
                  <c:v>249</c:v>
                </c:pt>
                <c:pt idx="246">
                  <c:v>235</c:v>
                </c:pt>
                <c:pt idx="247">
                  <c:v>251</c:v>
                </c:pt>
                <c:pt idx="248">
                  <c:v>256</c:v>
                </c:pt>
                <c:pt idx="249">
                  <c:v>241</c:v>
                </c:pt>
                <c:pt idx="250">
                  <c:v>236</c:v>
                </c:pt>
                <c:pt idx="251">
                  <c:v>277</c:v>
                </c:pt>
                <c:pt idx="252">
                  <c:v>235</c:v>
                </c:pt>
                <c:pt idx="253">
                  <c:v>231</c:v>
                </c:pt>
                <c:pt idx="254">
                  <c:v>240</c:v>
                </c:pt>
                <c:pt idx="255">
                  <c:v>250</c:v>
                </c:pt>
                <c:pt idx="256">
                  <c:v>279</c:v>
                </c:pt>
                <c:pt idx="257">
                  <c:v>247</c:v>
                </c:pt>
                <c:pt idx="258">
                  <c:v>275</c:v>
                </c:pt>
                <c:pt idx="259">
                  <c:v>260</c:v>
                </c:pt>
                <c:pt idx="260">
                  <c:v>230</c:v>
                </c:pt>
                <c:pt idx="261">
                  <c:v>291</c:v>
                </c:pt>
                <c:pt idx="262">
                  <c:v>258</c:v>
                </c:pt>
                <c:pt idx="263">
                  <c:v>258</c:v>
                </c:pt>
                <c:pt idx="264">
                  <c:v>248</c:v>
                </c:pt>
                <c:pt idx="265">
                  <c:v>245</c:v>
                </c:pt>
                <c:pt idx="266">
                  <c:v>247</c:v>
                </c:pt>
                <c:pt idx="267">
                  <c:v>239</c:v>
                </c:pt>
                <c:pt idx="268">
                  <c:v>243</c:v>
                </c:pt>
                <c:pt idx="269">
                  <c:v>261</c:v>
                </c:pt>
                <c:pt idx="270">
                  <c:v>235</c:v>
                </c:pt>
                <c:pt idx="271">
                  <c:v>242</c:v>
                </c:pt>
                <c:pt idx="272">
                  <c:v>254</c:v>
                </c:pt>
                <c:pt idx="273">
                  <c:v>252</c:v>
                </c:pt>
                <c:pt idx="274">
                  <c:v>252</c:v>
                </c:pt>
                <c:pt idx="275">
                  <c:v>242</c:v>
                </c:pt>
                <c:pt idx="276">
                  <c:v>273</c:v>
                </c:pt>
                <c:pt idx="277">
                  <c:v>249</c:v>
                </c:pt>
                <c:pt idx="278">
                  <c:v>272</c:v>
                </c:pt>
                <c:pt idx="279">
                  <c:v>264</c:v>
                </c:pt>
                <c:pt idx="280">
                  <c:v>294</c:v>
                </c:pt>
                <c:pt idx="281">
                  <c:v>372</c:v>
                </c:pt>
                <c:pt idx="282">
                  <c:v>423</c:v>
                </c:pt>
                <c:pt idx="283">
                  <c:v>425</c:v>
                </c:pt>
                <c:pt idx="284">
                  <c:v>413</c:v>
                </c:pt>
                <c:pt idx="285">
                  <c:v>353</c:v>
                </c:pt>
                <c:pt idx="286">
                  <c:v>277</c:v>
                </c:pt>
                <c:pt idx="287">
                  <c:v>281</c:v>
                </c:pt>
                <c:pt idx="288">
                  <c:v>251</c:v>
                </c:pt>
                <c:pt idx="289">
                  <c:v>264</c:v>
                </c:pt>
                <c:pt idx="290">
                  <c:v>274</c:v>
                </c:pt>
                <c:pt idx="291">
                  <c:v>265</c:v>
                </c:pt>
                <c:pt idx="292">
                  <c:v>262</c:v>
                </c:pt>
                <c:pt idx="293">
                  <c:v>265</c:v>
                </c:pt>
                <c:pt idx="294">
                  <c:v>263</c:v>
                </c:pt>
                <c:pt idx="295">
                  <c:v>255</c:v>
                </c:pt>
                <c:pt idx="296">
                  <c:v>241</c:v>
                </c:pt>
                <c:pt idx="297">
                  <c:v>254</c:v>
                </c:pt>
                <c:pt idx="298">
                  <c:v>239</c:v>
                </c:pt>
                <c:pt idx="299">
                  <c:v>251</c:v>
                </c:pt>
                <c:pt idx="300">
                  <c:v>235</c:v>
                </c:pt>
                <c:pt idx="301">
                  <c:v>235</c:v>
                </c:pt>
                <c:pt idx="302">
                  <c:v>254</c:v>
                </c:pt>
                <c:pt idx="303">
                  <c:v>265</c:v>
                </c:pt>
                <c:pt idx="304">
                  <c:v>243</c:v>
                </c:pt>
                <c:pt idx="305">
                  <c:v>258</c:v>
                </c:pt>
                <c:pt idx="306">
                  <c:v>279</c:v>
                </c:pt>
                <c:pt idx="307">
                  <c:v>269</c:v>
                </c:pt>
                <c:pt idx="308">
                  <c:v>279</c:v>
                </c:pt>
                <c:pt idx="309">
                  <c:v>258</c:v>
                </c:pt>
                <c:pt idx="310">
                  <c:v>270</c:v>
                </c:pt>
                <c:pt idx="311">
                  <c:v>240</c:v>
                </c:pt>
                <c:pt idx="312">
                  <c:v>282</c:v>
                </c:pt>
                <c:pt idx="313">
                  <c:v>261</c:v>
                </c:pt>
                <c:pt idx="314">
                  <c:v>261</c:v>
                </c:pt>
                <c:pt idx="315">
                  <c:v>245</c:v>
                </c:pt>
                <c:pt idx="316">
                  <c:v>270</c:v>
                </c:pt>
                <c:pt idx="317">
                  <c:v>253</c:v>
                </c:pt>
                <c:pt idx="318">
                  <c:v>232</c:v>
                </c:pt>
                <c:pt idx="319">
                  <c:v>231</c:v>
                </c:pt>
                <c:pt idx="320">
                  <c:v>259</c:v>
                </c:pt>
                <c:pt idx="321">
                  <c:v>241</c:v>
                </c:pt>
                <c:pt idx="322">
                  <c:v>266</c:v>
                </c:pt>
                <c:pt idx="323">
                  <c:v>252</c:v>
                </c:pt>
                <c:pt idx="324">
                  <c:v>241</c:v>
                </c:pt>
                <c:pt idx="325">
                  <c:v>258</c:v>
                </c:pt>
                <c:pt idx="326">
                  <c:v>263</c:v>
                </c:pt>
                <c:pt idx="327">
                  <c:v>256</c:v>
                </c:pt>
                <c:pt idx="328">
                  <c:v>278</c:v>
                </c:pt>
                <c:pt idx="329">
                  <c:v>301</c:v>
                </c:pt>
                <c:pt idx="330">
                  <c:v>310</c:v>
                </c:pt>
                <c:pt idx="331">
                  <c:v>364</c:v>
                </c:pt>
                <c:pt idx="332">
                  <c:v>374</c:v>
                </c:pt>
                <c:pt idx="333">
                  <c:v>375</c:v>
                </c:pt>
                <c:pt idx="334">
                  <c:v>370</c:v>
                </c:pt>
                <c:pt idx="335">
                  <c:v>296</c:v>
                </c:pt>
                <c:pt idx="336">
                  <c:v>266</c:v>
                </c:pt>
                <c:pt idx="337">
                  <c:v>261</c:v>
                </c:pt>
                <c:pt idx="338">
                  <c:v>277</c:v>
                </c:pt>
                <c:pt idx="339">
                  <c:v>269</c:v>
                </c:pt>
                <c:pt idx="340">
                  <c:v>241</c:v>
                </c:pt>
                <c:pt idx="341">
                  <c:v>250</c:v>
                </c:pt>
                <c:pt idx="342">
                  <c:v>244</c:v>
                </c:pt>
                <c:pt idx="343">
                  <c:v>276</c:v>
                </c:pt>
                <c:pt idx="344">
                  <c:v>254</c:v>
                </c:pt>
                <c:pt idx="345">
                  <c:v>271</c:v>
                </c:pt>
                <c:pt idx="346">
                  <c:v>280</c:v>
                </c:pt>
                <c:pt idx="347">
                  <c:v>258</c:v>
                </c:pt>
                <c:pt idx="348">
                  <c:v>267</c:v>
                </c:pt>
                <c:pt idx="349">
                  <c:v>260</c:v>
                </c:pt>
                <c:pt idx="350">
                  <c:v>296</c:v>
                </c:pt>
                <c:pt idx="351">
                  <c:v>272</c:v>
                </c:pt>
                <c:pt idx="352">
                  <c:v>291</c:v>
                </c:pt>
                <c:pt idx="353">
                  <c:v>265</c:v>
                </c:pt>
                <c:pt idx="354">
                  <c:v>288</c:v>
                </c:pt>
                <c:pt idx="355">
                  <c:v>252</c:v>
                </c:pt>
                <c:pt idx="356">
                  <c:v>280</c:v>
                </c:pt>
                <c:pt idx="357">
                  <c:v>257</c:v>
                </c:pt>
                <c:pt idx="358">
                  <c:v>237</c:v>
                </c:pt>
                <c:pt idx="359">
                  <c:v>261</c:v>
                </c:pt>
                <c:pt idx="360">
                  <c:v>252</c:v>
                </c:pt>
                <c:pt idx="361">
                  <c:v>240</c:v>
                </c:pt>
                <c:pt idx="362">
                  <c:v>250</c:v>
                </c:pt>
                <c:pt idx="363">
                  <c:v>240</c:v>
                </c:pt>
                <c:pt idx="364">
                  <c:v>265</c:v>
                </c:pt>
                <c:pt idx="365">
                  <c:v>267</c:v>
                </c:pt>
                <c:pt idx="366">
                  <c:v>246</c:v>
                </c:pt>
                <c:pt idx="367">
                  <c:v>252</c:v>
                </c:pt>
                <c:pt idx="368">
                  <c:v>230</c:v>
                </c:pt>
                <c:pt idx="369">
                  <c:v>248</c:v>
                </c:pt>
                <c:pt idx="370">
                  <c:v>258</c:v>
                </c:pt>
                <c:pt idx="371">
                  <c:v>266</c:v>
                </c:pt>
                <c:pt idx="372">
                  <c:v>236</c:v>
                </c:pt>
                <c:pt idx="373">
                  <c:v>236</c:v>
                </c:pt>
                <c:pt idx="374">
                  <c:v>272</c:v>
                </c:pt>
                <c:pt idx="375">
                  <c:v>258</c:v>
                </c:pt>
                <c:pt idx="376">
                  <c:v>248</c:v>
                </c:pt>
                <c:pt idx="377">
                  <c:v>249</c:v>
                </c:pt>
                <c:pt idx="378">
                  <c:v>249</c:v>
                </c:pt>
                <c:pt idx="379">
                  <c:v>273</c:v>
                </c:pt>
                <c:pt idx="380">
                  <c:v>243</c:v>
                </c:pt>
                <c:pt idx="381">
                  <c:v>237</c:v>
                </c:pt>
                <c:pt idx="382">
                  <c:v>263</c:v>
                </c:pt>
                <c:pt idx="383">
                  <c:v>250</c:v>
                </c:pt>
                <c:pt idx="384">
                  <c:v>265</c:v>
                </c:pt>
                <c:pt idx="385">
                  <c:v>259</c:v>
                </c:pt>
                <c:pt idx="386">
                  <c:v>246</c:v>
                </c:pt>
                <c:pt idx="387">
                  <c:v>255</c:v>
                </c:pt>
                <c:pt idx="388">
                  <c:v>272</c:v>
                </c:pt>
                <c:pt idx="389">
                  <c:v>242</c:v>
                </c:pt>
                <c:pt idx="390">
                  <c:v>265</c:v>
                </c:pt>
                <c:pt idx="391">
                  <c:v>231</c:v>
                </c:pt>
                <c:pt idx="392">
                  <c:v>230</c:v>
                </c:pt>
                <c:pt idx="393">
                  <c:v>247</c:v>
                </c:pt>
                <c:pt idx="394">
                  <c:v>255</c:v>
                </c:pt>
                <c:pt idx="395">
                  <c:v>261</c:v>
                </c:pt>
                <c:pt idx="396">
                  <c:v>265</c:v>
                </c:pt>
                <c:pt idx="397">
                  <c:v>244</c:v>
                </c:pt>
                <c:pt idx="398">
                  <c:v>250</c:v>
                </c:pt>
                <c:pt idx="399">
                  <c:v>231</c:v>
                </c:pt>
                <c:pt idx="400">
                  <c:v>240</c:v>
                </c:pt>
                <c:pt idx="401">
                  <c:v>269</c:v>
                </c:pt>
                <c:pt idx="402">
                  <c:v>251</c:v>
                </c:pt>
                <c:pt idx="403">
                  <c:v>255</c:v>
                </c:pt>
                <c:pt idx="404">
                  <c:v>254</c:v>
                </c:pt>
                <c:pt idx="405">
                  <c:v>262</c:v>
                </c:pt>
                <c:pt idx="406">
                  <c:v>276</c:v>
                </c:pt>
                <c:pt idx="407">
                  <c:v>282</c:v>
                </c:pt>
                <c:pt idx="408">
                  <c:v>307</c:v>
                </c:pt>
                <c:pt idx="409">
                  <c:v>317</c:v>
                </c:pt>
                <c:pt idx="410">
                  <c:v>302</c:v>
                </c:pt>
                <c:pt idx="411">
                  <c:v>276</c:v>
                </c:pt>
                <c:pt idx="412">
                  <c:v>292</c:v>
                </c:pt>
                <c:pt idx="413">
                  <c:v>271</c:v>
                </c:pt>
                <c:pt idx="414">
                  <c:v>251</c:v>
                </c:pt>
                <c:pt idx="415">
                  <c:v>274</c:v>
                </c:pt>
                <c:pt idx="416">
                  <c:v>260</c:v>
                </c:pt>
                <c:pt idx="417">
                  <c:v>263</c:v>
                </c:pt>
                <c:pt idx="418">
                  <c:v>255</c:v>
                </c:pt>
                <c:pt idx="419">
                  <c:v>268</c:v>
                </c:pt>
                <c:pt idx="420">
                  <c:v>246</c:v>
                </c:pt>
                <c:pt idx="421">
                  <c:v>280</c:v>
                </c:pt>
                <c:pt idx="422">
                  <c:v>274</c:v>
                </c:pt>
                <c:pt idx="423">
                  <c:v>286</c:v>
                </c:pt>
                <c:pt idx="424">
                  <c:v>271</c:v>
                </c:pt>
                <c:pt idx="425">
                  <c:v>289</c:v>
                </c:pt>
                <c:pt idx="426">
                  <c:v>280</c:v>
                </c:pt>
                <c:pt idx="427">
                  <c:v>260</c:v>
                </c:pt>
                <c:pt idx="428">
                  <c:v>301</c:v>
                </c:pt>
                <c:pt idx="429">
                  <c:v>272</c:v>
                </c:pt>
                <c:pt idx="430">
                  <c:v>276</c:v>
                </c:pt>
                <c:pt idx="431">
                  <c:v>292</c:v>
                </c:pt>
                <c:pt idx="432">
                  <c:v>235</c:v>
                </c:pt>
                <c:pt idx="433">
                  <c:v>286</c:v>
                </c:pt>
                <c:pt idx="434">
                  <c:v>274</c:v>
                </c:pt>
                <c:pt idx="435">
                  <c:v>279</c:v>
                </c:pt>
                <c:pt idx="436">
                  <c:v>274</c:v>
                </c:pt>
                <c:pt idx="437">
                  <c:v>279</c:v>
                </c:pt>
                <c:pt idx="438">
                  <c:v>277</c:v>
                </c:pt>
                <c:pt idx="439">
                  <c:v>278</c:v>
                </c:pt>
                <c:pt idx="440">
                  <c:v>304</c:v>
                </c:pt>
                <c:pt idx="441">
                  <c:v>276</c:v>
                </c:pt>
                <c:pt idx="442">
                  <c:v>287</c:v>
                </c:pt>
                <c:pt idx="443">
                  <c:v>301</c:v>
                </c:pt>
                <c:pt idx="444">
                  <c:v>262</c:v>
                </c:pt>
                <c:pt idx="445">
                  <c:v>296</c:v>
                </c:pt>
                <c:pt idx="446">
                  <c:v>281</c:v>
                </c:pt>
                <c:pt idx="447">
                  <c:v>251</c:v>
                </c:pt>
                <c:pt idx="448">
                  <c:v>249</c:v>
                </c:pt>
                <c:pt idx="449">
                  <c:v>267</c:v>
                </c:pt>
                <c:pt idx="450">
                  <c:v>282</c:v>
                </c:pt>
                <c:pt idx="451">
                  <c:v>253</c:v>
                </c:pt>
                <c:pt idx="452">
                  <c:v>247</c:v>
                </c:pt>
                <c:pt idx="453">
                  <c:v>287</c:v>
                </c:pt>
                <c:pt idx="454">
                  <c:v>253</c:v>
                </c:pt>
                <c:pt idx="455">
                  <c:v>295</c:v>
                </c:pt>
                <c:pt idx="456">
                  <c:v>273</c:v>
                </c:pt>
                <c:pt idx="457">
                  <c:v>252</c:v>
                </c:pt>
                <c:pt idx="458">
                  <c:v>255</c:v>
                </c:pt>
                <c:pt idx="459">
                  <c:v>277</c:v>
                </c:pt>
                <c:pt idx="460">
                  <c:v>253</c:v>
                </c:pt>
                <c:pt idx="461">
                  <c:v>257</c:v>
                </c:pt>
                <c:pt idx="462">
                  <c:v>248</c:v>
                </c:pt>
                <c:pt idx="463">
                  <c:v>238</c:v>
                </c:pt>
                <c:pt idx="464">
                  <c:v>243</c:v>
                </c:pt>
                <c:pt idx="465">
                  <c:v>301</c:v>
                </c:pt>
                <c:pt idx="466">
                  <c:v>307</c:v>
                </c:pt>
                <c:pt idx="467">
                  <c:v>292</c:v>
                </c:pt>
                <c:pt idx="468">
                  <c:v>269</c:v>
                </c:pt>
                <c:pt idx="469">
                  <c:v>281</c:v>
                </c:pt>
                <c:pt idx="470">
                  <c:v>285</c:v>
                </c:pt>
                <c:pt idx="471">
                  <c:v>254</c:v>
                </c:pt>
                <c:pt idx="472">
                  <c:v>281</c:v>
                </c:pt>
                <c:pt idx="473">
                  <c:v>288</c:v>
                </c:pt>
                <c:pt idx="474">
                  <c:v>251</c:v>
                </c:pt>
                <c:pt idx="475">
                  <c:v>247</c:v>
                </c:pt>
                <c:pt idx="476">
                  <c:v>264</c:v>
                </c:pt>
                <c:pt idx="477">
                  <c:v>307</c:v>
                </c:pt>
                <c:pt idx="478">
                  <c:v>240</c:v>
                </c:pt>
                <c:pt idx="479">
                  <c:v>247</c:v>
                </c:pt>
                <c:pt idx="480">
                  <c:v>257</c:v>
                </c:pt>
                <c:pt idx="481">
                  <c:v>277</c:v>
                </c:pt>
                <c:pt idx="482">
                  <c:v>253</c:v>
                </c:pt>
                <c:pt idx="483">
                  <c:v>220</c:v>
                </c:pt>
                <c:pt idx="484">
                  <c:v>253</c:v>
                </c:pt>
                <c:pt idx="485">
                  <c:v>266</c:v>
                </c:pt>
                <c:pt idx="486">
                  <c:v>258</c:v>
                </c:pt>
                <c:pt idx="487">
                  <c:v>252</c:v>
                </c:pt>
                <c:pt idx="488">
                  <c:v>284</c:v>
                </c:pt>
                <c:pt idx="489">
                  <c:v>278</c:v>
                </c:pt>
                <c:pt idx="490">
                  <c:v>295</c:v>
                </c:pt>
                <c:pt idx="491">
                  <c:v>259</c:v>
                </c:pt>
                <c:pt idx="492">
                  <c:v>291</c:v>
                </c:pt>
                <c:pt idx="493">
                  <c:v>244</c:v>
                </c:pt>
                <c:pt idx="494">
                  <c:v>277</c:v>
                </c:pt>
                <c:pt idx="495">
                  <c:v>235</c:v>
                </c:pt>
                <c:pt idx="496">
                  <c:v>269</c:v>
                </c:pt>
                <c:pt idx="497">
                  <c:v>258</c:v>
                </c:pt>
                <c:pt idx="498">
                  <c:v>240</c:v>
                </c:pt>
                <c:pt idx="499">
                  <c:v>273</c:v>
                </c:pt>
                <c:pt idx="500">
                  <c:v>258</c:v>
                </c:pt>
                <c:pt idx="501">
                  <c:v>264</c:v>
                </c:pt>
                <c:pt idx="502">
                  <c:v>283</c:v>
                </c:pt>
                <c:pt idx="503">
                  <c:v>287</c:v>
                </c:pt>
                <c:pt idx="504">
                  <c:v>278</c:v>
                </c:pt>
                <c:pt idx="505">
                  <c:v>272</c:v>
                </c:pt>
                <c:pt idx="506">
                  <c:v>291</c:v>
                </c:pt>
                <c:pt idx="507">
                  <c:v>235</c:v>
                </c:pt>
                <c:pt idx="508">
                  <c:v>302</c:v>
                </c:pt>
                <c:pt idx="509">
                  <c:v>249</c:v>
                </c:pt>
                <c:pt idx="510">
                  <c:v>261</c:v>
                </c:pt>
                <c:pt idx="511">
                  <c:v>290</c:v>
                </c:pt>
                <c:pt idx="512">
                  <c:v>271</c:v>
                </c:pt>
                <c:pt idx="513">
                  <c:v>273</c:v>
                </c:pt>
                <c:pt idx="514">
                  <c:v>277</c:v>
                </c:pt>
                <c:pt idx="515">
                  <c:v>275</c:v>
                </c:pt>
                <c:pt idx="516">
                  <c:v>279</c:v>
                </c:pt>
                <c:pt idx="517">
                  <c:v>292</c:v>
                </c:pt>
                <c:pt idx="518">
                  <c:v>299</c:v>
                </c:pt>
                <c:pt idx="519">
                  <c:v>313</c:v>
                </c:pt>
                <c:pt idx="520">
                  <c:v>266</c:v>
                </c:pt>
                <c:pt idx="521">
                  <c:v>273</c:v>
                </c:pt>
                <c:pt idx="522">
                  <c:v>290</c:v>
                </c:pt>
                <c:pt idx="523">
                  <c:v>300</c:v>
                </c:pt>
                <c:pt idx="524">
                  <c:v>265</c:v>
                </c:pt>
                <c:pt idx="525">
                  <c:v>269</c:v>
                </c:pt>
                <c:pt idx="526">
                  <c:v>270</c:v>
                </c:pt>
                <c:pt idx="527">
                  <c:v>310</c:v>
                </c:pt>
                <c:pt idx="528">
                  <c:v>278</c:v>
                </c:pt>
                <c:pt idx="529">
                  <c:v>276</c:v>
                </c:pt>
                <c:pt idx="530">
                  <c:v>245</c:v>
                </c:pt>
                <c:pt idx="531">
                  <c:v>231</c:v>
                </c:pt>
                <c:pt idx="532">
                  <c:v>271</c:v>
                </c:pt>
                <c:pt idx="533">
                  <c:v>278</c:v>
                </c:pt>
                <c:pt idx="534">
                  <c:v>283</c:v>
                </c:pt>
                <c:pt idx="535">
                  <c:v>277</c:v>
                </c:pt>
                <c:pt idx="536">
                  <c:v>277</c:v>
                </c:pt>
                <c:pt idx="537">
                  <c:v>267</c:v>
                </c:pt>
                <c:pt idx="538">
                  <c:v>268</c:v>
                </c:pt>
                <c:pt idx="539">
                  <c:v>280</c:v>
                </c:pt>
                <c:pt idx="540">
                  <c:v>295</c:v>
                </c:pt>
                <c:pt idx="541">
                  <c:v>293</c:v>
                </c:pt>
                <c:pt idx="542">
                  <c:v>266</c:v>
                </c:pt>
                <c:pt idx="543">
                  <c:v>268</c:v>
                </c:pt>
                <c:pt idx="544">
                  <c:v>270</c:v>
                </c:pt>
                <c:pt idx="545">
                  <c:v>266</c:v>
                </c:pt>
                <c:pt idx="546">
                  <c:v>251</c:v>
                </c:pt>
                <c:pt idx="547">
                  <c:v>246</c:v>
                </c:pt>
                <c:pt idx="548">
                  <c:v>258</c:v>
                </c:pt>
                <c:pt idx="549">
                  <c:v>264</c:v>
                </c:pt>
                <c:pt idx="550">
                  <c:v>297</c:v>
                </c:pt>
                <c:pt idx="551">
                  <c:v>281</c:v>
                </c:pt>
                <c:pt idx="552">
                  <c:v>272</c:v>
                </c:pt>
                <c:pt idx="553">
                  <c:v>246</c:v>
                </c:pt>
                <c:pt idx="554">
                  <c:v>272</c:v>
                </c:pt>
                <c:pt idx="555">
                  <c:v>265</c:v>
                </c:pt>
                <c:pt idx="556">
                  <c:v>290</c:v>
                </c:pt>
                <c:pt idx="557">
                  <c:v>287</c:v>
                </c:pt>
                <c:pt idx="558">
                  <c:v>294</c:v>
                </c:pt>
                <c:pt idx="559">
                  <c:v>285</c:v>
                </c:pt>
                <c:pt idx="560">
                  <c:v>280</c:v>
                </c:pt>
                <c:pt idx="561">
                  <c:v>290</c:v>
                </c:pt>
                <c:pt idx="562">
                  <c:v>275</c:v>
                </c:pt>
                <c:pt idx="563">
                  <c:v>260</c:v>
                </c:pt>
                <c:pt idx="564">
                  <c:v>259</c:v>
                </c:pt>
                <c:pt idx="565">
                  <c:v>257</c:v>
                </c:pt>
                <c:pt idx="566">
                  <c:v>285</c:v>
                </c:pt>
                <c:pt idx="567">
                  <c:v>272</c:v>
                </c:pt>
                <c:pt idx="568">
                  <c:v>273</c:v>
                </c:pt>
                <c:pt idx="569">
                  <c:v>291</c:v>
                </c:pt>
                <c:pt idx="570">
                  <c:v>251</c:v>
                </c:pt>
                <c:pt idx="571">
                  <c:v>294</c:v>
                </c:pt>
                <c:pt idx="572">
                  <c:v>268</c:v>
                </c:pt>
                <c:pt idx="573">
                  <c:v>285</c:v>
                </c:pt>
                <c:pt idx="574">
                  <c:v>276</c:v>
                </c:pt>
                <c:pt idx="575">
                  <c:v>253</c:v>
                </c:pt>
                <c:pt idx="576">
                  <c:v>290</c:v>
                </c:pt>
                <c:pt idx="577">
                  <c:v>280</c:v>
                </c:pt>
                <c:pt idx="578">
                  <c:v>267</c:v>
                </c:pt>
                <c:pt idx="579">
                  <c:v>283</c:v>
                </c:pt>
                <c:pt idx="580">
                  <c:v>277</c:v>
                </c:pt>
                <c:pt idx="581">
                  <c:v>295</c:v>
                </c:pt>
                <c:pt idx="582">
                  <c:v>276</c:v>
                </c:pt>
                <c:pt idx="583">
                  <c:v>284</c:v>
                </c:pt>
                <c:pt idx="584">
                  <c:v>289</c:v>
                </c:pt>
                <c:pt idx="585">
                  <c:v>296</c:v>
                </c:pt>
                <c:pt idx="586">
                  <c:v>295</c:v>
                </c:pt>
                <c:pt idx="587">
                  <c:v>271</c:v>
                </c:pt>
                <c:pt idx="588">
                  <c:v>301</c:v>
                </c:pt>
                <c:pt idx="589">
                  <c:v>318</c:v>
                </c:pt>
                <c:pt idx="590">
                  <c:v>280</c:v>
                </c:pt>
                <c:pt idx="591">
                  <c:v>285</c:v>
                </c:pt>
                <c:pt idx="592">
                  <c:v>276</c:v>
                </c:pt>
                <c:pt idx="593">
                  <c:v>280</c:v>
                </c:pt>
                <c:pt idx="594">
                  <c:v>313</c:v>
                </c:pt>
                <c:pt idx="595">
                  <c:v>286</c:v>
                </c:pt>
                <c:pt idx="596">
                  <c:v>254</c:v>
                </c:pt>
                <c:pt idx="597">
                  <c:v>274</c:v>
                </c:pt>
                <c:pt idx="598">
                  <c:v>296</c:v>
                </c:pt>
                <c:pt idx="599">
                  <c:v>300</c:v>
                </c:pt>
                <c:pt idx="600">
                  <c:v>268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28210672"/>
        <c:axId val="1728198160"/>
      </c:scatterChart>
      <c:valAx>
        <c:axId val="1728210672"/>
        <c:scaling>
          <c:orientation val="minMax"/>
          <c:min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2</a:t>
                </a:r>
                <a:r>
                  <a:rPr lang="en-US" baseline="0"/>
                  <a:t> Theta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8198160"/>
        <c:crosses val="autoZero"/>
        <c:crossBetween val="midCat"/>
      </c:valAx>
      <c:valAx>
        <c:axId val="172819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Intensity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82106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5739181640756441"/>
          <c:y val="0.17254578978266169"/>
          <c:w val="0.36367568840483894"/>
          <c:h val="0.296922240115940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TIME SERIES FOR FeO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8025371828521428E-2"/>
          <c:y val="0.16428941382327208"/>
          <c:w val="0.89908767905962339"/>
          <c:h val="0.67927384076990371"/>
        </c:manualLayout>
      </c:layout>
      <c:scatterChart>
        <c:scatterStyle val="lineMarker"/>
        <c:varyColors val="0"/>
        <c:ser>
          <c:idx val="0"/>
          <c:order val="0"/>
          <c:tx>
            <c:strRef>
              <c:f>'[mgo (1).xlsx]Sheet6'!$B$1</c:f>
              <c:strCache>
                <c:ptCount val="1"/>
                <c:pt idx="0">
                  <c:v>Fe oxide 5 min 750 2 deg per min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'[mgo (1).xlsx]Sheet6'!$A$2:$A$902</c:f>
              <c:numCache>
                <c:formatCode>General</c:formatCode>
                <c:ptCount val="901"/>
                <c:pt idx="0">
                  <c:v>20</c:v>
                </c:pt>
                <c:pt idx="1">
                  <c:v>20.05</c:v>
                </c:pt>
                <c:pt idx="2">
                  <c:v>20.100000000000001</c:v>
                </c:pt>
                <c:pt idx="3">
                  <c:v>20.149999999999999</c:v>
                </c:pt>
                <c:pt idx="4">
                  <c:v>20.2</c:v>
                </c:pt>
                <c:pt idx="5">
                  <c:v>20.25</c:v>
                </c:pt>
                <c:pt idx="6">
                  <c:v>20.3</c:v>
                </c:pt>
                <c:pt idx="7">
                  <c:v>20.350000000000001</c:v>
                </c:pt>
                <c:pt idx="8">
                  <c:v>20.399999999999999</c:v>
                </c:pt>
                <c:pt idx="9">
                  <c:v>20.45</c:v>
                </c:pt>
                <c:pt idx="10">
                  <c:v>20.5</c:v>
                </c:pt>
                <c:pt idx="11">
                  <c:v>20.55</c:v>
                </c:pt>
                <c:pt idx="12">
                  <c:v>20.6</c:v>
                </c:pt>
                <c:pt idx="13">
                  <c:v>20.65</c:v>
                </c:pt>
                <c:pt idx="14">
                  <c:v>20.7</c:v>
                </c:pt>
                <c:pt idx="15">
                  <c:v>20.75</c:v>
                </c:pt>
                <c:pt idx="16">
                  <c:v>20.8</c:v>
                </c:pt>
                <c:pt idx="17">
                  <c:v>20.85</c:v>
                </c:pt>
                <c:pt idx="18">
                  <c:v>20.9</c:v>
                </c:pt>
                <c:pt idx="19">
                  <c:v>20.95</c:v>
                </c:pt>
                <c:pt idx="20">
                  <c:v>21</c:v>
                </c:pt>
                <c:pt idx="21">
                  <c:v>21.05</c:v>
                </c:pt>
                <c:pt idx="22">
                  <c:v>21.1</c:v>
                </c:pt>
                <c:pt idx="23">
                  <c:v>21.15</c:v>
                </c:pt>
                <c:pt idx="24">
                  <c:v>21.2</c:v>
                </c:pt>
                <c:pt idx="25">
                  <c:v>21.25</c:v>
                </c:pt>
                <c:pt idx="26">
                  <c:v>21.3</c:v>
                </c:pt>
                <c:pt idx="27">
                  <c:v>21.35</c:v>
                </c:pt>
                <c:pt idx="28">
                  <c:v>21.4</c:v>
                </c:pt>
                <c:pt idx="29">
                  <c:v>21.45</c:v>
                </c:pt>
                <c:pt idx="30">
                  <c:v>21.5</c:v>
                </c:pt>
                <c:pt idx="31">
                  <c:v>21.55</c:v>
                </c:pt>
                <c:pt idx="32">
                  <c:v>21.6</c:v>
                </c:pt>
                <c:pt idx="33">
                  <c:v>21.65</c:v>
                </c:pt>
                <c:pt idx="34">
                  <c:v>21.7</c:v>
                </c:pt>
                <c:pt idx="35">
                  <c:v>21.75</c:v>
                </c:pt>
                <c:pt idx="36">
                  <c:v>21.8</c:v>
                </c:pt>
                <c:pt idx="37">
                  <c:v>21.85</c:v>
                </c:pt>
                <c:pt idx="38">
                  <c:v>21.9</c:v>
                </c:pt>
                <c:pt idx="39">
                  <c:v>21.95</c:v>
                </c:pt>
                <c:pt idx="40">
                  <c:v>22</c:v>
                </c:pt>
                <c:pt idx="41">
                  <c:v>22.05</c:v>
                </c:pt>
                <c:pt idx="42">
                  <c:v>22.1</c:v>
                </c:pt>
                <c:pt idx="43">
                  <c:v>22.15</c:v>
                </c:pt>
                <c:pt idx="44">
                  <c:v>22.2</c:v>
                </c:pt>
                <c:pt idx="45">
                  <c:v>22.25</c:v>
                </c:pt>
                <c:pt idx="46">
                  <c:v>22.3</c:v>
                </c:pt>
                <c:pt idx="47">
                  <c:v>22.35</c:v>
                </c:pt>
                <c:pt idx="48">
                  <c:v>22.4</c:v>
                </c:pt>
                <c:pt idx="49">
                  <c:v>22.45</c:v>
                </c:pt>
                <c:pt idx="50">
                  <c:v>22.5</c:v>
                </c:pt>
                <c:pt idx="51">
                  <c:v>22.55</c:v>
                </c:pt>
                <c:pt idx="52">
                  <c:v>22.6</c:v>
                </c:pt>
                <c:pt idx="53">
                  <c:v>22.65</c:v>
                </c:pt>
                <c:pt idx="54">
                  <c:v>22.7</c:v>
                </c:pt>
                <c:pt idx="55">
                  <c:v>22.75</c:v>
                </c:pt>
                <c:pt idx="56">
                  <c:v>22.8</c:v>
                </c:pt>
                <c:pt idx="57">
                  <c:v>22.85</c:v>
                </c:pt>
                <c:pt idx="58">
                  <c:v>22.9</c:v>
                </c:pt>
                <c:pt idx="59">
                  <c:v>22.95</c:v>
                </c:pt>
                <c:pt idx="60">
                  <c:v>23</c:v>
                </c:pt>
                <c:pt idx="61">
                  <c:v>23.05</c:v>
                </c:pt>
                <c:pt idx="62">
                  <c:v>23.1</c:v>
                </c:pt>
                <c:pt idx="63">
                  <c:v>23.15</c:v>
                </c:pt>
                <c:pt idx="64">
                  <c:v>23.2</c:v>
                </c:pt>
                <c:pt idx="65">
                  <c:v>23.25</c:v>
                </c:pt>
                <c:pt idx="66">
                  <c:v>23.3</c:v>
                </c:pt>
                <c:pt idx="67">
                  <c:v>23.35</c:v>
                </c:pt>
                <c:pt idx="68">
                  <c:v>23.4</c:v>
                </c:pt>
                <c:pt idx="69">
                  <c:v>23.45</c:v>
                </c:pt>
                <c:pt idx="70">
                  <c:v>23.5</c:v>
                </c:pt>
                <c:pt idx="71">
                  <c:v>23.55</c:v>
                </c:pt>
                <c:pt idx="72">
                  <c:v>23.6</c:v>
                </c:pt>
                <c:pt idx="73">
                  <c:v>23.65</c:v>
                </c:pt>
                <c:pt idx="74">
                  <c:v>23.7</c:v>
                </c:pt>
                <c:pt idx="75">
                  <c:v>23.75</c:v>
                </c:pt>
                <c:pt idx="76">
                  <c:v>23.8</c:v>
                </c:pt>
                <c:pt idx="77">
                  <c:v>23.85</c:v>
                </c:pt>
                <c:pt idx="78">
                  <c:v>23.9</c:v>
                </c:pt>
                <c:pt idx="79">
                  <c:v>23.95</c:v>
                </c:pt>
                <c:pt idx="80">
                  <c:v>24</c:v>
                </c:pt>
                <c:pt idx="81">
                  <c:v>24.05</c:v>
                </c:pt>
                <c:pt idx="82">
                  <c:v>24.1</c:v>
                </c:pt>
                <c:pt idx="83">
                  <c:v>24.15</c:v>
                </c:pt>
                <c:pt idx="84">
                  <c:v>24.2</c:v>
                </c:pt>
                <c:pt idx="85">
                  <c:v>24.25</c:v>
                </c:pt>
                <c:pt idx="86">
                  <c:v>24.3</c:v>
                </c:pt>
                <c:pt idx="87">
                  <c:v>24.35</c:v>
                </c:pt>
                <c:pt idx="88">
                  <c:v>24.4</c:v>
                </c:pt>
                <c:pt idx="89">
                  <c:v>24.45</c:v>
                </c:pt>
                <c:pt idx="90">
                  <c:v>24.5</c:v>
                </c:pt>
                <c:pt idx="91">
                  <c:v>24.55</c:v>
                </c:pt>
                <c:pt idx="92">
                  <c:v>24.6</c:v>
                </c:pt>
                <c:pt idx="93">
                  <c:v>24.65</c:v>
                </c:pt>
                <c:pt idx="94">
                  <c:v>24.7</c:v>
                </c:pt>
                <c:pt idx="95">
                  <c:v>24.75</c:v>
                </c:pt>
                <c:pt idx="96">
                  <c:v>24.8</c:v>
                </c:pt>
                <c:pt idx="97">
                  <c:v>24.85</c:v>
                </c:pt>
                <c:pt idx="98">
                  <c:v>24.9</c:v>
                </c:pt>
                <c:pt idx="99">
                  <c:v>24.95</c:v>
                </c:pt>
                <c:pt idx="100">
                  <c:v>25</c:v>
                </c:pt>
                <c:pt idx="101">
                  <c:v>25.05</c:v>
                </c:pt>
                <c:pt idx="102">
                  <c:v>25.1</c:v>
                </c:pt>
                <c:pt idx="103">
                  <c:v>25.15</c:v>
                </c:pt>
                <c:pt idx="104">
                  <c:v>25.2</c:v>
                </c:pt>
                <c:pt idx="105">
                  <c:v>25.25</c:v>
                </c:pt>
                <c:pt idx="106">
                  <c:v>25.3</c:v>
                </c:pt>
                <c:pt idx="107">
                  <c:v>25.35</c:v>
                </c:pt>
                <c:pt idx="108">
                  <c:v>25.4</c:v>
                </c:pt>
                <c:pt idx="109">
                  <c:v>25.45</c:v>
                </c:pt>
                <c:pt idx="110">
                  <c:v>25.5</c:v>
                </c:pt>
                <c:pt idx="111">
                  <c:v>25.55</c:v>
                </c:pt>
                <c:pt idx="112">
                  <c:v>25.6</c:v>
                </c:pt>
                <c:pt idx="113">
                  <c:v>25.65</c:v>
                </c:pt>
                <c:pt idx="114">
                  <c:v>25.7</c:v>
                </c:pt>
                <c:pt idx="115">
                  <c:v>25.75</c:v>
                </c:pt>
                <c:pt idx="116">
                  <c:v>25.8</c:v>
                </c:pt>
                <c:pt idx="117">
                  <c:v>25.85</c:v>
                </c:pt>
                <c:pt idx="118">
                  <c:v>25.9</c:v>
                </c:pt>
                <c:pt idx="119">
                  <c:v>25.95</c:v>
                </c:pt>
                <c:pt idx="120">
                  <c:v>26</c:v>
                </c:pt>
                <c:pt idx="121">
                  <c:v>26.05</c:v>
                </c:pt>
                <c:pt idx="122">
                  <c:v>26.1</c:v>
                </c:pt>
                <c:pt idx="123">
                  <c:v>26.15</c:v>
                </c:pt>
                <c:pt idx="124">
                  <c:v>26.2</c:v>
                </c:pt>
                <c:pt idx="125">
                  <c:v>26.25</c:v>
                </c:pt>
                <c:pt idx="126">
                  <c:v>26.3</c:v>
                </c:pt>
                <c:pt idx="127">
                  <c:v>26.35</c:v>
                </c:pt>
                <c:pt idx="128">
                  <c:v>26.4</c:v>
                </c:pt>
                <c:pt idx="129">
                  <c:v>26.45</c:v>
                </c:pt>
                <c:pt idx="130">
                  <c:v>26.5</c:v>
                </c:pt>
                <c:pt idx="131">
                  <c:v>26.55</c:v>
                </c:pt>
                <c:pt idx="132">
                  <c:v>26.6</c:v>
                </c:pt>
                <c:pt idx="133">
                  <c:v>26.65</c:v>
                </c:pt>
                <c:pt idx="134">
                  <c:v>26.7</c:v>
                </c:pt>
                <c:pt idx="135">
                  <c:v>26.75</c:v>
                </c:pt>
                <c:pt idx="136">
                  <c:v>26.8</c:v>
                </c:pt>
                <c:pt idx="137">
                  <c:v>26.85</c:v>
                </c:pt>
                <c:pt idx="138">
                  <c:v>26.9</c:v>
                </c:pt>
                <c:pt idx="139">
                  <c:v>26.95</c:v>
                </c:pt>
                <c:pt idx="140">
                  <c:v>27</c:v>
                </c:pt>
                <c:pt idx="141">
                  <c:v>27.05</c:v>
                </c:pt>
                <c:pt idx="142">
                  <c:v>27.1</c:v>
                </c:pt>
                <c:pt idx="143">
                  <c:v>27.15</c:v>
                </c:pt>
                <c:pt idx="144">
                  <c:v>27.2</c:v>
                </c:pt>
                <c:pt idx="145">
                  <c:v>27.25</c:v>
                </c:pt>
                <c:pt idx="146">
                  <c:v>27.3</c:v>
                </c:pt>
                <c:pt idx="147">
                  <c:v>27.35</c:v>
                </c:pt>
                <c:pt idx="148">
                  <c:v>27.4</c:v>
                </c:pt>
                <c:pt idx="149">
                  <c:v>27.45</c:v>
                </c:pt>
                <c:pt idx="150">
                  <c:v>27.5</c:v>
                </c:pt>
                <c:pt idx="151">
                  <c:v>27.55</c:v>
                </c:pt>
                <c:pt idx="152">
                  <c:v>27.6</c:v>
                </c:pt>
                <c:pt idx="153">
                  <c:v>27.65</c:v>
                </c:pt>
                <c:pt idx="154">
                  <c:v>27.7</c:v>
                </c:pt>
                <c:pt idx="155">
                  <c:v>27.75</c:v>
                </c:pt>
                <c:pt idx="156">
                  <c:v>27.8</c:v>
                </c:pt>
                <c:pt idx="157">
                  <c:v>27.85</c:v>
                </c:pt>
                <c:pt idx="158">
                  <c:v>27.9</c:v>
                </c:pt>
                <c:pt idx="159">
                  <c:v>27.95</c:v>
                </c:pt>
                <c:pt idx="160">
                  <c:v>28</c:v>
                </c:pt>
                <c:pt idx="161">
                  <c:v>28.05</c:v>
                </c:pt>
                <c:pt idx="162">
                  <c:v>28.1</c:v>
                </c:pt>
                <c:pt idx="163">
                  <c:v>28.15</c:v>
                </c:pt>
                <c:pt idx="164">
                  <c:v>28.2</c:v>
                </c:pt>
                <c:pt idx="165">
                  <c:v>28.25</c:v>
                </c:pt>
                <c:pt idx="166">
                  <c:v>28.3</c:v>
                </c:pt>
                <c:pt idx="167">
                  <c:v>28.35</c:v>
                </c:pt>
                <c:pt idx="168">
                  <c:v>28.4</c:v>
                </c:pt>
                <c:pt idx="169">
                  <c:v>28.45</c:v>
                </c:pt>
                <c:pt idx="170">
                  <c:v>28.5</c:v>
                </c:pt>
                <c:pt idx="171">
                  <c:v>28.55</c:v>
                </c:pt>
                <c:pt idx="172">
                  <c:v>28.6</c:v>
                </c:pt>
                <c:pt idx="173">
                  <c:v>28.65</c:v>
                </c:pt>
                <c:pt idx="174">
                  <c:v>28.7</c:v>
                </c:pt>
                <c:pt idx="175">
                  <c:v>28.75</c:v>
                </c:pt>
                <c:pt idx="176">
                  <c:v>28.8</c:v>
                </c:pt>
                <c:pt idx="177">
                  <c:v>28.85</c:v>
                </c:pt>
                <c:pt idx="178">
                  <c:v>28.9</c:v>
                </c:pt>
                <c:pt idx="179">
                  <c:v>28.95</c:v>
                </c:pt>
                <c:pt idx="180">
                  <c:v>29</c:v>
                </c:pt>
                <c:pt idx="181">
                  <c:v>29.05</c:v>
                </c:pt>
                <c:pt idx="182">
                  <c:v>29.1</c:v>
                </c:pt>
                <c:pt idx="183">
                  <c:v>29.15</c:v>
                </c:pt>
                <c:pt idx="184">
                  <c:v>29.2</c:v>
                </c:pt>
                <c:pt idx="185">
                  <c:v>29.25</c:v>
                </c:pt>
                <c:pt idx="186">
                  <c:v>29.3</c:v>
                </c:pt>
                <c:pt idx="187">
                  <c:v>29.35</c:v>
                </c:pt>
                <c:pt idx="188">
                  <c:v>29.4</c:v>
                </c:pt>
                <c:pt idx="189">
                  <c:v>29.45</c:v>
                </c:pt>
                <c:pt idx="190">
                  <c:v>29.5</c:v>
                </c:pt>
                <c:pt idx="191">
                  <c:v>29.55</c:v>
                </c:pt>
                <c:pt idx="192">
                  <c:v>29.6</c:v>
                </c:pt>
                <c:pt idx="193">
                  <c:v>29.65</c:v>
                </c:pt>
                <c:pt idx="194">
                  <c:v>29.7</c:v>
                </c:pt>
                <c:pt idx="195">
                  <c:v>29.75</c:v>
                </c:pt>
                <c:pt idx="196">
                  <c:v>29.8</c:v>
                </c:pt>
                <c:pt idx="197">
                  <c:v>29.85</c:v>
                </c:pt>
                <c:pt idx="198">
                  <c:v>29.9</c:v>
                </c:pt>
                <c:pt idx="199">
                  <c:v>29.95</c:v>
                </c:pt>
                <c:pt idx="200">
                  <c:v>30</c:v>
                </c:pt>
                <c:pt idx="201">
                  <c:v>30.05</c:v>
                </c:pt>
                <c:pt idx="202">
                  <c:v>30.1</c:v>
                </c:pt>
                <c:pt idx="203">
                  <c:v>30.15</c:v>
                </c:pt>
                <c:pt idx="204">
                  <c:v>30.2</c:v>
                </c:pt>
                <c:pt idx="205">
                  <c:v>30.25</c:v>
                </c:pt>
                <c:pt idx="206">
                  <c:v>30.3</c:v>
                </c:pt>
                <c:pt idx="207">
                  <c:v>30.35</c:v>
                </c:pt>
                <c:pt idx="208">
                  <c:v>30.4</c:v>
                </c:pt>
                <c:pt idx="209">
                  <c:v>30.45</c:v>
                </c:pt>
                <c:pt idx="210">
                  <c:v>30.5</c:v>
                </c:pt>
                <c:pt idx="211">
                  <c:v>30.55</c:v>
                </c:pt>
                <c:pt idx="212">
                  <c:v>30.6</c:v>
                </c:pt>
                <c:pt idx="213">
                  <c:v>30.65</c:v>
                </c:pt>
                <c:pt idx="214">
                  <c:v>30.7</c:v>
                </c:pt>
                <c:pt idx="215">
                  <c:v>30.75</c:v>
                </c:pt>
                <c:pt idx="216">
                  <c:v>30.8</c:v>
                </c:pt>
                <c:pt idx="217">
                  <c:v>30.85</c:v>
                </c:pt>
                <c:pt idx="218">
                  <c:v>30.9</c:v>
                </c:pt>
                <c:pt idx="219">
                  <c:v>30.95</c:v>
                </c:pt>
                <c:pt idx="220">
                  <c:v>31</c:v>
                </c:pt>
                <c:pt idx="221">
                  <c:v>31.05</c:v>
                </c:pt>
                <c:pt idx="222">
                  <c:v>31.1</c:v>
                </c:pt>
                <c:pt idx="223">
                  <c:v>31.15</c:v>
                </c:pt>
                <c:pt idx="224">
                  <c:v>31.2</c:v>
                </c:pt>
                <c:pt idx="225">
                  <c:v>31.25</c:v>
                </c:pt>
                <c:pt idx="226">
                  <c:v>31.3</c:v>
                </c:pt>
                <c:pt idx="227">
                  <c:v>31.35</c:v>
                </c:pt>
                <c:pt idx="228">
                  <c:v>31.4</c:v>
                </c:pt>
                <c:pt idx="229">
                  <c:v>31.45</c:v>
                </c:pt>
                <c:pt idx="230">
                  <c:v>31.5</c:v>
                </c:pt>
                <c:pt idx="231">
                  <c:v>31.55</c:v>
                </c:pt>
                <c:pt idx="232">
                  <c:v>31.6</c:v>
                </c:pt>
                <c:pt idx="233">
                  <c:v>31.65</c:v>
                </c:pt>
                <c:pt idx="234">
                  <c:v>31.7</c:v>
                </c:pt>
                <c:pt idx="235">
                  <c:v>31.75</c:v>
                </c:pt>
                <c:pt idx="236">
                  <c:v>31.8</c:v>
                </c:pt>
                <c:pt idx="237">
                  <c:v>31.85</c:v>
                </c:pt>
                <c:pt idx="238">
                  <c:v>31.9</c:v>
                </c:pt>
                <c:pt idx="239">
                  <c:v>31.95</c:v>
                </c:pt>
                <c:pt idx="240">
                  <c:v>32</c:v>
                </c:pt>
                <c:pt idx="241">
                  <c:v>32.049999999999997</c:v>
                </c:pt>
                <c:pt idx="242">
                  <c:v>32.1</c:v>
                </c:pt>
                <c:pt idx="243">
                  <c:v>32.15</c:v>
                </c:pt>
                <c:pt idx="244">
                  <c:v>32.200000000000003</c:v>
                </c:pt>
                <c:pt idx="245">
                  <c:v>32.25</c:v>
                </c:pt>
                <c:pt idx="246">
                  <c:v>32.299999999999997</c:v>
                </c:pt>
                <c:pt idx="247">
                  <c:v>32.35</c:v>
                </c:pt>
                <c:pt idx="248">
                  <c:v>32.4</c:v>
                </c:pt>
                <c:pt idx="249">
                  <c:v>32.450000000000003</c:v>
                </c:pt>
                <c:pt idx="250">
                  <c:v>32.5</c:v>
                </c:pt>
                <c:pt idx="251">
                  <c:v>32.549999999999997</c:v>
                </c:pt>
                <c:pt idx="252">
                  <c:v>32.6</c:v>
                </c:pt>
                <c:pt idx="253">
                  <c:v>32.65</c:v>
                </c:pt>
                <c:pt idx="254">
                  <c:v>32.700000000000003</c:v>
                </c:pt>
                <c:pt idx="255">
                  <c:v>32.75</c:v>
                </c:pt>
                <c:pt idx="256">
                  <c:v>32.799999999999997</c:v>
                </c:pt>
                <c:pt idx="257">
                  <c:v>32.85</c:v>
                </c:pt>
                <c:pt idx="258">
                  <c:v>32.9</c:v>
                </c:pt>
                <c:pt idx="259">
                  <c:v>32.950000000000003</c:v>
                </c:pt>
                <c:pt idx="260">
                  <c:v>33</c:v>
                </c:pt>
                <c:pt idx="261">
                  <c:v>33.049999999999997</c:v>
                </c:pt>
                <c:pt idx="262">
                  <c:v>33.1</c:v>
                </c:pt>
                <c:pt idx="263">
                  <c:v>33.15</c:v>
                </c:pt>
                <c:pt idx="264">
                  <c:v>33.200000000000003</c:v>
                </c:pt>
                <c:pt idx="265">
                  <c:v>33.25</c:v>
                </c:pt>
                <c:pt idx="266">
                  <c:v>33.299999999999997</c:v>
                </c:pt>
                <c:pt idx="267">
                  <c:v>33.35</c:v>
                </c:pt>
                <c:pt idx="268">
                  <c:v>33.4</c:v>
                </c:pt>
                <c:pt idx="269">
                  <c:v>33.450000000000003</c:v>
                </c:pt>
                <c:pt idx="270">
                  <c:v>33.5</c:v>
                </c:pt>
                <c:pt idx="271">
                  <c:v>33.549999999999997</c:v>
                </c:pt>
                <c:pt idx="272">
                  <c:v>33.6</c:v>
                </c:pt>
                <c:pt idx="273">
                  <c:v>33.65</c:v>
                </c:pt>
                <c:pt idx="274">
                  <c:v>33.700000000000003</c:v>
                </c:pt>
                <c:pt idx="275">
                  <c:v>33.75</c:v>
                </c:pt>
                <c:pt idx="276">
                  <c:v>33.799999999999997</c:v>
                </c:pt>
                <c:pt idx="277">
                  <c:v>33.85</c:v>
                </c:pt>
                <c:pt idx="278">
                  <c:v>33.9</c:v>
                </c:pt>
                <c:pt idx="279">
                  <c:v>33.950000000000003</c:v>
                </c:pt>
                <c:pt idx="280">
                  <c:v>34</c:v>
                </c:pt>
                <c:pt idx="281">
                  <c:v>34.049999999999997</c:v>
                </c:pt>
                <c:pt idx="282">
                  <c:v>34.1</c:v>
                </c:pt>
                <c:pt idx="283">
                  <c:v>34.15</c:v>
                </c:pt>
                <c:pt idx="284">
                  <c:v>34.200000000000003</c:v>
                </c:pt>
                <c:pt idx="285">
                  <c:v>34.25</c:v>
                </c:pt>
                <c:pt idx="286">
                  <c:v>34.299999999999997</c:v>
                </c:pt>
                <c:pt idx="287">
                  <c:v>34.35</c:v>
                </c:pt>
                <c:pt idx="288">
                  <c:v>34.4</c:v>
                </c:pt>
                <c:pt idx="289">
                  <c:v>34.450000000000003</c:v>
                </c:pt>
                <c:pt idx="290">
                  <c:v>34.5</c:v>
                </c:pt>
                <c:pt idx="291">
                  <c:v>34.549999999999997</c:v>
                </c:pt>
                <c:pt idx="292">
                  <c:v>34.6</c:v>
                </c:pt>
                <c:pt idx="293">
                  <c:v>34.65</c:v>
                </c:pt>
                <c:pt idx="294">
                  <c:v>34.700000000000003</c:v>
                </c:pt>
                <c:pt idx="295">
                  <c:v>34.75</c:v>
                </c:pt>
                <c:pt idx="296">
                  <c:v>34.799999999999997</c:v>
                </c:pt>
                <c:pt idx="297">
                  <c:v>34.85</c:v>
                </c:pt>
                <c:pt idx="298">
                  <c:v>34.9</c:v>
                </c:pt>
                <c:pt idx="299">
                  <c:v>34.950000000000003</c:v>
                </c:pt>
                <c:pt idx="300">
                  <c:v>35</c:v>
                </c:pt>
                <c:pt idx="301">
                  <c:v>35.049999999999997</c:v>
                </c:pt>
                <c:pt idx="302">
                  <c:v>35.1</c:v>
                </c:pt>
                <c:pt idx="303">
                  <c:v>35.15</c:v>
                </c:pt>
                <c:pt idx="304">
                  <c:v>35.200000000000003</c:v>
                </c:pt>
                <c:pt idx="305">
                  <c:v>35.25</c:v>
                </c:pt>
                <c:pt idx="306">
                  <c:v>35.299999999999997</c:v>
                </c:pt>
                <c:pt idx="307">
                  <c:v>35.35</c:v>
                </c:pt>
                <c:pt idx="308">
                  <c:v>35.4</c:v>
                </c:pt>
                <c:pt idx="309">
                  <c:v>35.450000000000003</c:v>
                </c:pt>
                <c:pt idx="310">
                  <c:v>35.5</c:v>
                </c:pt>
                <c:pt idx="311">
                  <c:v>35.549999999999997</c:v>
                </c:pt>
                <c:pt idx="312">
                  <c:v>35.6</c:v>
                </c:pt>
                <c:pt idx="313">
                  <c:v>35.65</c:v>
                </c:pt>
                <c:pt idx="314">
                  <c:v>35.700000000000003</c:v>
                </c:pt>
                <c:pt idx="315">
                  <c:v>35.75</c:v>
                </c:pt>
                <c:pt idx="316">
                  <c:v>35.799999999999997</c:v>
                </c:pt>
                <c:pt idx="317">
                  <c:v>35.85</c:v>
                </c:pt>
                <c:pt idx="318">
                  <c:v>35.9</c:v>
                </c:pt>
                <c:pt idx="319">
                  <c:v>35.950000000000003</c:v>
                </c:pt>
                <c:pt idx="320">
                  <c:v>36</c:v>
                </c:pt>
                <c:pt idx="321">
                  <c:v>36.049999999999997</c:v>
                </c:pt>
                <c:pt idx="322">
                  <c:v>36.1</c:v>
                </c:pt>
                <c:pt idx="323">
                  <c:v>36.15</c:v>
                </c:pt>
                <c:pt idx="324">
                  <c:v>36.200000000000003</c:v>
                </c:pt>
                <c:pt idx="325">
                  <c:v>36.25</c:v>
                </c:pt>
                <c:pt idx="326">
                  <c:v>36.299999999999997</c:v>
                </c:pt>
                <c:pt idx="327">
                  <c:v>36.35</c:v>
                </c:pt>
                <c:pt idx="328">
                  <c:v>36.4</c:v>
                </c:pt>
                <c:pt idx="329">
                  <c:v>36.450000000000003</c:v>
                </c:pt>
                <c:pt idx="330">
                  <c:v>36.5</c:v>
                </c:pt>
                <c:pt idx="331">
                  <c:v>36.549999999999997</c:v>
                </c:pt>
                <c:pt idx="332">
                  <c:v>36.6</c:v>
                </c:pt>
                <c:pt idx="333">
                  <c:v>36.65</c:v>
                </c:pt>
                <c:pt idx="334">
                  <c:v>36.700000000000003</c:v>
                </c:pt>
                <c:pt idx="335">
                  <c:v>36.75</c:v>
                </c:pt>
                <c:pt idx="336">
                  <c:v>36.799999999999997</c:v>
                </c:pt>
                <c:pt idx="337">
                  <c:v>36.85</c:v>
                </c:pt>
                <c:pt idx="338">
                  <c:v>36.9</c:v>
                </c:pt>
                <c:pt idx="339">
                  <c:v>36.950000000000003</c:v>
                </c:pt>
                <c:pt idx="340">
                  <c:v>37</c:v>
                </c:pt>
                <c:pt idx="341">
                  <c:v>37.049999999999997</c:v>
                </c:pt>
                <c:pt idx="342">
                  <c:v>37.1</c:v>
                </c:pt>
                <c:pt idx="343">
                  <c:v>37.15</c:v>
                </c:pt>
                <c:pt idx="344">
                  <c:v>37.200000000000003</c:v>
                </c:pt>
                <c:pt idx="345">
                  <c:v>37.25</c:v>
                </c:pt>
                <c:pt idx="346">
                  <c:v>37.299999999999997</c:v>
                </c:pt>
                <c:pt idx="347">
                  <c:v>37.35</c:v>
                </c:pt>
                <c:pt idx="348">
                  <c:v>37.4</c:v>
                </c:pt>
                <c:pt idx="349">
                  <c:v>37.450000000000003</c:v>
                </c:pt>
                <c:pt idx="350">
                  <c:v>37.5</c:v>
                </c:pt>
                <c:pt idx="351">
                  <c:v>37.549999999999997</c:v>
                </c:pt>
                <c:pt idx="352">
                  <c:v>37.6</c:v>
                </c:pt>
                <c:pt idx="353">
                  <c:v>37.65</c:v>
                </c:pt>
                <c:pt idx="354">
                  <c:v>37.700000000000003</c:v>
                </c:pt>
                <c:pt idx="355">
                  <c:v>37.75</c:v>
                </c:pt>
                <c:pt idx="356">
                  <c:v>37.799999999999997</c:v>
                </c:pt>
                <c:pt idx="357">
                  <c:v>37.85</c:v>
                </c:pt>
                <c:pt idx="358">
                  <c:v>37.9</c:v>
                </c:pt>
                <c:pt idx="359">
                  <c:v>37.950000000000003</c:v>
                </c:pt>
                <c:pt idx="360">
                  <c:v>38</c:v>
                </c:pt>
                <c:pt idx="361">
                  <c:v>38.049999999999997</c:v>
                </c:pt>
                <c:pt idx="362">
                  <c:v>38.1</c:v>
                </c:pt>
                <c:pt idx="363">
                  <c:v>38.15</c:v>
                </c:pt>
                <c:pt idx="364">
                  <c:v>38.200000000000003</c:v>
                </c:pt>
                <c:pt idx="365">
                  <c:v>38.25</c:v>
                </c:pt>
                <c:pt idx="366">
                  <c:v>38.299999999999997</c:v>
                </c:pt>
                <c:pt idx="367">
                  <c:v>38.35</c:v>
                </c:pt>
                <c:pt idx="368">
                  <c:v>38.4</c:v>
                </c:pt>
                <c:pt idx="369">
                  <c:v>38.450000000000003</c:v>
                </c:pt>
                <c:pt idx="370">
                  <c:v>38.5</c:v>
                </c:pt>
                <c:pt idx="371">
                  <c:v>38.549999999999997</c:v>
                </c:pt>
                <c:pt idx="372">
                  <c:v>38.6</c:v>
                </c:pt>
                <c:pt idx="373">
                  <c:v>38.65</c:v>
                </c:pt>
                <c:pt idx="374">
                  <c:v>38.700000000000003</c:v>
                </c:pt>
                <c:pt idx="375">
                  <c:v>38.75</c:v>
                </c:pt>
                <c:pt idx="376">
                  <c:v>38.799999999999997</c:v>
                </c:pt>
                <c:pt idx="377">
                  <c:v>38.85</c:v>
                </c:pt>
                <c:pt idx="378">
                  <c:v>38.9</c:v>
                </c:pt>
                <c:pt idx="379">
                  <c:v>38.950000000000003</c:v>
                </c:pt>
                <c:pt idx="380">
                  <c:v>39</c:v>
                </c:pt>
                <c:pt idx="381">
                  <c:v>39.049999999999997</c:v>
                </c:pt>
                <c:pt idx="382">
                  <c:v>39.1</c:v>
                </c:pt>
                <c:pt idx="383">
                  <c:v>39.15</c:v>
                </c:pt>
                <c:pt idx="384">
                  <c:v>39.200000000000003</c:v>
                </c:pt>
                <c:pt idx="385">
                  <c:v>39.25</c:v>
                </c:pt>
                <c:pt idx="386">
                  <c:v>39.299999999999997</c:v>
                </c:pt>
                <c:pt idx="387">
                  <c:v>39.35</c:v>
                </c:pt>
                <c:pt idx="388">
                  <c:v>39.4</c:v>
                </c:pt>
                <c:pt idx="389">
                  <c:v>39.450000000000003</c:v>
                </c:pt>
                <c:pt idx="390">
                  <c:v>39.5</c:v>
                </c:pt>
                <c:pt idx="391">
                  <c:v>39.549999999999997</c:v>
                </c:pt>
                <c:pt idx="392">
                  <c:v>39.6</c:v>
                </c:pt>
                <c:pt idx="393">
                  <c:v>39.65</c:v>
                </c:pt>
                <c:pt idx="394">
                  <c:v>39.700000000000003</c:v>
                </c:pt>
                <c:pt idx="395">
                  <c:v>39.75</c:v>
                </c:pt>
                <c:pt idx="396">
                  <c:v>39.799999999999997</c:v>
                </c:pt>
                <c:pt idx="397">
                  <c:v>39.85</c:v>
                </c:pt>
                <c:pt idx="398">
                  <c:v>39.9</c:v>
                </c:pt>
                <c:pt idx="399">
                  <c:v>39.950000000000003</c:v>
                </c:pt>
                <c:pt idx="400">
                  <c:v>40</c:v>
                </c:pt>
                <c:pt idx="401">
                  <c:v>40.049999999999997</c:v>
                </c:pt>
                <c:pt idx="402">
                  <c:v>40.1</c:v>
                </c:pt>
                <c:pt idx="403">
                  <c:v>40.15</c:v>
                </c:pt>
                <c:pt idx="404">
                  <c:v>40.200000000000003</c:v>
                </c:pt>
                <c:pt idx="405">
                  <c:v>40.25</c:v>
                </c:pt>
                <c:pt idx="406">
                  <c:v>40.299999999999997</c:v>
                </c:pt>
                <c:pt idx="407">
                  <c:v>40.35</c:v>
                </c:pt>
                <c:pt idx="408">
                  <c:v>40.4</c:v>
                </c:pt>
                <c:pt idx="409">
                  <c:v>40.450000000000003</c:v>
                </c:pt>
                <c:pt idx="410">
                  <c:v>40.5</c:v>
                </c:pt>
                <c:pt idx="411">
                  <c:v>40.549999999999997</c:v>
                </c:pt>
                <c:pt idx="412">
                  <c:v>40.6</c:v>
                </c:pt>
                <c:pt idx="413">
                  <c:v>40.65</c:v>
                </c:pt>
                <c:pt idx="414">
                  <c:v>40.700000000000003</c:v>
                </c:pt>
                <c:pt idx="415">
                  <c:v>40.75</c:v>
                </c:pt>
                <c:pt idx="416">
                  <c:v>40.799999999999997</c:v>
                </c:pt>
                <c:pt idx="417">
                  <c:v>40.85</c:v>
                </c:pt>
                <c:pt idx="418">
                  <c:v>40.9</c:v>
                </c:pt>
                <c:pt idx="419">
                  <c:v>40.950000000000003</c:v>
                </c:pt>
                <c:pt idx="420">
                  <c:v>41</c:v>
                </c:pt>
                <c:pt idx="421">
                  <c:v>41.05</c:v>
                </c:pt>
                <c:pt idx="422">
                  <c:v>41.1</c:v>
                </c:pt>
                <c:pt idx="423">
                  <c:v>41.15</c:v>
                </c:pt>
                <c:pt idx="424">
                  <c:v>41.2</c:v>
                </c:pt>
                <c:pt idx="425">
                  <c:v>41.25</c:v>
                </c:pt>
                <c:pt idx="426">
                  <c:v>41.3</c:v>
                </c:pt>
                <c:pt idx="427">
                  <c:v>41.35</c:v>
                </c:pt>
                <c:pt idx="428">
                  <c:v>41.4</c:v>
                </c:pt>
                <c:pt idx="429">
                  <c:v>41.45</c:v>
                </c:pt>
                <c:pt idx="430">
                  <c:v>41.5</c:v>
                </c:pt>
                <c:pt idx="431">
                  <c:v>41.55</c:v>
                </c:pt>
                <c:pt idx="432">
                  <c:v>41.6</c:v>
                </c:pt>
                <c:pt idx="433">
                  <c:v>41.65</c:v>
                </c:pt>
                <c:pt idx="434">
                  <c:v>41.7</c:v>
                </c:pt>
                <c:pt idx="435">
                  <c:v>41.75</c:v>
                </c:pt>
                <c:pt idx="436">
                  <c:v>41.8</c:v>
                </c:pt>
                <c:pt idx="437">
                  <c:v>41.85</c:v>
                </c:pt>
                <c:pt idx="438">
                  <c:v>41.9</c:v>
                </c:pt>
                <c:pt idx="439">
                  <c:v>41.95</c:v>
                </c:pt>
                <c:pt idx="440">
                  <c:v>42</c:v>
                </c:pt>
                <c:pt idx="441">
                  <c:v>42.05</c:v>
                </c:pt>
                <c:pt idx="442">
                  <c:v>42.1</c:v>
                </c:pt>
                <c:pt idx="443">
                  <c:v>42.15</c:v>
                </c:pt>
                <c:pt idx="444">
                  <c:v>42.2</c:v>
                </c:pt>
                <c:pt idx="445">
                  <c:v>42.25</c:v>
                </c:pt>
                <c:pt idx="446">
                  <c:v>42.3</c:v>
                </c:pt>
                <c:pt idx="447">
                  <c:v>42.35</c:v>
                </c:pt>
                <c:pt idx="448">
                  <c:v>42.4</c:v>
                </c:pt>
                <c:pt idx="449">
                  <c:v>42.45</c:v>
                </c:pt>
                <c:pt idx="450">
                  <c:v>42.5</c:v>
                </c:pt>
                <c:pt idx="451">
                  <c:v>42.55</c:v>
                </c:pt>
                <c:pt idx="452">
                  <c:v>42.6</c:v>
                </c:pt>
                <c:pt idx="453">
                  <c:v>42.65</c:v>
                </c:pt>
                <c:pt idx="454">
                  <c:v>42.7</c:v>
                </c:pt>
                <c:pt idx="455">
                  <c:v>42.75</c:v>
                </c:pt>
                <c:pt idx="456">
                  <c:v>42.8</c:v>
                </c:pt>
                <c:pt idx="457">
                  <c:v>42.85</c:v>
                </c:pt>
                <c:pt idx="458">
                  <c:v>42.9</c:v>
                </c:pt>
                <c:pt idx="459">
                  <c:v>42.95</c:v>
                </c:pt>
                <c:pt idx="460">
                  <c:v>43</c:v>
                </c:pt>
                <c:pt idx="461">
                  <c:v>43.05</c:v>
                </c:pt>
                <c:pt idx="462">
                  <c:v>43.1</c:v>
                </c:pt>
                <c:pt idx="463">
                  <c:v>43.15</c:v>
                </c:pt>
                <c:pt idx="464">
                  <c:v>43.2</c:v>
                </c:pt>
                <c:pt idx="465">
                  <c:v>43.25</c:v>
                </c:pt>
                <c:pt idx="466">
                  <c:v>43.3</c:v>
                </c:pt>
                <c:pt idx="467">
                  <c:v>43.35</c:v>
                </c:pt>
                <c:pt idx="468">
                  <c:v>43.4</c:v>
                </c:pt>
                <c:pt idx="469">
                  <c:v>43.45</c:v>
                </c:pt>
                <c:pt idx="470">
                  <c:v>43.5</c:v>
                </c:pt>
                <c:pt idx="471">
                  <c:v>43.55</c:v>
                </c:pt>
                <c:pt idx="472">
                  <c:v>43.6</c:v>
                </c:pt>
                <c:pt idx="473">
                  <c:v>43.65</c:v>
                </c:pt>
                <c:pt idx="474">
                  <c:v>43.7</c:v>
                </c:pt>
                <c:pt idx="475">
                  <c:v>43.75</c:v>
                </c:pt>
                <c:pt idx="476">
                  <c:v>43.8</c:v>
                </c:pt>
                <c:pt idx="477">
                  <c:v>43.85</c:v>
                </c:pt>
                <c:pt idx="478">
                  <c:v>43.9</c:v>
                </c:pt>
                <c:pt idx="479">
                  <c:v>43.95</c:v>
                </c:pt>
                <c:pt idx="480">
                  <c:v>44</c:v>
                </c:pt>
                <c:pt idx="481">
                  <c:v>44.05</c:v>
                </c:pt>
                <c:pt idx="482">
                  <c:v>44.1</c:v>
                </c:pt>
                <c:pt idx="483">
                  <c:v>44.15</c:v>
                </c:pt>
                <c:pt idx="484">
                  <c:v>44.2</c:v>
                </c:pt>
                <c:pt idx="485">
                  <c:v>44.25</c:v>
                </c:pt>
                <c:pt idx="486">
                  <c:v>44.3</c:v>
                </c:pt>
                <c:pt idx="487">
                  <c:v>44.35</c:v>
                </c:pt>
                <c:pt idx="488">
                  <c:v>44.4</c:v>
                </c:pt>
                <c:pt idx="489">
                  <c:v>44.45</c:v>
                </c:pt>
                <c:pt idx="490">
                  <c:v>44.5</c:v>
                </c:pt>
                <c:pt idx="491">
                  <c:v>44.55</c:v>
                </c:pt>
                <c:pt idx="492">
                  <c:v>44.6</c:v>
                </c:pt>
                <c:pt idx="493">
                  <c:v>44.65</c:v>
                </c:pt>
                <c:pt idx="494">
                  <c:v>44.7</c:v>
                </c:pt>
                <c:pt idx="495">
                  <c:v>44.75</c:v>
                </c:pt>
                <c:pt idx="496">
                  <c:v>44.8</c:v>
                </c:pt>
                <c:pt idx="497">
                  <c:v>44.85</c:v>
                </c:pt>
                <c:pt idx="498">
                  <c:v>44.9</c:v>
                </c:pt>
                <c:pt idx="499">
                  <c:v>44.95</c:v>
                </c:pt>
                <c:pt idx="500">
                  <c:v>45</c:v>
                </c:pt>
                <c:pt idx="501">
                  <c:v>45.05</c:v>
                </c:pt>
                <c:pt idx="502">
                  <c:v>45.1</c:v>
                </c:pt>
                <c:pt idx="503">
                  <c:v>45.15</c:v>
                </c:pt>
                <c:pt idx="504">
                  <c:v>45.2</c:v>
                </c:pt>
                <c:pt idx="505">
                  <c:v>45.25</c:v>
                </c:pt>
                <c:pt idx="506">
                  <c:v>45.3</c:v>
                </c:pt>
                <c:pt idx="507">
                  <c:v>45.35</c:v>
                </c:pt>
                <c:pt idx="508">
                  <c:v>45.4</c:v>
                </c:pt>
                <c:pt idx="509">
                  <c:v>45.45</c:v>
                </c:pt>
                <c:pt idx="510">
                  <c:v>45.5</c:v>
                </c:pt>
                <c:pt idx="511">
                  <c:v>45.55</c:v>
                </c:pt>
                <c:pt idx="512">
                  <c:v>45.6</c:v>
                </c:pt>
                <c:pt idx="513">
                  <c:v>45.65</c:v>
                </c:pt>
                <c:pt idx="514">
                  <c:v>45.7</c:v>
                </c:pt>
                <c:pt idx="515">
                  <c:v>45.75</c:v>
                </c:pt>
                <c:pt idx="516">
                  <c:v>45.8</c:v>
                </c:pt>
                <c:pt idx="517">
                  <c:v>45.85</c:v>
                </c:pt>
                <c:pt idx="518">
                  <c:v>45.9</c:v>
                </c:pt>
                <c:pt idx="519">
                  <c:v>45.95</c:v>
                </c:pt>
                <c:pt idx="520">
                  <c:v>46</c:v>
                </c:pt>
                <c:pt idx="521">
                  <c:v>46.05</c:v>
                </c:pt>
                <c:pt idx="522">
                  <c:v>46.1</c:v>
                </c:pt>
                <c:pt idx="523">
                  <c:v>46.15</c:v>
                </c:pt>
                <c:pt idx="524">
                  <c:v>46.2</c:v>
                </c:pt>
                <c:pt idx="525">
                  <c:v>46.25</c:v>
                </c:pt>
                <c:pt idx="526">
                  <c:v>46.3</c:v>
                </c:pt>
                <c:pt idx="527">
                  <c:v>46.35</c:v>
                </c:pt>
                <c:pt idx="528">
                  <c:v>46.4</c:v>
                </c:pt>
                <c:pt idx="529">
                  <c:v>46.45</c:v>
                </c:pt>
                <c:pt idx="530">
                  <c:v>46.5</c:v>
                </c:pt>
                <c:pt idx="531">
                  <c:v>46.55</c:v>
                </c:pt>
                <c:pt idx="532">
                  <c:v>46.6</c:v>
                </c:pt>
                <c:pt idx="533">
                  <c:v>46.65</c:v>
                </c:pt>
                <c:pt idx="534">
                  <c:v>46.7</c:v>
                </c:pt>
                <c:pt idx="535">
                  <c:v>46.75</c:v>
                </c:pt>
                <c:pt idx="536">
                  <c:v>46.8</c:v>
                </c:pt>
                <c:pt idx="537">
                  <c:v>46.85</c:v>
                </c:pt>
                <c:pt idx="538">
                  <c:v>46.9</c:v>
                </c:pt>
                <c:pt idx="539">
                  <c:v>46.95</c:v>
                </c:pt>
                <c:pt idx="540">
                  <c:v>47</c:v>
                </c:pt>
                <c:pt idx="541">
                  <c:v>47.05</c:v>
                </c:pt>
                <c:pt idx="542">
                  <c:v>47.1</c:v>
                </c:pt>
                <c:pt idx="543">
                  <c:v>47.15</c:v>
                </c:pt>
                <c:pt idx="544">
                  <c:v>47.2</c:v>
                </c:pt>
                <c:pt idx="545">
                  <c:v>47.25</c:v>
                </c:pt>
                <c:pt idx="546">
                  <c:v>47.3</c:v>
                </c:pt>
                <c:pt idx="547">
                  <c:v>47.35</c:v>
                </c:pt>
                <c:pt idx="548">
                  <c:v>47.4</c:v>
                </c:pt>
                <c:pt idx="549">
                  <c:v>47.45</c:v>
                </c:pt>
                <c:pt idx="550">
                  <c:v>47.5</c:v>
                </c:pt>
                <c:pt idx="551">
                  <c:v>47.55</c:v>
                </c:pt>
                <c:pt idx="552">
                  <c:v>47.6</c:v>
                </c:pt>
                <c:pt idx="553">
                  <c:v>47.65</c:v>
                </c:pt>
                <c:pt idx="554">
                  <c:v>47.7</c:v>
                </c:pt>
                <c:pt idx="555">
                  <c:v>47.75</c:v>
                </c:pt>
                <c:pt idx="556">
                  <c:v>47.8</c:v>
                </c:pt>
                <c:pt idx="557">
                  <c:v>47.85</c:v>
                </c:pt>
                <c:pt idx="558">
                  <c:v>47.9</c:v>
                </c:pt>
                <c:pt idx="559">
                  <c:v>47.95</c:v>
                </c:pt>
                <c:pt idx="560">
                  <c:v>48</c:v>
                </c:pt>
                <c:pt idx="561">
                  <c:v>48.05</c:v>
                </c:pt>
                <c:pt idx="562">
                  <c:v>48.1</c:v>
                </c:pt>
                <c:pt idx="563">
                  <c:v>48.15</c:v>
                </c:pt>
                <c:pt idx="564">
                  <c:v>48.2</c:v>
                </c:pt>
                <c:pt idx="565">
                  <c:v>48.25</c:v>
                </c:pt>
                <c:pt idx="566">
                  <c:v>48.3</c:v>
                </c:pt>
                <c:pt idx="567">
                  <c:v>48.35</c:v>
                </c:pt>
                <c:pt idx="568">
                  <c:v>48.4</c:v>
                </c:pt>
                <c:pt idx="569">
                  <c:v>48.45</c:v>
                </c:pt>
                <c:pt idx="570">
                  <c:v>48.5</c:v>
                </c:pt>
                <c:pt idx="571">
                  <c:v>48.55</c:v>
                </c:pt>
                <c:pt idx="572">
                  <c:v>48.6</c:v>
                </c:pt>
                <c:pt idx="573">
                  <c:v>48.65</c:v>
                </c:pt>
                <c:pt idx="574">
                  <c:v>48.7</c:v>
                </c:pt>
                <c:pt idx="575">
                  <c:v>48.75</c:v>
                </c:pt>
                <c:pt idx="576">
                  <c:v>48.8</c:v>
                </c:pt>
                <c:pt idx="577">
                  <c:v>48.85</c:v>
                </c:pt>
                <c:pt idx="578">
                  <c:v>48.9</c:v>
                </c:pt>
                <c:pt idx="579">
                  <c:v>48.95</c:v>
                </c:pt>
                <c:pt idx="580">
                  <c:v>49</c:v>
                </c:pt>
                <c:pt idx="581">
                  <c:v>49.05</c:v>
                </c:pt>
                <c:pt idx="582">
                  <c:v>49.1</c:v>
                </c:pt>
                <c:pt idx="583">
                  <c:v>49.15</c:v>
                </c:pt>
                <c:pt idx="584">
                  <c:v>49.2</c:v>
                </c:pt>
                <c:pt idx="585">
                  <c:v>49.25</c:v>
                </c:pt>
                <c:pt idx="586">
                  <c:v>49.3</c:v>
                </c:pt>
                <c:pt idx="587">
                  <c:v>49.35</c:v>
                </c:pt>
                <c:pt idx="588">
                  <c:v>49.4</c:v>
                </c:pt>
                <c:pt idx="589">
                  <c:v>49.45</c:v>
                </c:pt>
                <c:pt idx="590">
                  <c:v>49.5</c:v>
                </c:pt>
                <c:pt idx="591">
                  <c:v>49.55</c:v>
                </c:pt>
                <c:pt idx="592">
                  <c:v>49.6</c:v>
                </c:pt>
                <c:pt idx="593">
                  <c:v>49.65</c:v>
                </c:pt>
                <c:pt idx="594">
                  <c:v>49.7</c:v>
                </c:pt>
                <c:pt idx="595">
                  <c:v>49.75</c:v>
                </c:pt>
                <c:pt idx="596">
                  <c:v>49.8</c:v>
                </c:pt>
                <c:pt idx="597">
                  <c:v>49.85</c:v>
                </c:pt>
                <c:pt idx="598">
                  <c:v>49.9</c:v>
                </c:pt>
                <c:pt idx="599">
                  <c:v>49.95</c:v>
                </c:pt>
                <c:pt idx="600">
                  <c:v>50</c:v>
                </c:pt>
                <c:pt idx="601">
                  <c:v>50.05</c:v>
                </c:pt>
                <c:pt idx="602">
                  <c:v>50.1</c:v>
                </c:pt>
                <c:pt idx="603">
                  <c:v>50.15</c:v>
                </c:pt>
                <c:pt idx="604">
                  <c:v>50.2</c:v>
                </c:pt>
                <c:pt idx="605">
                  <c:v>50.25</c:v>
                </c:pt>
                <c:pt idx="606">
                  <c:v>50.3</c:v>
                </c:pt>
                <c:pt idx="607">
                  <c:v>50.35</c:v>
                </c:pt>
                <c:pt idx="608">
                  <c:v>50.4</c:v>
                </c:pt>
                <c:pt idx="609">
                  <c:v>50.45</c:v>
                </c:pt>
                <c:pt idx="610">
                  <c:v>50.5</c:v>
                </c:pt>
                <c:pt idx="611">
                  <c:v>50.55</c:v>
                </c:pt>
                <c:pt idx="612">
                  <c:v>50.6</c:v>
                </c:pt>
                <c:pt idx="613">
                  <c:v>50.65</c:v>
                </c:pt>
                <c:pt idx="614">
                  <c:v>50.7</c:v>
                </c:pt>
                <c:pt idx="615">
                  <c:v>50.75</c:v>
                </c:pt>
                <c:pt idx="616">
                  <c:v>50.8</c:v>
                </c:pt>
                <c:pt idx="617">
                  <c:v>50.85</c:v>
                </c:pt>
                <c:pt idx="618">
                  <c:v>50.9</c:v>
                </c:pt>
                <c:pt idx="619">
                  <c:v>50.95</c:v>
                </c:pt>
                <c:pt idx="620">
                  <c:v>51</c:v>
                </c:pt>
                <c:pt idx="621">
                  <c:v>51.05</c:v>
                </c:pt>
                <c:pt idx="622">
                  <c:v>51.1</c:v>
                </c:pt>
                <c:pt idx="623">
                  <c:v>51.15</c:v>
                </c:pt>
                <c:pt idx="624">
                  <c:v>51.2</c:v>
                </c:pt>
                <c:pt idx="625">
                  <c:v>51.25</c:v>
                </c:pt>
                <c:pt idx="626">
                  <c:v>51.3</c:v>
                </c:pt>
                <c:pt idx="627">
                  <c:v>51.35</c:v>
                </c:pt>
                <c:pt idx="628">
                  <c:v>51.4</c:v>
                </c:pt>
                <c:pt idx="629">
                  <c:v>51.45</c:v>
                </c:pt>
                <c:pt idx="630">
                  <c:v>51.5</c:v>
                </c:pt>
                <c:pt idx="631">
                  <c:v>51.55</c:v>
                </c:pt>
                <c:pt idx="632">
                  <c:v>51.6</c:v>
                </c:pt>
                <c:pt idx="633">
                  <c:v>51.65</c:v>
                </c:pt>
                <c:pt idx="634">
                  <c:v>51.7</c:v>
                </c:pt>
                <c:pt idx="635">
                  <c:v>51.75</c:v>
                </c:pt>
                <c:pt idx="636">
                  <c:v>51.8</c:v>
                </c:pt>
                <c:pt idx="637">
                  <c:v>51.85</c:v>
                </c:pt>
                <c:pt idx="638">
                  <c:v>51.9</c:v>
                </c:pt>
                <c:pt idx="639">
                  <c:v>51.95</c:v>
                </c:pt>
                <c:pt idx="640">
                  <c:v>52</c:v>
                </c:pt>
                <c:pt idx="641">
                  <c:v>52.05</c:v>
                </c:pt>
                <c:pt idx="642">
                  <c:v>52.1</c:v>
                </c:pt>
                <c:pt idx="643">
                  <c:v>52.15</c:v>
                </c:pt>
                <c:pt idx="644">
                  <c:v>52.2</c:v>
                </c:pt>
                <c:pt idx="645">
                  <c:v>52.25</c:v>
                </c:pt>
                <c:pt idx="646">
                  <c:v>52.3</c:v>
                </c:pt>
                <c:pt idx="647">
                  <c:v>52.35</c:v>
                </c:pt>
                <c:pt idx="648">
                  <c:v>52.4</c:v>
                </c:pt>
                <c:pt idx="649">
                  <c:v>52.45</c:v>
                </c:pt>
                <c:pt idx="650">
                  <c:v>52.5</c:v>
                </c:pt>
                <c:pt idx="651">
                  <c:v>52.55</c:v>
                </c:pt>
                <c:pt idx="652">
                  <c:v>52.6</c:v>
                </c:pt>
                <c:pt idx="653">
                  <c:v>52.65</c:v>
                </c:pt>
                <c:pt idx="654">
                  <c:v>52.7</c:v>
                </c:pt>
                <c:pt idx="655">
                  <c:v>52.75</c:v>
                </c:pt>
                <c:pt idx="656">
                  <c:v>52.8</c:v>
                </c:pt>
                <c:pt idx="657">
                  <c:v>52.85</c:v>
                </c:pt>
                <c:pt idx="658">
                  <c:v>52.9</c:v>
                </c:pt>
                <c:pt idx="659">
                  <c:v>52.95</c:v>
                </c:pt>
                <c:pt idx="660">
                  <c:v>53</c:v>
                </c:pt>
                <c:pt idx="661">
                  <c:v>53.05</c:v>
                </c:pt>
                <c:pt idx="662">
                  <c:v>53.1</c:v>
                </c:pt>
                <c:pt idx="663">
                  <c:v>53.15</c:v>
                </c:pt>
                <c:pt idx="664">
                  <c:v>53.2</c:v>
                </c:pt>
                <c:pt idx="665">
                  <c:v>53.25</c:v>
                </c:pt>
                <c:pt idx="666">
                  <c:v>53.3</c:v>
                </c:pt>
                <c:pt idx="667">
                  <c:v>53.35</c:v>
                </c:pt>
                <c:pt idx="668">
                  <c:v>53.4</c:v>
                </c:pt>
                <c:pt idx="669">
                  <c:v>53.45</c:v>
                </c:pt>
                <c:pt idx="670">
                  <c:v>53.5</c:v>
                </c:pt>
                <c:pt idx="671">
                  <c:v>53.55</c:v>
                </c:pt>
                <c:pt idx="672">
                  <c:v>53.6</c:v>
                </c:pt>
                <c:pt idx="673">
                  <c:v>53.65</c:v>
                </c:pt>
                <c:pt idx="674">
                  <c:v>53.7</c:v>
                </c:pt>
                <c:pt idx="675">
                  <c:v>53.75</c:v>
                </c:pt>
                <c:pt idx="676">
                  <c:v>53.8</c:v>
                </c:pt>
                <c:pt idx="677">
                  <c:v>53.85</c:v>
                </c:pt>
                <c:pt idx="678">
                  <c:v>53.9</c:v>
                </c:pt>
                <c:pt idx="679">
                  <c:v>53.95</c:v>
                </c:pt>
                <c:pt idx="680">
                  <c:v>54</c:v>
                </c:pt>
                <c:pt idx="681">
                  <c:v>54.05</c:v>
                </c:pt>
                <c:pt idx="682">
                  <c:v>54.1</c:v>
                </c:pt>
                <c:pt idx="683">
                  <c:v>54.15</c:v>
                </c:pt>
                <c:pt idx="684">
                  <c:v>54.2</c:v>
                </c:pt>
                <c:pt idx="685">
                  <c:v>54.25</c:v>
                </c:pt>
                <c:pt idx="686">
                  <c:v>54.3</c:v>
                </c:pt>
                <c:pt idx="687">
                  <c:v>54.35</c:v>
                </c:pt>
                <c:pt idx="688">
                  <c:v>54.4</c:v>
                </c:pt>
                <c:pt idx="689">
                  <c:v>54.45</c:v>
                </c:pt>
                <c:pt idx="690">
                  <c:v>54.5</c:v>
                </c:pt>
                <c:pt idx="691">
                  <c:v>54.55</c:v>
                </c:pt>
                <c:pt idx="692">
                  <c:v>54.6</c:v>
                </c:pt>
                <c:pt idx="693">
                  <c:v>54.65</c:v>
                </c:pt>
                <c:pt idx="694">
                  <c:v>54.7</c:v>
                </c:pt>
                <c:pt idx="695">
                  <c:v>54.75</c:v>
                </c:pt>
                <c:pt idx="696">
                  <c:v>54.8</c:v>
                </c:pt>
                <c:pt idx="697">
                  <c:v>54.85</c:v>
                </c:pt>
                <c:pt idx="698">
                  <c:v>54.9</c:v>
                </c:pt>
                <c:pt idx="699">
                  <c:v>54.95</c:v>
                </c:pt>
                <c:pt idx="700">
                  <c:v>55</c:v>
                </c:pt>
                <c:pt idx="701">
                  <c:v>55.05</c:v>
                </c:pt>
                <c:pt idx="702">
                  <c:v>55.1</c:v>
                </c:pt>
                <c:pt idx="703">
                  <c:v>55.15</c:v>
                </c:pt>
                <c:pt idx="704">
                  <c:v>55.2</c:v>
                </c:pt>
                <c:pt idx="705">
                  <c:v>55.25</c:v>
                </c:pt>
                <c:pt idx="706">
                  <c:v>55.3</c:v>
                </c:pt>
                <c:pt idx="707">
                  <c:v>55.35</c:v>
                </c:pt>
                <c:pt idx="708">
                  <c:v>55.4</c:v>
                </c:pt>
                <c:pt idx="709">
                  <c:v>55.45</c:v>
                </c:pt>
                <c:pt idx="710">
                  <c:v>55.5</c:v>
                </c:pt>
                <c:pt idx="711">
                  <c:v>55.55</c:v>
                </c:pt>
                <c:pt idx="712">
                  <c:v>55.6</c:v>
                </c:pt>
                <c:pt idx="713">
                  <c:v>55.65</c:v>
                </c:pt>
                <c:pt idx="714">
                  <c:v>55.7</c:v>
                </c:pt>
                <c:pt idx="715">
                  <c:v>55.75</c:v>
                </c:pt>
                <c:pt idx="716">
                  <c:v>55.8</c:v>
                </c:pt>
                <c:pt idx="717">
                  <c:v>55.85</c:v>
                </c:pt>
                <c:pt idx="718">
                  <c:v>55.9</c:v>
                </c:pt>
                <c:pt idx="719">
                  <c:v>55.95</c:v>
                </c:pt>
                <c:pt idx="720">
                  <c:v>56</c:v>
                </c:pt>
                <c:pt idx="721">
                  <c:v>56.05</c:v>
                </c:pt>
                <c:pt idx="722">
                  <c:v>56.1</c:v>
                </c:pt>
                <c:pt idx="723">
                  <c:v>56.15</c:v>
                </c:pt>
                <c:pt idx="724">
                  <c:v>56.2</c:v>
                </c:pt>
                <c:pt idx="725">
                  <c:v>56.25</c:v>
                </c:pt>
                <c:pt idx="726">
                  <c:v>56.3</c:v>
                </c:pt>
                <c:pt idx="727">
                  <c:v>56.35</c:v>
                </c:pt>
                <c:pt idx="728">
                  <c:v>56.4</c:v>
                </c:pt>
                <c:pt idx="729">
                  <c:v>56.45</c:v>
                </c:pt>
                <c:pt idx="730">
                  <c:v>56.5</c:v>
                </c:pt>
                <c:pt idx="731">
                  <c:v>56.55</c:v>
                </c:pt>
                <c:pt idx="732">
                  <c:v>56.6</c:v>
                </c:pt>
                <c:pt idx="733">
                  <c:v>56.65</c:v>
                </c:pt>
                <c:pt idx="734">
                  <c:v>56.7</c:v>
                </c:pt>
                <c:pt idx="735">
                  <c:v>56.75</c:v>
                </c:pt>
                <c:pt idx="736">
                  <c:v>56.8</c:v>
                </c:pt>
                <c:pt idx="737">
                  <c:v>56.85</c:v>
                </c:pt>
                <c:pt idx="738">
                  <c:v>56.9</c:v>
                </c:pt>
                <c:pt idx="739">
                  <c:v>56.95</c:v>
                </c:pt>
                <c:pt idx="740">
                  <c:v>57</c:v>
                </c:pt>
                <c:pt idx="741">
                  <c:v>57.05</c:v>
                </c:pt>
                <c:pt idx="742">
                  <c:v>57.1</c:v>
                </c:pt>
                <c:pt idx="743">
                  <c:v>57.15</c:v>
                </c:pt>
                <c:pt idx="744">
                  <c:v>57.2</c:v>
                </c:pt>
                <c:pt idx="745">
                  <c:v>57.25</c:v>
                </c:pt>
                <c:pt idx="746">
                  <c:v>57.3</c:v>
                </c:pt>
                <c:pt idx="747">
                  <c:v>57.35</c:v>
                </c:pt>
                <c:pt idx="748">
                  <c:v>57.4</c:v>
                </c:pt>
                <c:pt idx="749">
                  <c:v>57.45</c:v>
                </c:pt>
                <c:pt idx="750">
                  <c:v>57.5</c:v>
                </c:pt>
                <c:pt idx="751">
                  <c:v>57.55</c:v>
                </c:pt>
                <c:pt idx="752">
                  <c:v>57.6</c:v>
                </c:pt>
                <c:pt idx="753">
                  <c:v>57.65</c:v>
                </c:pt>
                <c:pt idx="754">
                  <c:v>57.7</c:v>
                </c:pt>
                <c:pt idx="755">
                  <c:v>57.75</c:v>
                </c:pt>
                <c:pt idx="756">
                  <c:v>57.8</c:v>
                </c:pt>
                <c:pt idx="757">
                  <c:v>57.85</c:v>
                </c:pt>
                <c:pt idx="758">
                  <c:v>57.9</c:v>
                </c:pt>
                <c:pt idx="759">
                  <c:v>57.95</c:v>
                </c:pt>
                <c:pt idx="760">
                  <c:v>58</c:v>
                </c:pt>
                <c:pt idx="761">
                  <c:v>58.05</c:v>
                </c:pt>
                <c:pt idx="762">
                  <c:v>58.1</c:v>
                </c:pt>
                <c:pt idx="763">
                  <c:v>58.15</c:v>
                </c:pt>
                <c:pt idx="764">
                  <c:v>58.2</c:v>
                </c:pt>
                <c:pt idx="765">
                  <c:v>58.25</c:v>
                </c:pt>
                <c:pt idx="766">
                  <c:v>58.3</c:v>
                </c:pt>
                <c:pt idx="767">
                  <c:v>58.35</c:v>
                </c:pt>
                <c:pt idx="768">
                  <c:v>58.4</c:v>
                </c:pt>
                <c:pt idx="769">
                  <c:v>58.45</c:v>
                </c:pt>
                <c:pt idx="770">
                  <c:v>58.5</c:v>
                </c:pt>
                <c:pt idx="771">
                  <c:v>58.55</c:v>
                </c:pt>
                <c:pt idx="772">
                  <c:v>58.6</c:v>
                </c:pt>
                <c:pt idx="773">
                  <c:v>58.65</c:v>
                </c:pt>
                <c:pt idx="774">
                  <c:v>58.7</c:v>
                </c:pt>
                <c:pt idx="775">
                  <c:v>58.75</c:v>
                </c:pt>
                <c:pt idx="776">
                  <c:v>58.8</c:v>
                </c:pt>
                <c:pt idx="777">
                  <c:v>58.85</c:v>
                </c:pt>
                <c:pt idx="778">
                  <c:v>58.9</c:v>
                </c:pt>
                <c:pt idx="779">
                  <c:v>58.95</c:v>
                </c:pt>
                <c:pt idx="780">
                  <c:v>59</c:v>
                </c:pt>
                <c:pt idx="781">
                  <c:v>59.05</c:v>
                </c:pt>
                <c:pt idx="782">
                  <c:v>59.1</c:v>
                </c:pt>
                <c:pt idx="783">
                  <c:v>59.15</c:v>
                </c:pt>
                <c:pt idx="784">
                  <c:v>59.2</c:v>
                </c:pt>
                <c:pt idx="785">
                  <c:v>59.25</c:v>
                </c:pt>
                <c:pt idx="786">
                  <c:v>59.3</c:v>
                </c:pt>
                <c:pt idx="787">
                  <c:v>59.35</c:v>
                </c:pt>
                <c:pt idx="788">
                  <c:v>59.4</c:v>
                </c:pt>
                <c:pt idx="789">
                  <c:v>59.45</c:v>
                </c:pt>
                <c:pt idx="790">
                  <c:v>59.5</c:v>
                </c:pt>
                <c:pt idx="791">
                  <c:v>59.55</c:v>
                </c:pt>
                <c:pt idx="792">
                  <c:v>59.6</c:v>
                </c:pt>
                <c:pt idx="793">
                  <c:v>59.65</c:v>
                </c:pt>
                <c:pt idx="794">
                  <c:v>59.7</c:v>
                </c:pt>
                <c:pt idx="795">
                  <c:v>59.75</c:v>
                </c:pt>
                <c:pt idx="796">
                  <c:v>59.8</c:v>
                </c:pt>
                <c:pt idx="797">
                  <c:v>59.85</c:v>
                </c:pt>
                <c:pt idx="798">
                  <c:v>59.9</c:v>
                </c:pt>
                <c:pt idx="799">
                  <c:v>59.95</c:v>
                </c:pt>
                <c:pt idx="800">
                  <c:v>60</c:v>
                </c:pt>
              </c:numCache>
            </c:numRef>
          </c:xVal>
          <c:yVal>
            <c:numRef>
              <c:f>'[mgo (1).xlsx]Sheet6'!$B$2:$B$902</c:f>
              <c:numCache>
                <c:formatCode>General</c:formatCode>
                <c:ptCount val="901"/>
                <c:pt idx="0">
                  <c:v>334</c:v>
                </c:pt>
                <c:pt idx="1">
                  <c:v>347</c:v>
                </c:pt>
                <c:pt idx="2">
                  <c:v>361</c:v>
                </c:pt>
                <c:pt idx="3">
                  <c:v>410</c:v>
                </c:pt>
                <c:pt idx="4">
                  <c:v>321</c:v>
                </c:pt>
                <c:pt idx="5">
                  <c:v>404</c:v>
                </c:pt>
                <c:pt idx="6">
                  <c:v>405</c:v>
                </c:pt>
                <c:pt idx="7">
                  <c:v>411</c:v>
                </c:pt>
                <c:pt idx="8">
                  <c:v>472</c:v>
                </c:pt>
                <c:pt idx="9">
                  <c:v>395</c:v>
                </c:pt>
                <c:pt idx="10">
                  <c:v>465</c:v>
                </c:pt>
                <c:pt idx="11">
                  <c:v>428</c:v>
                </c:pt>
                <c:pt idx="12">
                  <c:v>430</c:v>
                </c:pt>
                <c:pt idx="13">
                  <c:v>423</c:v>
                </c:pt>
                <c:pt idx="14">
                  <c:v>356</c:v>
                </c:pt>
                <c:pt idx="15">
                  <c:v>384</c:v>
                </c:pt>
                <c:pt idx="16">
                  <c:v>369</c:v>
                </c:pt>
                <c:pt idx="17">
                  <c:v>393</c:v>
                </c:pt>
                <c:pt idx="18">
                  <c:v>372</c:v>
                </c:pt>
                <c:pt idx="19">
                  <c:v>372</c:v>
                </c:pt>
                <c:pt idx="20">
                  <c:v>381</c:v>
                </c:pt>
                <c:pt idx="21">
                  <c:v>353</c:v>
                </c:pt>
                <c:pt idx="22">
                  <c:v>389</c:v>
                </c:pt>
                <c:pt idx="23">
                  <c:v>385</c:v>
                </c:pt>
                <c:pt idx="24">
                  <c:v>414</c:v>
                </c:pt>
                <c:pt idx="25">
                  <c:v>374</c:v>
                </c:pt>
                <c:pt idx="26">
                  <c:v>368</c:v>
                </c:pt>
                <c:pt idx="27">
                  <c:v>385</c:v>
                </c:pt>
                <c:pt idx="28">
                  <c:v>351</c:v>
                </c:pt>
                <c:pt idx="29">
                  <c:v>388</c:v>
                </c:pt>
                <c:pt idx="30">
                  <c:v>396</c:v>
                </c:pt>
                <c:pt idx="31">
                  <c:v>428</c:v>
                </c:pt>
                <c:pt idx="32">
                  <c:v>516</c:v>
                </c:pt>
                <c:pt idx="33">
                  <c:v>582</c:v>
                </c:pt>
                <c:pt idx="34">
                  <c:v>509</c:v>
                </c:pt>
                <c:pt idx="35">
                  <c:v>448</c:v>
                </c:pt>
                <c:pt idx="36">
                  <c:v>341</c:v>
                </c:pt>
                <c:pt idx="37">
                  <c:v>406</c:v>
                </c:pt>
                <c:pt idx="38">
                  <c:v>410</c:v>
                </c:pt>
                <c:pt idx="39">
                  <c:v>385</c:v>
                </c:pt>
                <c:pt idx="40">
                  <c:v>394</c:v>
                </c:pt>
                <c:pt idx="41">
                  <c:v>390</c:v>
                </c:pt>
                <c:pt idx="42">
                  <c:v>380</c:v>
                </c:pt>
                <c:pt idx="43">
                  <c:v>394</c:v>
                </c:pt>
                <c:pt idx="44">
                  <c:v>374</c:v>
                </c:pt>
                <c:pt idx="45">
                  <c:v>406</c:v>
                </c:pt>
                <c:pt idx="46">
                  <c:v>399</c:v>
                </c:pt>
                <c:pt idx="47">
                  <c:v>383</c:v>
                </c:pt>
                <c:pt idx="48">
                  <c:v>426</c:v>
                </c:pt>
                <c:pt idx="49">
                  <c:v>400</c:v>
                </c:pt>
                <c:pt idx="50">
                  <c:v>391</c:v>
                </c:pt>
                <c:pt idx="51">
                  <c:v>391</c:v>
                </c:pt>
                <c:pt idx="52">
                  <c:v>410</c:v>
                </c:pt>
                <c:pt idx="53">
                  <c:v>403</c:v>
                </c:pt>
                <c:pt idx="54">
                  <c:v>395</c:v>
                </c:pt>
                <c:pt idx="55">
                  <c:v>412</c:v>
                </c:pt>
                <c:pt idx="56">
                  <c:v>406</c:v>
                </c:pt>
                <c:pt idx="57">
                  <c:v>410</c:v>
                </c:pt>
                <c:pt idx="58">
                  <c:v>406</c:v>
                </c:pt>
                <c:pt idx="59">
                  <c:v>407</c:v>
                </c:pt>
                <c:pt idx="60">
                  <c:v>398</c:v>
                </c:pt>
                <c:pt idx="61">
                  <c:v>381</c:v>
                </c:pt>
                <c:pt idx="62">
                  <c:v>419</c:v>
                </c:pt>
                <c:pt idx="63">
                  <c:v>401</c:v>
                </c:pt>
                <c:pt idx="64">
                  <c:v>390</c:v>
                </c:pt>
                <c:pt idx="65">
                  <c:v>365</c:v>
                </c:pt>
                <c:pt idx="66">
                  <c:v>408</c:v>
                </c:pt>
                <c:pt idx="67">
                  <c:v>388</c:v>
                </c:pt>
                <c:pt idx="68">
                  <c:v>390</c:v>
                </c:pt>
                <c:pt idx="69">
                  <c:v>391</c:v>
                </c:pt>
                <c:pt idx="70">
                  <c:v>398</c:v>
                </c:pt>
                <c:pt idx="71">
                  <c:v>381</c:v>
                </c:pt>
                <c:pt idx="72">
                  <c:v>412</c:v>
                </c:pt>
                <c:pt idx="73">
                  <c:v>407</c:v>
                </c:pt>
                <c:pt idx="74">
                  <c:v>409</c:v>
                </c:pt>
                <c:pt idx="75">
                  <c:v>383</c:v>
                </c:pt>
                <c:pt idx="76">
                  <c:v>410</c:v>
                </c:pt>
                <c:pt idx="77">
                  <c:v>383</c:v>
                </c:pt>
                <c:pt idx="78">
                  <c:v>401</c:v>
                </c:pt>
                <c:pt idx="79">
                  <c:v>404</c:v>
                </c:pt>
                <c:pt idx="80">
                  <c:v>441</c:v>
                </c:pt>
                <c:pt idx="81">
                  <c:v>374</c:v>
                </c:pt>
                <c:pt idx="82">
                  <c:v>387</c:v>
                </c:pt>
                <c:pt idx="83">
                  <c:v>367</c:v>
                </c:pt>
                <c:pt idx="84">
                  <c:v>373</c:v>
                </c:pt>
                <c:pt idx="85">
                  <c:v>404</c:v>
                </c:pt>
                <c:pt idx="86">
                  <c:v>411</c:v>
                </c:pt>
                <c:pt idx="87">
                  <c:v>416</c:v>
                </c:pt>
                <c:pt idx="88">
                  <c:v>418</c:v>
                </c:pt>
                <c:pt idx="89">
                  <c:v>388</c:v>
                </c:pt>
                <c:pt idx="90">
                  <c:v>379</c:v>
                </c:pt>
                <c:pt idx="91">
                  <c:v>421</c:v>
                </c:pt>
                <c:pt idx="92">
                  <c:v>401</c:v>
                </c:pt>
                <c:pt idx="93">
                  <c:v>446</c:v>
                </c:pt>
                <c:pt idx="94">
                  <c:v>468</c:v>
                </c:pt>
                <c:pt idx="95">
                  <c:v>548</c:v>
                </c:pt>
                <c:pt idx="96">
                  <c:v>520</c:v>
                </c:pt>
                <c:pt idx="97">
                  <c:v>479</c:v>
                </c:pt>
                <c:pt idx="98">
                  <c:v>457</c:v>
                </c:pt>
                <c:pt idx="99">
                  <c:v>473</c:v>
                </c:pt>
                <c:pt idx="100">
                  <c:v>432</c:v>
                </c:pt>
                <c:pt idx="101">
                  <c:v>438</c:v>
                </c:pt>
                <c:pt idx="102">
                  <c:v>451</c:v>
                </c:pt>
                <c:pt idx="103">
                  <c:v>414</c:v>
                </c:pt>
                <c:pt idx="104">
                  <c:v>416</c:v>
                </c:pt>
                <c:pt idx="105">
                  <c:v>389</c:v>
                </c:pt>
                <c:pt idx="106">
                  <c:v>405</c:v>
                </c:pt>
                <c:pt idx="107">
                  <c:v>404</c:v>
                </c:pt>
                <c:pt idx="108">
                  <c:v>465</c:v>
                </c:pt>
                <c:pt idx="109">
                  <c:v>427</c:v>
                </c:pt>
                <c:pt idx="110">
                  <c:v>435</c:v>
                </c:pt>
                <c:pt idx="111">
                  <c:v>395</c:v>
                </c:pt>
                <c:pt idx="112">
                  <c:v>357</c:v>
                </c:pt>
                <c:pt idx="113">
                  <c:v>411</c:v>
                </c:pt>
                <c:pt idx="114">
                  <c:v>415</c:v>
                </c:pt>
                <c:pt idx="115">
                  <c:v>395</c:v>
                </c:pt>
                <c:pt idx="116">
                  <c:v>411</c:v>
                </c:pt>
                <c:pt idx="117">
                  <c:v>363</c:v>
                </c:pt>
                <c:pt idx="118">
                  <c:v>395</c:v>
                </c:pt>
                <c:pt idx="119">
                  <c:v>422</c:v>
                </c:pt>
                <c:pt idx="120">
                  <c:v>408</c:v>
                </c:pt>
                <c:pt idx="121">
                  <c:v>402</c:v>
                </c:pt>
                <c:pt idx="122">
                  <c:v>411</c:v>
                </c:pt>
                <c:pt idx="123">
                  <c:v>420</c:v>
                </c:pt>
                <c:pt idx="124">
                  <c:v>437</c:v>
                </c:pt>
                <c:pt idx="125">
                  <c:v>400</c:v>
                </c:pt>
                <c:pt idx="126">
                  <c:v>395</c:v>
                </c:pt>
                <c:pt idx="127">
                  <c:v>414</c:v>
                </c:pt>
                <c:pt idx="128">
                  <c:v>397</c:v>
                </c:pt>
                <c:pt idx="129">
                  <c:v>437</c:v>
                </c:pt>
                <c:pt idx="130">
                  <c:v>407</c:v>
                </c:pt>
                <c:pt idx="131">
                  <c:v>395</c:v>
                </c:pt>
                <c:pt idx="132">
                  <c:v>364</c:v>
                </c:pt>
                <c:pt idx="133">
                  <c:v>400</c:v>
                </c:pt>
                <c:pt idx="134">
                  <c:v>402</c:v>
                </c:pt>
                <c:pt idx="135">
                  <c:v>429</c:v>
                </c:pt>
                <c:pt idx="136">
                  <c:v>387</c:v>
                </c:pt>
                <c:pt idx="137">
                  <c:v>407</c:v>
                </c:pt>
                <c:pt idx="138">
                  <c:v>407</c:v>
                </c:pt>
                <c:pt idx="139">
                  <c:v>390</c:v>
                </c:pt>
                <c:pt idx="140">
                  <c:v>391</c:v>
                </c:pt>
                <c:pt idx="141">
                  <c:v>420</c:v>
                </c:pt>
                <c:pt idx="142">
                  <c:v>417</c:v>
                </c:pt>
                <c:pt idx="143">
                  <c:v>405</c:v>
                </c:pt>
                <c:pt idx="144">
                  <c:v>460</c:v>
                </c:pt>
                <c:pt idx="145">
                  <c:v>506</c:v>
                </c:pt>
                <c:pt idx="146">
                  <c:v>688</c:v>
                </c:pt>
                <c:pt idx="147">
                  <c:v>967</c:v>
                </c:pt>
                <c:pt idx="148">
                  <c:v>1073</c:v>
                </c:pt>
                <c:pt idx="149">
                  <c:v>1030</c:v>
                </c:pt>
                <c:pt idx="150">
                  <c:v>732</c:v>
                </c:pt>
                <c:pt idx="151">
                  <c:v>532</c:v>
                </c:pt>
                <c:pt idx="152">
                  <c:v>461</c:v>
                </c:pt>
                <c:pt idx="153">
                  <c:v>436</c:v>
                </c:pt>
                <c:pt idx="154">
                  <c:v>395</c:v>
                </c:pt>
                <c:pt idx="155">
                  <c:v>449</c:v>
                </c:pt>
                <c:pt idx="156">
                  <c:v>427</c:v>
                </c:pt>
                <c:pt idx="157">
                  <c:v>392</c:v>
                </c:pt>
                <c:pt idx="158">
                  <c:v>402</c:v>
                </c:pt>
                <c:pt idx="159">
                  <c:v>382</c:v>
                </c:pt>
                <c:pt idx="160">
                  <c:v>410</c:v>
                </c:pt>
                <c:pt idx="161">
                  <c:v>401</c:v>
                </c:pt>
                <c:pt idx="162">
                  <c:v>434</c:v>
                </c:pt>
                <c:pt idx="163">
                  <c:v>399</c:v>
                </c:pt>
                <c:pt idx="164">
                  <c:v>408</c:v>
                </c:pt>
                <c:pt idx="165">
                  <c:v>389</c:v>
                </c:pt>
                <c:pt idx="166">
                  <c:v>372</c:v>
                </c:pt>
                <c:pt idx="167">
                  <c:v>391</c:v>
                </c:pt>
                <c:pt idx="168">
                  <c:v>380</c:v>
                </c:pt>
                <c:pt idx="169">
                  <c:v>395</c:v>
                </c:pt>
                <c:pt idx="170">
                  <c:v>400</c:v>
                </c:pt>
                <c:pt idx="171">
                  <c:v>383</c:v>
                </c:pt>
                <c:pt idx="172">
                  <c:v>401</c:v>
                </c:pt>
                <c:pt idx="173">
                  <c:v>422</c:v>
                </c:pt>
                <c:pt idx="174">
                  <c:v>440</c:v>
                </c:pt>
                <c:pt idx="175">
                  <c:v>364</c:v>
                </c:pt>
                <c:pt idx="176">
                  <c:v>403</c:v>
                </c:pt>
                <c:pt idx="177">
                  <c:v>393</c:v>
                </c:pt>
                <c:pt idx="178">
                  <c:v>402</c:v>
                </c:pt>
                <c:pt idx="179">
                  <c:v>400</c:v>
                </c:pt>
                <c:pt idx="180">
                  <c:v>369</c:v>
                </c:pt>
                <c:pt idx="181">
                  <c:v>417</c:v>
                </c:pt>
                <c:pt idx="182">
                  <c:v>373</c:v>
                </c:pt>
                <c:pt idx="183">
                  <c:v>386</c:v>
                </c:pt>
                <c:pt idx="184">
                  <c:v>407</c:v>
                </c:pt>
                <c:pt idx="185">
                  <c:v>358</c:v>
                </c:pt>
                <c:pt idx="186">
                  <c:v>393</c:v>
                </c:pt>
                <c:pt idx="187">
                  <c:v>401</c:v>
                </c:pt>
                <c:pt idx="188">
                  <c:v>378</c:v>
                </c:pt>
                <c:pt idx="189">
                  <c:v>358</c:v>
                </c:pt>
                <c:pt idx="190">
                  <c:v>368</c:v>
                </c:pt>
                <c:pt idx="191">
                  <c:v>412</c:v>
                </c:pt>
                <c:pt idx="192">
                  <c:v>412</c:v>
                </c:pt>
                <c:pt idx="193">
                  <c:v>413</c:v>
                </c:pt>
                <c:pt idx="194">
                  <c:v>388</c:v>
                </c:pt>
                <c:pt idx="195">
                  <c:v>377</c:v>
                </c:pt>
                <c:pt idx="196">
                  <c:v>399</c:v>
                </c:pt>
                <c:pt idx="197">
                  <c:v>419</c:v>
                </c:pt>
                <c:pt idx="198">
                  <c:v>417</c:v>
                </c:pt>
                <c:pt idx="199">
                  <c:v>409</c:v>
                </c:pt>
                <c:pt idx="200">
                  <c:v>400</c:v>
                </c:pt>
                <c:pt idx="201">
                  <c:v>418</c:v>
                </c:pt>
                <c:pt idx="202">
                  <c:v>398</c:v>
                </c:pt>
                <c:pt idx="203">
                  <c:v>446</c:v>
                </c:pt>
                <c:pt idx="204">
                  <c:v>362</c:v>
                </c:pt>
                <c:pt idx="205">
                  <c:v>380</c:v>
                </c:pt>
                <c:pt idx="206">
                  <c:v>416</c:v>
                </c:pt>
                <c:pt idx="207">
                  <c:v>401</c:v>
                </c:pt>
                <c:pt idx="208">
                  <c:v>416</c:v>
                </c:pt>
                <c:pt idx="209">
                  <c:v>433</c:v>
                </c:pt>
                <c:pt idx="210">
                  <c:v>384</c:v>
                </c:pt>
                <c:pt idx="211">
                  <c:v>423</c:v>
                </c:pt>
                <c:pt idx="212">
                  <c:v>446</c:v>
                </c:pt>
                <c:pt idx="213">
                  <c:v>425</c:v>
                </c:pt>
                <c:pt idx="214">
                  <c:v>434</c:v>
                </c:pt>
                <c:pt idx="215">
                  <c:v>441</c:v>
                </c:pt>
                <c:pt idx="216">
                  <c:v>407</c:v>
                </c:pt>
                <c:pt idx="217">
                  <c:v>427</c:v>
                </c:pt>
                <c:pt idx="218">
                  <c:v>408</c:v>
                </c:pt>
                <c:pt idx="219">
                  <c:v>407</c:v>
                </c:pt>
                <c:pt idx="220">
                  <c:v>404</c:v>
                </c:pt>
                <c:pt idx="221">
                  <c:v>421</c:v>
                </c:pt>
                <c:pt idx="222">
                  <c:v>396</c:v>
                </c:pt>
                <c:pt idx="223">
                  <c:v>423</c:v>
                </c:pt>
                <c:pt idx="224">
                  <c:v>411</c:v>
                </c:pt>
                <c:pt idx="225">
                  <c:v>451</c:v>
                </c:pt>
                <c:pt idx="226">
                  <c:v>400</c:v>
                </c:pt>
                <c:pt idx="227">
                  <c:v>418</c:v>
                </c:pt>
                <c:pt idx="228">
                  <c:v>418</c:v>
                </c:pt>
                <c:pt idx="229">
                  <c:v>409</c:v>
                </c:pt>
                <c:pt idx="230">
                  <c:v>386</c:v>
                </c:pt>
                <c:pt idx="231">
                  <c:v>428</c:v>
                </c:pt>
                <c:pt idx="232">
                  <c:v>411</c:v>
                </c:pt>
                <c:pt idx="233">
                  <c:v>417</c:v>
                </c:pt>
                <c:pt idx="234">
                  <c:v>424</c:v>
                </c:pt>
                <c:pt idx="235">
                  <c:v>448</c:v>
                </c:pt>
                <c:pt idx="236">
                  <c:v>446</c:v>
                </c:pt>
                <c:pt idx="237">
                  <c:v>433</c:v>
                </c:pt>
                <c:pt idx="238">
                  <c:v>418</c:v>
                </c:pt>
                <c:pt idx="239">
                  <c:v>407</c:v>
                </c:pt>
                <c:pt idx="240">
                  <c:v>375</c:v>
                </c:pt>
                <c:pt idx="241">
                  <c:v>421</c:v>
                </c:pt>
                <c:pt idx="242">
                  <c:v>392</c:v>
                </c:pt>
                <c:pt idx="243">
                  <c:v>432</c:v>
                </c:pt>
                <c:pt idx="244">
                  <c:v>435</c:v>
                </c:pt>
                <c:pt idx="245">
                  <c:v>413</c:v>
                </c:pt>
                <c:pt idx="246">
                  <c:v>446</c:v>
                </c:pt>
                <c:pt idx="247">
                  <c:v>426</c:v>
                </c:pt>
                <c:pt idx="248">
                  <c:v>404</c:v>
                </c:pt>
                <c:pt idx="249">
                  <c:v>432</c:v>
                </c:pt>
                <c:pt idx="250">
                  <c:v>456</c:v>
                </c:pt>
                <c:pt idx="251">
                  <c:v>405</c:v>
                </c:pt>
                <c:pt idx="252">
                  <c:v>402</c:v>
                </c:pt>
                <c:pt idx="253">
                  <c:v>409</c:v>
                </c:pt>
                <c:pt idx="254">
                  <c:v>400</c:v>
                </c:pt>
                <c:pt idx="255">
                  <c:v>420</c:v>
                </c:pt>
                <c:pt idx="256">
                  <c:v>424</c:v>
                </c:pt>
                <c:pt idx="257">
                  <c:v>441</c:v>
                </c:pt>
                <c:pt idx="258">
                  <c:v>450</c:v>
                </c:pt>
                <c:pt idx="259">
                  <c:v>453</c:v>
                </c:pt>
                <c:pt idx="260">
                  <c:v>435</c:v>
                </c:pt>
                <c:pt idx="261">
                  <c:v>413</c:v>
                </c:pt>
                <c:pt idx="262">
                  <c:v>403</c:v>
                </c:pt>
                <c:pt idx="263">
                  <c:v>433</c:v>
                </c:pt>
                <c:pt idx="264">
                  <c:v>412</c:v>
                </c:pt>
                <c:pt idx="265">
                  <c:v>420</c:v>
                </c:pt>
                <c:pt idx="266">
                  <c:v>446</c:v>
                </c:pt>
                <c:pt idx="267">
                  <c:v>402</c:v>
                </c:pt>
                <c:pt idx="268">
                  <c:v>427</c:v>
                </c:pt>
                <c:pt idx="269">
                  <c:v>429</c:v>
                </c:pt>
                <c:pt idx="270">
                  <c:v>417</c:v>
                </c:pt>
                <c:pt idx="271">
                  <c:v>429</c:v>
                </c:pt>
                <c:pt idx="272">
                  <c:v>425</c:v>
                </c:pt>
                <c:pt idx="273">
                  <c:v>473</c:v>
                </c:pt>
                <c:pt idx="274">
                  <c:v>455</c:v>
                </c:pt>
                <c:pt idx="275">
                  <c:v>476</c:v>
                </c:pt>
                <c:pt idx="276">
                  <c:v>560</c:v>
                </c:pt>
                <c:pt idx="277">
                  <c:v>546</c:v>
                </c:pt>
                <c:pt idx="278">
                  <c:v>558</c:v>
                </c:pt>
                <c:pt idx="279">
                  <c:v>559</c:v>
                </c:pt>
                <c:pt idx="280">
                  <c:v>555</c:v>
                </c:pt>
                <c:pt idx="281">
                  <c:v>524</c:v>
                </c:pt>
                <c:pt idx="282">
                  <c:v>472</c:v>
                </c:pt>
                <c:pt idx="283">
                  <c:v>475</c:v>
                </c:pt>
                <c:pt idx="284">
                  <c:v>477</c:v>
                </c:pt>
                <c:pt idx="285">
                  <c:v>442</c:v>
                </c:pt>
                <c:pt idx="286">
                  <c:v>462</c:v>
                </c:pt>
                <c:pt idx="287">
                  <c:v>435</c:v>
                </c:pt>
                <c:pt idx="288">
                  <c:v>412</c:v>
                </c:pt>
                <c:pt idx="289">
                  <c:v>440</c:v>
                </c:pt>
                <c:pt idx="290">
                  <c:v>398</c:v>
                </c:pt>
                <c:pt idx="291">
                  <c:v>433</c:v>
                </c:pt>
                <c:pt idx="292">
                  <c:v>414</c:v>
                </c:pt>
                <c:pt idx="293">
                  <c:v>429</c:v>
                </c:pt>
                <c:pt idx="294">
                  <c:v>427</c:v>
                </c:pt>
                <c:pt idx="295">
                  <c:v>401</c:v>
                </c:pt>
                <c:pt idx="296">
                  <c:v>424</c:v>
                </c:pt>
                <c:pt idx="297">
                  <c:v>418</c:v>
                </c:pt>
                <c:pt idx="298">
                  <c:v>428</c:v>
                </c:pt>
                <c:pt idx="299">
                  <c:v>432</c:v>
                </c:pt>
                <c:pt idx="300">
                  <c:v>421</c:v>
                </c:pt>
                <c:pt idx="301">
                  <c:v>372</c:v>
                </c:pt>
                <c:pt idx="302">
                  <c:v>432</c:v>
                </c:pt>
                <c:pt idx="303">
                  <c:v>443</c:v>
                </c:pt>
                <c:pt idx="304">
                  <c:v>446</c:v>
                </c:pt>
                <c:pt idx="305">
                  <c:v>434</c:v>
                </c:pt>
                <c:pt idx="306">
                  <c:v>402</c:v>
                </c:pt>
                <c:pt idx="307">
                  <c:v>426</c:v>
                </c:pt>
                <c:pt idx="308">
                  <c:v>454</c:v>
                </c:pt>
                <c:pt idx="309">
                  <c:v>415</c:v>
                </c:pt>
                <c:pt idx="310">
                  <c:v>454</c:v>
                </c:pt>
                <c:pt idx="311">
                  <c:v>434</c:v>
                </c:pt>
                <c:pt idx="312">
                  <c:v>401</c:v>
                </c:pt>
                <c:pt idx="313">
                  <c:v>430</c:v>
                </c:pt>
                <c:pt idx="314">
                  <c:v>447</c:v>
                </c:pt>
                <c:pt idx="315">
                  <c:v>401</c:v>
                </c:pt>
                <c:pt idx="316">
                  <c:v>412</c:v>
                </c:pt>
                <c:pt idx="317">
                  <c:v>361</c:v>
                </c:pt>
                <c:pt idx="318">
                  <c:v>419</c:v>
                </c:pt>
                <c:pt idx="319">
                  <c:v>394</c:v>
                </c:pt>
                <c:pt idx="320">
                  <c:v>413</c:v>
                </c:pt>
                <c:pt idx="321">
                  <c:v>429</c:v>
                </c:pt>
                <c:pt idx="322">
                  <c:v>456</c:v>
                </c:pt>
                <c:pt idx="323">
                  <c:v>443</c:v>
                </c:pt>
                <c:pt idx="324">
                  <c:v>488</c:v>
                </c:pt>
                <c:pt idx="325">
                  <c:v>456</c:v>
                </c:pt>
                <c:pt idx="326">
                  <c:v>493</c:v>
                </c:pt>
                <c:pt idx="327">
                  <c:v>527</c:v>
                </c:pt>
                <c:pt idx="328">
                  <c:v>572</c:v>
                </c:pt>
                <c:pt idx="329">
                  <c:v>582</c:v>
                </c:pt>
                <c:pt idx="330">
                  <c:v>537</c:v>
                </c:pt>
                <c:pt idx="331">
                  <c:v>506</c:v>
                </c:pt>
                <c:pt idx="332">
                  <c:v>488</c:v>
                </c:pt>
                <c:pt idx="333">
                  <c:v>385</c:v>
                </c:pt>
                <c:pt idx="334">
                  <c:v>459</c:v>
                </c:pt>
                <c:pt idx="335">
                  <c:v>452</c:v>
                </c:pt>
                <c:pt idx="336">
                  <c:v>397</c:v>
                </c:pt>
                <c:pt idx="337">
                  <c:v>431</c:v>
                </c:pt>
                <c:pt idx="338">
                  <c:v>417</c:v>
                </c:pt>
                <c:pt idx="339">
                  <c:v>450</c:v>
                </c:pt>
                <c:pt idx="340">
                  <c:v>422</c:v>
                </c:pt>
                <c:pt idx="341">
                  <c:v>428</c:v>
                </c:pt>
                <c:pt idx="342">
                  <c:v>436</c:v>
                </c:pt>
                <c:pt idx="343">
                  <c:v>426</c:v>
                </c:pt>
                <c:pt idx="344">
                  <c:v>427</c:v>
                </c:pt>
                <c:pt idx="345">
                  <c:v>440</c:v>
                </c:pt>
                <c:pt idx="346">
                  <c:v>471</c:v>
                </c:pt>
                <c:pt idx="347">
                  <c:v>457</c:v>
                </c:pt>
                <c:pt idx="348">
                  <c:v>419</c:v>
                </c:pt>
                <c:pt idx="349">
                  <c:v>461</c:v>
                </c:pt>
                <c:pt idx="350">
                  <c:v>437</c:v>
                </c:pt>
                <c:pt idx="351">
                  <c:v>421</c:v>
                </c:pt>
                <c:pt idx="352">
                  <c:v>411</c:v>
                </c:pt>
                <c:pt idx="353">
                  <c:v>426</c:v>
                </c:pt>
                <c:pt idx="354">
                  <c:v>430</c:v>
                </c:pt>
                <c:pt idx="355">
                  <c:v>413</c:v>
                </c:pt>
                <c:pt idx="356">
                  <c:v>402</c:v>
                </c:pt>
                <c:pt idx="357">
                  <c:v>434</c:v>
                </c:pt>
                <c:pt idx="358">
                  <c:v>393</c:v>
                </c:pt>
                <c:pt idx="359">
                  <c:v>448</c:v>
                </c:pt>
                <c:pt idx="360">
                  <c:v>420</c:v>
                </c:pt>
                <c:pt idx="361">
                  <c:v>427</c:v>
                </c:pt>
                <c:pt idx="362">
                  <c:v>412</c:v>
                </c:pt>
                <c:pt idx="363">
                  <c:v>397</c:v>
                </c:pt>
                <c:pt idx="364">
                  <c:v>445</c:v>
                </c:pt>
                <c:pt idx="365">
                  <c:v>434</c:v>
                </c:pt>
                <c:pt idx="366">
                  <c:v>415</c:v>
                </c:pt>
                <c:pt idx="367">
                  <c:v>409</c:v>
                </c:pt>
                <c:pt idx="368">
                  <c:v>408</c:v>
                </c:pt>
                <c:pt idx="369">
                  <c:v>429</c:v>
                </c:pt>
                <c:pt idx="370">
                  <c:v>414</c:v>
                </c:pt>
                <c:pt idx="371">
                  <c:v>388</c:v>
                </c:pt>
                <c:pt idx="372">
                  <c:v>432</c:v>
                </c:pt>
                <c:pt idx="373">
                  <c:v>441</c:v>
                </c:pt>
                <c:pt idx="374">
                  <c:v>368</c:v>
                </c:pt>
                <c:pt idx="375">
                  <c:v>430</c:v>
                </c:pt>
                <c:pt idx="376">
                  <c:v>393</c:v>
                </c:pt>
                <c:pt idx="377">
                  <c:v>421</c:v>
                </c:pt>
                <c:pt idx="378">
                  <c:v>397</c:v>
                </c:pt>
                <c:pt idx="379">
                  <c:v>413</c:v>
                </c:pt>
                <c:pt idx="380">
                  <c:v>414</c:v>
                </c:pt>
                <c:pt idx="381">
                  <c:v>439</c:v>
                </c:pt>
                <c:pt idx="382">
                  <c:v>412</c:v>
                </c:pt>
                <c:pt idx="383">
                  <c:v>420</c:v>
                </c:pt>
                <c:pt idx="384">
                  <c:v>386</c:v>
                </c:pt>
                <c:pt idx="385">
                  <c:v>454</c:v>
                </c:pt>
                <c:pt idx="386">
                  <c:v>418</c:v>
                </c:pt>
                <c:pt idx="387">
                  <c:v>407</c:v>
                </c:pt>
                <c:pt idx="388">
                  <c:v>378</c:v>
                </c:pt>
                <c:pt idx="389">
                  <c:v>404</c:v>
                </c:pt>
                <c:pt idx="390">
                  <c:v>451</c:v>
                </c:pt>
                <c:pt idx="391">
                  <c:v>410</c:v>
                </c:pt>
                <c:pt idx="392">
                  <c:v>395</c:v>
                </c:pt>
                <c:pt idx="393">
                  <c:v>410</c:v>
                </c:pt>
                <c:pt idx="394">
                  <c:v>438</c:v>
                </c:pt>
                <c:pt idx="395">
                  <c:v>411</c:v>
                </c:pt>
                <c:pt idx="396">
                  <c:v>385</c:v>
                </c:pt>
                <c:pt idx="397">
                  <c:v>417</c:v>
                </c:pt>
                <c:pt idx="398">
                  <c:v>410</c:v>
                </c:pt>
                <c:pt idx="399">
                  <c:v>413</c:v>
                </c:pt>
                <c:pt idx="400">
                  <c:v>427</c:v>
                </c:pt>
                <c:pt idx="401">
                  <c:v>405</c:v>
                </c:pt>
                <c:pt idx="402">
                  <c:v>420</c:v>
                </c:pt>
                <c:pt idx="403">
                  <c:v>441</c:v>
                </c:pt>
                <c:pt idx="404">
                  <c:v>509</c:v>
                </c:pt>
                <c:pt idx="405">
                  <c:v>509</c:v>
                </c:pt>
                <c:pt idx="406">
                  <c:v>424</c:v>
                </c:pt>
                <c:pt idx="407">
                  <c:v>426</c:v>
                </c:pt>
                <c:pt idx="408">
                  <c:v>402</c:v>
                </c:pt>
                <c:pt idx="409">
                  <c:v>429</c:v>
                </c:pt>
                <c:pt idx="410">
                  <c:v>403</c:v>
                </c:pt>
                <c:pt idx="411">
                  <c:v>429</c:v>
                </c:pt>
                <c:pt idx="412">
                  <c:v>400</c:v>
                </c:pt>
                <c:pt idx="413">
                  <c:v>424</c:v>
                </c:pt>
                <c:pt idx="414">
                  <c:v>409</c:v>
                </c:pt>
                <c:pt idx="415">
                  <c:v>422</c:v>
                </c:pt>
                <c:pt idx="416">
                  <c:v>389</c:v>
                </c:pt>
                <c:pt idx="417">
                  <c:v>440</c:v>
                </c:pt>
                <c:pt idx="418">
                  <c:v>414</c:v>
                </c:pt>
                <c:pt idx="419">
                  <c:v>398</c:v>
                </c:pt>
                <c:pt idx="420">
                  <c:v>425</c:v>
                </c:pt>
                <c:pt idx="421">
                  <c:v>438</c:v>
                </c:pt>
                <c:pt idx="422">
                  <c:v>455</c:v>
                </c:pt>
                <c:pt idx="423">
                  <c:v>454</c:v>
                </c:pt>
                <c:pt idx="424">
                  <c:v>450</c:v>
                </c:pt>
                <c:pt idx="425">
                  <c:v>448</c:v>
                </c:pt>
                <c:pt idx="426">
                  <c:v>449</c:v>
                </c:pt>
                <c:pt idx="427">
                  <c:v>429</c:v>
                </c:pt>
                <c:pt idx="428">
                  <c:v>459</c:v>
                </c:pt>
                <c:pt idx="429">
                  <c:v>467</c:v>
                </c:pt>
                <c:pt idx="430">
                  <c:v>453</c:v>
                </c:pt>
                <c:pt idx="431">
                  <c:v>463</c:v>
                </c:pt>
                <c:pt idx="432">
                  <c:v>494</c:v>
                </c:pt>
                <c:pt idx="433">
                  <c:v>470</c:v>
                </c:pt>
                <c:pt idx="434">
                  <c:v>486</c:v>
                </c:pt>
                <c:pt idx="435">
                  <c:v>452</c:v>
                </c:pt>
                <c:pt idx="436">
                  <c:v>486</c:v>
                </c:pt>
                <c:pt idx="437">
                  <c:v>472</c:v>
                </c:pt>
                <c:pt idx="438">
                  <c:v>439</c:v>
                </c:pt>
                <c:pt idx="439">
                  <c:v>455</c:v>
                </c:pt>
                <c:pt idx="440">
                  <c:v>415</c:v>
                </c:pt>
                <c:pt idx="441">
                  <c:v>425</c:v>
                </c:pt>
                <c:pt idx="442">
                  <c:v>442</c:v>
                </c:pt>
                <c:pt idx="443">
                  <c:v>421</c:v>
                </c:pt>
                <c:pt idx="444">
                  <c:v>419</c:v>
                </c:pt>
                <c:pt idx="445">
                  <c:v>439</c:v>
                </c:pt>
                <c:pt idx="446">
                  <c:v>446</c:v>
                </c:pt>
                <c:pt idx="447">
                  <c:v>448</c:v>
                </c:pt>
                <c:pt idx="448">
                  <c:v>469</c:v>
                </c:pt>
                <c:pt idx="449">
                  <c:v>399</c:v>
                </c:pt>
                <c:pt idx="450">
                  <c:v>401</c:v>
                </c:pt>
                <c:pt idx="451">
                  <c:v>446</c:v>
                </c:pt>
                <c:pt idx="452">
                  <c:v>433</c:v>
                </c:pt>
                <c:pt idx="453">
                  <c:v>463</c:v>
                </c:pt>
                <c:pt idx="454">
                  <c:v>400</c:v>
                </c:pt>
                <c:pt idx="455">
                  <c:v>394</c:v>
                </c:pt>
                <c:pt idx="456">
                  <c:v>398</c:v>
                </c:pt>
                <c:pt idx="457">
                  <c:v>438</c:v>
                </c:pt>
                <c:pt idx="458">
                  <c:v>398</c:v>
                </c:pt>
                <c:pt idx="459">
                  <c:v>448</c:v>
                </c:pt>
                <c:pt idx="460">
                  <c:v>449</c:v>
                </c:pt>
                <c:pt idx="461">
                  <c:v>399</c:v>
                </c:pt>
                <c:pt idx="462">
                  <c:v>443</c:v>
                </c:pt>
                <c:pt idx="463">
                  <c:v>421</c:v>
                </c:pt>
                <c:pt idx="464">
                  <c:v>440</c:v>
                </c:pt>
                <c:pt idx="465">
                  <c:v>468</c:v>
                </c:pt>
                <c:pt idx="466">
                  <c:v>433</c:v>
                </c:pt>
                <c:pt idx="467">
                  <c:v>454</c:v>
                </c:pt>
                <c:pt idx="468">
                  <c:v>417</c:v>
                </c:pt>
                <c:pt idx="469">
                  <c:v>394</c:v>
                </c:pt>
                <c:pt idx="470">
                  <c:v>421</c:v>
                </c:pt>
                <c:pt idx="471">
                  <c:v>435</c:v>
                </c:pt>
                <c:pt idx="472">
                  <c:v>427</c:v>
                </c:pt>
                <c:pt idx="473">
                  <c:v>425</c:v>
                </c:pt>
                <c:pt idx="474">
                  <c:v>406</c:v>
                </c:pt>
                <c:pt idx="475">
                  <c:v>434</c:v>
                </c:pt>
                <c:pt idx="476">
                  <c:v>435</c:v>
                </c:pt>
                <c:pt idx="477">
                  <c:v>397</c:v>
                </c:pt>
                <c:pt idx="478">
                  <c:v>461</c:v>
                </c:pt>
                <c:pt idx="479">
                  <c:v>431</c:v>
                </c:pt>
                <c:pt idx="480">
                  <c:v>436</c:v>
                </c:pt>
                <c:pt idx="481">
                  <c:v>389</c:v>
                </c:pt>
                <c:pt idx="482">
                  <c:v>455</c:v>
                </c:pt>
                <c:pt idx="483">
                  <c:v>423</c:v>
                </c:pt>
                <c:pt idx="484">
                  <c:v>434</c:v>
                </c:pt>
                <c:pt idx="485">
                  <c:v>413</c:v>
                </c:pt>
                <c:pt idx="486">
                  <c:v>416</c:v>
                </c:pt>
                <c:pt idx="487">
                  <c:v>400</c:v>
                </c:pt>
                <c:pt idx="488">
                  <c:v>412</c:v>
                </c:pt>
                <c:pt idx="489">
                  <c:v>487</c:v>
                </c:pt>
                <c:pt idx="490">
                  <c:v>398</c:v>
                </c:pt>
                <c:pt idx="491">
                  <c:v>428</c:v>
                </c:pt>
                <c:pt idx="492">
                  <c:v>436</c:v>
                </c:pt>
                <c:pt idx="493">
                  <c:v>459</c:v>
                </c:pt>
                <c:pt idx="494">
                  <c:v>429</c:v>
                </c:pt>
                <c:pt idx="495">
                  <c:v>448</c:v>
                </c:pt>
                <c:pt idx="496">
                  <c:v>435</c:v>
                </c:pt>
                <c:pt idx="497">
                  <c:v>394</c:v>
                </c:pt>
                <c:pt idx="498">
                  <c:v>430</c:v>
                </c:pt>
                <c:pt idx="499">
                  <c:v>408</c:v>
                </c:pt>
                <c:pt idx="500">
                  <c:v>452</c:v>
                </c:pt>
                <c:pt idx="501">
                  <c:v>436</c:v>
                </c:pt>
                <c:pt idx="502">
                  <c:v>470</c:v>
                </c:pt>
                <c:pt idx="503">
                  <c:v>454</c:v>
                </c:pt>
                <c:pt idx="504">
                  <c:v>473</c:v>
                </c:pt>
                <c:pt idx="505">
                  <c:v>452</c:v>
                </c:pt>
                <c:pt idx="506">
                  <c:v>474</c:v>
                </c:pt>
                <c:pt idx="507">
                  <c:v>439</c:v>
                </c:pt>
                <c:pt idx="508">
                  <c:v>442</c:v>
                </c:pt>
                <c:pt idx="509">
                  <c:v>429</c:v>
                </c:pt>
                <c:pt idx="510">
                  <c:v>431</c:v>
                </c:pt>
                <c:pt idx="511">
                  <c:v>430</c:v>
                </c:pt>
                <c:pt idx="512">
                  <c:v>465</c:v>
                </c:pt>
                <c:pt idx="513">
                  <c:v>430</c:v>
                </c:pt>
                <c:pt idx="514">
                  <c:v>456</c:v>
                </c:pt>
                <c:pt idx="515">
                  <c:v>455</c:v>
                </c:pt>
                <c:pt idx="516">
                  <c:v>450</c:v>
                </c:pt>
                <c:pt idx="517">
                  <c:v>426</c:v>
                </c:pt>
                <c:pt idx="518">
                  <c:v>452</c:v>
                </c:pt>
                <c:pt idx="519">
                  <c:v>404</c:v>
                </c:pt>
                <c:pt idx="520">
                  <c:v>446</c:v>
                </c:pt>
                <c:pt idx="521">
                  <c:v>410</c:v>
                </c:pt>
                <c:pt idx="522">
                  <c:v>437</c:v>
                </c:pt>
                <c:pt idx="523">
                  <c:v>439</c:v>
                </c:pt>
                <c:pt idx="524">
                  <c:v>448</c:v>
                </c:pt>
                <c:pt idx="525">
                  <c:v>479</c:v>
                </c:pt>
                <c:pt idx="526">
                  <c:v>441</c:v>
                </c:pt>
                <c:pt idx="527">
                  <c:v>422</c:v>
                </c:pt>
                <c:pt idx="528">
                  <c:v>375</c:v>
                </c:pt>
                <c:pt idx="529">
                  <c:v>471</c:v>
                </c:pt>
                <c:pt idx="530">
                  <c:v>461</c:v>
                </c:pt>
                <c:pt idx="531">
                  <c:v>441</c:v>
                </c:pt>
                <c:pt idx="532">
                  <c:v>426</c:v>
                </c:pt>
                <c:pt idx="533">
                  <c:v>421</c:v>
                </c:pt>
                <c:pt idx="534">
                  <c:v>397</c:v>
                </c:pt>
                <c:pt idx="535">
                  <c:v>453</c:v>
                </c:pt>
                <c:pt idx="536">
                  <c:v>455</c:v>
                </c:pt>
                <c:pt idx="537">
                  <c:v>416</c:v>
                </c:pt>
                <c:pt idx="538">
                  <c:v>437</c:v>
                </c:pt>
                <c:pt idx="539">
                  <c:v>418</c:v>
                </c:pt>
                <c:pt idx="540">
                  <c:v>472</c:v>
                </c:pt>
                <c:pt idx="541">
                  <c:v>411</c:v>
                </c:pt>
                <c:pt idx="542">
                  <c:v>433</c:v>
                </c:pt>
                <c:pt idx="543">
                  <c:v>455</c:v>
                </c:pt>
                <c:pt idx="544">
                  <c:v>403</c:v>
                </c:pt>
                <c:pt idx="545">
                  <c:v>437</c:v>
                </c:pt>
                <c:pt idx="546">
                  <c:v>417</c:v>
                </c:pt>
                <c:pt idx="547">
                  <c:v>440</c:v>
                </c:pt>
                <c:pt idx="548">
                  <c:v>417</c:v>
                </c:pt>
                <c:pt idx="549">
                  <c:v>452</c:v>
                </c:pt>
                <c:pt idx="550">
                  <c:v>445</c:v>
                </c:pt>
                <c:pt idx="551">
                  <c:v>404</c:v>
                </c:pt>
                <c:pt idx="552">
                  <c:v>453</c:v>
                </c:pt>
                <c:pt idx="553">
                  <c:v>434</c:v>
                </c:pt>
                <c:pt idx="554">
                  <c:v>435</c:v>
                </c:pt>
                <c:pt idx="555">
                  <c:v>428</c:v>
                </c:pt>
                <c:pt idx="556">
                  <c:v>407</c:v>
                </c:pt>
                <c:pt idx="557">
                  <c:v>459</c:v>
                </c:pt>
                <c:pt idx="558">
                  <c:v>447</c:v>
                </c:pt>
                <c:pt idx="559">
                  <c:v>458</c:v>
                </c:pt>
                <c:pt idx="560">
                  <c:v>428</c:v>
                </c:pt>
                <c:pt idx="561">
                  <c:v>435</c:v>
                </c:pt>
                <c:pt idx="562">
                  <c:v>426</c:v>
                </c:pt>
                <c:pt idx="563">
                  <c:v>433</c:v>
                </c:pt>
                <c:pt idx="564">
                  <c:v>479</c:v>
                </c:pt>
                <c:pt idx="565">
                  <c:v>441</c:v>
                </c:pt>
                <c:pt idx="566">
                  <c:v>421</c:v>
                </c:pt>
                <c:pt idx="567">
                  <c:v>414</c:v>
                </c:pt>
                <c:pt idx="568">
                  <c:v>424</c:v>
                </c:pt>
                <c:pt idx="569">
                  <c:v>446</c:v>
                </c:pt>
                <c:pt idx="570">
                  <c:v>444</c:v>
                </c:pt>
                <c:pt idx="571">
                  <c:v>445</c:v>
                </c:pt>
                <c:pt idx="572">
                  <c:v>431</c:v>
                </c:pt>
                <c:pt idx="573">
                  <c:v>410</c:v>
                </c:pt>
                <c:pt idx="574">
                  <c:v>454</c:v>
                </c:pt>
                <c:pt idx="575">
                  <c:v>436</c:v>
                </c:pt>
                <c:pt idx="576">
                  <c:v>431</c:v>
                </c:pt>
                <c:pt idx="577">
                  <c:v>429</c:v>
                </c:pt>
                <c:pt idx="578">
                  <c:v>448</c:v>
                </c:pt>
                <c:pt idx="579">
                  <c:v>454</c:v>
                </c:pt>
                <c:pt idx="580">
                  <c:v>467</c:v>
                </c:pt>
                <c:pt idx="581">
                  <c:v>409</c:v>
                </c:pt>
                <c:pt idx="582">
                  <c:v>472</c:v>
                </c:pt>
                <c:pt idx="583">
                  <c:v>482</c:v>
                </c:pt>
                <c:pt idx="584">
                  <c:v>485</c:v>
                </c:pt>
                <c:pt idx="585">
                  <c:v>477</c:v>
                </c:pt>
                <c:pt idx="586">
                  <c:v>448</c:v>
                </c:pt>
                <c:pt idx="587">
                  <c:v>472</c:v>
                </c:pt>
                <c:pt idx="588">
                  <c:v>444</c:v>
                </c:pt>
                <c:pt idx="589">
                  <c:v>455</c:v>
                </c:pt>
                <c:pt idx="590">
                  <c:v>421</c:v>
                </c:pt>
                <c:pt idx="591">
                  <c:v>432</c:v>
                </c:pt>
                <c:pt idx="592">
                  <c:v>439</c:v>
                </c:pt>
                <c:pt idx="593">
                  <c:v>439</c:v>
                </c:pt>
                <c:pt idx="594">
                  <c:v>438</c:v>
                </c:pt>
                <c:pt idx="595">
                  <c:v>456</c:v>
                </c:pt>
                <c:pt idx="596">
                  <c:v>428</c:v>
                </c:pt>
                <c:pt idx="597">
                  <c:v>492</c:v>
                </c:pt>
                <c:pt idx="598">
                  <c:v>436</c:v>
                </c:pt>
                <c:pt idx="599">
                  <c:v>461</c:v>
                </c:pt>
                <c:pt idx="600">
                  <c:v>470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76F-4356-BC73-36C9AE2889D7}"/>
            </c:ext>
          </c:extLst>
        </c:ser>
        <c:ser>
          <c:idx val="1"/>
          <c:order val="1"/>
          <c:tx>
            <c:strRef>
              <c:f>'[mgo (1).xlsx]Sheet6'!$C$1</c:f>
              <c:strCache>
                <c:ptCount val="1"/>
                <c:pt idx="0">
                  <c:v>Fe oxide 10 min 750 2 deg per 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'[mgo (1).xlsx]Sheet6'!$A$2:$A$902</c:f>
              <c:numCache>
                <c:formatCode>General</c:formatCode>
                <c:ptCount val="901"/>
                <c:pt idx="0">
                  <c:v>20</c:v>
                </c:pt>
                <c:pt idx="1">
                  <c:v>20.05</c:v>
                </c:pt>
                <c:pt idx="2">
                  <c:v>20.100000000000001</c:v>
                </c:pt>
                <c:pt idx="3">
                  <c:v>20.149999999999999</c:v>
                </c:pt>
                <c:pt idx="4">
                  <c:v>20.2</c:v>
                </c:pt>
                <c:pt idx="5">
                  <c:v>20.25</c:v>
                </c:pt>
                <c:pt idx="6">
                  <c:v>20.3</c:v>
                </c:pt>
                <c:pt idx="7">
                  <c:v>20.350000000000001</c:v>
                </c:pt>
                <c:pt idx="8">
                  <c:v>20.399999999999999</c:v>
                </c:pt>
                <c:pt idx="9">
                  <c:v>20.45</c:v>
                </c:pt>
                <c:pt idx="10">
                  <c:v>20.5</c:v>
                </c:pt>
                <c:pt idx="11">
                  <c:v>20.55</c:v>
                </c:pt>
                <c:pt idx="12">
                  <c:v>20.6</c:v>
                </c:pt>
                <c:pt idx="13">
                  <c:v>20.65</c:v>
                </c:pt>
                <c:pt idx="14">
                  <c:v>20.7</c:v>
                </c:pt>
                <c:pt idx="15">
                  <c:v>20.75</c:v>
                </c:pt>
                <c:pt idx="16">
                  <c:v>20.8</c:v>
                </c:pt>
                <c:pt idx="17">
                  <c:v>20.85</c:v>
                </c:pt>
                <c:pt idx="18">
                  <c:v>20.9</c:v>
                </c:pt>
                <c:pt idx="19">
                  <c:v>20.95</c:v>
                </c:pt>
                <c:pt idx="20">
                  <c:v>21</c:v>
                </c:pt>
                <c:pt idx="21">
                  <c:v>21.05</c:v>
                </c:pt>
                <c:pt idx="22">
                  <c:v>21.1</c:v>
                </c:pt>
                <c:pt idx="23">
                  <c:v>21.15</c:v>
                </c:pt>
                <c:pt idx="24">
                  <c:v>21.2</c:v>
                </c:pt>
                <c:pt idx="25">
                  <c:v>21.25</c:v>
                </c:pt>
                <c:pt idx="26">
                  <c:v>21.3</c:v>
                </c:pt>
                <c:pt idx="27">
                  <c:v>21.35</c:v>
                </c:pt>
                <c:pt idx="28">
                  <c:v>21.4</c:v>
                </c:pt>
                <c:pt idx="29">
                  <c:v>21.45</c:v>
                </c:pt>
                <c:pt idx="30">
                  <c:v>21.5</c:v>
                </c:pt>
                <c:pt idx="31">
                  <c:v>21.55</c:v>
                </c:pt>
                <c:pt idx="32">
                  <c:v>21.6</c:v>
                </c:pt>
                <c:pt idx="33">
                  <c:v>21.65</c:v>
                </c:pt>
                <c:pt idx="34">
                  <c:v>21.7</c:v>
                </c:pt>
                <c:pt idx="35">
                  <c:v>21.75</c:v>
                </c:pt>
                <c:pt idx="36">
                  <c:v>21.8</c:v>
                </c:pt>
                <c:pt idx="37">
                  <c:v>21.85</c:v>
                </c:pt>
                <c:pt idx="38">
                  <c:v>21.9</c:v>
                </c:pt>
                <c:pt idx="39">
                  <c:v>21.95</c:v>
                </c:pt>
                <c:pt idx="40">
                  <c:v>22</c:v>
                </c:pt>
                <c:pt idx="41">
                  <c:v>22.05</c:v>
                </c:pt>
                <c:pt idx="42">
                  <c:v>22.1</c:v>
                </c:pt>
                <c:pt idx="43">
                  <c:v>22.15</c:v>
                </c:pt>
                <c:pt idx="44">
                  <c:v>22.2</c:v>
                </c:pt>
                <c:pt idx="45">
                  <c:v>22.25</c:v>
                </c:pt>
                <c:pt idx="46">
                  <c:v>22.3</c:v>
                </c:pt>
                <c:pt idx="47">
                  <c:v>22.35</c:v>
                </c:pt>
                <c:pt idx="48">
                  <c:v>22.4</c:v>
                </c:pt>
                <c:pt idx="49">
                  <c:v>22.45</c:v>
                </c:pt>
                <c:pt idx="50">
                  <c:v>22.5</c:v>
                </c:pt>
                <c:pt idx="51">
                  <c:v>22.55</c:v>
                </c:pt>
                <c:pt idx="52">
                  <c:v>22.6</c:v>
                </c:pt>
                <c:pt idx="53">
                  <c:v>22.65</c:v>
                </c:pt>
                <c:pt idx="54">
                  <c:v>22.7</c:v>
                </c:pt>
                <c:pt idx="55">
                  <c:v>22.75</c:v>
                </c:pt>
                <c:pt idx="56">
                  <c:v>22.8</c:v>
                </c:pt>
                <c:pt idx="57">
                  <c:v>22.85</c:v>
                </c:pt>
                <c:pt idx="58">
                  <c:v>22.9</c:v>
                </c:pt>
                <c:pt idx="59">
                  <c:v>22.95</c:v>
                </c:pt>
                <c:pt idx="60">
                  <c:v>23</c:v>
                </c:pt>
                <c:pt idx="61">
                  <c:v>23.05</c:v>
                </c:pt>
                <c:pt idx="62">
                  <c:v>23.1</c:v>
                </c:pt>
                <c:pt idx="63">
                  <c:v>23.15</c:v>
                </c:pt>
                <c:pt idx="64">
                  <c:v>23.2</c:v>
                </c:pt>
                <c:pt idx="65">
                  <c:v>23.25</c:v>
                </c:pt>
                <c:pt idx="66">
                  <c:v>23.3</c:v>
                </c:pt>
                <c:pt idx="67">
                  <c:v>23.35</c:v>
                </c:pt>
                <c:pt idx="68">
                  <c:v>23.4</c:v>
                </c:pt>
                <c:pt idx="69">
                  <c:v>23.45</c:v>
                </c:pt>
                <c:pt idx="70">
                  <c:v>23.5</c:v>
                </c:pt>
                <c:pt idx="71">
                  <c:v>23.55</c:v>
                </c:pt>
                <c:pt idx="72">
                  <c:v>23.6</c:v>
                </c:pt>
                <c:pt idx="73">
                  <c:v>23.65</c:v>
                </c:pt>
                <c:pt idx="74">
                  <c:v>23.7</c:v>
                </c:pt>
                <c:pt idx="75">
                  <c:v>23.75</c:v>
                </c:pt>
                <c:pt idx="76">
                  <c:v>23.8</c:v>
                </c:pt>
                <c:pt idx="77">
                  <c:v>23.85</c:v>
                </c:pt>
                <c:pt idx="78">
                  <c:v>23.9</c:v>
                </c:pt>
                <c:pt idx="79">
                  <c:v>23.95</c:v>
                </c:pt>
                <c:pt idx="80">
                  <c:v>24</c:v>
                </c:pt>
                <c:pt idx="81">
                  <c:v>24.05</c:v>
                </c:pt>
                <c:pt idx="82">
                  <c:v>24.1</c:v>
                </c:pt>
                <c:pt idx="83">
                  <c:v>24.15</c:v>
                </c:pt>
                <c:pt idx="84">
                  <c:v>24.2</c:v>
                </c:pt>
                <c:pt idx="85">
                  <c:v>24.25</c:v>
                </c:pt>
                <c:pt idx="86">
                  <c:v>24.3</c:v>
                </c:pt>
                <c:pt idx="87">
                  <c:v>24.35</c:v>
                </c:pt>
                <c:pt idx="88">
                  <c:v>24.4</c:v>
                </c:pt>
                <c:pt idx="89">
                  <c:v>24.45</c:v>
                </c:pt>
                <c:pt idx="90">
                  <c:v>24.5</c:v>
                </c:pt>
                <c:pt idx="91">
                  <c:v>24.55</c:v>
                </c:pt>
                <c:pt idx="92">
                  <c:v>24.6</c:v>
                </c:pt>
                <c:pt idx="93">
                  <c:v>24.65</c:v>
                </c:pt>
                <c:pt idx="94">
                  <c:v>24.7</c:v>
                </c:pt>
                <c:pt idx="95">
                  <c:v>24.75</c:v>
                </c:pt>
                <c:pt idx="96">
                  <c:v>24.8</c:v>
                </c:pt>
                <c:pt idx="97">
                  <c:v>24.85</c:v>
                </c:pt>
                <c:pt idx="98">
                  <c:v>24.9</c:v>
                </c:pt>
                <c:pt idx="99">
                  <c:v>24.95</c:v>
                </c:pt>
                <c:pt idx="100">
                  <c:v>25</c:v>
                </c:pt>
                <c:pt idx="101">
                  <c:v>25.05</c:v>
                </c:pt>
                <c:pt idx="102">
                  <c:v>25.1</c:v>
                </c:pt>
                <c:pt idx="103">
                  <c:v>25.15</c:v>
                </c:pt>
                <c:pt idx="104">
                  <c:v>25.2</c:v>
                </c:pt>
                <c:pt idx="105">
                  <c:v>25.25</c:v>
                </c:pt>
                <c:pt idx="106">
                  <c:v>25.3</c:v>
                </c:pt>
                <c:pt idx="107">
                  <c:v>25.35</c:v>
                </c:pt>
                <c:pt idx="108">
                  <c:v>25.4</c:v>
                </c:pt>
                <c:pt idx="109">
                  <c:v>25.45</c:v>
                </c:pt>
                <c:pt idx="110">
                  <c:v>25.5</c:v>
                </c:pt>
                <c:pt idx="111">
                  <c:v>25.55</c:v>
                </c:pt>
                <c:pt idx="112">
                  <c:v>25.6</c:v>
                </c:pt>
                <c:pt idx="113">
                  <c:v>25.65</c:v>
                </c:pt>
                <c:pt idx="114">
                  <c:v>25.7</c:v>
                </c:pt>
                <c:pt idx="115">
                  <c:v>25.75</c:v>
                </c:pt>
                <c:pt idx="116">
                  <c:v>25.8</c:v>
                </c:pt>
                <c:pt idx="117">
                  <c:v>25.85</c:v>
                </c:pt>
                <c:pt idx="118">
                  <c:v>25.9</c:v>
                </c:pt>
                <c:pt idx="119">
                  <c:v>25.95</c:v>
                </c:pt>
                <c:pt idx="120">
                  <c:v>26</c:v>
                </c:pt>
                <c:pt idx="121">
                  <c:v>26.05</c:v>
                </c:pt>
                <c:pt idx="122">
                  <c:v>26.1</c:v>
                </c:pt>
                <c:pt idx="123">
                  <c:v>26.15</c:v>
                </c:pt>
                <c:pt idx="124">
                  <c:v>26.2</c:v>
                </c:pt>
                <c:pt idx="125">
                  <c:v>26.25</c:v>
                </c:pt>
                <c:pt idx="126">
                  <c:v>26.3</c:v>
                </c:pt>
                <c:pt idx="127">
                  <c:v>26.35</c:v>
                </c:pt>
                <c:pt idx="128">
                  <c:v>26.4</c:v>
                </c:pt>
                <c:pt idx="129">
                  <c:v>26.45</c:v>
                </c:pt>
                <c:pt idx="130">
                  <c:v>26.5</c:v>
                </c:pt>
                <c:pt idx="131">
                  <c:v>26.55</c:v>
                </c:pt>
                <c:pt idx="132">
                  <c:v>26.6</c:v>
                </c:pt>
                <c:pt idx="133">
                  <c:v>26.65</c:v>
                </c:pt>
                <c:pt idx="134">
                  <c:v>26.7</c:v>
                </c:pt>
                <c:pt idx="135">
                  <c:v>26.75</c:v>
                </c:pt>
                <c:pt idx="136">
                  <c:v>26.8</c:v>
                </c:pt>
                <c:pt idx="137">
                  <c:v>26.85</c:v>
                </c:pt>
                <c:pt idx="138">
                  <c:v>26.9</c:v>
                </c:pt>
                <c:pt idx="139">
                  <c:v>26.95</c:v>
                </c:pt>
                <c:pt idx="140">
                  <c:v>27</c:v>
                </c:pt>
                <c:pt idx="141">
                  <c:v>27.05</c:v>
                </c:pt>
                <c:pt idx="142">
                  <c:v>27.1</c:v>
                </c:pt>
                <c:pt idx="143">
                  <c:v>27.15</c:v>
                </c:pt>
                <c:pt idx="144">
                  <c:v>27.2</c:v>
                </c:pt>
                <c:pt idx="145">
                  <c:v>27.25</c:v>
                </c:pt>
                <c:pt idx="146">
                  <c:v>27.3</c:v>
                </c:pt>
                <c:pt idx="147">
                  <c:v>27.35</c:v>
                </c:pt>
                <c:pt idx="148">
                  <c:v>27.4</c:v>
                </c:pt>
                <c:pt idx="149">
                  <c:v>27.45</c:v>
                </c:pt>
                <c:pt idx="150">
                  <c:v>27.5</c:v>
                </c:pt>
                <c:pt idx="151">
                  <c:v>27.55</c:v>
                </c:pt>
                <c:pt idx="152">
                  <c:v>27.6</c:v>
                </c:pt>
                <c:pt idx="153">
                  <c:v>27.65</c:v>
                </c:pt>
                <c:pt idx="154">
                  <c:v>27.7</c:v>
                </c:pt>
                <c:pt idx="155">
                  <c:v>27.75</c:v>
                </c:pt>
                <c:pt idx="156">
                  <c:v>27.8</c:v>
                </c:pt>
                <c:pt idx="157">
                  <c:v>27.85</c:v>
                </c:pt>
                <c:pt idx="158">
                  <c:v>27.9</c:v>
                </c:pt>
                <c:pt idx="159">
                  <c:v>27.95</c:v>
                </c:pt>
                <c:pt idx="160">
                  <c:v>28</c:v>
                </c:pt>
                <c:pt idx="161">
                  <c:v>28.05</c:v>
                </c:pt>
                <c:pt idx="162">
                  <c:v>28.1</c:v>
                </c:pt>
                <c:pt idx="163">
                  <c:v>28.15</c:v>
                </c:pt>
                <c:pt idx="164">
                  <c:v>28.2</c:v>
                </c:pt>
                <c:pt idx="165">
                  <c:v>28.25</c:v>
                </c:pt>
                <c:pt idx="166">
                  <c:v>28.3</c:v>
                </c:pt>
                <c:pt idx="167">
                  <c:v>28.35</c:v>
                </c:pt>
                <c:pt idx="168">
                  <c:v>28.4</c:v>
                </c:pt>
                <c:pt idx="169">
                  <c:v>28.45</c:v>
                </c:pt>
                <c:pt idx="170">
                  <c:v>28.5</c:v>
                </c:pt>
                <c:pt idx="171">
                  <c:v>28.55</c:v>
                </c:pt>
                <c:pt idx="172">
                  <c:v>28.6</c:v>
                </c:pt>
                <c:pt idx="173">
                  <c:v>28.65</c:v>
                </c:pt>
                <c:pt idx="174">
                  <c:v>28.7</c:v>
                </c:pt>
                <c:pt idx="175">
                  <c:v>28.75</c:v>
                </c:pt>
                <c:pt idx="176">
                  <c:v>28.8</c:v>
                </c:pt>
                <c:pt idx="177">
                  <c:v>28.85</c:v>
                </c:pt>
                <c:pt idx="178">
                  <c:v>28.9</c:v>
                </c:pt>
                <c:pt idx="179">
                  <c:v>28.95</c:v>
                </c:pt>
                <c:pt idx="180">
                  <c:v>29</c:v>
                </c:pt>
                <c:pt idx="181">
                  <c:v>29.05</c:v>
                </c:pt>
                <c:pt idx="182">
                  <c:v>29.1</c:v>
                </c:pt>
                <c:pt idx="183">
                  <c:v>29.15</c:v>
                </c:pt>
                <c:pt idx="184">
                  <c:v>29.2</c:v>
                </c:pt>
                <c:pt idx="185">
                  <c:v>29.25</c:v>
                </c:pt>
                <c:pt idx="186">
                  <c:v>29.3</c:v>
                </c:pt>
                <c:pt idx="187">
                  <c:v>29.35</c:v>
                </c:pt>
                <c:pt idx="188">
                  <c:v>29.4</c:v>
                </c:pt>
                <c:pt idx="189">
                  <c:v>29.45</c:v>
                </c:pt>
                <c:pt idx="190">
                  <c:v>29.5</c:v>
                </c:pt>
                <c:pt idx="191">
                  <c:v>29.55</c:v>
                </c:pt>
                <c:pt idx="192">
                  <c:v>29.6</c:v>
                </c:pt>
                <c:pt idx="193">
                  <c:v>29.65</c:v>
                </c:pt>
                <c:pt idx="194">
                  <c:v>29.7</c:v>
                </c:pt>
                <c:pt idx="195">
                  <c:v>29.75</c:v>
                </c:pt>
                <c:pt idx="196">
                  <c:v>29.8</c:v>
                </c:pt>
                <c:pt idx="197">
                  <c:v>29.85</c:v>
                </c:pt>
                <c:pt idx="198">
                  <c:v>29.9</c:v>
                </c:pt>
                <c:pt idx="199">
                  <c:v>29.95</c:v>
                </c:pt>
                <c:pt idx="200">
                  <c:v>30</c:v>
                </c:pt>
                <c:pt idx="201">
                  <c:v>30.05</c:v>
                </c:pt>
                <c:pt idx="202">
                  <c:v>30.1</c:v>
                </c:pt>
                <c:pt idx="203">
                  <c:v>30.15</c:v>
                </c:pt>
                <c:pt idx="204">
                  <c:v>30.2</c:v>
                </c:pt>
                <c:pt idx="205">
                  <c:v>30.25</c:v>
                </c:pt>
                <c:pt idx="206">
                  <c:v>30.3</c:v>
                </c:pt>
                <c:pt idx="207">
                  <c:v>30.35</c:v>
                </c:pt>
                <c:pt idx="208">
                  <c:v>30.4</c:v>
                </c:pt>
                <c:pt idx="209">
                  <c:v>30.45</c:v>
                </c:pt>
                <c:pt idx="210">
                  <c:v>30.5</c:v>
                </c:pt>
                <c:pt idx="211">
                  <c:v>30.55</c:v>
                </c:pt>
                <c:pt idx="212">
                  <c:v>30.6</c:v>
                </c:pt>
                <c:pt idx="213">
                  <c:v>30.65</c:v>
                </c:pt>
                <c:pt idx="214">
                  <c:v>30.7</c:v>
                </c:pt>
                <c:pt idx="215">
                  <c:v>30.75</c:v>
                </c:pt>
                <c:pt idx="216">
                  <c:v>30.8</c:v>
                </c:pt>
                <c:pt idx="217">
                  <c:v>30.85</c:v>
                </c:pt>
                <c:pt idx="218">
                  <c:v>30.9</c:v>
                </c:pt>
                <c:pt idx="219">
                  <c:v>30.95</c:v>
                </c:pt>
                <c:pt idx="220">
                  <c:v>31</c:v>
                </c:pt>
                <c:pt idx="221">
                  <c:v>31.05</c:v>
                </c:pt>
                <c:pt idx="222">
                  <c:v>31.1</c:v>
                </c:pt>
                <c:pt idx="223">
                  <c:v>31.15</c:v>
                </c:pt>
                <c:pt idx="224">
                  <c:v>31.2</c:v>
                </c:pt>
                <c:pt idx="225">
                  <c:v>31.25</c:v>
                </c:pt>
                <c:pt idx="226">
                  <c:v>31.3</c:v>
                </c:pt>
                <c:pt idx="227">
                  <c:v>31.35</c:v>
                </c:pt>
                <c:pt idx="228">
                  <c:v>31.4</c:v>
                </c:pt>
                <c:pt idx="229">
                  <c:v>31.45</c:v>
                </c:pt>
                <c:pt idx="230">
                  <c:v>31.5</c:v>
                </c:pt>
                <c:pt idx="231">
                  <c:v>31.55</c:v>
                </c:pt>
                <c:pt idx="232">
                  <c:v>31.6</c:v>
                </c:pt>
                <c:pt idx="233">
                  <c:v>31.65</c:v>
                </c:pt>
                <c:pt idx="234">
                  <c:v>31.7</c:v>
                </c:pt>
                <c:pt idx="235">
                  <c:v>31.75</c:v>
                </c:pt>
                <c:pt idx="236">
                  <c:v>31.8</c:v>
                </c:pt>
                <c:pt idx="237">
                  <c:v>31.85</c:v>
                </c:pt>
                <c:pt idx="238">
                  <c:v>31.9</c:v>
                </c:pt>
                <c:pt idx="239">
                  <c:v>31.95</c:v>
                </c:pt>
                <c:pt idx="240">
                  <c:v>32</c:v>
                </c:pt>
                <c:pt idx="241">
                  <c:v>32.049999999999997</c:v>
                </c:pt>
                <c:pt idx="242">
                  <c:v>32.1</c:v>
                </c:pt>
                <c:pt idx="243">
                  <c:v>32.15</c:v>
                </c:pt>
                <c:pt idx="244">
                  <c:v>32.200000000000003</c:v>
                </c:pt>
                <c:pt idx="245">
                  <c:v>32.25</c:v>
                </c:pt>
                <c:pt idx="246">
                  <c:v>32.299999999999997</c:v>
                </c:pt>
                <c:pt idx="247">
                  <c:v>32.35</c:v>
                </c:pt>
                <c:pt idx="248">
                  <c:v>32.4</c:v>
                </c:pt>
                <c:pt idx="249">
                  <c:v>32.450000000000003</c:v>
                </c:pt>
                <c:pt idx="250">
                  <c:v>32.5</c:v>
                </c:pt>
                <c:pt idx="251">
                  <c:v>32.549999999999997</c:v>
                </c:pt>
                <c:pt idx="252">
                  <c:v>32.6</c:v>
                </c:pt>
                <c:pt idx="253">
                  <c:v>32.65</c:v>
                </c:pt>
                <c:pt idx="254">
                  <c:v>32.700000000000003</c:v>
                </c:pt>
                <c:pt idx="255">
                  <c:v>32.75</c:v>
                </c:pt>
                <c:pt idx="256">
                  <c:v>32.799999999999997</c:v>
                </c:pt>
                <c:pt idx="257">
                  <c:v>32.85</c:v>
                </c:pt>
                <c:pt idx="258">
                  <c:v>32.9</c:v>
                </c:pt>
                <c:pt idx="259">
                  <c:v>32.950000000000003</c:v>
                </c:pt>
                <c:pt idx="260">
                  <c:v>33</c:v>
                </c:pt>
                <c:pt idx="261">
                  <c:v>33.049999999999997</c:v>
                </c:pt>
                <c:pt idx="262">
                  <c:v>33.1</c:v>
                </c:pt>
                <c:pt idx="263">
                  <c:v>33.15</c:v>
                </c:pt>
                <c:pt idx="264">
                  <c:v>33.200000000000003</c:v>
                </c:pt>
                <c:pt idx="265">
                  <c:v>33.25</c:v>
                </c:pt>
                <c:pt idx="266">
                  <c:v>33.299999999999997</c:v>
                </c:pt>
                <c:pt idx="267">
                  <c:v>33.35</c:v>
                </c:pt>
                <c:pt idx="268">
                  <c:v>33.4</c:v>
                </c:pt>
                <c:pt idx="269">
                  <c:v>33.450000000000003</c:v>
                </c:pt>
                <c:pt idx="270">
                  <c:v>33.5</c:v>
                </c:pt>
                <c:pt idx="271">
                  <c:v>33.549999999999997</c:v>
                </c:pt>
                <c:pt idx="272">
                  <c:v>33.6</c:v>
                </c:pt>
                <c:pt idx="273">
                  <c:v>33.65</c:v>
                </c:pt>
                <c:pt idx="274">
                  <c:v>33.700000000000003</c:v>
                </c:pt>
                <c:pt idx="275">
                  <c:v>33.75</c:v>
                </c:pt>
                <c:pt idx="276">
                  <c:v>33.799999999999997</c:v>
                </c:pt>
                <c:pt idx="277">
                  <c:v>33.85</c:v>
                </c:pt>
                <c:pt idx="278">
                  <c:v>33.9</c:v>
                </c:pt>
                <c:pt idx="279">
                  <c:v>33.950000000000003</c:v>
                </c:pt>
                <c:pt idx="280">
                  <c:v>34</c:v>
                </c:pt>
                <c:pt idx="281">
                  <c:v>34.049999999999997</c:v>
                </c:pt>
                <c:pt idx="282">
                  <c:v>34.1</c:v>
                </c:pt>
                <c:pt idx="283">
                  <c:v>34.15</c:v>
                </c:pt>
                <c:pt idx="284">
                  <c:v>34.200000000000003</c:v>
                </c:pt>
                <c:pt idx="285">
                  <c:v>34.25</c:v>
                </c:pt>
                <c:pt idx="286">
                  <c:v>34.299999999999997</c:v>
                </c:pt>
                <c:pt idx="287">
                  <c:v>34.35</c:v>
                </c:pt>
                <c:pt idx="288">
                  <c:v>34.4</c:v>
                </c:pt>
                <c:pt idx="289">
                  <c:v>34.450000000000003</c:v>
                </c:pt>
                <c:pt idx="290">
                  <c:v>34.5</c:v>
                </c:pt>
                <c:pt idx="291">
                  <c:v>34.549999999999997</c:v>
                </c:pt>
                <c:pt idx="292">
                  <c:v>34.6</c:v>
                </c:pt>
                <c:pt idx="293">
                  <c:v>34.65</c:v>
                </c:pt>
                <c:pt idx="294">
                  <c:v>34.700000000000003</c:v>
                </c:pt>
                <c:pt idx="295">
                  <c:v>34.75</c:v>
                </c:pt>
                <c:pt idx="296">
                  <c:v>34.799999999999997</c:v>
                </c:pt>
                <c:pt idx="297">
                  <c:v>34.85</c:v>
                </c:pt>
                <c:pt idx="298">
                  <c:v>34.9</c:v>
                </c:pt>
                <c:pt idx="299">
                  <c:v>34.950000000000003</c:v>
                </c:pt>
                <c:pt idx="300">
                  <c:v>35</c:v>
                </c:pt>
                <c:pt idx="301">
                  <c:v>35.049999999999997</c:v>
                </c:pt>
                <c:pt idx="302">
                  <c:v>35.1</c:v>
                </c:pt>
                <c:pt idx="303">
                  <c:v>35.15</c:v>
                </c:pt>
                <c:pt idx="304">
                  <c:v>35.200000000000003</c:v>
                </c:pt>
                <c:pt idx="305">
                  <c:v>35.25</c:v>
                </c:pt>
                <c:pt idx="306">
                  <c:v>35.299999999999997</c:v>
                </c:pt>
                <c:pt idx="307">
                  <c:v>35.35</c:v>
                </c:pt>
                <c:pt idx="308">
                  <c:v>35.4</c:v>
                </c:pt>
                <c:pt idx="309">
                  <c:v>35.450000000000003</c:v>
                </c:pt>
                <c:pt idx="310">
                  <c:v>35.5</c:v>
                </c:pt>
                <c:pt idx="311">
                  <c:v>35.549999999999997</c:v>
                </c:pt>
                <c:pt idx="312">
                  <c:v>35.6</c:v>
                </c:pt>
                <c:pt idx="313">
                  <c:v>35.65</c:v>
                </c:pt>
                <c:pt idx="314">
                  <c:v>35.700000000000003</c:v>
                </c:pt>
                <c:pt idx="315">
                  <c:v>35.75</c:v>
                </c:pt>
                <c:pt idx="316">
                  <c:v>35.799999999999997</c:v>
                </c:pt>
                <c:pt idx="317">
                  <c:v>35.85</c:v>
                </c:pt>
                <c:pt idx="318">
                  <c:v>35.9</c:v>
                </c:pt>
                <c:pt idx="319">
                  <c:v>35.950000000000003</c:v>
                </c:pt>
                <c:pt idx="320">
                  <c:v>36</c:v>
                </c:pt>
                <c:pt idx="321">
                  <c:v>36.049999999999997</c:v>
                </c:pt>
                <c:pt idx="322">
                  <c:v>36.1</c:v>
                </c:pt>
                <c:pt idx="323">
                  <c:v>36.15</c:v>
                </c:pt>
                <c:pt idx="324">
                  <c:v>36.200000000000003</c:v>
                </c:pt>
                <c:pt idx="325">
                  <c:v>36.25</c:v>
                </c:pt>
                <c:pt idx="326">
                  <c:v>36.299999999999997</c:v>
                </c:pt>
                <c:pt idx="327">
                  <c:v>36.35</c:v>
                </c:pt>
                <c:pt idx="328">
                  <c:v>36.4</c:v>
                </c:pt>
                <c:pt idx="329">
                  <c:v>36.450000000000003</c:v>
                </c:pt>
                <c:pt idx="330">
                  <c:v>36.5</c:v>
                </c:pt>
                <c:pt idx="331">
                  <c:v>36.549999999999997</c:v>
                </c:pt>
                <c:pt idx="332">
                  <c:v>36.6</c:v>
                </c:pt>
                <c:pt idx="333">
                  <c:v>36.65</c:v>
                </c:pt>
                <c:pt idx="334">
                  <c:v>36.700000000000003</c:v>
                </c:pt>
                <c:pt idx="335">
                  <c:v>36.75</c:v>
                </c:pt>
                <c:pt idx="336">
                  <c:v>36.799999999999997</c:v>
                </c:pt>
                <c:pt idx="337">
                  <c:v>36.85</c:v>
                </c:pt>
                <c:pt idx="338">
                  <c:v>36.9</c:v>
                </c:pt>
                <c:pt idx="339">
                  <c:v>36.950000000000003</c:v>
                </c:pt>
                <c:pt idx="340">
                  <c:v>37</c:v>
                </c:pt>
                <c:pt idx="341">
                  <c:v>37.049999999999997</c:v>
                </c:pt>
                <c:pt idx="342">
                  <c:v>37.1</c:v>
                </c:pt>
                <c:pt idx="343">
                  <c:v>37.15</c:v>
                </c:pt>
                <c:pt idx="344">
                  <c:v>37.200000000000003</c:v>
                </c:pt>
                <c:pt idx="345">
                  <c:v>37.25</c:v>
                </c:pt>
                <c:pt idx="346">
                  <c:v>37.299999999999997</c:v>
                </c:pt>
                <c:pt idx="347">
                  <c:v>37.35</c:v>
                </c:pt>
                <c:pt idx="348">
                  <c:v>37.4</c:v>
                </c:pt>
                <c:pt idx="349">
                  <c:v>37.450000000000003</c:v>
                </c:pt>
                <c:pt idx="350">
                  <c:v>37.5</c:v>
                </c:pt>
                <c:pt idx="351">
                  <c:v>37.549999999999997</c:v>
                </c:pt>
                <c:pt idx="352">
                  <c:v>37.6</c:v>
                </c:pt>
                <c:pt idx="353">
                  <c:v>37.65</c:v>
                </c:pt>
                <c:pt idx="354">
                  <c:v>37.700000000000003</c:v>
                </c:pt>
                <c:pt idx="355">
                  <c:v>37.75</c:v>
                </c:pt>
                <c:pt idx="356">
                  <c:v>37.799999999999997</c:v>
                </c:pt>
                <c:pt idx="357">
                  <c:v>37.85</c:v>
                </c:pt>
                <c:pt idx="358">
                  <c:v>37.9</c:v>
                </c:pt>
                <c:pt idx="359">
                  <c:v>37.950000000000003</c:v>
                </c:pt>
                <c:pt idx="360">
                  <c:v>38</c:v>
                </c:pt>
                <c:pt idx="361">
                  <c:v>38.049999999999997</c:v>
                </c:pt>
                <c:pt idx="362">
                  <c:v>38.1</c:v>
                </c:pt>
                <c:pt idx="363">
                  <c:v>38.15</c:v>
                </c:pt>
                <c:pt idx="364">
                  <c:v>38.200000000000003</c:v>
                </c:pt>
                <c:pt idx="365">
                  <c:v>38.25</c:v>
                </c:pt>
                <c:pt idx="366">
                  <c:v>38.299999999999997</c:v>
                </c:pt>
                <c:pt idx="367">
                  <c:v>38.35</c:v>
                </c:pt>
                <c:pt idx="368">
                  <c:v>38.4</c:v>
                </c:pt>
                <c:pt idx="369">
                  <c:v>38.450000000000003</c:v>
                </c:pt>
                <c:pt idx="370">
                  <c:v>38.5</c:v>
                </c:pt>
                <c:pt idx="371">
                  <c:v>38.549999999999997</c:v>
                </c:pt>
                <c:pt idx="372">
                  <c:v>38.6</c:v>
                </c:pt>
                <c:pt idx="373">
                  <c:v>38.65</c:v>
                </c:pt>
                <c:pt idx="374">
                  <c:v>38.700000000000003</c:v>
                </c:pt>
                <c:pt idx="375">
                  <c:v>38.75</c:v>
                </c:pt>
                <c:pt idx="376">
                  <c:v>38.799999999999997</c:v>
                </c:pt>
                <c:pt idx="377">
                  <c:v>38.85</c:v>
                </c:pt>
                <c:pt idx="378">
                  <c:v>38.9</c:v>
                </c:pt>
                <c:pt idx="379">
                  <c:v>38.950000000000003</c:v>
                </c:pt>
                <c:pt idx="380">
                  <c:v>39</c:v>
                </c:pt>
                <c:pt idx="381">
                  <c:v>39.049999999999997</c:v>
                </c:pt>
                <c:pt idx="382">
                  <c:v>39.1</c:v>
                </c:pt>
                <c:pt idx="383">
                  <c:v>39.15</c:v>
                </c:pt>
                <c:pt idx="384">
                  <c:v>39.200000000000003</c:v>
                </c:pt>
                <c:pt idx="385">
                  <c:v>39.25</c:v>
                </c:pt>
                <c:pt idx="386">
                  <c:v>39.299999999999997</c:v>
                </c:pt>
                <c:pt idx="387">
                  <c:v>39.35</c:v>
                </c:pt>
                <c:pt idx="388">
                  <c:v>39.4</c:v>
                </c:pt>
                <c:pt idx="389">
                  <c:v>39.450000000000003</c:v>
                </c:pt>
                <c:pt idx="390">
                  <c:v>39.5</c:v>
                </c:pt>
                <c:pt idx="391">
                  <c:v>39.549999999999997</c:v>
                </c:pt>
                <c:pt idx="392">
                  <c:v>39.6</c:v>
                </c:pt>
                <c:pt idx="393">
                  <c:v>39.65</c:v>
                </c:pt>
                <c:pt idx="394">
                  <c:v>39.700000000000003</c:v>
                </c:pt>
                <c:pt idx="395">
                  <c:v>39.75</c:v>
                </c:pt>
                <c:pt idx="396">
                  <c:v>39.799999999999997</c:v>
                </c:pt>
                <c:pt idx="397">
                  <c:v>39.85</c:v>
                </c:pt>
                <c:pt idx="398">
                  <c:v>39.9</c:v>
                </c:pt>
                <c:pt idx="399">
                  <c:v>39.950000000000003</c:v>
                </c:pt>
                <c:pt idx="400">
                  <c:v>40</c:v>
                </c:pt>
                <c:pt idx="401">
                  <c:v>40.049999999999997</c:v>
                </c:pt>
                <c:pt idx="402">
                  <c:v>40.1</c:v>
                </c:pt>
                <c:pt idx="403">
                  <c:v>40.15</c:v>
                </c:pt>
                <c:pt idx="404">
                  <c:v>40.200000000000003</c:v>
                </c:pt>
                <c:pt idx="405">
                  <c:v>40.25</c:v>
                </c:pt>
                <c:pt idx="406">
                  <c:v>40.299999999999997</c:v>
                </c:pt>
                <c:pt idx="407">
                  <c:v>40.35</c:v>
                </c:pt>
                <c:pt idx="408">
                  <c:v>40.4</c:v>
                </c:pt>
                <c:pt idx="409">
                  <c:v>40.450000000000003</c:v>
                </c:pt>
                <c:pt idx="410">
                  <c:v>40.5</c:v>
                </c:pt>
                <c:pt idx="411">
                  <c:v>40.549999999999997</c:v>
                </c:pt>
                <c:pt idx="412">
                  <c:v>40.6</c:v>
                </c:pt>
                <c:pt idx="413">
                  <c:v>40.65</c:v>
                </c:pt>
                <c:pt idx="414">
                  <c:v>40.700000000000003</c:v>
                </c:pt>
                <c:pt idx="415">
                  <c:v>40.75</c:v>
                </c:pt>
                <c:pt idx="416">
                  <c:v>40.799999999999997</c:v>
                </c:pt>
                <c:pt idx="417">
                  <c:v>40.85</c:v>
                </c:pt>
                <c:pt idx="418">
                  <c:v>40.9</c:v>
                </c:pt>
                <c:pt idx="419">
                  <c:v>40.950000000000003</c:v>
                </c:pt>
                <c:pt idx="420">
                  <c:v>41</c:v>
                </c:pt>
                <c:pt idx="421">
                  <c:v>41.05</c:v>
                </c:pt>
                <c:pt idx="422">
                  <c:v>41.1</c:v>
                </c:pt>
                <c:pt idx="423">
                  <c:v>41.15</c:v>
                </c:pt>
                <c:pt idx="424">
                  <c:v>41.2</c:v>
                </c:pt>
                <c:pt idx="425">
                  <c:v>41.25</c:v>
                </c:pt>
                <c:pt idx="426">
                  <c:v>41.3</c:v>
                </c:pt>
                <c:pt idx="427">
                  <c:v>41.35</c:v>
                </c:pt>
                <c:pt idx="428">
                  <c:v>41.4</c:v>
                </c:pt>
                <c:pt idx="429">
                  <c:v>41.45</c:v>
                </c:pt>
                <c:pt idx="430">
                  <c:v>41.5</c:v>
                </c:pt>
                <c:pt idx="431">
                  <c:v>41.55</c:v>
                </c:pt>
                <c:pt idx="432">
                  <c:v>41.6</c:v>
                </c:pt>
                <c:pt idx="433">
                  <c:v>41.65</c:v>
                </c:pt>
                <c:pt idx="434">
                  <c:v>41.7</c:v>
                </c:pt>
                <c:pt idx="435">
                  <c:v>41.75</c:v>
                </c:pt>
                <c:pt idx="436">
                  <c:v>41.8</c:v>
                </c:pt>
                <c:pt idx="437">
                  <c:v>41.85</c:v>
                </c:pt>
                <c:pt idx="438">
                  <c:v>41.9</c:v>
                </c:pt>
                <c:pt idx="439">
                  <c:v>41.95</c:v>
                </c:pt>
                <c:pt idx="440">
                  <c:v>42</c:v>
                </c:pt>
                <c:pt idx="441">
                  <c:v>42.05</c:v>
                </c:pt>
                <c:pt idx="442">
                  <c:v>42.1</c:v>
                </c:pt>
                <c:pt idx="443">
                  <c:v>42.15</c:v>
                </c:pt>
                <c:pt idx="444">
                  <c:v>42.2</c:v>
                </c:pt>
                <c:pt idx="445">
                  <c:v>42.25</c:v>
                </c:pt>
                <c:pt idx="446">
                  <c:v>42.3</c:v>
                </c:pt>
                <c:pt idx="447">
                  <c:v>42.35</c:v>
                </c:pt>
                <c:pt idx="448">
                  <c:v>42.4</c:v>
                </c:pt>
                <c:pt idx="449">
                  <c:v>42.45</c:v>
                </c:pt>
                <c:pt idx="450">
                  <c:v>42.5</c:v>
                </c:pt>
                <c:pt idx="451">
                  <c:v>42.55</c:v>
                </c:pt>
                <c:pt idx="452">
                  <c:v>42.6</c:v>
                </c:pt>
                <c:pt idx="453">
                  <c:v>42.65</c:v>
                </c:pt>
                <c:pt idx="454">
                  <c:v>42.7</c:v>
                </c:pt>
                <c:pt idx="455">
                  <c:v>42.75</c:v>
                </c:pt>
                <c:pt idx="456">
                  <c:v>42.8</c:v>
                </c:pt>
                <c:pt idx="457">
                  <c:v>42.85</c:v>
                </c:pt>
                <c:pt idx="458">
                  <c:v>42.9</c:v>
                </c:pt>
                <c:pt idx="459">
                  <c:v>42.95</c:v>
                </c:pt>
                <c:pt idx="460">
                  <c:v>43</c:v>
                </c:pt>
                <c:pt idx="461">
                  <c:v>43.05</c:v>
                </c:pt>
                <c:pt idx="462">
                  <c:v>43.1</c:v>
                </c:pt>
                <c:pt idx="463">
                  <c:v>43.15</c:v>
                </c:pt>
                <c:pt idx="464">
                  <c:v>43.2</c:v>
                </c:pt>
                <c:pt idx="465">
                  <c:v>43.25</c:v>
                </c:pt>
                <c:pt idx="466">
                  <c:v>43.3</c:v>
                </c:pt>
                <c:pt idx="467">
                  <c:v>43.35</c:v>
                </c:pt>
                <c:pt idx="468">
                  <c:v>43.4</c:v>
                </c:pt>
                <c:pt idx="469">
                  <c:v>43.45</c:v>
                </c:pt>
                <c:pt idx="470">
                  <c:v>43.5</c:v>
                </c:pt>
                <c:pt idx="471">
                  <c:v>43.55</c:v>
                </c:pt>
                <c:pt idx="472">
                  <c:v>43.6</c:v>
                </c:pt>
                <c:pt idx="473">
                  <c:v>43.65</c:v>
                </c:pt>
                <c:pt idx="474">
                  <c:v>43.7</c:v>
                </c:pt>
                <c:pt idx="475">
                  <c:v>43.75</c:v>
                </c:pt>
                <c:pt idx="476">
                  <c:v>43.8</c:v>
                </c:pt>
                <c:pt idx="477">
                  <c:v>43.85</c:v>
                </c:pt>
                <c:pt idx="478">
                  <c:v>43.9</c:v>
                </c:pt>
                <c:pt idx="479">
                  <c:v>43.95</c:v>
                </c:pt>
                <c:pt idx="480">
                  <c:v>44</c:v>
                </c:pt>
                <c:pt idx="481">
                  <c:v>44.05</c:v>
                </c:pt>
                <c:pt idx="482">
                  <c:v>44.1</c:v>
                </c:pt>
                <c:pt idx="483">
                  <c:v>44.15</c:v>
                </c:pt>
                <c:pt idx="484">
                  <c:v>44.2</c:v>
                </c:pt>
                <c:pt idx="485">
                  <c:v>44.25</c:v>
                </c:pt>
                <c:pt idx="486">
                  <c:v>44.3</c:v>
                </c:pt>
                <c:pt idx="487">
                  <c:v>44.35</c:v>
                </c:pt>
                <c:pt idx="488">
                  <c:v>44.4</c:v>
                </c:pt>
                <c:pt idx="489">
                  <c:v>44.45</c:v>
                </c:pt>
                <c:pt idx="490">
                  <c:v>44.5</c:v>
                </c:pt>
                <c:pt idx="491">
                  <c:v>44.55</c:v>
                </c:pt>
                <c:pt idx="492">
                  <c:v>44.6</c:v>
                </c:pt>
                <c:pt idx="493">
                  <c:v>44.65</c:v>
                </c:pt>
                <c:pt idx="494">
                  <c:v>44.7</c:v>
                </c:pt>
                <c:pt idx="495">
                  <c:v>44.75</c:v>
                </c:pt>
                <c:pt idx="496">
                  <c:v>44.8</c:v>
                </c:pt>
                <c:pt idx="497">
                  <c:v>44.85</c:v>
                </c:pt>
                <c:pt idx="498">
                  <c:v>44.9</c:v>
                </c:pt>
                <c:pt idx="499">
                  <c:v>44.95</c:v>
                </c:pt>
                <c:pt idx="500">
                  <c:v>45</c:v>
                </c:pt>
                <c:pt idx="501">
                  <c:v>45.05</c:v>
                </c:pt>
                <c:pt idx="502">
                  <c:v>45.1</c:v>
                </c:pt>
                <c:pt idx="503">
                  <c:v>45.15</c:v>
                </c:pt>
                <c:pt idx="504">
                  <c:v>45.2</c:v>
                </c:pt>
                <c:pt idx="505">
                  <c:v>45.25</c:v>
                </c:pt>
                <c:pt idx="506">
                  <c:v>45.3</c:v>
                </c:pt>
                <c:pt idx="507">
                  <c:v>45.35</c:v>
                </c:pt>
                <c:pt idx="508">
                  <c:v>45.4</c:v>
                </c:pt>
                <c:pt idx="509">
                  <c:v>45.45</c:v>
                </c:pt>
                <c:pt idx="510">
                  <c:v>45.5</c:v>
                </c:pt>
                <c:pt idx="511">
                  <c:v>45.55</c:v>
                </c:pt>
                <c:pt idx="512">
                  <c:v>45.6</c:v>
                </c:pt>
                <c:pt idx="513">
                  <c:v>45.65</c:v>
                </c:pt>
                <c:pt idx="514">
                  <c:v>45.7</c:v>
                </c:pt>
                <c:pt idx="515">
                  <c:v>45.75</c:v>
                </c:pt>
                <c:pt idx="516">
                  <c:v>45.8</c:v>
                </c:pt>
                <c:pt idx="517">
                  <c:v>45.85</c:v>
                </c:pt>
                <c:pt idx="518">
                  <c:v>45.9</c:v>
                </c:pt>
                <c:pt idx="519">
                  <c:v>45.95</c:v>
                </c:pt>
                <c:pt idx="520">
                  <c:v>46</c:v>
                </c:pt>
                <c:pt idx="521">
                  <c:v>46.05</c:v>
                </c:pt>
                <c:pt idx="522">
                  <c:v>46.1</c:v>
                </c:pt>
                <c:pt idx="523">
                  <c:v>46.15</c:v>
                </c:pt>
                <c:pt idx="524">
                  <c:v>46.2</c:v>
                </c:pt>
                <c:pt idx="525">
                  <c:v>46.25</c:v>
                </c:pt>
                <c:pt idx="526">
                  <c:v>46.3</c:v>
                </c:pt>
                <c:pt idx="527">
                  <c:v>46.35</c:v>
                </c:pt>
                <c:pt idx="528">
                  <c:v>46.4</c:v>
                </c:pt>
                <c:pt idx="529">
                  <c:v>46.45</c:v>
                </c:pt>
                <c:pt idx="530">
                  <c:v>46.5</c:v>
                </c:pt>
                <c:pt idx="531">
                  <c:v>46.55</c:v>
                </c:pt>
                <c:pt idx="532">
                  <c:v>46.6</c:v>
                </c:pt>
                <c:pt idx="533">
                  <c:v>46.65</c:v>
                </c:pt>
                <c:pt idx="534">
                  <c:v>46.7</c:v>
                </c:pt>
                <c:pt idx="535">
                  <c:v>46.75</c:v>
                </c:pt>
                <c:pt idx="536">
                  <c:v>46.8</c:v>
                </c:pt>
                <c:pt idx="537">
                  <c:v>46.85</c:v>
                </c:pt>
                <c:pt idx="538">
                  <c:v>46.9</c:v>
                </c:pt>
                <c:pt idx="539">
                  <c:v>46.95</c:v>
                </c:pt>
                <c:pt idx="540">
                  <c:v>47</c:v>
                </c:pt>
                <c:pt idx="541">
                  <c:v>47.05</c:v>
                </c:pt>
                <c:pt idx="542">
                  <c:v>47.1</c:v>
                </c:pt>
                <c:pt idx="543">
                  <c:v>47.15</c:v>
                </c:pt>
                <c:pt idx="544">
                  <c:v>47.2</c:v>
                </c:pt>
                <c:pt idx="545">
                  <c:v>47.25</c:v>
                </c:pt>
                <c:pt idx="546">
                  <c:v>47.3</c:v>
                </c:pt>
                <c:pt idx="547">
                  <c:v>47.35</c:v>
                </c:pt>
                <c:pt idx="548">
                  <c:v>47.4</c:v>
                </c:pt>
                <c:pt idx="549">
                  <c:v>47.45</c:v>
                </c:pt>
                <c:pt idx="550">
                  <c:v>47.5</c:v>
                </c:pt>
                <c:pt idx="551">
                  <c:v>47.55</c:v>
                </c:pt>
                <c:pt idx="552">
                  <c:v>47.6</c:v>
                </c:pt>
                <c:pt idx="553">
                  <c:v>47.65</c:v>
                </c:pt>
                <c:pt idx="554">
                  <c:v>47.7</c:v>
                </c:pt>
                <c:pt idx="555">
                  <c:v>47.75</c:v>
                </c:pt>
                <c:pt idx="556">
                  <c:v>47.8</c:v>
                </c:pt>
                <c:pt idx="557">
                  <c:v>47.85</c:v>
                </c:pt>
                <c:pt idx="558">
                  <c:v>47.9</c:v>
                </c:pt>
                <c:pt idx="559">
                  <c:v>47.95</c:v>
                </c:pt>
                <c:pt idx="560">
                  <c:v>48</c:v>
                </c:pt>
                <c:pt idx="561">
                  <c:v>48.05</c:v>
                </c:pt>
                <c:pt idx="562">
                  <c:v>48.1</c:v>
                </c:pt>
                <c:pt idx="563">
                  <c:v>48.15</c:v>
                </c:pt>
                <c:pt idx="564">
                  <c:v>48.2</c:v>
                </c:pt>
                <c:pt idx="565">
                  <c:v>48.25</c:v>
                </c:pt>
                <c:pt idx="566">
                  <c:v>48.3</c:v>
                </c:pt>
                <c:pt idx="567">
                  <c:v>48.35</c:v>
                </c:pt>
                <c:pt idx="568">
                  <c:v>48.4</c:v>
                </c:pt>
                <c:pt idx="569">
                  <c:v>48.45</c:v>
                </c:pt>
                <c:pt idx="570">
                  <c:v>48.5</c:v>
                </c:pt>
                <c:pt idx="571">
                  <c:v>48.55</c:v>
                </c:pt>
                <c:pt idx="572">
                  <c:v>48.6</c:v>
                </c:pt>
                <c:pt idx="573">
                  <c:v>48.65</c:v>
                </c:pt>
                <c:pt idx="574">
                  <c:v>48.7</c:v>
                </c:pt>
                <c:pt idx="575">
                  <c:v>48.75</c:v>
                </c:pt>
                <c:pt idx="576">
                  <c:v>48.8</c:v>
                </c:pt>
                <c:pt idx="577">
                  <c:v>48.85</c:v>
                </c:pt>
                <c:pt idx="578">
                  <c:v>48.9</c:v>
                </c:pt>
                <c:pt idx="579">
                  <c:v>48.95</c:v>
                </c:pt>
                <c:pt idx="580">
                  <c:v>49</c:v>
                </c:pt>
                <c:pt idx="581">
                  <c:v>49.05</c:v>
                </c:pt>
                <c:pt idx="582">
                  <c:v>49.1</c:v>
                </c:pt>
                <c:pt idx="583">
                  <c:v>49.15</c:v>
                </c:pt>
                <c:pt idx="584">
                  <c:v>49.2</c:v>
                </c:pt>
                <c:pt idx="585">
                  <c:v>49.25</c:v>
                </c:pt>
                <c:pt idx="586">
                  <c:v>49.3</c:v>
                </c:pt>
                <c:pt idx="587">
                  <c:v>49.35</c:v>
                </c:pt>
                <c:pt idx="588">
                  <c:v>49.4</c:v>
                </c:pt>
                <c:pt idx="589">
                  <c:v>49.45</c:v>
                </c:pt>
                <c:pt idx="590">
                  <c:v>49.5</c:v>
                </c:pt>
                <c:pt idx="591">
                  <c:v>49.55</c:v>
                </c:pt>
                <c:pt idx="592">
                  <c:v>49.6</c:v>
                </c:pt>
                <c:pt idx="593">
                  <c:v>49.65</c:v>
                </c:pt>
                <c:pt idx="594">
                  <c:v>49.7</c:v>
                </c:pt>
                <c:pt idx="595">
                  <c:v>49.75</c:v>
                </c:pt>
                <c:pt idx="596">
                  <c:v>49.8</c:v>
                </c:pt>
                <c:pt idx="597">
                  <c:v>49.85</c:v>
                </c:pt>
                <c:pt idx="598">
                  <c:v>49.9</c:v>
                </c:pt>
                <c:pt idx="599">
                  <c:v>49.95</c:v>
                </c:pt>
                <c:pt idx="600">
                  <c:v>50</c:v>
                </c:pt>
                <c:pt idx="601">
                  <c:v>50.05</c:v>
                </c:pt>
                <c:pt idx="602">
                  <c:v>50.1</c:v>
                </c:pt>
                <c:pt idx="603">
                  <c:v>50.15</c:v>
                </c:pt>
                <c:pt idx="604">
                  <c:v>50.2</c:v>
                </c:pt>
                <c:pt idx="605">
                  <c:v>50.25</c:v>
                </c:pt>
                <c:pt idx="606">
                  <c:v>50.3</c:v>
                </c:pt>
                <c:pt idx="607">
                  <c:v>50.35</c:v>
                </c:pt>
                <c:pt idx="608">
                  <c:v>50.4</c:v>
                </c:pt>
                <c:pt idx="609">
                  <c:v>50.45</c:v>
                </c:pt>
                <c:pt idx="610">
                  <c:v>50.5</c:v>
                </c:pt>
                <c:pt idx="611">
                  <c:v>50.55</c:v>
                </c:pt>
                <c:pt idx="612">
                  <c:v>50.6</c:v>
                </c:pt>
                <c:pt idx="613">
                  <c:v>50.65</c:v>
                </c:pt>
                <c:pt idx="614">
                  <c:v>50.7</c:v>
                </c:pt>
                <c:pt idx="615">
                  <c:v>50.75</c:v>
                </c:pt>
                <c:pt idx="616">
                  <c:v>50.8</c:v>
                </c:pt>
                <c:pt idx="617">
                  <c:v>50.85</c:v>
                </c:pt>
                <c:pt idx="618">
                  <c:v>50.9</c:v>
                </c:pt>
                <c:pt idx="619">
                  <c:v>50.95</c:v>
                </c:pt>
                <c:pt idx="620">
                  <c:v>51</c:v>
                </c:pt>
                <c:pt idx="621">
                  <c:v>51.05</c:v>
                </c:pt>
                <c:pt idx="622">
                  <c:v>51.1</c:v>
                </c:pt>
                <c:pt idx="623">
                  <c:v>51.15</c:v>
                </c:pt>
                <c:pt idx="624">
                  <c:v>51.2</c:v>
                </c:pt>
                <c:pt idx="625">
                  <c:v>51.25</c:v>
                </c:pt>
                <c:pt idx="626">
                  <c:v>51.3</c:v>
                </c:pt>
                <c:pt idx="627">
                  <c:v>51.35</c:v>
                </c:pt>
                <c:pt idx="628">
                  <c:v>51.4</c:v>
                </c:pt>
                <c:pt idx="629">
                  <c:v>51.45</c:v>
                </c:pt>
                <c:pt idx="630">
                  <c:v>51.5</c:v>
                </c:pt>
                <c:pt idx="631">
                  <c:v>51.55</c:v>
                </c:pt>
                <c:pt idx="632">
                  <c:v>51.6</c:v>
                </c:pt>
                <c:pt idx="633">
                  <c:v>51.65</c:v>
                </c:pt>
                <c:pt idx="634">
                  <c:v>51.7</c:v>
                </c:pt>
                <c:pt idx="635">
                  <c:v>51.75</c:v>
                </c:pt>
                <c:pt idx="636">
                  <c:v>51.8</c:v>
                </c:pt>
                <c:pt idx="637">
                  <c:v>51.85</c:v>
                </c:pt>
                <c:pt idx="638">
                  <c:v>51.9</c:v>
                </c:pt>
                <c:pt idx="639">
                  <c:v>51.95</c:v>
                </c:pt>
                <c:pt idx="640">
                  <c:v>52</c:v>
                </c:pt>
                <c:pt idx="641">
                  <c:v>52.05</c:v>
                </c:pt>
                <c:pt idx="642">
                  <c:v>52.1</c:v>
                </c:pt>
                <c:pt idx="643">
                  <c:v>52.15</c:v>
                </c:pt>
                <c:pt idx="644">
                  <c:v>52.2</c:v>
                </c:pt>
                <c:pt idx="645">
                  <c:v>52.25</c:v>
                </c:pt>
                <c:pt idx="646">
                  <c:v>52.3</c:v>
                </c:pt>
                <c:pt idx="647">
                  <c:v>52.35</c:v>
                </c:pt>
                <c:pt idx="648">
                  <c:v>52.4</c:v>
                </c:pt>
                <c:pt idx="649">
                  <c:v>52.45</c:v>
                </c:pt>
                <c:pt idx="650">
                  <c:v>52.5</c:v>
                </c:pt>
                <c:pt idx="651">
                  <c:v>52.55</c:v>
                </c:pt>
                <c:pt idx="652">
                  <c:v>52.6</c:v>
                </c:pt>
                <c:pt idx="653">
                  <c:v>52.65</c:v>
                </c:pt>
                <c:pt idx="654">
                  <c:v>52.7</c:v>
                </c:pt>
                <c:pt idx="655">
                  <c:v>52.75</c:v>
                </c:pt>
                <c:pt idx="656">
                  <c:v>52.8</c:v>
                </c:pt>
                <c:pt idx="657">
                  <c:v>52.85</c:v>
                </c:pt>
                <c:pt idx="658">
                  <c:v>52.9</c:v>
                </c:pt>
                <c:pt idx="659">
                  <c:v>52.95</c:v>
                </c:pt>
                <c:pt idx="660">
                  <c:v>53</c:v>
                </c:pt>
                <c:pt idx="661">
                  <c:v>53.05</c:v>
                </c:pt>
                <c:pt idx="662">
                  <c:v>53.1</c:v>
                </c:pt>
                <c:pt idx="663">
                  <c:v>53.15</c:v>
                </c:pt>
                <c:pt idx="664">
                  <c:v>53.2</c:v>
                </c:pt>
                <c:pt idx="665">
                  <c:v>53.25</c:v>
                </c:pt>
                <c:pt idx="666">
                  <c:v>53.3</c:v>
                </c:pt>
                <c:pt idx="667">
                  <c:v>53.35</c:v>
                </c:pt>
                <c:pt idx="668">
                  <c:v>53.4</c:v>
                </c:pt>
                <c:pt idx="669">
                  <c:v>53.45</c:v>
                </c:pt>
                <c:pt idx="670">
                  <c:v>53.5</c:v>
                </c:pt>
                <c:pt idx="671">
                  <c:v>53.55</c:v>
                </c:pt>
                <c:pt idx="672">
                  <c:v>53.6</c:v>
                </c:pt>
                <c:pt idx="673">
                  <c:v>53.65</c:v>
                </c:pt>
                <c:pt idx="674">
                  <c:v>53.7</c:v>
                </c:pt>
                <c:pt idx="675">
                  <c:v>53.75</c:v>
                </c:pt>
                <c:pt idx="676">
                  <c:v>53.8</c:v>
                </c:pt>
                <c:pt idx="677">
                  <c:v>53.85</c:v>
                </c:pt>
                <c:pt idx="678">
                  <c:v>53.9</c:v>
                </c:pt>
                <c:pt idx="679">
                  <c:v>53.95</c:v>
                </c:pt>
                <c:pt idx="680">
                  <c:v>54</c:v>
                </c:pt>
                <c:pt idx="681">
                  <c:v>54.05</c:v>
                </c:pt>
                <c:pt idx="682">
                  <c:v>54.1</c:v>
                </c:pt>
                <c:pt idx="683">
                  <c:v>54.15</c:v>
                </c:pt>
                <c:pt idx="684">
                  <c:v>54.2</c:v>
                </c:pt>
                <c:pt idx="685">
                  <c:v>54.25</c:v>
                </c:pt>
                <c:pt idx="686">
                  <c:v>54.3</c:v>
                </c:pt>
                <c:pt idx="687">
                  <c:v>54.35</c:v>
                </c:pt>
                <c:pt idx="688">
                  <c:v>54.4</c:v>
                </c:pt>
                <c:pt idx="689">
                  <c:v>54.45</c:v>
                </c:pt>
                <c:pt idx="690">
                  <c:v>54.5</c:v>
                </c:pt>
                <c:pt idx="691">
                  <c:v>54.55</c:v>
                </c:pt>
                <c:pt idx="692">
                  <c:v>54.6</c:v>
                </c:pt>
                <c:pt idx="693">
                  <c:v>54.65</c:v>
                </c:pt>
                <c:pt idx="694">
                  <c:v>54.7</c:v>
                </c:pt>
                <c:pt idx="695">
                  <c:v>54.75</c:v>
                </c:pt>
                <c:pt idx="696">
                  <c:v>54.8</c:v>
                </c:pt>
                <c:pt idx="697">
                  <c:v>54.85</c:v>
                </c:pt>
                <c:pt idx="698">
                  <c:v>54.9</c:v>
                </c:pt>
                <c:pt idx="699">
                  <c:v>54.95</c:v>
                </c:pt>
                <c:pt idx="700">
                  <c:v>55</c:v>
                </c:pt>
                <c:pt idx="701">
                  <c:v>55.05</c:v>
                </c:pt>
                <c:pt idx="702">
                  <c:v>55.1</c:v>
                </c:pt>
                <c:pt idx="703">
                  <c:v>55.15</c:v>
                </c:pt>
                <c:pt idx="704">
                  <c:v>55.2</c:v>
                </c:pt>
                <c:pt idx="705">
                  <c:v>55.25</c:v>
                </c:pt>
                <c:pt idx="706">
                  <c:v>55.3</c:v>
                </c:pt>
                <c:pt idx="707">
                  <c:v>55.35</c:v>
                </c:pt>
                <c:pt idx="708">
                  <c:v>55.4</c:v>
                </c:pt>
                <c:pt idx="709">
                  <c:v>55.45</c:v>
                </c:pt>
                <c:pt idx="710">
                  <c:v>55.5</c:v>
                </c:pt>
                <c:pt idx="711">
                  <c:v>55.55</c:v>
                </c:pt>
                <c:pt idx="712">
                  <c:v>55.6</c:v>
                </c:pt>
                <c:pt idx="713">
                  <c:v>55.65</c:v>
                </c:pt>
                <c:pt idx="714">
                  <c:v>55.7</c:v>
                </c:pt>
                <c:pt idx="715">
                  <c:v>55.75</c:v>
                </c:pt>
                <c:pt idx="716">
                  <c:v>55.8</c:v>
                </c:pt>
                <c:pt idx="717">
                  <c:v>55.85</c:v>
                </c:pt>
                <c:pt idx="718">
                  <c:v>55.9</c:v>
                </c:pt>
                <c:pt idx="719">
                  <c:v>55.95</c:v>
                </c:pt>
                <c:pt idx="720">
                  <c:v>56</c:v>
                </c:pt>
                <c:pt idx="721">
                  <c:v>56.05</c:v>
                </c:pt>
                <c:pt idx="722">
                  <c:v>56.1</c:v>
                </c:pt>
                <c:pt idx="723">
                  <c:v>56.15</c:v>
                </c:pt>
                <c:pt idx="724">
                  <c:v>56.2</c:v>
                </c:pt>
                <c:pt idx="725">
                  <c:v>56.25</c:v>
                </c:pt>
                <c:pt idx="726">
                  <c:v>56.3</c:v>
                </c:pt>
                <c:pt idx="727">
                  <c:v>56.35</c:v>
                </c:pt>
                <c:pt idx="728">
                  <c:v>56.4</c:v>
                </c:pt>
                <c:pt idx="729">
                  <c:v>56.45</c:v>
                </c:pt>
                <c:pt idx="730">
                  <c:v>56.5</c:v>
                </c:pt>
                <c:pt idx="731">
                  <c:v>56.55</c:v>
                </c:pt>
                <c:pt idx="732">
                  <c:v>56.6</c:v>
                </c:pt>
                <c:pt idx="733">
                  <c:v>56.65</c:v>
                </c:pt>
                <c:pt idx="734">
                  <c:v>56.7</c:v>
                </c:pt>
                <c:pt idx="735">
                  <c:v>56.75</c:v>
                </c:pt>
                <c:pt idx="736">
                  <c:v>56.8</c:v>
                </c:pt>
                <c:pt idx="737">
                  <c:v>56.85</c:v>
                </c:pt>
                <c:pt idx="738">
                  <c:v>56.9</c:v>
                </c:pt>
                <c:pt idx="739">
                  <c:v>56.95</c:v>
                </c:pt>
                <c:pt idx="740">
                  <c:v>57</c:v>
                </c:pt>
                <c:pt idx="741">
                  <c:v>57.05</c:v>
                </c:pt>
                <c:pt idx="742">
                  <c:v>57.1</c:v>
                </c:pt>
                <c:pt idx="743">
                  <c:v>57.15</c:v>
                </c:pt>
                <c:pt idx="744">
                  <c:v>57.2</c:v>
                </c:pt>
                <c:pt idx="745">
                  <c:v>57.25</c:v>
                </c:pt>
                <c:pt idx="746">
                  <c:v>57.3</c:v>
                </c:pt>
                <c:pt idx="747">
                  <c:v>57.35</c:v>
                </c:pt>
                <c:pt idx="748">
                  <c:v>57.4</c:v>
                </c:pt>
                <c:pt idx="749">
                  <c:v>57.45</c:v>
                </c:pt>
                <c:pt idx="750">
                  <c:v>57.5</c:v>
                </c:pt>
                <c:pt idx="751">
                  <c:v>57.55</c:v>
                </c:pt>
                <c:pt idx="752">
                  <c:v>57.6</c:v>
                </c:pt>
                <c:pt idx="753">
                  <c:v>57.65</c:v>
                </c:pt>
                <c:pt idx="754">
                  <c:v>57.7</c:v>
                </c:pt>
                <c:pt idx="755">
                  <c:v>57.75</c:v>
                </c:pt>
                <c:pt idx="756">
                  <c:v>57.8</c:v>
                </c:pt>
                <c:pt idx="757">
                  <c:v>57.85</c:v>
                </c:pt>
                <c:pt idx="758">
                  <c:v>57.9</c:v>
                </c:pt>
                <c:pt idx="759">
                  <c:v>57.95</c:v>
                </c:pt>
                <c:pt idx="760">
                  <c:v>58</c:v>
                </c:pt>
                <c:pt idx="761">
                  <c:v>58.05</c:v>
                </c:pt>
                <c:pt idx="762">
                  <c:v>58.1</c:v>
                </c:pt>
                <c:pt idx="763">
                  <c:v>58.15</c:v>
                </c:pt>
                <c:pt idx="764">
                  <c:v>58.2</c:v>
                </c:pt>
                <c:pt idx="765">
                  <c:v>58.25</c:v>
                </c:pt>
                <c:pt idx="766">
                  <c:v>58.3</c:v>
                </c:pt>
                <c:pt idx="767">
                  <c:v>58.35</c:v>
                </c:pt>
                <c:pt idx="768">
                  <c:v>58.4</c:v>
                </c:pt>
                <c:pt idx="769">
                  <c:v>58.45</c:v>
                </c:pt>
                <c:pt idx="770">
                  <c:v>58.5</c:v>
                </c:pt>
                <c:pt idx="771">
                  <c:v>58.55</c:v>
                </c:pt>
                <c:pt idx="772">
                  <c:v>58.6</c:v>
                </c:pt>
                <c:pt idx="773">
                  <c:v>58.65</c:v>
                </c:pt>
                <c:pt idx="774">
                  <c:v>58.7</c:v>
                </c:pt>
                <c:pt idx="775">
                  <c:v>58.75</c:v>
                </c:pt>
                <c:pt idx="776">
                  <c:v>58.8</c:v>
                </c:pt>
                <c:pt idx="777">
                  <c:v>58.85</c:v>
                </c:pt>
                <c:pt idx="778">
                  <c:v>58.9</c:v>
                </c:pt>
                <c:pt idx="779">
                  <c:v>58.95</c:v>
                </c:pt>
                <c:pt idx="780">
                  <c:v>59</c:v>
                </c:pt>
                <c:pt idx="781">
                  <c:v>59.05</c:v>
                </c:pt>
                <c:pt idx="782">
                  <c:v>59.1</c:v>
                </c:pt>
                <c:pt idx="783">
                  <c:v>59.15</c:v>
                </c:pt>
                <c:pt idx="784">
                  <c:v>59.2</c:v>
                </c:pt>
                <c:pt idx="785">
                  <c:v>59.25</c:v>
                </c:pt>
                <c:pt idx="786">
                  <c:v>59.3</c:v>
                </c:pt>
                <c:pt idx="787">
                  <c:v>59.35</c:v>
                </c:pt>
                <c:pt idx="788">
                  <c:v>59.4</c:v>
                </c:pt>
                <c:pt idx="789">
                  <c:v>59.45</c:v>
                </c:pt>
                <c:pt idx="790">
                  <c:v>59.5</c:v>
                </c:pt>
                <c:pt idx="791">
                  <c:v>59.55</c:v>
                </c:pt>
                <c:pt idx="792">
                  <c:v>59.6</c:v>
                </c:pt>
                <c:pt idx="793">
                  <c:v>59.65</c:v>
                </c:pt>
                <c:pt idx="794">
                  <c:v>59.7</c:v>
                </c:pt>
                <c:pt idx="795">
                  <c:v>59.75</c:v>
                </c:pt>
                <c:pt idx="796">
                  <c:v>59.8</c:v>
                </c:pt>
                <c:pt idx="797">
                  <c:v>59.85</c:v>
                </c:pt>
                <c:pt idx="798">
                  <c:v>59.9</c:v>
                </c:pt>
                <c:pt idx="799">
                  <c:v>59.95</c:v>
                </c:pt>
                <c:pt idx="800">
                  <c:v>60</c:v>
                </c:pt>
              </c:numCache>
            </c:numRef>
          </c:xVal>
          <c:yVal>
            <c:numRef>
              <c:f>'[mgo (1).xlsx]Sheet6'!$C$2:$C$902</c:f>
              <c:numCache>
                <c:formatCode>General</c:formatCode>
                <c:ptCount val="901"/>
                <c:pt idx="0">
                  <c:v>364</c:v>
                </c:pt>
                <c:pt idx="1">
                  <c:v>344</c:v>
                </c:pt>
                <c:pt idx="2">
                  <c:v>360</c:v>
                </c:pt>
                <c:pt idx="3">
                  <c:v>347</c:v>
                </c:pt>
                <c:pt idx="4">
                  <c:v>375</c:v>
                </c:pt>
                <c:pt idx="5">
                  <c:v>384</c:v>
                </c:pt>
                <c:pt idx="6">
                  <c:v>400</c:v>
                </c:pt>
                <c:pt idx="7">
                  <c:v>443</c:v>
                </c:pt>
                <c:pt idx="8">
                  <c:v>455</c:v>
                </c:pt>
                <c:pt idx="9">
                  <c:v>468</c:v>
                </c:pt>
                <c:pt idx="10">
                  <c:v>457</c:v>
                </c:pt>
                <c:pt idx="11">
                  <c:v>436</c:v>
                </c:pt>
                <c:pt idx="12">
                  <c:v>405</c:v>
                </c:pt>
                <c:pt idx="13">
                  <c:v>454</c:v>
                </c:pt>
                <c:pt idx="14">
                  <c:v>389</c:v>
                </c:pt>
                <c:pt idx="15">
                  <c:v>392</c:v>
                </c:pt>
                <c:pt idx="16">
                  <c:v>381</c:v>
                </c:pt>
                <c:pt idx="17">
                  <c:v>381</c:v>
                </c:pt>
                <c:pt idx="18">
                  <c:v>377</c:v>
                </c:pt>
                <c:pt idx="19">
                  <c:v>398</c:v>
                </c:pt>
                <c:pt idx="20">
                  <c:v>348</c:v>
                </c:pt>
                <c:pt idx="21">
                  <c:v>405</c:v>
                </c:pt>
                <c:pt idx="22">
                  <c:v>375</c:v>
                </c:pt>
                <c:pt idx="23">
                  <c:v>422</c:v>
                </c:pt>
                <c:pt idx="24">
                  <c:v>400</c:v>
                </c:pt>
                <c:pt idx="25">
                  <c:v>383</c:v>
                </c:pt>
                <c:pt idx="26">
                  <c:v>368</c:v>
                </c:pt>
                <c:pt idx="27">
                  <c:v>398</c:v>
                </c:pt>
                <c:pt idx="28">
                  <c:v>388</c:v>
                </c:pt>
                <c:pt idx="29">
                  <c:v>439</c:v>
                </c:pt>
                <c:pt idx="30">
                  <c:v>409</c:v>
                </c:pt>
                <c:pt idx="31">
                  <c:v>440</c:v>
                </c:pt>
                <c:pt idx="32">
                  <c:v>468</c:v>
                </c:pt>
                <c:pt idx="33">
                  <c:v>507</c:v>
                </c:pt>
                <c:pt idx="34">
                  <c:v>464</c:v>
                </c:pt>
                <c:pt idx="35">
                  <c:v>415</c:v>
                </c:pt>
                <c:pt idx="36">
                  <c:v>374</c:v>
                </c:pt>
                <c:pt idx="37">
                  <c:v>395</c:v>
                </c:pt>
                <c:pt idx="38">
                  <c:v>377</c:v>
                </c:pt>
                <c:pt idx="39">
                  <c:v>378</c:v>
                </c:pt>
                <c:pt idx="40">
                  <c:v>428</c:v>
                </c:pt>
                <c:pt idx="41">
                  <c:v>374</c:v>
                </c:pt>
                <c:pt idx="42">
                  <c:v>379</c:v>
                </c:pt>
                <c:pt idx="43">
                  <c:v>389</c:v>
                </c:pt>
                <c:pt idx="44">
                  <c:v>410</c:v>
                </c:pt>
                <c:pt idx="45">
                  <c:v>397</c:v>
                </c:pt>
                <c:pt idx="46">
                  <c:v>374</c:v>
                </c:pt>
                <c:pt idx="47">
                  <c:v>379</c:v>
                </c:pt>
                <c:pt idx="48">
                  <c:v>407</c:v>
                </c:pt>
                <c:pt idx="49">
                  <c:v>433</c:v>
                </c:pt>
                <c:pt idx="50">
                  <c:v>409</c:v>
                </c:pt>
                <c:pt idx="51">
                  <c:v>410</c:v>
                </c:pt>
                <c:pt idx="52">
                  <c:v>390</c:v>
                </c:pt>
                <c:pt idx="53">
                  <c:v>363</c:v>
                </c:pt>
                <c:pt idx="54">
                  <c:v>432</c:v>
                </c:pt>
                <c:pt idx="55">
                  <c:v>402</c:v>
                </c:pt>
                <c:pt idx="56">
                  <c:v>405</c:v>
                </c:pt>
                <c:pt idx="57">
                  <c:v>378</c:v>
                </c:pt>
                <c:pt idx="58">
                  <c:v>391</c:v>
                </c:pt>
                <c:pt idx="59">
                  <c:v>427</c:v>
                </c:pt>
                <c:pt idx="60">
                  <c:v>387</c:v>
                </c:pt>
                <c:pt idx="61">
                  <c:v>419</c:v>
                </c:pt>
                <c:pt idx="62">
                  <c:v>369</c:v>
                </c:pt>
                <c:pt idx="63">
                  <c:v>409</c:v>
                </c:pt>
                <c:pt idx="64">
                  <c:v>355</c:v>
                </c:pt>
                <c:pt idx="65">
                  <c:v>414</c:v>
                </c:pt>
                <c:pt idx="66">
                  <c:v>409</c:v>
                </c:pt>
                <c:pt idx="67">
                  <c:v>399</c:v>
                </c:pt>
                <c:pt idx="68">
                  <c:v>372</c:v>
                </c:pt>
                <c:pt idx="69">
                  <c:v>409</c:v>
                </c:pt>
                <c:pt idx="70">
                  <c:v>432</c:v>
                </c:pt>
                <c:pt idx="71">
                  <c:v>389</c:v>
                </c:pt>
                <c:pt idx="72">
                  <c:v>411</c:v>
                </c:pt>
                <c:pt idx="73">
                  <c:v>390</c:v>
                </c:pt>
                <c:pt idx="74">
                  <c:v>393</c:v>
                </c:pt>
                <c:pt idx="75">
                  <c:v>393</c:v>
                </c:pt>
                <c:pt idx="76">
                  <c:v>393</c:v>
                </c:pt>
                <c:pt idx="77">
                  <c:v>397</c:v>
                </c:pt>
                <c:pt idx="78">
                  <c:v>384</c:v>
                </c:pt>
                <c:pt idx="79">
                  <c:v>397</c:v>
                </c:pt>
                <c:pt idx="80">
                  <c:v>378</c:v>
                </c:pt>
                <c:pt idx="81">
                  <c:v>427</c:v>
                </c:pt>
                <c:pt idx="82">
                  <c:v>387</c:v>
                </c:pt>
                <c:pt idx="83">
                  <c:v>400</c:v>
                </c:pt>
                <c:pt idx="84">
                  <c:v>413</c:v>
                </c:pt>
                <c:pt idx="85">
                  <c:v>385</c:v>
                </c:pt>
                <c:pt idx="86">
                  <c:v>410</c:v>
                </c:pt>
                <c:pt idx="87">
                  <c:v>376</c:v>
                </c:pt>
                <c:pt idx="88">
                  <c:v>379</c:v>
                </c:pt>
                <c:pt idx="89">
                  <c:v>401</c:v>
                </c:pt>
                <c:pt idx="90">
                  <c:v>423</c:v>
                </c:pt>
                <c:pt idx="91">
                  <c:v>437</c:v>
                </c:pt>
                <c:pt idx="92">
                  <c:v>386</c:v>
                </c:pt>
                <c:pt idx="93">
                  <c:v>479</c:v>
                </c:pt>
                <c:pt idx="94">
                  <c:v>533</c:v>
                </c:pt>
                <c:pt idx="95">
                  <c:v>531</c:v>
                </c:pt>
                <c:pt idx="96">
                  <c:v>496</c:v>
                </c:pt>
                <c:pt idx="97">
                  <c:v>524</c:v>
                </c:pt>
                <c:pt idx="98">
                  <c:v>458</c:v>
                </c:pt>
                <c:pt idx="99">
                  <c:v>506</c:v>
                </c:pt>
                <c:pt idx="100">
                  <c:v>441</c:v>
                </c:pt>
                <c:pt idx="101">
                  <c:v>446</c:v>
                </c:pt>
                <c:pt idx="102">
                  <c:v>441</c:v>
                </c:pt>
                <c:pt idx="103">
                  <c:v>395</c:v>
                </c:pt>
                <c:pt idx="104">
                  <c:v>405</c:v>
                </c:pt>
                <c:pt idx="105">
                  <c:v>410</c:v>
                </c:pt>
                <c:pt idx="106">
                  <c:v>409</c:v>
                </c:pt>
                <c:pt idx="107">
                  <c:v>424</c:v>
                </c:pt>
                <c:pt idx="108">
                  <c:v>408</c:v>
                </c:pt>
                <c:pt idx="109">
                  <c:v>427</c:v>
                </c:pt>
                <c:pt idx="110">
                  <c:v>422</c:v>
                </c:pt>
                <c:pt idx="111">
                  <c:v>377</c:v>
                </c:pt>
                <c:pt idx="112">
                  <c:v>399</c:v>
                </c:pt>
                <c:pt idx="113">
                  <c:v>406</c:v>
                </c:pt>
                <c:pt idx="114">
                  <c:v>390</c:v>
                </c:pt>
                <c:pt idx="115">
                  <c:v>389</c:v>
                </c:pt>
                <c:pt idx="116">
                  <c:v>393</c:v>
                </c:pt>
                <c:pt idx="117">
                  <c:v>408</c:v>
                </c:pt>
                <c:pt idx="118">
                  <c:v>407</c:v>
                </c:pt>
                <c:pt idx="119">
                  <c:v>393</c:v>
                </c:pt>
                <c:pt idx="120">
                  <c:v>391</c:v>
                </c:pt>
                <c:pt idx="121">
                  <c:v>425</c:v>
                </c:pt>
                <c:pt idx="122">
                  <c:v>384</c:v>
                </c:pt>
                <c:pt idx="123">
                  <c:v>422</c:v>
                </c:pt>
                <c:pt idx="124">
                  <c:v>438</c:v>
                </c:pt>
                <c:pt idx="125">
                  <c:v>384</c:v>
                </c:pt>
                <c:pt idx="126">
                  <c:v>401</c:v>
                </c:pt>
                <c:pt idx="127">
                  <c:v>391</c:v>
                </c:pt>
                <c:pt idx="128">
                  <c:v>389</c:v>
                </c:pt>
                <c:pt idx="129">
                  <c:v>399</c:v>
                </c:pt>
                <c:pt idx="130">
                  <c:v>408</c:v>
                </c:pt>
                <c:pt idx="131">
                  <c:v>389</c:v>
                </c:pt>
                <c:pt idx="132">
                  <c:v>379</c:v>
                </c:pt>
                <c:pt idx="133">
                  <c:v>388</c:v>
                </c:pt>
                <c:pt idx="134">
                  <c:v>426</c:v>
                </c:pt>
                <c:pt idx="135">
                  <c:v>438</c:v>
                </c:pt>
                <c:pt idx="136">
                  <c:v>401</c:v>
                </c:pt>
                <c:pt idx="137">
                  <c:v>390</c:v>
                </c:pt>
                <c:pt idx="138">
                  <c:v>404</c:v>
                </c:pt>
                <c:pt idx="139">
                  <c:v>439</c:v>
                </c:pt>
                <c:pt idx="140">
                  <c:v>410</c:v>
                </c:pt>
                <c:pt idx="141">
                  <c:v>430</c:v>
                </c:pt>
                <c:pt idx="142">
                  <c:v>442</c:v>
                </c:pt>
                <c:pt idx="143">
                  <c:v>434</c:v>
                </c:pt>
                <c:pt idx="144">
                  <c:v>493</c:v>
                </c:pt>
                <c:pt idx="145">
                  <c:v>543</c:v>
                </c:pt>
                <c:pt idx="146">
                  <c:v>702</c:v>
                </c:pt>
                <c:pt idx="147">
                  <c:v>915</c:v>
                </c:pt>
                <c:pt idx="148">
                  <c:v>1016</c:v>
                </c:pt>
                <c:pt idx="149">
                  <c:v>920</c:v>
                </c:pt>
                <c:pt idx="150">
                  <c:v>686</c:v>
                </c:pt>
                <c:pt idx="151">
                  <c:v>508</c:v>
                </c:pt>
                <c:pt idx="152">
                  <c:v>450</c:v>
                </c:pt>
                <c:pt idx="153">
                  <c:v>404</c:v>
                </c:pt>
                <c:pt idx="154">
                  <c:v>433</c:v>
                </c:pt>
                <c:pt idx="155">
                  <c:v>428</c:v>
                </c:pt>
                <c:pt idx="156">
                  <c:v>405</c:v>
                </c:pt>
                <c:pt idx="157">
                  <c:v>391</c:v>
                </c:pt>
                <c:pt idx="158">
                  <c:v>380</c:v>
                </c:pt>
                <c:pt idx="159">
                  <c:v>403</c:v>
                </c:pt>
                <c:pt idx="160">
                  <c:v>402</c:v>
                </c:pt>
                <c:pt idx="161">
                  <c:v>376</c:v>
                </c:pt>
                <c:pt idx="162">
                  <c:v>396</c:v>
                </c:pt>
                <c:pt idx="163">
                  <c:v>384</c:v>
                </c:pt>
                <c:pt idx="164">
                  <c:v>376</c:v>
                </c:pt>
                <c:pt idx="165">
                  <c:v>379</c:v>
                </c:pt>
                <c:pt idx="166">
                  <c:v>404</c:v>
                </c:pt>
                <c:pt idx="167">
                  <c:v>419</c:v>
                </c:pt>
                <c:pt idx="168">
                  <c:v>414</c:v>
                </c:pt>
                <c:pt idx="169">
                  <c:v>399</c:v>
                </c:pt>
                <c:pt idx="170">
                  <c:v>433</c:v>
                </c:pt>
                <c:pt idx="171">
                  <c:v>393</c:v>
                </c:pt>
                <c:pt idx="172">
                  <c:v>390</c:v>
                </c:pt>
                <c:pt idx="173">
                  <c:v>410</c:v>
                </c:pt>
                <c:pt idx="174">
                  <c:v>399</c:v>
                </c:pt>
                <c:pt idx="175">
                  <c:v>414</c:v>
                </c:pt>
                <c:pt idx="176">
                  <c:v>371</c:v>
                </c:pt>
                <c:pt idx="177">
                  <c:v>402</c:v>
                </c:pt>
                <c:pt idx="178">
                  <c:v>429</c:v>
                </c:pt>
                <c:pt idx="179">
                  <c:v>375</c:v>
                </c:pt>
                <c:pt idx="180">
                  <c:v>402</c:v>
                </c:pt>
                <c:pt idx="181">
                  <c:v>410</c:v>
                </c:pt>
                <c:pt idx="182">
                  <c:v>402</c:v>
                </c:pt>
                <c:pt idx="183">
                  <c:v>393</c:v>
                </c:pt>
                <c:pt idx="184">
                  <c:v>382</c:v>
                </c:pt>
                <c:pt idx="185">
                  <c:v>416</c:v>
                </c:pt>
                <c:pt idx="186">
                  <c:v>388</c:v>
                </c:pt>
                <c:pt idx="187">
                  <c:v>375</c:v>
                </c:pt>
                <c:pt idx="188">
                  <c:v>365</c:v>
                </c:pt>
                <c:pt idx="189">
                  <c:v>408</c:v>
                </c:pt>
                <c:pt idx="190">
                  <c:v>387</c:v>
                </c:pt>
                <c:pt idx="191">
                  <c:v>364</c:v>
                </c:pt>
                <c:pt idx="192">
                  <c:v>384</c:v>
                </c:pt>
                <c:pt idx="193">
                  <c:v>362</c:v>
                </c:pt>
                <c:pt idx="194">
                  <c:v>365</c:v>
                </c:pt>
                <c:pt idx="195">
                  <c:v>393</c:v>
                </c:pt>
                <c:pt idx="196">
                  <c:v>432</c:v>
                </c:pt>
                <c:pt idx="197">
                  <c:v>415</c:v>
                </c:pt>
                <c:pt idx="198">
                  <c:v>362</c:v>
                </c:pt>
                <c:pt idx="199">
                  <c:v>408</c:v>
                </c:pt>
                <c:pt idx="200">
                  <c:v>390</c:v>
                </c:pt>
                <c:pt idx="201">
                  <c:v>379</c:v>
                </c:pt>
                <c:pt idx="202">
                  <c:v>373</c:v>
                </c:pt>
                <c:pt idx="203">
                  <c:v>423</c:v>
                </c:pt>
                <c:pt idx="204">
                  <c:v>405</c:v>
                </c:pt>
                <c:pt idx="205">
                  <c:v>420</c:v>
                </c:pt>
                <c:pt idx="206">
                  <c:v>387</c:v>
                </c:pt>
                <c:pt idx="207">
                  <c:v>430</c:v>
                </c:pt>
                <c:pt idx="208">
                  <c:v>385</c:v>
                </c:pt>
                <c:pt idx="209">
                  <c:v>406</c:v>
                </c:pt>
                <c:pt idx="210">
                  <c:v>421</c:v>
                </c:pt>
                <c:pt idx="211">
                  <c:v>474</c:v>
                </c:pt>
                <c:pt idx="212">
                  <c:v>425</c:v>
                </c:pt>
                <c:pt idx="213">
                  <c:v>405</c:v>
                </c:pt>
                <c:pt idx="214">
                  <c:v>432</c:v>
                </c:pt>
                <c:pt idx="215">
                  <c:v>376</c:v>
                </c:pt>
                <c:pt idx="216">
                  <c:v>418</c:v>
                </c:pt>
                <c:pt idx="217">
                  <c:v>391</c:v>
                </c:pt>
                <c:pt idx="218">
                  <c:v>426</c:v>
                </c:pt>
                <c:pt idx="219">
                  <c:v>399</c:v>
                </c:pt>
                <c:pt idx="220">
                  <c:v>375</c:v>
                </c:pt>
                <c:pt idx="221">
                  <c:v>385</c:v>
                </c:pt>
                <c:pt idx="222">
                  <c:v>398</c:v>
                </c:pt>
                <c:pt idx="223">
                  <c:v>421</c:v>
                </c:pt>
                <c:pt idx="224">
                  <c:v>402</c:v>
                </c:pt>
                <c:pt idx="225">
                  <c:v>391</c:v>
                </c:pt>
                <c:pt idx="226">
                  <c:v>398</c:v>
                </c:pt>
                <c:pt idx="227">
                  <c:v>397</c:v>
                </c:pt>
                <c:pt idx="228">
                  <c:v>402</c:v>
                </c:pt>
                <c:pt idx="229">
                  <c:v>403</c:v>
                </c:pt>
                <c:pt idx="230">
                  <c:v>381</c:v>
                </c:pt>
                <c:pt idx="231">
                  <c:v>419</c:v>
                </c:pt>
                <c:pt idx="232">
                  <c:v>415</c:v>
                </c:pt>
                <c:pt idx="233">
                  <c:v>424</c:v>
                </c:pt>
                <c:pt idx="234">
                  <c:v>446</c:v>
                </c:pt>
                <c:pt idx="235">
                  <c:v>393</c:v>
                </c:pt>
                <c:pt idx="236">
                  <c:v>384</c:v>
                </c:pt>
                <c:pt idx="237">
                  <c:v>377</c:v>
                </c:pt>
                <c:pt idx="238">
                  <c:v>385</c:v>
                </c:pt>
                <c:pt idx="239">
                  <c:v>404</c:v>
                </c:pt>
                <c:pt idx="240">
                  <c:v>387</c:v>
                </c:pt>
                <c:pt idx="241">
                  <c:v>409</c:v>
                </c:pt>
                <c:pt idx="242">
                  <c:v>397</c:v>
                </c:pt>
                <c:pt idx="243">
                  <c:v>394</c:v>
                </c:pt>
                <c:pt idx="244">
                  <c:v>409</c:v>
                </c:pt>
                <c:pt idx="245">
                  <c:v>406</c:v>
                </c:pt>
                <c:pt idx="246">
                  <c:v>384</c:v>
                </c:pt>
                <c:pt idx="247">
                  <c:v>366</c:v>
                </c:pt>
                <c:pt idx="248">
                  <c:v>415</c:v>
                </c:pt>
                <c:pt idx="249">
                  <c:v>414</c:v>
                </c:pt>
                <c:pt idx="250">
                  <c:v>388</c:v>
                </c:pt>
                <c:pt idx="251">
                  <c:v>360</c:v>
                </c:pt>
                <c:pt idx="252">
                  <c:v>431</c:v>
                </c:pt>
                <c:pt idx="253">
                  <c:v>369</c:v>
                </c:pt>
                <c:pt idx="254">
                  <c:v>428</c:v>
                </c:pt>
                <c:pt idx="255">
                  <c:v>448</c:v>
                </c:pt>
                <c:pt idx="256">
                  <c:v>442</c:v>
                </c:pt>
                <c:pt idx="257">
                  <c:v>433</c:v>
                </c:pt>
                <c:pt idx="258">
                  <c:v>445</c:v>
                </c:pt>
                <c:pt idx="259">
                  <c:v>414</c:v>
                </c:pt>
                <c:pt idx="260">
                  <c:v>422</c:v>
                </c:pt>
                <c:pt idx="261">
                  <c:v>399</c:v>
                </c:pt>
                <c:pt idx="262">
                  <c:v>396</c:v>
                </c:pt>
                <c:pt idx="263">
                  <c:v>442</c:v>
                </c:pt>
                <c:pt idx="264">
                  <c:v>386</c:v>
                </c:pt>
                <c:pt idx="265">
                  <c:v>416</c:v>
                </c:pt>
                <c:pt idx="266">
                  <c:v>382</c:v>
                </c:pt>
                <c:pt idx="267">
                  <c:v>408</c:v>
                </c:pt>
                <c:pt idx="268">
                  <c:v>394</c:v>
                </c:pt>
                <c:pt idx="269">
                  <c:v>372</c:v>
                </c:pt>
                <c:pt idx="270">
                  <c:v>447</c:v>
                </c:pt>
                <c:pt idx="271">
                  <c:v>411</c:v>
                </c:pt>
                <c:pt idx="272">
                  <c:v>400</c:v>
                </c:pt>
                <c:pt idx="273">
                  <c:v>458</c:v>
                </c:pt>
                <c:pt idx="274">
                  <c:v>442</c:v>
                </c:pt>
                <c:pt idx="275">
                  <c:v>472</c:v>
                </c:pt>
                <c:pt idx="276">
                  <c:v>532</c:v>
                </c:pt>
                <c:pt idx="277">
                  <c:v>520</c:v>
                </c:pt>
                <c:pt idx="278">
                  <c:v>621</c:v>
                </c:pt>
                <c:pt idx="279">
                  <c:v>579</c:v>
                </c:pt>
                <c:pt idx="280">
                  <c:v>517</c:v>
                </c:pt>
                <c:pt idx="281">
                  <c:v>462</c:v>
                </c:pt>
                <c:pt idx="282">
                  <c:v>482</c:v>
                </c:pt>
                <c:pt idx="283">
                  <c:v>467</c:v>
                </c:pt>
                <c:pt idx="284">
                  <c:v>435</c:v>
                </c:pt>
                <c:pt idx="285">
                  <c:v>411</c:v>
                </c:pt>
                <c:pt idx="286">
                  <c:v>438</c:v>
                </c:pt>
                <c:pt idx="287">
                  <c:v>398</c:v>
                </c:pt>
                <c:pt idx="288">
                  <c:v>403</c:v>
                </c:pt>
                <c:pt idx="289">
                  <c:v>427</c:v>
                </c:pt>
                <c:pt idx="290">
                  <c:v>387</c:v>
                </c:pt>
                <c:pt idx="291">
                  <c:v>387</c:v>
                </c:pt>
                <c:pt idx="292">
                  <c:v>426</c:v>
                </c:pt>
                <c:pt idx="293">
                  <c:v>423</c:v>
                </c:pt>
                <c:pt idx="294">
                  <c:v>415</c:v>
                </c:pt>
                <c:pt idx="295">
                  <c:v>402</c:v>
                </c:pt>
                <c:pt idx="296">
                  <c:v>405</c:v>
                </c:pt>
                <c:pt idx="297">
                  <c:v>393</c:v>
                </c:pt>
                <c:pt idx="298">
                  <c:v>457</c:v>
                </c:pt>
                <c:pt idx="299">
                  <c:v>398</c:v>
                </c:pt>
                <c:pt idx="300">
                  <c:v>408</c:v>
                </c:pt>
                <c:pt idx="301">
                  <c:v>434</c:v>
                </c:pt>
                <c:pt idx="302">
                  <c:v>428</c:v>
                </c:pt>
                <c:pt idx="303">
                  <c:v>424</c:v>
                </c:pt>
                <c:pt idx="304">
                  <c:v>436</c:v>
                </c:pt>
                <c:pt idx="305">
                  <c:v>434</c:v>
                </c:pt>
                <c:pt idx="306">
                  <c:v>403</c:v>
                </c:pt>
                <c:pt idx="307">
                  <c:v>400</c:v>
                </c:pt>
                <c:pt idx="308">
                  <c:v>441</c:v>
                </c:pt>
                <c:pt idx="309">
                  <c:v>442</c:v>
                </c:pt>
                <c:pt idx="310">
                  <c:v>416</c:v>
                </c:pt>
                <c:pt idx="311">
                  <c:v>394</c:v>
                </c:pt>
                <c:pt idx="312">
                  <c:v>438</c:v>
                </c:pt>
                <c:pt idx="313">
                  <c:v>424</c:v>
                </c:pt>
                <c:pt idx="314">
                  <c:v>397</c:v>
                </c:pt>
                <c:pt idx="315">
                  <c:v>374</c:v>
                </c:pt>
                <c:pt idx="316">
                  <c:v>389</c:v>
                </c:pt>
                <c:pt idx="317">
                  <c:v>395</c:v>
                </c:pt>
                <c:pt idx="318">
                  <c:v>391</c:v>
                </c:pt>
                <c:pt idx="319">
                  <c:v>406</c:v>
                </c:pt>
                <c:pt idx="320">
                  <c:v>407</c:v>
                </c:pt>
                <c:pt idx="321">
                  <c:v>433</c:v>
                </c:pt>
                <c:pt idx="322">
                  <c:v>434</c:v>
                </c:pt>
                <c:pt idx="323">
                  <c:v>452</c:v>
                </c:pt>
                <c:pt idx="324">
                  <c:v>433</c:v>
                </c:pt>
                <c:pt idx="325">
                  <c:v>493</c:v>
                </c:pt>
                <c:pt idx="326">
                  <c:v>558</c:v>
                </c:pt>
                <c:pt idx="327">
                  <c:v>555</c:v>
                </c:pt>
                <c:pt idx="328">
                  <c:v>587</c:v>
                </c:pt>
                <c:pt idx="329">
                  <c:v>550</c:v>
                </c:pt>
                <c:pt idx="330">
                  <c:v>513</c:v>
                </c:pt>
                <c:pt idx="331">
                  <c:v>476</c:v>
                </c:pt>
                <c:pt idx="332">
                  <c:v>462</c:v>
                </c:pt>
                <c:pt idx="333">
                  <c:v>459</c:v>
                </c:pt>
                <c:pt idx="334">
                  <c:v>413</c:v>
                </c:pt>
                <c:pt idx="335">
                  <c:v>421</c:v>
                </c:pt>
                <c:pt idx="336">
                  <c:v>384</c:v>
                </c:pt>
                <c:pt idx="337">
                  <c:v>402</c:v>
                </c:pt>
                <c:pt idx="338">
                  <c:v>364</c:v>
                </c:pt>
                <c:pt idx="339">
                  <c:v>427</c:v>
                </c:pt>
                <c:pt idx="340">
                  <c:v>435</c:v>
                </c:pt>
                <c:pt idx="341">
                  <c:v>387</c:v>
                </c:pt>
                <c:pt idx="342">
                  <c:v>401</c:v>
                </c:pt>
                <c:pt idx="343">
                  <c:v>410</c:v>
                </c:pt>
                <c:pt idx="344">
                  <c:v>431</c:v>
                </c:pt>
                <c:pt idx="345">
                  <c:v>424</c:v>
                </c:pt>
                <c:pt idx="346">
                  <c:v>441</c:v>
                </c:pt>
                <c:pt idx="347">
                  <c:v>446</c:v>
                </c:pt>
                <c:pt idx="348">
                  <c:v>456</c:v>
                </c:pt>
                <c:pt idx="349">
                  <c:v>407</c:v>
                </c:pt>
                <c:pt idx="350">
                  <c:v>380</c:v>
                </c:pt>
                <c:pt idx="351">
                  <c:v>409</c:v>
                </c:pt>
                <c:pt idx="352">
                  <c:v>409</c:v>
                </c:pt>
                <c:pt idx="353">
                  <c:v>402</c:v>
                </c:pt>
                <c:pt idx="354">
                  <c:v>395</c:v>
                </c:pt>
                <c:pt idx="355">
                  <c:v>409</c:v>
                </c:pt>
                <c:pt idx="356">
                  <c:v>403</c:v>
                </c:pt>
                <c:pt idx="357">
                  <c:v>374</c:v>
                </c:pt>
                <c:pt idx="358">
                  <c:v>405</c:v>
                </c:pt>
                <c:pt idx="359">
                  <c:v>405</c:v>
                </c:pt>
                <c:pt idx="360">
                  <c:v>404</c:v>
                </c:pt>
                <c:pt idx="361">
                  <c:v>383</c:v>
                </c:pt>
                <c:pt idx="362">
                  <c:v>433</c:v>
                </c:pt>
                <c:pt idx="363">
                  <c:v>400</c:v>
                </c:pt>
                <c:pt idx="364">
                  <c:v>383</c:v>
                </c:pt>
                <c:pt idx="365">
                  <c:v>407</c:v>
                </c:pt>
                <c:pt idx="366">
                  <c:v>404</c:v>
                </c:pt>
                <c:pt idx="367">
                  <c:v>379</c:v>
                </c:pt>
                <c:pt idx="368">
                  <c:v>394</c:v>
                </c:pt>
                <c:pt idx="369">
                  <c:v>413</c:v>
                </c:pt>
                <c:pt idx="370">
                  <c:v>396</c:v>
                </c:pt>
                <c:pt idx="371">
                  <c:v>402</c:v>
                </c:pt>
                <c:pt idx="372">
                  <c:v>397</c:v>
                </c:pt>
                <c:pt idx="373">
                  <c:v>402</c:v>
                </c:pt>
                <c:pt idx="374">
                  <c:v>367</c:v>
                </c:pt>
                <c:pt idx="375">
                  <c:v>425</c:v>
                </c:pt>
                <c:pt idx="376">
                  <c:v>445</c:v>
                </c:pt>
                <c:pt idx="377">
                  <c:v>409</c:v>
                </c:pt>
                <c:pt idx="378">
                  <c:v>356</c:v>
                </c:pt>
                <c:pt idx="379">
                  <c:v>395</c:v>
                </c:pt>
                <c:pt idx="380">
                  <c:v>407</c:v>
                </c:pt>
                <c:pt idx="381">
                  <c:v>394</c:v>
                </c:pt>
                <c:pt idx="382">
                  <c:v>412</c:v>
                </c:pt>
                <c:pt idx="383">
                  <c:v>426</c:v>
                </c:pt>
                <c:pt idx="384">
                  <c:v>403</c:v>
                </c:pt>
                <c:pt idx="385">
                  <c:v>372</c:v>
                </c:pt>
                <c:pt idx="386">
                  <c:v>407</c:v>
                </c:pt>
                <c:pt idx="387">
                  <c:v>414</c:v>
                </c:pt>
                <c:pt idx="388">
                  <c:v>373</c:v>
                </c:pt>
                <c:pt idx="389">
                  <c:v>389</c:v>
                </c:pt>
                <c:pt idx="390">
                  <c:v>373</c:v>
                </c:pt>
                <c:pt idx="391">
                  <c:v>394</c:v>
                </c:pt>
                <c:pt idx="392">
                  <c:v>434</c:v>
                </c:pt>
                <c:pt idx="393">
                  <c:v>422</c:v>
                </c:pt>
                <c:pt idx="394">
                  <c:v>400</c:v>
                </c:pt>
                <c:pt idx="395">
                  <c:v>373</c:v>
                </c:pt>
                <c:pt idx="396">
                  <c:v>391</c:v>
                </c:pt>
                <c:pt idx="397">
                  <c:v>392</c:v>
                </c:pt>
                <c:pt idx="398">
                  <c:v>387</c:v>
                </c:pt>
                <c:pt idx="399">
                  <c:v>384</c:v>
                </c:pt>
                <c:pt idx="400">
                  <c:v>410</c:v>
                </c:pt>
                <c:pt idx="401">
                  <c:v>420</c:v>
                </c:pt>
                <c:pt idx="402">
                  <c:v>412</c:v>
                </c:pt>
                <c:pt idx="403">
                  <c:v>456</c:v>
                </c:pt>
                <c:pt idx="404">
                  <c:v>470</c:v>
                </c:pt>
                <c:pt idx="405">
                  <c:v>417</c:v>
                </c:pt>
                <c:pt idx="406">
                  <c:v>425</c:v>
                </c:pt>
                <c:pt idx="407">
                  <c:v>410</c:v>
                </c:pt>
                <c:pt idx="408">
                  <c:v>398</c:v>
                </c:pt>
                <c:pt idx="409">
                  <c:v>402</c:v>
                </c:pt>
                <c:pt idx="410">
                  <c:v>426</c:v>
                </c:pt>
                <c:pt idx="411">
                  <c:v>418</c:v>
                </c:pt>
                <c:pt idx="412">
                  <c:v>448</c:v>
                </c:pt>
                <c:pt idx="413">
                  <c:v>426</c:v>
                </c:pt>
                <c:pt idx="414">
                  <c:v>423</c:v>
                </c:pt>
                <c:pt idx="415">
                  <c:v>402</c:v>
                </c:pt>
                <c:pt idx="416">
                  <c:v>406</c:v>
                </c:pt>
                <c:pt idx="417">
                  <c:v>438</c:v>
                </c:pt>
                <c:pt idx="418">
                  <c:v>411</c:v>
                </c:pt>
                <c:pt idx="419">
                  <c:v>462</c:v>
                </c:pt>
                <c:pt idx="420">
                  <c:v>438</c:v>
                </c:pt>
                <c:pt idx="421">
                  <c:v>447</c:v>
                </c:pt>
                <c:pt idx="422">
                  <c:v>444</c:v>
                </c:pt>
                <c:pt idx="423">
                  <c:v>420</c:v>
                </c:pt>
                <c:pt idx="424">
                  <c:v>410</c:v>
                </c:pt>
                <c:pt idx="425">
                  <c:v>396</c:v>
                </c:pt>
                <c:pt idx="426">
                  <c:v>436</c:v>
                </c:pt>
                <c:pt idx="427">
                  <c:v>424</c:v>
                </c:pt>
                <c:pt idx="428">
                  <c:v>403</c:v>
                </c:pt>
                <c:pt idx="429">
                  <c:v>417</c:v>
                </c:pt>
                <c:pt idx="430">
                  <c:v>448</c:v>
                </c:pt>
                <c:pt idx="431">
                  <c:v>440</c:v>
                </c:pt>
                <c:pt idx="432">
                  <c:v>468</c:v>
                </c:pt>
                <c:pt idx="433">
                  <c:v>492</c:v>
                </c:pt>
                <c:pt idx="434">
                  <c:v>422</c:v>
                </c:pt>
                <c:pt idx="435">
                  <c:v>417</c:v>
                </c:pt>
                <c:pt idx="436">
                  <c:v>427</c:v>
                </c:pt>
                <c:pt idx="437">
                  <c:v>410</c:v>
                </c:pt>
                <c:pt idx="438">
                  <c:v>433</c:v>
                </c:pt>
                <c:pt idx="439">
                  <c:v>422</c:v>
                </c:pt>
                <c:pt idx="440">
                  <c:v>395</c:v>
                </c:pt>
                <c:pt idx="441">
                  <c:v>432</c:v>
                </c:pt>
                <c:pt idx="442">
                  <c:v>393</c:v>
                </c:pt>
                <c:pt idx="443">
                  <c:v>407</c:v>
                </c:pt>
                <c:pt idx="444">
                  <c:v>431</c:v>
                </c:pt>
                <c:pt idx="445">
                  <c:v>389</c:v>
                </c:pt>
                <c:pt idx="446">
                  <c:v>427</c:v>
                </c:pt>
                <c:pt idx="447">
                  <c:v>389</c:v>
                </c:pt>
                <c:pt idx="448">
                  <c:v>420</c:v>
                </c:pt>
                <c:pt idx="449">
                  <c:v>423</c:v>
                </c:pt>
                <c:pt idx="450">
                  <c:v>393</c:v>
                </c:pt>
                <c:pt idx="451">
                  <c:v>426</c:v>
                </c:pt>
                <c:pt idx="452">
                  <c:v>438</c:v>
                </c:pt>
                <c:pt idx="453">
                  <c:v>438</c:v>
                </c:pt>
                <c:pt idx="454">
                  <c:v>398</c:v>
                </c:pt>
                <c:pt idx="455">
                  <c:v>415</c:v>
                </c:pt>
                <c:pt idx="456">
                  <c:v>399</c:v>
                </c:pt>
                <c:pt idx="457">
                  <c:v>416</c:v>
                </c:pt>
                <c:pt idx="458">
                  <c:v>423</c:v>
                </c:pt>
                <c:pt idx="459">
                  <c:v>408</c:v>
                </c:pt>
                <c:pt idx="460">
                  <c:v>420</c:v>
                </c:pt>
                <c:pt idx="461">
                  <c:v>417</c:v>
                </c:pt>
                <c:pt idx="462">
                  <c:v>417</c:v>
                </c:pt>
                <c:pt idx="463">
                  <c:v>429</c:v>
                </c:pt>
                <c:pt idx="464">
                  <c:v>417</c:v>
                </c:pt>
                <c:pt idx="465">
                  <c:v>412</c:v>
                </c:pt>
                <c:pt idx="466">
                  <c:v>425</c:v>
                </c:pt>
                <c:pt idx="467">
                  <c:v>395</c:v>
                </c:pt>
                <c:pt idx="468">
                  <c:v>407</c:v>
                </c:pt>
                <c:pt idx="469">
                  <c:v>431</c:v>
                </c:pt>
                <c:pt idx="470">
                  <c:v>417</c:v>
                </c:pt>
                <c:pt idx="471">
                  <c:v>421</c:v>
                </c:pt>
                <c:pt idx="472">
                  <c:v>408</c:v>
                </c:pt>
                <c:pt idx="473">
                  <c:v>368</c:v>
                </c:pt>
                <c:pt idx="474">
                  <c:v>451</c:v>
                </c:pt>
                <c:pt idx="475">
                  <c:v>398</c:v>
                </c:pt>
                <c:pt idx="476">
                  <c:v>405</c:v>
                </c:pt>
                <c:pt idx="477">
                  <c:v>405</c:v>
                </c:pt>
                <c:pt idx="478">
                  <c:v>405</c:v>
                </c:pt>
                <c:pt idx="479">
                  <c:v>408</c:v>
                </c:pt>
                <c:pt idx="480">
                  <c:v>371</c:v>
                </c:pt>
                <c:pt idx="481">
                  <c:v>411</c:v>
                </c:pt>
                <c:pt idx="482">
                  <c:v>429</c:v>
                </c:pt>
                <c:pt idx="483">
                  <c:v>439</c:v>
                </c:pt>
                <c:pt idx="484">
                  <c:v>390</c:v>
                </c:pt>
                <c:pt idx="485">
                  <c:v>420</c:v>
                </c:pt>
                <c:pt idx="486">
                  <c:v>398</c:v>
                </c:pt>
                <c:pt idx="487">
                  <c:v>417</c:v>
                </c:pt>
                <c:pt idx="488">
                  <c:v>404</c:v>
                </c:pt>
                <c:pt idx="489">
                  <c:v>386</c:v>
                </c:pt>
                <c:pt idx="490">
                  <c:v>405</c:v>
                </c:pt>
                <c:pt idx="491">
                  <c:v>365</c:v>
                </c:pt>
                <c:pt idx="492">
                  <c:v>362</c:v>
                </c:pt>
                <c:pt idx="493">
                  <c:v>439</c:v>
                </c:pt>
                <c:pt idx="494">
                  <c:v>424</c:v>
                </c:pt>
                <c:pt idx="495">
                  <c:v>412</c:v>
                </c:pt>
                <c:pt idx="496">
                  <c:v>428</c:v>
                </c:pt>
                <c:pt idx="497">
                  <c:v>430</c:v>
                </c:pt>
                <c:pt idx="498">
                  <c:v>408</c:v>
                </c:pt>
                <c:pt idx="499">
                  <c:v>405</c:v>
                </c:pt>
                <c:pt idx="500">
                  <c:v>412</c:v>
                </c:pt>
                <c:pt idx="501">
                  <c:v>437</c:v>
                </c:pt>
                <c:pt idx="502">
                  <c:v>404</c:v>
                </c:pt>
                <c:pt idx="503">
                  <c:v>463</c:v>
                </c:pt>
                <c:pt idx="504">
                  <c:v>428</c:v>
                </c:pt>
                <c:pt idx="505">
                  <c:v>435</c:v>
                </c:pt>
                <c:pt idx="506">
                  <c:v>426</c:v>
                </c:pt>
                <c:pt idx="507">
                  <c:v>461</c:v>
                </c:pt>
                <c:pt idx="508">
                  <c:v>434</c:v>
                </c:pt>
                <c:pt idx="509">
                  <c:v>434</c:v>
                </c:pt>
                <c:pt idx="510">
                  <c:v>436</c:v>
                </c:pt>
                <c:pt idx="511">
                  <c:v>431</c:v>
                </c:pt>
                <c:pt idx="512">
                  <c:v>452</c:v>
                </c:pt>
                <c:pt idx="513">
                  <c:v>427</c:v>
                </c:pt>
                <c:pt idx="514">
                  <c:v>441</c:v>
                </c:pt>
                <c:pt idx="515">
                  <c:v>437</c:v>
                </c:pt>
                <c:pt idx="516">
                  <c:v>425</c:v>
                </c:pt>
                <c:pt idx="517">
                  <c:v>419</c:v>
                </c:pt>
                <c:pt idx="518">
                  <c:v>395</c:v>
                </c:pt>
                <c:pt idx="519">
                  <c:v>419</c:v>
                </c:pt>
                <c:pt idx="520">
                  <c:v>414</c:v>
                </c:pt>
                <c:pt idx="521">
                  <c:v>400</c:v>
                </c:pt>
                <c:pt idx="522">
                  <c:v>415</c:v>
                </c:pt>
                <c:pt idx="523">
                  <c:v>430</c:v>
                </c:pt>
                <c:pt idx="524">
                  <c:v>404</c:v>
                </c:pt>
                <c:pt idx="525">
                  <c:v>422</c:v>
                </c:pt>
                <c:pt idx="526">
                  <c:v>419</c:v>
                </c:pt>
                <c:pt idx="527">
                  <c:v>433</c:v>
                </c:pt>
                <c:pt idx="528">
                  <c:v>436</c:v>
                </c:pt>
                <c:pt idx="529">
                  <c:v>426</c:v>
                </c:pt>
                <c:pt idx="530">
                  <c:v>428</c:v>
                </c:pt>
                <c:pt idx="531">
                  <c:v>425</c:v>
                </c:pt>
                <c:pt idx="532">
                  <c:v>443</c:v>
                </c:pt>
                <c:pt idx="533">
                  <c:v>396</c:v>
                </c:pt>
                <c:pt idx="534">
                  <c:v>434</c:v>
                </c:pt>
                <c:pt idx="535">
                  <c:v>386</c:v>
                </c:pt>
                <c:pt idx="536">
                  <c:v>413</c:v>
                </c:pt>
                <c:pt idx="537">
                  <c:v>426</c:v>
                </c:pt>
                <c:pt idx="538">
                  <c:v>377</c:v>
                </c:pt>
                <c:pt idx="539">
                  <c:v>436</c:v>
                </c:pt>
                <c:pt idx="540">
                  <c:v>429</c:v>
                </c:pt>
                <c:pt idx="541">
                  <c:v>407</c:v>
                </c:pt>
                <c:pt idx="542">
                  <c:v>395</c:v>
                </c:pt>
                <c:pt idx="543">
                  <c:v>446</c:v>
                </c:pt>
                <c:pt idx="544">
                  <c:v>400</c:v>
                </c:pt>
                <c:pt idx="545">
                  <c:v>444</c:v>
                </c:pt>
                <c:pt idx="546">
                  <c:v>386</c:v>
                </c:pt>
                <c:pt idx="547">
                  <c:v>392</c:v>
                </c:pt>
                <c:pt idx="548">
                  <c:v>411</c:v>
                </c:pt>
                <c:pt idx="549">
                  <c:v>402</c:v>
                </c:pt>
                <c:pt idx="550">
                  <c:v>436</c:v>
                </c:pt>
                <c:pt idx="551">
                  <c:v>405</c:v>
                </c:pt>
                <c:pt idx="552">
                  <c:v>454</c:v>
                </c:pt>
                <c:pt idx="553">
                  <c:v>403</c:v>
                </c:pt>
                <c:pt idx="554">
                  <c:v>424</c:v>
                </c:pt>
                <c:pt idx="555">
                  <c:v>418</c:v>
                </c:pt>
                <c:pt idx="556">
                  <c:v>416</c:v>
                </c:pt>
                <c:pt idx="557">
                  <c:v>446</c:v>
                </c:pt>
                <c:pt idx="558">
                  <c:v>365</c:v>
                </c:pt>
                <c:pt idx="559">
                  <c:v>397</c:v>
                </c:pt>
                <c:pt idx="560">
                  <c:v>381</c:v>
                </c:pt>
                <c:pt idx="561">
                  <c:v>403</c:v>
                </c:pt>
                <c:pt idx="562">
                  <c:v>423</c:v>
                </c:pt>
                <c:pt idx="563">
                  <c:v>396</c:v>
                </c:pt>
                <c:pt idx="564">
                  <c:v>406</c:v>
                </c:pt>
                <c:pt idx="565">
                  <c:v>384</c:v>
                </c:pt>
                <c:pt idx="566">
                  <c:v>399</c:v>
                </c:pt>
                <c:pt idx="567">
                  <c:v>390</c:v>
                </c:pt>
                <c:pt idx="568">
                  <c:v>434</c:v>
                </c:pt>
                <c:pt idx="569">
                  <c:v>454</c:v>
                </c:pt>
                <c:pt idx="570">
                  <c:v>422</c:v>
                </c:pt>
                <c:pt idx="571">
                  <c:v>421</c:v>
                </c:pt>
                <c:pt idx="572">
                  <c:v>451</c:v>
                </c:pt>
                <c:pt idx="573">
                  <c:v>441</c:v>
                </c:pt>
                <c:pt idx="574">
                  <c:v>419</c:v>
                </c:pt>
                <c:pt idx="575">
                  <c:v>424</c:v>
                </c:pt>
                <c:pt idx="576">
                  <c:v>457</c:v>
                </c:pt>
                <c:pt idx="577">
                  <c:v>388</c:v>
                </c:pt>
                <c:pt idx="578">
                  <c:v>455</c:v>
                </c:pt>
                <c:pt idx="579">
                  <c:v>461</c:v>
                </c:pt>
                <c:pt idx="580">
                  <c:v>416</c:v>
                </c:pt>
                <c:pt idx="581">
                  <c:v>470</c:v>
                </c:pt>
                <c:pt idx="582">
                  <c:v>424</c:v>
                </c:pt>
                <c:pt idx="583">
                  <c:v>478</c:v>
                </c:pt>
                <c:pt idx="584">
                  <c:v>431</c:v>
                </c:pt>
                <c:pt idx="585">
                  <c:v>439</c:v>
                </c:pt>
                <c:pt idx="586">
                  <c:v>434</c:v>
                </c:pt>
                <c:pt idx="587">
                  <c:v>401</c:v>
                </c:pt>
                <c:pt idx="588">
                  <c:v>430</c:v>
                </c:pt>
                <c:pt idx="589">
                  <c:v>444</c:v>
                </c:pt>
                <c:pt idx="590">
                  <c:v>407</c:v>
                </c:pt>
                <c:pt idx="591">
                  <c:v>435</c:v>
                </c:pt>
                <c:pt idx="592">
                  <c:v>396</c:v>
                </c:pt>
                <c:pt idx="593">
                  <c:v>418</c:v>
                </c:pt>
                <c:pt idx="594">
                  <c:v>399</c:v>
                </c:pt>
                <c:pt idx="595">
                  <c:v>440</c:v>
                </c:pt>
                <c:pt idx="596">
                  <c:v>400</c:v>
                </c:pt>
                <c:pt idx="597">
                  <c:v>430</c:v>
                </c:pt>
                <c:pt idx="598">
                  <c:v>443</c:v>
                </c:pt>
                <c:pt idx="599">
                  <c:v>430</c:v>
                </c:pt>
                <c:pt idx="600">
                  <c:v>425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76F-4356-BC73-36C9AE2889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28200880"/>
        <c:axId val="1728197616"/>
      </c:scatterChart>
      <c:valAx>
        <c:axId val="1728200880"/>
        <c:scaling>
          <c:orientation val="minMax"/>
          <c:max val="50"/>
          <c:min val="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2</a:t>
                </a:r>
                <a:r>
                  <a:rPr lang="en-US" baseline="0"/>
                  <a:t> Theta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8197616"/>
        <c:crosses val="autoZero"/>
        <c:crossBetween val="midCat"/>
      </c:valAx>
      <c:valAx>
        <c:axId val="1728197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Intensity</a:t>
                </a:r>
                <a:r>
                  <a:rPr lang="en-US" baseline="0"/>
                  <a:t> 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82008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7777271501660477"/>
          <c:y val="0.24090861369601524"/>
          <c:w val="0.38845093160494082"/>
          <c:h val="0.225758052970651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352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807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9434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8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2001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726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712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014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94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33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49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1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76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266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509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710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96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Synthesis and characterization of metal oxide nanoparticles (MON): cases of </a:t>
            </a:r>
            <a:r>
              <a:rPr lang="en-US" dirty="0" err="1"/>
              <a:t>MgO</a:t>
            </a:r>
            <a:r>
              <a:rPr lang="en-US" dirty="0"/>
              <a:t> and </a:t>
            </a:r>
            <a:r>
              <a:rPr lang="en-US" dirty="0" err="1"/>
              <a:t>FeO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5769" y="4326618"/>
            <a:ext cx="9778843" cy="233175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Prepared by: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Hala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Odeh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/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Safia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Kahla</a:t>
            </a:r>
            <a:endParaRPr lang="en-US" sz="2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Shiraz Hussein </a:t>
            </a:r>
          </a:p>
          <a:p>
            <a:pPr algn="ctr"/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Supervisor:</a:t>
            </a:r>
          </a:p>
          <a:p>
            <a:pPr algn="ctr"/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Dr.Hamdallah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Bearat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42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xmlns:w="http://schemas.openxmlformats.org/wordprocessingml/2006/main" xmlns:w10="urn:schemas-microsoft-com:office:word" xmlns:v="urn:schemas-microsoft-com:vml" xmlns:o="urn:schemas-microsoft-com:office:offic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CE206EFA-3F15-41C0-B769-C92F3E001F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4909664"/>
              </p:ext>
            </p:extLst>
          </p:nvPr>
        </p:nvGraphicFramePr>
        <p:xfrm>
          <a:off x="1493948" y="963238"/>
          <a:ext cx="9749307" cy="4984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3761239" y="5578607"/>
            <a:ext cx="5880136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Figure(1):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MgO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temperature series @10min and 2deg per min</a:t>
            </a:r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0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2916951"/>
              </p:ext>
            </p:extLst>
          </p:nvPr>
        </p:nvGraphicFramePr>
        <p:xfrm>
          <a:off x="3013656" y="2189408"/>
          <a:ext cx="6371578" cy="31703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85789"/>
                <a:gridCol w="3185789"/>
              </a:tblGrid>
              <a:tr h="3327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Sample time (min)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Diameter (</a:t>
                      </a:r>
                      <a:r>
                        <a:rPr lang="en-US" sz="1200" dirty="0" err="1">
                          <a:effectLst/>
                        </a:rPr>
                        <a:t>nano</a:t>
                      </a:r>
                      <a:r>
                        <a:rPr lang="en-US" sz="1200" dirty="0">
                          <a:effectLst/>
                        </a:rPr>
                        <a:t> meter)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657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2.679652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597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2.602733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2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1.210166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92452" y="5583981"/>
            <a:ext cx="485533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Table(2):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MgO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time series at 600 c and 2deg per min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18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1907517"/>
              </p:ext>
            </p:extLst>
          </p:nvPr>
        </p:nvGraphicFramePr>
        <p:xfrm>
          <a:off x="1043189" y="961622"/>
          <a:ext cx="10135673" cy="4604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3543859" y="5565728"/>
            <a:ext cx="5104282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Figure(2):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MgO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time series @600 c and 2deg per min</a:t>
            </a:r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97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3284560"/>
              </p:ext>
            </p:extLst>
          </p:nvPr>
        </p:nvGraphicFramePr>
        <p:xfrm>
          <a:off x="3078051" y="2112135"/>
          <a:ext cx="6512037" cy="31810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46265"/>
                <a:gridCol w="3365772"/>
              </a:tblGrid>
              <a:tr h="3273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Sample temp. ©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Diameter(nano meter)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9299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9.820033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854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8.119393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752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8.469314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056844" y="5634778"/>
            <a:ext cx="53189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Table(3):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temperature series at 10min and 2deg per min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44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5574832"/>
              </p:ext>
            </p:extLst>
          </p:nvPr>
        </p:nvGraphicFramePr>
        <p:xfrm>
          <a:off x="1081824" y="1506828"/>
          <a:ext cx="10813961" cy="4134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3430122" y="5630123"/>
            <a:ext cx="574388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Figure(3):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temperature series at10min and 2deg per min</a:t>
            </a:r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39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1146627"/>
              </p:ext>
            </p:extLst>
          </p:nvPr>
        </p:nvGraphicFramePr>
        <p:xfrm>
          <a:off x="3515931" y="2627290"/>
          <a:ext cx="5911403" cy="2820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88911"/>
                <a:gridCol w="2922492"/>
              </a:tblGrid>
              <a:tr h="4434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Sample time (min)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Diameter(nano meter)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954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11.45671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815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9.820033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65939" y="5703438"/>
            <a:ext cx="7547019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Table(4):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time series at 750 c and 2deg per min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05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xmlns:w="http://schemas.openxmlformats.org/wordprocessingml/2006/main" xmlns:w10="urn:schemas-microsoft-com:office:word" xmlns:v="urn:schemas-microsoft-com:vml" xmlns:o="urn:schemas-microsoft-com:office:offic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08030A24-956E-4B09-9D3C-62EFDAE6EA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472960"/>
              </p:ext>
            </p:extLst>
          </p:nvPr>
        </p:nvGraphicFramePr>
        <p:xfrm>
          <a:off x="1352283" y="1609859"/>
          <a:ext cx="10431886" cy="3893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3753764" y="5527091"/>
            <a:ext cx="501932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Figure(4):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time series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at750 C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2deg per min</a:t>
            </a:r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52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 and Difficulties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/>
              <a:t>The accuracy of the balance while weighting the samples. </a:t>
            </a:r>
          </a:p>
          <a:p>
            <a:pPr lvl="0"/>
            <a:r>
              <a:rPr lang="en-US" sz="2000" dirty="0"/>
              <a:t>It have been discovered the all ceramic crucible’s were used shows high percentage of error.</a:t>
            </a:r>
          </a:p>
          <a:p>
            <a:pPr lvl="0"/>
            <a:r>
              <a:rPr lang="en-US" sz="2000" dirty="0"/>
              <a:t>There was some human error, which make us do more trials for each sample.</a:t>
            </a:r>
          </a:p>
          <a:p>
            <a:pPr lvl="0"/>
            <a:r>
              <a:rPr lang="en-US" sz="2000" dirty="0"/>
              <a:t> Long time to do XRD test for each sample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01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preparation of metal oxide in this project was synthesized by hydrothermal method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There </a:t>
            </a:r>
            <a:r>
              <a:rPr lang="en-US" dirty="0"/>
              <a:t>was a theoretical loss that was </a:t>
            </a:r>
            <a:r>
              <a:rPr lang="en-US" dirty="0" smtClean="0"/>
              <a:t>calculated. </a:t>
            </a:r>
          </a:p>
          <a:p>
            <a:r>
              <a:rPr lang="en-US" dirty="0" smtClean="0"/>
              <a:t>Samples were </a:t>
            </a:r>
            <a:r>
              <a:rPr lang="en-US" dirty="0"/>
              <a:t>tested in XRD, then </a:t>
            </a:r>
            <a:r>
              <a:rPr lang="en-US" dirty="0" err="1"/>
              <a:t>Miniflex</a:t>
            </a:r>
            <a:r>
              <a:rPr lang="en-US" dirty="0"/>
              <a:t> draw the result to find later its diameter. The results of our samples in general for </a:t>
            </a:r>
            <a:r>
              <a:rPr lang="en-US" dirty="0" err="1"/>
              <a:t>MgO</a:t>
            </a:r>
            <a:r>
              <a:rPr lang="en-US" dirty="0"/>
              <a:t> were from (1.2 – 3.7) nm ,  As for the </a:t>
            </a:r>
            <a:r>
              <a:rPr lang="en-US" dirty="0" err="1"/>
              <a:t>FeO</a:t>
            </a:r>
            <a:r>
              <a:rPr lang="en-US" dirty="0"/>
              <a:t> the results were (8.1-11.4)nm .</a:t>
            </a:r>
          </a:p>
          <a:p>
            <a:r>
              <a:rPr lang="en-US" dirty="0"/>
              <a:t>Finally our goal have been achieved, as the assumption that was made become real , </a:t>
            </a:r>
            <a:r>
              <a:rPr lang="en-US" dirty="0" smtClean="0"/>
              <a:t>Nano </a:t>
            </a:r>
            <a:r>
              <a:rPr lang="en-US" dirty="0"/>
              <a:t>size exist in the samples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4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sz="2000" dirty="0"/>
              <a:t>1- There should be X-Ray Diffraction device in An-</a:t>
            </a:r>
            <a:r>
              <a:rPr lang="en-US" sz="2000" dirty="0" err="1"/>
              <a:t>Najah</a:t>
            </a:r>
            <a:r>
              <a:rPr lang="en-US" sz="2000" dirty="0"/>
              <a:t> University</a:t>
            </a:r>
          </a:p>
          <a:p>
            <a:r>
              <a:rPr lang="en-US" sz="2000" dirty="0"/>
              <a:t>2- Safety tools should be available , with better quality due to dealing with high temperature .</a:t>
            </a:r>
          </a:p>
          <a:p>
            <a:r>
              <a:rPr lang="en-US" sz="2000" dirty="0"/>
              <a:t>3- special crucible material should available , it result in the product quality 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97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Overview </a:t>
            </a:r>
          </a:p>
          <a:p>
            <a:r>
              <a:rPr lang="en-US" sz="3200" dirty="0" smtClean="0"/>
              <a:t>Introduction </a:t>
            </a:r>
          </a:p>
          <a:p>
            <a:r>
              <a:rPr lang="en-US" sz="3200" dirty="0" smtClean="0"/>
              <a:t>Synthesis and characterization </a:t>
            </a:r>
          </a:p>
          <a:p>
            <a:r>
              <a:rPr lang="en-US" sz="3200" dirty="0" smtClean="0"/>
              <a:t>Results and discussion</a:t>
            </a:r>
          </a:p>
          <a:p>
            <a:r>
              <a:rPr lang="en-US" sz="3200" dirty="0" smtClean="0"/>
              <a:t>Errors and difficulties </a:t>
            </a:r>
          </a:p>
          <a:p>
            <a:r>
              <a:rPr lang="en-US" sz="3200" dirty="0" smtClean="0"/>
              <a:t>Conclusion </a:t>
            </a:r>
          </a:p>
          <a:p>
            <a:r>
              <a:rPr lang="en-US" sz="3200" dirty="0" smtClean="0"/>
              <a:t>Recommendations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6131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b="1" dirty="0" smtClean="0"/>
              <a:t>The end 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75132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first stage </a:t>
            </a:r>
            <a:r>
              <a:rPr lang="en-US" sz="2000" dirty="0" smtClean="0"/>
              <a:t> </a:t>
            </a:r>
            <a:r>
              <a:rPr lang="en-US" sz="2000" dirty="0"/>
              <a:t>of  research concerns about synthesis of two metal oxides: (I) magnesium oxide (</a:t>
            </a:r>
            <a:r>
              <a:rPr lang="en-US" sz="2000" dirty="0" err="1"/>
              <a:t>MgO</a:t>
            </a:r>
            <a:r>
              <a:rPr lang="en-US" sz="2000" dirty="0"/>
              <a:t>) through thermal methods starting from the carbonate (MgCO</a:t>
            </a:r>
            <a:r>
              <a:rPr lang="en-US" sz="2000" baseline="-25000" dirty="0"/>
              <a:t>3</a:t>
            </a:r>
            <a:r>
              <a:rPr lang="en-US" sz="2000" dirty="0"/>
              <a:t>) </a:t>
            </a:r>
            <a:r>
              <a:rPr lang="en-US" sz="2000" dirty="0" smtClean="0"/>
              <a:t>, </a:t>
            </a:r>
            <a:r>
              <a:rPr lang="en-US" sz="2000" dirty="0"/>
              <a:t>(ii) ferric iron oxide (Fe­</a:t>
            </a:r>
            <a:r>
              <a:rPr lang="en-US" sz="2000" baseline="-25000" dirty="0"/>
              <a:t>2</a:t>
            </a:r>
            <a:r>
              <a:rPr lang="en-US" sz="2000" dirty="0"/>
              <a:t>O</a:t>
            </a:r>
            <a:r>
              <a:rPr lang="en-US" sz="2000" baseline="-25000" dirty="0"/>
              <a:t>3</a:t>
            </a:r>
            <a:r>
              <a:rPr lang="en-US" sz="2000" dirty="0"/>
              <a:t>) through thermal or hydrothermal decomposition of iron </a:t>
            </a:r>
            <a:r>
              <a:rPr lang="en-US" sz="2000" dirty="0" err="1"/>
              <a:t>oxyhydroxid</a:t>
            </a:r>
            <a:r>
              <a:rPr lang="en-US" sz="2000" dirty="0"/>
              <a:t> (</a:t>
            </a:r>
            <a:r>
              <a:rPr lang="en-US" sz="2000" dirty="0" err="1"/>
              <a:t>FeO.OH</a:t>
            </a:r>
            <a:r>
              <a:rPr lang="en-US" sz="2000" dirty="0" smtClean="0"/>
              <a:t>).</a:t>
            </a:r>
          </a:p>
          <a:p>
            <a:r>
              <a:rPr lang="en-US" sz="2000" dirty="0" smtClean="0"/>
              <a:t>While in </a:t>
            </a:r>
            <a:r>
              <a:rPr lang="en-US" sz="2000" dirty="0"/>
              <a:t>the second </a:t>
            </a:r>
            <a:r>
              <a:rPr lang="en-US" sz="2000" dirty="0" smtClean="0"/>
              <a:t>stage,  </a:t>
            </a:r>
            <a:r>
              <a:rPr lang="en-US" sz="2000" dirty="0"/>
              <a:t>the product is analyzed as powders for particle size and particle size distribution using  the following technique: X-ray powder diffraction (XRD).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63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project  focus on </a:t>
            </a:r>
            <a:r>
              <a:rPr lang="en-US" dirty="0" smtClean="0"/>
              <a:t> </a:t>
            </a:r>
            <a:r>
              <a:rPr lang="en-US" dirty="0"/>
              <a:t>synthesis </a:t>
            </a:r>
            <a:r>
              <a:rPr lang="en-US" dirty="0" smtClean="0"/>
              <a:t>and characterization of </a:t>
            </a:r>
            <a:r>
              <a:rPr lang="en-US" dirty="0" err="1" smtClean="0"/>
              <a:t>MgO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FeO</a:t>
            </a:r>
            <a:endParaRPr lang="en-US" dirty="0"/>
          </a:p>
          <a:p>
            <a:r>
              <a:rPr lang="en-US" dirty="0"/>
              <a:t>Where the Characterization part include checking and testing the samples available by different devices like XRD , SEM , TEM , UV and </a:t>
            </a:r>
            <a:r>
              <a:rPr lang="en-US" dirty="0" err="1"/>
              <a:t>etc</a:t>
            </a:r>
            <a:r>
              <a:rPr lang="en-US" dirty="0"/>
              <a:t> . But the device that was chosen to check the size of the samples is XRD , as it’s the only device available in our country specifically in Arab American University – Jenin 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08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X-Ray Diffraction?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Clr>
                <a:srgbClr val="E78712"/>
              </a:buClr>
            </a:pPr>
            <a:r>
              <a:rPr lang="en-US" sz="2400" dirty="0" smtClean="0"/>
              <a:t> </a:t>
            </a:r>
            <a:r>
              <a:rPr lang="en-US" sz="2400" dirty="0"/>
              <a:t>X-ray powder diffraction (XRD) is a rapid analytical </a:t>
            </a:r>
            <a:r>
              <a:rPr lang="en-US" sz="2400" dirty="0" smtClean="0"/>
              <a:t>technique </a:t>
            </a:r>
            <a:r>
              <a:rPr lang="en-US" sz="2400" dirty="0"/>
              <a:t>used for phase identification of a crystalline material </a:t>
            </a:r>
            <a:r>
              <a:rPr lang="en-US" sz="2400" dirty="0"/>
              <a:t>,</a:t>
            </a:r>
            <a:r>
              <a:rPr lang="en-US" sz="2400" dirty="0" smtClean="0"/>
              <a:t>provide </a:t>
            </a:r>
            <a:r>
              <a:rPr lang="en-US" sz="2400" dirty="0"/>
              <a:t>information on unit cell </a:t>
            </a:r>
            <a:r>
              <a:rPr lang="en-US" sz="2400" dirty="0" smtClean="0"/>
              <a:t>dimensions,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a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nd for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determining the mean size of Nano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crystallites. </a:t>
            </a:r>
            <a:r>
              <a:rPr lang="en-US" sz="2400" smtClean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Both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phases of </a:t>
            </a:r>
            <a:r>
              <a:rPr 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MgO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 &amp; </a:t>
            </a:r>
            <a:r>
              <a:rPr lang="en-US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Feo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demonstrates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very sharp peak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.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itka Display" panose="02000505000000020004" pitchFamily="2" charset="0"/>
                <a:cs typeface="Times New Roman" panose="02020603050405020304" pitchFamily="18" charset="0"/>
              </a:rPr>
              <a:t>As shown later in results 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  <a:latin typeface="Sitka Display" panose="02000505000000020004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32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 OF </a:t>
            </a:r>
            <a:r>
              <a:rPr lang="en-US" dirty="0" err="1" smtClean="0"/>
              <a:t>MgO</a:t>
            </a:r>
            <a:r>
              <a:rPr lang="en-US" dirty="0" smtClean="0"/>
              <a:t> and </a:t>
            </a:r>
            <a:r>
              <a:rPr lang="en-US" dirty="0" err="1" smtClean="0"/>
              <a:t>FeO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305837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Preparation of </a:t>
            </a:r>
            <a:r>
              <a:rPr lang="en-US" b="1" dirty="0" err="1" smtClean="0"/>
              <a:t>MgO</a:t>
            </a:r>
            <a:endParaRPr lang="en-US" b="1" dirty="0" smtClean="0"/>
          </a:p>
          <a:p>
            <a:r>
              <a:rPr lang="en-US" dirty="0" smtClean="0"/>
              <a:t>Dry </a:t>
            </a:r>
            <a:r>
              <a:rPr lang="en-US" dirty="0"/>
              <a:t>Magnesium carbonate in oven at 90C </a:t>
            </a:r>
            <a:r>
              <a:rPr lang="en-US" dirty="0">
                <a:cs typeface="Times New Roman" panose="02020603050405020304" pitchFamily="18" charset="0"/>
              </a:rPr>
              <a:t>⸰</a:t>
            </a:r>
          </a:p>
          <a:p>
            <a:pPr marL="0" indent="0">
              <a:buNone/>
            </a:pPr>
            <a:r>
              <a:rPr lang="en-US" dirty="0">
                <a:cs typeface="Times New Roman" panose="02020603050405020304" pitchFamily="18" charset="0"/>
              </a:rPr>
              <a:t>    </a:t>
            </a:r>
            <a:r>
              <a:rPr lang="en-US" dirty="0"/>
              <a:t>MgCO</a:t>
            </a:r>
            <a:r>
              <a:rPr lang="en-US" baseline="-25000" dirty="0"/>
              <a:t>3</a:t>
            </a:r>
            <a:r>
              <a:rPr lang="en-US" baseline="30000" dirty="0"/>
              <a:t>∆</a:t>
            </a:r>
            <a:r>
              <a:rPr lang="en-US" dirty="0"/>
              <a:t>→MgO+CO</a:t>
            </a:r>
            <a:r>
              <a:rPr lang="en-US" baseline="-25000" dirty="0"/>
              <a:t>2</a:t>
            </a:r>
            <a:endParaRPr lang="en-US" dirty="0"/>
          </a:p>
          <a:p>
            <a:r>
              <a:rPr lang="en-US" dirty="0">
                <a:cs typeface="Times New Roman" panose="02020603050405020304" pitchFamily="18" charset="0"/>
              </a:rPr>
              <a:t>Weigh a sample of 1g </a:t>
            </a:r>
            <a:r>
              <a:rPr lang="en-US" dirty="0" err="1">
                <a:cs typeface="Times New Roman" panose="02020603050405020304" pitchFamily="18" charset="0"/>
              </a:rPr>
              <a:t>MgO</a:t>
            </a:r>
            <a:r>
              <a:rPr lang="en-US" dirty="0">
                <a:cs typeface="Times New Roman" panose="02020603050405020304" pitchFamily="18" charset="0"/>
              </a:rPr>
              <a:t> </a:t>
            </a:r>
          </a:p>
          <a:p>
            <a:r>
              <a:rPr lang="en-US" dirty="0">
                <a:cs typeface="Times New Roman" panose="02020603050405020304" pitchFamily="18" charset="0"/>
              </a:rPr>
              <a:t>Heat it at different temperature using electric furnace </a:t>
            </a:r>
            <a:endParaRPr lang="en-US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cs typeface="Times New Roman" panose="02020603050405020304" pitchFamily="18" charset="0"/>
            </a:endParaRPr>
          </a:p>
          <a:p>
            <a:r>
              <a:rPr lang="en-US" b="1" dirty="0" smtClean="0"/>
              <a:t>Preparation of </a:t>
            </a:r>
            <a:r>
              <a:rPr lang="en-US" b="1" dirty="0" err="1" smtClean="0"/>
              <a:t>FeO</a:t>
            </a:r>
            <a:endParaRPr lang="en-US" b="1" dirty="0" smtClean="0"/>
          </a:p>
          <a:p>
            <a:r>
              <a:rPr lang="en-US" dirty="0"/>
              <a:t>Dry iron oxide  in oven at 90C </a:t>
            </a:r>
            <a:r>
              <a:rPr lang="en-US" dirty="0">
                <a:cs typeface="Times New Roman" panose="02020603050405020304" pitchFamily="18" charset="0"/>
              </a:rPr>
              <a:t>⸰</a:t>
            </a:r>
          </a:p>
          <a:p>
            <a:pPr marL="0" indent="0">
              <a:buNone/>
            </a:pPr>
            <a:r>
              <a:rPr lang="en-US" dirty="0">
                <a:cs typeface="Times New Roman" panose="02020603050405020304" pitchFamily="18" charset="0"/>
              </a:rPr>
              <a:t>     </a:t>
            </a:r>
            <a:r>
              <a:rPr lang="en-US" dirty="0"/>
              <a:t>2FeO.OH</a:t>
            </a:r>
            <a:r>
              <a:rPr lang="en-US" baseline="30000" dirty="0"/>
              <a:t>∆</a:t>
            </a:r>
            <a:r>
              <a:rPr lang="en-US" dirty="0"/>
              <a:t>→Fe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+ H</a:t>
            </a:r>
            <a:r>
              <a:rPr lang="en-US" baseline="-25000" dirty="0"/>
              <a:t>2</a:t>
            </a:r>
            <a:r>
              <a:rPr lang="en-US" dirty="0"/>
              <a:t>O</a:t>
            </a:r>
            <a:endParaRPr lang="en-US" dirty="0">
              <a:cs typeface="Times New Roman" panose="02020603050405020304" pitchFamily="18" charset="0"/>
            </a:endParaRPr>
          </a:p>
          <a:p>
            <a:r>
              <a:rPr lang="en-US" dirty="0">
                <a:cs typeface="Times New Roman" panose="02020603050405020304" pitchFamily="18" charset="0"/>
              </a:rPr>
              <a:t>Weigh a sample of 0.5g </a:t>
            </a:r>
            <a:r>
              <a:rPr lang="en-US" dirty="0" err="1">
                <a:cs typeface="Times New Roman" panose="02020603050405020304" pitchFamily="18" charset="0"/>
              </a:rPr>
              <a:t>Fe</a:t>
            </a:r>
            <a:r>
              <a:rPr lang="en-US" dirty="0" err="1">
                <a:cs typeface="Calibri" panose="020F0502020204030204" pitchFamily="34" charset="0"/>
              </a:rPr>
              <a:t>₂</a:t>
            </a:r>
            <a:r>
              <a:rPr lang="en-US" dirty="0" err="1">
                <a:cs typeface="Times New Roman" panose="02020603050405020304" pitchFamily="18" charset="0"/>
              </a:rPr>
              <a:t>O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>
                <a:cs typeface="Calibri" panose="020F0502020204030204" pitchFamily="34" charset="0"/>
              </a:rPr>
              <a:t>₃</a:t>
            </a:r>
            <a:endParaRPr lang="en-US" dirty="0">
              <a:cs typeface="Times New Roman" panose="02020603050405020304" pitchFamily="18" charset="0"/>
            </a:endParaRPr>
          </a:p>
          <a:p>
            <a:r>
              <a:rPr lang="en-US" dirty="0">
                <a:cs typeface="Times New Roman" panose="02020603050405020304" pitchFamily="18" charset="0"/>
              </a:rPr>
              <a:t>Heat it at different temperature using electric furnace 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4006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XRD TEST:</a:t>
            </a:r>
            <a:endParaRPr lang="en-US" dirty="0"/>
          </a:p>
          <a:p>
            <a:r>
              <a:rPr lang="en-US" dirty="0"/>
              <a:t>Different samples were chosen to apply them for the test, the steps were:</a:t>
            </a:r>
          </a:p>
          <a:p>
            <a:pPr lvl="0"/>
            <a:r>
              <a:rPr lang="en-US" dirty="0"/>
              <a:t>Preparation of powder samples </a:t>
            </a:r>
          </a:p>
          <a:p>
            <a:pPr lvl="0"/>
            <a:r>
              <a:rPr lang="en-US" dirty="0"/>
              <a:t>Put the sample on the specified glass for the device.</a:t>
            </a:r>
          </a:p>
          <a:p>
            <a:pPr lvl="0"/>
            <a:r>
              <a:rPr lang="en-US" dirty="0"/>
              <a:t>Insert the sample inside the device for the test by closing on it.</a:t>
            </a:r>
          </a:p>
          <a:p>
            <a:pPr lvl="0"/>
            <a:r>
              <a:rPr lang="en-US" dirty="0"/>
              <a:t>Insert the wanted data like speed, range of angle and </a:t>
            </a:r>
            <a:r>
              <a:rPr lang="en-US" dirty="0" err="1"/>
              <a:t>etc</a:t>
            </a:r>
            <a:r>
              <a:rPr lang="en-US" dirty="0"/>
              <a:t> on the software.</a:t>
            </a:r>
          </a:p>
          <a:p>
            <a:r>
              <a:rPr lang="en-US" dirty="0"/>
              <a:t>The </a:t>
            </a:r>
            <a:r>
              <a:rPr lang="en-US" dirty="0" err="1"/>
              <a:t>Miniflex</a:t>
            </a:r>
            <a:r>
              <a:rPr lang="en-US" dirty="0"/>
              <a:t> program starts drawing the graph of  2θ versus intensity. </a:t>
            </a:r>
          </a:p>
        </p:txBody>
      </p:sp>
    </p:spTree>
    <p:extLst>
      <p:ext uri="{BB962C8B-B14F-4D97-AF65-F5344CB8AC3E}">
        <p14:creationId xmlns:p14="http://schemas.microsoft.com/office/powerpoint/2010/main" val="189666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and Discussion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best samples were taken to test them in the </a:t>
            </a:r>
            <a:r>
              <a:rPr lang="en-US" sz="2400" dirty="0" smtClean="0"/>
              <a:t>XRD. </a:t>
            </a:r>
            <a:r>
              <a:rPr lang="en-US" sz="2400" dirty="0"/>
              <a:t>As mentioned earlier that the range of diameter of a Nano particle is from (0-100) nm, and the diameter of the samples didn’t exceed 50nm .When the temperature increase the size of the diameter increase, </a:t>
            </a:r>
            <a:r>
              <a:rPr lang="en-US" sz="2400" dirty="0" smtClean="0"/>
              <a:t>it </a:t>
            </a:r>
            <a:r>
              <a:rPr lang="en-US" sz="2400" dirty="0"/>
              <a:t>was noticed also that as the temperature rise the width of the peak get </a:t>
            </a:r>
            <a:r>
              <a:rPr lang="en-US" sz="2400" dirty="0" smtClean="0"/>
              <a:t>narrower.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3238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4271" y="2078103"/>
            <a:ext cx="8915400" cy="377762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ar-SA" dirty="0"/>
              <a:t>  </a:t>
            </a:r>
            <a:r>
              <a:rPr lang="en-US" dirty="0" smtClean="0"/>
              <a:t>    </a:t>
            </a:r>
            <a:r>
              <a:rPr lang="ar-SA" dirty="0" smtClean="0"/>
              <a:t>          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53676"/>
              </p:ext>
            </p:extLst>
          </p:nvPr>
        </p:nvGraphicFramePr>
        <p:xfrm>
          <a:off x="3142445" y="2240922"/>
          <a:ext cx="6053070" cy="32197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2159"/>
                <a:gridCol w="3150911"/>
              </a:tblGrid>
              <a:tr h="3639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Sample temp. ©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Diameter(nano meter)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853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2.602733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873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2.954923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830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3.751513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52068" y="5701838"/>
            <a:ext cx="487980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(1):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MgO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temperature series at 10min and 2deg per min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63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100</TotalTime>
  <Words>828</Words>
  <Application>Microsoft Office PowerPoint</Application>
  <PresentationFormat>Widescreen</PresentationFormat>
  <Paragraphs>126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Century Gothic</vt:lpstr>
      <vt:lpstr>Sitka Display</vt:lpstr>
      <vt:lpstr>Tahoma</vt:lpstr>
      <vt:lpstr>Times New Roman</vt:lpstr>
      <vt:lpstr>Wingdings 3</vt:lpstr>
      <vt:lpstr>Wisp</vt:lpstr>
      <vt:lpstr>Synthesis and characterization of metal oxide nanoparticles (MON): cases of MgO and FeO </vt:lpstr>
      <vt:lpstr>Objectives </vt:lpstr>
      <vt:lpstr>Overview</vt:lpstr>
      <vt:lpstr>Introduction</vt:lpstr>
      <vt:lpstr>What is X-Ray Diffraction?</vt:lpstr>
      <vt:lpstr>Synthesis OF MgO and FeO</vt:lpstr>
      <vt:lpstr>Characterization </vt:lpstr>
      <vt:lpstr>Results and Discussion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Errors and Difficulties </vt:lpstr>
      <vt:lpstr>Conclusion </vt:lpstr>
      <vt:lpstr>Recommendation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Synthesis and characterization of metal oxide nanoparticles (MON): cases of MgO and FeO</dc:title>
  <dc:creator>Nana</dc:creator>
  <cp:lastModifiedBy>Nana</cp:lastModifiedBy>
  <cp:revision>12</cp:revision>
  <dcterms:created xsi:type="dcterms:W3CDTF">2017-12-16T20:09:03Z</dcterms:created>
  <dcterms:modified xsi:type="dcterms:W3CDTF">2017-12-20T18:03:53Z</dcterms:modified>
</cp:coreProperties>
</file>