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8"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A06F0B-C549-4D94-8C90-1358C53CFFB7}" type="datetimeFigureOut">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2282268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6F0B-C549-4D94-8C90-1358C53CFFB7}" type="datetimeFigureOut">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3218246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6F0B-C549-4D94-8C90-1358C53CFFB7}" type="datetimeFigureOut">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195377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6F0B-C549-4D94-8C90-1358C53CFFB7}" type="datetimeFigureOut">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1286222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A06F0B-C549-4D94-8C90-1358C53CFFB7}" type="datetimeFigureOut">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2598993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A06F0B-C549-4D94-8C90-1358C53CFFB7}" type="datetimeFigureOut">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914658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A06F0B-C549-4D94-8C90-1358C53CFFB7}" type="datetimeFigureOut">
              <a:rPr lang="en-US" smtClean="0"/>
              <a:t>6/5/2021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2409778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A06F0B-C549-4D94-8C90-1358C53CFFB7}" type="datetimeFigureOut">
              <a:rPr lang="en-US" smtClean="0"/>
              <a:t>6/5/2021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1337806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06F0B-C549-4D94-8C90-1358C53CFFB7}" type="datetimeFigureOut">
              <a:rPr lang="en-US" smtClean="0"/>
              <a:t>6/5/2021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1498378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06F0B-C549-4D94-8C90-1358C53CFFB7}" type="datetimeFigureOut">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2953616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06F0B-C549-4D94-8C90-1358C53CFFB7}" type="datetimeFigureOut">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CC57C-0FF8-4069-A5E1-5817C4EC643D}" type="slidenum">
              <a:rPr lang="en-US" smtClean="0"/>
              <a:t>‹#›</a:t>
            </a:fld>
            <a:endParaRPr lang="en-US"/>
          </a:p>
        </p:txBody>
      </p:sp>
    </p:spTree>
    <p:extLst>
      <p:ext uri="{BB962C8B-B14F-4D97-AF65-F5344CB8AC3E}">
        <p14:creationId xmlns:p14="http://schemas.microsoft.com/office/powerpoint/2010/main" val="1861564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06F0B-C549-4D94-8C90-1358C53CFFB7}" type="datetimeFigureOut">
              <a:rPr lang="en-US" smtClean="0"/>
              <a:t>6/5/2021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CC57C-0FF8-4069-A5E1-5817C4EC643D}" type="slidenum">
              <a:rPr lang="en-US" smtClean="0"/>
              <a:t>‹#›</a:t>
            </a:fld>
            <a:endParaRPr lang="en-US"/>
          </a:p>
        </p:txBody>
      </p:sp>
    </p:spTree>
    <p:extLst>
      <p:ext uri="{BB962C8B-B14F-4D97-AF65-F5344CB8AC3E}">
        <p14:creationId xmlns:p14="http://schemas.microsoft.com/office/powerpoint/2010/main" val="22894303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188640"/>
            <a:ext cx="1512168" cy="145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175527" y="1640461"/>
            <a:ext cx="2720938" cy="307777"/>
          </a:xfrm>
          <a:prstGeom prst="rect">
            <a:avLst/>
          </a:prstGeom>
        </p:spPr>
        <p:txBody>
          <a:bodyPr wrap="none">
            <a:spAutoFit/>
          </a:bodyPr>
          <a:lstStyle/>
          <a:p>
            <a:r>
              <a:rPr lang="en-US" sz="1400" b="1" dirty="0" smtClean="0"/>
              <a:t>AN-NAJAH NATIONAL UNIVERSITY</a:t>
            </a:r>
            <a:endParaRPr lang="en-US" sz="1400" b="1" dirty="0"/>
          </a:p>
        </p:txBody>
      </p:sp>
      <p:sp>
        <p:nvSpPr>
          <p:cNvPr id="5" name="Rectangle 4"/>
          <p:cNvSpPr/>
          <p:nvPr/>
        </p:nvSpPr>
        <p:spPr>
          <a:xfrm>
            <a:off x="2221931" y="1948238"/>
            <a:ext cx="4572000" cy="584775"/>
          </a:xfrm>
          <a:prstGeom prst="rect">
            <a:avLst/>
          </a:prstGeom>
        </p:spPr>
        <p:txBody>
          <a:bodyPr>
            <a:spAutoFit/>
          </a:bodyPr>
          <a:lstStyle/>
          <a:p>
            <a:pPr algn="ctr"/>
            <a:r>
              <a:rPr lang="en-US" sz="1600" b="1" dirty="0" smtClean="0"/>
              <a:t>ELECTRICAL</a:t>
            </a:r>
            <a:r>
              <a:rPr lang="ar-SA" sz="1600" b="1" dirty="0" smtClean="0"/>
              <a:t> </a:t>
            </a:r>
            <a:r>
              <a:rPr lang="en-US" sz="1600" b="1" dirty="0" smtClean="0"/>
              <a:t>AND TELECOMMUNICATION ENGINEERING DEPARTMENT</a:t>
            </a:r>
            <a:endParaRPr lang="en-US" sz="1600" b="1" dirty="0"/>
          </a:p>
        </p:txBody>
      </p:sp>
      <p:sp>
        <p:nvSpPr>
          <p:cNvPr id="6" name="Rectangle 5"/>
          <p:cNvSpPr/>
          <p:nvPr/>
        </p:nvSpPr>
        <p:spPr>
          <a:xfrm>
            <a:off x="2221931" y="2760650"/>
            <a:ext cx="4572000" cy="3785652"/>
          </a:xfrm>
          <a:prstGeom prst="rect">
            <a:avLst/>
          </a:prstGeom>
        </p:spPr>
        <p:txBody>
          <a:bodyPr>
            <a:spAutoFit/>
          </a:bodyPr>
          <a:lstStyle/>
          <a:p>
            <a:pPr algn="ctr"/>
            <a:r>
              <a:rPr lang="en-US" sz="2000" b="1" dirty="0" smtClean="0"/>
              <a:t>GRADUATION PROJECT </a:t>
            </a:r>
            <a:r>
              <a:rPr lang="ar-SA" sz="2000" b="1" dirty="0"/>
              <a:t> </a:t>
            </a:r>
            <a:r>
              <a:rPr lang="en-US" sz="2000" b="1" dirty="0" smtClean="0"/>
              <a:t>2</a:t>
            </a:r>
          </a:p>
          <a:p>
            <a:pPr algn="ctr"/>
            <a:endParaRPr lang="en-US" sz="2000" b="1" dirty="0" smtClean="0"/>
          </a:p>
          <a:p>
            <a:pPr algn="ctr"/>
            <a:r>
              <a:rPr lang="en-US" sz="2000" b="1" dirty="0" smtClean="0">
                <a:solidFill>
                  <a:srgbClr val="FF0000"/>
                </a:solidFill>
              </a:rPr>
              <a:t>SMART CHICKEN FARM</a:t>
            </a:r>
          </a:p>
          <a:p>
            <a:pPr algn="ctr"/>
            <a:endParaRPr lang="en-US" sz="2000" b="1" dirty="0" smtClean="0"/>
          </a:p>
          <a:p>
            <a:pPr algn="ctr"/>
            <a:r>
              <a:rPr lang="en-US" sz="2000" b="1" dirty="0" smtClean="0"/>
              <a:t>SUPERVISOR: DR. JAMAL KHROUSHEH</a:t>
            </a:r>
          </a:p>
          <a:p>
            <a:pPr algn="ctr"/>
            <a:endParaRPr lang="en-US" sz="2000" b="1" dirty="0" smtClean="0"/>
          </a:p>
          <a:p>
            <a:pPr algn="ctr"/>
            <a:r>
              <a:rPr lang="en-US" sz="2000" b="1" dirty="0" smtClean="0"/>
              <a:t>PREPARED BY:</a:t>
            </a:r>
          </a:p>
          <a:p>
            <a:pPr algn="ctr"/>
            <a:r>
              <a:rPr lang="en-US" sz="2000" b="1" dirty="0" smtClean="0"/>
              <a:t>AMAL NASER ALJADAA [11612206]</a:t>
            </a:r>
          </a:p>
          <a:p>
            <a:pPr algn="ctr"/>
            <a:r>
              <a:rPr lang="en-US" sz="2000" b="1" dirty="0" smtClean="0"/>
              <a:t>SALI SHAHIR BANIODEH [11611389]</a:t>
            </a:r>
          </a:p>
          <a:p>
            <a:pPr algn="ctr"/>
            <a:r>
              <a:rPr lang="en-US" sz="2000" b="1" dirty="0" smtClean="0"/>
              <a:t>FAYHAA SAMEER KILANI [11612682]</a:t>
            </a:r>
          </a:p>
          <a:p>
            <a:pPr algn="ctr"/>
            <a:r>
              <a:rPr lang="en-US" sz="2000" b="1" dirty="0" smtClean="0"/>
              <a:t>ISRAA NAJEH QARARIAH  [11612815]</a:t>
            </a:r>
          </a:p>
          <a:p>
            <a:pPr algn="ctr"/>
            <a:r>
              <a:rPr lang="en-US" sz="2000" b="1" dirty="0" smtClean="0"/>
              <a:t> 2020/2021</a:t>
            </a:r>
            <a:endParaRPr lang="en-US" sz="2000" b="1" dirty="0"/>
          </a:p>
        </p:txBody>
      </p:sp>
    </p:spTree>
    <p:extLst>
      <p:ext uri="{BB962C8B-B14F-4D97-AF65-F5344CB8AC3E}">
        <p14:creationId xmlns:p14="http://schemas.microsoft.com/office/powerpoint/2010/main" val="2023128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6990" y="188640"/>
            <a:ext cx="4404347" cy="461665"/>
          </a:xfrm>
          <a:prstGeom prst="rect">
            <a:avLst/>
          </a:prstGeom>
          <a:solidFill>
            <a:schemeClr val="tx2"/>
          </a:solidFill>
        </p:spPr>
        <p:txBody>
          <a:bodyPr wrap="none">
            <a:spAutoFit/>
          </a:bodyPr>
          <a:lstStyle/>
          <a:p>
            <a:r>
              <a:rPr lang="en-US" sz="2400" b="1" dirty="0" smtClean="0">
                <a:solidFill>
                  <a:schemeClr val="accent6">
                    <a:lumMod val="75000"/>
                  </a:schemeClr>
                </a:solidFill>
              </a:rPr>
              <a:t>The idea of the project in general</a:t>
            </a:r>
            <a:endParaRPr lang="en-US" sz="2400" b="1" dirty="0">
              <a:solidFill>
                <a:schemeClr val="accent6">
                  <a:lumMod val="75000"/>
                </a:schemeClr>
              </a:solidFill>
            </a:endParaRPr>
          </a:p>
        </p:txBody>
      </p:sp>
      <p:sp>
        <p:nvSpPr>
          <p:cNvPr id="2" name="Rectangle 1"/>
          <p:cNvSpPr/>
          <p:nvPr/>
        </p:nvSpPr>
        <p:spPr>
          <a:xfrm>
            <a:off x="179512" y="980728"/>
            <a:ext cx="8568952" cy="1200329"/>
          </a:xfrm>
          <a:prstGeom prst="rect">
            <a:avLst/>
          </a:prstGeom>
        </p:spPr>
        <p:txBody>
          <a:bodyPr wrap="square">
            <a:spAutoFit/>
          </a:bodyPr>
          <a:lstStyle/>
          <a:p>
            <a:r>
              <a:rPr lang="en-US" dirty="0"/>
              <a:t>IOT is an integrated application utilizing current information technologies, involving many technical areas, such as sensor technology, communication, automation, high end computation, information processing and security etc. In the “internet of things”, objects can “communicate” with each other, without human intervening.</a:t>
            </a:r>
          </a:p>
        </p:txBody>
      </p:sp>
    </p:spTree>
    <p:extLst>
      <p:ext uri="{BB962C8B-B14F-4D97-AF65-F5344CB8AC3E}">
        <p14:creationId xmlns:p14="http://schemas.microsoft.com/office/powerpoint/2010/main" val="3939148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898776" cy="4525963"/>
          </a:xfrm>
        </p:spPr>
        <p:txBody>
          <a:bodyPr>
            <a:normAutofit/>
          </a:bodyPr>
          <a:lstStyle/>
          <a:p>
            <a:pPr marL="0" indent="0">
              <a:buNone/>
            </a:pPr>
            <a:endParaRPr lang="ar-SA" sz="2400" dirty="0" smtClean="0"/>
          </a:p>
          <a:p>
            <a:pPr marL="0" indent="0">
              <a:buNone/>
            </a:pPr>
            <a:endParaRPr lang="en-US" sz="2400" dirty="0" smtClean="0"/>
          </a:p>
        </p:txBody>
      </p:sp>
      <p:sp>
        <p:nvSpPr>
          <p:cNvPr id="5" name="Rectangle 4"/>
          <p:cNvSpPr/>
          <p:nvPr/>
        </p:nvSpPr>
        <p:spPr>
          <a:xfrm>
            <a:off x="611560" y="548680"/>
            <a:ext cx="1806328" cy="523220"/>
          </a:xfrm>
          <a:prstGeom prst="rect">
            <a:avLst/>
          </a:prstGeom>
          <a:solidFill>
            <a:schemeClr val="tx1">
              <a:lumMod val="95000"/>
            </a:schemeClr>
          </a:solidFill>
        </p:spPr>
        <p:txBody>
          <a:bodyPr wrap="none">
            <a:spAutoFit/>
          </a:bodyPr>
          <a:lstStyle/>
          <a:p>
            <a:r>
              <a:rPr lang="en-US" sz="2800" b="1" dirty="0" smtClean="0">
                <a:solidFill>
                  <a:srgbClr val="FFC000"/>
                </a:solidFill>
              </a:rPr>
              <a:t>Equipment</a:t>
            </a:r>
            <a:endParaRPr lang="en-US" sz="2800" b="1" dirty="0">
              <a:solidFill>
                <a:srgbClr val="FFC000"/>
              </a:solidFill>
            </a:endParaRPr>
          </a:p>
        </p:txBody>
      </p:sp>
      <p:sp>
        <p:nvSpPr>
          <p:cNvPr id="8" name="TextBox 7"/>
          <p:cNvSpPr txBox="1"/>
          <p:nvPr/>
        </p:nvSpPr>
        <p:spPr>
          <a:xfrm>
            <a:off x="593537" y="1390559"/>
            <a:ext cx="2520280" cy="1107996"/>
          </a:xfrm>
          <a:prstGeom prst="rect">
            <a:avLst/>
          </a:prstGeom>
          <a:noFill/>
        </p:spPr>
        <p:txBody>
          <a:bodyPr wrap="square" rtlCol="0">
            <a:spAutoFit/>
          </a:bodyPr>
          <a:lstStyle/>
          <a:p>
            <a:r>
              <a:rPr lang="en-US" sz="2400" b="1" dirty="0" smtClean="0"/>
              <a:t>Gas sensor</a:t>
            </a:r>
            <a:endParaRPr lang="ar-SA" sz="2400" b="1" dirty="0" smtClean="0"/>
          </a:p>
          <a:p>
            <a:endParaRPr lang="ar-SA" sz="2400" b="1" dirty="0" smtClean="0"/>
          </a:p>
          <a:p>
            <a:endParaRPr lang="ar-SA" dirty="0" smtClean="0"/>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381" y="1944557"/>
            <a:ext cx="1916685" cy="1383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45379" y="3717032"/>
            <a:ext cx="3016595" cy="707886"/>
          </a:xfrm>
          <a:prstGeom prst="rect">
            <a:avLst/>
          </a:prstGeom>
          <a:noFill/>
        </p:spPr>
        <p:txBody>
          <a:bodyPr wrap="none" rtlCol="0">
            <a:spAutoFit/>
          </a:bodyPr>
          <a:lstStyle/>
          <a:p>
            <a:r>
              <a:rPr lang="en-US" sz="2000" b="1" dirty="0" smtClean="0"/>
              <a:t>80mm 2pins cooling fan dc</a:t>
            </a:r>
            <a:endParaRPr lang="ar-SA" sz="2000" b="1" dirty="0" smtClean="0"/>
          </a:p>
          <a:p>
            <a:r>
              <a:rPr lang="en-US" sz="2000" b="1" dirty="0" smtClean="0"/>
              <a:t> </a:t>
            </a:r>
            <a:endParaRPr lang="en-US" sz="2000" b="1" dirty="0"/>
          </a:p>
        </p:txBody>
      </p:sp>
      <p:pic>
        <p:nvPicPr>
          <p:cNvPr id="15" name="صورة 1"/>
          <p:cNvPicPr/>
          <p:nvPr/>
        </p:nvPicPr>
        <p:blipFill rotWithShape="1">
          <a:blip r:embed="rId3"/>
          <a:srcRect l="8264" t="10877" r="9675" b="13324"/>
          <a:stretch/>
        </p:blipFill>
        <p:spPr>
          <a:xfrm>
            <a:off x="611560" y="4405779"/>
            <a:ext cx="2040066" cy="1884372"/>
          </a:xfrm>
          <a:prstGeom prst="rect">
            <a:avLst/>
          </a:prstGeom>
        </p:spPr>
      </p:pic>
      <p:sp>
        <p:nvSpPr>
          <p:cNvPr id="10" name="Rectangle 9"/>
          <p:cNvSpPr/>
          <p:nvPr/>
        </p:nvSpPr>
        <p:spPr>
          <a:xfrm>
            <a:off x="4788024" y="1168184"/>
            <a:ext cx="3833485" cy="400110"/>
          </a:xfrm>
          <a:prstGeom prst="rect">
            <a:avLst/>
          </a:prstGeom>
        </p:spPr>
        <p:txBody>
          <a:bodyPr wrap="none">
            <a:spAutoFit/>
          </a:bodyPr>
          <a:lstStyle/>
          <a:p>
            <a:r>
              <a:rPr lang="en-US" sz="2000" b="1" dirty="0" smtClean="0"/>
              <a:t>DHT temperature-humidity sensor</a:t>
            </a:r>
            <a:endParaRPr lang="en-US" sz="2000" b="1" dirty="0"/>
          </a:p>
        </p:txBody>
      </p:sp>
      <p:pic>
        <p:nvPicPr>
          <p:cNvPr id="1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9428" y="1944557"/>
            <a:ext cx="15906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5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8769" y="834180"/>
            <a:ext cx="3312368" cy="646331"/>
          </a:xfrm>
          <a:prstGeom prst="rect">
            <a:avLst/>
          </a:prstGeom>
          <a:noFill/>
        </p:spPr>
        <p:txBody>
          <a:bodyPr wrap="square" rtlCol="0">
            <a:spAutoFit/>
          </a:bodyPr>
          <a:lstStyle/>
          <a:p>
            <a:r>
              <a:rPr lang="en-US" dirty="0" smtClean="0"/>
              <a:t>Mini Submersible Water Pump</a:t>
            </a:r>
            <a:endParaRPr lang="ar-SA" dirty="0" smtClean="0"/>
          </a:p>
          <a:p>
            <a:r>
              <a:rPr lang="en-US" dirty="0" smtClean="0"/>
              <a:t> </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375481"/>
            <a:ext cx="2306671" cy="231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23528" y="834180"/>
            <a:ext cx="4547207" cy="400110"/>
          </a:xfrm>
          <a:prstGeom prst="rect">
            <a:avLst/>
          </a:prstGeom>
        </p:spPr>
        <p:txBody>
          <a:bodyPr wrap="none">
            <a:spAutoFit/>
          </a:bodyPr>
          <a:lstStyle/>
          <a:p>
            <a:r>
              <a:rPr lang="en-US" sz="2000" b="1" dirty="0" smtClean="0"/>
              <a:t>non contact capacitive liquid level sensor</a:t>
            </a:r>
            <a:endParaRPr lang="en-US" sz="2000" b="1"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554" y="1340768"/>
            <a:ext cx="214630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44831" y="4077072"/>
            <a:ext cx="2725746" cy="369332"/>
          </a:xfrm>
          <a:prstGeom prst="rect">
            <a:avLst/>
          </a:prstGeom>
        </p:spPr>
        <p:txBody>
          <a:bodyPr wrap="none">
            <a:spAutoFit/>
          </a:bodyPr>
          <a:lstStyle/>
          <a:p>
            <a:r>
              <a:rPr lang="en-US" dirty="0"/>
              <a:t>Ultrasonic distance  sensor.</a:t>
            </a:r>
            <a:endParaRPr lang="ar-SA" dirty="0"/>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19327" t="17601" r="18423" b="7922"/>
          <a:stretch/>
        </p:blipFill>
        <p:spPr>
          <a:xfrm>
            <a:off x="609145" y="4725144"/>
            <a:ext cx="2452709" cy="1488504"/>
          </a:xfrm>
          <a:prstGeom prst="rect">
            <a:avLst/>
          </a:prstGeom>
        </p:spPr>
      </p:pic>
    </p:spTree>
    <p:extLst>
      <p:ext uri="{BB962C8B-B14F-4D97-AF65-F5344CB8AC3E}">
        <p14:creationId xmlns:p14="http://schemas.microsoft.com/office/powerpoint/2010/main" val="1489793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3199" y="3645024"/>
            <a:ext cx="2880320" cy="461665"/>
          </a:xfrm>
          <a:prstGeom prst="rect">
            <a:avLst/>
          </a:prstGeom>
          <a:noFill/>
        </p:spPr>
        <p:txBody>
          <a:bodyPr wrap="square" rtlCol="0">
            <a:spAutoFit/>
          </a:bodyPr>
          <a:lstStyle/>
          <a:p>
            <a:r>
              <a:rPr lang="en-US" sz="2400" b="1" dirty="0" smtClean="0"/>
              <a:t>Relay</a:t>
            </a:r>
            <a:endParaRPr lang="en-US" sz="2400" b="1"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833" y="4213033"/>
            <a:ext cx="2246114" cy="2016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706389" y="3645024"/>
            <a:ext cx="1628074" cy="400110"/>
          </a:xfrm>
          <a:prstGeom prst="rect">
            <a:avLst/>
          </a:prstGeom>
        </p:spPr>
        <p:txBody>
          <a:bodyPr wrap="none">
            <a:spAutoFit/>
          </a:bodyPr>
          <a:lstStyle/>
          <a:p>
            <a:r>
              <a:rPr lang="en-US" sz="2000" b="1" dirty="0" smtClean="0"/>
              <a:t>power supply</a:t>
            </a:r>
            <a:endParaRPr lang="en-US" sz="2000" b="1" dirty="0"/>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211543"/>
            <a:ext cx="2232025"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1106629"/>
            <a:ext cx="2246114" cy="2098222"/>
          </a:xfrm>
          <a:prstGeom prst="rect">
            <a:avLst/>
          </a:prstGeom>
        </p:spPr>
      </p:pic>
      <p:sp>
        <p:nvSpPr>
          <p:cNvPr id="3" name="TextBox 2"/>
          <p:cNvSpPr txBox="1"/>
          <p:nvPr/>
        </p:nvSpPr>
        <p:spPr>
          <a:xfrm>
            <a:off x="492729" y="701917"/>
            <a:ext cx="1680268" cy="369332"/>
          </a:xfrm>
          <a:prstGeom prst="rect">
            <a:avLst/>
          </a:prstGeom>
          <a:noFill/>
        </p:spPr>
        <p:txBody>
          <a:bodyPr wrap="none" rtlCol="0">
            <a:spAutoFit/>
          </a:bodyPr>
          <a:lstStyle/>
          <a:p>
            <a:r>
              <a:rPr lang="en-US" dirty="0" smtClean="0"/>
              <a:t>Boost convertor</a:t>
            </a:r>
            <a:endParaRPr lang="en-US" dirty="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4684" y="1356605"/>
            <a:ext cx="2464329" cy="1848246"/>
          </a:xfrm>
          <a:prstGeom prst="rect">
            <a:avLst/>
          </a:prstGeom>
        </p:spPr>
      </p:pic>
      <p:sp>
        <p:nvSpPr>
          <p:cNvPr id="13" name="TextBox 12"/>
          <p:cNvSpPr txBox="1"/>
          <p:nvPr/>
        </p:nvSpPr>
        <p:spPr>
          <a:xfrm>
            <a:off x="5580112" y="689850"/>
            <a:ext cx="1208985" cy="369332"/>
          </a:xfrm>
          <a:prstGeom prst="rect">
            <a:avLst/>
          </a:prstGeom>
          <a:noFill/>
        </p:spPr>
        <p:txBody>
          <a:bodyPr wrap="none" rtlCol="0">
            <a:spAutoFit/>
          </a:bodyPr>
          <a:lstStyle/>
          <a:p>
            <a:r>
              <a:rPr lang="en-US" dirty="0" smtClean="0"/>
              <a:t>NODEMCU</a:t>
            </a:r>
            <a:endParaRPr lang="en-US" dirty="0"/>
          </a:p>
        </p:txBody>
      </p:sp>
    </p:spTree>
    <p:extLst>
      <p:ext uri="{BB962C8B-B14F-4D97-AF65-F5344CB8AC3E}">
        <p14:creationId xmlns:p14="http://schemas.microsoft.com/office/powerpoint/2010/main" val="1235745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7560840" cy="461665"/>
          </a:xfrm>
          <a:prstGeom prst="rect">
            <a:avLst/>
          </a:prstGeom>
          <a:solidFill>
            <a:schemeClr val="tx1"/>
          </a:solidFill>
        </p:spPr>
        <p:txBody>
          <a:bodyPr wrap="square">
            <a:spAutoFit/>
          </a:bodyPr>
          <a:lstStyle/>
          <a:p>
            <a:r>
              <a:rPr lang="en-US" sz="2400" b="1" dirty="0" smtClean="0">
                <a:solidFill>
                  <a:schemeClr val="accent6"/>
                </a:solidFill>
              </a:rPr>
              <a:t>How did we use the Internet of Things in this project?</a:t>
            </a:r>
            <a:endParaRPr lang="en-US" sz="2400" b="1" dirty="0">
              <a:solidFill>
                <a:schemeClr val="accent6"/>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466" y="1340768"/>
            <a:ext cx="3615215" cy="5184424"/>
          </a:xfrm>
          <a:prstGeom prst="rect">
            <a:avLst/>
          </a:prstGeom>
        </p:spPr>
      </p:pic>
      <p:sp>
        <p:nvSpPr>
          <p:cNvPr id="3" name="TextBox 2"/>
          <p:cNvSpPr txBox="1"/>
          <p:nvPr/>
        </p:nvSpPr>
        <p:spPr>
          <a:xfrm>
            <a:off x="611559" y="755412"/>
            <a:ext cx="2997513" cy="369332"/>
          </a:xfrm>
          <a:prstGeom prst="rect">
            <a:avLst/>
          </a:prstGeom>
          <a:noFill/>
        </p:spPr>
        <p:txBody>
          <a:bodyPr wrap="square" rtlCol="0">
            <a:spAutoFit/>
          </a:bodyPr>
          <a:lstStyle/>
          <a:p>
            <a:r>
              <a:rPr lang="en-US" dirty="0" smtClean="0"/>
              <a:t>We worked on the </a:t>
            </a:r>
            <a:r>
              <a:rPr lang="en-US" dirty="0" err="1" smtClean="0"/>
              <a:t>Blynk</a:t>
            </a:r>
            <a:r>
              <a:rPr lang="en-US" dirty="0" smtClean="0"/>
              <a:t> app .  </a:t>
            </a:r>
            <a:endParaRPr lang="en-US" dirty="0"/>
          </a:p>
        </p:txBody>
      </p:sp>
    </p:spTree>
    <p:extLst>
      <p:ext uri="{BB962C8B-B14F-4D97-AF65-F5344CB8AC3E}">
        <p14:creationId xmlns:p14="http://schemas.microsoft.com/office/powerpoint/2010/main" val="3622299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64704"/>
            <a:ext cx="7560840" cy="2862322"/>
          </a:xfrm>
          <a:prstGeom prst="rect">
            <a:avLst/>
          </a:prstGeom>
        </p:spPr>
        <p:txBody>
          <a:bodyPr wrap="square">
            <a:spAutoFit/>
          </a:bodyPr>
          <a:lstStyle/>
          <a:p>
            <a:r>
              <a:rPr lang="en-US" dirty="0">
                <a:solidFill>
                  <a:srgbClr val="FFC000"/>
                </a:solidFill>
              </a:rPr>
              <a:t>Difficulties and problems faced us</a:t>
            </a:r>
            <a:endParaRPr lang="ar-SA" dirty="0">
              <a:solidFill>
                <a:srgbClr val="FFC000"/>
              </a:solidFill>
            </a:endParaRPr>
          </a:p>
          <a:p>
            <a:r>
              <a:rPr lang="en-US" dirty="0"/>
              <a:t>Each step has challenges, and we had to face and solve them, from these challenges:</a:t>
            </a:r>
            <a:endParaRPr lang="ar-SA" dirty="0"/>
          </a:p>
          <a:p>
            <a:endParaRPr lang="ar-SA" dirty="0"/>
          </a:p>
          <a:p>
            <a:endParaRPr lang="en-US" dirty="0"/>
          </a:p>
          <a:p>
            <a:pPr marL="285750" indent="-285750">
              <a:buFont typeface="Arial" pitchFamily="34" charset="0"/>
              <a:buChar char="•"/>
            </a:pPr>
            <a:r>
              <a:rPr lang="en-US" dirty="0"/>
              <a:t>Expensive prices for some </a:t>
            </a:r>
            <a:r>
              <a:rPr lang="en-US" dirty="0" smtClean="0"/>
              <a:t>parts</a:t>
            </a:r>
            <a:r>
              <a:rPr lang="ar-SA" dirty="0" smtClean="0"/>
              <a:t> </a:t>
            </a:r>
            <a:r>
              <a:rPr lang="en-US" dirty="0" smtClean="0"/>
              <a:t>. </a:t>
            </a:r>
            <a:endParaRPr lang="en-US" dirty="0"/>
          </a:p>
          <a:p>
            <a:pPr marL="285750" indent="-285750">
              <a:buFont typeface="Arial" pitchFamily="34" charset="0"/>
              <a:buChar char="•"/>
            </a:pPr>
            <a:r>
              <a:rPr lang="en-US" dirty="0"/>
              <a:t>At first we started working on </a:t>
            </a:r>
            <a:r>
              <a:rPr lang="en-US" dirty="0" err="1"/>
              <a:t>plc</a:t>
            </a:r>
            <a:r>
              <a:rPr lang="en-US" dirty="0"/>
              <a:t> programming, but this did not work out for several </a:t>
            </a:r>
            <a:r>
              <a:rPr lang="en-US" dirty="0" smtClean="0"/>
              <a:t>reasons . </a:t>
            </a:r>
            <a:endParaRPr lang="en-US" dirty="0"/>
          </a:p>
          <a:p>
            <a:pPr marL="285750" indent="-285750">
              <a:buFont typeface="Arial" pitchFamily="34" charset="0"/>
              <a:buChar char="•"/>
            </a:pPr>
            <a:r>
              <a:rPr lang="en-US" dirty="0"/>
              <a:t>Consequently, we lost a lot of time needed to complete the project</a:t>
            </a:r>
          </a:p>
          <a:p>
            <a:pPr marL="285750" indent="-285750">
              <a:buFont typeface="Arial" pitchFamily="34" charset="0"/>
              <a:buChar char="•"/>
            </a:pPr>
            <a:r>
              <a:rPr lang="en-US" dirty="0" smtClean="0"/>
              <a:t>Difficulty </a:t>
            </a:r>
            <a:r>
              <a:rPr lang="en-US" dirty="0"/>
              <a:t>finding economic </a:t>
            </a:r>
            <a:r>
              <a:rPr lang="en-US" dirty="0" smtClean="0"/>
              <a:t>alternatives . </a:t>
            </a:r>
            <a:endParaRPr lang="en-US" dirty="0"/>
          </a:p>
        </p:txBody>
      </p:sp>
    </p:spTree>
    <p:extLst>
      <p:ext uri="{BB962C8B-B14F-4D97-AF65-F5344CB8AC3E}">
        <p14:creationId xmlns:p14="http://schemas.microsoft.com/office/powerpoint/2010/main" val="1537483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612</TotalTime>
  <Words>228</Words>
  <Application>Microsoft Office PowerPoint</Application>
  <PresentationFormat>On-screen Show (4:3)</PresentationFormat>
  <Paragraphs>39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GCC</dc:creator>
  <cp:lastModifiedBy>GCC</cp:lastModifiedBy>
  <cp:revision>18</cp:revision>
  <dcterms:created xsi:type="dcterms:W3CDTF">2021-06-04T18:24:08Z</dcterms:created>
  <dcterms:modified xsi:type="dcterms:W3CDTF">2021-06-05T05:45:10Z</dcterms:modified>
</cp:coreProperties>
</file>