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977BCCE-D0D4-469E-B6F4-803846885216}" type="datetimeFigureOut">
              <a:rPr lang="en-US" smtClean="0"/>
              <a:t>5/17/2019</a:t>
            </a:fld>
            <a:endParaRPr lang="en-US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مستطيل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رابط مستقيم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رابط مستقيم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مستطيل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شكل بيضاوي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شكل بيضاوي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شكل بيضاوي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721D196-6188-4576-8D55-998D6110D3C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7BCCE-D0D4-469E-B6F4-803846885216}" type="datetimeFigureOut">
              <a:rPr lang="en-US" smtClean="0"/>
              <a:t>5/17/2019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1D196-6188-4576-8D55-998D6110D3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7BCCE-D0D4-469E-B6F4-803846885216}" type="datetimeFigureOut">
              <a:rPr lang="en-US" smtClean="0"/>
              <a:t>5/17/2019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1D196-6188-4576-8D55-998D6110D3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977BCCE-D0D4-469E-B6F4-803846885216}" type="datetimeFigureOut">
              <a:rPr lang="en-US" smtClean="0"/>
              <a:t>5/17/2019</a:t>
            </a:fld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721D196-6188-4576-8D55-998D6110D3C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977BCCE-D0D4-469E-B6F4-803846885216}" type="datetimeFigureOut">
              <a:rPr lang="en-US" smtClean="0"/>
              <a:t>5/17/2019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مستطيل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رابط مستقيم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رابط مستقيم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مستطيل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شكل بيضاوي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شكل بيضاوي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شكل بيضاوي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رابط مستقيم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721D196-6188-4576-8D55-998D6110D3C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7BCCE-D0D4-469E-B6F4-803846885216}" type="datetimeFigureOut">
              <a:rPr lang="en-US" smtClean="0"/>
              <a:t>5/17/2019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1D196-6188-4576-8D55-998D6110D3C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7BCCE-D0D4-469E-B6F4-803846885216}" type="datetimeFigureOut">
              <a:rPr lang="en-US" smtClean="0"/>
              <a:t>5/17/2019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1D196-6188-4576-8D55-998D6110D3C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نص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977BCCE-D0D4-469E-B6F4-803846885216}" type="datetimeFigureOut">
              <a:rPr lang="en-US" smtClean="0"/>
              <a:t>5/17/2019</a:t>
            </a:fld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721D196-6188-4576-8D55-998D6110D3C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7BCCE-D0D4-469E-B6F4-803846885216}" type="datetimeFigureOut">
              <a:rPr lang="en-US" smtClean="0"/>
              <a:t>5/17/2019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1D196-6188-4576-8D55-998D6110D3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عنصر نائب للمحتوى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977BCCE-D0D4-469E-B6F4-803846885216}" type="datetimeFigureOut">
              <a:rPr lang="en-US" smtClean="0"/>
              <a:t>5/17/2019</a:t>
            </a:fld>
            <a:endParaRPr lang="en-US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721D196-6188-4576-8D55-998D6110D3CF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عنصر نائب للتذييل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رابط مستقيم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عنصر نائب للتاريخ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977BCCE-D0D4-469E-B6F4-803846885216}" type="datetimeFigureOut">
              <a:rPr lang="en-US" smtClean="0"/>
              <a:t>5/17/2019</a:t>
            </a:fld>
            <a:endParaRPr lang="en-US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721D196-6188-4576-8D55-998D6110D3CF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977BCCE-D0D4-469E-B6F4-803846885216}" type="datetimeFigureOut">
              <a:rPr lang="en-US" smtClean="0"/>
              <a:t>5/17/2019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721D196-6188-4576-8D55-998D6110D3C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763688" y="332656"/>
            <a:ext cx="6984776" cy="2088232"/>
          </a:xfrm>
        </p:spPr>
        <p:txBody>
          <a:bodyPr>
            <a:noAutofit/>
          </a:bodyPr>
          <a:lstStyle/>
          <a:p>
            <a:pPr algn="ctr"/>
            <a:r>
              <a:rPr lang="en-US" sz="8800" dirty="0" smtClean="0"/>
              <a:t>Child care</a:t>
            </a:r>
            <a:endParaRPr lang="en-US" sz="8800" dirty="0"/>
          </a:p>
        </p:txBody>
      </p:sp>
      <p:sp>
        <p:nvSpPr>
          <p:cNvPr id="6" name="مربع نص 5"/>
          <p:cNvSpPr txBox="1"/>
          <p:nvPr/>
        </p:nvSpPr>
        <p:spPr>
          <a:xfrm>
            <a:off x="2051720" y="2708920"/>
            <a:ext cx="648072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Presented by</a:t>
            </a:r>
            <a:r>
              <a:rPr lang="en-US" sz="2800" b="1" dirty="0" smtClean="0">
                <a:solidFill>
                  <a:schemeClr val="tx1"/>
                </a:solidFill>
              </a:rPr>
              <a:t>:  </a:t>
            </a:r>
            <a:r>
              <a:rPr lang="en-US" sz="2800" b="1" dirty="0" err="1" smtClean="0">
                <a:solidFill>
                  <a:schemeClr val="tx1"/>
                </a:solidFill>
              </a:rPr>
              <a:t>Rawan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dwikat</a:t>
            </a:r>
            <a:endParaRPr lang="en-US" sz="2800" b="1" dirty="0" smtClean="0">
              <a:solidFill>
                <a:schemeClr val="tx1"/>
              </a:solidFill>
            </a:endParaRPr>
          </a:p>
          <a:p>
            <a:endParaRPr lang="en-US" sz="2800" b="1" dirty="0"/>
          </a:p>
          <a:p>
            <a:endParaRPr lang="en-US" sz="2800" b="1" dirty="0" smtClean="0">
              <a:solidFill>
                <a:schemeClr val="tx1"/>
              </a:solidFill>
            </a:endParaRPr>
          </a:p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  Supervisor:   </a:t>
            </a:r>
            <a:r>
              <a:rPr lang="en-US" sz="2800" b="1" dirty="0" err="1" smtClean="0">
                <a:solidFill>
                  <a:schemeClr val="tx1"/>
                </a:solidFill>
              </a:rPr>
              <a:t>Dr.Luai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Malhis</a:t>
            </a:r>
            <a:endParaRPr lang="en-US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27159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98744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000" dirty="0">
                <a:latin typeface="Arial" pitchFamily="34" charset="0"/>
                <a:cs typeface="Arial" pitchFamily="34" charset="0"/>
              </a:rPr>
              <a:t>Project time is 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short</a:t>
            </a:r>
          </a:p>
          <a:p>
            <a:pPr>
              <a:buFont typeface="Wingdings" pitchFamily="2" charset="2"/>
              <a:buChar char="Ø"/>
            </a:pPr>
            <a:r>
              <a:rPr lang="en-US" sz="3000" dirty="0">
                <a:latin typeface="Arial" pitchFamily="34" charset="0"/>
                <a:cs typeface="Arial" pitchFamily="34" charset="0"/>
              </a:rPr>
              <a:t>Documentations: most of react native documentations were about basic 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concepts</a:t>
            </a:r>
          </a:p>
          <a:p>
            <a:pPr>
              <a:buFont typeface="Wingdings" pitchFamily="2" charset="2"/>
              <a:buChar char="Ø"/>
            </a:pPr>
            <a:r>
              <a:rPr lang="en-US" sz="3600" dirty="0">
                <a:latin typeface="Arial" pitchFamily="34" charset="0"/>
                <a:cs typeface="Arial" pitchFamily="34" charset="0"/>
              </a:rPr>
              <a:t>A lot of things we needed to learn: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3000" dirty="0" smtClean="0">
                <a:latin typeface="Arial" pitchFamily="34" charset="0"/>
                <a:cs typeface="Arial" pitchFamily="34" charset="0"/>
              </a:rPr>
              <a:t>expo: </a:t>
            </a:r>
            <a:r>
              <a:rPr lang="en-US" sz="3000" dirty="0">
                <a:latin typeface="Arial" pitchFamily="34" charset="0"/>
                <a:cs typeface="Arial" pitchFamily="34" charset="0"/>
              </a:rPr>
              <a:t>to test and build our app.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3000" dirty="0">
                <a:latin typeface="Arial" pitchFamily="34" charset="0"/>
                <a:cs typeface="Arial" pitchFamily="34" charset="0"/>
              </a:rPr>
              <a:t>JSX: To produce react components, render elements, </a:t>
            </a:r>
            <a:r>
              <a:rPr lang="en-US" sz="3000" dirty="0" err="1">
                <a:latin typeface="Arial" pitchFamily="34" charset="0"/>
                <a:cs typeface="Arial" pitchFamily="34" charset="0"/>
              </a:rPr>
              <a:t>etc</a:t>
            </a:r>
            <a:endParaRPr lang="en-US" sz="3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467544" y="332656"/>
            <a:ext cx="73448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prstClr val="black"/>
                </a:solidFill>
                <a:latin typeface="Baskerville Old Face" panose="02020602080505020303" pitchFamily="18" charset="0"/>
              </a:rPr>
              <a:t>Constraints</a:t>
            </a:r>
            <a:endParaRPr lang="en-US" sz="4800" dirty="0">
              <a:latin typeface="Baskerville Old Fac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60443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Provide more  service as </a:t>
            </a:r>
          </a:p>
          <a:p>
            <a:pPr marL="0" indent="0">
              <a:buNone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  </a:t>
            </a:r>
            <a:endParaRPr lang="en-US" sz="2800" dirty="0">
              <a:latin typeface="Arial" pitchFamily="34" charset="0"/>
              <a:cs typeface="Arial" pitchFamily="34" charset="0"/>
            </a:endParaRPr>
          </a:p>
          <a:p>
            <a:pPr algn="ctr">
              <a:buFont typeface="Wingdings" pitchFamily="2" charset="2"/>
              <a:buChar char="v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       Create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a special photo album for each child through which the mother can keep pictures of the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child</a:t>
            </a:r>
          </a:p>
          <a:p>
            <a:pPr algn="ctr">
              <a:buFont typeface="Wingdings" pitchFamily="2" charset="2"/>
              <a:buChar char="v"/>
            </a:pPr>
            <a:r>
              <a:rPr lang="en-US" sz="2800" dirty="0">
                <a:latin typeface="Arial" pitchFamily="34" charset="0"/>
                <a:cs typeface="Arial" pitchFamily="34" charset="0"/>
              </a:rPr>
              <a:t>Create a conversation through which mothers can exchange experiences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467544" y="260648"/>
            <a:ext cx="7056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prstClr val="black"/>
                </a:solidFill>
                <a:latin typeface="Baskerville Old Face" panose="02020602080505020303" pitchFamily="18" charset="0"/>
              </a:rPr>
              <a:t>Future work </a:t>
            </a:r>
            <a:endParaRPr lang="en-US" sz="4800" dirty="0">
              <a:latin typeface="Baskerville Old Fac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7707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200" dirty="0">
                <a:latin typeface="Arial" pitchFamily="34" charset="0"/>
                <a:cs typeface="Arial" pitchFamily="34" charset="0"/>
              </a:rPr>
              <a:t>Introduction.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>
                <a:latin typeface="Arial" pitchFamily="34" charset="0"/>
                <a:cs typeface="Arial" pitchFamily="34" charset="0"/>
              </a:rPr>
              <a:t>Motivation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>
                <a:latin typeface="Arial" pitchFamily="34" charset="0"/>
                <a:cs typeface="Arial" pitchFamily="34" charset="0"/>
              </a:rPr>
              <a:t>Technologies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.</a:t>
            </a:r>
            <a:endParaRPr lang="en-US" sz="3200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How </a:t>
            </a:r>
            <a:r>
              <a:rPr lang="en-US" sz="3200" dirty="0">
                <a:latin typeface="Arial" pitchFamily="34" charset="0"/>
                <a:cs typeface="Arial" pitchFamily="34" charset="0"/>
              </a:rPr>
              <a:t>does it work.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Constraints</a:t>
            </a:r>
            <a:r>
              <a:rPr lang="en-US" sz="3200" dirty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>
                <a:latin typeface="Arial" pitchFamily="34" charset="0"/>
                <a:cs typeface="Arial" pitchFamily="34" charset="0"/>
              </a:rPr>
              <a:t>Future work &amp; recommendations</a:t>
            </a:r>
            <a:endParaRPr lang="en-US" sz="3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323528" y="116632"/>
            <a:ext cx="59766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Outline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0938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algn="ctr">
              <a:buFont typeface="Wingdings" pitchFamily="2" charset="2"/>
              <a:buChar char="Ø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It’s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a cross-platform mobile application that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tracks the health of child at his age and provide information about it  and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tracks development in the first year of his life   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467544" y="260648"/>
            <a:ext cx="73448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Trebuchet MS (النص الأساسي)"/>
              </a:rPr>
              <a:t>Child Care </a:t>
            </a:r>
            <a:endParaRPr lang="en-US" sz="4800" dirty="0">
              <a:latin typeface="Trebuchet MS (النص الأساسي)"/>
            </a:endParaRPr>
          </a:p>
        </p:txBody>
      </p:sp>
    </p:spTree>
    <p:extLst>
      <p:ext uri="{BB962C8B-B14F-4D97-AF65-F5344CB8AC3E}">
        <p14:creationId xmlns:p14="http://schemas.microsoft.com/office/powerpoint/2010/main" val="12205692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Children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are an important part of our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lives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>
                <a:latin typeface="Arial" pitchFamily="34" charset="0"/>
                <a:cs typeface="Arial" pitchFamily="34" charset="0"/>
              </a:rPr>
              <a:t>Preserving their health at a young age is reflected when they grow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up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>
                <a:latin typeface="Arial" pitchFamily="34" charset="0"/>
                <a:cs typeface="Arial" pitchFamily="34" charset="0"/>
              </a:rPr>
              <a:t>Providing health information to parents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395536" y="332656"/>
            <a:ext cx="59766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Motivation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0873301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467544" y="260648"/>
            <a:ext cx="720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Technologies</a:t>
            </a:r>
            <a:endParaRPr lang="en-US" sz="4800" dirty="0">
              <a:latin typeface="Baskerville Old Face" pitchFamily="18" charset="0"/>
            </a:endParaRPr>
          </a:p>
        </p:txBody>
      </p:sp>
      <p:pic>
        <p:nvPicPr>
          <p:cNvPr id="5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459" y="1600200"/>
            <a:ext cx="2603405" cy="2404864"/>
          </a:xfrm>
        </p:spPr>
      </p:pic>
      <p:pic>
        <p:nvPicPr>
          <p:cNvPr id="6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556792"/>
            <a:ext cx="2880320" cy="2016224"/>
          </a:xfrm>
          <a:prstGeom prst="rect">
            <a:avLst/>
          </a:prstGeom>
        </p:spPr>
      </p:pic>
      <p:pic>
        <p:nvPicPr>
          <p:cNvPr id="7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5" y="4527967"/>
            <a:ext cx="3888432" cy="1061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1882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800" dirty="0">
                <a:latin typeface="Arial" pitchFamily="34" charset="0"/>
                <a:cs typeface="Arial" pitchFamily="34" charset="0"/>
              </a:rPr>
              <a:t>JavaScript framework for writing native mobile applications for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iOS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and Android.</a:t>
            </a:r>
          </a:p>
          <a:p>
            <a:pPr marL="0" indent="0">
              <a:buNone/>
            </a:pPr>
            <a:endParaRPr lang="en-US" sz="2800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800" dirty="0">
                <a:latin typeface="Arial" pitchFamily="34" charset="0"/>
                <a:cs typeface="Arial" pitchFamily="34" charset="0"/>
              </a:rPr>
              <a:t>React Native applications are written using JSX.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>
                <a:latin typeface="Arial" pitchFamily="34" charset="0"/>
                <a:cs typeface="Arial" pitchFamily="34" charset="0"/>
              </a:rPr>
              <a:t>React Native Apps will render using mobile components. </a:t>
            </a:r>
          </a:p>
          <a:p>
            <a:endParaRPr lang="en-US" dirty="0"/>
          </a:p>
        </p:txBody>
      </p:sp>
      <p:sp>
        <p:nvSpPr>
          <p:cNvPr id="4" name="مربع نص 3"/>
          <p:cNvSpPr txBox="1"/>
          <p:nvPr/>
        </p:nvSpPr>
        <p:spPr>
          <a:xfrm>
            <a:off x="395536" y="332656"/>
            <a:ext cx="73448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React-Native</a:t>
            </a:r>
            <a:endParaRPr lang="en-US" sz="4800" dirty="0">
              <a:latin typeface="Baskerville Old Fac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20826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/>
              <a:t> 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Javascript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run-time environment that helps in the execution of JavaScript code server-side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>
                <a:latin typeface="Arial" pitchFamily="34" charset="0"/>
                <a:cs typeface="Arial" pitchFamily="34" charset="0"/>
              </a:rPr>
              <a:t>It is an open–source cross-platform JavaScript that helps in the development of real-time network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application.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755576" y="476672"/>
            <a:ext cx="6336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prstClr val="black"/>
                </a:solidFill>
                <a:latin typeface="Baskerville Old Face" panose="02020602080505020303" pitchFamily="18" charset="0"/>
              </a:rPr>
              <a:t>Node </a:t>
            </a:r>
            <a:r>
              <a:rPr lang="en-US" sz="4800" b="1" dirty="0" err="1">
                <a:solidFill>
                  <a:prstClr val="black"/>
                </a:solidFill>
                <a:latin typeface="Baskerville Old Face" panose="02020602080505020303" pitchFamily="18" charset="0"/>
              </a:rPr>
              <a:t>Js</a:t>
            </a:r>
            <a:endParaRPr lang="en-US" sz="4800" dirty="0">
              <a:latin typeface="Baskerville Old Fac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33264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endParaRPr lang="en-US" sz="2800" dirty="0" smtClean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Firebase </a:t>
            </a:r>
            <a:r>
              <a:rPr lang="en-US" sz="2800" dirty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Real-time </a:t>
            </a:r>
            <a:r>
              <a:rPr lang="en-US" sz="28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Database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Data is stored as JSON and synchronized in real-time to every connected </a:t>
            </a:r>
            <a:r>
              <a:rPr lang="en-US" sz="28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client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>
                <a:latin typeface="Arial" pitchFamily="34" charset="0"/>
                <a:cs typeface="Arial" pitchFamily="34" charset="0"/>
              </a:rPr>
              <a:t>Data is synced across all clients in real-time, and remains available when our app goes offline</a:t>
            </a:r>
            <a:endParaRPr lang="en-US" sz="2800" dirty="0" smtClean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  <p:sp>
        <p:nvSpPr>
          <p:cNvPr id="4" name="مربع نص 3"/>
          <p:cNvSpPr txBox="1"/>
          <p:nvPr/>
        </p:nvSpPr>
        <p:spPr>
          <a:xfrm>
            <a:off x="395536" y="260648"/>
            <a:ext cx="7632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prstClr val="black"/>
                </a:solidFill>
                <a:latin typeface="Baskerville Old Face" panose="02020602080505020303" pitchFamily="18" charset="0"/>
              </a:rPr>
              <a:t>Firebase</a:t>
            </a:r>
            <a:endParaRPr lang="en-US" sz="4800" dirty="0">
              <a:latin typeface="Baskerville Old Fac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33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مربع نص 3"/>
          <p:cNvSpPr txBox="1"/>
          <p:nvPr/>
        </p:nvSpPr>
        <p:spPr>
          <a:xfrm>
            <a:off x="539552" y="476672"/>
            <a:ext cx="7704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prstClr val="black"/>
                </a:solidFill>
                <a:latin typeface="Baskerville Old Face" panose="02020602080505020303" pitchFamily="18" charset="0"/>
              </a:rPr>
              <a:t>How does it work?</a:t>
            </a:r>
            <a:endParaRPr lang="en-US" sz="4800" dirty="0">
              <a:latin typeface="Baskerville Old Fac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4299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شربية">
  <a:themeElements>
    <a:clrScheme name="مشربية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مشربية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مشربية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59</TotalTime>
  <Words>240</Words>
  <Application>Microsoft Office PowerPoint</Application>
  <PresentationFormat>عرض على الشاشة (3:4)‏</PresentationFormat>
  <Paragraphs>49</Paragraphs>
  <Slides>12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مشربية</vt:lpstr>
      <vt:lpstr>Child care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>Ahmed-Under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Child care</dc:title>
  <dc:creator>jccn</dc:creator>
  <cp:lastModifiedBy>jccn</cp:lastModifiedBy>
  <cp:revision>8</cp:revision>
  <dcterms:created xsi:type="dcterms:W3CDTF">2019-05-17T10:02:22Z</dcterms:created>
  <dcterms:modified xsi:type="dcterms:W3CDTF">2019-05-17T11:01:28Z</dcterms:modified>
</cp:coreProperties>
</file>