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77BCCE-D0D4-469E-B6F4-803846885216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21D196-6188-4576-8D55-998D6110D3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6984776" cy="2088232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Child care</a:t>
            </a:r>
            <a:endParaRPr lang="en-US" sz="8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051720" y="2708920"/>
            <a:ext cx="64807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Presented by</a:t>
            </a:r>
            <a:r>
              <a:rPr lang="en-US" sz="2800" b="1" dirty="0" smtClean="0">
                <a:solidFill>
                  <a:schemeClr val="tx1"/>
                </a:solidFill>
              </a:rPr>
              <a:t>:  </a:t>
            </a:r>
            <a:r>
              <a:rPr lang="en-US" sz="2800" b="1" dirty="0" err="1" smtClean="0">
                <a:solidFill>
                  <a:schemeClr val="tx1"/>
                </a:solidFill>
              </a:rPr>
              <a:t>Rawan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dwikat</a:t>
            </a:r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/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 Supervisor:   </a:t>
            </a:r>
            <a:r>
              <a:rPr lang="en-US" sz="2800" b="1" dirty="0" err="1" smtClean="0">
                <a:solidFill>
                  <a:schemeClr val="tx1"/>
                </a:solidFill>
              </a:rPr>
              <a:t>Dr.Luai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Malhis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715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7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Project time is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short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Documentations: most of react native documentations were about basic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concepts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A lot of things we needed to learn: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expo: 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to test and build our app.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JSX: To produce react components, render elements,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etc</a:t>
            </a:r>
            <a:endParaRPr 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67544" y="33265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Constraints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44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Provide more  service as 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Create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 special photo album for each child through which the mother can keep pictures of the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child</a:t>
            </a:r>
          </a:p>
          <a:p>
            <a:pPr algn="ctr">
              <a:buFont typeface="Wingdings" pitchFamily="2" charset="2"/>
              <a:buChar char="v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Create a conversation through which mothers can exchange experiences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467544" y="260648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Future work 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0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Introduction.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Motivation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Technologies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How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does it work.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Constraints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Future work &amp; recommendations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23528" y="116632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3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algn="ctr"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It’s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 cross-platform mobile application that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tracks the health of child at his age and provide information about it  and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tracks development in the first year of his life  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467544" y="260648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rebuchet MS (النص الأساسي)"/>
              </a:rPr>
              <a:t>Child Care </a:t>
            </a:r>
            <a:endParaRPr lang="en-US" sz="4800" dirty="0">
              <a:latin typeface="Trebuchet MS (النص الأساسي)"/>
            </a:endParaRPr>
          </a:p>
        </p:txBody>
      </p:sp>
    </p:spTree>
    <p:extLst>
      <p:ext uri="{BB962C8B-B14F-4D97-AF65-F5344CB8AC3E}">
        <p14:creationId xmlns:p14="http://schemas.microsoft.com/office/powerpoint/2010/main" val="122056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Children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are an important part of our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lives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Preserving their health at a young age is reflected when they grow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up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Providing health information to parents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95536" y="332656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Motivation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87330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67544" y="260648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Technologies</a:t>
            </a:r>
            <a:endParaRPr lang="en-US" sz="4800" dirty="0">
              <a:latin typeface="Baskerville Old Face" pitchFamily="18" charset="0"/>
            </a:endParaRP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9" y="1600200"/>
            <a:ext cx="2603405" cy="2404864"/>
          </a:xfrm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2880320" cy="2016224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4527967"/>
            <a:ext cx="3888432" cy="106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8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JavaScript framework for writing native mobile applications for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iOS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and Android.</a:t>
            </a:r>
          </a:p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React Native applications are written using JSX.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React Native Apps will render using mobile components. </a:t>
            </a:r>
          </a:p>
          <a:p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95536" y="33265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React-Native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82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 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Javascript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run-time environment that helps in the execution of JavaScript code server-side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It is an open–source cross-platform JavaScript that helps in the development of real-time network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755576" y="476672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Node </a:t>
            </a:r>
            <a:r>
              <a:rPr lang="en-US" sz="4800" b="1" dirty="0" err="1">
                <a:solidFill>
                  <a:prstClr val="black"/>
                </a:solidFill>
                <a:latin typeface="Baskerville Old Face" panose="02020602080505020303" pitchFamily="18" charset="0"/>
              </a:rPr>
              <a:t>Js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32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sz="2800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Firebase </a:t>
            </a:r>
            <a:r>
              <a:rPr lang="en-US" sz="28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Real-time </a:t>
            </a:r>
            <a:r>
              <a:rPr lang="en-US" sz="28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Database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Data is stored as JSON and synchronized in real-time to every connected </a:t>
            </a:r>
            <a:r>
              <a:rPr lang="en-US" sz="28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client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Data is synced across all clients in real-time, and remains available when our app goes offline</a:t>
            </a:r>
            <a:endParaRPr lang="en-US" sz="2800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95536" y="260648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Firebase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3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539552" y="476672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How does it work?</a:t>
            </a:r>
            <a:endParaRPr lang="en-US" sz="4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29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</TotalTime>
  <Words>240</Words>
  <Application>Microsoft Office PowerPoint</Application>
  <PresentationFormat>عرض على الشاشة (3:4)‏</PresentationFormat>
  <Paragraphs>49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مشربية</vt:lpstr>
      <vt:lpstr>Child care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 care</dc:title>
  <dc:creator>jccn</dc:creator>
  <cp:lastModifiedBy>jccn</cp:lastModifiedBy>
  <cp:revision>8</cp:revision>
  <dcterms:created xsi:type="dcterms:W3CDTF">2019-05-17T10:02:22Z</dcterms:created>
  <dcterms:modified xsi:type="dcterms:W3CDTF">2019-05-17T11:01:28Z</dcterms:modified>
</cp:coreProperties>
</file>