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59" r:id="rId9"/>
    <p:sldId id="260" r:id="rId10"/>
    <p:sldId id="258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05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9E762-9F89-4149-B54F-37AD34871C9E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9E496-5A94-444A-A832-15AB490EA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05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580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65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3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884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2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27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6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286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6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04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C3E0-2524-4F54-9E19-E4B09E207E5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C97E9-CE56-4490-9741-F2FFCB248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9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152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-152400"/>
            <a:ext cx="7239000" cy="73914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-1066800"/>
            <a:ext cx="4724400" cy="1059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2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0"/>
            <a:ext cx="5638799" cy="6858000"/>
          </a:xfrm>
        </p:spPr>
      </p:pic>
      <p:sp>
        <p:nvSpPr>
          <p:cNvPr id="7" name="مربع نص 6"/>
          <p:cNvSpPr txBox="1"/>
          <p:nvPr/>
        </p:nvSpPr>
        <p:spPr>
          <a:xfrm>
            <a:off x="152400" y="990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ar-SA" dirty="0" smtClean="0"/>
              <a:t>(</a:t>
            </a:r>
            <a:r>
              <a:rPr lang="en-US" dirty="0"/>
              <a:t>Household </a:t>
            </a:r>
            <a:r>
              <a:rPr lang="en-US" dirty="0" smtClean="0"/>
              <a:t>tools</a:t>
            </a:r>
            <a:r>
              <a:rPr lang="ar-SA" dirty="0" smtClean="0"/>
              <a:t> </a:t>
            </a:r>
            <a:r>
              <a:rPr lang="en-US" dirty="0" smtClean="0"/>
              <a:t>seller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24400" y="1752600"/>
            <a:ext cx="7924800" cy="765810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21771" y="2438400"/>
            <a:ext cx="20356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Any one of them can add goods,</a:t>
            </a:r>
          </a:p>
          <a:p>
            <a:r>
              <a:rPr lang="en-US" dirty="0" smtClean="0"/>
              <a:t>Delete it ,</a:t>
            </a:r>
            <a:r>
              <a:rPr lang="en-US" dirty="0"/>
              <a:t> </a:t>
            </a:r>
            <a:r>
              <a:rPr lang="en-US" dirty="0" smtClean="0"/>
              <a:t>add every item diesels</a:t>
            </a:r>
          </a:p>
          <a:p>
            <a:r>
              <a:rPr lang="en-US" dirty="0" smtClean="0"/>
              <a:t>And after the donor bye from him ,</a:t>
            </a:r>
          </a:p>
          <a:p>
            <a:r>
              <a:rPr lang="en-US" dirty="0" smtClean="0"/>
              <a:t>He send the order to the chosen</a:t>
            </a:r>
          </a:p>
          <a:p>
            <a:r>
              <a:rPr lang="en-US" dirty="0" smtClean="0"/>
              <a:t>Orphanage.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828800"/>
            <a:ext cx="6705600" cy="5029201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5000"/>
            <a:ext cx="9753600" cy="350520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9000" y="1828800"/>
            <a:ext cx="5638800" cy="50292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304801" y="2286000"/>
            <a:ext cx="1883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3) Clothes seller</a:t>
            </a:r>
          </a:p>
          <a:p>
            <a:endParaRPr lang="en-US" sz="2000" dirty="0"/>
          </a:p>
          <a:p>
            <a:r>
              <a:rPr lang="en-US" sz="2000" dirty="0"/>
              <a:t>4) Stationery</a:t>
            </a:r>
          </a:p>
        </p:txBody>
      </p:sp>
    </p:spTree>
    <p:extLst>
      <p:ext uri="{BB962C8B-B14F-4D97-AF65-F5344CB8AC3E}">
        <p14:creationId xmlns:p14="http://schemas.microsoft.com/office/powerpoint/2010/main" val="28918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عنصر نائب للمحتوى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0"/>
            <a:ext cx="6248400" cy="6858000"/>
          </a:xfrm>
        </p:spPr>
      </p:pic>
      <p:sp>
        <p:nvSpPr>
          <p:cNvPr id="13" name="مربع نص 12"/>
          <p:cNvSpPr txBox="1"/>
          <p:nvPr/>
        </p:nvSpPr>
        <p:spPr>
          <a:xfrm>
            <a:off x="145473" y="511423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b="1" dirty="0" smtClean="0"/>
              <a:t>2</a:t>
            </a:r>
            <a:r>
              <a:rPr lang="en-US" sz="2800" b="1" dirty="0" smtClean="0"/>
              <a:t>.Orphanage</a:t>
            </a:r>
          </a:p>
          <a:p>
            <a:r>
              <a:rPr lang="en-US" sz="2800" b="1" dirty="0" smtClean="0"/>
              <a:t>official</a:t>
            </a:r>
            <a:endParaRPr lang="en-US" sz="2800" b="1" dirty="0"/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2200" y="1466710"/>
            <a:ext cx="3962400" cy="104373"/>
          </a:xfrm>
          <a:prstGeom prst="rect">
            <a:avLst/>
          </a:prstGeom>
        </p:spPr>
      </p:pic>
      <p:sp>
        <p:nvSpPr>
          <p:cNvPr id="16" name="مربع نص 15"/>
          <p:cNvSpPr txBox="1"/>
          <p:nvPr/>
        </p:nvSpPr>
        <p:spPr>
          <a:xfrm>
            <a:off x="145473" y="1981200"/>
            <a:ext cx="2438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Orphanage officer can log in using the username and password ewe give 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He can put all orphanage data to make it easier for them to return to any detail they want.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8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0800" y="0"/>
            <a:ext cx="8153400" cy="68580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642" y="0"/>
            <a:ext cx="9228158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5715000" y="990600"/>
            <a:ext cx="2667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They can add </a:t>
            </a: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issues of The orphanage,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events </a:t>
            </a:r>
            <a:r>
              <a:rPr lang="en-US" sz="2000" b="1" dirty="0" smtClean="0">
                <a:solidFill>
                  <a:schemeClr val="bg1"/>
                </a:solidFill>
              </a:rPr>
              <a:t>they </a:t>
            </a:r>
            <a:r>
              <a:rPr lang="en-US" sz="2000" b="1" dirty="0">
                <a:solidFill>
                  <a:schemeClr val="bg1"/>
                </a:solidFill>
              </a:rPr>
              <a:t>make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access the online store to ask for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      Donation from the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     donor.   </a:t>
            </a:r>
            <a:endParaRPr lang="en-US" sz="20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25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59000" y="-130629"/>
            <a:ext cx="24003000" cy="71628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57200" y="1981200"/>
            <a:ext cx="2286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They can choose items like that .</a:t>
            </a: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So it shown in the donor page so he can pay for it for them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685800"/>
            <a:ext cx="2923673" cy="617220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2971800" y="0"/>
            <a:ext cx="292367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It shown here in the donor page</a:t>
            </a:r>
            <a:endParaRPr lang="en-US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6233885" y="-1"/>
            <a:ext cx="289560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 orphanage official order this</a:t>
            </a:r>
            <a:endParaRPr lang="en-US" b="1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885" y="646330"/>
            <a:ext cx="2910115" cy="6211670"/>
          </a:xfrm>
        </p:spPr>
      </p:pic>
    </p:spTree>
    <p:extLst>
      <p:ext uri="{BB962C8B-B14F-4D97-AF65-F5344CB8AC3E}">
        <p14:creationId xmlns:p14="http://schemas.microsoft.com/office/powerpoint/2010/main" val="98243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561" y="0"/>
            <a:ext cx="5601439" cy="68580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86400" y="-24618"/>
            <a:ext cx="9101158" cy="7111218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52400" y="381000"/>
            <a:ext cx="2805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3.Students admin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-2113362" y="990600"/>
            <a:ext cx="572812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ربع نص 7"/>
          <p:cNvSpPr txBox="1"/>
          <p:nvPr/>
        </p:nvSpPr>
        <p:spPr>
          <a:xfrm>
            <a:off x="278910" y="1219200"/>
            <a:ext cx="2887778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No student can sign in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 On the app without the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  Approval of the admin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Any donation from </a:t>
            </a:r>
          </a:p>
          <a:p>
            <a:r>
              <a:rPr lang="ar-SA" b="1" dirty="0" smtClean="0">
                <a:solidFill>
                  <a:schemeClr val="bg1"/>
                </a:solidFill>
              </a:rPr>
              <a:t>    </a:t>
            </a:r>
            <a:r>
              <a:rPr lang="en-US" b="1" dirty="0" smtClean="0">
                <a:solidFill>
                  <a:schemeClr val="bg1"/>
                </a:solidFill>
              </a:rPr>
              <a:t>Donor to students</a:t>
            </a:r>
          </a:p>
          <a:p>
            <a:r>
              <a:rPr lang="ar-SA" b="1" dirty="0" smtClean="0">
                <a:solidFill>
                  <a:schemeClr val="bg1"/>
                </a:solidFill>
              </a:rPr>
              <a:t>    </a:t>
            </a:r>
            <a:r>
              <a:rPr lang="en-US" b="1" dirty="0" smtClean="0">
                <a:solidFill>
                  <a:schemeClr val="bg1"/>
                </a:solidFill>
              </a:rPr>
              <a:t>Come first to the </a:t>
            </a:r>
          </a:p>
          <a:p>
            <a:r>
              <a:rPr lang="ar-SA" b="1" dirty="0" smtClean="0">
                <a:solidFill>
                  <a:schemeClr val="bg1"/>
                </a:solidFill>
              </a:rPr>
              <a:t>    </a:t>
            </a:r>
            <a:r>
              <a:rPr lang="en-US" b="1" dirty="0" smtClean="0">
                <a:solidFill>
                  <a:schemeClr val="bg1"/>
                </a:solidFill>
              </a:rPr>
              <a:t>Admin so he can accept</a:t>
            </a:r>
          </a:p>
          <a:p>
            <a:r>
              <a:rPr lang="ar-SA" b="1" dirty="0" smtClean="0">
                <a:solidFill>
                  <a:schemeClr val="bg1"/>
                </a:solidFill>
              </a:rPr>
              <a:t>    </a:t>
            </a:r>
            <a:r>
              <a:rPr lang="en-US" b="1" dirty="0" smtClean="0">
                <a:solidFill>
                  <a:schemeClr val="bg1"/>
                </a:solidFill>
              </a:rPr>
              <a:t>Or not</a:t>
            </a:r>
            <a:endParaRPr lang="ar-SA" b="1" dirty="0" smtClean="0">
              <a:solidFill>
                <a:schemeClr val="bg1"/>
              </a:solidFill>
            </a:endParaRPr>
          </a:p>
          <a:p>
            <a:endParaRPr lang="ar-SA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Any student  can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  can ask for donation for </a:t>
            </a: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one time every 4 months</a:t>
            </a: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and the admin can </a:t>
            </a: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transfer money for his</a:t>
            </a: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account.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bg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2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728346"/>
            <a:ext cx="10739008" cy="50734"/>
          </a:xfrm>
          <a:prstGeom prst="rect">
            <a:avLst/>
          </a:prstGeom>
        </p:spPr>
      </p:pic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599" y="-304800"/>
            <a:ext cx="5257799" cy="7195625"/>
          </a:xfrm>
        </p:spPr>
      </p:pic>
      <p:sp>
        <p:nvSpPr>
          <p:cNvPr id="7" name="مربع نص 6"/>
          <p:cNvSpPr txBox="1"/>
          <p:nvPr/>
        </p:nvSpPr>
        <p:spPr>
          <a:xfrm>
            <a:off x="5497537" y="2286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4.Student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5497537" y="990600"/>
            <a:ext cx="32424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When the student be accepted </a:t>
            </a:r>
          </a:p>
          <a:p>
            <a:r>
              <a:rPr lang="en-US" b="1" dirty="0" smtClean="0"/>
              <a:t>In the app,</a:t>
            </a:r>
          </a:p>
          <a:p>
            <a:r>
              <a:rPr lang="en-US" b="1" dirty="0" smtClean="0"/>
              <a:t>He can ask for donation for one </a:t>
            </a:r>
          </a:p>
          <a:p>
            <a:r>
              <a:rPr lang="en-US" b="1" dirty="0" smtClean="0"/>
              <a:t>Time every 4 months.</a:t>
            </a:r>
          </a:p>
          <a:p>
            <a:endParaRPr lang="en-US" b="1" dirty="0"/>
          </a:p>
          <a:p>
            <a:r>
              <a:rPr lang="en-US" b="1" dirty="0" smtClean="0"/>
              <a:t>He get a notification when his</a:t>
            </a:r>
          </a:p>
          <a:p>
            <a:r>
              <a:rPr lang="en-US" b="1" dirty="0" smtClean="0"/>
              <a:t>Order of donation is accepted.</a:t>
            </a:r>
            <a:endParaRPr lang="en-US" b="1" dirty="0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200400"/>
            <a:ext cx="5256523" cy="3657600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76937" y="1838937"/>
            <a:ext cx="10739008" cy="50734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706" y="3200400"/>
            <a:ext cx="10739008" cy="50734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74496" y="2600937"/>
            <a:ext cx="10739008" cy="50734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567" y="6803736"/>
            <a:ext cx="10739008" cy="50734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164" y="2566"/>
            <a:ext cx="10739008" cy="5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04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28600"/>
            <a:ext cx="5639972" cy="63246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9400" y="-73856"/>
            <a:ext cx="3614758" cy="716045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990600" y="184574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5.Donor</a:t>
            </a:r>
            <a:endParaRPr lang="en-US" sz="2800" b="1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57" y="662074"/>
            <a:ext cx="18160609" cy="45719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179534" y="990600"/>
            <a:ext cx="312733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Donor can sign up</a:t>
            </a:r>
          </a:p>
          <a:p>
            <a:r>
              <a:rPr lang="en-US" dirty="0" smtClean="0"/>
              <a:t>Then he can have an account </a:t>
            </a:r>
          </a:p>
          <a:p>
            <a:r>
              <a:rPr lang="en-US" dirty="0" smtClean="0"/>
              <a:t>On Give .</a:t>
            </a:r>
          </a:p>
          <a:p>
            <a:endParaRPr lang="en-US" dirty="0"/>
          </a:p>
          <a:p>
            <a:r>
              <a:rPr lang="en-US" dirty="0" smtClean="0"/>
              <a:t>He can  see all orphanages</a:t>
            </a:r>
          </a:p>
          <a:p>
            <a:r>
              <a:rPr lang="en-US" dirty="0" smtClean="0"/>
              <a:t>On Palestine , their needs</a:t>
            </a:r>
          </a:p>
          <a:p>
            <a:r>
              <a:rPr lang="en-US" dirty="0" smtClean="0"/>
              <a:t>And their location </a:t>
            </a:r>
          </a:p>
          <a:p>
            <a:endParaRPr lang="en-US" dirty="0"/>
          </a:p>
          <a:p>
            <a:r>
              <a:rPr lang="en-US" dirty="0" smtClean="0"/>
              <a:t>He can book a day to visit them</a:t>
            </a:r>
          </a:p>
          <a:p>
            <a:r>
              <a:rPr lang="en-US" dirty="0" smtClean="0"/>
              <a:t>And he can buy thing for them</a:t>
            </a:r>
          </a:p>
        </p:txBody>
      </p:sp>
    </p:spTree>
    <p:extLst>
      <p:ext uri="{BB962C8B-B14F-4D97-AF65-F5344CB8AC3E}">
        <p14:creationId xmlns:p14="http://schemas.microsoft.com/office/powerpoint/2010/main" val="27660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362200"/>
            <a:ext cx="5608320" cy="44958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24" y="2362200"/>
            <a:ext cx="4736124" cy="44958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" y="-1295400"/>
            <a:ext cx="25980572" cy="40386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228600" y="760186"/>
            <a:ext cx="563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He cane also donate with money for any orphanage or for the students using paypal.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0"/>
            <a:ext cx="5867400" cy="6834554"/>
          </a:xfrm>
        </p:spPr>
      </p:pic>
      <p:sp>
        <p:nvSpPr>
          <p:cNvPr id="5" name="مربع نص 4"/>
          <p:cNvSpPr txBox="1"/>
          <p:nvPr/>
        </p:nvSpPr>
        <p:spPr>
          <a:xfrm>
            <a:off x="294249" y="685800"/>
            <a:ext cx="2514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He can access an online store , he can buy anything he wants for orphans , he can also see orphans needs and buy them.  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2170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give_demo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3401" y="533400"/>
            <a:ext cx="7924800" cy="5592763"/>
          </a:xfrm>
        </p:spPr>
      </p:pic>
    </p:spTree>
    <p:extLst>
      <p:ext uri="{BB962C8B-B14F-4D97-AF65-F5344CB8AC3E}">
        <p14:creationId xmlns:p14="http://schemas.microsoft.com/office/powerpoint/2010/main" val="228068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/>
              <a:t>Include more types of needy people in the app</a:t>
            </a:r>
          </a:p>
          <a:p>
            <a:pPr lvl="0"/>
            <a:r>
              <a:rPr lang="en-US" sz="2400" b="1" dirty="0" smtClean="0"/>
              <a:t>Include banks in the process</a:t>
            </a:r>
          </a:p>
          <a:p>
            <a:pPr lvl="0"/>
            <a:r>
              <a:rPr lang="en-US" sz="2400" b="1" dirty="0" smtClean="0"/>
              <a:t>AI system that help you choose the best one to donate to</a:t>
            </a: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79474" y="400093"/>
            <a:ext cx="381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Future Work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عنصر نائب للمحتوى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600" y="1423012"/>
            <a:ext cx="11125199" cy="76199"/>
          </a:xfrm>
          <a:prstGeom prst="rect">
            <a:avLst/>
          </a:prstGeom>
        </p:spPr>
      </p:pic>
      <p:pic>
        <p:nvPicPr>
          <p:cNvPr id="6" name="عنصر نائب للمحتوى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7500" y="3848100"/>
            <a:ext cx="11125199" cy="7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01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10000"/>
          </a:xfrm>
        </p:spPr>
        <p:txBody>
          <a:bodyPr/>
          <a:lstStyle/>
          <a:p>
            <a:pPr fontAlgn="base"/>
            <a:r>
              <a:rPr lang="en-US" dirty="0"/>
              <a:t>Introduction</a:t>
            </a:r>
          </a:p>
          <a:p>
            <a:pPr fontAlgn="base"/>
            <a:r>
              <a:rPr lang="en-US" dirty="0"/>
              <a:t>Motivation &amp; Importance</a:t>
            </a:r>
          </a:p>
          <a:p>
            <a:pPr fontAlgn="base"/>
            <a:r>
              <a:rPr lang="en-US" dirty="0"/>
              <a:t>Technologies</a:t>
            </a:r>
          </a:p>
          <a:p>
            <a:pPr fontAlgn="base"/>
            <a:r>
              <a:rPr lang="en-US" dirty="0"/>
              <a:t>Features</a:t>
            </a:r>
          </a:p>
          <a:p>
            <a:pPr fontAlgn="base"/>
            <a:r>
              <a:rPr lang="en-US" dirty="0"/>
              <a:t>Methodology</a:t>
            </a:r>
          </a:p>
          <a:p>
            <a:pPr fontAlgn="base"/>
            <a:r>
              <a:rPr lang="en-US" dirty="0"/>
              <a:t>Future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600" y="1423012"/>
            <a:ext cx="11125199" cy="76199"/>
          </a:xfrm>
        </p:spPr>
      </p:pic>
      <p:sp>
        <p:nvSpPr>
          <p:cNvPr id="4" name="مربع نص 3"/>
          <p:cNvSpPr txBox="1"/>
          <p:nvPr/>
        </p:nvSpPr>
        <p:spPr>
          <a:xfrm>
            <a:off x="381000" y="6096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What is Give?</a:t>
            </a:r>
            <a:endParaRPr lang="en-US" sz="4800" b="1" dirty="0"/>
          </a:p>
        </p:txBody>
      </p:sp>
      <p:pic>
        <p:nvPicPr>
          <p:cNvPr id="6" name="عنصر نائب للمحتوى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7500" y="3848100"/>
            <a:ext cx="11125199" cy="76199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295400" y="1752600"/>
            <a:ext cx="5410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Give</a:t>
            </a:r>
            <a:r>
              <a:rPr lang="en-US" sz="2400" b="1" dirty="0" smtClean="0"/>
              <a:t> is a donation platform that help the needy people to ask for help , and help the donors to find the people who need help.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4643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7162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Life </a:t>
            </a:r>
            <a:r>
              <a:rPr lang="en-US" sz="2800" dirty="0"/>
              <a:t>has become easier with the presence of mobile applications. People start to prefer doing all their jobs online without any effort or wasting of time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There is a lot of people who are ready to give donation but don’t know needy people. And there is people who need help and don’t know how to ask !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81000" y="492368"/>
            <a:ext cx="899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Motivation and Importance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عنصر نائب للمحتوى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600" y="1423012"/>
            <a:ext cx="11125199" cy="76199"/>
          </a:xfrm>
          <a:prstGeom prst="rect">
            <a:avLst/>
          </a:prstGeom>
        </p:spPr>
      </p:pic>
      <p:pic>
        <p:nvPicPr>
          <p:cNvPr id="6" name="عنصر نائب للمحتوى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7500" y="3848100"/>
            <a:ext cx="11125199" cy="7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5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</a:rPr>
              <a:t>Programming Languages </a:t>
            </a:r>
            <a:r>
              <a:rPr lang="en-US" sz="2400" b="1" dirty="0" smtClean="0">
                <a:solidFill>
                  <a:srgbClr val="00B0F0"/>
                </a:solidFill>
              </a:rPr>
              <a:t>: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 smtClean="0"/>
              <a:t>Flutter</a:t>
            </a:r>
          </a:p>
          <a:p>
            <a:pPr marL="0" indent="0">
              <a:buNone/>
            </a:pPr>
            <a:r>
              <a:rPr lang="en-US" sz="2400" b="1" dirty="0" smtClean="0"/>
              <a:t>Php</a:t>
            </a:r>
          </a:p>
          <a:p>
            <a:pPr marL="0" indent="0">
              <a:buNone/>
            </a:pPr>
            <a:r>
              <a:rPr lang="en-US" sz="2400" b="1" dirty="0" smtClean="0"/>
              <a:t>Dart</a:t>
            </a:r>
          </a:p>
          <a:p>
            <a:pPr marL="0" indent="0">
              <a:buNone/>
            </a:pPr>
            <a:r>
              <a:rPr lang="en-US" sz="2400" b="1" dirty="0" smtClean="0"/>
              <a:t>Paython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</a:rPr>
              <a:t>Programs used</a:t>
            </a:r>
            <a:r>
              <a:rPr lang="en-US" sz="2400" b="1" dirty="0" smtClean="0">
                <a:solidFill>
                  <a:srgbClr val="00B0F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400" b="1" dirty="0"/>
              <a:t>Android </a:t>
            </a:r>
            <a:r>
              <a:rPr lang="en-US" sz="2400" b="1" dirty="0" smtClean="0"/>
              <a:t>studio</a:t>
            </a: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VSC</a:t>
            </a:r>
          </a:p>
          <a:p>
            <a:pPr marL="0" indent="0">
              <a:buNone/>
            </a:pPr>
            <a:r>
              <a:rPr lang="en-US" sz="2400" b="1" dirty="0"/>
              <a:t>Pycharm</a:t>
            </a:r>
          </a:p>
          <a:p>
            <a:pPr marL="0" indent="0">
              <a:buNone/>
            </a:pPr>
            <a:r>
              <a:rPr lang="en-US" sz="2400" b="1" dirty="0"/>
              <a:t>Webhost server</a:t>
            </a:r>
            <a:br>
              <a:rPr lang="en-US" sz="2400" b="1" dirty="0"/>
            </a:br>
            <a:endParaRPr lang="en-US" sz="24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28600" y="381000"/>
            <a:ext cx="518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Technologies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عنصر نائب للمحتوى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600" y="1423012"/>
            <a:ext cx="11125199" cy="76199"/>
          </a:xfrm>
          <a:prstGeom prst="rect">
            <a:avLst/>
          </a:prstGeom>
        </p:spPr>
      </p:pic>
      <p:pic>
        <p:nvPicPr>
          <p:cNvPr id="6" name="عنصر نائب للمحتوى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7500" y="3848100"/>
            <a:ext cx="11125199" cy="7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Know information about every orphanage on </a:t>
            </a:r>
            <a:r>
              <a:rPr lang="en-US" sz="2000" dirty="0" smtClean="0"/>
              <a:t>Palestine like location,</a:t>
            </a:r>
          </a:p>
          <a:p>
            <a:pPr marL="0" indent="0">
              <a:buNone/>
            </a:pPr>
            <a:r>
              <a:rPr lang="en-US" sz="2000" dirty="0" smtClean="0"/>
              <a:t>       Number of kids ,needs ..</a:t>
            </a:r>
          </a:p>
          <a:p>
            <a:r>
              <a:rPr lang="en-US" sz="2000" dirty="0" smtClean="0"/>
              <a:t>Donate to orphanages with money or things from the online store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that gives low prices .</a:t>
            </a:r>
          </a:p>
          <a:p>
            <a:r>
              <a:rPr lang="en-US" sz="2000" dirty="0" smtClean="0"/>
              <a:t>Donate to orphanages with the specific things they need.</a:t>
            </a:r>
          </a:p>
          <a:p>
            <a:r>
              <a:rPr lang="en-US" sz="2000" dirty="0" smtClean="0"/>
              <a:t>Donate to students and give them these money depend on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their information using AI system that predict the amount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of percentage of </a:t>
            </a:r>
            <a:r>
              <a:rPr lang="en-US" sz="2000" dirty="0"/>
              <a:t>their </a:t>
            </a:r>
            <a:r>
              <a:rPr lang="en-US" sz="2000" dirty="0" smtClean="0"/>
              <a:t>Premium.</a:t>
            </a:r>
          </a:p>
          <a:p>
            <a:r>
              <a:rPr lang="en-US" sz="2000" dirty="0" smtClean="0"/>
              <a:t> Book a day to visit any orphanage .  </a:t>
            </a:r>
          </a:p>
          <a:p>
            <a:endParaRPr lang="en-US" sz="2000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533400" y="380999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Features</a:t>
            </a:r>
          </a:p>
        </p:txBody>
      </p:sp>
      <p:pic>
        <p:nvPicPr>
          <p:cNvPr id="5" name="عنصر نائب للمحتوى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600" y="1423012"/>
            <a:ext cx="11125199" cy="76199"/>
          </a:xfrm>
          <a:prstGeom prst="rect">
            <a:avLst/>
          </a:prstGeom>
        </p:spPr>
      </p:pic>
      <p:pic>
        <p:nvPicPr>
          <p:cNvPr id="6" name="عنصر نائب للمحتوى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7500" y="3848100"/>
            <a:ext cx="11125199" cy="7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3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0"/>
            <a:ext cx="58674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439087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Log in</a:t>
            </a:r>
            <a:endParaRPr lang="en-US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>
          <a:xfrm>
            <a:off x="381000" y="2364694"/>
            <a:ext cx="27432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Donor , student , seller, orphanage official and student official can log in from here.</a:t>
            </a:r>
            <a:endParaRPr lang="en-US" sz="2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-46166" y="228598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Methodology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" name="عنصر نائب للمحتوى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337531" y="828763"/>
            <a:ext cx="6675061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6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0"/>
            <a:ext cx="5410200" cy="6858000"/>
          </a:xfr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19800" y="-25400"/>
            <a:ext cx="9753600" cy="68834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457200" y="609600"/>
            <a:ext cx="25908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1.seller:</a:t>
            </a:r>
          </a:p>
          <a:p>
            <a:endParaRPr lang="en-US" dirty="0"/>
          </a:p>
          <a:p>
            <a:r>
              <a:rPr lang="en-US" dirty="0" smtClean="0"/>
              <a:t>First user of app is the seller.</a:t>
            </a:r>
          </a:p>
          <a:p>
            <a:endParaRPr lang="en-US" dirty="0"/>
          </a:p>
          <a:p>
            <a:r>
              <a:rPr lang="en-US" dirty="0" smtClean="0"/>
              <a:t>The seller cant sign up ,the app deal with specific sellers who give low price .</a:t>
            </a:r>
          </a:p>
          <a:p>
            <a:endParaRPr lang="en-US" dirty="0"/>
          </a:p>
          <a:p>
            <a:r>
              <a:rPr lang="en-US" dirty="0" smtClean="0"/>
              <a:t>We have four types :</a:t>
            </a:r>
          </a:p>
          <a:p>
            <a:r>
              <a:rPr lang="en-US" dirty="0"/>
              <a:t> </a:t>
            </a:r>
            <a:r>
              <a:rPr lang="en-US" dirty="0" smtClean="0"/>
              <a:t>1) food seller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65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</TotalTime>
  <Words>600</Words>
  <Application>Microsoft Office PowerPoint</Application>
  <PresentationFormat>عرض على الشاشة (3:4)‏</PresentationFormat>
  <Paragraphs>121</Paragraphs>
  <Slides>20</Slides>
  <Notes>0</Notes>
  <HiddenSlides>0</HiddenSlides>
  <MMClips>1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نسق Office</vt:lpstr>
      <vt:lpstr>عرض تقديمي في PowerPoint</vt:lpstr>
      <vt:lpstr>عرض تقديمي في PowerPoint</vt:lpstr>
      <vt:lpstr>Outlines: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Log in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29</cp:revision>
  <dcterms:created xsi:type="dcterms:W3CDTF">2021-05-24T11:40:47Z</dcterms:created>
  <dcterms:modified xsi:type="dcterms:W3CDTF">2021-05-28T19:27:08Z</dcterms:modified>
</cp:coreProperties>
</file>