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71" r:id="rId8"/>
    <p:sldId id="270" r:id="rId9"/>
    <p:sldId id="261" r:id="rId10"/>
    <p:sldId id="262" r:id="rId11"/>
    <p:sldId id="263" r:id="rId12"/>
    <p:sldId id="274" r:id="rId13"/>
    <p:sldId id="268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E60F51-F2EE-4472-8808-2E6BC85BE547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05BF3E-A9D9-46D6-B3D5-20D968F60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219200"/>
            <a:ext cx="6096000" cy="1470025"/>
          </a:xfrm>
        </p:spPr>
        <p:txBody>
          <a:bodyPr/>
          <a:lstStyle/>
          <a:p>
            <a:r>
              <a:rPr lang="en-US" dirty="0" smtClean="0"/>
              <a:t>Smart POV Display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810000"/>
            <a:ext cx="2209800" cy="1371600"/>
          </a:xfrm>
        </p:spPr>
        <p:txBody>
          <a:bodyPr/>
          <a:lstStyle/>
          <a:p>
            <a:r>
              <a:rPr lang="en-US" dirty="0" smtClean="0"/>
              <a:t>Presented By:</a:t>
            </a:r>
          </a:p>
          <a:p>
            <a:r>
              <a:rPr lang="en-US" dirty="0" err="1" smtClean="0"/>
              <a:t>Hala</a:t>
            </a:r>
            <a:r>
              <a:rPr lang="en-US" dirty="0" smtClean="0"/>
              <a:t> </a:t>
            </a:r>
            <a:r>
              <a:rPr lang="en-US" dirty="0" err="1" smtClean="0"/>
              <a:t>Jabr</a:t>
            </a:r>
            <a:endParaRPr lang="en-US" dirty="0" smtClean="0"/>
          </a:p>
          <a:p>
            <a:r>
              <a:rPr lang="en-US" dirty="0" smtClean="0"/>
              <a:t>Noor </a:t>
            </a:r>
            <a:r>
              <a:rPr lang="en-US" dirty="0" err="1" smtClean="0"/>
              <a:t>Zakaria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200" y="381000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Supervised By: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Raed</a:t>
            </a:r>
            <a:r>
              <a:rPr lang="en-US" dirty="0" smtClean="0"/>
              <a:t> Al-</a:t>
            </a:r>
            <a:r>
              <a:rPr lang="en-US" dirty="0" err="1" smtClean="0"/>
              <a:t>Qadi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3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Sending data using MQTT protocol</a:t>
            </a:r>
          </a:p>
          <a:p>
            <a:r>
              <a:rPr lang="en-US" b="1" dirty="0" smtClean="0"/>
              <a:t>Displaying data on LEDs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ttps://scontent.fjrs2-1.fna.fbcdn.net/v/t1.15752-9/48376080_564619880632292_7439449295922659328_n.jpg?_nc_cat=111&amp;_nc_ht=scontent.fjrs2-1.fna&amp;oh=f0f09feb6fa789e58d2953e8fc387ed3&amp;oe=5C996A5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" b="25444"/>
          <a:stretch/>
        </p:blipFill>
        <p:spPr bwMode="auto">
          <a:xfrm>
            <a:off x="1045029" y="3613785"/>
            <a:ext cx="2480310" cy="2576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Picture 4" descr="https://scontent.fjrs2-1.fna.fbcdn.net/v/t1.15752-9/48398026_2235202243471263_8803012433565188096_n.jpg?_nc_cat=101&amp;_nc_ht=scontent.fjrs2-1.fna&amp;oh=5ce5cbd136ed7a4fdbd2fbc80af5bcc0&amp;oe=5C99E36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47" t="32002" r="7574" b="39822"/>
          <a:stretch/>
        </p:blipFill>
        <p:spPr bwMode="auto">
          <a:xfrm>
            <a:off x="3733800" y="3613785"/>
            <a:ext cx="4150360" cy="2576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37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Sending data using MQTT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MQTT?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488"/>
          <a:stretch/>
        </p:blipFill>
        <p:spPr bwMode="auto">
          <a:xfrm>
            <a:off x="228600" y="3124200"/>
            <a:ext cx="8425543" cy="2510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477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Sending data using MQTT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MQTT Client</a:t>
            </a:r>
            <a:endParaRPr lang="en-US" dirty="0"/>
          </a:p>
        </p:txBody>
      </p:sp>
      <p:pic>
        <p:nvPicPr>
          <p:cNvPr id="5" name="Picture 2" descr="https://scontent.fjrs11-1.fna.fbcdn.net/v/t1.15752-9/48390883_1420936771369774_2282795364299833344_n.jpg?_nc_cat=102&amp;_nc_ht=scontent.fjrs11-1.fna&amp;oh=86e922cc01e53f85c4c82562880079f4&amp;oe=5CD38D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469570"/>
            <a:ext cx="2933699" cy="521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719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////video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16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Displaying data on LEDs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Eye can recognize one second before led disappear. </a:t>
            </a:r>
          </a:p>
          <a:p>
            <a:r>
              <a:rPr lang="en-US" dirty="0" smtClean="0"/>
              <a:t>Array of the characters want to display (font) represented by binary bits.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48100"/>
            <a:ext cx="217932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Image result for pov display techniq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48100"/>
            <a:ext cx="26479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304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Sensor</a:t>
            </a:r>
          </a:p>
          <a:p>
            <a:r>
              <a:rPr lang="en-US" dirty="0" smtClean="0"/>
              <a:t>Clock</a:t>
            </a:r>
          </a:p>
          <a:p>
            <a:r>
              <a:rPr lang="en-US" dirty="0" smtClean="0"/>
              <a:t>number </a:t>
            </a:r>
            <a:r>
              <a:rPr lang="en-US" dirty="0"/>
              <a:t>of letters</a:t>
            </a:r>
          </a:p>
        </p:txBody>
      </p:sp>
    </p:spTree>
    <p:extLst>
      <p:ext uri="{BB962C8B-B14F-4D97-AF65-F5344CB8AC3E}">
        <p14:creationId xmlns:p14="http://schemas.microsoft.com/office/powerpoint/2010/main" xmlns="" val="30024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Increasing number of LEDs</a:t>
            </a:r>
          </a:p>
          <a:p>
            <a:r>
              <a:rPr lang="en-US" dirty="0" smtClean="0"/>
              <a:t>Using image processing to get the input(text or photo)</a:t>
            </a:r>
          </a:p>
          <a:p>
            <a:r>
              <a:rPr lang="en-US" dirty="0" smtClean="0"/>
              <a:t>Use wireless buttery charger.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99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///video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9332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  <a:p>
            <a:r>
              <a:rPr lang="en-US" dirty="0" smtClean="0"/>
              <a:t>Motivation</a:t>
            </a:r>
            <a:endParaRPr lang="en-US" dirty="0"/>
          </a:p>
          <a:p>
            <a:r>
              <a:rPr lang="en-US" dirty="0" smtClean="0"/>
              <a:t>Components</a:t>
            </a:r>
            <a:endParaRPr lang="en-US" dirty="0"/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Future work</a:t>
            </a:r>
            <a:endParaRPr lang="en-US" dirty="0"/>
          </a:p>
          <a:p>
            <a:r>
              <a:rPr lang="en-US" dirty="0"/>
              <a:t>Demo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78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POV (persistence of vision)?</a:t>
            </a:r>
          </a:p>
          <a:p>
            <a:r>
              <a:rPr lang="en-US" dirty="0" smtClean="0"/>
              <a:t>Why “Smart” POV Display?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video-1545509017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 flipH="1" flipV="1">
            <a:off x="1676400" y="3207658"/>
            <a:ext cx="548639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56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new technologies like </a:t>
            </a:r>
            <a:r>
              <a:rPr lang="en-US" dirty="0" smtClean="0"/>
              <a:t>POV display and MQTT Protocol </a:t>
            </a:r>
          </a:p>
          <a:p>
            <a:r>
              <a:rPr lang="en-US" dirty="0" smtClean="0"/>
              <a:t>Display </a:t>
            </a:r>
            <a:r>
              <a:rPr lang="en-US" dirty="0"/>
              <a:t>real inputs </a:t>
            </a:r>
            <a:r>
              <a:rPr lang="en-US" dirty="0" smtClean="0"/>
              <a:t>on the LEDs </a:t>
            </a:r>
          </a:p>
          <a:p>
            <a:r>
              <a:rPr lang="en-US" dirty="0" smtClean="0"/>
              <a:t>Make new </a:t>
            </a:r>
            <a:r>
              <a:rPr lang="en-US" dirty="0"/>
              <a:t>type </a:t>
            </a:r>
            <a:r>
              <a:rPr lang="en-US" dirty="0" smtClean="0"/>
              <a:t>for advertisements.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94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RGB LEDs (16,8)</a:t>
            </a:r>
            <a:endParaRPr lang="ar-SA" dirty="0" smtClean="0"/>
          </a:p>
          <a:p>
            <a:r>
              <a:rPr lang="en-US" dirty="0" smtClean="0"/>
              <a:t>Shift Register (6,3)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543300"/>
            <a:ext cx="413766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4400"/>
            <a:ext cx="26289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61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629400" cy="4525963"/>
          </a:xfrm>
        </p:spPr>
        <p:txBody>
          <a:bodyPr/>
          <a:lstStyle/>
          <a:p>
            <a:r>
              <a:rPr lang="en-US" dirty="0" err="1" smtClean="0"/>
              <a:t>Arduino</a:t>
            </a:r>
            <a:r>
              <a:rPr lang="en-US" dirty="0" smtClean="0"/>
              <a:t> pro-micro</a:t>
            </a:r>
          </a:p>
          <a:p>
            <a:r>
              <a:rPr lang="en-US" dirty="0"/>
              <a:t>Rechargeable Butteries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54"/>
          <a:stretch/>
        </p:blipFill>
        <p:spPr bwMode="auto">
          <a:xfrm>
            <a:off x="4343400" y="3962400"/>
            <a:ext cx="3552092" cy="251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000" t="27388" b="24571"/>
          <a:stretch/>
        </p:blipFill>
        <p:spPr bwMode="auto">
          <a:xfrm>
            <a:off x="5791200" y="914400"/>
            <a:ext cx="1447059" cy="248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00381"/>
            <a:ext cx="3076575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2637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DC Motor</a:t>
            </a:r>
          </a:p>
          <a:p>
            <a:r>
              <a:rPr lang="en-US" dirty="0"/>
              <a:t>Hall Effect </a:t>
            </a:r>
            <a:r>
              <a:rPr lang="en-US" dirty="0" smtClean="0"/>
              <a:t>Sensor</a:t>
            </a:r>
          </a:p>
          <a:p>
            <a:r>
              <a:rPr lang="en-US" dirty="0" smtClean="0"/>
              <a:t>Power Supply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Image result for power supp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26670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dc mo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144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6300" y="4125686"/>
            <a:ext cx="2209800" cy="1629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733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ESP8266 Module</a:t>
            </a:r>
          </a:p>
          <a:p>
            <a:r>
              <a:rPr lang="en-US" dirty="0" err="1" smtClean="0"/>
              <a:t>Arduino</a:t>
            </a:r>
            <a:r>
              <a:rPr lang="en-US" dirty="0" smtClean="0"/>
              <a:t> UNO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2551227" cy="23902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Image result for arduino u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35433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74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53097"/>
            <a:ext cx="2201011" cy="20621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4572000"/>
            <a:ext cx="2600448" cy="19960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Related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553811" y="1447800"/>
            <a:ext cx="2778919" cy="277891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eft-Right Arrow 7"/>
          <p:cNvSpPr/>
          <p:nvPr/>
        </p:nvSpPr>
        <p:spPr>
          <a:xfrm>
            <a:off x="3848530" y="2362199"/>
            <a:ext cx="1783160" cy="345281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91000" y="201463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WI-FI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2057400" y="3581400"/>
            <a:ext cx="414705" cy="645319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70301" y="284345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MQTT Protoco</a:t>
            </a:r>
            <a:r>
              <a:rPr lang="en-US" dirty="0"/>
              <a:t>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67000" y="3761864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46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4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A4B7BA"/>
      </a:accent1>
      <a:accent2>
        <a:srgbClr val="A4B7BA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722</TotalTime>
  <Words>184</Words>
  <Application>Microsoft Office PowerPoint</Application>
  <PresentationFormat>On-screen Show (4:3)</PresentationFormat>
  <Paragraphs>61</Paragraphs>
  <Slides>17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Oriel</vt:lpstr>
      <vt:lpstr>Smart POV Display</vt:lpstr>
      <vt:lpstr>Overview</vt:lpstr>
      <vt:lpstr>Introduction</vt:lpstr>
      <vt:lpstr>Motivation</vt:lpstr>
      <vt:lpstr>Components</vt:lpstr>
      <vt:lpstr>Component</vt:lpstr>
      <vt:lpstr>Components</vt:lpstr>
      <vt:lpstr>Components</vt:lpstr>
      <vt:lpstr>Components</vt:lpstr>
      <vt:lpstr>Methodology</vt:lpstr>
      <vt:lpstr>Sending data using MQTT protocol</vt:lpstr>
      <vt:lpstr>Sending data using MQTT protocol</vt:lpstr>
      <vt:lpstr>Slide 13</vt:lpstr>
      <vt:lpstr>Displaying data on LEDs</vt:lpstr>
      <vt:lpstr>Challenges</vt:lpstr>
      <vt:lpstr>Future work</vt:lpstr>
      <vt:lpstr>Demo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pov display</dc:title>
  <dc:creator>Raji...Z</dc:creator>
  <cp:lastModifiedBy>hpp</cp:lastModifiedBy>
  <cp:revision>32</cp:revision>
  <dcterms:created xsi:type="dcterms:W3CDTF">2018-12-22T10:06:09Z</dcterms:created>
  <dcterms:modified xsi:type="dcterms:W3CDTF">2018-12-22T22:20:01Z</dcterms:modified>
</cp:coreProperties>
</file>