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60" r:id="rId2"/>
  </p:sldMasterIdLst>
  <p:notesMasterIdLst>
    <p:notesMasterId r:id="rId5"/>
  </p:notesMasterIdLst>
  <p:handoutMasterIdLst>
    <p:handoutMasterId r:id="rId6"/>
  </p:handoutMasterIdLst>
  <p:sldIdLst>
    <p:sldId id="257" r:id="rId3"/>
    <p:sldId id="258" r:id="rId4"/>
  </p:sldIdLst>
  <p:sldSz cx="30275213" cy="42803763"/>
  <p:notesSz cx="6858000" cy="9144000"/>
  <p:defaultTextStyle>
    <a:defPPr>
      <a:defRPr lang="en-US"/>
    </a:defPPr>
    <a:lvl1pPr marL="0" algn="l" defTabSz="4298918" rtl="0" eaLnBrk="1" latinLnBrk="0" hangingPunct="1">
      <a:defRPr sz="8449" kern="1200">
        <a:solidFill>
          <a:schemeClr val="tx1"/>
        </a:solidFill>
        <a:latin typeface="+mn-lt"/>
        <a:ea typeface="+mn-ea"/>
        <a:cs typeface="+mn-cs"/>
      </a:defRPr>
    </a:lvl1pPr>
    <a:lvl2pPr marL="2149460" algn="l" defTabSz="4298918" rtl="0" eaLnBrk="1" latinLnBrk="0" hangingPunct="1">
      <a:defRPr sz="8449" kern="1200">
        <a:solidFill>
          <a:schemeClr val="tx1"/>
        </a:solidFill>
        <a:latin typeface="+mn-lt"/>
        <a:ea typeface="+mn-ea"/>
        <a:cs typeface="+mn-cs"/>
      </a:defRPr>
    </a:lvl2pPr>
    <a:lvl3pPr marL="4298918" algn="l" defTabSz="4298918" rtl="0" eaLnBrk="1" latinLnBrk="0" hangingPunct="1">
      <a:defRPr sz="8449" kern="1200">
        <a:solidFill>
          <a:schemeClr val="tx1"/>
        </a:solidFill>
        <a:latin typeface="+mn-lt"/>
        <a:ea typeface="+mn-ea"/>
        <a:cs typeface="+mn-cs"/>
      </a:defRPr>
    </a:lvl3pPr>
    <a:lvl4pPr marL="6448378" algn="l" defTabSz="4298918" rtl="0" eaLnBrk="1" latinLnBrk="0" hangingPunct="1">
      <a:defRPr sz="8449" kern="1200">
        <a:solidFill>
          <a:schemeClr val="tx1"/>
        </a:solidFill>
        <a:latin typeface="+mn-lt"/>
        <a:ea typeface="+mn-ea"/>
        <a:cs typeface="+mn-cs"/>
      </a:defRPr>
    </a:lvl4pPr>
    <a:lvl5pPr marL="8597836" algn="l" defTabSz="4298918" rtl="0" eaLnBrk="1" latinLnBrk="0" hangingPunct="1">
      <a:defRPr sz="8449" kern="1200">
        <a:solidFill>
          <a:schemeClr val="tx1"/>
        </a:solidFill>
        <a:latin typeface="+mn-lt"/>
        <a:ea typeface="+mn-ea"/>
        <a:cs typeface="+mn-cs"/>
      </a:defRPr>
    </a:lvl5pPr>
    <a:lvl6pPr marL="10747296" algn="l" defTabSz="4298918" rtl="0" eaLnBrk="1" latinLnBrk="0" hangingPunct="1">
      <a:defRPr sz="8449" kern="1200">
        <a:solidFill>
          <a:schemeClr val="tx1"/>
        </a:solidFill>
        <a:latin typeface="+mn-lt"/>
        <a:ea typeface="+mn-ea"/>
        <a:cs typeface="+mn-cs"/>
      </a:defRPr>
    </a:lvl6pPr>
    <a:lvl7pPr marL="12896756" algn="l" defTabSz="4298918" rtl="0" eaLnBrk="1" latinLnBrk="0" hangingPunct="1">
      <a:defRPr sz="8449" kern="1200">
        <a:solidFill>
          <a:schemeClr val="tx1"/>
        </a:solidFill>
        <a:latin typeface="+mn-lt"/>
        <a:ea typeface="+mn-ea"/>
        <a:cs typeface="+mn-cs"/>
      </a:defRPr>
    </a:lvl7pPr>
    <a:lvl8pPr marL="15046214" algn="l" defTabSz="4298918" rtl="0" eaLnBrk="1" latinLnBrk="0" hangingPunct="1">
      <a:defRPr sz="8449" kern="1200">
        <a:solidFill>
          <a:schemeClr val="tx1"/>
        </a:solidFill>
        <a:latin typeface="+mn-lt"/>
        <a:ea typeface="+mn-ea"/>
        <a:cs typeface="+mn-cs"/>
      </a:defRPr>
    </a:lvl8pPr>
    <a:lvl9pPr marL="17195675" algn="l" defTabSz="4298918" rtl="0" eaLnBrk="1" latinLnBrk="0" hangingPunct="1">
      <a:defRPr sz="844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D2DE"/>
    <a:srgbClr val="F3F5FA"/>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58" autoAdjust="0"/>
    <p:restoredTop sz="94707" autoAdjust="0"/>
  </p:normalViewPr>
  <p:slideViewPr>
    <p:cSldViewPr snapToGrid="0" snapToObjects="1" showGuides="1">
      <p:cViewPr>
        <p:scale>
          <a:sx n="14" d="100"/>
          <a:sy n="14" d="100"/>
        </p:scale>
        <p:origin x="2304" y="84"/>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9" d="100"/>
        <a:sy n="89" d="100"/>
      </p:scale>
      <p:origin x="0" y="0"/>
    </p:cViewPr>
  </p:sorterViewPr>
  <p:notesViewPr>
    <p:cSldViewPr snapToGrid="0" snapToObjects="1" showGuides="1">
      <p:cViewPr varScale="1">
        <p:scale>
          <a:sx n="74" d="100"/>
          <a:sy n="74" d="100"/>
        </p:scale>
        <p:origin x="2166" y="6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12/25/2019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1533006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12/25/2019</a:t>
            </a:fld>
            <a:endParaRPr lang="en-US" dirty="0"/>
          </a:p>
        </p:txBody>
      </p:sp>
      <p:sp>
        <p:nvSpPr>
          <p:cNvPr id="4" name="Slide Image Placeholder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675050545"/>
      </p:ext>
    </p:extLst>
  </p:cSld>
  <p:clrMap bg1="lt1" tx1="dk1" bg2="lt2" tx2="dk2" accent1="accent1" accent2="accent2" accent3="accent3" accent4="accent4" accent5="accent5" accent6="accent6" hlink="hlink" folHlink="folHlink"/>
  <p:notesStyle>
    <a:lvl1pPr marL="0" algn="l" defTabSz="4298918" rtl="0" eaLnBrk="1" latinLnBrk="0" hangingPunct="1">
      <a:defRPr sz="5709" kern="1200">
        <a:solidFill>
          <a:schemeClr val="tx1"/>
        </a:solidFill>
        <a:latin typeface="+mn-lt"/>
        <a:ea typeface="+mn-ea"/>
        <a:cs typeface="+mn-cs"/>
      </a:defRPr>
    </a:lvl1pPr>
    <a:lvl2pPr marL="2149460" algn="l" defTabSz="4298918" rtl="0" eaLnBrk="1" latinLnBrk="0" hangingPunct="1">
      <a:defRPr sz="5709" kern="1200">
        <a:solidFill>
          <a:schemeClr val="tx1"/>
        </a:solidFill>
        <a:latin typeface="+mn-lt"/>
        <a:ea typeface="+mn-ea"/>
        <a:cs typeface="+mn-cs"/>
      </a:defRPr>
    </a:lvl2pPr>
    <a:lvl3pPr marL="4298918" algn="l" defTabSz="4298918" rtl="0" eaLnBrk="1" latinLnBrk="0" hangingPunct="1">
      <a:defRPr sz="5709" kern="1200">
        <a:solidFill>
          <a:schemeClr val="tx1"/>
        </a:solidFill>
        <a:latin typeface="+mn-lt"/>
        <a:ea typeface="+mn-ea"/>
        <a:cs typeface="+mn-cs"/>
      </a:defRPr>
    </a:lvl3pPr>
    <a:lvl4pPr marL="6448378" algn="l" defTabSz="4298918" rtl="0" eaLnBrk="1" latinLnBrk="0" hangingPunct="1">
      <a:defRPr sz="5709" kern="1200">
        <a:solidFill>
          <a:schemeClr val="tx1"/>
        </a:solidFill>
        <a:latin typeface="+mn-lt"/>
        <a:ea typeface="+mn-ea"/>
        <a:cs typeface="+mn-cs"/>
      </a:defRPr>
    </a:lvl4pPr>
    <a:lvl5pPr marL="8597836" algn="l" defTabSz="4298918" rtl="0" eaLnBrk="1" latinLnBrk="0" hangingPunct="1">
      <a:defRPr sz="5709" kern="1200">
        <a:solidFill>
          <a:schemeClr val="tx1"/>
        </a:solidFill>
        <a:latin typeface="+mn-lt"/>
        <a:ea typeface="+mn-ea"/>
        <a:cs typeface="+mn-cs"/>
      </a:defRPr>
    </a:lvl5pPr>
    <a:lvl6pPr marL="10747296" algn="l" defTabSz="4298918" rtl="0" eaLnBrk="1" latinLnBrk="0" hangingPunct="1">
      <a:defRPr sz="5709" kern="1200">
        <a:solidFill>
          <a:schemeClr val="tx1"/>
        </a:solidFill>
        <a:latin typeface="+mn-lt"/>
        <a:ea typeface="+mn-ea"/>
        <a:cs typeface="+mn-cs"/>
      </a:defRPr>
    </a:lvl6pPr>
    <a:lvl7pPr marL="12896756" algn="l" defTabSz="4298918" rtl="0" eaLnBrk="1" latinLnBrk="0" hangingPunct="1">
      <a:defRPr sz="5709" kern="1200">
        <a:solidFill>
          <a:schemeClr val="tx1"/>
        </a:solidFill>
        <a:latin typeface="+mn-lt"/>
        <a:ea typeface="+mn-ea"/>
        <a:cs typeface="+mn-cs"/>
      </a:defRPr>
    </a:lvl7pPr>
    <a:lvl8pPr marL="15046214" algn="l" defTabSz="4298918" rtl="0" eaLnBrk="1" latinLnBrk="0" hangingPunct="1">
      <a:defRPr sz="5709" kern="1200">
        <a:solidFill>
          <a:schemeClr val="tx1"/>
        </a:solidFill>
        <a:latin typeface="+mn-lt"/>
        <a:ea typeface="+mn-ea"/>
        <a:cs typeface="+mn-cs"/>
      </a:defRPr>
    </a:lvl8pPr>
    <a:lvl9pPr marL="17195675" algn="l" defTabSz="4298918" rtl="0" eaLnBrk="1" latinLnBrk="0" hangingPunct="1">
      <a:defRPr sz="570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0x40 template">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23692" y="7640321"/>
            <a:ext cx="13904429" cy="888499"/>
          </a:xfrm>
          <a:prstGeom prst="rect">
            <a:avLst/>
          </a:prstGeom>
        </p:spPr>
        <p:txBody>
          <a:bodyPr wrap="square" lIns="196113" tIns="196113" rIns="196113" bIns="196113">
            <a:spAutoFit/>
          </a:bodyPr>
          <a:lstStyle>
            <a:lvl1pPr marL="0" indent="0">
              <a:buNone/>
              <a:defRPr sz="3200">
                <a:solidFill>
                  <a:schemeClr val="tx2"/>
                </a:solidFill>
                <a:latin typeface="Helvetica" pitchFamily="2"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636214" y="6951977"/>
            <a:ext cx="13893453" cy="697033"/>
          </a:xfrm>
          <a:prstGeom prst="rect">
            <a:avLst/>
          </a:prstGeom>
          <a:solidFill>
            <a:schemeClr val="accent6"/>
          </a:solidFill>
        </p:spPr>
        <p:txBody>
          <a:bodyPr wrap="square" lIns="78446" tIns="78446" rIns="78446" bIns="78446" anchor="ctr" anchorCtr="0">
            <a:spAutoFit/>
          </a:bodyPr>
          <a:lstStyle>
            <a:lvl1pPr marL="0" indent="0" algn="l">
              <a:buNone/>
              <a:defRPr sz="3500" b="1" u="none" baseline="0">
                <a:solidFill>
                  <a:schemeClr val="bg1"/>
                </a:solidFill>
                <a:latin typeface="Helvetica" pitchFamily="2" charset="0"/>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636210" y="18585459"/>
            <a:ext cx="13884679" cy="697033"/>
          </a:xfrm>
          <a:prstGeom prst="rect">
            <a:avLst/>
          </a:prstGeom>
          <a:solidFill>
            <a:schemeClr val="accent6"/>
          </a:solidFill>
        </p:spPr>
        <p:txBody>
          <a:bodyPr wrap="square" lIns="78446" tIns="78446" rIns="78446" bIns="78446" anchor="ctr" anchorCtr="0">
            <a:spAutoFit/>
          </a:bodyPr>
          <a:lstStyle>
            <a:lvl1pPr marL="0" indent="0" algn="l">
              <a:buNone/>
              <a:defRPr sz="3500" b="1" u="none" baseline="0">
                <a:solidFill>
                  <a:schemeClr val="bg1"/>
                </a:solidFill>
                <a:latin typeface="Helvetica" pitchFamily="2" charset="0"/>
              </a:defRPr>
            </a:lvl1pPr>
          </a:lstStyle>
          <a:p>
            <a:pPr lvl="0"/>
            <a:r>
              <a:rPr lang="en-US" dirty="0"/>
              <a:t>(click to edit)  OBJECTIVES</a:t>
            </a:r>
          </a:p>
        </p:txBody>
      </p:sp>
      <p:sp>
        <p:nvSpPr>
          <p:cNvPr id="25" name="Text Placeholder 5"/>
          <p:cNvSpPr>
            <a:spLocks noGrp="1"/>
          </p:cNvSpPr>
          <p:nvPr>
            <p:ph type="body" sz="quarter" idx="25" hasCustomPrompt="1"/>
          </p:nvPr>
        </p:nvSpPr>
        <p:spPr>
          <a:xfrm>
            <a:off x="15752776" y="7007147"/>
            <a:ext cx="13827814" cy="697033"/>
          </a:xfrm>
          <a:prstGeom prst="rect">
            <a:avLst/>
          </a:prstGeom>
          <a:solidFill>
            <a:schemeClr val="accent6"/>
          </a:solidFill>
        </p:spPr>
        <p:txBody>
          <a:bodyPr wrap="square" lIns="78446" tIns="78446" rIns="78446" bIns="78446" anchor="ctr" anchorCtr="0">
            <a:spAutoFit/>
          </a:bodyPr>
          <a:lstStyle>
            <a:lvl1pPr marL="0" indent="0" algn="l">
              <a:buNone/>
              <a:defRPr sz="3500" b="1" u="none" baseline="0">
                <a:solidFill>
                  <a:schemeClr val="bg1"/>
                </a:solidFill>
                <a:latin typeface="Helvetica" pitchFamily="2" charset="0"/>
              </a:defRPr>
            </a:lvl1pPr>
          </a:lstStyle>
          <a:p>
            <a:pPr lvl="0"/>
            <a:r>
              <a:rPr lang="en-US" dirty="0"/>
              <a:t>(click to edit)  CONCLUSIONS</a:t>
            </a:r>
          </a:p>
        </p:txBody>
      </p:sp>
      <p:sp>
        <p:nvSpPr>
          <p:cNvPr id="26" name="Text Placeholder 3"/>
          <p:cNvSpPr>
            <a:spLocks noGrp="1"/>
          </p:cNvSpPr>
          <p:nvPr>
            <p:ph type="body" sz="quarter" idx="26" hasCustomPrompt="1"/>
          </p:nvPr>
        </p:nvSpPr>
        <p:spPr>
          <a:xfrm>
            <a:off x="15752776" y="7792352"/>
            <a:ext cx="13827814" cy="888499"/>
          </a:xfrm>
          <a:prstGeom prst="rect">
            <a:avLst/>
          </a:prstGeom>
        </p:spPr>
        <p:txBody>
          <a:bodyPr wrap="square" lIns="196113" tIns="196113" rIns="196113" bIns="196113">
            <a:spAutoFit/>
          </a:bodyPr>
          <a:lstStyle>
            <a:lvl1pPr marL="0" indent="0">
              <a:buNone/>
              <a:defRPr sz="3200">
                <a:solidFill>
                  <a:schemeClr val="tx2"/>
                </a:solidFill>
                <a:latin typeface="Helvetica" pitchFamily="2"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5754149" y="18567652"/>
            <a:ext cx="13822514" cy="697033"/>
          </a:xfrm>
          <a:prstGeom prst="rect">
            <a:avLst/>
          </a:prstGeom>
          <a:solidFill>
            <a:schemeClr val="accent6"/>
          </a:solidFill>
        </p:spPr>
        <p:txBody>
          <a:bodyPr wrap="square" lIns="78446" tIns="78446" rIns="78446" bIns="78446" anchor="ctr" anchorCtr="0">
            <a:spAutoFit/>
          </a:bodyPr>
          <a:lstStyle>
            <a:lvl1pPr marL="0" indent="0" algn="l">
              <a:buNone/>
              <a:defRPr sz="3500" b="1" u="none" baseline="0">
                <a:solidFill>
                  <a:schemeClr val="bg1"/>
                </a:solidFill>
                <a:latin typeface="Helvetica" pitchFamily="2" charset="0"/>
              </a:defRPr>
            </a:lvl1pPr>
          </a:lstStyle>
          <a:p>
            <a:pPr lvl="0"/>
            <a:r>
              <a:rPr lang="en-US" dirty="0"/>
              <a:t>(click to edit)  REFERENCES</a:t>
            </a:r>
          </a:p>
        </p:txBody>
      </p:sp>
      <p:sp>
        <p:nvSpPr>
          <p:cNvPr id="28" name="Text Placeholder 3"/>
          <p:cNvSpPr>
            <a:spLocks noGrp="1"/>
          </p:cNvSpPr>
          <p:nvPr>
            <p:ph type="body" sz="quarter" idx="28" hasCustomPrompt="1"/>
          </p:nvPr>
        </p:nvSpPr>
        <p:spPr>
          <a:xfrm>
            <a:off x="15754325" y="19329612"/>
            <a:ext cx="13827814" cy="888499"/>
          </a:xfrm>
          <a:prstGeom prst="rect">
            <a:avLst/>
          </a:prstGeom>
        </p:spPr>
        <p:txBody>
          <a:bodyPr wrap="square" lIns="196113" tIns="196113" rIns="196113" bIns="196113">
            <a:spAutoFit/>
          </a:bodyPr>
          <a:lstStyle>
            <a:lvl1pPr marL="0" indent="0">
              <a:buNone/>
              <a:defRPr sz="3200">
                <a:solidFill>
                  <a:schemeClr val="tx2"/>
                </a:solidFill>
                <a:latin typeface="Helvetica" pitchFamily="2"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5741700" y="33432578"/>
            <a:ext cx="13827814" cy="697033"/>
          </a:xfrm>
          <a:prstGeom prst="rect">
            <a:avLst/>
          </a:prstGeom>
          <a:solidFill>
            <a:schemeClr val="accent6"/>
          </a:solidFill>
        </p:spPr>
        <p:txBody>
          <a:bodyPr wrap="square" lIns="78446" tIns="78446" rIns="78446" bIns="78446" anchor="ctr" anchorCtr="0">
            <a:spAutoFit/>
          </a:bodyPr>
          <a:lstStyle>
            <a:lvl1pPr marL="0" indent="0" algn="l">
              <a:buNone/>
              <a:defRPr sz="3500" b="1" u="none" baseline="0">
                <a:solidFill>
                  <a:schemeClr val="bg1"/>
                </a:solidFill>
                <a:latin typeface="Helvetica" pitchFamily="2" charset="0"/>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5741925" y="34204184"/>
            <a:ext cx="13834739" cy="888499"/>
          </a:xfrm>
          <a:prstGeom prst="rect">
            <a:avLst/>
          </a:prstGeom>
        </p:spPr>
        <p:txBody>
          <a:bodyPr wrap="square" lIns="196113" tIns="196113" rIns="196113" bIns="196113">
            <a:spAutoFit/>
          </a:bodyPr>
          <a:lstStyle>
            <a:lvl1pPr marL="0" indent="0">
              <a:buNone/>
              <a:defRPr sz="3200">
                <a:solidFill>
                  <a:schemeClr val="tx2"/>
                </a:solidFill>
                <a:latin typeface="Helvetica" pitchFamily="2"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623692" y="19330021"/>
            <a:ext cx="13893452" cy="888499"/>
          </a:xfrm>
          <a:prstGeom prst="rect">
            <a:avLst/>
          </a:prstGeom>
        </p:spPr>
        <p:txBody>
          <a:bodyPr wrap="square" lIns="196113" tIns="196113" rIns="196113" bIns="196113">
            <a:spAutoFit/>
          </a:bodyPr>
          <a:lstStyle>
            <a:lvl1pPr marL="0" indent="0">
              <a:buNone/>
              <a:defRPr sz="3200">
                <a:solidFill>
                  <a:schemeClr val="tx2"/>
                </a:solidFill>
                <a:latin typeface="Helvetica" pitchFamily="2"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76" name="Text Placeholder 76"/>
          <p:cNvSpPr>
            <a:spLocks noGrp="1"/>
          </p:cNvSpPr>
          <p:nvPr>
            <p:ph type="body" sz="quarter" idx="150" hasCustomPrompt="1"/>
          </p:nvPr>
        </p:nvSpPr>
        <p:spPr>
          <a:xfrm>
            <a:off x="636210" y="5053661"/>
            <a:ext cx="22536521" cy="921608"/>
          </a:xfrm>
          <a:prstGeom prst="rect">
            <a:avLst/>
          </a:prstGeom>
        </p:spPr>
        <p:txBody>
          <a:bodyPr lIns="95646" tIns="47823" rIns="95646" bIns="47823" anchor="t" anchorCtr="0">
            <a:normAutofit/>
          </a:bodyPr>
          <a:lstStyle>
            <a:lvl1pPr marL="0" indent="0" algn="l">
              <a:buFontTx/>
              <a:buNone/>
              <a:defRPr sz="5400" b="0" i="0">
                <a:solidFill>
                  <a:schemeClr val="tx2"/>
                </a:solidFill>
                <a:latin typeface="Helvetica Light" panose="020B0403020202020204" pitchFamily="34" charset="0"/>
              </a:defRPr>
            </a:lvl1pPr>
            <a:lvl2pPr>
              <a:buFontTx/>
              <a:buNone/>
              <a:defRPr sz="7500"/>
            </a:lvl2pPr>
            <a:lvl3pPr>
              <a:buFontTx/>
              <a:buNone/>
              <a:defRPr sz="7500"/>
            </a:lvl3pPr>
            <a:lvl4pPr>
              <a:buFontTx/>
              <a:buNone/>
              <a:defRPr sz="7500"/>
            </a:lvl4pPr>
            <a:lvl5pPr>
              <a:buFontTx/>
              <a:buNone/>
              <a:defRPr sz="7500"/>
            </a:lvl5pPr>
          </a:lstStyle>
          <a:p>
            <a:pPr lvl="0"/>
            <a:r>
              <a:rPr lang="en-US" dirty="0"/>
              <a:t>Click here to add affiliations</a:t>
            </a:r>
          </a:p>
        </p:txBody>
      </p:sp>
      <p:sp>
        <p:nvSpPr>
          <p:cNvPr id="79" name="Text Placeholder 76"/>
          <p:cNvSpPr>
            <a:spLocks noGrp="1"/>
          </p:cNvSpPr>
          <p:nvPr>
            <p:ph type="body" sz="quarter" idx="151" hasCustomPrompt="1"/>
          </p:nvPr>
        </p:nvSpPr>
        <p:spPr>
          <a:xfrm>
            <a:off x="636210" y="3844458"/>
            <a:ext cx="22536521" cy="892801"/>
          </a:xfrm>
          <a:prstGeom prst="rect">
            <a:avLst/>
          </a:prstGeom>
        </p:spPr>
        <p:txBody>
          <a:bodyPr lIns="95646" tIns="47823" rIns="95646" bIns="47823" anchor="t" anchorCtr="0">
            <a:normAutofit/>
          </a:bodyPr>
          <a:lstStyle>
            <a:lvl1pPr marL="0" indent="0" algn="l">
              <a:buFontTx/>
              <a:buNone/>
              <a:defRPr sz="5400" b="0" i="0">
                <a:solidFill>
                  <a:schemeClr val="tx2"/>
                </a:solidFill>
                <a:latin typeface="Helvetica Light" panose="020B0403020202020204" pitchFamily="34" charset="0"/>
              </a:defRPr>
            </a:lvl1pPr>
            <a:lvl2pPr>
              <a:buFontTx/>
              <a:buNone/>
              <a:defRPr sz="7500"/>
            </a:lvl2pPr>
            <a:lvl3pPr>
              <a:buFontTx/>
              <a:buNone/>
              <a:defRPr sz="7500"/>
            </a:lvl3pPr>
            <a:lvl4pPr>
              <a:buFontTx/>
              <a:buNone/>
              <a:defRPr sz="7500"/>
            </a:lvl4pPr>
            <a:lvl5pPr>
              <a:buFontTx/>
              <a:buNone/>
              <a:defRPr sz="7500"/>
            </a:lvl5pPr>
          </a:lstStyle>
          <a:p>
            <a:pPr lvl="0"/>
            <a:r>
              <a:rPr lang="en-US" dirty="0"/>
              <a:t>Click here to add authors</a:t>
            </a:r>
          </a:p>
        </p:txBody>
      </p:sp>
      <p:sp>
        <p:nvSpPr>
          <p:cNvPr id="80" name="Text Placeholder 76"/>
          <p:cNvSpPr>
            <a:spLocks noGrp="1"/>
          </p:cNvSpPr>
          <p:nvPr>
            <p:ph type="body" sz="quarter" idx="153" hasCustomPrompt="1"/>
          </p:nvPr>
        </p:nvSpPr>
        <p:spPr>
          <a:xfrm>
            <a:off x="636210" y="1599655"/>
            <a:ext cx="22536521" cy="1947554"/>
          </a:xfrm>
          <a:prstGeom prst="rect">
            <a:avLst/>
          </a:prstGeom>
        </p:spPr>
        <p:txBody>
          <a:bodyPr lIns="95646" tIns="47823" rIns="95646" bIns="47823" anchor="t" anchorCtr="0">
            <a:normAutofit/>
          </a:bodyPr>
          <a:lstStyle>
            <a:lvl1pPr marL="0" indent="0" algn="l">
              <a:buFontTx/>
              <a:buNone/>
              <a:defRPr sz="9600" b="0" i="0">
                <a:solidFill>
                  <a:schemeClr val="tx2"/>
                </a:solidFill>
                <a:latin typeface="Helvetica Light" panose="020B0403020202020204" pitchFamily="34" charset="0"/>
              </a:defRPr>
            </a:lvl1pPr>
            <a:lvl2pPr>
              <a:buFontTx/>
              <a:buNone/>
              <a:defRPr sz="7500"/>
            </a:lvl2pPr>
            <a:lvl3pPr>
              <a:buFontTx/>
              <a:buNone/>
              <a:defRPr sz="7500"/>
            </a:lvl3pPr>
            <a:lvl4pPr>
              <a:buFontTx/>
              <a:buNone/>
              <a:defRPr sz="7500"/>
            </a:lvl4pPr>
            <a:lvl5pPr>
              <a:buFontTx/>
              <a:buNone/>
              <a:defRPr sz="7500"/>
            </a:lvl5pPr>
          </a:lstStyle>
          <a:p>
            <a:pPr lvl="0"/>
            <a:r>
              <a:rPr lang="en-US" dirty="0"/>
              <a:t>Click here to add title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thout guides">
    <p:spTree>
      <p:nvGrpSpPr>
        <p:cNvPr id="1" name=""/>
        <p:cNvGrpSpPr/>
        <p:nvPr/>
      </p:nvGrpSpPr>
      <p:grpSpPr>
        <a:xfrm>
          <a:off x="0" y="0"/>
          <a:ext cx="0" cy="0"/>
          <a:chOff x="0" y="0"/>
          <a:chExt cx="0" cy="0"/>
        </a:xfrm>
      </p:grpSpPr>
      <p:sp>
        <p:nvSpPr>
          <p:cNvPr id="16" name="Text Placeholder 3">
            <a:extLst>
              <a:ext uri="{FF2B5EF4-FFF2-40B4-BE49-F238E27FC236}">
                <a16:creationId xmlns:a16="http://schemas.microsoft.com/office/drawing/2014/main" id="{10D6D35B-BF84-2543-92DA-0331C28060CB}"/>
              </a:ext>
            </a:extLst>
          </p:cNvPr>
          <p:cNvSpPr>
            <a:spLocks noGrp="1"/>
          </p:cNvSpPr>
          <p:nvPr>
            <p:ph type="body" sz="quarter" idx="10" hasCustomPrompt="1"/>
          </p:nvPr>
        </p:nvSpPr>
        <p:spPr>
          <a:xfrm>
            <a:off x="623692" y="7640321"/>
            <a:ext cx="13904429" cy="888499"/>
          </a:xfrm>
          <a:prstGeom prst="rect">
            <a:avLst/>
          </a:prstGeom>
        </p:spPr>
        <p:txBody>
          <a:bodyPr wrap="square" lIns="196113" tIns="196113" rIns="196113" bIns="196113">
            <a:spAutoFit/>
          </a:bodyPr>
          <a:lstStyle>
            <a:lvl1pPr marL="0" indent="0">
              <a:buNone/>
              <a:defRPr sz="3200">
                <a:solidFill>
                  <a:schemeClr val="tx2"/>
                </a:solidFill>
                <a:latin typeface="Helvetica" pitchFamily="2"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17" name="Text Placeholder 5">
            <a:extLst>
              <a:ext uri="{FF2B5EF4-FFF2-40B4-BE49-F238E27FC236}">
                <a16:creationId xmlns:a16="http://schemas.microsoft.com/office/drawing/2014/main" id="{0E67470E-2069-0247-A2C5-549920E25D22}"/>
              </a:ext>
            </a:extLst>
          </p:cNvPr>
          <p:cNvSpPr>
            <a:spLocks noGrp="1"/>
          </p:cNvSpPr>
          <p:nvPr>
            <p:ph type="body" sz="quarter" idx="11" hasCustomPrompt="1"/>
          </p:nvPr>
        </p:nvSpPr>
        <p:spPr>
          <a:xfrm>
            <a:off x="636214" y="6951977"/>
            <a:ext cx="13893453" cy="697033"/>
          </a:xfrm>
          <a:prstGeom prst="rect">
            <a:avLst/>
          </a:prstGeom>
          <a:solidFill>
            <a:schemeClr val="accent6"/>
          </a:solidFill>
        </p:spPr>
        <p:txBody>
          <a:bodyPr wrap="square" lIns="78446" tIns="78446" rIns="78446" bIns="78446" anchor="ctr" anchorCtr="0">
            <a:spAutoFit/>
          </a:bodyPr>
          <a:lstStyle>
            <a:lvl1pPr marL="0" indent="0" algn="l">
              <a:buNone/>
              <a:defRPr sz="3500" b="1" u="none" baseline="0">
                <a:solidFill>
                  <a:schemeClr val="bg1"/>
                </a:solidFill>
                <a:latin typeface="Helvetica" pitchFamily="2" charset="0"/>
              </a:defRPr>
            </a:lvl1pPr>
          </a:lstStyle>
          <a:p>
            <a:pPr lvl="0"/>
            <a:r>
              <a:rPr lang="en-US" dirty="0"/>
              <a:t>(click to edit) INTRODUCTION or ABSTRACT</a:t>
            </a:r>
          </a:p>
        </p:txBody>
      </p:sp>
      <p:sp>
        <p:nvSpPr>
          <p:cNvPr id="18" name="Text Placeholder 5">
            <a:extLst>
              <a:ext uri="{FF2B5EF4-FFF2-40B4-BE49-F238E27FC236}">
                <a16:creationId xmlns:a16="http://schemas.microsoft.com/office/drawing/2014/main" id="{EBF0BE94-5404-4541-8F90-23226B2C1A48}"/>
              </a:ext>
            </a:extLst>
          </p:cNvPr>
          <p:cNvSpPr>
            <a:spLocks noGrp="1"/>
          </p:cNvSpPr>
          <p:nvPr>
            <p:ph type="body" sz="quarter" idx="20" hasCustomPrompt="1"/>
          </p:nvPr>
        </p:nvSpPr>
        <p:spPr>
          <a:xfrm>
            <a:off x="636210" y="18585459"/>
            <a:ext cx="13884679" cy="697033"/>
          </a:xfrm>
          <a:prstGeom prst="rect">
            <a:avLst/>
          </a:prstGeom>
          <a:solidFill>
            <a:schemeClr val="accent6"/>
          </a:solidFill>
        </p:spPr>
        <p:txBody>
          <a:bodyPr wrap="square" lIns="78446" tIns="78446" rIns="78446" bIns="78446" anchor="ctr" anchorCtr="0">
            <a:spAutoFit/>
          </a:bodyPr>
          <a:lstStyle>
            <a:lvl1pPr marL="0" indent="0" algn="l">
              <a:buNone/>
              <a:defRPr sz="3500" b="1" u="none" baseline="0">
                <a:solidFill>
                  <a:schemeClr val="bg1"/>
                </a:solidFill>
                <a:latin typeface="Helvetica" pitchFamily="2" charset="0"/>
              </a:defRPr>
            </a:lvl1pPr>
          </a:lstStyle>
          <a:p>
            <a:pPr lvl="0"/>
            <a:r>
              <a:rPr lang="en-US" dirty="0"/>
              <a:t>(click to edit)  OBJECTIVES</a:t>
            </a:r>
          </a:p>
        </p:txBody>
      </p:sp>
      <p:sp>
        <p:nvSpPr>
          <p:cNvPr id="19" name="Text Placeholder 5">
            <a:extLst>
              <a:ext uri="{FF2B5EF4-FFF2-40B4-BE49-F238E27FC236}">
                <a16:creationId xmlns:a16="http://schemas.microsoft.com/office/drawing/2014/main" id="{84F03BD7-4104-5C47-8D6D-A9132AF0BD0F}"/>
              </a:ext>
            </a:extLst>
          </p:cNvPr>
          <p:cNvSpPr>
            <a:spLocks noGrp="1"/>
          </p:cNvSpPr>
          <p:nvPr>
            <p:ph type="body" sz="quarter" idx="25" hasCustomPrompt="1"/>
          </p:nvPr>
        </p:nvSpPr>
        <p:spPr>
          <a:xfrm>
            <a:off x="15752776" y="7007147"/>
            <a:ext cx="13827814" cy="697033"/>
          </a:xfrm>
          <a:prstGeom prst="rect">
            <a:avLst/>
          </a:prstGeom>
          <a:solidFill>
            <a:schemeClr val="accent6"/>
          </a:solidFill>
        </p:spPr>
        <p:txBody>
          <a:bodyPr wrap="square" lIns="78446" tIns="78446" rIns="78446" bIns="78446" anchor="ctr" anchorCtr="0">
            <a:spAutoFit/>
          </a:bodyPr>
          <a:lstStyle>
            <a:lvl1pPr marL="0" indent="0" algn="l">
              <a:buNone/>
              <a:defRPr sz="3500" b="1" u="none" baseline="0">
                <a:solidFill>
                  <a:schemeClr val="bg1"/>
                </a:solidFill>
                <a:latin typeface="Helvetica" pitchFamily="2" charset="0"/>
              </a:defRPr>
            </a:lvl1pPr>
          </a:lstStyle>
          <a:p>
            <a:pPr lvl="0"/>
            <a:r>
              <a:rPr lang="en-US" dirty="0"/>
              <a:t>(click to edit)  CONCLUSIONS</a:t>
            </a:r>
          </a:p>
        </p:txBody>
      </p:sp>
      <p:sp>
        <p:nvSpPr>
          <p:cNvPr id="21" name="Text Placeholder 3">
            <a:extLst>
              <a:ext uri="{FF2B5EF4-FFF2-40B4-BE49-F238E27FC236}">
                <a16:creationId xmlns:a16="http://schemas.microsoft.com/office/drawing/2014/main" id="{36B70753-7013-2A4C-BD90-5D59ACFC945E}"/>
              </a:ext>
            </a:extLst>
          </p:cNvPr>
          <p:cNvSpPr>
            <a:spLocks noGrp="1"/>
          </p:cNvSpPr>
          <p:nvPr>
            <p:ph type="body" sz="quarter" idx="26" hasCustomPrompt="1"/>
          </p:nvPr>
        </p:nvSpPr>
        <p:spPr>
          <a:xfrm>
            <a:off x="15752776" y="7792352"/>
            <a:ext cx="13827814" cy="888499"/>
          </a:xfrm>
          <a:prstGeom prst="rect">
            <a:avLst/>
          </a:prstGeom>
        </p:spPr>
        <p:txBody>
          <a:bodyPr wrap="square" lIns="196113" tIns="196113" rIns="196113" bIns="196113">
            <a:spAutoFit/>
          </a:bodyPr>
          <a:lstStyle>
            <a:lvl1pPr marL="0" indent="0">
              <a:buNone/>
              <a:defRPr sz="3200">
                <a:solidFill>
                  <a:schemeClr val="tx2"/>
                </a:solidFill>
                <a:latin typeface="Helvetica" pitchFamily="2"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22" name="Text Placeholder 5">
            <a:extLst>
              <a:ext uri="{FF2B5EF4-FFF2-40B4-BE49-F238E27FC236}">
                <a16:creationId xmlns:a16="http://schemas.microsoft.com/office/drawing/2014/main" id="{8AED06A5-20A9-0948-A134-5B15274F1A62}"/>
              </a:ext>
            </a:extLst>
          </p:cNvPr>
          <p:cNvSpPr>
            <a:spLocks noGrp="1"/>
          </p:cNvSpPr>
          <p:nvPr>
            <p:ph type="body" sz="quarter" idx="27" hasCustomPrompt="1"/>
          </p:nvPr>
        </p:nvSpPr>
        <p:spPr>
          <a:xfrm>
            <a:off x="15754149" y="18567652"/>
            <a:ext cx="13822514" cy="697033"/>
          </a:xfrm>
          <a:prstGeom prst="rect">
            <a:avLst/>
          </a:prstGeom>
          <a:solidFill>
            <a:schemeClr val="accent6"/>
          </a:solidFill>
        </p:spPr>
        <p:txBody>
          <a:bodyPr wrap="square" lIns="78446" tIns="78446" rIns="78446" bIns="78446" anchor="ctr" anchorCtr="0">
            <a:spAutoFit/>
          </a:bodyPr>
          <a:lstStyle>
            <a:lvl1pPr marL="0" indent="0" algn="l">
              <a:buNone/>
              <a:defRPr sz="3500" b="1" u="none" baseline="0">
                <a:solidFill>
                  <a:schemeClr val="bg1"/>
                </a:solidFill>
                <a:latin typeface="Helvetica" pitchFamily="2" charset="0"/>
              </a:defRPr>
            </a:lvl1pPr>
          </a:lstStyle>
          <a:p>
            <a:pPr lvl="0"/>
            <a:r>
              <a:rPr lang="en-US" dirty="0"/>
              <a:t>(click to edit)  REFERENCES</a:t>
            </a:r>
          </a:p>
        </p:txBody>
      </p:sp>
      <p:sp>
        <p:nvSpPr>
          <p:cNvPr id="23" name="Text Placeholder 3">
            <a:extLst>
              <a:ext uri="{FF2B5EF4-FFF2-40B4-BE49-F238E27FC236}">
                <a16:creationId xmlns:a16="http://schemas.microsoft.com/office/drawing/2014/main" id="{ADFB2D5A-4385-504F-B4BD-D86C35819083}"/>
              </a:ext>
            </a:extLst>
          </p:cNvPr>
          <p:cNvSpPr>
            <a:spLocks noGrp="1"/>
          </p:cNvSpPr>
          <p:nvPr>
            <p:ph type="body" sz="quarter" idx="28" hasCustomPrompt="1"/>
          </p:nvPr>
        </p:nvSpPr>
        <p:spPr>
          <a:xfrm>
            <a:off x="15754325" y="19329612"/>
            <a:ext cx="13827814" cy="888499"/>
          </a:xfrm>
          <a:prstGeom prst="rect">
            <a:avLst/>
          </a:prstGeom>
        </p:spPr>
        <p:txBody>
          <a:bodyPr wrap="square" lIns="196113" tIns="196113" rIns="196113" bIns="196113">
            <a:spAutoFit/>
          </a:bodyPr>
          <a:lstStyle>
            <a:lvl1pPr marL="0" indent="0">
              <a:buNone/>
              <a:defRPr sz="3200">
                <a:solidFill>
                  <a:schemeClr val="tx2"/>
                </a:solidFill>
                <a:latin typeface="Helvetica" pitchFamily="2"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24" name="Text Placeholder 5">
            <a:extLst>
              <a:ext uri="{FF2B5EF4-FFF2-40B4-BE49-F238E27FC236}">
                <a16:creationId xmlns:a16="http://schemas.microsoft.com/office/drawing/2014/main" id="{404410FD-E3D6-A741-9BF5-3A48528295ED}"/>
              </a:ext>
            </a:extLst>
          </p:cNvPr>
          <p:cNvSpPr>
            <a:spLocks noGrp="1"/>
          </p:cNvSpPr>
          <p:nvPr>
            <p:ph type="body" sz="quarter" idx="29" hasCustomPrompt="1"/>
          </p:nvPr>
        </p:nvSpPr>
        <p:spPr>
          <a:xfrm>
            <a:off x="15741700" y="33432578"/>
            <a:ext cx="13827814" cy="697033"/>
          </a:xfrm>
          <a:prstGeom prst="rect">
            <a:avLst/>
          </a:prstGeom>
          <a:solidFill>
            <a:schemeClr val="accent6"/>
          </a:solidFill>
        </p:spPr>
        <p:txBody>
          <a:bodyPr wrap="square" lIns="78446" tIns="78446" rIns="78446" bIns="78446" anchor="ctr" anchorCtr="0">
            <a:spAutoFit/>
          </a:bodyPr>
          <a:lstStyle>
            <a:lvl1pPr marL="0" indent="0" algn="l">
              <a:buNone/>
              <a:defRPr sz="3500" b="1" u="none" baseline="0">
                <a:solidFill>
                  <a:schemeClr val="bg1"/>
                </a:solidFill>
                <a:latin typeface="Helvetica" pitchFamily="2" charset="0"/>
              </a:defRPr>
            </a:lvl1pPr>
          </a:lstStyle>
          <a:p>
            <a:pPr lvl="0"/>
            <a:r>
              <a:rPr lang="en-US" dirty="0"/>
              <a:t>(click to edit)  ACKNOWLEDGEMENTS or  CONTACT</a:t>
            </a:r>
          </a:p>
        </p:txBody>
      </p:sp>
      <p:sp>
        <p:nvSpPr>
          <p:cNvPr id="31" name="Text Placeholder 3">
            <a:extLst>
              <a:ext uri="{FF2B5EF4-FFF2-40B4-BE49-F238E27FC236}">
                <a16:creationId xmlns:a16="http://schemas.microsoft.com/office/drawing/2014/main" id="{74643D01-9E90-AC49-B935-2B13A7A66D36}"/>
              </a:ext>
            </a:extLst>
          </p:cNvPr>
          <p:cNvSpPr>
            <a:spLocks noGrp="1"/>
          </p:cNvSpPr>
          <p:nvPr>
            <p:ph type="body" sz="quarter" idx="30" hasCustomPrompt="1"/>
          </p:nvPr>
        </p:nvSpPr>
        <p:spPr>
          <a:xfrm>
            <a:off x="15741925" y="34204184"/>
            <a:ext cx="13834739" cy="888499"/>
          </a:xfrm>
          <a:prstGeom prst="rect">
            <a:avLst/>
          </a:prstGeom>
        </p:spPr>
        <p:txBody>
          <a:bodyPr wrap="square" lIns="196113" tIns="196113" rIns="196113" bIns="196113">
            <a:spAutoFit/>
          </a:bodyPr>
          <a:lstStyle>
            <a:lvl1pPr marL="0" indent="0">
              <a:buNone/>
              <a:defRPr sz="3200">
                <a:solidFill>
                  <a:schemeClr val="tx2"/>
                </a:solidFill>
                <a:latin typeface="Helvetica" pitchFamily="2"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32" name="Text Placeholder 3">
            <a:extLst>
              <a:ext uri="{FF2B5EF4-FFF2-40B4-BE49-F238E27FC236}">
                <a16:creationId xmlns:a16="http://schemas.microsoft.com/office/drawing/2014/main" id="{72FD442B-6CC3-7C4D-A0F4-DC7320293C69}"/>
              </a:ext>
            </a:extLst>
          </p:cNvPr>
          <p:cNvSpPr>
            <a:spLocks noGrp="1"/>
          </p:cNvSpPr>
          <p:nvPr>
            <p:ph type="body" sz="quarter" idx="96" hasCustomPrompt="1"/>
          </p:nvPr>
        </p:nvSpPr>
        <p:spPr>
          <a:xfrm>
            <a:off x="623692" y="19330021"/>
            <a:ext cx="13893452" cy="888499"/>
          </a:xfrm>
          <a:prstGeom prst="rect">
            <a:avLst/>
          </a:prstGeom>
        </p:spPr>
        <p:txBody>
          <a:bodyPr wrap="square" lIns="196113" tIns="196113" rIns="196113" bIns="196113">
            <a:spAutoFit/>
          </a:bodyPr>
          <a:lstStyle>
            <a:lvl1pPr marL="0" indent="0">
              <a:buNone/>
              <a:defRPr sz="3200">
                <a:solidFill>
                  <a:schemeClr val="tx2"/>
                </a:solidFill>
                <a:latin typeface="Helvetica" pitchFamily="2"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33" name="Text Placeholder 76">
            <a:extLst>
              <a:ext uri="{FF2B5EF4-FFF2-40B4-BE49-F238E27FC236}">
                <a16:creationId xmlns:a16="http://schemas.microsoft.com/office/drawing/2014/main" id="{9747FE7D-AC81-AD47-963F-F2E14AA9747F}"/>
              </a:ext>
            </a:extLst>
          </p:cNvPr>
          <p:cNvSpPr>
            <a:spLocks noGrp="1"/>
          </p:cNvSpPr>
          <p:nvPr>
            <p:ph type="body" sz="quarter" idx="150" hasCustomPrompt="1"/>
          </p:nvPr>
        </p:nvSpPr>
        <p:spPr>
          <a:xfrm>
            <a:off x="636210" y="5053661"/>
            <a:ext cx="22536521" cy="921608"/>
          </a:xfrm>
          <a:prstGeom prst="rect">
            <a:avLst/>
          </a:prstGeom>
        </p:spPr>
        <p:txBody>
          <a:bodyPr lIns="95646" tIns="47823" rIns="95646" bIns="47823" anchor="t" anchorCtr="0">
            <a:normAutofit/>
          </a:bodyPr>
          <a:lstStyle>
            <a:lvl1pPr marL="0" indent="0" algn="l">
              <a:buFontTx/>
              <a:buNone/>
              <a:defRPr sz="5400" b="0" i="0">
                <a:solidFill>
                  <a:schemeClr val="tx2"/>
                </a:solidFill>
                <a:latin typeface="Helvetica Light" panose="020B0403020202020204" pitchFamily="34" charset="0"/>
              </a:defRPr>
            </a:lvl1pPr>
            <a:lvl2pPr>
              <a:buFontTx/>
              <a:buNone/>
              <a:defRPr sz="7500"/>
            </a:lvl2pPr>
            <a:lvl3pPr>
              <a:buFontTx/>
              <a:buNone/>
              <a:defRPr sz="7500"/>
            </a:lvl3pPr>
            <a:lvl4pPr>
              <a:buFontTx/>
              <a:buNone/>
              <a:defRPr sz="7500"/>
            </a:lvl4pPr>
            <a:lvl5pPr>
              <a:buFontTx/>
              <a:buNone/>
              <a:defRPr sz="7500"/>
            </a:lvl5pPr>
          </a:lstStyle>
          <a:p>
            <a:pPr lvl="0"/>
            <a:r>
              <a:rPr lang="en-US" dirty="0"/>
              <a:t>Click here to add affiliations</a:t>
            </a:r>
          </a:p>
        </p:txBody>
      </p:sp>
      <p:sp>
        <p:nvSpPr>
          <p:cNvPr id="34" name="Text Placeholder 76">
            <a:extLst>
              <a:ext uri="{FF2B5EF4-FFF2-40B4-BE49-F238E27FC236}">
                <a16:creationId xmlns:a16="http://schemas.microsoft.com/office/drawing/2014/main" id="{B7EC434E-731B-884C-BB6B-DEFFF8EC666E}"/>
              </a:ext>
            </a:extLst>
          </p:cNvPr>
          <p:cNvSpPr>
            <a:spLocks noGrp="1"/>
          </p:cNvSpPr>
          <p:nvPr>
            <p:ph type="body" sz="quarter" idx="151" hasCustomPrompt="1"/>
          </p:nvPr>
        </p:nvSpPr>
        <p:spPr>
          <a:xfrm>
            <a:off x="636210" y="3844458"/>
            <a:ext cx="22536521" cy="892801"/>
          </a:xfrm>
          <a:prstGeom prst="rect">
            <a:avLst/>
          </a:prstGeom>
        </p:spPr>
        <p:txBody>
          <a:bodyPr lIns="95646" tIns="47823" rIns="95646" bIns="47823" anchor="t" anchorCtr="0">
            <a:normAutofit/>
          </a:bodyPr>
          <a:lstStyle>
            <a:lvl1pPr marL="0" indent="0" algn="l">
              <a:buFontTx/>
              <a:buNone/>
              <a:defRPr sz="5400" b="0" i="0">
                <a:solidFill>
                  <a:schemeClr val="tx2"/>
                </a:solidFill>
                <a:latin typeface="Helvetica Light" panose="020B0403020202020204" pitchFamily="34" charset="0"/>
              </a:defRPr>
            </a:lvl1pPr>
            <a:lvl2pPr>
              <a:buFontTx/>
              <a:buNone/>
              <a:defRPr sz="7500"/>
            </a:lvl2pPr>
            <a:lvl3pPr>
              <a:buFontTx/>
              <a:buNone/>
              <a:defRPr sz="7500"/>
            </a:lvl3pPr>
            <a:lvl4pPr>
              <a:buFontTx/>
              <a:buNone/>
              <a:defRPr sz="7500"/>
            </a:lvl4pPr>
            <a:lvl5pPr>
              <a:buFontTx/>
              <a:buNone/>
              <a:defRPr sz="7500"/>
            </a:lvl5pPr>
          </a:lstStyle>
          <a:p>
            <a:pPr lvl="0"/>
            <a:r>
              <a:rPr lang="en-US" dirty="0"/>
              <a:t>Click here to add authors</a:t>
            </a:r>
          </a:p>
        </p:txBody>
      </p:sp>
      <p:sp>
        <p:nvSpPr>
          <p:cNvPr id="35" name="Text Placeholder 76">
            <a:extLst>
              <a:ext uri="{FF2B5EF4-FFF2-40B4-BE49-F238E27FC236}">
                <a16:creationId xmlns:a16="http://schemas.microsoft.com/office/drawing/2014/main" id="{A82BFA58-0299-AF45-9301-1CF697C54D5F}"/>
              </a:ext>
            </a:extLst>
          </p:cNvPr>
          <p:cNvSpPr>
            <a:spLocks noGrp="1"/>
          </p:cNvSpPr>
          <p:nvPr>
            <p:ph type="body" sz="quarter" idx="153" hasCustomPrompt="1"/>
          </p:nvPr>
        </p:nvSpPr>
        <p:spPr>
          <a:xfrm>
            <a:off x="636210" y="1599655"/>
            <a:ext cx="22536521" cy="1947554"/>
          </a:xfrm>
          <a:prstGeom prst="rect">
            <a:avLst/>
          </a:prstGeom>
        </p:spPr>
        <p:txBody>
          <a:bodyPr lIns="95646" tIns="47823" rIns="95646" bIns="47823" anchor="t" anchorCtr="0">
            <a:normAutofit/>
          </a:bodyPr>
          <a:lstStyle>
            <a:lvl1pPr marL="0" indent="0" algn="l">
              <a:buFontTx/>
              <a:buNone/>
              <a:defRPr sz="9600" b="0" i="0">
                <a:solidFill>
                  <a:schemeClr val="tx2"/>
                </a:solidFill>
                <a:latin typeface="Helvetica Light" panose="020B0403020202020204" pitchFamily="34" charset="0"/>
              </a:defRPr>
            </a:lvl1pPr>
            <a:lvl2pPr>
              <a:buFontTx/>
              <a:buNone/>
              <a:defRPr sz="7500"/>
            </a:lvl2pPr>
            <a:lvl3pPr>
              <a:buFontTx/>
              <a:buNone/>
              <a:defRPr sz="7500"/>
            </a:lvl3pPr>
            <a:lvl4pPr>
              <a:buFontTx/>
              <a:buNone/>
              <a:defRPr sz="7500"/>
            </a:lvl4pPr>
            <a:lvl5pPr>
              <a:buFontTx/>
              <a:buNone/>
              <a:defRPr sz="7500"/>
            </a:lvl5pPr>
          </a:lstStyle>
          <a:p>
            <a:pPr lvl="0"/>
            <a:r>
              <a:rPr lang="en-US" dirty="0"/>
              <a:t>Click here to add title</a:t>
            </a:r>
          </a:p>
        </p:txBody>
      </p:sp>
      <p:cxnSp>
        <p:nvCxnSpPr>
          <p:cNvPr id="36" name="Straight Connector 35">
            <a:extLst>
              <a:ext uri="{FF2B5EF4-FFF2-40B4-BE49-F238E27FC236}">
                <a16:creationId xmlns:a16="http://schemas.microsoft.com/office/drawing/2014/main" id="{1215C6C6-5B51-A947-B2BE-0DCC315002FE}"/>
              </a:ext>
            </a:extLst>
          </p:cNvPr>
          <p:cNvCxnSpPr>
            <a:cxnSpLocks/>
          </p:cNvCxnSpPr>
          <p:nvPr userDrawn="1"/>
        </p:nvCxnSpPr>
        <p:spPr>
          <a:xfrm>
            <a:off x="15137607" y="6883733"/>
            <a:ext cx="0" cy="34314889"/>
          </a:xfrm>
          <a:prstGeom prst="line">
            <a:avLst/>
          </a:prstGeom>
          <a:ln>
            <a:prstDash val="sysDot"/>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3899913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hyperlink" Target="https://www.posterpresentations.com/how-to-change-the-research-poster-template-colors.html" TargetMode="External"/><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6.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297638" y="41996961"/>
            <a:ext cx="3243644" cy="329308"/>
          </a:xfrm>
          <a:prstGeom prst="rect">
            <a:avLst/>
          </a:prstGeom>
          <a:noFill/>
          <a:ln w="9525">
            <a:noFill/>
            <a:miter lim="800000"/>
            <a:headEnd/>
            <a:tailEnd/>
          </a:ln>
          <a:effectLst/>
        </p:spPr>
        <p:txBody>
          <a:bodyPr wrap="square" lIns="78297" tIns="39141" rIns="78297" bIns="39141">
            <a:spAutoFit/>
          </a:bodyPr>
          <a:lstStyle/>
          <a:p>
            <a:pPr eaLnBrk="0" hangingPunct="0">
              <a:lnSpc>
                <a:spcPct val="65000"/>
              </a:lnSpc>
              <a:spcBef>
                <a:spcPct val="50000"/>
              </a:spcBef>
              <a:defRPr/>
            </a:pPr>
            <a:r>
              <a:rPr lang="en-US" sz="6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1050" b="1" dirty="0">
                <a:solidFill>
                  <a:schemeClr val="bg1">
                    <a:lumMod val="75000"/>
                  </a:schemeClr>
                </a:solidFill>
                <a:latin typeface="Arial" charset="0"/>
              </a:rPr>
              <a:t>www.PosterPresentations.com</a:t>
            </a:r>
          </a:p>
        </p:txBody>
      </p:sp>
      <p:graphicFrame>
        <p:nvGraphicFramePr>
          <p:cNvPr id="5" name="Table 4">
            <a:extLst>
              <a:ext uri="{FF2B5EF4-FFF2-40B4-BE49-F238E27FC236}">
                <a16:creationId xmlns:a16="http://schemas.microsoft.com/office/drawing/2014/main" id="{1047B911-F730-C048-8FBA-5DAF13A7A361}"/>
              </a:ext>
            </a:extLst>
          </p:cNvPr>
          <p:cNvGraphicFramePr>
            <a:graphicFrameLocks noGrp="1"/>
          </p:cNvGraphicFramePr>
          <p:nvPr userDrawn="1">
            <p:extLst>
              <p:ext uri="{D42A27DB-BD31-4B8C-83A1-F6EECF244321}">
                <p14:modId xmlns:p14="http://schemas.microsoft.com/office/powerpoint/2010/main" val="4047002406"/>
              </p:ext>
            </p:extLst>
          </p:nvPr>
        </p:nvGraphicFramePr>
        <p:xfrm>
          <a:off x="-13167360" y="34253"/>
          <a:ext cx="12558753" cy="42958254"/>
        </p:xfrm>
        <a:graphic>
          <a:graphicData uri="http://schemas.openxmlformats.org/drawingml/2006/table">
            <a:tbl>
              <a:tblPr firstRow="1" bandRow="1">
                <a:tableStyleId>{5C22544A-7EE6-4342-B048-85BDC9FD1C3A}</a:tableStyleId>
              </a:tblPr>
              <a:tblGrid>
                <a:gridCol w="5385092">
                  <a:extLst>
                    <a:ext uri="{9D8B030D-6E8A-4147-A177-3AD203B41FA5}">
                      <a16:colId xmlns:a16="http://schemas.microsoft.com/office/drawing/2014/main" val="20000"/>
                    </a:ext>
                  </a:extLst>
                </a:gridCol>
                <a:gridCol w="7173661">
                  <a:extLst>
                    <a:ext uri="{9D8B030D-6E8A-4147-A177-3AD203B41FA5}">
                      <a16:colId xmlns:a16="http://schemas.microsoft.com/office/drawing/2014/main" val="20001"/>
                    </a:ext>
                  </a:extLst>
                </a:gridCol>
              </a:tblGrid>
              <a:tr h="1655765">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4400" b="0" spc="600" dirty="0">
                          <a:solidFill>
                            <a:srgbClr val="1F3A4E"/>
                          </a:solidFill>
                          <a:latin typeface="Arial Black" panose="020B0A04020102020204" pitchFamily="34" charset="0"/>
                        </a:rPr>
                        <a:t>QUICK START GUIDE</a:t>
                      </a:r>
                      <a:br>
                        <a:rPr lang="en-US" sz="4400" b="0" spc="600" dirty="0">
                          <a:solidFill>
                            <a:srgbClr val="1F3A4E"/>
                          </a:solidFill>
                          <a:latin typeface="Arial Black" panose="020B0A04020102020204" pitchFamily="34" charset="0"/>
                        </a:rPr>
                      </a:br>
                      <a:r>
                        <a:rPr lang="en-US" sz="3600" b="1" spc="0" dirty="0">
                          <a:solidFill>
                            <a:srgbClr val="FF0000"/>
                          </a:solidFill>
                          <a:latin typeface="Trebuchet MS" pitchFamily="34" charset="0"/>
                        </a:rPr>
                        <a:t>(THIS SIDEBAR WILL NOT PRINT)</a:t>
                      </a:r>
                      <a:endParaRPr lang="en-US" sz="4400" b="1" spc="600" dirty="0">
                        <a:solidFill>
                          <a:schemeClr val="bg1"/>
                        </a:solidFill>
                        <a:latin typeface="Trebuchet MS" pitchFamily="34" charset="0"/>
                      </a:endParaRPr>
                    </a:p>
                  </a:txBody>
                  <a:tcPr marL="182880" marT="137160">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5089937">
                <a:tc gridSpan="2">
                  <a:txBody>
                    <a:bodyPr/>
                    <a:lstStyle/>
                    <a:p>
                      <a:pPr defTabSz="3765639"/>
                      <a:r>
                        <a:rPr lang="en-US" sz="2800" i="0" dirty="0">
                          <a:solidFill>
                            <a:srgbClr val="D9D9D9"/>
                          </a:solidFill>
                          <a:latin typeface="Arial"/>
                          <a:cs typeface="Arial"/>
                        </a:rPr>
                        <a:t>This PowerPoint template produces a </a:t>
                      </a:r>
                      <a:r>
                        <a:rPr lang="en-US" sz="2800" i="0" dirty="0">
                          <a:solidFill>
                            <a:srgbClr val="FFC000"/>
                          </a:solidFill>
                          <a:latin typeface="Arial"/>
                          <a:cs typeface="Arial"/>
                        </a:rPr>
                        <a:t>A0 </a:t>
                      </a:r>
                      <a:r>
                        <a:rPr lang="en-US" sz="28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2800" i="0" dirty="0">
                        <a:solidFill>
                          <a:srgbClr val="D9D9D9"/>
                        </a:solidFill>
                        <a:latin typeface="Arial"/>
                        <a:cs typeface="Arial"/>
                      </a:endParaRPr>
                    </a:p>
                    <a:p>
                      <a:pPr defTabSz="3765639"/>
                      <a:r>
                        <a:rPr lang="en-US" sz="28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2800" i="0" dirty="0" err="1">
                          <a:solidFill>
                            <a:srgbClr val="FFC000"/>
                          </a:solidFill>
                          <a:latin typeface="Arial"/>
                          <a:cs typeface="Arial"/>
                        </a:rPr>
                        <a:t>PosterPresentations.com</a:t>
                      </a:r>
                      <a:r>
                        <a:rPr lang="en-US" sz="2800" i="0" dirty="0">
                          <a:solidFill>
                            <a:srgbClr val="D9D9D9"/>
                          </a:solidFill>
                          <a:latin typeface="Arial"/>
                          <a:cs typeface="Arial"/>
                        </a:rPr>
                        <a:t> and click on the  </a:t>
                      </a:r>
                      <a:r>
                        <a:rPr lang="en-US" sz="2800" i="0" dirty="0">
                          <a:solidFill>
                            <a:srgbClr val="FFC000"/>
                          </a:solidFill>
                          <a:latin typeface="Arial"/>
                          <a:cs typeface="Arial"/>
                        </a:rPr>
                        <a:t>HELP DESK</a:t>
                      </a:r>
                      <a:r>
                        <a:rPr lang="en-US" sz="2800" i="0" baseline="0" dirty="0">
                          <a:solidFill>
                            <a:srgbClr val="D9D9D9"/>
                          </a:solidFill>
                          <a:latin typeface="Arial"/>
                          <a:cs typeface="Arial"/>
                        </a:rPr>
                        <a:t> </a:t>
                      </a:r>
                      <a:r>
                        <a:rPr lang="en-US" sz="2800" i="0" dirty="0">
                          <a:solidFill>
                            <a:srgbClr val="D9D9D9"/>
                          </a:solidFill>
                          <a:latin typeface="Arial"/>
                          <a:cs typeface="Arial"/>
                        </a:rPr>
                        <a:t>tab.</a:t>
                      </a:r>
                    </a:p>
                    <a:p>
                      <a:pPr defTabSz="3765639"/>
                      <a:endParaRPr lang="en-US" sz="2800" i="0" dirty="0">
                        <a:solidFill>
                          <a:srgbClr val="D9D9D9"/>
                        </a:solidFill>
                        <a:latin typeface="Arial"/>
                        <a:cs typeface="Arial"/>
                      </a:endParaRPr>
                    </a:p>
                    <a:p>
                      <a:pPr defTabSz="3765639"/>
                      <a:r>
                        <a:rPr lang="en-US" sz="2800" i="0" dirty="0">
                          <a:solidFill>
                            <a:srgbClr val="D9D9D9"/>
                          </a:solidFill>
                          <a:latin typeface="Arial"/>
                          <a:cs typeface="Arial"/>
                        </a:rPr>
                        <a:t>To print your poster using our same-day professional printing service, go online to </a:t>
                      </a:r>
                      <a:r>
                        <a:rPr lang="en-US" sz="2800" i="0" dirty="0" err="1">
                          <a:solidFill>
                            <a:srgbClr val="FFC000"/>
                          </a:solidFill>
                          <a:latin typeface="Arial"/>
                          <a:cs typeface="Arial"/>
                        </a:rPr>
                        <a:t>PosterPresentations.com</a:t>
                      </a:r>
                      <a:r>
                        <a:rPr lang="en-US" sz="2800" i="0" dirty="0">
                          <a:solidFill>
                            <a:srgbClr val="D9D9D9"/>
                          </a:solidFill>
                          <a:latin typeface="Arial"/>
                          <a:cs typeface="Arial"/>
                        </a:rPr>
                        <a:t> and click on "</a:t>
                      </a:r>
                      <a:r>
                        <a:rPr lang="en-US" sz="2800" i="0" dirty="0">
                          <a:solidFill>
                            <a:srgbClr val="FFC000"/>
                          </a:solidFill>
                          <a:latin typeface="Arial"/>
                          <a:cs typeface="Arial"/>
                        </a:rPr>
                        <a:t>Order your poster</a:t>
                      </a:r>
                      <a:r>
                        <a:rPr lang="en-US" sz="2800" i="0" dirty="0">
                          <a:solidFill>
                            <a:srgbClr val="D9D9D9"/>
                          </a:solidFill>
                          <a:latin typeface="Arial"/>
                          <a:cs typeface="Arial"/>
                        </a:rPr>
                        <a:t>".</a:t>
                      </a:r>
                      <a:endParaRPr lang="en-US" sz="2800" b="1" dirty="0">
                        <a:solidFill>
                          <a:srgbClr val="D9D9D9"/>
                        </a:solidFill>
                        <a:latin typeface="Arial"/>
                        <a:cs typeface="Arial"/>
                      </a:endParaRPr>
                    </a:p>
                  </a:txBody>
                  <a:tcPr marL="182880" marT="137160">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6071131">
                <a:tc>
                  <a:txBody>
                    <a:bodyPr/>
                    <a:lstStyle/>
                    <a:p>
                      <a:pPr algn="ctr"/>
                      <a:endParaRPr lang="en-US" sz="2800" dirty="0">
                        <a:solidFill>
                          <a:srgbClr val="1F3A4E"/>
                        </a:solidFill>
                      </a:endParaRPr>
                    </a:p>
                    <a:p>
                      <a:pPr algn="ctr"/>
                      <a:endParaRPr lang="en-US" sz="2800" dirty="0">
                        <a:solidFill>
                          <a:srgbClr val="1F3A4E"/>
                        </a:solidFill>
                      </a:endParaRPr>
                    </a:p>
                    <a:p>
                      <a:pPr algn="ctr"/>
                      <a:r>
                        <a:rPr lang="en-US" sz="2800" dirty="0">
                          <a:solidFill>
                            <a:schemeClr val="bg1"/>
                          </a:solidFill>
                          <a:latin typeface="Arial" panose="020B0604020202020204" pitchFamily="34" charset="0"/>
                          <a:cs typeface="Arial" panose="020B0604020202020204" pitchFamily="34" charset="0"/>
                        </a:rPr>
                        <a:t>This is a template for a</a:t>
                      </a:r>
                    </a:p>
                    <a:p>
                      <a:pPr algn="ctr"/>
                      <a:r>
                        <a:rPr lang="en-US" sz="2800" dirty="0">
                          <a:solidFill>
                            <a:schemeClr val="bg1"/>
                          </a:solidFill>
                          <a:latin typeface="Arial" panose="020B0604020202020204" pitchFamily="34" charset="0"/>
                          <a:cs typeface="Arial" panose="020B0604020202020204" pitchFamily="34" charset="0"/>
                        </a:rPr>
                        <a:t>presentation poster </a:t>
                      </a:r>
                      <a:br>
                        <a:rPr lang="en-US" sz="2800" dirty="0">
                          <a:solidFill>
                            <a:schemeClr val="bg1"/>
                          </a:solidFill>
                          <a:latin typeface="Arial" panose="020B0604020202020204" pitchFamily="34" charset="0"/>
                          <a:cs typeface="Arial" panose="020B0604020202020204" pitchFamily="34" charset="0"/>
                        </a:rPr>
                      </a:br>
                      <a:r>
                        <a:rPr lang="en-US" sz="4400" b="1" dirty="0">
                          <a:solidFill>
                            <a:srgbClr val="FFC000"/>
                          </a:solidFill>
                          <a:latin typeface="Arial" panose="020B0604020202020204" pitchFamily="34" charset="0"/>
                          <a:cs typeface="Arial" panose="020B0604020202020204" pitchFamily="34" charset="0"/>
                        </a:rPr>
                        <a:t>A0</a:t>
                      </a:r>
                    </a:p>
                    <a:p>
                      <a:pPr marL="0" marR="0" indent="0" algn="ctr" defTabSz="5381713" rtl="0" eaLnBrk="1" fontAlgn="auto" latinLnBrk="0" hangingPunct="1">
                        <a:lnSpc>
                          <a:spcPct val="100000"/>
                        </a:lnSpc>
                        <a:spcBef>
                          <a:spcPts val="0"/>
                        </a:spcBef>
                        <a:spcAft>
                          <a:spcPts val="0"/>
                        </a:spcAft>
                        <a:buClrTx/>
                        <a:buSzTx/>
                        <a:buFontTx/>
                        <a:buNone/>
                        <a:tabLst/>
                        <a:defRPr/>
                      </a:pPr>
                      <a:r>
                        <a:rPr lang="en-US" sz="2800" dirty="0">
                          <a:solidFill>
                            <a:srgbClr val="FFC000"/>
                          </a:solidFill>
                          <a:latin typeface="Arial" panose="020B0604020202020204" pitchFamily="34" charset="0"/>
                          <a:cs typeface="Arial" panose="020B0604020202020204" pitchFamily="34" charset="0"/>
                        </a:rPr>
                        <a:t>(841mm x 1189mm)</a:t>
                      </a:r>
                    </a:p>
                    <a:p>
                      <a:pPr marL="0" marR="0" indent="0" algn="ctr" defTabSz="5381713" rtl="0" eaLnBrk="1" fontAlgn="auto" latinLnBrk="0" hangingPunct="1">
                        <a:lnSpc>
                          <a:spcPct val="100000"/>
                        </a:lnSpc>
                        <a:spcBef>
                          <a:spcPts val="0"/>
                        </a:spcBef>
                        <a:spcAft>
                          <a:spcPts val="0"/>
                        </a:spcAft>
                        <a:buClrTx/>
                        <a:buSzTx/>
                        <a:buFontTx/>
                        <a:buNone/>
                        <a:tabLst/>
                        <a:defRPr/>
                      </a:pPr>
                      <a:r>
                        <a:rPr lang="en-US" sz="2800" dirty="0">
                          <a:solidFill>
                            <a:srgbClr val="FFC000"/>
                          </a:solidFill>
                          <a:latin typeface="Arial" panose="020B0604020202020204" pitchFamily="34" charset="0"/>
                          <a:cs typeface="Arial" panose="020B0604020202020204" pitchFamily="34" charset="0"/>
                        </a:rPr>
                        <a:t>(33.11 x 46.81 inches)</a:t>
                      </a:r>
                      <a:br>
                        <a:rPr lang="en-US" sz="2800" dirty="0">
                          <a:solidFill>
                            <a:schemeClr val="bg1"/>
                          </a:solidFill>
                          <a:latin typeface="Arial" panose="020B0604020202020204" pitchFamily="34" charset="0"/>
                          <a:cs typeface="Arial" panose="020B0604020202020204" pitchFamily="34" charset="0"/>
                        </a:rPr>
                      </a:br>
                      <a:endParaRPr lang="en-US" sz="2800" dirty="0">
                        <a:solidFill>
                          <a:srgbClr val="1F3A4E"/>
                        </a:solidFill>
                      </a:endParaRPr>
                    </a:p>
                  </a:txBody>
                  <a:tcPr>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3200" b="1" baseline="0" dirty="0">
                          <a:solidFill>
                            <a:srgbClr val="FFC000"/>
                          </a:solidFill>
                          <a:latin typeface="Arial" panose="020B0604020202020204" pitchFamily="34" charset="0"/>
                          <a:cs typeface="Arial" panose="020B0604020202020204" pitchFamily="34" charset="0"/>
                        </a:rPr>
                        <a:t>Important: Check the template size</a:t>
                      </a:r>
                      <a:br>
                        <a:rPr lang="en-US" sz="2800" b="0" baseline="0" dirty="0">
                          <a:solidFill>
                            <a:srgbClr val="FFC000"/>
                          </a:solidFill>
                          <a:latin typeface="Arial" panose="020B0604020202020204" pitchFamily="34" charset="0"/>
                          <a:cs typeface="Arial" panose="020B0604020202020204" pitchFamily="34" charset="0"/>
                        </a:rPr>
                      </a:br>
                      <a:r>
                        <a:rPr lang="en-US" sz="28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2800" b="0" baseline="0" dirty="0">
                          <a:solidFill>
                            <a:srgbClr val="D9D9D9"/>
                          </a:solidFill>
                          <a:latin typeface="Arial" panose="020B0604020202020204" pitchFamily="34" charset="0"/>
                          <a:cs typeface="Arial" panose="020B0604020202020204" pitchFamily="34" charset="0"/>
                        </a:rPr>
                      </a:br>
                      <a:endParaRPr lang="en-US" sz="2800" b="0" baseline="0" dirty="0">
                        <a:solidFill>
                          <a:srgbClr val="FFC000"/>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8"/>
                  </a:ext>
                </a:extLst>
              </a:tr>
              <a:tr h="4613954">
                <a:tc>
                  <a:txBody>
                    <a:bodyPr/>
                    <a:lstStyle/>
                    <a:p>
                      <a:endParaRPr lang="en-US" sz="2800" dirty="0">
                        <a:solidFill>
                          <a:srgbClr val="1F3A4E"/>
                        </a:solidFill>
                      </a:endParaRPr>
                    </a:p>
                  </a:txBody>
                  <a:tcPr>
                    <a:blipFill rotWithShape="1">
                      <a:blip r:embed="rId3"/>
                      <a:stretch>
                        <a:fillRect/>
                      </a:stretch>
                    </a:blipFill>
                  </a:tcPr>
                </a:tc>
                <a:tc>
                  <a:txBody>
                    <a:bodyPr/>
                    <a:lstStyle/>
                    <a:p>
                      <a:pPr algn="l"/>
                      <a:r>
                        <a:rPr lang="en-US" sz="3200" b="1" baseline="0" dirty="0">
                          <a:solidFill>
                            <a:srgbClr val="FFC000"/>
                          </a:solidFill>
                          <a:latin typeface="Arial" panose="020B0604020202020204" pitchFamily="34" charset="0"/>
                          <a:cs typeface="Arial" panose="020B0604020202020204" pitchFamily="34" charset="0"/>
                        </a:rPr>
                        <a:t>How to </a:t>
                      </a:r>
                      <a:r>
                        <a:rPr lang="en-US" sz="4800" b="1" baseline="0" dirty="0">
                          <a:solidFill>
                            <a:srgbClr val="FFC000"/>
                          </a:solidFill>
                          <a:latin typeface="Arial" panose="020B0604020202020204" pitchFamily="34" charset="0"/>
                          <a:cs typeface="Arial" panose="020B0604020202020204" pitchFamily="34" charset="0"/>
                        </a:rPr>
                        <a:t>Zoom in </a:t>
                      </a:r>
                      <a:r>
                        <a:rPr lang="en-US" sz="3200" b="1" baseline="0" dirty="0">
                          <a:solidFill>
                            <a:srgbClr val="FFC000"/>
                          </a:solidFill>
                          <a:latin typeface="Arial" panose="020B0604020202020204" pitchFamily="34" charset="0"/>
                          <a:cs typeface="Arial" panose="020B0604020202020204" pitchFamily="34" charset="0"/>
                        </a:rPr>
                        <a:t>and </a:t>
                      </a:r>
                      <a:r>
                        <a:rPr lang="en-US" sz="2400" b="1" baseline="0" dirty="0">
                          <a:solidFill>
                            <a:srgbClr val="FFC000"/>
                          </a:solidFill>
                          <a:latin typeface="Arial" panose="020B0604020202020204" pitchFamily="34" charset="0"/>
                          <a:cs typeface="Arial" panose="020B0604020202020204" pitchFamily="34" charset="0"/>
                        </a:rPr>
                        <a:t>out</a:t>
                      </a:r>
                      <a:endParaRPr lang="en-US" sz="3200" b="1" baseline="0" dirty="0">
                        <a:solidFill>
                          <a:srgbClr val="FFC000"/>
                        </a:solidFill>
                        <a:latin typeface="Arial" panose="020B0604020202020204" pitchFamily="34" charset="0"/>
                        <a:cs typeface="Arial" panose="020B0604020202020204" pitchFamily="34" charset="0"/>
                      </a:endParaRPr>
                    </a:p>
                    <a:p>
                      <a:pPr algn="l"/>
                      <a:r>
                        <a:rPr lang="en-US" sz="28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2800" b="0" baseline="0" dirty="0">
                          <a:solidFill>
                            <a:srgbClr val="D9D9D9"/>
                          </a:solidFill>
                          <a:latin typeface="Arial" panose="020B0604020202020204" pitchFamily="34" charset="0"/>
                          <a:cs typeface="Arial" panose="020B0604020202020204" pitchFamily="34" charset="0"/>
                        </a:rPr>
                      </a:br>
                      <a:r>
                        <a:rPr lang="en-US" sz="2800" b="0" baseline="0" dirty="0">
                          <a:solidFill>
                            <a:srgbClr val="FFC000"/>
                          </a:solidFill>
                          <a:latin typeface="Arial" panose="020B0604020202020204" pitchFamily="34" charset="0"/>
                          <a:cs typeface="Arial" panose="020B0604020202020204" pitchFamily="34" charset="0"/>
                        </a:rPr>
                        <a:t>1. </a:t>
                      </a:r>
                      <a:r>
                        <a:rPr lang="en-US" sz="28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2800" b="0" baseline="0" dirty="0">
                          <a:solidFill>
                            <a:srgbClr val="D9D9D9"/>
                          </a:solidFill>
                          <a:latin typeface="Arial" panose="020B0604020202020204" pitchFamily="34" charset="0"/>
                          <a:cs typeface="Arial" panose="020B0604020202020204" pitchFamily="34" charset="0"/>
                        </a:rPr>
                      </a:br>
                      <a:r>
                        <a:rPr lang="en-US" sz="2800" b="0" baseline="0" dirty="0">
                          <a:solidFill>
                            <a:srgbClr val="FFC000"/>
                          </a:solidFill>
                          <a:latin typeface="Arial" panose="020B0604020202020204" pitchFamily="34" charset="0"/>
                          <a:cs typeface="Arial" panose="020B0604020202020204" pitchFamily="34" charset="0"/>
                        </a:rPr>
                        <a:t>2. </a:t>
                      </a:r>
                      <a:r>
                        <a:rPr lang="en-US" sz="28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82880" marT="137160">
                    <a:solidFill>
                      <a:srgbClr val="010101"/>
                    </a:solidFill>
                  </a:tcPr>
                </a:tc>
                <a:extLst>
                  <a:ext uri="{0D108BD9-81ED-4DB2-BD59-A6C34878D82A}">
                    <a16:rowId xmlns:a16="http://schemas.microsoft.com/office/drawing/2014/main" val="10001"/>
                  </a:ext>
                </a:extLst>
              </a:tr>
              <a:tr h="2820929">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3200" b="1" baseline="0" dirty="0">
                          <a:solidFill>
                            <a:srgbClr val="FFC000"/>
                          </a:solidFill>
                          <a:latin typeface="Arial" panose="020B0604020202020204" pitchFamily="34" charset="0"/>
                          <a:cs typeface="Arial" panose="020B0604020202020204" pitchFamily="34" charset="0"/>
                        </a:rPr>
                        <a:t>Ruler and Guides</a:t>
                      </a:r>
                      <a:br>
                        <a:rPr lang="en-US" sz="2800" b="0" baseline="0" dirty="0">
                          <a:solidFill>
                            <a:srgbClr val="FFC000"/>
                          </a:solidFill>
                          <a:latin typeface="Arial" panose="020B0604020202020204" pitchFamily="34" charset="0"/>
                          <a:cs typeface="Arial" panose="020B0604020202020204" pitchFamily="34" charset="0"/>
                        </a:rPr>
                      </a:br>
                      <a:r>
                        <a:rPr lang="en-US" sz="28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5580535">
                <a:tc>
                  <a:txBody>
                    <a:bodyPr/>
                    <a:lstStyle/>
                    <a:p>
                      <a:endParaRPr lang="en-US" sz="2800" dirty="0">
                        <a:solidFill>
                          <a:srgbClr val="1F3A4E"/>
                        </a:solidFill>
                      </a:endParaRPr>
                    </a:p>
                  </a:txBody>
                  <a:tcPr>
                    <a:blipFill rotWithShape="1">
                      <a:blip r:embed="rId4"/>
                      <a:stretch>
                        <a:fillRect/>
                      </a:stretch>
                    </a:blipFill>
                  </a:tcPr>
                </a:tc>
                <a:tc>
                  <a:txBody>
                    <a:bodyPr/>
                    <a:lstStyle/>
                    <a:p>
                      <a:pPr marL="0" lvl="1" indent="0" algn="l" defTabSz="114300"/>
                      <a:r>
                        <a:rPr lang="en-US" sz="3200" b="1" baseline="0" dirty="0">
                          <a:solidFill>
                            <a:srgbClr val="FFC000"/>
                          </a:solidFill>
                          <a:latin typeface="Arial" panose="020B0604020202020204" pitchFamily="34" charset="0"/>
                          <a:cs typeface="Arial" panose="020B0604020202020204" pitchFamily="34" charset="0"/>
                        </a:rPr>
                        <a:t>Headers and text containers</a:t>
                      </a:r>
                      <a:br>
                        <a:rPr lang="en-US" sz="2800" b="0" baseline="0" dirty="0">
                          <a:solidFill>
                            <a:schemeClr val="bg1"/>
                          </a:solidFill>
                          <a:latin typeface="Arial" panose="020B0604020202020204" pitchFamily="34" charset="0"/>
                          <a:cs typeface="Arial" panose="020B0604020202020204" pitchFamily="34" charset="0"/>
                        </a:rPr>
                      </a:br>
                      <a:r>
                        <a:rPr lang="en-US" sz="28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2800" b="0" baseline="0" dirty="0">
                          <a:solidFill>
                            <a:schemeClr val="bg1"/>
                          </a:solidFill>
                          <a:latin typeface="Arial" panose="020B0604020202020204" pitchFamily="34" charset="0"/>
                          <a:cs typeface="Arial" panose="020B0604020202020204" pitchFamily="34" charset="0"/>
                        </a:rPr>
                      </a:br>
                      <a:r>
                        <a:rPr lang="en-US" sz="2800" b="0" baseline="0" dirty="0">
                          <a:solidFill>
                            <a:srgbClr val="FFC000"/>
                          </a:solidFill>
                          <a:latin typeface="Arial" panose="020B0604020202020204" pitchFamily="34" charset="0"/>
                          <a:cs typeface="Arial" panose="020B0604020202020204" pitchFamily="34" charset="0"/>
                        </a:rPr>
                        <a:t>-</a:t>
                      </a:r>
                      <a:r>
                        <a:rPr lang="en-US" sz="2800" b="0" baseline="0" dirty="0">
                          <a:solidFill>
                            <a:schemeClr val="bg1"/>
                          </a:solidFill>
                          <a:latin typeface="Arial" panose="020B0604020202020204" pitchFamily="34" charset="0"/>
                          <a:cs typeface="Arial" panose="020B0604020202020204" pitchFamily="34" charset="0"/>
                        </a:rPr>
                        <a:t> </a:t>
                      </a:r>
                      <a:r>
                        <a:rPr lang="en-US" sz="28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2800" b="0" baseline="0" dirty="0">
                          <a:solidFill>
                            <a:schemeClr val="bg1"/>
                          </a:solidFill>
                          <a:latin typeface="Arial" panose="020B0604020202020204" pitchFamily="34" charset="0"/>
                          <a:cs typeface="Arial" panose="020B0604020202020204" pitchFamily="34" charset="0"/>
                        </a:rPr>
                      </a:br>
                      <a:r>
                        <a:rPr lang="en-US" sz="2800" b="0" baseline="0" dirty="0">
                          <a:solidFill>
                            <a:srgbClr val="FFC000"/>
                          </a:solidFill>
                          <a:latin typeface="Arial" panose="020B0604020202020204" pitchFamily="34" charset="0"/>
                          <a:cs typeface="Arial" panose="020B0604020202020204" pitchFamily="34" charset="0"/>
                        </a:rPr>
                        <a:t>-</a:t>
                      </a:r>
                      <a:r>
                        <a:rPr lang="en-US" sz="2800" b="0" baseline="0" dirty="0">
                          <a:solidFill>
                            <a:schemeClr val="bg1"/>
                          </a:solidFill>
                          <a:latin typeface="Arial" panose="020B0604020202020204" pitchFamily="34" charset="0"/>
                          <a:cs typeface="Arial" panose="020B0604020202020204" pitchFamily="34" charset="0"/>
                        </a:rPr>
                        <a:t> </a:t>
                      </a:r>
                      <a:r>
                        <a:rPr lang="en-US" sz="28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2800" b="0" baseline="0" dirty="0">
                          <a:solidFill>
                            <a:schemeClr val="bg1"/>
                          </a:solidFill>
                          <a:latin typeface="Arial" panose="020B0604020202020204" pitchFamily="34" charset="0"/>
                          <a:cs typeface="Arial" panose="020B0604020202020204" pitchFamily="34" charset="0"/>
                        </a:rPr>
                      </a:br>
                      <a:r>
                        <a:rPr lang="en-US" sz="2800" b="0" baseline="0" dirty="0">
                          <a:solidFill>
                            <a:srgbClr val="FFC000"/>
                          </a:solidFill>
                          <a:latin typeface="Arial" panose="020B0604020202020204" pitchFamily="34" charset="0"/>
                          <a:cs typeface="Arial" panose="020B0604020202020204" pitchFamily="34" charset="0"/>
                        </a:rPr>
                        <a:t>-</a:t>
                      </a:r>
                      <a:r>
                        <a:rPr lang="en-US" sz="2800" b="0" baseline="0" dirty="0">
                          <a:solidFill>
                            <a:schemeClr val="bg1"/>
                          </a:solidFill>
                          <a:latin typeface="Arial" panose="020B0604020202020204" pitchFamily="34" charset="0"/>
                          <a:cs typeface="Arial" panose="020B0604020202020204" pitchFamily="34" charset="0"/>
                        </a:rPr>
                        <a:t> </a:t>
                      </a:r>
                      <a:r>
                        <a:rPr lang="en-US" sz="28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82880" marT="137160">
                    <a:solidFill>
                      <a:srgbClr val="010101"/>
                    </a:solidFill>
                  </a:tcPr>
                </a:tc>
                <a:extLst>
                  <a:ext uri="{0D108BD9-81ED-4DB2-BD59-A6C34878D82A}">
                    <a16:rowId xmlns:a16="http://schemas.microsoft.com/office/drawing/2014/main" val="10003"/>
                  </a:ext>
                </a:extLst>
              </a:tr>
              <a:tr h="4538017">
                <a:tc gridSpan="2">
                  <a:txBody>
                    <a:bodyPr/>
                    <a:lstStyle/>
                    <a:p>
                      <a:r>
                        <a:rPr lang="en-US" sz="3200" b="1" dirty="0">
                          <a:solidFill>
                            <a:srgbClr val="FFC000"/>
                          </a:solidFill>
                          <a:latin typeface="Arial" panose="020B0604020202020204" pitchFamily="34" charset="0"/>
                          <a:cs typeface="Arial" panose="020B0604020202020204" pitchFamily="34" charset="0"/>
                        </a:rPr>
                        <a:t>Adding content to the poster</a:t>
                      </a:r>
                    </a:p>
                    <a:p>
                      <a:r>
                        <a:rPr lang="en-US" sz="28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28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2800" dirty="0">
                        <a:solidFill>
                          <a:srgbClr val="D9D9D9"/>
                        </a:solidFill>
                        <a:latin typeface="Arial" panose="020B0604020202020204" pitchFamily="34" charset="0"/>
                        <a:cs typeface="Arial" panose="020B0604020202020204" pitchFamily="34" charset="0"/>
                      </a:endParaRPr>
                    </a:p>
                  </a:txBody>
                  <a:tcPr>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3004905">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32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82880" marT="137160">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642862">
                <a:tc gridSpan="2">
                  <a:txBody>
                    <a:bodyPr/>
                    <a:lstStyle/>
                    <a:p>
                      <a:endParaRPr lang="en-US" sz="2800" dirty="0">
                        <a:solidFill>
                          <a:schemeClr val="bg1"/>
                        </a:solidFill>
                        <a:latin typeface="Arial" panose="020B0604020202020204" pitchFamily="34" charset="0"/>
                        <a:cs typeface="Arial" panose="020B0604020202020204" pitchFamily="34" charset="0"/>
                      </a:endParaRPr>
                    </a:p>
                  </a:txBody>
                  <a:tcPr marL="182880" marT="137160">
                    <a:blipFill rotWithShape="1">
                      <a:blip r:embed="rId5"/>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3266912">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32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2800" noProof="0" dirty="0">
                          <a:solidFill>
                            <a:srgbClr val="D9D9D9"/>
                          </a:solidFill>
                          <a:latin typeface="Arial"/>
                          <a:cs typeface="Arial"/>
                        </a:rPr>
                        <a:t>Zoom in and look at your images at 100%-200% magnification. If they look clear, they will print well. </a:t>
                      </a:r>
                    </a:p>
                  </a:txBody>
                  <a:tcPr marL="182880" marT="137160">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367330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800" noProof="0" dirty="0">
                        <a:solidFill>
                          <a:schemeClr val="bg1"/>
                        </a:solidFill>
                        <a:latin typeface="Arial"/>
                        <a:cs typeface="Arial"/>
                      </a:endParaRPr>
                    </a:p>
                  </a:txBody>
                  <a:tcPr marL="182880" marT="137160">
                    <a:blipFill rotWithShape="1">
                      <a:blip r:embed="rId6"/>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6" name="Table 5">
            <a:extLst>
              <a:ext uri="{FF2B5EF4-FFF2-40B4-BE49-F238E27FC236}">
                <a16:creationId xmlns:a16="http://schemas.microsoft.com/office/drawing/2014/main" id="{FBFF652E-D5FB-6146-A89E-719EC88A984F}"/>
              </a:ext>
            </a:extLst>
          </p:cNvPr>
          <p:cNvGraphicFramePr>
            <a:graphicFrameLocks noGrp="1"/>
          </p:cNvGraphicFramePr>
          <p:nvPr userDrawn="1">
            <p:extLst>
              <p:ext uri="{D42A27DB-BD31-4B8C-83A1-F6EECF244321}">
                <p14:modId xmlns:p14="http://schemas.microsoft.com/office/powerpoint/2010/main" val="3508329640"/>
              </p:ext>
            </p:extLst>
          </p:nvPr>
        </p:nvGraphicFramePr>
        <p:xfrm>
          <a:off x="30776244" y="0"/>
          <a:ext cx="12607943" cy="42781749"/>
        </p:xfrm>
        <a:graphic>
          <a:graphicData uri="http://schemas.openxmlformats.org/drawingml/2006/table">
            <a:tbl>
              <a:tblPr firstRow="1" bandRow="1">
                <a:tableStyleId>{5C22544A-7EE6-4342-B048-85BDC9FD1C3A}</a:tableStyleId>
              </a:tblPr>
              <a:tblGrid>
                <a:gridCol w="4947323">
                  <a:extLst>
                    <a:ext uri="{9D8B030D-6E8A-4147-A177-3AD203B41FA5}">
                      <a16:colId xmlns:a16="http://schemas.microsoft.com/office/drawing/2014/main" val="20000"/>
                    </a:ext>
                  </a:extLst>
                </a:gridCol>
                <a:gridCol w="1486295">
                  <a:extLst>
                    <a:ext uri="{9D8B030D-6E8A-4147-A177-3AD203B41FA5}">
                      <a16:colId xmlns:a16="http://schemas.microsoft.com/office/drawing/2014/main" val="764104496"/>
                    </a:ext>
                  </a:extLst>
                </a:gridCol>
                <a:gridCol w="6174325">
                  <a:extLst>
                    <a:ext uri="{9D8B030D-6E8A-4147-A177-3AD203B41FA5}">
                      <a16:colId xmlns:a16="http://schemas.microsoft.com/office/drawing/2014/main" val="4164475170"/>
                    </a:ext>
                  </a:extLst>
                </a:gridCol>
              </a:tblGrid>
              <a:tr h="1660717">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4400" b="0" spc="600" dirty="0">
                          <a:solidFill>
                            <a:srgbClr val="1F3A4E"/>
                          </a:solidFill>
                          <a:latin typeface="Arial Black" panose="020B0A04020102020204" pitchFamily="34" charset="0"/>
                        </a:rPr>
                        <a:t>QUICK START GUIDE</a:t>
                      </a:r>
                      <a:br>
                        <a:rPr lang="en-US" sz="4400" b="0" spc="600" dirty="0">
                          <a:solidFill>
                            <a:srgbClr val="1F3A4E"/>
                          </a:solidFill>
                          <a:latin typeface="Arial Black" panose="020B0A04020102020204" pitchFamily="34" charset="0"/>
                        </a:rPr>
                      </a:br>
                      <a:r>
                        <a:rPr lang="en-US" sz="3600" b="1" spc="0" dirty="0">
                          <a:solidFill>
                            <a:srgbClr val="FF0000"/>
                          </a:solidFill>
                          <a:latin typeface="Trebuchet MS" pitchFamily="34" charset="0"/>
                        </a:rPr>
                        <a:t>(THIS SIDEBAR WILL NOT PRINT)</a:t>
                      </a:r>
                      <a:endParaRPr lang="en-US" sz="4400" b="1" spc="600" dirty="0">
                        <a:solidFill>
                          <a:schemeClr val="bg1"/>
                        </a:solidFill>
                        <a:latin typeface="Trebuchet MS" pitchFamily="34" charset="0"/>
                      </a:endParaRPr>
                    </a:p>
                  </a:txBody>
                  <a:tcPr marL="182880" marT="137160">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7979388">
                <a:tc gridSpan="3">
                  <a:txBody>
                    <a:bodyPr/>
                    <a:lstStyle/>
                    <a:p>
                      <a:pPr algn="l"/>
                      <a:r>
                        <a:rPr lang="en-US" sz="32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8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800" dirty="0">
                          <a:solidFill>
                            <a:srgbClr val="FFC000"/>
                          </a:solidFill>
                          <a:hlinkClick r:id="rId7">
                            <a:extLst>
                              <a:ext uri="{A12FA001-AC4F-418D-AE19-62706E023703}">
                                <ahyp:hlinkClr xmlns:ahyp="http://schemas.microsoft.com/office/drawing/2018/hyperlinkcolor" val="tx"/>
                              </a:ext>
                            </a:extLst>
                          </a:hlinkClick>
                        </a:rPr>
                        <a:t>https://www.posterpresentations.com/how-to-change-the-research-poster-template-colors.html</a:t>
                      </a:r>
                      <a:endParaRPr lang="en-US" sz="2800" dirty="0">
                        <a:solidFill>
                          <a:srgbClr val="FFC000"/>
                        </a:solidFill>
                      </a:endParaRPr>
                    </a:p>
                    <a:p>
                      <a:pPr marL="0" indent="0" algn="l" defTabSz="114300"/>
                      <a:endParaRPr lang="en-US" sz="28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8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8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8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82880" marT="137160">
                    <a:solidFill>
                      <a:schemeClr val="tx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5933721">
                <a:tc gridSpan="3">
                  <a:txBody>
                    <a:bodyPr/>
                    <a:lstStyle/>
                    <a:p>
                      <a:r>
                        <a:rPr lang="en-US" sz="3200" b="1" dirty="0">
                          <a:solidFill>
                            <a:srgbClr val="FFC000"/>
                          </a:solidFill>
                          <a:latin typeface="Arial" panose="020B0604020202020204" pitchFamily="34" charset="0"/>
                          <a:cs typeface="Arial" panose="020B0604020202020204" pitchFamily="34" charset="0"/>
                        </a:rPr>
                        <a:t>How to change the column layout configuration</a:t>
                      </a:r>
                    </a:p>
                    <a:p>
                      <a:r>
                        <a:rPr lang="en-US" sz="28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800" dirty="0">
                          <a:solidFill>
                            <a:srgbClr val="D9D9D9"/>
                          </a:solidFill>
                          <a:latin typeface="Arial" panose="020B0604020202020204" pitchFamily="34" charset="0"/>
                          <a:cs typeface="Arial" panose="020B0604020202020204" pitchFamily="34" charset="0"/>
                        </a:rPr>
                        <a:t>You can see a tutorial here: </a:t>
                      </a:r>
                      <a:r>
                        <a:rPr lang="en-US" sz="2800" u="sng" dirty="0">
                          <a:solidFill>
                            <a:srgbClr val="FFC000"/>
                          </a:solidFill>
                          <a:latin typeface="Arial" panose="020B0604020202020204" pitchFamily="34" charset="0"/>
                          <a:cs typeface="Arial" panose="020B0604020202020204" pitchFamily="34" charset="0"/>
                        </a:rPr>
                        <a:t>https://</a:t>
                      </a:r>
                      <a:r>
                        <a:rPr lang="en-US" sz="2800" u="sng" dirty="0" err="1">
                          <a:solidFill>
                            <a:srgbClr val="FFC000"/>
                          </a:solidFill>
                          <a:latin typeface="Arial" panose="020B0604020202020204" pitchFamily="34" charset="0"/>
                          <a:cs typeface="Arial" panose="020B0604020202020204" pitchFamily="34" charset="0"/>
                        </a:rPr>
                        <a:t>www.posterpresentations.com</a:t>
                      </a:r>
                      <a:r>
                        <a:rPr lang="en-US" sz="2800" u="sng" dirty="0">
                          <a:solidFill>
                            <a:srgbClr val="FFC000"/>
                          </a:solidFill>
                          <a:latin typeface="Arial" panose="020B0604020202020204" pitchFamily="34" charset="0"/>
                          <a:cs typeface="Arial" panose="020B0604020202020204" pitchFamily="34" charset="0"/>
                        </a:rPr>
                        <a:t>/how-to-change-the-column-</a:t>
                      </a:r>
                      <a:r>
                        <a:rPr lang="en-US" sz="2800" u="sng" dirty="0" err="1">
                          <a:solidFill>
                            <a:srgbClr val="FFC000"/>
                          </a:solidFill>
                          <a:latin typeface="Arial" panose="020B0604020202020204" pitchFamily="34" charset="0"/>
                          <a:cs typeface="Arial" panose="020B0604020202020204" pitchFamily="34" charset="0"/>
                        </a:rPr>
                        <a:t>configuration.html</a:t>
                      </a:r>
                      <a:endParaRPr lang="en-US" sz="6000" u="sng" dirty="0">
                        <a:solidFill>
                          <a:srgbClr val="FFC000"/>
                        </a:solidFill>
                      </a:endParaRPr>
                    </a:p>
                  </a:txBody>
                  <a:tcPr marL="182880" marT="137160">
                    <a:solidFill>
                      <a:schemeClr val="tx1"/>
                    </a:solidFill>
                  </a:tcPr>
                </a:tc>
                <a:tc hMerge="1">
                  <a:txBody>
                    <a:bodyPr/>
                    <a:lstStyle/>
                    <a:p>
                      <a:endParaRPr lang="en-US"/>
                    </a:p>
                  </a:txBody>
                  <a:tcPr/>
                </a:tc>
                <a:tc hMerge="1">
                  <a:txBody>
                    <a:bodyPr/>
                    <a:lstStyle/>
                    <a:p>
                      <a:endParaRPr lang="en-US" dirty="0"/>
                    </a:p>
                  </a:txBody>
                  <a:tcPr marL="182880" marT="137160">
                    <a:solidFill>
                      <a:srgbClr val="010101"/>
                    </a:solidFill>
                  </a:tcPr>
                </a:tc>
                <a:extLst>
                  <a:ext uri="{0D108BD9-81ED-4DB2-BD59-A6C34878D82A}">
                    <a16:rowId xmlns:a16="http://schemas.microsoft.com/office/drawing/2014/main" val="10004"/>
                  </a:ext>
                </a:extLst>
              </a:tr>
              <a:tr h="2338318">
                <a:tc>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800" noProof="0" dirty="0">
                        <a:solidFill>
                          <a:srgbClr val="D9D9D9"/>
                        </a:solidFill>
                        <a:latin typeface="Arial" panose="020B0604020202020204" pitchFamily="34" charset="0"/>
                        <a:cs typeface="Arial" panose="020B0604020202020204" pitchFamily="34" charset="0"/>
                      </a:endParaRPr>
                    </a:p>
                  </a:txBody>
                  <a:tcPr marL="182880" marT="137160">
                    <a:blipFill dpi="0" rotWithShape="1">
                      <a:blip r:embed="rId8">
                        <a:extLst>
                          <a:ext uri="{28A0092B-C50C-407E-A947-70E740481C1C}">
                            <a14:useLocalDpi xmlns:a14="http://schemas.microsoft.com/office/drawing/2010/main" val="0"/>
                          </a:ext>
                        </a:extLst>
                      </a:blip>
                      <a:srcRect/>
                      <a:stretch>
                        <a:fillRect/>
                      </a:stretch>
                    </a:blipFill>
                  </a:tcPr>
                </a:tc>
                <a:tc rowSpan="2"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32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noProof="0" dirty="0">
                          <a:solidFill>
                            <a:srgbClr val="D9D9D9"/>
                          </a:solidFill>
                          <a:latin typeface="Arial" panose="020B0604020202020204" pitchFamily="34" charset="0"/>
                          <a:cs typeface="Arial" panose="020B0604020202020204" pitchFamily="34" charset="0"/>
                        </a:rPr>
                        <a:t>The Quick Start</a:t>
                      </a:r>
                      <a:r>
                        <a:rPr lang="en-US" sz="2800" baseline="0" noProof="0" dirty="0">
                          <a:solidFill>
                            <a:srgbClr val="D9D9D9"/>
                          </a:solidFill>
                          <a:latin typeface="Arial" panose="020B0604020202020204" pitchFamily="34" charset="0"/>
                          <a:cs typeface="Arial" panose="020B0604020202020204" pitchFamily="34" charset="0"/>
                        </a:rPr>
                        <a:t> Guides</a:t>
                      </a:r>
                      <a:r>
                        <a:rPr lang="en-US" sz="2800" noProof="0" dirty="0">
                          <a:solidFill>
                            <a:srgbClr val="D9D9D9"/>
                          </a:solidFill>
                          <a:latin typeface="Arial" panose="020B0604020202020204" pitchFamily="34" charset="0"/>
                          <a:cs typeface="Arial" panose="020B0604020202020204" pitchFamily="34" charset="0"/>
                        </a:rPr>
                        <a:t> </a:t>
                      </a:r>
                      <a:r>
                        <a:rPr lang="en-US" sz="2800" u="sng" noProof="0" dirty="0">
                          <a:solidFill>
                            <a:srgbClr val="D9D9D9"/>
                          </a:solidFill>
                          <a:latin typeface="Arial" panose="020B0604020202020204" pitchFamily="34" charset="0"/>
                          <a:cs typeface="Arial" panose="020B0604020202020204" pitchFamily="34" charset="0"/>
                        </a:rPr>
                        <a:t>are outside the template’s printable area</a:t>
                      </a:r>
                      <a:r>
                        <a:rPr lang="en-US" sz="2800" noProof="0" dirty="0">
                          <a:solidFill>
                            <a:srgbClr val="D9D9D9"/>
                          </a:solidFill>
                          <a:latin typeface="Arial" panose="020B0604020202020204" pitchFamily="34" charset="0"/>
                          <a:cs typeface="Arial" panose="020B0604020202020204" pitchFamily="34" charset="0"/>
                        </a:rPr>
                        <a:t> and they will not be on the printed poster</a:t>
                      </a:r>
                      <a:r>
                        <a:rPr lang="en-US" sz="28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8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8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baseline="0" noProof="0" dirty="0">
                          <a:solidFill>
                            <a:srgbClr val="D9D9D9"/>
                          </a:solidFill>
                          <a:latin typeface="Arial" panose="020B0604020202020204" pitchFamily="34" charset="0"/>
                          <a:cs typeface="Arial" panose="020B0604020202020204" pitchFamily="34" charset="0"/>
                        </a:rPr>
                        <a:t>To hide the guides click on the </a:t>
                      </a:r>
                      <a:r>
                        <a:rPr lang="en-US" sz="2800" b="1" baseline="0" noProof="0" dirty="0">
                          <a:solidFill>
                            <a:srgbClr val="D9D9D9"/>
                          </a:solidFill>
                          <a:latin typeface="Arial" panose="020B0604020202020204" pitchFamily="34" charset="0"/>
                          <a:cs typeface="Arial" panose="020B0604020202020204" pitchFamily="34" charset="0"/>
                        </a:rPr>
                        <a:t>Home</a:t>
                      </a:r>
                      <a:r>
                        <a:rPr lang="en-US" sz="28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800" b="1" baseline="0" noProof="0" dirty="0">
                          <a:solidFill>
                            <a:srgbClr val="D9D9D9"/>
                          </a:solidFill>
                          <a:latin typeface="Arial" panose="020B0604020202020204" pitchFamily="34" charset="0"/>
                          <a:cs typeface="Arial" panose="020B0604020202020204" pitchFamily="34" charset="0"/>
                        </a:rPr>
                        <a:t>Layout</a:t>
                      </a:r>
                      <a:r>
                        <a:rPr lang="en-US" sz="28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800" b="1" baseline="0" noProof="0" dirty="0">
                          <a:solidFill>
                            <a:srgbClr val="D9D9D9"/>
                          </a:solidFill>
                          <a:latin typeface="Arial" panose="020B0604020202020204" pitchFamily="34" charset="0"/>
                          <a:cs typeface="Arial" panose="020B0604020202020204" pitchFamily="34" charset="0"/>
                        </a:rPr>
                        <a:t>Without Guides </a:t>
                      </a:r>
                      <a:r>
                        <a:rPr lang="en-US" sz="2800" b="0" baseline="0" noProof="0" dirty="0">
                          <a:solidFill>
                            <a:srgbClr val="D9D9D9"/>
                          </a:solidFill>
                          <a:latin typeface="Arial" panose="020B0604020202020204" pitchFamily="34" charset="0"/>
                          <a:cs typeface="Arial" panose="020B0604020202020204" pitchFamily="34" charset="0"/>
                        </a:rPr>
                        <a:t>layout</a:t>
                      </a:r>
                      <a:r>
                        <a:rPr lang="en-US" sz="2800" baseline="0" noProof="0" dirty="0">
                          <a:solidFill>
                            <a:srgbClr val="D9D9D9"/>
                          </a:solidFill>
                          <a:latin typeface="Arial" panose="020B0604020202020204" pitchFamily="34" charset="0"/>
                          <a:cs typeface="Arial" panose="020B0604020202020204" pitchFamily="34" charset="0"/>
                        </a:rPr>
                        <a:t>.</a:t>
                      </a:r>
                      <a:endParaRPr lang="en-US" sz="28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rowSpan="2"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3200" b="1" noProof="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noProof="0">
                          <a:solidFill>
                            <a:srgbClr val="D9D9D9"/>
                          </a:solidFill>
                          <a:latin typeface="Arial" panose="020B0604020202020204" pitchFamily="34" charset="0"/>
                          <a:cs typeface="Arial" panose="020B0604020202020204" pitchFamily="34" charset="0"/>
                        </a:rPr>
                        <a:t>The Quick Start</a:t>
                      </a:r>
                      <a:r>
                        <a:rPr lang="en-US" sz="2800" baseline="0" noProof="0">
                          <a:solidFill>
                            <a:srgbClr val="D9D9D9"/>
                          </a:solidFill>
                          <a:latin typeface="Arial" panose="020B0604020202020204" pitchFamily="34" charset="0"/>
                          <a:cs typeface="Arial" panose="020B0604020202020204" pitchFamily="34" charset="0"/>
                        </a:rPr>
                        <a:t> Guides</a:t>
                      </a:r>
                      <a:r>
                        <a:rPr lang="en-US" sz="2800" noProof="0">
                          <a:solidFill>
                            <a:srgbClr val="D9D9D9"/>
                          </a:solidFill>
                          <a:latin typeface="Arial" panose="020B0604020202020204" pitchFamily="34" charset="0"/>
                          <a:cs typeface="Arial" panose="020B0604020202020204" pitchFamily="34" charset="0"/>
                        </a:rPr>
                        <a:t> </a:t>
                      </a:r>
                      <a:r>
                        <a:rPr lang="en-US" sz="2800" u="sng" noProof="0">
                          <a:solidFill>
                            <a:srgbClr val="D9D9D9"/>
                          </a:solidFill>
                          <a:latin typeface="Arial" panose="020B0604020202020204" pitchFamily="34" charset="0"/>
                          <a:cs typeface="Arial" panose="020B0604020202020204" pitchFamily="34" charset="0"/>
                        </a:rPr>
                        <a:t>are outside the template’s printable area</a:t>
                      </a:r>
                      <a:r>
                        <a:rPr lang="en-US" sz="2800" noProof="0">
                          <a:solidFill>
                            <a:srgbClr val="D9D9D9"/>
                          </a:solidFill>
                          <a:latin typeface="Arial" panose="020B0604020202020204" pitchFamily="34" charset="0"/>
                          <a:cs typeface="Arial" panose="020B0604020202020204" pitchFamily="34" charset="0"/>
                        </a:rPr>
                        <a:t> and they will not be on the printed poster</a:t>
                      </a:r>
                      <a:r>
                        <a:rPr lang="en-US" sz="2800" baseline="0" noProof="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8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baseline="0" noProof="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8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baseline="0" noProof="0">
                          <a:solidFill>
                            <a:srgbClr val="D9D9D9"/>
                          </a:solidFill>
                          <a:latin typeface="Arial" panose="020B0604020202020204" pitchFamily="34" charset="0"/>
                          <a:cs typeface="Arial" panose="020B0604020202020204" pitchFamily="34" charset="0"/>
                        </a:rPr>
                        <a:t>To hide the guides click on the </a:t>
                      </a:r>
                      <a:r>
                        <a:rPr lang="en-US" sz="2800" b="1" baseline="0" noProof="0">
                          <a:solidFill>
                            <a:srgbClr val="D9D9D9"/>
                          </a:solidFill>
                          <a:latin typeface="Arial" panose="020B0604020202020204" pitchFamily="34" charset="0"/>
                          <a:cs typeface="Arial" panose="020B0604020202020204" pitchFamily="34" charset="0"/>
                        </a:rPr>
                        <a:t>Home</a:t>
                      </a:r>
                      <a:r>
                        <a:rPr lang="en-US" sz="2800" baseline="0" noProof="0">
                          <a:solidFill>
                            <a:srgbClr val="D9D9D9"/>
                          </a:solidFill>
                          <a:latin typeface="Arial" panose="020B0604020202020204" pitchFamily="34" charset="0"/>
                          <a:cs typeface="Arial" panose="020B0604020202020204" pitchFamily="34" charset="0"/>
                        </a:rPr>
                        <a:t> tab (top of the screen) and then click on the </a:t>
                      </a:r>
                      <a:r>
                        <a:rPr lang="en-US" sz="2800" b="1" baseline="0" noProof="0">
                          <a:solidFill>
                            <a:srgbClr val="D9D9D9"/>
                          </a:solidFill>
                          <a:latin typeface="Arial" panose="020B0604020202020204" pitchFamily="34" charset="0"/>
                          <a:cs typeface="Arial" panose="020B0604020202020204" pitchFamily="34" charset="0"/>
                        </a:rPr>
                        <a:t>Layout</a:t>
                      </a:r>
                      <a:r>
                        <a:rPr lang="en-US" sz="2800" baseline="0" noProof="0">
                          <a:solidFill>
                            <a:srgbClr val="D9D9D9"/>
                          </a:solidFill>
                          <a:latin typeface="Arial" panose="020B0604020202020204" pitchFamily="34" charset="0"/>
                          <a:cs typeface="Arial" panose="020B0604020202020204" pitchFamily="34" charset="0"/>
                        </a:rPr>
                        <a:t> button below to see the available layouts. Choose the </a:t>
                      </a:r>
                      <a:r>
                        <a:rPr lang="en-US" sz="2800" b="1" baseline="0" noProof="0">
                          <a:solidFill>
                            <a:srgbClr val="D9D9D9"/>
                          </a:solidFill>
                          <a:latin typeface="Arial" panose="020B0604020202020204" pitchFamily="34" charset="0"/>
                          <a:cs typeface="Arial" panose="020B0604020202020204" pitchFamily="34" charset="0"/>
                        </a:rPr>
                        <a:t>Without Guides </a:t>
                      </a:r>
                      <a:r>
                        <a:rPr lang="en-US" sz="2800" b="0" baseline="0" noProof="0">
                          <a:solidFill>
                            <a:srgbClr val="D9D9D9"/>
                          </a:solidFill>
                          <a:latin typeface="Arial" panose="020B0604020202020204" pitchFamily="34" charset="0"/>
                          <a:cs typeface="Arial" panose="020B0604020202020204" pitchFamily="34" charset="0"/>
                        </a:rPr>
                        <a:t>layout</a:t>
                      </a:r>
                      <a:r>
                        <a:rPr lang="en-US" sz="2800" baseline="0" noProof="0">
                          <a:solidFill>
                            <a:srgbClr val="D9D9D9"/>
                          </a:solidFill>
                          <a:latin typeface="Arial" panose="020B0604020202020204" pitchFamily="34" charset="0"/>
                          <a:cs typeface="Arial" panose="020B0604020202020204" pitchFamily="34" charset="0"/>
                        </a:rPr>
                        <a:t>.</a:t>
                      </a:r>
                      <a:endParaRPr lang="en-US" sz="28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5"/>
                  </a:ext>
                </a:extLst>
              </a:tr>
              <a:tr h="7587261">
                <a:tc>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8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gridSpan="2" v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8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hMerge="1" vMerge="1">
                  <a:txBody>
                    <a:bodyPr/>
                    <a:lstStyle/>
                    <a:p>
                      <a:endParaRPr lang="en-US"/>
                    </a:p>
                  </a:txBody>
                  <a:tcPr/>
                </a:tc>
                <a:extLst>
                  <a:ext uri="{0D108BD9-81ED-4DB2-BD59-A6C34878D82A}">
                    <a16:rowId xmlns:a16="http://schemas.microsoft.com/office/drawing/2014/main" val="1766341567"/>
                  </a:ext>
                </a:extLst>
              </a:tr>
              <a:tr h="6445253">
                <a:tc>
                  <a:txBody>
                    <a:bodyPr/>
                    <a:lstStyle/>
                    <a:p>
                      <a:pPr rtl="0"/>
                      <a:r>
                        <a:rPr lang="en-US" sz="3200" b="1" dirty="0">
                          <a:solidFill>
                            <a:srgbClr val="FFC000"/>
                          </a:solidFill>
                          <a:latin typeface="Arial" panose="020B0604020202020204" pitchFamily="34" charset="0"/>
                          <a:cs typeface="Arial" panose="020B0604020202020204" pitchFamily="34" charset="0"/>
                        </a:rPr>
                        <a:t>How to</a:t>
                      </a:r>
                      <a:r>
                        <a:rPr lang="en-US" sz="3200" b="1" baseline="0" dirty="0">
                          <a:solidFill>
                            <a:srgbClr val="FFC000"/>
                          </a:solidFill>
                          <a:latin typeface="Arial" panose="020B0604020202020204" pitchFamily="34" charset="0"/>
                          <a:cs typeface="Arial" panose="020B0604020202020204" pitchFamily="34" charset="0"/>
                        </a:rPr>
                        <a:t> preview your poster prior to printing</a:t>
                      </a:r>
                      <a:endParaRPr lang="en-US" sz="3200" b="1" dirty="0">
                        <a:solidFill>
                          <a:srgbClr val="FFC000"/>
                        </a:solidFill>
                        <a:latin typeface="Arial" panose="020B0604020202020204" pitchFamily="34" charset="0"/>
                        <a:cs typeface="Arial" panose="020B0604020202020204" pitchFamily="34" charset="0"/>
                      </a:endParaRPr>
                    </a:p>
                    <a:p>
                      <a:pPr rtl="0"/>
                      <a:r>
                        <a:rPr lang="en-US" sz="2800" dirty="0">
                          <a:solidFill>
                            <a:srgbClr val="D9D9D9"/>
                          </a:solidFill>
                          <a:latin typeface="Arial" panose="020B0604020202020204" pitchFamily="34" charset="0"/>
                          <a:cs typeface="Arial" panose="020B0604020202020204" pitchFamily="34" charset="0"/>
                        </a:rPr>
                        <a:t>You can preview your poster at any time by pressing the </a:t>
                      </a:r>
                      <a:r>
                        <a:rPr lang="en-US" sz="2800" dirty="0">
                          <a:solidFill>
                            <a:srgbClr val="FFC000"/>
                          </a:solidFill>
                          <a:latin typeface="Arial" panose="020B0604020202020204" pitchFamily="34" charset="0"/>
                          <a:cs typeface="Arial" panose="020B0604020202020204" pitchFamily="34" charset="0"/>
                        </a:rPr>
                        <a:t>F5 key</a:t>
                      </a:r>
                      <a:r>
                        <a:rPr lang="en-US" sz="28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800" dirty="0">
                          <a:solidFill>
                            <a:srgbClr val="FFC000"/>
                          </a:solidFill>
                          <a:latin typeface="Arial" panose="020B0604020202020204" pitchFamily="34" charset="0"/>
                          <a:cs typeface="Arial" panose="020B0604020202020204" pitchFamily="34" charset="0"/>
                        </a:rPr>
                        <a:t>ESC key </a:t>
                      </a:r>
                      <a:r>
                        <a:rPr lang="en-US" sz="2800" dirty="0">
                          <a:solidFill>
                            <a:srgbClr val="D9D9D9"/>
                          </a:solidFill>
                          <a:latin typeface="Arial" panose="020B0604020202020204" pitchFamily="34" charset="0"/>
                          <a:cs typeface="Arial" panose="020B0604020202020204" pitchFamily="34" charset="0"/>
                        </a:rPr>
                        <a:t>to exit Preview.</a:t>
                      </a:r>
                    </a:p>
                  </a:txBody>
                  <a:tcPr marL="182880" marT="137160">
                    <a:solidFill>
                      <a:srgbClr val="010101"/>
                    </a:solidFill>
                  </a:tcPr>
                </a:tc>
                <a:tc gridSpan="2">
                  <a:txBody>
                    <a:bodyPr/>
                    <a:lstStyle/>
                    <a:p>
                      <a:pPr rtl="0"/>
                      <a:r>
                        <a:rPr lang="en-US" sz="13800" b="1" dirty="0">
                          <a:solidFill>
                            <a:srgbClr val="D9D9D9"/>
                          </a:solidFill>
                          <a:latin typeface="Arial" panose="020B0604020202020204" pitchFamily="34" charset="0"/>
                          <a:cs typeface="Arial" panose="020B0604020202020204" pitchFamily="34" charset="0"/>
                        </a:rPr>
                        <a:t>F5</a:t>
                      </a:r>
                      <a:r>
                        <a:rPr lang="en-US" sz="2800" baseline="0" dirty="0">
                          <a:solidFill>
                            <a:srgbClr val="D9D9D9"/>
                          </a:solidFill>
                          <a:latin typeface="Arial" panose="020B0604020202020204" pitchFamily="34" charset="0"/>
                          <a:cs typeface="Arial" panose="020B0604020202020204" pitchFamily="34" charset="0"/>
                        </a:rPr>
                        <a:t> </a:t>
                      </a:r>
                      <a:endParaRPr lang="en-US" sz="2800" dirty="0">
                        <a:solidFill>
                          <a:srgbClr val="D9D9D9"/>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tc hMerge="1">
                  <a:txBody>
                    <a:bodyPr/>
                    <a:lstStyle/>
                    <a:p>
                      <a:pPr algn="ctr"/>
                      <a:r>
                        <a:rPr lang="en-US" sz="13800" b="1" dirty="0">
                          <a:solidFill>
                            <a:srgbClr val="D9D9D9"/>
                          </a:solidFill>
                          <a:latin typeface="Arial" panose="020B0604020202020204" pitchFamily="34" charset="0"/>
                          <a:cs typeface="Arial" panose="020B0604020202020204" pitchFamily="34" charset="0"/>
                        </a:rPr>
                        <a:t>F5</a:t>
                      </a:r>
                      <a:r>
                        <a:rPr lang="en-US" sz="2800" baseline="0" dirty="0">
                          <a:solidFill>
                            <a:srgbClr val="D9D9D9"/>
                          </a:solidFill>
                          <a:latin typeface="Arial" panose="020B0604020202020204" pitchFamily="34" charset="0"/>
                          <a:cs typeface="Arial" panose="020B0604020202020204" pitchFamily="34" charset="0"/>
                        </a:rPr>
                        <a:t> </a:t>
                      </a:r>
                      <a:endParaRPr lang="en-US" sz="6000" dirty="0"/>
                    </a:p>
                  </a:txBody>
                  <a:tcPr marL="182880" marT="137160" anchor="ctr">
                    <a:solidFill>
                      <a:schemeClr val="tx1">
                        <a:lumMod val="95000"/>
                        <a:lumOff val="5000"/>
                      </a:schemeClr>
                    </a:solidFill>
                  </a:tcPr>
                </a:tc>
                <a:extLst>
                  <a:ext uri="{0D108BD9-81ED-4DB2-BD59-A6C34878D82A}">
                    <a16:rowId xmlns:a16="http://schemas.microsoft.com/office/drawing/2014/main" val="10006"/>
                  </a:ext>
                </a:extLst>
              </a:tr>
              <a:tr h="7395530">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3200" b="1" noProof="0" dirty="0">
                          <a:solidFill>
                            <a:srgbClr val="FFC000"/>
                          </a:solidFill>
                          <a:latin typeface="Arial"/>
                          <a:cs typeface="Arial"/>
                        </a:rPr>
                        <a:t>How to 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noProof="0" dirty="0">
                          <a:solidFill>
                            <a:srgbClr val="D9D9D9"/>
                          </a:solidFill>
                          <a:latin typeface="Arial"/>
                          <a:cs typeface="Arial"/>
                        </a:rPr>
                        <a:t>When you are ready to have your poster printed go online to </a:t>
                      </a:r>
                      <a:r>
                        <a:rPr lang="en-US" sz="2800" noProof="0" dirty="0" err="1">
                          <a:solidFill>
                            <a:srgbClr val="FFC000"/>
                          </a:solidFill>
                          <a:latin typeface="Arial"/>
                          <a:cs typeface="Arial"/>
                        </a:rPr>
                        <a:t>PosterPresentations.com</a:t>
                      </a:r>
                      <a:r>
                        <a:rPr lang="en-US" sz="2800" noProof="0" dirty="0">
                          <a:solidFill>
                            <a:srgbClr val="D9D9D9"/>
                          </a:solidFill>
                          <a:latin typeface="Arial"/>
                          <a:cs typeface="Arial"/>
                        </a:rPr>
                        <a:t> and click on the "</a:t>
                      </a:r>
                      <a:r>
                        <a:rPr lang="en-US" sz="2800" noProof="0" dirty="0">
                          <a:solidFill>
                            <a:srgbClr val="FFC000"/>
                          </a:solidFill>
                          <a:latin typeface="Arial"/>
                          <a:cs typeface="Arial"/>
                        </a:rPr>
                        <a:t>Order Your Poster</a:t>
                      </a:r>
                      <a:r>
                        <a:rPr lang="en-US" sz="2800" noProof="0" dirty="0">
                          <a:solidFill>
                            <a:srgbClr val="D9D9D9"/>
                          </a:solidFill>
                          <a:latin typeface="Arial"/>
                          <a:cs typeface="Arial"/>
                        </a:rPr>
                        <a:t>" button. You can have your poster printed on professional papers, fabric for easy traveling and a variety of other materials.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noProof="0" dirty="0">
                          <a:solidFill>
                            <a:srgbClr val="D9D9D9"/>
                          </a:solidFill>
                          <a:latin typeface="Arial"/>
                          <a:cs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p>
                    <a:p>
                      <a:pPr marL="0" marR="0" lvl="0" indent="0" algn="l" defTabSz="114300" rtl="0" eaLnBrk="1" fontAlgn="auto" latinLnBrk="0" hangingPunct="1">
                        <a:lnSpc>
                          <a:spcPct val="100000"/>
                        </a:lnSpc>
                        <a:spcBef>
                          <a:spcPts val="0"/>
                        </a:spcBef>
                        <a:spcAft>
                          <a:spcPts val="0"/>
                        </a:spcAft>
                        <a:buClrTx/>
                        <a:buSzTx/>
                        <a:buFontTx/>
                        <a:buNone/>
                        <a:tabLst/>
                        <a:defRPr/>
                      </a:pPr>
                      <a:br>
                        <a:rPr lang="en-US" sz="2800" noProof="0" dirty="0">
                          <a:solidFill>
                            <a:srgbClr val="D9D9D9"/>
                          </a:solidFill>
                          <a:latin typeface="Arial"/>
                          <a:cs typeface="Arial"/>
                        </a:rPr>
                      </a:br>
                      <a:r>
                        <a:rPr lang="en-US" sz="2800" noProof="0" dirty="0">
                          <a:solidFill>
                            <a:srgbClr val="D9D9D9"/>
                          </a:solidFill>
                          <a:latin typeface="Arial"/>
                          <a:cs typeface="Arial"/>
                        </a:rPr>
                        <a:t>Go to </a:t>
                      </a:r>
                      <a:r>
                        <a:rPr lang="en-US" sz="2800" noProof="0" dirty="0" err="1">
                          <a:solidFill>
                            <a:srgbClr val="FFC000"/>
                          </a:solidFill>
                          <a:latin typeface="Arial"/>
                          <a:cs typeface="Arial"/>
                        </a:rPr>
                        <a:t>PosterPresentations.com</a:t>
                      </a:r>
                      <a:r>
                        <a:rPr lang="en-US" sz="2800" noProof="0" dirty="0">
                          <a:solidFill>
                            <a:srgbClr val="D9D9D9"/>
                          </a:solidFill>
                          <a:latin typeface="Arial"/>
                          <a:cs typeface="Arial"/>
                        </a:rPr>
                        <a:t> for more information.</a:t>
                      </a:r>
                    </a:p>
                  </a:txBody>
                  <a:tcPr marL="182880" marT="137160">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1458719">
                <a:tc gridSpan="3">
                  <a:txBody>
                    <a:bodyPr/>
                    <a:lstStyle/>
                    <a:p>
                      <a:endParaRPr lang="en-US" sz="2800" dirty="0">
                        <a:solidFill>
                          <a:srgbClr val="1F3A4E"/>
                        </a:solidFill>
                      </a:endParaRPr>
                    </a:p>
                  </a:txBody>
                  <a:tcPr marL="182880" marT="137160">
                    <a:blipFill dpi="0" rotWithShape="1">
                      <a:blip r:embed="rId9">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r h="1982842">
                <a:tc gridSpan="2">
                  <a:txBody>
                    <a:bodyPr/>
                    <a:lstStyle/>
                    <a:p>
                      <a:pPr>
                        <a:lnSpc>
                          <a:spcPts val="2600"/>
                        </a:lnSpc>
                      </a:pPr>
                      <a:r>
                        <a:rPr lang="en-US" sz="2400" dirty="0">
                          <a:solidFill>
                            <a:schemeClr val="bg1">
                              <a:lumMod val="85000"/>
                            </a:schemeClr>
                          </a:solidFill>
                          <a:latin typeface="Arial"/>
                          <a:cs typeface="Arial"/>
                        </a:rPr>
                        <a:t>© 2019</a:t>
                      </a:r>
                      <a:r>
                        <a:rPr lang="en-US" sz="2400" baseline="0" dirty="0">
                          <a:solidFill>
                            <a:schemeClr val="bg1">
                              <a:lumMod val="85000"/>
                            </a:schemeClr>
                          </a:solidFill>
                          <a:latin typeface="Arial"/>
                          <a:cs typeface="Arial"/>
                        </a:rPr>
                        <a:t> </a:t>
                      </a:r>
                      <a:r>
                        <a:rPr lang="en-US" sz="2400" dirty="0" err="1">
                          <a:solidFill>
                            <a:schemeClr val="bg1">
                              <a:lumMod val="85000"/>
                            </a:schemeClr>
                          </a:solidFill>
                          <a:latin typeface="Arial"/>
                          <a:cs typeface="Arial"/>
                        </a:rPr>
                        <a:t>PosterPresentations.com</a:t>
                      </a:r>
                      <a:br>
                        <a:rPr lang="en-US" sz="2400" dirty="0">
                          <a:solidFill>
                            <a:schemeClr val="bg1">
                              <a:lumMod val="85000"/>
                            </a:schemeClr>
                          </a:solidFill>
                          <a:latin typeface="Arial"/>
                          <a:cs typeface="Arial"/>
                        </a:rPr>
                      </a:br>
                      <a:r>
                        <a:rPr lang="en-US" sz="2400" dirty="0">
                          <a:solidFill>
                            <a:schemeClr val="bg1">
                              <a:lumMod val="85000"/>
                            </a:schemeClr>
                          </a:solidFill>
                          <a:latin typeface="Arial"/>
                          <a:cs typeface="Arial"/>
                        </a:rPr>
                        <a:t>2117 Fourth Street ,</a:t>
                      </a:r>
                      <a:r>
                        <a:rPr lang="en-US" sz="2400" baseline="0" dirty="0">
                          <a:solidFill>
                            <a:schemeClr val="bg1">
                              <a:lumMod val="85000"/>
                            </a:schemeClr>
                          </a:solidFill>
                          <a:latin typeface="Arial"/>
                          <a:cs typeface="Arial"/>
                        </a:rPr>
                        <a:t> STE C        </a:t>
                      </a:r>
                    </a:p>
                    <a:p>
                      <a:pPr>
                        <a:lnSpc>
                          <a:spcPts val="2600"/>
                        </a:lnSpc>
                      </a:pPr>
                      <a:r>
                        <a:rPr lang="en-US" sz="2400" baseline="0" dirty="0">
                          <a:solidFill>
                            <a:schemeClr val="bg1">
                              <a:lumMod val="85000"/>
                            </a:schemeClr>
                          </a:solidFill>
                          <a:latin typeface="Arial"/>
                          <a:cs typeface="Arial"/>
                        </a:rPr>
                        <a:t>Berkeley CA 94710 USA</a:t>
                      </a:r>
                      <a:endParaRPr lang="en-US" sz="2400" dirty="0">
                        <a:solidFill>
                          <a:schemeClr val="bg1">
                            <a:lumMod val="85000"/>
                          </a:schemeClr>
                        </a:solidFill>
                        <a:latin typeface="Arial"/>
                        <a:cs typeface="Arial"/>
                      </a:endParaRPr>
                    </a:p>
                  </a:txBody>
                  <a:tcPr marL="182880" marT="137160">
                    <a:solidFill>
                      <a:srgbClr val="010101"/>
                    </a:solidFill>
                  </a:tcPr>
                </a:tc>
                <a:tc hMerge="1">
                  <a:txBody>
                    <a:bodyPr/>
                    <a:lstStyle/>
                    <a:p>
                      <a:pPr>
                        <a:lnSpc>
                          <a:spcPts val="2600"/>
                        </a:lnSpc>
                      </a:pPr>
                      <a:endParaRPr lang="en-US" sz="2400" dirty="0">
                        <a:solidFill>
                          <a:schemeClr val="bg1">
                            <a:lumMod val="85000"/>
                          </a:schemeClr>
                        </a:solidFill>
                        <a:latin typeface="Arial"/>
                        <a:cs typeface="Arial"/>
                      </a:endParaRPr>
                    </a:p>
                  </a:txBody>
                  <a:tcPr marL="182880" marT="137160">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800" b="1" dirty="0">
                          <a:solidFill>
                            <a:srgbClr val="D0D0D0"/>
                          </a:solidFill>
                          <a:latin typeface="Arial"/>
                          <a:cs typeface="Arial"/>
                        </a:rPr>
                        <a:t>For complete tutorials</a:t>
                      </a:r>
                      <a:r>
                        <a:rPr lang="en-US" sz="28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2000" b="1" dirty="0">
                          <a:solidFill>
                            <a:srgbClr val="FFC000"/>
                          </a:solidFill>
                          <a:latin typeface="Arial"/>
                          <a:cs typeface="Arial"/>
                        </a:rPr>
                        <a:t>https://</a:t>
                      </a:r>
                      <a:r>
                        <a:rPr lang="en-US" sz="2000" b="1" dirty="0" err="1">
                          <a:solidFill>
                            <a:srgbClr val="FFC000"/>
                          </a:solidFill>
                          <a:latin typeface="Arial"/>
                          <a:cs typeface="Arial"/>
                        </a:rPr>
                        <a:t>www.posterpresentations.com</a:t>
                      </a:r>
                      <a:r>
                        <a:rPr lang="en-US" sz="2000" b="1" dirty="0">
                          <a:solidFill>
                            <a:srgbClr val="FFC000"/>
                          </a:solidFill>
                          <a:latin typeface="Arial"/>
                          <a:cs typeface="Arial"/>
                        </a:rPr>
                        <a:t>/</a:t>
                      </a:r>
                      <a:r>
                        <a:rPr lang="en-US" sz="2000" b="1" dirty="0" err="1">
                          <a:solidFill>
                            <a:srgbClr val="FFC000"/>
                          </a:solidFill>
                          <a:latin typeface="Arial"/>
                          <a:cs typeface="Arial"/>
                        </a:rPr>
                        <a:t>helpdesk.html</a:t>
                      </a:r>
                      <a:endParaRPr lang="en-US" sz="16600" dirty="0"/>
                    </a:p>
                  </a:txBody>
                  <a:tcPr marL="182880" marT="137160">
                    <a:solidFill>
                      <a:srgbClr val="010101"/>
                    </a:solidFill>
                  </a:tcPr>
                </a:tc>
                <a:extLst>
                  <a:ext uri="{0D108BD9-81ED-4DB2-BD59-A6C34878D82A}">
                    <a16:rowId xmlns:a16="http://schemas.microsoft.com/office/drawing/2014/main" val="10009"/>
                  </a:ext>
                </a:extLst>
              </a:tr>
            </a:tbl>
          </a:graphicData>
        </a:graphic>
      </p:graphicFrame>
      <p:cxnSp>
        <p:nvCxnSpPr>
          <p:cNvPr id="7" name="Straight Connector 6">
            <a:extLst>
              <a:ext uri="{FF2B5EF4-FFF2-40B4-BE49-F238E27FC236}">
                <a16:creationId xmlns:a16="http://schemas.microsoft.com/office/drawing/2014/main" id="{1CB9AE10-324C-114F-9770-91B8D91A8F85}"/>
              </a:ext>
            </a:extLst>
          </p:cNvPr>
          <p:cNvCxnSpPr>
            <a:cxnSpLocks/>
          </p:cNvCxnSpPr>
          <p:nvPr userDrawn="1"/>
        </p:nvCxnSpPr>
        <p:spPr>
          <a:xfrm>
            <a:off x="15137607" y="6883733"/>
            <a:ext cx="0" cy="34314889"/>
          </a:xfrm>
          <a:prstGeom prst="line">
            <a:avLst/>
          </a:prstGeom>
          <a:ln>
            <a:prstDash val="sysDot"/>
          </a:ln>
        </p:spPr>
        <p:style>
          <a:lnRef idx="1">
            <a:schemeClr val="accent3"/>
          </a:lnRef>
          <a:fillRef idx="0">
            <a:schemeClr val="accent3"/>
          </a:fillRef>
          <a:effectRef idx="0">
            <a:schemeClr val="accent3"/>
          </a:effectRef>
          <a:fontRef idx="minor">
            <a:schemeClr val="tx1"/>
          </a:fontRef>
        </p:style>
      </p:cxnSp>
      <p:cxnSp>
        <p:nvCxnSpPr>
          <p:cNvPr id="8" name="Straight Connector 7">
            <a:extLst>
              <a:ext uri="{FF2B5EF4-FFF2-40B4-BE49-F238E27FC236}">
                <a16:creationId xmlns:a16="http://schemas.microsoft.com/office/drawing/2014/main" id="{06FCDF62-B765-C048-B286-09A39C7ACBCA}"/>
              </a:ext>
            </a:extLst>
          </p:cNvPr>
          <p:cNvCxnSpPr/>
          <p:nvPr userDrawn="1"/>
        </p:nvCxnSpPr>
        <p:spPr>
          <a:xfrm>
            <a:off x="0" y="41670514"/>
            <a:ext cx="30275213" cy="0"/>
          </a:xfrm>
          <a:prstGeom prst="line">
            <a:avLst/>
          </a:prstGeom>
          <a:ln w="12700">
            <a:solidFill>
              <a:srgbClr val="CDD2DE"/>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59" r:id="rId1"/>
  </p:sldLayoutIdLst>
  <p:txStyles>
    <p:titleStyle>
      <a:lvl1pPr algn="ctr" defTabSz="3765366" rtl="0" eaLnBrk="1" latinLnBrk="0" hangingPunct="1">
        <a:spcBef>
          <a:spcPct val="0"/>
        </a:spcBef>
        <a:buNone/>
        <a:defRPr sz="7500" kern="1200">
          <a:solidFill>
            <a:schemeClr val="bg1"/>
          </a:solidFill>
          <a:latin typeface="Trebuchet MS" pitchFamily="34" charset="0"/>
          <a:ea typeface="+mj-ea"/>
          <a:cs typeface="+mj-cs"/>
        </a:defRPr>
      </a:lvl1pPr>
    </p:titleStyle>
    <p:bodyStyle>
      <a:lvl1pPr marL="1412012" indent="-1412012" algn="l" defTabSz="3765366" rtl="0" eaLnBrk="1" latinLnBrk="0" hangingPunct="1">
        <a:spcBef>
          <a:spcPct val="20000"/>
        </a:spcBef>
        <a:buFont typeface="Arial" pitchFamily="34" charset="0"/>
        <a:buChar char="•"/>
        <a:defRPr sz="13200" kern="1200">
          <a:solidFill>
            <a:schemeClr val="tx1"/>
          </a:solidFill>
          <a:latin typeface="+mn-lt"/>
          <a:ea typeface="+mn-ea"/>
          <a:cs typeface="+mn-cs"/>
        </a:defRPr>
      </a:lvl1pPr>
      <a:lvl2pPr marL="3059360" indent="-1176677" algn="l" defTabSz="3765366" rtl="0" eaLnBrk="1" latinLnBrk="0" hangingPunct="1">
        <a:spcBef>
          <a:spcPct val="20000"/>
        </a:spcBef>
        <a:buFont typeface="Arial" pitchFamily="34" charset="0"/>
        <a:buChar char="–"/>
        <a:defRPr sz="11600" kern="1200">
          <a:solidFill>
            <a:schemeClr val="tx1"/>
          </a:solidFill>
          <a:latin typeface="+mn-lt"/>
          <a:ea typeface="+mn-ea"/>
          <a:cs typeface="+mn-cs"/>
        </a:defRPr>
      </a:lvl2pPr>
      <a:lvl3pPr marL="4706708" indent="-941342" algn="l" defTabSz="3765366" rtl="0" eaLnBrk="1" latinLnBrk="0" hangingPunct="1">
        <a:spcBef>
          <a:spcPct val="20000"/>
        </a:spcBef>
        <a:buFont typeface="Arial" pitchFamily="34" charset="0"/>
        <a:buChar char="•"/>
        <a:defRPr sz="9900" kern="1200">
          <a:solidFill>
            <a:schemeClr val="tx1"/>
          </a:solidFill>
          <a:latin typeface="+mn-lt"/>
          <a:ea typeface="+mn-ea"/>
          <a:cs typeface="+mn-cs"/>
        </a:defRPr>
      </a:lvl3pPr>
      <a:lvl4pPr marL="6589391"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4pPr>
      <a:lvl5pPr marL="8472073"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5pPr>
      <a:lvl6pPr marL="10354757"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6pPr>
      <a:lvl7pPr marL="12237439"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7pPr>
      <a:lvl8pPr marL="14120122"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8pPr>
      <a:lvl9pPr marL="16002805"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9pPr>
    </p:bodyStyle>
    <p:otherStyle>
      <a:defPPr>
        <a:defRPr lang="en-US"/>
      </a:defPPr>
      <a:lvl1pPr marL="0" algn="l" defTabSz="3765366" rtl="0" eaLnBrk="1" latinLnBrk="0" hangingPunct="1">
        <a:defRPr sz="7400" kern="1200">
          <a:solidFill>
            <a:schemeClr val="tx1"/>
          </a:solidFill>
          <a:latin typeface="+mn-lt"/>
          <a:ea typeface="+mn-ea"/>
          <a:cs typeface="+mn-cs"/>
        </a:defRPr>
      </a:lvl1pPr>
      <a:lvl2pPr marL="1882684" algn="l" defTabSz="3765366" rtl="0" eaLnBrk="1" latinLnBrk="0" hangingPunct="1">
        <a:defRPr sz="7400" kern="1200">
          <a:solidFill>
            <a:schemeClr val="tx1"/>
          </a:solidFill>
          <a:latin typeface="+mn-lt"/>
          <a:ea typeface="+mn-ea"/>
          <a:cs typeface="+mn-cs"/>
        </a:defRPr>
      </a:lvl2pPr>
      <a:lvl3pPr marL="3765366" algn="l" defTabSz="3765366" rtl="0" eaLnBrk="1" latinLnBrk="0" hangingPunct="1">
        <a:defRPr sz="7400" kern="1200">
          <a:solidFill>
            <a:schemeClr val="tx1"/>
          </a:solidFill>
          <a:latin typeface="+mn-lt"/>
          <a:ea typeface="+mn-ea"/>
          <a:cs typeface="+mn-cs"/>
        </a:defRPr>
      </a:lvl3pPr>
      <a:lvl4pPr marL="5648049" algn="l" defTabSz="3765366" rtl="0" eaLnBrk="1" latinLnBrk="0" hangingPunct="1">
        <a:defRPr sz="7400" kern="1200">
          <a:solidFill>
            <a:schemeClr val="tx1"/>
          </a:solidFill>
          <a:latin typeface="+mn-lt"/>
          <a:ea typeface="+mn-ea"/>
          <a:cs typeface="+mn-cs"/>
        </a:defRPr>
      </a:lvl4pPr>
      <a:lvl5pPr marL="7530731" algn="l" defTabSz="3765366" rtl="0" eaLnBrk="1" latinLnBrk="0" hangingPunct="1">
        <a:defRPr sz="7400" kern="1200">
          <a:solidFill>
            <a:schemeClr val="tx1"/>
          </a:solidFill>
          <a:latin typeface="+mn-lt"/>
          <a:ea typeface="+mn-ea"/>
          <a:cs typeface="+mn-cs"/>
        </a:defRPr>
      </a:lvl5pPr>
      <a:lvl6pPr marL="9413415" algn="l" defTabSz="3765366" rtl="0" eaLnBrk="1" latinLnBrk="0" hangingPunct="1">
        <a:defRPr sz="7400" kern="1200">
          <a:solidFill>
            <a:schemeClr val="tx1"/>
          </a:solidFill>
          <a:latin typeface="+mn-lt"/>
          <a:ea typeface="+mn-ea"/>
          <a:cs typeface="+mn-cs"/>
        </a:defRPr>
      </a:lvl6pPr>
      <a:lvl7pPr marL="11296099" algn="l" defTabSz="3765366" rtl="0" eaLnBrk="1" latinLnBrk="0" hangingPunct="1">
        <a:defRPr sz="7400" kern="1200">
          <a:solidFill>
            <a:schemeClr val="tx1"/>
          </a:solidFill>
          <a:latin typeface="+mn-lt"/>
          <a:ea typeface="+mn-ea"/>
          <a:cs typeface="+mn-cs"/>
        </a:defRPr>
      </a:lvl7pPr>
      <a:lvl8pPr marL="13178781" algn="l" defTabSz="3765366" rtl="0" eaLnBrk="1" latinLnBrk="0" hangingPunct="1">
        <a:defRPr sz="7400" kern="1200">
          <a:solidFill>
            <a:schemeClr val="tx1"/>
          </a:solidFill>
          <a:latin typeface="+mn-lt"/>
          <a:ea typeface="+mn-ea"/>
          <a:cs typeface="+mn-cs"/>
        </a:defRPr>
      </a:lvl8pPr>
      <a:lvl9pPr marL="15061465" algn="l" defTabSz="3765366" rtl="0" eaLnBrk="1" latinLnBrk="0" hangingPunct="1">
        <a:defRPr sz="7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297638" y="41996961"/>
            <a:ext cx="3243644" cy="329308"/>
          </a:xfrm>
          <a:prstGeom prst="rect">
            <a:avLst/>
          </a:prstGeom>
          <a:noFill/>
          <a:ln w="9525">
            <a:noFill/>
            <a:miter lim="800000"/>
            <a:headEnd/>
            <a:tailEnd/>
          </a:ln>
          <a:effectLst/>
        </p:spPr>
        <p:txBody>
          <a:bodyPr wrap="square" lIns="78297" tIns="39141" rIns="78297" bIns="39141">
            <a:spAutoFit/>
          </a:bodyPr>
          <a:lstStyle/>
          <a:p>
            <a:pPr eaLnBrk="0" hangingPunct="0">
              <a:lnSpc>
                <a:spcPct val="65000"/>
              </a:lnSpc>
              <a:spcBef>
                <a:spcPct val="50000"/>
              </a:spcBef>
              <a:defRPr/>
            </a:pPr>
            <a:r>
              <a:rPr lang="en-US" sz="600" b="1" dirty="0">
                <a:solidFill>
                  <a:schemeClr val="bg1">
                    <a:lumMod val="75000"/>
                  </a:schemeClr>
                </a:solidFill>
                <a:latin typeface="Arial" charset="0"/>
              </a:rPr>
              <a:t>RESEARCH POSTER PRESENTATION DESIGN © 2015</a:t>
            </a:r>
          </a:p>
          <a:p>
            <a:pPr eaLnBrk="0" hangingPunct="0">
              <a:lnSpc>
                <a:spcPct val="65000"/>
              </a:lnSpc>
              <a:spcBef>
                <a:spcPct val="50000"/>
              </a:spcBef>
              <a:defRPr/>
            </a:pPr>
            <a:r>
              <a:rPr lang="en-US" sz="1050" b="1" dirty="0">
                <a:solidFill>
                  <a:schemeClr val="bg1">
                    <a:lumMod val="75000"/>
                  </a:schemeClr>
                </a:solidFill>
                <a:latin typeface="Arial" charset="0"/>
              </a:rPr>
              <a:t>www.PosterPresentations.com</a:t>
            </a:r>
          </a:p>
        </p:txBody>
      </p:sp>
      <p:cxnSp>
        <p:nvCxnSpPr>
          <p:cNvPr id="3" name="Straight Connector 2">
            <a:extLst>
              <a:ext uri="{FF2B5EF4-FFF2-40B4-BE49-F238E27FC236}">
                <a16:creationId xmlns:a16="http://schemas.microsoft.com/office/drawing/2014/main" id="{AF9E307D-FBD6-0049-B966-5B114BA70428}"/>
              </a:ext>
            </a:extLst>
          </p:cNvPr>
          <p:cNvCxnSpPr>
            <a:cxnSpLocks/>
          </p:cNvCxnSpPr>
          <p:nvPr userDrawn="1"/>
        </p:nvCxnSpPr>
        <p:spPr>
          <a:xfrm>
            <a:off x="15137607" y="6883733"/>
            <a:ext cx="0" cy="34314889"/>
          </a:xfrm>
          <a:prstGeom prst="line">
            <a:avLst/>
          </a:prstGeom>
          <a:ln>
            <a:prstDash val="sysDot"/>
          </a:ln>
        </p:spPr>
        <p:style>
          <a:lnRef idx="1">
            <a:schemeClr val="accent3"/>
          </a:lnRef>
          <a:fillRef idx="0">
            <a:schemeClr val="accent3"/>
          </a:fillRef>
          <a:effectRef idx="0">
            <a:schemeClr val="accent3"/>
          </a:effectRef>
          <a:fontRef idx="minor">
            <a:schemeClr val="tx1"/>
          </a:fontRef>
        </p:style>
      </p:cxnSp>
      <p:cxnSp>
        <p:nvCxnSpPr>
          <p:cNvPr id="4" name="Straight Connector 3">
            <a:extLst>
              <a:ext uri="{FF2B5EF4-FFF2-40B4-BE49-F238E27FC236}">
                <a16:creationId xmlns:a16="http://schemas.microsoft.com/office/drawing/2014/main" id="{A3040114-F7CC-D141-8F28-8476671F1D46}"/>
              </a:ext>
            </a:extLst>
          </p:cNvPr>
          <p:cNvCxnSpPr/>
          <p:nvPr userDrawn="1"/>
        </p:nvCxnSpPr>
        <p:spPr>
          <a:xfrm>
            <a:off x="0" y="41670514"/>
            <a:ext cx="30275213" cy="0"/>
          </a:xfrm>
          <a:prstGeom prst="line">
            <a:avLst/>
          </a:prstGeom>
          <a:ln w="12700">
            <a:solidFill>
              <a:srgbClr val="CDD2D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7337923"/>
      </p:ext>
    </p:extLst>
  </p:cSld>
  <p:clrMap bg1="lt1" tx1="dk1" bg2="lt2" tx2="dk2" accent1="accent1" accent2="accent2" accent3="accent3" accent4="accent4" accent5="accent5" accent6="accent6" hlink="hlink" folHlink="folHlink"/>
  <p:sldLayoutIdLst>
    <p:sldLayoutId id="2147483661" r:id="rId1"/>
  </p:sldLayoutIdLst>
  <p:txStyles>
    <p:titleStyle>
      <a:lvl1pPr algn="ctr" defTabSz="3765366" rtl="0" eaLnBrk="1" latinLnBrk="0" hangingPunct="1">
        <a:spcBef>
          <a:spcPct val="0"/>
        </a:spcBef>
        <a:buNone/>
        <a:defRPr sz="7500" kern="1200">
          <a:solidFill>
            <a:schemeClr val="bg1"/>
          </a:solidFill>
          <a:latin typeface="Trebuchet MS" pitchFamily="34" charset="0"/>
          <a:ea typeface="+mj-ea"/>
          <a:cs typeface="+mj-cs"/>
        </a:defRPr>
      </a:lvl1pPr>
    </p:titleStyle>
    <p:bodyStyle>
      <a:lvl1pPr marL="1412012" indent="-1412012" algn="l" defTabSz="3765366" rtl="0" eaLnBrk="1" latinLnBrk="0" hangingPunct="1">
        <a:spcBef>
          <a:spcPct val="20000"/>
        </a:spcBef>
        <a:buFont typeface="Arial" pitchFamily="34" charset="0"/>
        <a:buChar char="•"/>
        <a:defRPr sz="13200" kern="1200">
          <a:solidFill>
            <a:schemeClr val="tx1"/>
          </a:solidFill>
          <a:latin typeface="+mn-lt"/>
          <a:ea typeface="+mn-ea"/>
          <a:cs typeface="+mn-cs"/>
        </a:defRPr>
      </a:lvl1pPr>
      <a:lvl2pPr marL="3059360" indent="-1176677" algn="l" defTabSz="3765366" rtl="0" eaLnBrk="1" latinLnBrk="0" hangingPunct="1">
        <a:spcBef>
          <a:spcPct val="20000"/>
        </a:spcBef>
        <a:buFont typeface="Arial" pitchFamily="34" charset="0"/>
        <a:buChar char="–"/>
        <a:defRPr sz="11600" kern="1200">
          <a:solidFill>
            <a:schemeClr val="tx1"/>
          </a:solidFill>
          <a:latin typeface="+mn-lt"/>
          <a:ea typeface="+mn-ea"/>
          <a:cs typeface="+mn-cs"/>
        </a:defRPr>
      </a:lvl2pPr>
      <a:lvl3pPr marL="4706708" indent="-941342" algn="l" defTabSz="3765366" rtl="0" eaLnBrk="1" latinLnBrk="0" hangingPunct="1">
        <a:spcBef>
          <a:spcPct val="20000"/>
        </a:spcBef>
        <a:buFont typeface="Arial" pitchFamily="34" charset="0"/>
        <a:buChar char="•"/>
        <a:defRPr sz="9900" kern="1200">
          <a:solidFill>
            <a:schemeClr val="tx1"/>
          </a:solidFill>
          <a:latin typeface="+mn-lt"/>
          <a:ea typeface="+mn-ea"/>
          <a:cs typeface="+mn-cs"/>
        </a:defRPr>
      </a:lvl3pPr>
      <a:lvl4pPr marL="6589391"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4pPr>
      <a:lvl5pPr marL="8472073"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5pPr>
      <a:lvl6pPr marL="10354757"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6pPr>
      <a:lvl7pPr marL="12237439"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7pPr>
      <a:lvl8pPr marL="14120122"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8pPr>
      <a:lvl9pPr marL="16002805"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9pPr>
    </p:bodyStyle>
    <p:otherStyle>
      <a:defPPr>
        <a:defRPr lang="en-US"/>
      </a:defPPr>
      <a:lvl1pPr marL="0" algn="l" defTabSz="3765366" rtl="0" eaLnBrk="1" latinLnBrk="0" hangingPunct="1">
        <a:defRPr sz="7400" kern="1200">
          <a:solidFill>
            <a:schemeClr val="tx1"/>
          </a:solidFill>
          <a:latin typeface="+mn-lt"/>
          <a:ea typeface="+mn-ea"/>
          <a:cs typeface="+mn-cs"/>
        </a:defRPr>
      </a:lvl1pPr>
      <a:lvl2pPr marL="1882684" algn="l" defTabSz="3765366" rtl="0" eaLnBrk="1" latinLnBrk="0" hangingPunct="1">
        <a:defRPr sz="7400" kern="1200">
          <a:solidFill>
            <a:schemeClr val="tx1"/>
          </a:solidFill>
          <a:latin typeface="+mn-lt"/>
          <a:ea typeface="+mn-ea"/>
          <a:cs typeface="+mn-cs"/>
        </a:defRPr>
      </a:lvl2pPr>
      <a:lvl3pPr marL="3765366" algn="l" defTabSz="3765366" rtl="0" eaLnBrk="1" latinLnBrk="0" hangingPunct="1">
        <a:defRPr sz="7400" kern="1200">
          <a:solidFill>
            <a:schemeClr val="tx1"/>
          </a:solidFill>
          <a:latin typeface="+mn-lt"/>
          <a:ea typeface="+mn-ea"/>
          <a:cs typeface="+mn-cs"/>
        </a:defRPr>
      </a:lvl3pPr>
      <a:lvl4pPr marL="5648049" algn="l" defTabSz="3765366" rtl="0" eaLnBrk="1" latinLnBrk="0" hangingPunct="1">
        <a:defRPr sz="7400" kern="1200">
          <a:solidFill>
            <a:schemeClr val="tx1"/>
          </a:solidFill>
          <a:latin typeface="+mn-lt"/>
          <a:ea typeface="+mn-ea"/>
          <a:cs typeface="+mn-cs"/>
        </a:defRPr>
      </a:lvl4pPr>
      <a:lvl5pPr marL="7530731" algn="l" defTabSz="3765366" rtl="0" eaLnBrk="1" latinLnBrk="0" hangingPunct="1">
        <a:defRPr sz="7400" kern="1200">
          <a:solidFill>
            <a:schemeClr val="tx1"/>
          </a:solidFill>
          <a:latin typeface="+mn-lt"/>
          <a:ea typeface="+mn-ea"/>
          <a:cs typeface="+mn-cs"/>
        </a:defRPr>
      </a:lvl5pPr>
      <a:lvl6pPr marL="9413415" algn="l" defTabSz="3765366" rtl="0" eaLnBrk="1" latinLnBrk="0" hangingPunct="1">
        <a:defRPr sz="7400" kern="1200">
          <a:solidFill>
            <a:schemeClr val="tx1"/>
          </a:solidFill>
          <a:latin typeface="+mn-lt"/>
          <a:ea typeface="+mn-ea"/>
          <a:cs typeface="+mn-cs"/>
        </a:defRPr>
      </a:lvl6pPr>
      <a:lvl7pPr marL="11296099" algn="l" defTabSz="3765366" rtl="0" eaLnBrk="1" latinLnBrk="0" hangingPunct="1">
        <a:defRPr sz="7400" kern="1200">
          <a:solidFill>
            <a:schemeClr val="tx1"/>
          </a:solidFill>
          <a:latin typeface="+mn-lt"/>
          <a:ea typeface="+mn-ea"/>
          <a:cs typeface="+mn-cs"/>
        </a:defRPr>
      </a:lvl7pPr>
      <a:lvl8pPr marL="13178781" algn="l" defTabSz="3765366" rtl="0" eaLnBrk="1" latinLnBrk="0" hangingPunct="1">
        <a:defRPr sz="7400" kern="1200">
          <a:solidFill>
            <a:schemeClr val="tx1"/>
          </a:solidFill>
          <a:latin typeface="+mn-lt"/>
          <a:ea typeface="+mn-ea"/>
          <a:cs typeface="+mn-cs"/>
        </a:defRPr>
      </a:lvl8pPr>
      <a:lvl9pPr marL="15061465" algn="l" defTabSz="3765366" rtl="0" eaLnBrk="1" latinLnBrk="0" hangingPunct="1">
        <a:defRPr sz="7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jp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jpg"/><Relationship Id="rId4" Type="http://schemas.openxmlformats.org/officeDocument/2006/relationships/image" Target="../media/image15.png"/><Relationship Id="rId9"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93067D59-1CEE-B44C-ADB1-8240DC212008}"/>
              </a:ext>
            </a:extLst>
          </p:cNvPr>
          <p:cNvSpPr>
            <a:spLocks noGrp="1"/>
          </p:cNvSpPr>
          <p:nvPr>
            <p:ph type="body" sz="quarter" idx="96"/>
          </p:nvPr>
        </p:nvSpPr>
        <p:spPr>
          <a:xfrm>
            <a:off x="623692" y="19128495"/>
            <a:ext cx="13893452" cy="2345158"/>
          </a:xfrm>
        </p:spPr>
        <p:txBody>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13" name="Text Placeholder 12">
            <a:extLst>
              <a:ext uri="{FF2B5EF4-FFF2-40B4-BE49-F238E27FC236}">
                <a16:creationId xmlns:a16="http://schemas.microsoft.com/office/drawing/2014/main" id="{B7DF585E-BFF2-E54F-A04D-7A360B5247D5}"/>
              </a:ext>
            </a:extLst>
          </p:cNvPr>
          <p:cNvSpPr>
            <a:spLocks noGrp="1"/>
          </p:cNvSpPr>
          <p:nvPr>
            <p:ph type="body" sz="quarter" idx="151"/>
          </p:nvPr>
        </p:nvSpPr>
        <p:spPr>
          <a:xfrm>
            <a:off x="3780591" y="2868189"/>
            <a:ext cx="22536521" cy="3019347"/>
          </a:xfrm>
        </p:spPr>
        <p:txBody>
          <a:bodyPr>
            <a:normAutofit fontScale="85000" lnSpcReduction="20000"/>
          </a:bodyPr>
          <a:lstStyle/>
          <a:p>
            <a:pPr algn="ctr"/>
            <a:r>
              <a:rPr lang="en-US" sz="5900" dirty="0">
                <a:solidFill>
                  <a:schemeClr val="tx1"/>
                </a:solidFill>
                <a:latin typeface="Comic Sans MS" panose="030F0702030302020204" pitchFamily="66" charset="0"/>
                <a:cs typeface="Times New Roman" panose="02020603050405020304" pitchFamily="18" charset="0"/>
              </a:rPr>
              <a:t> Lama Khatib , Dina Omran </a:t>
            </a:r>
          </a:p>
          <a:p>
            <a:pPr algn="ctr"/>
            <a:r>
              <a:rPr lang="en-US" sz="5900" dirty="0">
                <a:solidFill>
                  <a:schemeClr val="tx1"/>
                </a:solidFill>
                <a:latin typeface="Comic Sans MS" panose="030F0702030302020204" pitchFamily="66" charset="0"/>
                <a:cs typeface="Times New Roman" panose="02020603050405020304" pitchFamily="18" charset="0"/>
              </a:rPr>
              <a:t> Dr.Samer Mayaleh </a:t>
            </a:r>
          </a:p>
          <a:p>
            <a:pPr algn="ctr">
              <a:defRPr/>
            </a:pPr>
            <a:r>
              <a:rPr lang="en-US" sz="5900" dirty="0">
                <a:solidFill>
                  <a:schemeClr val="tx1"/>
                </a:solidFill>
                <a:latin typeface="Comic Sans MS" panose="030F0702030302020204" pitchFamily="66" charset="0"/>
                <a:cs typeface="Times New Roman" panose="02020603050405020304" pitchFamily="18" charset="0"/>
              </a:rPr>
              <a:t>AL-NAJAH NATIONAL UNIVERSITY</a:t>
            </a:r>
          </a:p>
          <a:p>
            <a:pPr algn="ctr">
              <a:defRPr/>
            </a:pPr>
            <a:r>
              <a:rPr lang="en-US" sz="5900" dirty="0">
                <a:solidFill>
                  <a:schemeClr val="tx1"/>
                </a:solidFill>
                <a:latin typeface="Comic Sans MS" panose="030F0702030302020204" pitchFamily="66" charset="0"/>
                <a:cs typeface="Times New Roman" panose="02020603050405020304" pitchFamily="18" charset="0"/>
              </a:rPr>
              <a:t>Electrical Engineering Department</a:t>
            </a:r>
          </a:p>
        </p:txBody>
      </p:sp>
      <p:sp>
        <p:nvSpPr>
          <p:cNvPr id="14" name="Text Placeholder 13">
            <a:extLst>
              <a:ext uri="{FF2B5EF4-FFF2-40B4-BE49-F238E27FC236}">
                <a16:creationId xmlns:a16="http://schemas.microsoft.com/office/drawing/2014/main" id="{D41F830E-651D-F643-942B-ADB6069521A2}"/>
              </a:ext>
            </a:extLst>
          </p:cNvPr>
          <p:cNvSpPr>
            <a:spLocks noGrp="1"/>
          </p:cNvSpPr>
          <p:nvPr>
            <p:ph type="body" sz="quarter" idx="153"/>
          </p:nvPr>
        </p:nvSpPr>
        <p:spPr>
          <a:xfrm>
            <a:off x="3869345" y="1423195"/>
            <a:ext cx="22536521" cy="1947554"/>
          </a:xfrm>
        </p:spPr>
        <p:txBody>
          <a:bodyPr>
            <a:normAutofit fontScale="77500" lnSpcReduction="20000"/>
          </a:bodyPr>
          <a:lstStyle/>
          <a:p>
            <a:pPr algn="ctr"/>
            <a:r>
              <a:rPr lang="en-US" dirty="0">
                <a:solidFill>
                  <a:schemeClr val="tx1"/>
                </a:solidFill>
                <a:latin typeface="Comic Sans MS" panose="030F0702030302020204" pitchFamily="66" charset="0"/>
                <a:cs typeface="Times New Roman" panose="02020603050405020304" pitchFamily="18" charset="0"/>
              </a:rPr>
              <a:t>Soft Starter For Three Phase Induction Motor</a:t>
            </a:r>
          </a:p>
        </p:txBody>
      </p:sp>
      <p:sp>
        <p:nvSpPr>
          <p:cNvPr id="41" name="Text Placeholder 2">
            <a:extLst>
              <a:ext uri="{FF2B5EF4-FFF2-40B4-BE49-F238E27FC236}">
                <a16:creationId xmlns:a16="http://schemas.microsoft.com/office/drawing/2014/main" id="{686962EA-59C2-4D34-98A8-902C266E1523}"/>
              </a:ext>
            </a:extLst>
          </p:cNvPr>
          <p:cNvSpPr txBox="1">
            <a:spLocks/>
          </p:cNvSpPr>
          <p:nvPr/>
        </p:nvSpPr>
        <p:spPr>
          <a:xfrm>
            <a:off x="786876" y="12125318"/>
            <a:ext cx="14224613" cy="697033"/>
          </a:xfrm>
          <a:prstGeom prst="rect">
            <a:avLst/>
          </a:prstGeom>
          <a:solidFill>
            <a:schemeClr val="accent6"/>
          </a:solidFill>
        </p:spPr>
        <p:txBody>
          <a:bodyPr wrap="square" lIns="78446" tIns="78446" rIns="78446" bIns="78446" anchor="ctr" anchorCtr="0">
            <a:spAutoFit/>
          </a:bodyPr>
          <a:lstStyle>
            <a:lvl1pPr marL="0" indent="0" algn="l" defTabSz="3765366" rtl="0" eaLnBrk="1" latinLnBrk="0" hangingPunct="1">
              <a:spcBef>
                <a:spcPct val="20000"/>
              </a:spcBef>
              <a:buFont typeface="Arial" pitchFamily="34" charset="0"/>
              <a:buNone/>
              <a:defRPr sz="3500" b="1" u="none" kern="1200" baseline="0">
                <a:solidFill>
                  <a:schemeClr val="bg1"/>
                </a:solidFill>
                <a:latin typeface="Helvetica" pitchFamily="2" charset="0"/>
                <a:ea typeface="+mn-ea"/>
                <a:cs typeface="+mn-cs"/>
              </a:defRPr>
            </a:lvl1pPr>
            <a:lvl2pPr marL="3059360" indent="-1176677" algn="l" defTabSz="3765366" rtl="0" eaLnBrk="1" latinLnBrk="0" hangingPunct="1">
              <a:spcBef>
                <a:spcPct val="20000"/>
              </a:spcBef>
              <a:buFont typeface="Arial" pitchFamily="34" charset="0"/>
              <a:buChar char="–"/>
              <a:defRPr sz="11600" kern="1200">
                <a:solidFill>
                  <a:schemeClr val="tx1"/>
                </a:solidFill>
                <a:latin typeface="+mn-lt"/>
                <a:ea typeface="+mn-ea"/>
                <a:cs typeface="+mn-cs"/>
              </a:defRPr>
            </a:lvl2pPr>
            <a:lvl3pPr marL="4706708" indent="-941342" algn="l" defTabSz="3765366" rtl="0" eaLnBrk="1" latinLnBrk="0" hangingPunct="1">
              <a:spcBef>
                <a:spcPct val="20000"/>
              </a:spcBef>
              <a:buFont typeface="Arial" pitchFamily="34" charset="0"/>
              <a:buChar char="•"/>
              <a:defRPr sz="9900" kern="1200">
                <a:solidFill>
                  <a:schemeClr val="tx1"/>
                </a:solidFill>
                <a:latin typeface="+mn-lt"/>
                <a:ea typeface="+mn-ea"/>
                <a:cs typeface="+mn-cs"/>
              </a:defRPr>
            </a:lvl3pPr>
            <a:lvl4pPr marL="6589391"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4pPr>
            <a:lvl5pPr marL="8472073"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5pPr>
            <a:lvl6pPr marL="10354757"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6pPr>
            <a:lvl7pPr marL="12237439"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7pPr>
            <a:lvl8pPr marL="14120122"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8pPr>
            <a:lvl9pPr marL="16002805"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9pPr>
          </a:lstStyle>
          <a:p>
            <a:r>
              <a:rPr lang="en-US" dirty="0"/>
              <a:t>Induction motor startup   </a:t>
            </a:r>
          </a:p>
        </p:txBody>
      </p:sp>
      <p:pic>
        <p:nvPicPr>
          <p:cNvPr id="5" name="Picture 4">
            <a:extLst>
              <a:ext uri="{FF2B5EF4-FFF2-40B4-BE49-F238E27FC236}">
                <a16:creationId xmlns:a16="http://schemas.microsoft.com/office/drawing/2014/main" id="{CEEC93C0-F3CE-4F4B-B8C9-C3031AAD2A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0267" y="13119230"/>
            <a:ext cx="13986209" cy="6511127"/>
          </a:xfrm>
          <a:prstGeom prst="rect">
            <a:avLst/>
          </a:prstGeom>
        </p:spPr>
      </p:pic>
      <p:sp>
        <p:nvSpPr>
          <p:cNvPr id="23" name="Text Placeholder 2">
            <a:extLst>
              <a:ext uri="{FF2B5EF4-FFF2-40B4-BE49-F238E27FC236}">
                <a16:creationId xmlns:a16="http://schemas.microsoft.com/office/drawing/2014/main" id="{33F170BB-3981-4CA2-A1CC-C0CE62764D33}"/>
              </a:ext>
            </a:extLst>
          </p:cNvPr>
          <p:cNvSpPr txBox="1">
            <a:spLocks/>
          </p:cNvSpPr>
          <p:nvPr/>
        </p:nvSpPr>
        <p:spPr>
          <a:xfrm>
            <a:off x="15322986" y="6911121"/>
            <a:ext cx="14224613" cy="697033"/>
          </a:xfrm>
          <a:prstGeom prst="rect">
            <a:avLst/>
          </a:prstGeom>
          <a:solidFill>
            <a:schemeClr val="accent6"/>
          </a:solidFill>
        </p:spPr>
        <p:txBody>
          <a:bodyPr wrap="square" lIns="78446" tIns="78446" rIns="78446" bIns="78446" anchor="ctr" anchorCtr="0">
            <a:spAutoFit/>
          </a:bodyPr>
          <a:lstStyle>
            <a:lvl1pPr marL="0" indent="0" algn="l" defTabSz="3765366" rtl="0" eaLnBrk="1" latinLnBrk="0" hangingPunct="1">
              <a:spcBef>
                <a:spcPct val="20000"/>
              </a:spcBef>
              <a:buFont typeface="Arial" pitchFamily="34" charset="0"/>
              <a:buNone/>
              <a:defRPr sz="3500" b="1" u="none" kern="1200" baseline="0">
                <a:solidFill>
                  <a:schemeClr val="bg1"/>
                </a:solidFill>
                <a:latin typeface="Helvetica" pitchFamily="2" charset="0"/>
                <a:ea typeface="+mn-ea"/>
                <a:cs typeface="+mn-cs"/>
              </a:defRPr>
            </a:lvl1pPr>
            <a:lvl2pPr marL="3059360" indent="-1176677" algn="l" defTabSz="3765366" rtl="0" eaLnBrk="1" latinLnBrk="0" hangingPunct="1">
              <a:spcBef>
                <a:spcPct val="20000"/>
              </a:spcBef>
              <a:buFont typeface="Arial" pitchFamily="34" charset="0"/>
              <a:buChar char="–"/>
              <a:defRPr sz="11600" kern="1200">
                <a:solidFill>
                  <a:schemeClr val="tx1"/>
                </a:solidFill>
                <a:latin typeface="+mn-lt"/>
                <a:ea typeface="+mn-ea"/>
                <a:cs typeface="+mn-cs"/>
              </a:defRPr>
            </a:lvl2pPr>
            <a:lvl3pPr marL="4706708" indent="-941342" algn="l" defTabSz="3765366" rtl="0" eaLnBrk="1" latinLnBrk="0" hangingPunct="1">
              <a:spcBef>
                <a:spcPct val="20000"/>
              </a:spcBef>
              <a:buFont typeface="Arial" pitchFamily="34" charset="0"/>
              <a:buChar char="•"/>
              <a:defRPr sz="9900" kern="1200">
                <a:solidFill>
                  <a:schemeClr val="tx1"/>
                </a:solidFill>
                <a:latin typeface="+mn-lt"/>
                <a:ea typeface="+mn-ea"/>
                <a:cs typeface="+mn-cs"/>
              </a:defRPr>
            </a:lvl3pPr>
            <a:lvl4pPr marL="6589391"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4pPr>
            <a:lvl5pPr marL="8472073"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5pPr>
            <a:lvl6pPr marL="10354757"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6pPr>
            <a:lvl7pPr marL="12237439"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7pPr>
            <a:lvl8pPr marL="14120122"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8pPr>
            <a:lvl9pPr marL="16002805"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9pPr>
          </a:lstStyle>
          <a:p>
            <a:r>
              <a:rPr lang="en-US" dirty="0"/>
              <a:t>Motor Starting Methods  </a:t>
            </a:r>
          </a:p>
        </p:txBody>
      </p:sp>
      <p:pic>
        <p:nvPicPr>
          <p:cNvPr id="24" name="Picture 23">
            <a:extLst>
              <a:ext uri="{FF2B5EF4-FFF2-40B4-BE49-F238E27FC236}">
                <a16:creationId xmlns:a16="http://schemas.microsoft.com/office/drawing/2014/main" id="{A9B3B0B5-FBDC-4E1E-B961-BDC2688D251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6695975" y="9278071"/>
            <a:ext cx="11788374" cy="6168694"/>
          </a:xfrm>
          <a:prstGeom prst="rect">
            <a:avLst/>
          </a:prstGeom>
          <a:ln/>
        </p:spPr>
        <p:style>
          <a:lnRef idx="2">
            <a:schemeClr val="dk1"/>
          </a:lnRef>
          <a:fillRef idx="1">
            <a:schemeClr val="lt1"/>
          </a:fillRef>
          <a:effectRef idx="0">
            <a:schemeClr val="dk1"/>
          </a:effectRef>
          <a:fontRef idx="minor">
            <a:schemeClr val="dk1"/>
          </a:fontRef>
        </p:style>
      </p:pic>
      <p:sp>
        <p:nvSpPr>
          <p:cNvPr id="25" name="TextBox 24">
            <a:extLst>
              <a:ext uri="{FF2B5EF4-FFF2-40B4-BE49-F238E27FC236}">
                <a16:creationId xmlns:a16="http://schemas.microsoft.com/office/drawing/2014/main" id="{9E133B72-B5E1-4121-9EEE-5D16CEDE42BC}"/>
              </a:ext>
            </a:extLst>
          </p:cNvPr>
          <p:cNvSpPr txBox="1"/>
          <p:nvPr/>
        </p:nvSpPr>
        <p:spPr>
          <a:xfrm>
            <a:off x="18656579" y="8139670"/>
            <a:ext cx="7867166"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n-US" sz="3600" i="1" dirty="0">
                <a:latin typeface="Times New Roman" panose="02020603050405020304" pitchFamily="18" charset="0"/>
                <a:cs typeface="Times New Roman" panose="02020603050405020304" pitchFamily="18" charset="0"/>
              </a:rPr>
              <a:t>Direct on-line start D.O.L </a:t>
            </a:r>
          </a:p>
        </p:txBody>
      </p:sp>
      <p:pic>
        <p:nvPicPr>
          <p:cNvPr id="26" name="Picture 25">
            <a:extLst>
              <a:ext uri="{FF2B5EF4-FFF2-40B4-BE49-F238E27FC236}">
                <a16:creationId xmlns:a16="http://schemas.microsoft.com/office/drawing/2014/main" id="{E8762A1D-F4C6-4E24-BF18-D88D48BDE81C}"/>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6654079" y="18004669"/>
            <a:ext cx="11788374" cy="6168695"/>
          </a:xfrm>
          <a:prstGeom prst="rect">
            <a:avLst/>
          </a:prstGeom>
          <a:ln/>
        </p:spPr>
        <p:style>
          <a:lnRef idx="2">
            <a:schemeClr val="dk1"/>
          </a:lnRef>
          <a:fillRef idx="1">
            <a:schemeClr val="lt1"/>
          </a:fillRef>
          <a:effectRef idx="0">
            <a:schemeClr val="dk1"/>
          </a:effectRef>
          <a:fontRef idx="minor">
            <a:schemeClr val="dk1"/>
          </a:fontRef>
        </p:style>
      </p:pic>
      <p:sp>
        <p:nvSpPr>
          <p:cNvPr id="27" name="TextBox 26">
            <a:extLst>
              <a:ext uri="{FF2B5EF4-FFF2-40B4-BE49-F238E27FC236}">
                <a16:creationId xmlns:a16="http://schemas.microsoft.com/office/drawing/2014/main" id="{A113879A-ED4A-4C7E-A00F-AA298CB66357}"/>
              </a:ext>
            </a:extLst>
          </p:cNvPr>
          <p:cNvSpPr txBox="1"/>
          <p:nvPr/>
        </p:nvSpPr>
        <p:spPr>
          <a:xfrm>
            <a:off x="18656579" y="16735890"/>
            <a:ext cx="7867166"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n-US" sz="3600" i="1" dirty="0">
                <a:latin typeface="Times New Roman" panose="02020603050405020304" pitchFamily="18" charset="0"/>
                <a:cs typeface="Times New Roman" panose="02020603050405020304" pitchFamily="18" charset="0"/>
              </a:rPr>
              <a:t>Star-Delta start</a:t>
            </a:r>
          </a:p>
        </p:txBody>
      </p:sp>
      <p:pic>
        <p:nvPicPr>
          <p:cNvPr id="28" name="Picture 27">
            <a:extLst>
              <a:ext uri="{FF2B5EF4-FFF2-40B4-BE49-F238E27FC236}">
                <a16:creationId xmlns:a16="http://schemas.microsoft.com/office/drawing/2014/main" id="{C02CFC3C-81E9-46F0-9568-0A2B90FAE929}"/>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16654079" y="26978606"/>
            <a:ext cx="12084915" cy="6168694"/>
          </a:xfrm>
          <a:prstGeom prst="rect">
            <a:avLst/>
          </a:prstGeom>
          <a:ln/>
        </p:spPr>
        <p:style>
          <a:lnRef idx="2">
            <a:schemeClr val="dk1"/>
          </a:lnRef>
          <a:fillRef idx="1">
            <a:schemeClr val="lt1"/>
          </a:fillRef>
          <a:effectRef idx="0">
            <a:schemeClr val="dk1"/>
          </a:effectRef>
          <a:fontRef idx="minor">
            <a:schemeClr val="dk1"/>
          </a:fontRef>
        </p:style>
      </p:pic>
      <p:pic>
        <p:nvPicPr>
          <p:cNvPr id="42" name="Picture 41">
            <a:extLst>
              <a:ext uri="{FF2B5EF4-FFF2-40B4-BE49-F238E27FC236}">
                <a16:creationId xmlns:a16="http://schemas.microsoft.com/office/drawing/2014/main" id="{CDEDDF0E-BEA9-43A9-A9D8-6F5F76C9FF65}"/>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6695975" y="35211875"/>
            <a:ext cx="12043019" cy="6168693"/>
          </a:xfrm>
          <a:prstGeom prst="rect">
            <a:avLst/>
          </a:prstGeom>
          <a:ln/>
        </p:spPr>
        <p:style>
          <a:lnRef idx="2">
            <a:schemeClr val="dk1"/>
          </a:lnRef>
          <a:fillRef idx="1">
            <a:schemeClr val="lt1"/>
          </a:fillRef>
          <a:effectRef idx="0">
            <a:schemeClr val="dk1"/>
          </a:effectRef>
          <a:fontRef idx="minor">
            <a:schemeClr val="dk1"/>
          </a:fontRef>
        </p:style>
      </p:pic>
      <p:sp>
        <p:nvSpPr>
          <p:cNvPr id="43" name="TextBox 42">
            <a:extLst>
              <a:ext uri="{FF2B5EF4-FFF2-40B4-BE49-F238E27FC236}">
                <a16:creationId xmlns:a16="http://schemas.microsoft.com/office/drawing/2014/main" id="{07EF7DB9-CFC0-4329-8350-B2FAE54E3821}"/>
              </a:ext>
            </a:extLst>
          </p:cNvPr>
          <p:cNvSpPr txBox="1"/>
          <p:nvPr/>
        </p:nvSpPr>
        <p:spPr>
          <a:xfrm>
            <a:off x="33358222" y="4409452"/>
            <a:ext cx="7867166" cy="646331"/>
          </a:xfrm>
          <a:prstGeom prst="rect">
            <a:avLst/>
          </a:prstGeom>
          <a:noFill/>
        </p:spPr>
        <p:txBody>
          <a:bodyPr wrap="square" rtlCol="0">
            <a:spAutoFit/>
          </a:bodyPr>
          <a:lstStyle/>
          <a:p>
            <a:pPr algn="ctr"/>
            <a:r>
              <a:rPr lang="en-US" sz="3600" i="1" dirty="0">
                <a:latin typeface="Times New Roman" panose="02020603050405020304" pitchFamily="18" charset="0"/>
                <a:cs typeface="Times New Roman" panose="02020603050405020304" pitchFamily="18" charset="0"/>
              </a:rPr>
              <a:t>Frequency Converter ( VFD )</a:t>
            </a:r>
          </a:p>
        </p:txBody>
      </p:sp>
      <p:sp>
        <p:nvSpPr>
          <p:cNvPr id="44" name="TextBox 43">
            <a:extLst>
              <a:ext uri="{FF2B5EF4-FFF2-40B4-BE49-F238E27FC236}">
                <a16:creationId xmlns:a16="http://schemas.microsoft.com/office/drawing/2014/main" id="{BCD1CED6-5644-4D40-8296-E372F3273AF0}"/>
              </a:ext>
            </a:extLst>
          </p:cNvPr>
          <p:cNvSpPr txBox="1"/>
          <p:nvPr/>
        </p:nvSpPr>
        <p:spPr>
          <a:xfrm>
            <a:off x="18656579" y="25735219"/>
            <a:ext cx="7867166"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n-US" sz="3600" i="1" dirty="0">
                <a:latin typeface="Times New Roman" panose="02020603050405020304" pitchFamily="18" charset="0"/>
                <a:cs typeface="Times New Roman" panose="02020603050405020304" pitchFamily="18" charset="0"/>
              </a:rPr>
              <a:t>Soft starter</a:t>
            </a:r>
          </a:p>
        </p:txBody>
      </p:sp>
      <p:sp>
        <p:nvSpPr>
          <p:cNvPr id="45" name="TextBox 44">
            <a:extLst>
              <a:ext uri="{FF2B5EF4-FFF2-40B4-BE49-F238E27FC236}">
                <a16:creationId xmlns:a16="http://schemas.microsoft.com/office/drawing/2014/main" id="{719C0237-312D-4555-828B-8FFBB3EB0866}"/>
              </a:ext>
            </a:extLst>
          </p:cNvPr>
          <p:cNvSpPr txBox="1"/>
          <p:nvPr/>
        </p:nvSpPr>
        <p:spPr>
          <a:xfrm>
            <a:off x="18656579" y="34017762"/>
            <a:ext cx="7867166"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en-US" sz="3600" i="1" dirty="0">
                <a:latin typeface="Times New Roman" panose="02020603050405020304" pitchFamily="18" charset="0"/>
                <a:cs typeface="Times New Roman" panose="02020603050405020304" pitchFamily="18" charset="0"/>
              </a:rPr>
              <a:t>Frequency converter VFD </a:t>
            </a:r>
          </a:p>
        </p:txBody>
      </p:sp>
      <p:sp>
        <p:nvSpPr>
          <p:cNvPr id="46" name="Text Placeholder 2">
            <a:extLst>
              <a:ext uri="{FF2B5EF4-FFF2-40B4-BE49-F238E27FC236}">
                <a16:creationId xmlns:a16="http://schemas.microsoft.com/office/drawing/2014/main" id="{C0046026-4F7D-4E99-9E26-3651AB324E67}"/>
              </a:ext>
            </a:extLst>
          </p:cNvPr>
          <p:cNvSpPr txBox="1">
            <a:spLocks/>
          </p:cNvSpPr>
          <p:nvPr/>
        </p:nvSpPr>
        <p:spPr>
          <a:xfrm>
            <a:off x="619334" y="6894856"/>
            <a:ext cx="14082973" cy="697033"/>
          </a:xfrm>
          <a:prstGeom prst="rect">
            <a:avLst/>
          </a:prstGeom>
          <a:solidFill>
            <a:schemeClr val="accent6"/>
          </a:solidFill>
        </p:spPr>
        <p:txBody>
          <a:bodyPr wrap="square" lIns="78446" tIns="78446" rIns="78446" bIns="78446" anchor="ctr" anchorCtr="0">
            <a:spAutoFit/>
          </a:bodyPr>
          <a:lstStyle>
            <a:lvl1pPr marL="0" indent="0" algn="l" defTabSz="3765366" rtl="0" eaLnBrk="1" latinLnBrk="0" hangingPunct="1">
              <a:spcBef>
                <a:spcPct val="20000"/>
              </a:spcBef>
              <a:buFont typeface="Arial" pitchFamily="34" charset="0"/>
              <a:buNone/>
              <a:defRPr sz="3500" b="1" u="none" kern="1200" baseline="0">
                <a:solidFill>
                  <a:schemeClr val="bg1"/>
                </a:solidFill>
                <a:latin typeface="Helvetica" pitchFamily="2" charset="0"/>
                <a:ea typeface="+mn-ea"/>
                <a:cs typeface="+mn-cs"/>
              </a:defRPr>
            </a:lvl1pPr>
            <a:lvl2pPr marL="3059360" indent="-1176677" algn="l" defTabSz="3765366" rtl="0" eaLnBrk="1" latinLnBrk="0" hangingPunct="1">
              <a:spcBef>
                <a:spcPct val="20000"/>
              </a:spcBef>
              <a:buFont typeface="Arial" pitchFamily="34" charset="0"/>
              <a:buChar char="–"/>
              <a:defRPr sz="11600" kern="1200">
                <a:solidFill>
                  <a:schemeClr val="tx1"/>
                </a:solidFill>
                <a:latin typeface="+mn-lt"/>
                <a:ea typeface="+mn-ea"/>
                <a:cs typeface="+mn-cs"/>
              </a:defRPr>
            </a:lvl2pPr>
            <a:lvl3pPr marL="4706708" indent="-941342" algn="l" defTabSz="3765366" rtl="0" eaLnBrk="1" latinLnBrk="0" hangingPunct="1">
              <a:spcBef>
                <a:spcPct val="20000"/>
              </a:spcBef>
              <a:buFont typeface="Arial" pitchFamily="34" charset="0"/>
              <a:buChar char="•"/>
              <a:defRPr sz="9900" kern="1200">
                <a:solidFill>
                  <a:schemeClr val="tx1"/>
                </a:solidFill>
                <a:latin typeface="+mn-lt"/>
                <a:ea typeface="+mn-ea"/>
                <a:cs typeface="+mn-cs"/>
              </a:defRPr>
            </a:lvl3pPr>
            <a:lvl4pPr marL="6589391"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4pPr>
            <a:lvl5pPr marL="8472073"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5pPr>
            <a:lvl6pPr marL="10354757"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6pPr>
            <a:lvl7pPr marL="12237439"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7pPr>
            <a:lvl8pPr marL="14120122"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8pPr>
            <a:lvl9pPr marL="16002805"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9pPr>
          </a:lstStyle>
          <a:p>
            <a:r>
              <a:rPr lang="en-US" dirty="0"/>
              <a:t>Introduction </a:t>
            </a:r>
          </a:p>
        </p:txBody>
      </p:sp>
      <p:sp>
        <p:nvSpPr>
          <p:cNvPr id="48" name="TextBox 47">
            <a:extLst>
              <a:ext uri="{FF2B5EF4-FFF2-40B4-BE49-F238E27FC236}">
                <a16:creationId xmlns:a16="http://schemas.microsoft.com/office/drawing/2014/main" id="{D98C2625-D3BD-4B42-9D29-6F2EAD2BFE7C}"/>
              </a:ext>
            </a:extLst>
          </p:cNvPr>
          <p:cNvSpPr txBox="1"/>
          <p:nvPr/>
        </p:nvSpPr>
        <p:spPr>
          <a:xfrm rot="10800000" flipH="1" flipV="1">
            <a:off x="787060" y="7711492"/>
            <a:ext cx="13730084" cy="4524315"/>
          </a:xfrm>
          <a:prstGeom prst="rect">
            <a:avLst/>
          </a:prstGeom>
          <a:noFill/>
        </p:spPr>
        <p:txBody>
          <a:bodyPr wrap="square" rtlCol="0">
            <a:spAutoFit/>
          </a:bodyPr>
          <a:lstStyle/>
          <a:p>
            <a:r>
              <a:rPr lang="en-US" sz="3600" i="1" dirty="0">
                <a:latin typeface="Times New Roman" panose="02020603050405020304" pitchFamily="18" charset="0"/>
                <a:cs typeface="Times New Roman" panose="02020603050405020304" pitchFamily="18" charset="0"/>
              </a:rPr>
              <a:t>Our project will provide a soft and smooth start to a 3-phase induction motor. The three-phase induction motor during the initial starting condition draws up much higher current than its capacity and the motor instantly reaches the full speed. This results in a mechanical jerk and high electrical stress on the windings of the motor. Sometimes the windings may get burnt. The induction motor should start smoothly and gradually catch up the speed for a safer operation.</a:t>
            </a:r>
            <a:endParaRPr lang="en-US" sz="3600" dirty="0">
              <a:latin typeface="Times New Roman" panose="02020603050405020304" pitchFamily="18" charset="0"/>
              <a:cs typeface="Times New Roman" panose="02020603050405020304" pitchFamily="18" charset="0"/>
            </a:endParaRPr>
          </a:p>
          <a:p>
            <a:endParaRPr lang="en-US" sz="3600"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E5CBBD3E-DC13-496D-A758-29E08A35924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36219" y="20300622"/>
            <a:ext cx="12084915" cy="7675760"/>
          </a:xfrm>
          <a:prstGeom prst="rect">
            <a:avLst/>
          </a:prstGeom>
        </p:spPr>
      </p:pic>
      <p:sp>
        <p:nvSpPr>
          <p:cNvPr id="29" name="Text Placeholder 1">
            <a:extLst>
              <a:ext uri="{FF2B5EF4-FFF2-40B4-BE49-F238E27FC236}">
                <a16:creationId xmlns:a16="http://schemas.microsoft.com/office/drawing/2014/main" id="{3BE19D4D-8414-4746-A574-5725AE85B45F}"/>
              </a:ext>
            </a:extLst>
          </p:cNvPr>
          <p:cNvSpPr>
            <a:spLocks noGrp="1"/>
          </p:cNvSpPr>
          <p:nvPr>
            <p:ph type="body" sz="quarter" idx="10"/>
          </p:nvPr>
        </p:nvSpPr>
        <p:spPr>
          <a:xfrm>
            <a:off x="831426" y="30209892"/>
            <a:ext cx="14128476" cy="2279649"/>
          </a:xfrm>
        </p:spPr>
        <p:txBody>
          <a:bodyPr/>
          <a:lstStyle/>
          <a:p>
            <a:r>
              <a:rPr lang="en-US" sz="3600" i="1" dirty="0">
                <a:solidFill>
                  <a:schemeClr val="tx1"/>
                </a:solidFill>
                <a:latin typeface="Times New Roman" panose="02020603050405020304" pitchFamily="18" charset="0"/>
              </a:rPr>
              <a:t>1- A comparison between soft starters and VFD </a:t>
            </a:r>
          </a:p>
          <a:p>
            <a:r>
              <a:rPr lang="en-US" sz="3600" i="1" dirty="0">
                <a:solidFill>
                  <a:schemeClr val="tx1"/>
                </a:solidFill>
                <a:latin typeface="Times New Roman" panose="02020603050405020304" pitchFamily="18" charset="0"/>
              </a:rPr>
              <a:t>2- Implement soft starter for three phase induction motor  </a:t>
            </a:r>
          </a:p>
          <a:p>
            <a:r>
              <a:rPr lang="en-US" sz="3600" i="1" dirty="0">
                <a:solidFill>
                  <a:schemeClr val="tx1"/>
                </a:solidFill>
                <a:latin typeface="Times New Roman" panose="02020603050405020304" pitchFamily="18" charset="0"/>
              </a:rPr>
              <a:t>3- Providing a soft starter with competitive price and high quality</a:t>
            </a:r>
          </a:p>
        </p:txBody>
      </p:sp>
      <p:sp>
        <p:nvSpPr>
          <p:cNvPr id="30" name="Text Placeholder 2">
            <a:extLst>
              <a:ext uri="{FF2B5EF4-FFF2-40B4-BE49-F238E27FC236}">
                <a16:creationId xmlns:a16="http://schemas.microsoft.com/office/drawing/2014/main" id="{B253203C-E872-475C-9231-0B2136343664}"/>
              </a:ext>
            </a:extLst>
          </p:cNvPr>
          <p:cNvSpPr>
            <a:spLocks noGrp="1"/>
          </p:cNvSpPr>
          <p:nvPr>
            <p:ph type="body" sz="quarter" idx="11"/>
          </p:nvPr>
        </p:nvSpPr>
        <p:spPr>
          <a:xfrm>
            <a:off x="735289" y="29284379"/>
            <a:ext cx="14224613" cy="697033"/>
          </a:xfrm>
        </p:spPr>
        <p:txBody>
          <a:bodyPr/>
          <a:lstStyle/>
          <a:p>
            <a:r>
              <a:rPr lang="en-US" dirty="0"/>
              <a:t>Objectives </a:t>
            </a:r>
          </a:p>
        </p:txBody>
      </p:sp>
    </p:spTree>
    <p:extLst>
      <p:ext uri="{BB962C8B-B14F-4D97-AF65-F5344CB8AC3E}">
        <p14:creationId xmlns:p14="http://schemas.microsoft.com/office/powerpoint/2010/main" val="3008761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2FD0550F-1474-425D-9759-7308C8EC1E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618" y="1740971"/>
            <a:ext cx="13720767" cy="6108140"/>
          </a:xfrm>
          <a:prstGeom prst="rect">
            <a:avLst/>
          </a:prstGeom>
        </p:spPr>
      </p:pic>
      <p:pic>
        <p:nvPicPr>
          <p:cNvPr id="24" name="Picture 23">
            <a:extLst>
              <a:ext uri="{FF2B5EF4-FFF2-40B4-BE49-F238E27FC236}">
                <a16:creationId xmlns:a16="http://schemas.microsoft.com/office/drawing/2014/main" id="{D1A1AD0F-26F9-40E5-AEDA-28FA4FA46B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541" y="15999216"/>
            <a:ext cx="13720767" cy="6097111"/>
          </a:xfrm>
          <a:prstGeom prst="rect">
            <a:avLst/>
          </a:prstGeom>
        </p:spPr>
      </p:pic>
      <p:pic>
        <p:nvPicPr>
          <p:cNvPr id="25" name="Picture 24">
            <a:extLst>
              <a:ext uri="{FF2B5EF4-FFF2-40B4-BE49-F238E27FC236}">
                <a16:creationId xmlns:a16="http://schemas.microsoft.com/office/drawing/2014/main" id="{7FAEFC98-591B-450D-BE88-7F38ADB29F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2619" y="8723922"/>
            <a:ext cx="13720767" cy="6097110"/>
          </a:xfrm>
          <a:prstGeom prst="rect">
            <a:avLst/>
          </a:prstGeom>
        </p:spPr>
      </p:pic>
      <p:sp>
        <p:nvSpPr>
          <p:cNvPr id="26" name="TextBox 25">
            <a:extLst>
              <a:ext uri="{FF2B5EF4-FFF2-40B4-BE49-F238E27FC236}">
                <a16:creationId xmlns:a16="http://schemas.microsoft.com/office/drawing/2014/main" id="{FBB46896-3239-45B8-8F3B-096B31B5D449}"/>
              </a:ext>
            </a:extLst>
          </p:cNvPr>
          <p:cNvSpPr txBox="1"/>
          <p:nvPr/>
        </p:nvSpPr>
        <p:spPr>
          <a:xfrm flipH="1">
            <a:off x="510097" y="7963351"/>
            <a:ext cx="13956610" cy="646331"/>
          </a:xfrm>
          <a:prstGeom prst="rect">
            <a:avLst/>
          </a:prstGeom>
          <a:noFill/>
        </p:spPr>
        <p:txBody>
          <a:bodyPr wrap="square" rtlCol="0">
            <a:spAutoFit/>
          </a:bodyPr>
          <a:lstStyle/>
          <a:p>
            <a:pPr algn="ctr"/>
            <a:r>
              <a:rPr lang="en-US" sz="3600" i="1" dirty="0">
                <a:latin typeface="Times New Roman" panose="02020603050405020304" pitchFamily="18" charset="0"/>
                <a:cs typeface="Times New Roman" panose="02020603050405020304" pitchFamily="18" charset="0"/>
              </a:rPr>
              <a:t>VFD Internal Circuit</a:t>
            </a:r>
          </a:p>
        </p:txBody>
      </p:sp>
      <p:sp>
        <p:nvSpPr>
          <p:cNvPr id="27" name="TextBox 26">
            <a:extLst>
              <a:ext uri="{FF2B5EF4-FFF2-40B4-BE49-F238E27FC236}">
                <a16:creationId xmlns:a16="http://schemas.microsoft.com/office/drawing/2014/main" id="{C55A5AB0-8B1C-43A1-ADF7-765D029DC85C}"/>
              </a:ext>
            </a:extLst>
          </p:cNvPr>
          <p:cNvSpPr txBox="1"/>
          <p:nvPr/>
        </p:nvSpPr>
        <p:spPr>
          <a:xfrm flipH="1">
            <a:off x="382619" y="15044899"/>
            <a:ext cx="13956610" cy="646331"/>
          </a:xfrm>
          <a:prstGeom prst="rect">
            <a:avLst/>
          </a:prstGeom>
          <a:noFill/>
        </p:spPr>
        <p:txBody>
          <a:bodyPr wrap="square" rtlCol="0">
            <a:spAutoFit/>
          </a:bodyPr>
          <a:lstStyle/>
          <a:p>
            <a:pPr algn="ctr"/>
            <a:r>
              <a:rPr lang="en-US" sz="3600" i="1" dirty="0">
                <a:latin typeface="Times New Roman" panose="02020603050405020304" pitchFamily="18" charset="0"/>
                <a:cs typeface="Times New Roman" panose="02020603050405020304" pitchFamily="18" charset="0"/>
              </a:rPr>
              <a:t>Soft Starter Internal Circuit</a:t>
            </a:r>
          </a:p>
        </p:txBody>
      </p:sp>
      <p:sp>
        <p:nvSpPr>
          <p:cNvPr id="28" name="TextBox 27">
            <a:extLst>
              <a:ext uri="{FF2B5EF4-FFF2-40B4-BE49-F238E27FC236}">
                <a16:creationId xmlns:a16="http://schemas.microsoft.com/office/drawing/2014/main" id="{65681A9A-4DFF-491F-A856-0ACEBE129594}"/>
              </a:ext>
            </a:extLst>
          </p:cNvPr>
          <p:cNvSpPr txBox="1"/>
          <p:nvPr/>
        </p:nvSpPr>
        <p:spPr>
          <a:xfrm flipH="1">
            <a:off x="362938" y="23258827"/>
            <a:ext cx="13323016" cy="4524315"/>
          </a:xfrm>
          <a:prstGeom prst="rect">
            <a:avLst/>
          </a:prstGeom>
          <a:noFill/>
        </p:spPr>
        <p:txBody>
          <a:bodyPr wrap="square" rtlCol="0">
            <a:spAutoFit/>
          </a:bodyPr>
          <a:lstStyle/>
          <a:p>
            <a:pPr fontAlgn="base"/>
            <a:r>
              <a:rPr lang="en-US" sz="3600" i="1" dirty="0">
                <a:latin typeface="Times New Roman" panose="02020603050405020304" pitchFamily="18" charset="0"/>
                <a:cs typeface="Times New Roman" panose="02020603050405020304" pitchFamily="18" charset="0"/>
              </a:rPr>
              <a:t>a VFD and a Soft Starter can do similar functions when it comes to ramp up or down a motor.</a:t>
            </a:r>
          </a:p>
          <a:p>
            <a:pPr fontAlgn="base"/>
            <a:r>
              <a:rPr lang="en-US" sz="3600" i="1" dirty="0">
                <a:latin typeface="Times New Roman" panose="02020603050405020304" pitchFamily="18" charset="0"/>
                <a:cs typeface="Times New Roman" panose="02020603050405020304" pitchFamily="18" charset="0"/>
              </a:rPr>
              <a:t>The main difference between the two is that a VFD can vary the speed of a motor while a soft starter only controls the starting and stopping of that motor.</a:t>
            </a:r>
          </a:p>
          <a:p>
            <a:pPr fontAlgn="base"/>
            <a:r>
              <a:rPr lang="en-US" sz="3600" i="1" dirty="0">
                <a:latin typeface="Times New Roman" panose="02020603050405020304" pitchFamily="18" charset="0"/>
                <a:cs typeface="Times New Roman" panose="02020603050405020304" pitchFamily="18" charset="0"/>
              </a:rPr>
              <a:t>When faced with an application, price and size are in the favor of a soft starter. A VFD is the better choice if speed control is required.</a:t>
            </a:r>
          </a:p>
          <a:p>
            <a:endParaRPr lang="en-US" sz="3600" i="1" dirty="0">
              <a:latin typeface="Times New Roman" panose="02020603050405020304" pitchFamily="18" charset="0"/>
              <a:cs typeface="Times New Roman" panose="02020603050405020304" pitchFamily="18" charset="0"/>
            </a:endParaRPr>
          </a:p>
        </p:txBody>
      </p:sp>
      <p:sp>
        <p:nvSpPr>
          <p:cNvPr id="29" name="Text Placeholder 9">
            <a:extLst>
              <a:ext uri="{FF2B5EF4-FFF2-40B4-BE49-F238E27FC236}">
                <a16:creationId xmlns:a16="http://schemas.microsoft.com/office/drawing/2014/main" id="{F4F3D567-953A-4586-B27E-B540EF06A39E}"/>
              </a:ext>
            </a:extLst>
          </p:cNvPr>
          <p:cNvSpPr txBox="1">
            <a:spLocks/>
          </p:cNvSpPr>
          <p:nvPr/>
        </p:nvSpPr>
        <p:spPr>
          <a:xfrm>
            <a:off x="15224664" y="19297584"/>
            <a:ext cx="13834739" cy="3609244"/>
          </a:xfrm>
          <a:prstGeom prst="rect">
            <a:avLst/>
          </a:prstGeom>
        </p:spPr>
        <p:txBody>
          <a:bodyPr wrap="square" lIns="196113" tIns="196113" rIns="196113" bIns="196113">
            <a:spAutoFit/>
          </a:bodyPr>
          <a:lstStyle>
            <a:lvl1pPr marL="0" indent="0" algn="l" defTabSz="3765366" rtl="0" eaLnBrk="1" latinLnBrk="0" hangingPunct="1">
              <a:spcBef>
                <a:spcPct val="20000"/>
              </a:spcBef>
              <a:buFont typeface="Arial" pitchFamily="34" charset="0"/>
              <a:buNone/>
              <a:defRPr sz="3200" kern="1200">
                <a:solidFill>
                  <a:schemeClr val="tx2"/>
                </a:solidFill>
                <a:latin typeface="Helvetica" pitchFamily="2" charset="0"/>
                <a:ea typeface="+mn-ea"/>
                <a:cs typeface="Times New Roman" panose="02020603050405020304" pitchFamily="18" charset="0"/>
              </a:defRPr>
            </a:lvl1pPr>
            <a:lvl2pPr marL="1274733" indent="-490282" algn="l" defTabSz="3765366" rtl="0" eaLnBrk="1" latinLnBrk="0" hangingPunct="1">
              <a:spcBef>
                <a:spcPct val="20000"/>
              </a:spcBef>
              <a:buFont typeface="Arial" pitchFamily="34" charset="0"/>
              <a:buChar char="–"/>
              <a:defRPr sz="2200" kern="1200">
                <a:solidFill>
                  <a:schemeClr val="tx1"/>
                </a:solidFill>
                <a:latin typeface="Trebuchet MS" pitchFamily="34" charset="0"/>
                <a:ea typeface="+mn-ea"/>
                <a:cs typeface="+mn-cs"/>
              </a:defRPr>
            </a:lvl2pPr>
            <a:lvl3pPr marL="1765015" indent="-490282" algn="l" defTabSz="3765366" rtl="0" eaLnBrk="1" latinLnBrk="0" hangingPunct="1">
              <a:spcBef>
                <a:spcPct val="20000"/>
              </a:spcBef>
              <a:buFont typeface="Arial" pitchFamily="34" charset="0"/>
              <a:buChar char="•"/>
              <a:defRPr sz="2200" kern="1200">
                <a:solidFill>
                  <a:schemeClr val="tx1"/>
                </a:solidFill>
                <a:latin typeface="Trebuchet MS" pitchFamily="34" charset="0"/>
                <a:ea typeface="+mn-ea"/>
                <a:cs typeface="+mn-cs"/>
              </a:defRPr>
            </a:lvl3pPr>
            <a:lvl4pPr marL="2304325" indent="-539310" algn="l" defTabSz="3765366" rtl="0" eaLnBrk="1" latinLnBrk="0" hangingPunct="1">
              <a:spcBef>
                <a:spcPct val="20000"/>
              </a:spcBef>
              <a:buFont typeface="Arial" pitchFamily="34" charset="0"/>
              <a:buChar char="–"/>
              <a:defRPr sz="2200" kern="1200">
                <a:solidFill>
                  <a:schemeClr val="tx1"/>
                </a:solidFill>
                <a:latin typeface="Trebuchet MS" pitchFamily="34" charset="0"/>
                <a:ea typeface="+mn-ea"/>
                <a:cs typeface="+mn-cs"/>
              </a:defRPr>
            </a:lvl4pPr>
            <a:lvl5pPr marL="2696551" indent="-392226" algn="l" defTabSz="3765366" rtl="0" eaLnBrk="1" latinLnBrk="0" hangingPunct="1">
              <a:spcBef>
                <a:spcPct val="20000"/>
              </a:spcBef>
              <a:buFont typeface="Arial" pitchFamily="34" charset="0"/>
              <a:buChar char="»"/>
              <a:defRPr sz="2200" kern="1200">
                <a:solidFill>
                  <a:schemeClr val="tx1"/>
                </a:solidFill>
                <a:latin typeface="Trebuchet MS" pitchFamily="34" charset="0"/>
                <a:ea typeface="+mn-ea"/>
                <a:cs typeface="+mn-cs"/>
              </a:defRPr>
            </a:lvl5pPr>
            <a:lvl6pPr marL="10354757"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6pPr>
            <a:lvl7pPr marL="12237439"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7pPr>
            <a:lvl8pPr marL="14120122"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8pPr>
            <a:lvl9pPr marL="16002805"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9pPr>
          </a:lstStyle>
          <a:p>
            <a:r>
              <a:rPr lang="en-US" sz="3600" i="1" dirty="0">
                <a:solidFill>
                  <a:schemeClr val="tx1"/>
                </a:solidFill>
                <a:latin typeface="Times New Roman" panose="02020603050405020304" pitchFamily="18" charset="0"/>
              </a:rPr>
              <a:t>Circuit components :</a:t>
            </a:r>
          </a:p>
          <a:p>
            <a:r>
              <a:rPr lang="en-US" sz="3600" i="1" dirty="0">
                <a:solidFill>
                  <a:schemeClr val="tx1"/>
                </a:solidFill>
                <a:latin typeface="Times New Roman" panose="02020603050405020304" pitchFamily="18" charset="0"/>
              </a:rPr>
              <a:t>1- Arduino Mega2560</a:t>
            </a:r>
          </a:p>
          <a:p>
            <a:r>
              <a:rPr lang="en-US" sz="3600" i="1" dirty="0">
                <a:solidFill>
                  <a:schemeClr val="tx1"/>
                </a:solidFill>
                <a:latin typeface="Times New Roman" panose="02020603050405020304" pitchFamily="18" charset="0"/>
              </a:rPr>
              <a:t>2- Zero crossing detection circuits (rectifier and optocoupler) </a:t>
            </a:r>
            <a:r>
              <a:rPr lang="en-US" b="1" dirty="0"/>
              <a:t> </a:t>
            </a:r>
            <a:endParaRPr lang="en-US" sz="3600" i="1" dirty="0">
              <a:solidFill>
                <a:schemeClr val="tx1"/>
              </a:solidFill>
              <a:latin typeface="Times New Roman" panose="02020603050405020304" pitchFamily="18" charset="0"/>
            </a:endParaRPr>
          </a:p>
          <a:p>
            <a:r>
              <a:rPr lang="en-US" sz="3600" i="1" dirty="0">
                <a:solidFill>
                  <a:schemeClr val="tx1"/>
                </a:solidFill>
                <a:latin typeface="Times New Roman" panose="02020603050405020304" pitchFamily="18" charset="0"/>
              </a:rPr>
              <a:t>3- Triac and diac </a:t>
            </a:r>
          </a:p>
          <a:p>
            <a:endParaRPr lang="en-US" sz="3600" i="1" dirty="0">
              <a:solidFill>
                <a:schemeClr val="tx1"/>
              </a:solidFill>
              <a:latin typeface="Times New Roman" panose="02020603050405020304" pitchFamily="18" charset="0"/>
            </a:endParaRPr>
          </a:p>
        </p:txBody>
      </p:sp>
      <p:sp>
        <p:nvSpPr>
          <p:cNvPr id="30" name="Text Placeholder 3">
            <a:extLst>
              <a:ext uri="{FF2B5EF4-FFF2-40B4-BE49-F238E27FC236}">
                <a16:creationId xmlns:a16="http://schemas.microsoft.com/office/drawing/2014/main" id="{29D27F4D-E8FE-435F-8743-1356D489DF0E}"/>
              </a:ext>
            </a:extLst>
          </p:cNvPr>
          <p:cNvSpPr txBox="1">
            <a:spLocks/>
          </p:cNvSpPr>
          <p:nvPr/>
        </p:nvSpPr>
        <p:spPr>
          <a:xfrm>
            <a:off x="15026320" y="541429"/>
            <a:ext cx="14231428" cy="697033"/>
          </a:xfrm>
          <a:prstGeom prst="rect">
            <a:avLst/>
          </a:prstGeom>
          <a:solidFill>
            <a:schemeClr val="accent6"/>
          </a:solidFill>
        </p:spPr>
        <p:txBody>
          <a:bodyPr wrap="square" lIns="78446" tIns="78446" rIns="78446" bIns="78446" anchor="ctr" anchorCtr="0">
            <a:spAutoFit/>
          </a:bodyPr>
          <a:lstStyle>
            <a:lvl1pPr marL="0" indent="0" algn="l" defTabSz="3765366" rtl="0" eaLnBrk="1" latinLnBrk="0" hangingPunct="1">
              <a:spcBef>
                <a:spcPct val="20000"/>
              </a:spcBef>
              <a:buFont typeface="Arial" pitchFamily="34" charset="0"/>
              <a:buNone/>
              <a:defRPr sz="3500" b="1" u="none" kern="1200" baseline="0">
                <a:solidFill>
                  <a:schemeClr val="bg1"/>
                </a:solidFill>
                <a:latin typeface="Helvetica" pitchFamily="2" charset="0"/>
                <a:ea typeface="+mn-ea"/>
                <a:cs typeface="+mn-cs"/>
              </a:defRPr>
            </a:lvl1pPr>
            <a:lvl2pPr marL="3059360" indent="-1176677" algn="l" defTabSz="3765366" rtl="0" eaLnBrk="1" latinLnBrk="0" hangingPunct="1">
              <a:spcBef>
                <a:spcPct val="20000"/>
              </a:spcBef>
              <a:buFont typeface="Arial" pitchFamily="34" charset="0"/>
              <a:buChar char="–"/>
              <a:defRPr sz="11600" kern="1200">
                <a:solidFill>
                  <a:schemeClr val="tx1"/>
                </a:solidFill>
                <a:latin typeface="+mn-lt"/>
                <a:ea typeface="+mn-ea"/>
                <a:cs typeface="+mn-cs"/>
              </a:defRPr>
            </a:lvl2pPr>
            <a:lvl3pPr marL="4706708" indent="-941342" algn="l" defTabSz="3765366" rtl="0" eaLnBrk="1" latinLnBrk="0" hangingPunct="1">
              <a:spcBef>
                <a:spcPct val="20000"/>
              </a:spcBef>
              <a:buFont typeface="Arial" pitchFamily="34" charset="0"/>
              <a:buChar char="•"/>
              <a:defRPr sz="9900" kern="1200">
                <a:solidFill>
                  <a:schemeClr val="tx1"/>
                </a:solidFill>
                <a:latin typeface="+mn-lt"/>
                <a:ea typeface="+mn-ea"/>
                <a:cs typeface="+mn-cs"/>
              </a:defRPr>
            </a:lvl3pPr>
            <a:lvl4pPr marL="6589391"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4pPr>
            <a:lvl5pPr marL="8472073"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5pPr>
            <a:lvl6pPr marL="10354757"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6pPr>
            <a:lvl7pPr marL="12237439"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7pPr>
            <a:lvl8pPr marL="14120122"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8pPr>
            <a:lvl9pPr marL="16002805"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9pPr>
          </a:lstStyle>
          <a:p>
            <a:r>
              <a:rPr lang="en-US" dirty="0"/>
              <a:t>Methodology </a:t>
            </a:r>
          </a:p>
        </p:txBody>
      </p:sp>
      <p:sp>
        <p:nvSpPr>
          <p:cNvPr id="31" name="Text Placeholder 1">
            <a:extLst>
              <a:ext uri="{FF2B5EF4-FFF2-40B4-BE49-F238E27FC236}">
                <a16:creationId xmlns:a16="http://schemas.microsoft.com/office/drawing/2014/main" id="{D9CB2363-4A36-4E90-A383-5FF504729697}"/>
              </a:ext>
            </a:extLst>
          </p:cNvPr>
          <p:cNvSpPr txBox="1">
            <a:spLocks/>
          </p:cNvSpPr>
          <p:nvPr/>
        </p:nvSpPr>
        <p:spPr>
          <a:xfrm>
            <a:off x="15137606" y="1667891"/>
            <a:ext cx="14504701" cy="1614852"/>
          </a:xfrm>
          <a:prstGeom prst="rect">
            <a:avLst/>
          </a:prstGeom>
        </p:spPr>
        <p:txBody>
          <a:bodyPr wrap="square" lIns="196113" tIns="196113" rIns="196113" bIns="196113">
            <a:spAutoFit/>
          </a:bodyPr>
          <a:lstStyle>
            <a:lvl1pPr marL="0" indent="0" algn="l" defTabSz="3765366" rtl="0" eaLnBrk="1" latinLnBrk="0" hangingPunct="1">
              <a:spcBef>
                <a:spcPct val="20000"/>
              </a:spcBef>
              <a:buFont typeface="Arial" pitchFamily="34" charset="0"/>
              <a:buNone/>
              <a:defRPr sz="3200" kern="1200">
                <a:solidFill>
                  <a:schemeClr val="tx2"/>
                </a:solidFill>
                <a:latin typeface="Helvetica" pitchFamily="2" charset="0"/>
                <a:ea typeface="+mn-ea"/>
                <a:cs typeface="Times New Roman" panose="02020603050405020304" pitchFamily="18" charset="0"/>
              </a:defRPr>
            </a:lvl1pPr>
            <a:lvl2pPr marL="1274733" indent="-490282" algn="l" defTabSz="3765366" rtl="0" eaLnBrk="1" latinLnBrk="0" hangingPunct="1">
              <a:spcBef>
                <a:spcPct val="20000"/>
              </a:spcBef>
              <a:buFont typeface="Arial" pitchFamily="34" charset="0"/>
              <a:buChar char="–"/>
              <a:defRPr sz="2200" kern="1200">
                <a:solidFill>
                  <a:schemeClr val="tx1"/>
                </a:solidFill>
                <a:latin typeface="Trebuchet MS" pitchFamily="34" charset="0"/>
                <a:ea typeface="+mn-ea"/>
                <a:cs typeface="+mn-cs"/>
              </a:defRPr>
            </a:lvl2pPr>
            <a:lvl3pPr marL="1765015" indent="-490282" algn="l" defTabSz="3765366" rtl="0" eaLnBrk="1" latinLnBrk="0" hangingPunct="1">
              <a:spcBef>
                <a:spcPct val="20000"/>
              </a:spcBef>
              <a:buFont typeface="Arial" pitchFamily="34" charset="0"/>
              <a:buChar char="•"/>
              <a:defRPr sz="2200" kern="1200">
                <a:solidFill>
                  <a:schemeClr val="tx1"/>
                </a:solidFill>
                <a:latin typeface="Trebuchet MS" pitchFamily="34" charset="0"/>
                <a:ea typeface="+mn-ea"/>
                <a:cs typeface="+mn-cs"/>
              </a:defRPr>
            </a:lvl3pPr>
            <a:lvl4pPr marL="2304325" indent="-539310" algn="l" defTabSz="3765366" rtl="0" eaLnBrk="1" latinLnBrk="0" hangingPunct="1">
              <a:spcBef>
                <a:spcPct val="20000"/>
              </a:spcBef>
              <a:buFont typeface="Arial" pitchFamily="34" charset="0"/>
              <a:buChar char="–"/>
              <a:defRPr sz="2200" kern="1200">
                <a:solidFill>
                  <a:schemeClr val="tx1"/>
                </a:solidFill>
                <a:latin typeface="Trebuchet MS" pitchFamily="34" charset="0"/>
                <a:ea typeface="+mn-ea"/>
                <a:cs typeface="+mn-cs"/>
              </a:defRPr>
            </a:lvl4pPr>
            <a:lvl5pPr marL="2696551" indent="-392226" algn="l" defTabSz="3765366" rtl="0" eaLnBrk="1" latinLnBrk="0" hangingPunct="1">
              <a:spcBef>
                <a:spcPct val="20000"/>
              </a:spcBef>
              <a:buFont typeface="Arial" pitchFamily="34" charset="0"/>
              <a:buChar char="»"/>
              <a:defRPr sz="2200" kern="1200">
                <a:solidFill>
                  <a:schemeClr val="tx1"/>
                </a:solidFill>
                <a:latin typeface="Trebuchet MS" pitchFamily="34" charset="0"/>
                <a:ea typeface="+mn-ea"/>
                <a:cs typeface="+mn-cs"/>
              </a:defRPr>
            </a:lvl5pPr>
            <a:lvl6pPr marL="10354757"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6pPr>
            <a:lvl7pPr marL="12237439"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7pPr>
            <a:lvl8pPr marL="14120122"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8pPr>
            <a:lvl9pPr marL="16002805"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9pPr>
          </a:lstStyle>
          <a:p>
            <a:r>
              <a:rPr lang="en-US" sz="3600" i="1" dirty="0">
                <a:solidFill>
                  <a:schemeClr val="tx1"/>
                </a:solidFill>
                <a:latin typeface="Times New Roman" panose="02020603050405020304" pitchFamily="18" charset="0"/>
              </a:rPr>
              <a:t>Circuit diagram soft starter for three phase induction motor using Arduino</a:t>
            </a:r>
          </a:p>
          <a:p>
            <a:endParaRPr lang="en-US" sz="3600" i="1" dirty="0"/>
          </a:p>
        </p:txBody>
      </p:sp>
      <p:pic>
        <p:nvPicPr>
          <p:cNvPr id="32" name="Picture 31">
            <a:extLst>
              <a:ext uri="{FF2B5EF4-FFF2-40B4-BE49-F238E27FC236}">
                <a16:creationId xmlns:a16="http://schemas.microsoft.com/office/drawing/2014/main" id="{2415CE26-7711-404C-9E78-F9E9CDA8A34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137606" y="2623986"/>
            <a:ext cx="14008856" cy="16673597"/>
          </a:xfrm>
          <a:prstGeom prst="rect">
            <a:avLst/>
          </a:prstGeom>
        </p:spPr>
      </p:pic>
      <p:sp>
        <p:nvSpPr>
          <p:cNvPr id="33" name="Text Placeholder 3">
            <a:extLst>
              <a:ext uri="{FF2B5EF4-FFF2-40B4-BE49-F238E27FC236}">
                <a16:creationId xmlns:a16="http://schemas.microsoft.com/office/drawing/2014/main" id="{46F9168D-5CC0-4EDD-8EE9-DB58354FC00D}"/>
              </a:ext>
            </a:extLst>
          </p:cNvPr>
          <p:cNvSpPr txBox="1">
            <a:spLocks/>
          </p:cNvSpPr>
          <p:nvPr/>
        </p:nvSpPr>
        <p:spPr>
          <a:xfrm>
            <a:off x="382619" y="541429"/>
            <a:ext cx="14231428" cy="697033"/>
          </a:xfrm>
          <a:prstGeom prst="rect">
            <a:avLst/>
          </a:prstGeom>
          <a:solidFill>
            <a:schemeClr val="accent6"/>
          </a:solidFill>
        </p:spPr>
        <p:txBody>
          <a:bodyPr wrap="square" lIns="78446" tIns="78446" rIns="78446" bIns="78446" anchor="ctr" anchorCtr="0">
            <a:spAutoFit/>
          </a:bodyPr>
          <a:lstStyle>
            <a:lvl1pPr marL="0" indent="0" algn="l" defTabSz="3765366" rtl="0" eaLnBrk="1" latinLnBrk="0" hangingPunct="1">
              <a:spcBef>
                <a:spcPct val="20000"/>
              </a:spcBef>
              <a:buFont typeface="Arial" pitchFamily="34" charset="0"/>
              <a:buNone/>
              <a:defRPr sz="3500" b="1" u="none" kern="1200" baseline="0">
                <a:solidFill>
                  <a:schemeClr val="bg1"/>
                </a:solidFill>
                <a:latin typeface="Helvetica" pitchFamily="2" charset="0"/>
                <a:ea typeface="+mn-ea"/>
                <a:cs typeface="+mn-cs"/>
              </a:defRPr>
            </a:lvl1pPr>
            <a:lvl2pPr marL="3059360" indent="-1176677" algn="l" defTabSz="3765366" rtl="0" eaLnBrk="1" latinLnBrk="0" hangingPunct="1">
              <a:spcBef>
                <a:spcPct val="20000"/>
              </a:spcBef>
              <a:buFont typeface="Arial" pitchFamily="34" charset="0"/>
              <a:buChar char="–"/>
              <a:defRPr sz="11600" kern="1200">
                <a:solidFill>
                  <a:schemeClr val="tx1"/>
                </a:solidFill>
                <a:latin typeface="+mn-lt"/>
                <a:ea typeface="+mn-ea"/>
                <a:cs typeface="+mn-cs"/>
              </a:defRPr>
            </a:lvl2pPr>
            <a:lvl3pPr marL="4706708" indent="-941342" algn="l" defTabSz="3765366" rtl="0" eaLnBrk="1" latinLnBrk="0" hangingPunct="1">
              <a:spcBef>
                <a:spcPct val="20000"/>
              </a:spcBef>
              <a:buFont typeface="Arial" pitchFamily="34" charset="0"/>
              <a:buChar char="•"/>
              <a:defRPr sz="9900" kern="1200">
                <a:solidFill>
                  <a:schemeClr val="tx1"/>
                </a:solidFill>
                <a:latin typeface="+mn-lt"/>
                <a:ea typeface="+mn-ea"/>
                <a:cs typeface="+mn-cs"/>
              </a:defRPr>
            </a:lvl3pPr>
            <a:lvl4pPr marL="6589391"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4pPr>
            <a:lvl5pPr marL="8472073"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5pPr>
            <a:lvl6pPr marL="10354757"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6pPr>
            <a:lvl7pPr marL="12237439"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7pPr>
            <a:lvl8pPr marL="14120122"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8pPr>
            <a:lvl9pPr marL="16002805"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9pPr>
          </a:lstStyle>
          <a:p>
            <a:r>
              <a:rPr lang="en-US" dirty="0"/>
              <a:t> Soft Starter vs VFD </a:t>
            </a:r>
          </a:p>
        </p:txBody>
      </p:sp>
      <p:sp>
        <p:nvSpPr>
          <p:cNvPr id="35" name="Text Placeholder 3">
            <a:extLst>
              <a:ext uri="{FF2B5EF4-FFF2-40B4-BE49-F238E27FC236}">
                <a16:creationId xmlns:a16="http://schemas.microsoft.com/office/drawing/2014/main" id="{2289713A-26B2-4C41-A825-D295233B662E}"/>
              </a:ext>
            </a:extLst>
          </p:cNvPr>
          <p:cNvSpPr txBox="1">
            <a:spLocks/>
          </p:cNvSpPr>
          <p:nvPr/>
        </p:nvSpPr>
        <p:spPr>
          <a:xfrm>
            <a:off x="382619" y="27783142"/>
            <a:ext cx="14231428" cy="697033"/>
          </a:xfrm>
          <a:prstGeom prst="rect">
            <a:avLst/>
          </a:prstGeom>
          <a:solidFill>
            <a:schemeClr val="accent6"/>
          </a:solidFill>
        </p:spPr>
        <p:txBody>
          <a:bodyPr wrap="square" lIns="78446" tIns="78446" rIns="78446" bIns="78446" anchor="ctr" anchorCtr="0">
            <a:spAutoFit/>
          </a:bodyPr>
          <a:lstStyle>
            <a:lvl1pPr marL="0" indent="0" algn="l" defTabSz="3765366" rtl="0" eaLnBrk="1" latinLnBrk="0" hangingPunct="1">
              <a:spcBef>
                <a:spcPct val="20000"/>
              </a:spcBef>
              <a:buFont typeface="Arial" pitchFamily="34" charset="0"/>
              <a:buNone/>
              <a:defRPr sz="3500" b="1" u="none" kern="1200" baseline="0">
                <a:solidFill>
                  <a:schemeClr val="bg1"/>
                </a:solidFill>
                <a:latin typeface="Helvetica" pitchFamily="2" charset="0"/>
                <a:ea typeface="+mn-ea"/>
                <a:cs typeface="+mn-cs"/>
              </a:defRPr>
            </a:lvl1pPr>
            <a:lvl2pPr marL="3059360" indent="-1176677" algn="l" defTabSz="3765366" rtl="0" eaLnBrk="1" latinLnBrk="0" hangingPunct="1">
              <a:spcBef>
                <a:spcPct val="20000"/>
              </a:spcBef>
              <a:buFont typeface="Arial" pitchFamily="34" charset="0"/>
              <a:buChar char="–"/>
              <a:defRPr sz="11600" kern="1200">
                <a:solidFill>
                  <a:schemeClr val="tx1"/>
                </a:solidFill>
                <a:latin typeface="+mn-lt"/>
                <a:ea typeface="+mn-ea"/>
                <a:cs typeface="+mn-cs"/>
              </a:defRPr>
            </a:lvl2pPr>
            <a:lvl3pPr marL="4706708" indent="-941342" algn="l" defTabSz="3765366" rtl="0" eaLnBrk="1" latinLnBrk="0" hangingPunct="1">
              <a:spcBef>
                <a:spcPct val="20000"/>
              </a:spcBef>
              <a:buFont typeface="Arial" pitchFamily="34" charset="0"/>
              <a:buChar char="•"/>
              <a:defRPr sz="9900" kern="1200">
                <a:solidFill>
                  <a:schemeClr val="tx1"/>
                </a:solidFill>
                <a:latin typeface="+mn-lt"/>
                <a:ea typeface="+mn-ea"/>
                <a:cs typeface="+mn-cs"/>
              </a:defRPr>
            </a:lvl3pPr>
            <a:lvl4pPr marL="6589391"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4pPr>
            <a:lvl5pPr marL="8472073"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5pPr>
            <a:lvl6pPr marL="10354757"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6pPr>
            <a:lvl7pPr marL="12237439"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7pPr>
            <a:lvl8pPr marL="14120122"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8pPr>
            <a:lvl9pPr marL="16002805"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9pPr>
          </a:lstStyle>
          <a:p>
            <a:r>
              <a:rPr lang="en-US" dirty="0"/>
              <a:t>Methodology </a:t>
            </a:r>
          </a:p>
        </p:txBody>
      </p:sp>
      <p:pic>
        <p:nvPicPr>
          <p:cNvPr id="37" name="Picture 36">
            <a:extLst>
              <a:ext uri="{FF2B5EF4-FFF2-40B4-BE49-F238E27FC236}">
                <a16:creationId xmlns:a16="http://schemas.microsoft.com/office/drawing/2014/main" id="{89728CC5-23F4-4ECC-A7AF-CCECC03429B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2619" y="28480175"/>
            <a:ext cx="14231428" cy="4091581"/>
          </a:xfrm>
          <a:prstGeom prst="rect">
            <a:avLst/>
          </a:prstGeom>
        </p:spPr>
      </p:pic>
      <p:pic>
        <p:nvPicPr>
          <p:cNvPr id="39" name="Picture 38">
            <a:extLst>
              <a:ext uri="{FF2B5EF4-FFF2-40B4-BE49-F238E27FC236}">
                <a16:creationId xmlns:a16="http://schemas.microsoft.com/office/drawing/2014/main" id="{C1BE68E1-CCCF-4465-BD66-E25864F9171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0098" y="32571756"/>
            <a:ext cx="14103950" cy="4269641"/>
          </a:xfrm>
          <a:prstGeom prst="rect">
            <a:avLst/>
          </a:prstGeom>
        </p:spPr>
      </p:pic>
      <p:pic>
        <p:nvPicPr>
          <p:cNvPr id="41" name="Picture 40">
            <a:extLst>
              <a:ext uri="{FF2B5EF4-FFF2-40B4-BE49-F238E27FC236}">
                <a16:creationId xmlns:a16="http://schemas.microsoft.com/office/drawing/2014/main" id="{7D1ADE01-053E-45C7-8C10-8D1B9923094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0098" y="36841398"/>
            <a:ext cx="14103949" cy="4656226"/>
          </a:xfrm>
          <a:prstGeom prst="rect">
            <a:avLst/>
          </a:prstGeom>
        </p:spPr>
      </p:pic>
      <p:pic>
        <p:nvPicPr>
          <p:cNvPr id="3" name="Picture 2">
            <a:extLst>
              <a:ext uri="{FF2B5EF4-FFF2-40B4-BE49-F238E27FC236}">
                <a16:creationId xmlns:a16="http://schemas.microsoft.com/office/drawing/2014/main" id="{C3188055-DE7C-45E1-91CB-BA382B0CA03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24664" y="22305194"/>
            <a:ext cx="13921798" cy="6097111"/>
          </a:xfrm>
          <a:prstGeom prst="rect">
            <a:avLst/>
          </a:prstGeom>
        </p:spPr>
      </p:pic>
      <p:sp>
        <p:nvSpPr>
          <p:cNvPr id="19" name="Text Placeholder 3">
            <a:extLst>
              <a:ext uri="{FF2B5EF4-FFF2-40B4-BE49-F238E27FC236}">
                <a16:creationId xmlns:a16="http://schemas.microsoft.com/office/drawing/2014/main" id="{F3921442-CC60-4F12-815F-497AFDC90EFF}"/>
              </a:ext>
            </a:extLst>
          </p:cNvPr>
          <p:cNvSpPr txBox="1">
            <a:spLocks/>
          </p:cNvSpPr>
          <p:nvPr/>
        </p:nvSpPr>
        <p:spPr>
          <a:xfrm>
            <a:off x="15410879" y="28776970"/>
            <a:ext cx="14231428" cy="697033"/>
          </a:xfrm>
          <a:prstGeom prst="rect">
            <a:avLst/>
          </a:prstGeom>
          <a:solidFill>
            <a:schemeClr val="accent6"/>
          </a:solidFill>
        </p:spPr>
        <p:txBody>
          <a:bodyPr wrap="square" lIns="78446" tIns="78446" rIns="78446" bIns="78446" anchor="ctr" anchorCtr="0">
            <a:spAutoFit/>
          </a:bodyPr>
          <a:lstStyle>
            <a:lvl1pPr marL="0" indent="0" algn="l" defTabSz="3765366" rtl="0" eaLnBrk="1" latinLnBrk="0" hangingPunct="1">
              <a:spcBef>
                <a:spcPct val="20000"/>
              </a:spcBef>
              <a:buFont typeface="Arial" pitchFamily="34" charset="0"/>
              <a:buNone/>
              <a:defRPr sz="3500" b="1" u="none" kern="1200" baseline="0">
                <a:solidFill>
                  <a:schemeClr val="bg1"/>
                </a:solidFill>
                <a:latin typeface="Helvetica" pitchFamily="2" charset="0"/>
                <a:ea typeface="+mn-ea"/>
                <a:cs typeface="+mn-cs"/>
              </a:defRPr>
            </a:lvl1pPr>
            <a:lvl2pPr marL="3059360" indent="-1176677" algn="l" defTabSz="3765366" rtl="0" eaLnBrk="1" latinLnBrk="0" hangingPunct="1">
              <a:spcBef>
                <a:spcPct val="20000"/>
              </a:spcBef>
              <a:buFont typeface="Arial" pitchFamily="34" charset="0"/>
              <a:buChar char="–"/>
              <a:defRPr sz="11600" kern="1200">
                <a:solidFill>
                  <a:schemeClr val="tx1"/>
                </a:solidFill>
                <a:latin typeface="+mn-lt"/>
                <a:ea typeface="+mn-ea"/>
                <a:cs typeface="+mn-cs"/>
              </a:defRPr>
            </a:lvl2pPr>
            <a:lvl3pPr marL="4706708" indent="-941342" algn="l" defTabSz="3765366" rtl="0" eaLnBrk="1" latinLnBrk="0" hangingPunct="1">
              <a:spcBef>
                <a:spcPct val="20000"/>
              </a:spcBef>
              <a:buFont typeface="Arial" pitchFamily="34" charset="0"/>
              <a:buChar char="•"/>
              <a:defRPr sz="9900" kern="1200">
                <a:solidFill>
                  <a:schemeClr val="tx1"/>
                </a:solidFill>
                <a:latin typeface="+mn-lt"/>
                <a:ea typeface="+mn-ea"/>
                <a:cs typeface="+mn-cs"/>
              </a:defRPr>
            </a:lvl3pPr>
            <a:lvl4pPr marL="6589391"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4pPr>
            <a:lvl5pPr marL="8472073"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5pPr>
            <a:lvl6pPr marL="10354757"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6pPr>
            <a:lvl7pPr marL="12237439"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7pPr>
            <a:lvl8pPr marL="14120122"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8pPr>
            <a:lvl9pPr marL="16002805"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9pPr>
          </a:lstStyle>
          <a:p>
            <a:r>
              <a:rPr lang="en-US" dirty="0"/>
              <a:t>Future work </a:t>
            </a:r>
          </a:p>
        </p:txBody>
      </p:sp>
      <p:sp>
        <p:nvSpPr>
          <p:cNvPr id="4" name="TextBox 3">
            <a:extLst>
              <a:ext uri="{FF2B5EF4-FFF2-40B4-BE49-F238E27FC236}">
                <a16:creationId xmlns:a16="http://schemas.microsoft.com/office/drawing/2014/main" id="{BDC6C388-BDAB-492D-AB56-3DC09A12D187}"/>
              </a:ext>
            </a:extLst>
          </p:cNvPr>
          <p:cNvSpPr txBox="1"/>
          <p:nvPr/>
        </p:nvSpPr>
        <p:spPr>
          <a:xfrm>
            <a:off x="15410879" y="29909729"/>
            <a:ext cx="14354236" cy="3416320"/>
          </a:xfrm>
          <a:prstGeom prst="rect">
            <a:avLst/>
          </a:prstGeom>
          <a:noFill/>
        </p:spPr>
        <p:txBody>
          <a:bodyPr wrap="square" rtlCol="0">
            <a:spAutoFit/>
          </a:bodyPr>
          <a:lstStyle/>
          <a:p>
            <a:r>
              <a:rPr lang="en-US" sz="3600" i="1" dirty="0">
                <a:latin typeface="Times New Roman" panose="02020603050405020304" pitchFamily="18" charset="0"/>
                <a:cs typeface="Times New Roman" panose="02020603050405020304" pitchFamily="18" charset="0"/>
              </a:rPr>
              <a:t>Our next step is to implement this project practically using the circuit we have chosen, and our aim is to make a soft starter machine with good quality and with a cost less than the commercial ones, and with a range power between ( 4 - 9 HP )  .</a:t>
            </a:r>
          </a:p>
          <a:p>
            <a:r>
              <a:rPr lang="en-US" sz="3600" i="1" dirty="0">
                <a:latin typeface="Times New Roman" panose="02020603050405020304" pitchFamily="18" charset="0"/>
                <a:cs typeface="Times New Roman" panose="02020603050405020304" pitchFamily="18" charset="0"/>
              </a:rPr>
              <a:t> </a:t>
            </a:r>
          </a:p>
          <a:p>
            <a:endParaRPr lang="en-US" sz="36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40784159"/>
      </p:ext>
    </p:extLst>
  </p:cSld>
  <p:clrMapOvr>
    <a:masterClrMapping/>
  </p:clrMapOvr>
</p:sld>
</file>

<file path=ppt/theme/theme1.xml><?xml version="1.0" encoding="utf-8"?>
<a:theme xmlns:a="http://schemas.openxmlformats.org/drawingml/2006/main" name="30x40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400" dirty="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Without guid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400" dirty="0">
            <a:latin typeface="Times New Roman" panose="02020603050405020304" pitchFamily="18" charset="0"/>
            <a:cs typeface="Times New Roman" panose="02020603050405020304" pitchFamily="18"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PosterPresentations.com-70CMx100CM</Template>
  <TotalTime>2579</TotalTime>
  <Words>344</Words>
  <Application>Microsoft Office PowerPoint</Application>
  <PresentationFormat>Custom</PresentationFormat>
  <Paragraphs>50</Paragraphs>
  <Slides>2</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vt:i4>
      </vt:variant>
    </vt:vector>
  </HeadingPairs>
  <TitlesOfParts>
    <vt:vector size="12" baseType="lpstr">
      <vt:lpstr>Arial</vt:lpstr>
      <vt:lpstr>Arial Black</vt:lpstr>
      <vt:lpstr>Calibri</vt:lpstr>
      <vt:lpstr>Comic Sans MS</vt:lpstr>
      <vt:lpstr>Helvetica</vt:lpstr>
      <vt:lpstr>Helvetica Light</vt:lpstr>
      <vt:lpstr>Times New Roman</vt:lpstr>
      <vt:lpstr>Trebuchet MS</vt:lpstr>
      <vt:lpstr>30x40 template</vt:lpstr>
      <vt:lpstr>Without guides</vt:lpstr>
      <vt:lpstr>PowerPoint Presentation</vt:lpstr>
      <vt:lpstr>PowerPoint Presentation</vt:lpstr>
    </vt:vector>
  </TitlesOfParts>
  <Manager>A. Kotoulas</Manager>
  <Company>Canterbury Media Services, Inc.</Company>
  <LinksUpToDate>false</LinksUpToDate>
  <SharedDoc>false</SharedDoc>
  <HyperlinkBase>https://www.posterpresentations.com/free-poster-templates.html</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30x40 PowerPoint Presentation</dc:title>
  <dc:subject>Research poster presentation template</dc:subject>
  <dc:creator>PosterPresentations.com</dc:creator>
  <cp:keywords>30x40 Powerpoint poster template, scientific poster template, research poster template</cp:keywords>
  <dc:description>This template is the property of PosterPresentations.com. You are free to modify and print the template as needed, as long as the PosterPresentations.com watermark at the bottom left of the page is visible. Call us if you need help with this poster template. 1-866-649-3004 (c)PosterPresentations.com</dc:description>
  <cp:lastModifiedBy>Dell</cp:lastModifiedBy>
  <cp:revision>82</cp:revision>
  <dcterms:created xsi:type="dcterms:W3CDTF">2012-02-10T00:10:15Z</dcterms:created>
  <dcterms:modified xsi:type="dcterms:W3CDTF">2019-12-25T20:14:51Z</dcterms:modified>
  <cp:category>Research poster templates</cp:category>
</cp:coreProperties>
</file>