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y="5143500" cx="9144000"/>
  <p:notesSz cx="6858000" cy="9144000"/>
  <p:embeddedFontLst>
    <p:embeddedFont>
      <p:font typeface="Signika"/>
      <p:regular r:id="rId21"/>
      <p:bold r:id="rId22"/>
    </p:embeddedFont>
    <p:embeddedFont>
      <p:font typeface="Quicksand"/>
      <p:regular r:id="rId23"/>
      <p:bold r:id="rId24"/>
    </p:embeddedFont>
    <p:embeddedFont>
      <p:font typeface="Sriracha"/>
      <p:regular r:id="rId25"/>
    </p:embeddedFont>
    <p:embeddedFont>
      <p:font typeface="Quicksand Medium"/>
      <p:regular r:id="rId26"/>
      <p:bold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font" Target="fonts/Signika-bold.fntdata"/><Relationship Id="rId21" Type="http://schemas.openxmlformats.org/officeDocument/2006/relationships/font" Target="fonts/Signika-regular.fntdata"/><Relationship Id="rId24" Type="http://schemas.openxmlformats.org/officeDocument/2006/relationships/font" Target="fonts/Quicksand-bold.fntdata"/><Relationship Id="rId23" Type="http://schemas.openxmlformats.org/officeDocument/2006/relationships/font" Target="fonts/Quicksand-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QuicksandMedium-regular.fntdata"/><Relationship Id="rId25" Type="http://schemas.openxmlformats.org/officeDocument/2006/relationships/font" Target="fonts/Sriracha-regular.fntdata"/><Relationship Id="rId27" Type="http://schemas.openxmlformats.org/officeDocument/2006/relationships/font" Target="fonts/QuicksandMedium-bold.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844927c2b8_0_4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844927c2b8_0_4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844927c2b8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844927c2b8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24e55bbaef8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0" name="Google Shape;280;g24e55bbaef8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g844927c2b8_0_3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9" name="Google Shape;289;g844927c2b8_0_3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844927c2b8_0_259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2" name="Google Shape;322;g844927c2b8_0_259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1487ab19d64_0_2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1487ab19d64_0_2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g1487ab19d64_0_2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3" name="Google Shape;353;g1487ab19d64_0_2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g844927c2b8_0_264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7" name="Google Shape;367;g844927c2b8_0_264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844927c2b8_0_7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844927c2b8_0_7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1495599dc5b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1495599dc5b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844927c2b8_0_260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844927c2b8_0_260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844927c2b8_0_6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844927c2b8_0_6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24e55bbaef8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24e55bbaef8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1487ab19d64_0_2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1487ab19d64_0_2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1487ab19d64_1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1487ab19d64_1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1487ab19d64_1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1487ab19d64_1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p:nvPr/>
        </p:nvSpPr>
        <p:spPr>
          <a:xfrm>
            <a:off x="0" y="0"/>
            <a:ext cx="9144000" cy="5143500"/>
          </a:xfrm>
          <a:prstGeom prst="rect">
            <a:avLst/>
          </a:prstGeom>
          <a:solidFill>
            <a:srgbClr val="FBA83E">
              <a:alpha val="55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 name="Google Shape;10;p2"/>
          <p:cNvSpPr/>
          <p:nvPr/>
        </p:nvSpPr>
        <p:spPr>
          <a:xfrm>
            <a:off x="0" y="137475"/>
            <a:ext cx="6156650" cy="5006015"/>
          </a:xfrm>
          <a:custGeom>
            <a:rect b="b" l="l" r="r" t="t"/>
            <a:pathLst>
              <a:path extrusionOk="0" h="155575" w="191334">
                <a:moveTo>
                  <a:pt x="118313" y="0"/>
                </a:moveTo>
                <a:cubicBezTo>
                  <a:pt x="116208" y="0"/>
                  <a:pt x="114067" y="389"/>
                  <a:pt x="111990" y="1210"/>
                </a:cubicBezTo>
                <a:lnTo>
                  <a:pt x="0" y="45322"/>
                </a:lnTo>
                <a:lnTo>
                  <a:pt x="0" y="155574"/>
                </a:lnTo>
                <a:lnTo>
                  <a:pt x="191333" y="155574"/>
                </a:lnTo>
                <a:lnTo>
                  <a:pt x="134362" y="10937"/>
                </a:lnTo>
                <a:cubicBezTo>
                  <a:pt x="131691" y="4146"/>
                  <a:pt x="125189" y="0"/>
                  <a:pt x="11831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txBox="1"/>
          <p:nvPr>
            <p:ph type="ctrTitle"/>
          </p:nvPr>
        </p:nvSpPr>
        <p:spPr>
          <a:xfrm>
            <a:off x="715450" y="1388829"/>
            <a:ext cx="3856500" cy="2750100"/>
          </a:xfrm>
          <a:prstGeom prst="rect">
            <a:avLst/>
          </a:prstGeom>
        </p:spPr>
        <p:txBody>
          <a:bodyPr anchorCtr="0" anchor="b" bIns="91425" lIns="91425" spcFirstLastPara="1" rIns="91425" wrap="square" tIns="91425">
            <a:noAutofit/>
          </a:bodyPr>
          <a:lstStyle>
            <a:lvl1pPr lvl="0" algn="ctr">
              <a:spcBef>
                <a:spcPts val="0"/>
              </a:spcBef>
              <a:spcAft>
                <a:spcPts val="0"/>
              </a:spcAft>
              <a:buSzPts val="6000"/>
              <a:buNone/>
              <a:defRPr sz="60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p:txBody>
      </p:sp>
      <p:sp>
        <p:nvSpPr>
          <p:cNvPr id="12" name="Google Shape;12;p2"/>
          <p:cNvSpPr txBox="1"/>
          <p:nvPr>
            <p:ph idx="1" type="subTitle"/>
          </p:nvPr>
        </p:nvSpPr>
        <p:spPr>
          <a:xfrm>
            <a:off x="715450" y="4137663"/>
            <a:ext cx="3856500" cy="466800"/>
          </a:xfrm>
          <a:prstGeom prst="rect">
            <a:avLst/>
          </a:prstGeom>
        </p:spPr>
        <p:txBody>
          <a:bodyPr anchorCtr="0" anchor="ctr" bIns="91425" lIns="91425" spcFirstLastPara="1" rIns="91425" wrap="square" tIns="91425">
            <a:noAutofit/>
          </a:bodyPr>
          <a:lstStyle>
            <a:lvl1pPr lvl="0" algn="ctr">
              <a:lnSpc>
                <a:spcPct val="100000"/>
              </a:lnSpc>
              <a:spcBef>
                <a:spcPts val="0"/>
              </a:spcBef>
              <a:spcAft>
                <a:spcPts val="0"/>
              </a:spcAft>
              <a:buSzPts val="1500"/>
              <a:buNone/>
              <a:defRPr sz="1500"/>
            </a:lvl1pPr>
            <a:lvl2pPr lvl="1" algn="ctr">
              <a:lnSpc>
                <a:spcPct val="100000"/>
              </a:lnSpc>
              <a:spcBef>
                <a:spcPts val="0"/>
              </a:spcBef>
              <a:spcAft>
                <a:spcPts val="0"/>
              </a:spcAft>
              <a:buSzPts val="1500"/>
              <a:buNone/>
              <a:defRPr sz="1500"/>
            </a:lvl2pPr>
            <a:lvl3pPr lvl="2" algn="ctr">
              <a:lnSpc>
                <a:spcPct val="100000"/>
              </a:lnSpc>
              <a:spcBef>
                <a:spcPts val="0"/>
              </a:spcBef>
              <a:spcAft>
                <a:spcPts val="0"/>
              </a:spcAft>
              <a:buSzPts val="1500"/>
              <a:buNone/>
              <a:defRPr sz="1500"/>
            </a:lvl3pPr>
            <a:lvl4pPr lvl="3" algn="ctr">
              <a:lnSpc>
                <a:spcPct val="100000"/>
              </a:lnSpc>
              <a:spcBef>
                <a:spcPts val="0"/>
              </a:spcBef>
              <a:spcAft>
                <a:spcPts val="0"/>
              </a:spcAft>
              <a:buSzPts val="1500"/>
              <a:buNone/>
              <a:defRPr sz="1500"/>
            </a:lvl4pPr>
            <a:lvl5pPr lvl="4" algn="ctr">
              <a:lnSpc>
                <a:spcPct val="100000"/>
              </a:lnSpc>
              <a:spcBef>
                <a:spcPts val="0"/>
              </a:spcBef>
              <a:spcAft>
                <a:spcPts val="0"/>
              </a:spcAft>
              <a:buSzPts val="1500"/>
              <a:buNone/>
              <a:defRPr sz="1500"/>
            </a:lvl5pPr>
            <a:lvl6pPr lvl="5" algn="ctr">
              <a:lnSpc>
                <a:spcPct val="100000"/>
              </a:lnSpc>
              <a:spcBef>
                <a:spcPts val="0"/>
              </a:spcBef>
              <a:spcAft>
                <a:spcPts val="0"/>
              </a:spcAft>
              <a:buSzPts val="1500"/>
              <a:buNone/>
              <a:defRPr sz="1500"/>
            </a:lvl6pPr>
            <a:lvl7pPr lvl="6" algn="ctr">
              <a:lnSpc>
                <a:spcPct val="100000"/>
              </a:lnSpc>
              <a:spcBef>
                <a:spcPts val="0"/>
              </a:spcBef>
              <a:spcAft>
                <a:spcPts val="0"/>
              </a:spcAft>
              <a:buSzPts val="1500"/>
              <a:buNone/>
              <a:defRPr sz="1500"/>
            </a:lvl7pPr>
            <a:lvl8pPr lvl="7" algn="ctr">
              <a:lnSpc>
                <a:spcPct val="100000"/>
              </a:lnSpc>
              <a:spcBef>
                <a:spcPts val="0"/>
              </a:spcBef>
              <a:spcAft>
                <a:spcPts val="0"/>
              </a:spcAft>
              <a:buSzPts val="1500"/>
              <a:buNone/>
              <a:defRPr sz="1500"/>
            </a:lvl8pPr>
            <a:lvl9pPr lvl="8" algn="ctr">
              <a:lnSpc>
                <a:spcPct val="100000"/>
              </a:lnSpc>
              <a:spcBef>
                <a:spcPts val="0"/>
              </a:spcBef>
              <a:spcAft>
                <a:spcPts val="0"/>
              </a:spcAft>
              <a:buSzPts val="1500"/>
              <a:buNone/>
              <a:defRPr sz="15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lt1"/>
        </a:solidFill>
      </p:bgPr>
    </p:bg>
    <p:spTree>
      <p:nvGrpSpPr>
        <p:cNvPr id="40" name="Shape 40"/>
        <p:cNvGrpSpPr/>
        <p:nvPr/>
      </p:nvGrpSpPr>
      <p:grpSpPr>
        <a:xfrm>
          <a:off x="0" y="0"/>
          <a:ext cx="0" cy="0"/>
          <a:chOff x="0" y="0"/>
          <a:chExt cx="0" cy="0"/>
        </a:xfrm>
      </p:grpSpPr>
      <p:sp>
        <p:nvSpPr>
          <p:cNvPr id="41" name="Google Shape;41;p11"/>
          <p:cNvSpPr txBox="1"/>
          <p:nvPr>
            <p:ph hasCustomPrompt="1" type="title"/>
          </p:nvPr>
        </p:nvSpPr>
        <p:spPr>
          <a:xfrm>
            <a:off x="715450" y="1485813"/>
            <a:ext cx="7713300" cy="1263900"/>
          </a:xfrm>
          <a:prstGeom prst="rect">
            <a:avLst/>
          </a:prstGeom>
        </p:spPr>
        <p:txBody>
          <a:bodyPr anchorCtr="0" anchor="ctr" bIns="91425" lIns="91425" spcFirstLastPara="1" rIns="91425" wrap="square" tIns="91425">
            <a:noAutofit/>
          </a:bodyPr>
          <a:lstStyle>
            <a:lvl1pPr lvl="0" algn="ctr">
              <a:spcBef>
                <a:spcPts val="0"/>
              </a:spcBef>
              <a:spcAft>
                <a:spcPts val="0"/>
              </a:spcAft>
              <a:buSzPts val="10000"/>
              <a:buNone/>
              <a:defRPr sz="10000"/>
            </a:lvl1pPr>
            <a:lvl2pPr lvl="1" algn="ctr">
              <a:spcBef>
                <a:spcPts val="0"/>
              </a:spcBef>
              <a:spcAft>
                <a:spcPts val="0"/>
              </a:spcAft>
              <a:buSzPts val="10000"/>
              <a:buNone/>
              <a:defRPr sz="10000"/>
            </a:lvl2pPr>
            <a:lvl3pPr lvl="2" algn="ctr">
              <a:spcBef>
                <a:spcPts val="0"/>
              </a:spcBef>
              <a:spcAft>
                <a:spcPts val="0"/>
              </a:spcAft>
              <a:buSzPts val="10000"/>
              <a:buNone/>
              <a:defRPr sz="10000"/>
            </a:lvl3pPr>
            <a:lvl4pPr lvl="3" algn="ctr">
              <a:spcBef>
                <a:spcPts val="0"/>
              </a:spcBef>
              <a:spcAft>
                <a:spcPts val="0"/>
              </a:spcAft>
              <a:buSzPts val="10000"/>
              <a:buNone/>
              <a:defRPr sz="10000"/>
            </a:lvl4pPr>
            <a:lvl5pPr lvl="4" algn="ctr">
              <a:spcBef>
                <a:spcPts val="0"/>
              </a:spcBef>
              <a:spcAft>
                <a:spcPts val="0"/>
              </a:spcAft>
              <a:buSzPts val="10000"/>
              <a:buNone/>
              <a:defRPr sz="10000"/>
            </a:lvl5pPr>
            <a:lvl6pPr lvl="5" algn="ctr">
              <a:spcBef>
                <a:spcPts val="0"/>
              </a:spcBef>
              <a:spcAft>
                <a:spcPts val="0"/>
              </a:spcAft>
              <a:buSzPts val="10000"/>
              <a:buNone/>
              <a:defRPr sz="10000"/>
            </a:lvl6pPr>
            <a:lvl7pPr lvl="6" algn="ctr">
              <a:spcBef>
                <a:spcPts val="0"/>
              </a:spcBef>
              <a:spcAft>
                <a:spcPts val="0"/>
              </a:spcAft>
              <a:buSzPts val="10000"/>
              <a:buNone/>
              <a:defRPr sz="10000"/>
            </a:lvl7pPr>
            <a:lvl8pPr lvl="7" algn="ctr">
              <a:spcBef>
                <a:spcPts val="0"/>
              </a:spcBef>
              <a:spcAft>
                <a:spcPts val="0"/>
              </a:spcAft>
              <a:buSzPts val="10000"/>
              <a:buNone/>
              <a:defRPr sz="10000"/>
            </a:lvl8pPr>
            <a:lvl9pPr lvl="8" algn="ctr">
              <a:spcBef>
                <a:spcPts val="0"/>
              </a:spcBef>
              <a:spcAft>
                <a:spcPts val="0"/>
              </a:spcAft>
              <a:buSzPts val="10000"/>
              <a:buNone/>
              <a:defRPr sz="10000"/>
            </a:lvl9pPr>
          </a:lstStyle>
          <a:p>
            <a:r>
              <a:t>xx%</a:t>
            </a:r>
          </a:p>
        </p:txBody>
      </p:sp>
      <p:sp>
        <p:nvSpPr>
          <p:cNvPr id="42" name="Google Shape;42;p11"/>
          <p:cNvSpPr txBox="1"/>
          <p:nvPr>
            <p:ph idx="1" type="body"/>
          </p:nvPr>
        </p:nvSpPr>
        <p:spPr>
          <a:xfrm>
            <a:off x="715450" y="2899688"/>
            <a:ext cx="7713300" cy="473700"/>
          </a:xfrm>
          <a:prstGeom prst="rect">
            <a:avLst/>
          </a:prstGeom>
        </p:spPr>
        <p:txBody>
          <a:bodyPr anchorCtr="0" anchor="ctr" bIns="91425" lIns="91425" spcFirstLastPara="1" rIns="91425" wrap="square" tIns="91425">
            <a:noAutofit/>
          </a:bodyPr>
          <a:lstStyle>
            <a:lvl1pPr indent="-355600" lvl="0" marL="457200" algn="ctr">
              <a:lnSpc>
                <a:spcPct val="100000"/>
              </a:lnSpc>
              <a:spcBef>
                <a:spcPts val="0"/>
              </a:spcBef>
              <a:spcAft>
                <a:spcPts val="0"/>
              </a:spcAft>
              <a:buSzPts val="2000"/>
              <a:buChar char="●"/>
              <a:defRPr sz="2000"/>
            </a:lvl1pPr>
            <a:lvl2pPr indent="-355600" lvl="1" marL="914400" algn="ctr">
              <a:lnSpc>
                <a:spcPct val="100000"/>
              </a:lnSpc>
              <a:spcBef>
                <a:spcPts val="0"/>
              </a:spcBef>
              <a:spcAft>
                <a:spcPts val="0"/>
              </a:spcAft>
              <a:buSzPts val="2000"/>
              <a:buChar char="○"/>
              <a:defRPr sz="2000"/>
            </a:lvl2pPr>
            <a:lvl3pPr indent="-355600" lvl="2" marL="1371600" algn="ctr">
              <a:lnSpc>
                <a:spcPct val="100000"/>
              </a:lnSpc>
              <a:spcBef>
                <a:spcPts val="0"/>
              </a:spcBef>
              <a:spcAft>
                <a:spcPts val="0"/>
              </a:spcAft>
              <a:buSzPts val="2000"/>
              <a:buChar char="■"/>
              <a:defRPr sz="2000"/>
            </a:lvl3pPr>
            <a:lvl4pPr indent="-355600" lvl="3" marL="1828800" algn="ctr">
              <a:lnSpc>
                <a:spcPct val="100000"/>
              </a:lnSpc>
              <a:spcBef>
                <a:spcPts val="0"/>
              </a:spcBef>
              <a:spcAft>
                <a:spcPts val="0"/>
              </a:spcAft>
              <a:buSzPts val="2000"/>
              <a:buChar char="●"/>
              <a:defRPr sz="2000"/>
            </a:lvl4pPr>
            <a:lvl5pPr indent="-355600" lvl="4" marL="2286000" algn="ctr">
              <a:lnSpc>
                <a:spcPct val="100000"/>
              </a:lnSpc>
              <a:spcBef>
                <a:spcPts val="0"/>
              </a:spcBef>
              <a:spcAft>
                <a:spcPts val="0"/>
              </a:spcAft>
              <a:buSzPts val="2000"/>
              <a:buChar char="○"/>
              <a:defRPr sz="2000"/>
            </a:lvl5pPr>
            <a:lvl6pPr indent="-355600" lvl="5" marL="2743200" algn="ctr">
              <a:lnSpc>
                <a:spcPct val="100000"/>
              </a:lnSpc>
              <a:spcBef>
                <a:spcPts val="0"/>
              </a:spcBef>
              <a:spcAft>
                <a:spcPts val="0"/>
              </a:spcAft>
              <a:buSzPts val="2000"/>
              <a:buChar char="■"/>
              <a:defRPr sz="2000"/>
            </a:lvl6pPr>
            <a:lvl7pPr indent="-355600" lvl="6" marL="3200400" algn="ctr">
              <a:lnSpc>
                <a:spcPct val="100000"/>
              </a:lnSpc>
              <a:spcBef>
                <a:spcPts val="0"/>
              </a:spcBef>
              <a:spcAft>
                <a:spcPts val="0"/>
              </a:spcAft>
              <a:buSzPts val="2000"/>
              <a:buChar char="●"/>
              <a:defRPr sz="2000"/>
            </a:lvl7pPr>
            <a:lvl8pPr indent="-355600" lvl="7" marL="3657600" algn="ctr">
              <a:lnSpc>
                <a:spcPct val="100000"/>
              </a:lnSpc>
              <a:spcBef>
                <a:spcPts val="0"/>
              </a:spcBef>
              <a:spcAft>
                <a:spcPts val="0"/>
              </a:spcAft>
              <a:buSzPts val="2000"/>
              <a:buChar char="○"/>
              <a:defRPr sz="2000"/>
            </a:lvl8pPr>
            <a:lvl9pPr indent="-355600" lvl="8" marL="4114800" algn="ctr">
              <a:lnSpc>
                <a:spcPct val="100000"/>
              </a:lnSpc>
              <a:spcBef>
                <a:spcPts val="0"/>
              </a:spcBef>
              <a:spcAft>
                <a:spcPts val="0"/>
              </a:spcAft>
              <a:buSzPts val="2000"/>
              <a:buChar char="■"/>
              <a:defRPr sz="2000"/>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3" name="Shape 43"/>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BLANK_1">
    <p:bg>
      <p:bgPr>
        <a:solidFill>
          <a:srgbClr val="D2FAF0"/>
        </a:solidFill>
      </p:bgPr>
    </p:bg>
    <p:spTree>
      <p:nvGrpSpPr>
        <p:cNvPr id="44" name="Shape 44"/>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_1">
    <p:bg>
      <p:bgPr>
        <a:solidFill>
          <a:schemeClr val="lt1"/>
        </a:solidFill>
      </p:bgPr>
    </p:bg>
    <p:spTree>
      <p:nvGrpSpPr>
        <p:cNvPr id="45" name="Shape 45"/>
        <p:cNvGrpSpPr/>
        <p:nvPr/>
      </p:nvGrpSpPr>
      <p:grpSpPr>
        <a:xfrm>
          <a:off x="0" y="0"/>
          <a:ext cx="0" cy="0"/>
          <a:chOff x="0" y="0"/>
          <a:chExt cx="0" cy="0"/>
        </a:xfrm>
      </p:grpSpPr>
      <p:sp>
        <p:nvSpPr>
          <p:cNvPr id="46" name="Google Shape;46;p14"/>
          <p:cNvSpPr txBox="1"/>
          <p:nvPr>
            <p:ph type="title"/>
          </p:nvPr>
        </p:nvSpPr>
        <p:spPr>
          <a:xfrm>
            <a:off x="715450" y="539025"/>
            <a:ext cx="7713000" cy="478800"/>
          </a:xfrm>
          <a:prstGeom prst="rect">
            <a:avLst/>
          </a:prstGeom>
        </p:spPr>
        <p:txBody>
          <a:bodyPr anchorCtr="0" anchor="ctr" bIns="91425" lIns="91425" spcFirstLastPara="1" rIns="91425" wrap="square" tIns="91425">
            <a:noAutofit/>
          </a:bodyPr>
          <a:lstStyle>
            <a:lvl1pPr lvl="0" rtl="0">
              <a:spcBef>
                <a:spcPts val="0"/>
              </a:spcBef>
              <a:spcAft>
                <a:spcPts val="0"/>
              </a:spcAft>
              <a:buClr>
                <a:srgbClr val="1A4477"/>
              </a:buClr>
              <a:buSzPts val="3000"/>
              <a:buNone/>
              <a:defRPr sz="3000">
                <a:solidFill>
                  <a:srgbClr val="1A4477"/>
                </a:solidFill>
              </a:defRPr>
            </a:lvl1pPr>
            <a:lvl2pPr lvl="1" rtl="0">
              <a:spcBef>
                <a:spcPts val="0"/>
              </a:spcBef>
              <a:spcAft>
                <a:spcPts val="0"/>
              </a:spcAft>
              <a:buClr>
                <a:srgbClr val="1A4477"/>
              </a:buClr>
              <a:buSzPts val="3000"/>
              <a:buNone/>
              <a:defRPr sz="3000">
                <a:solidFill>
                  <a:srgbClr val="1A4477"/>
                </a:solidFill>
              </a:defRPr>
            </a:lvl2pPr>
            <a:lvl3pPr lvl="2" rtl="0">
              <a:spcBef>
                <a:spcPts val="0"/>
              </a:spcBef>
              <a:spcAft>
                <a:spcPts val="0"/>
              </a:spcAft>
              <a:buClr>
                <a:srgbClr val="1A4477"/>
              </a:buClr>
              <a:buSzPts val="3000"/>
              <a:buNone/>
              <a:defRPr sz="3000">
                <a:solidFill>
                  <a:srgbClr val="1A4477"/>
                </a:solidFill>
              </a:defRPr>
            </a:lvl3pPr>
            <a:lvl4pPr lvl="3" rtl="0">
              <a:spcBef>
                <a:spcPts val="0"/>
              </a:spcBef>
              <a:spcAft>
                <a:spcPts val="0"/>
              </a:spcAft>
              <a:buClr>
                <a:srgbClr val="1A4477"/>
              </a:buClr>
              <a:buSzPts val="3000"/>
              <a:buNone/>
              <a:defRPr sz="3000">
                <a:solidFill>
                  <a:srgbClr val="1A4477"/>
                </a:solidFill>
              </a:defRPr>
            </a:lvl4pPr>
            <a:lvl5pPr lvl="4" rtl="0">
              <a:spcBef>
                <a:spcPts val="0"/>
              </a:spcBef>
              <a:spcAft>
                <a:spcPts val="0"/>
              </a:spcAft>
              <a:buClr>
                <a:srgbClr val="1A4477"/>
              </a:buClr>
              <a:buSzPts val="3000"/>
              <a:buNone/>
              <a:defRPr sz="3000">
                <a:solidFill>
                  <a:srgbClr val="1A4477"/>
                </a:solidFill>
              </a:defRPr>
            </a:lvl5pPr>
            <a:lvl6pPr lvl="5" rtl="0">
              <a:spcBef>
                <a:spcPts val="0"/>
              </a:spcBef>
              <a:spcAft>
                <a:spcPts val="0"/>
              </a:spcAft>
              <a:buClr>
                <a:srgbClr val="1A4477"/>
              </a:buClr>
              <a:buSzPts val="3000"/>
              <a:buNone/>
              <a:defRPr sz="3000">
                <a:solidFill>
                  <a:srgbClr val="1A4477"/>
                </a:solidFill>
              </a:defRPr>
            </a:lvl6pPr>
            <a:lvl7pPr lvl="6" rtl="0">
              <a:spcBef>
                <a:spcPts val="0"/>
              </a:spcBef>
              <a:spcAft>
                <a:spcPts val="0"/>
              </a:spcAft>
              <a:buClr>
                <a:srgbClr val="1A4477"/>
              </a:buClr>
              <a:buSzPts val="3000"/>
              <a:buNone/>
              <a:defRPr sz="3000">
                <a:solidFill>
                  <a:srgbClr val="1A4477"/>
                </a:solidFill>
              </a:defRPr>
            </a:lvl7pPr>
            <a:lvl8pPr lvl="7" rtl="0">
              <a:spcBef>
                <a:spcPts val="0"/>
              </a:spcBef>
              <a:spcAft>
                <a:spcPts val="0"/>
              </a:spcAft>
              <a:buClr>
                <a:srgbClr val="1A4477"/>
              </a:buClr>
              <a:buSzPts val="3000"/>
              <a:buNone/>
              <a:defRPr sz="3000">
                <a:solidFill>
                  <a:srgbClr val="1A4477"/>
                </a:solidFill>
              </a:defRPr>
            </a:lvl8pPr>
            <a:lvl9pPr lvl="8" rtl="0">
              <a:spcBef>
                <a:spcPts val="0"/>
              </a:spcBef>
              <a:spcAft>
                <a:spcPts val="0"/>
              </a:spcAft>
              <a:buClr>
                <a:srgbClr val="1A4477"/>
              </a:buClr>
              <a:buSzPts val="3000"/>
              <a:buNone/>
              <a:defRPr sz="3000">
                <a:solidFill>
                  <a:srgbClr val="1A4477"/>
                </a:solidFill>
              </a:defRPr>
            </a:lvl9pPr>
          </a:lstStyle>
          <a:p/>
        </p:txBody>
      </p:sp>
      <p:sp>
        <p:nvSpPr>
          <p:cNvPr id="47" name="Google Shape;47;p14"/>
          <p:cNvSpPr txBox="1"/>
          <p:nvPr>
            <p:ph idx="1" type="subTitle"/>
          </p:nvPr>
        </p:nvSpPr>
        <p:spPr>
          <a:xfrm>
            <a:off x="715450" y="2172213"/>
            <a:ext cx="2043300" cy="402000"/>
          </a:xfrm>
          <a:prstGeom prst="rect">
            <a:avLst/>
          </a:prstGeom>
          <a:noFill/>
        </p:spPr>
        <p:txBody>
          <a:bodyPr anchorCtr="0" anchor="ctr" bIns="91425" lIns="91425" spcFirstLastPara="1" rIns="91425" wrap="square" tIns="91425">
            <a:noAutofit/>
          </a:bodyPr>
          <a:lstStyle>
            <a:lvl1pPr lvl="0" rtl="0" algn="ctr">
              <a:lnSpc>
                <a:spcPct val="100000"/>
              </a:lnSpc>
              <a:spcBef>
                <a:spcPts val="0"/>
              </a:spcBef>
              <a:spcAft>
                <a:spcPts val="0"/>
              </a:spcAft>
              <a:buNone/>
              <a:defRPr>
                <a:latin typeface="Sriracha"/>
                <a:ea typeface="Sriracha"/>
                <a:cs typeface="Sriracha"/>
                <a:sym typeface="Sriracha"/>
              </a:defRPr>
            </a:lvl1pPr>
            <a:lvl2pPr lvl="1" rtl="0" algn="ctr">
              <a:lnSpc>
                <a:spcPct val="100000"/>
              </a:lnSpc>
              <a:spcBef>
                <a:spcPts val="0"/>
              </a:spcBef>
              <a:spcAft>
                <a:spcPts val="0"/>
              </a:spcAft>
              <a:buNone/>
              <a:defRPr>
                <a:latin typeface="Sriracha"/>
                <a:ea typeface="Sriracha"/>
                <a:cs typeface="Sriracha"/>
                <a:sym typeface="Sriracha"/>
              </a:defRPr>
            </a:lvl2pPr>
            <a:lvl3pPr lvl="2" rtl="0" algn="ctr">
              <a:lnSpc>
                <a:spcPct val="100000"/>
              </a:lnSpc>
              <a:spcBef>
                <a:spcPts val="0"/>
              </a:spcBef>
              <a:spcAft>
                <a:spcPts val="0"/>
              </a:spcAft>
              <a:buNone/>
              <a:defRPr>
                <a:latin typeface="Sriracha"/>
                <a:ea typeface="Sriracha"/>
                <a:cs typeface="Sriracha"/>
                <a:sym typeface="Sriracha"/>
              </a:defRPr>
            </a:lvl3pPr>
            <a:lvl4pPr lvl="3" rtl="0" algn="ctr">
              <a:lnSpc>
                <a:spcPct val="100000"/>
              </a:lnSpc>
              <a:spcBef>
                <a:spcPts val="0"/>
              </a:spcBef>
              <a:spcAft>
                <a:spcPts val="0"/>
              </a:spcAft>
              <a:buNone/>
              <a:defRPr>
                <a:latin typeface="Sriracha"/>
                <a:ea typeface="Sriracha"/>
                <a:cs typeface="Sriracha"/>
                <a:sym typeface="Sriracha"/>
              </a:defRPr>
            </a:lvl4pPr>
            <a:lvl5pPr lvl="4" rtl="0" algn="ctr">
              <a:lnSpc>
                <a:spcPct val="100000"/>
              </a:lnSpc>
              <a:spcBef>
                <a:spcPts val="0"/>
              </a:spcBef>
              <a:spcAft>
                <a:spcPts val="0"/>
              </a:spcAft>
              <a:buNone/>
              <a:defRPr>
                <a:latin typeface="Sriracha"/>
                <a:ea typeface="Sriracha"/>
                <a:cs typeface="Sriracha"/>
                <a:sym typeface="Sriracha"/>
              </a:defRPr>
            </a:lvl5pPr>
            <a:lvl6pPr lvl="5" rtl="0" algn="ctr">
              <a:lnSpc>
                <a:spcPct val="100000"/>
              </a:lnSpc>
              <a:spcBef>
                <a:spcPts val="0"/>
              </a:spcBef>
              <a:spcAft>
                <a:spcPts val="0"/>
              </a:spcAft>
              <a:buNone/>
              <a:defRPr>
                <a:latin typeface="Sriracha"/>
                <a:ea typeface="Sriracha"/>
                <a:cs typeface="Sriracha"/>
                <a:sym typeface="Sriracha"/>
              </a:defRPr>
            </a:lvl6pPr>
            <a:lvl7pPr lvl="6" rtl="0" algn="ctr">
              <a:lnSpc>
                <a:spcPct val="100000"/>
              </a:lnSpc>
              <a:spcBef>
                <a:spcPts val="0"/>
              </a:spcBef>
              <a:spcAft>
                <a:spcPts val="0"/>
              </a:spcAft>
              <a:buNone/>
              <a:defRPr>
                <a:latin typeface="Sriracha"/>
                <a:ea typeface="Sriracha"/>
                <a:cs typeface="Sriracha"/>
                <a:sym typeface="Sriracha"/>
              </a:defRPr>
            </a:lvl7pPr>
            <a:lvl8pPr lvl="7" rtl="0" algn="ctr">
              <a:lnSpc>
                <a:spcPct val="100000"/>
              </a:lnSpc>
              <a:spcBef>
                <a:spcPts val="0"/>
              </a:spcBef>
              <a:spcAft>
                <a:spcPts val="0"/>
              </a:spcAft>
              <a:buNone/>
              <a:defRPr>
                <a:latin typeface="Sriracha"/>
                <a:ea typeface="Sriracha"/>
                <a:cs typeface="Sriracha"/>
                <a:sym typeface="Sriracha"/>
              </a:defRPr>
            </a:lvl8pPr>
            <a:lvl9pPr lvl="8" rtl="0" algn="ctr">
              <a:lnSpc>
                <a:spcPct val="100000"/>
              </a:lnSpc>
              <a:spcBef>
                <a:spcPts val="0"/>
              </a:spcBef>
              <a:spcAft>
                <a:spcPts val="0"/>
              </a:spcAft>
              <a:buNone/>
              <a:defRPr>
                <a:latin typeface="Sriracha"/>
                <a:ea typeface="Sriracha"/>
                <a:cs typeface="Sriracha"/>
                <a:sym typeface="Sriracha"/>
              </a:defRPr>
            </a:lvl9pPr>
          </a:lstStyle>
          <a:p/>
        </p:txBody>
      </p:sp>
      <p:sp>
        <p:nvSpPr>
          <p:cNvPr id="48" name="Google Shape;48;p14"/>
          <p:cNvSpPr txBox="1"/>
          <p:nvPr>
            <p:ph idx="2" type="subTitle"/>
          </p:nvPr>
        </p:nvSpPr>
        <p:spPr>
          <a:xfrm>
            <a:off x="715450" y="2468175"/>
            <a:ext cx="2043300" cy="402000"/>
          </a:xfrm>
          <a:prstGeom prst="rect">
            <a:avLst/>
          </a:prstGeom>
          <a:noFill/>
        </p:spPr>
        <p:txBody>
          <a:bodyPr anchorCtr="0" anchor="ctr" bIns="91425" lIns="91425" spcFirstLastPara="1" rIns="91425" wrap="square" tIns="91425">
            <a:noAutofit/>
          </a:bodyPr>
          <a:lstStyle>
            <a:lvl1pPr lvl="0" rtl="0" algn="ctr">
              <a:lnSpc>
                <a:spcPct val="100000"/>
              </a:lnSpc>
              <a:spcBef>
                <a:spcPts val="0"/>
              </a:spcBef>
              <a:spcAft>
                <a:spcPts val="0"/>
              </a:spcAft>
              <a:buNone/>
              <a:defRPr sz="1400"/>
            </a:lvl1pPr>
            <a:lvl2pPr lvl="1" rtl="0" algn="ctr">
              <a:lnSpc>
                <a:spcPct val="100000"/>
              </a:lnSpc>
              <a:spcBef>
                <a:spcPts val="0"/>
              </a:spcBef>
              <a:spcAft>
                <a:spcPts val="0"/>
              </a:spcAft>
              <a:buNone/>
              <a:defRPr sz="1400"/>
            </a:lvl2pPr>
            <a:lvl3pPr lvl="2" rtl="0" algn="ctr">
              <a:lnSpc>
                <a:spcPct val="100000"/>
              </a:lnSpc>
              <a:spcBef>
                <a:spcPts val="0"/>
              </a:spcBef>
              <a:spcAft>
                <a:spcPts val="0"/>
              </a:spcAft>
              <a:buNone/>
              <a:defRPr sz="1400"/>
            </a:lvl3pPr>
            <a:lvl4pPr lvl="3" rtl="0" algn="ctr">
              <a:lnSpc>
                <a:spcPct val="100000"/>
              </a:lnSpc>
              <a:spcBef>
                <a:spcPts val="0"/>
              </a:spcBef>
              <a:spcAft>
                <a:spcPts val="0"/>
              </a:spcAft>
              <a:buNone/>
              <a:defRPr sz="1400"/>
            </a:lvl4pPr>
            <a:lvl5pPr lvl="4" rtl="0" algn="ctr">
              <a:lnSpc>
                <a:spcPct val="100000"/>
              </a:lnSpc>
              <a:spcBef>
                <a:spcPts val="0"/>
              </a:spcBef>
              <a:spcAft>
                <a:spcPts val="0"/>
              </a:spcAft>
              <a:buNone/>
              <a:defRPr sz="1400"/>
            </a:lvl5pPr>
            <a:lvl6pPr lvl="5" rtl="0" algn="ctr">
              <a:lnSpc>
                <a:spcPct val="100000"/>
              </a:lnSpc>
              <a:spcBef>
                <a:spcPts val="0"/>
              </a:spcBef>
              <a:spcAft>
                <a:spcPts val="0"/>
              </a:spcAft>
              <a:buNone/>
              <a:defRPr sz="1400"/>
            </a:lvl6pPr>
            <a:lvl7pPr lvl="6" rtl="0" algn="ctr">
              <a:lnSpc>
                <a:spcPct val="100000"/>
              </a:lnSpc>
              <a:spcBef>
                <a:spcPts val="0"/>
              </a:spcBef>
              <a:spcAft>
                <a:spcPts val="0"/>
              </a:spcAft>
              <a:buNone/>
              <a:defRPr sz="1400"/>
            </a:lvl7pPr>
            <a:lvl8pPr lvl="7" rtl="0" algn="ctr">
              <a:lnSpc>
                <a:spcPct val="100000"/>
              </a:lnSpc>
              <a:spcBef>
                <a:spcPts val="0"/>
              </a:spcBef>
              <a:spcAft>
                <a:spcPts val="0"/>
              </a:spcAft>
              <a:buNone/>
              <a:defRPr sz="1400"/>
            </a:lvl8pPr>
            <a:lvl9pPr lvl="8" rtl="0" algn="ctr">
              <a:lnSpc>
                <a:spcPct val="100000"/>
              </a:lnSpc>
              <a:spcBef>
                <a:spcPts val="0"/>
              </a:spcBef>
              <a:spcAft>
                <a:spcPts val="0"/>
              </a:spcAft>
              <a:buNone/>
              <a:defRPr sz="1400"/>
            </a:lvl9pPr>
          </a:lstStyle>
          <a:p/>
        </p:txBody>
      </p:sp>
      <p:sp>
        <p:nvSpPr>
          <p:cNvPr id="49" name="Google Shape;49;p14"/>
          <p:cNvSpPr txBox="1"/>
          <p:nvPr>
            <p:ph hasCustomPrompt="1" idx="3" type="title"/>
          </p:nvPr>
        </p:nvSpPr>
        <p:spPr>
          <a:xfrm>
            <a:off x="715450" y="1479625"/>
            <a:ext cx="2043300" cy="580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4000"/>
              <a:buNone/>
              <a:defRPr sz="4000"/>
            </a:lvl1pPr>
            <a:lvl2pPr lvl="1" rtl="0" algn="ctr">
              <a:spcBef>
                <a:spcPts val="0"/>
              </a:spcBef>
              <a:spcAft>
                <a:spcPts val="0"/>
              </a:spcAft>
              <a:buSzPts val="4000"/>
              <a:buNone/>
              <a:defRPr sz="4000"/>
            </a:lvl2pPr>
            <a:lvl3pPr lvl="2" rtl="0" algn="ctr">
              <a:spcBef>
                <a:spcPts val="0"/>
              </a:spcBef>
              <a:spcAft>
                <a:spcPts val="0"/>
              </a:spcAft>
              <a:buSzPts val="4000"/>
              <a:buNone/>
              <a:defRPr sz="4000"/>
            </a:lvl3pPr>
            <a:lvl4pPr lvl="3" rtl="0" algn="ctr">
              <a:spcBef>
                <a:spcPts val="0"/>
              </a:spcBef>
              <a:spcAft>
                <a:spcPts val="0"/>
              </a:spcAft>
              <a:buSzPts val="4000"/>
              <a:buNone/>
              <a:defRPr sz="4000"/>
            </a:lvl4pPr>
            <a:lvl5pPr lvl="4" rtl="0" algn="ctr">
              <a:spcBef>
                <a:spcPts val="0"/>
              </a:spcBef>
              <a:spcAft>
                <a:spcPts val="0"/>
              </a:spcAft>
              <a:buSzPts val="4000"/>
              <a:buNone/>
              <a:defRPr sz="4000"/>
            </a:lvl5pPr>
            <a:lvl6pPr lvl="5" rtl="0" algn="ctr">
              <a:spcBef>
                <a:spcPts val="0"/>
              </a:spcBef>
              <a:spcAft>
                <a:spcPts val="0"/>
              </a:spcAft>
              <a:buSzPts val="4000"/>
              <a:buNone/>
              <a:defRPr sz="4000"/>
            </a:lvl6pPr>
            <a:lvl7pPr lvl="6" rtl="0" algn="ctr">
              <a:spcBef>
                <a:spcPts val="0"/>
              </a:spcBef>
              <a:spcAft>
                <a:spcPts val="0"/>
              </a:spcAft>
              <a:buSzPts val="4000"/>
              <a:buNone/>
              <a:defRPr sz="4000"/>
            </a:lvl7pPr>
            <a:lvl8pPr lvl="7" rtl="0" algn="ctr">
              <a:spcBef>
                <a:spcPts val="0"/>
              </a:spcBef>
              <a:spcAft>
                <a:spcPts val="0"/>
              </a:spcAft>
              <a:buSzPts val="4000"/>
              <a:buNone/>
              <a:defRPr sz="4000"/>
            </a:lvl8pPr>
            <a:lvl9pPr lvl="8" rtl="0" algn="ctr">
              <a:spcBef>
                <a:spcPts val="0"/>
              </a:spcBef>
              <a:spcAft>
                <a:spcPts val="0"/>
              </a:spcAft>
              <a:buSzPts val="4000"/>
              <a:buNone/>
              <a:defRPr sz="4000"/>
            </a:lvl9pPr>
          </a:lstStyle>
          <a:p>
            <a:r>
              <a:t>xx%</a:t>
            </a:r>
          </a:p>
        </p:txBody>
      </p:sp>
      <p:sp>
        <p:nvSpPr>
          <p:cNvPr id="50" name="Google Shape;50;p14"/>
          <p:cNvSpPr txBox="1"/>
          <p:nvPr>
            <p:ph idx="4" type="subTitle"/>
          </p:nvPr>
        </p:nvSpPr>
        <p:spPr>
          <a:xfrm>
            <a:off x="3550300" y="2172213"/>
            <a:ext cx="2043300" cy="402000"/>
          </a:xfrm>
          <a:prstGeom prst="rect">
            <a:avLst/>
          </a:prstGeom>
          <a:noFill/>
        </p:spPr>
        <p:txBody>
          <a:bodyPr anchorCtr="0" anchor="ctr" bIns="91425" lIns="91425" spcFirstLastPara="1" rIns="91425" wrap="square" tIns="91425">
            <a:noAutofit/>
          </a:bodyPr>
          <a:lstStyle>
            <a:lvl1pPr lvl="0" rtl="0" algn="ctr">
              <a:lnSpc>
                <a:spcPct val="100000"/>
              </a:lnSpc>
              <a:spcBef>
                <a:spcPts val="0"/>
              </a:spcBef>
              <a:spcAft>
                <a:spcPts val="0"/>
              </a:spcAft>
              <a:buNone/>
              <a:defRPr>
                <a:latin typeface="Sriracha"/>
                <a:ea typeface="Sriracha"/>
                <a:cs typeface="Sriracha"/>
                <a:sym typeface="Sriracha"/>
              </a:defRPr>
            </a:lvl1pPr>
            <a:lvl2pPr lvl="1" rtl="0" algn="ctr">
              <a:lnSpc>
                <a:spcPct val="100000"/>
              </a:lnSpc>
              <a:spcBef>
                <a:spcPts val="0"/>
              </a:spcBef>
              <a:spcAft>
                <a:spcPts val="0"/>
              </a:spcAft>
              <a:buNone/>
              <a:defRPr>
                <a:latin typeface="Sriracha"/>
                <a:ea typeface="Sriracha"/>
                <a:cs typeface="Sriracha"/>
                <a:sym typeface="Sriracha"/>
              </a:defRPr>
            </a:lvl2pPr>
            <a:lvl3pPr lvl="2" rtl="0" algn="ctr">
              <a:lnSpc>
                <a:spcPct val="100000"/>
              </a:lnSpc>
              <a:spcBef>
                <a:spcPts val="0"/>
              </a:spcBef>
              <a:spcAft>
                <a:spcPts val="0"/>
              </a:spcAft>
              <a:buNone/>
              <a:defRPr>
                <a:latin typeface="Sriracha"/>
                <a:ea typeface="Sriracha"/>
                <a:cs typeface="Sriracha"/>
                <a:sym typeface="Sriracha"/>
              </a:defRPr>
            </a:lvl3pPr>
            <a:lvl4pPr lvl="3" rtl="0" algn="ctr">
              <a:lnSpc>
                <a:spcPct val="100000"/>
              </a:lnSpc>
              <a:spcBef>
                <a:spcPts val="0"/>
              </a:spcBef>
              <a:spcAft>
                <a:spcPts val="0"/>
              </a:spcAft>
              <a:buNone/>
              <a:defRPr>
                <a:latin typeface="Sriracha"/>
                <a:ea typeface="Sriracha"/>
                <a:cs typeface="Sriracha"/>
                <a:sym typeface="Sriracha"/>
              </a:defRPr>
            </a:lvl4pPr>
            <a:lvl5pPr lvl="4" rtl="0" algn="ctr">
              <a:lnSpc>
                <a:spcPct val="100000"/>
              </a:lnSpc>
              <a:spcBef>
                <a:spcPts val="0"/>
              </a:spcBef>
              <a:spcAft>
                <a:spcPts val="0"/>
              </a:spcAft>
              <a:buNone/>
              <a:defRPr>
                <a:latin typeface="Sriracha"/>
                <a:ea typeface="Sriracha"/>
                <a:cs typeface="Sriracha"/>
                <a:sym typeface="Sriracha"/>
              </a:defRPr>
            </a:lvl5pPr>
            <a:lvl6pPr lvl="5" rtl="0" algn="ctr">
              <a:lnSpc>
                <a:spcPct val="100000"/>
              </a:lnSpc>
              <a:spcBef>
                <a:spcPts val="0"/>
              </a:spcBef>
              <a:spcAft>
                <a:spcPts val="0"/>
              </a:spcAft>
              <a:buNone/>
              <a:defRPr>
                <a:latin typeface="Sriracha"/>
                <a:ea typeface="Sriracha"/>
                <a:cs typeface="Sriracha"/>
                <a:sym typeface="Sriracha"/>
              </a:defRPr>
            </a:lvl6pPr>
            <a:lvl7pPr lvl="6" rtl="0" algn="ctr">
              <a:lnSpc>
                <a:spcPct val="100000"/>
              </a:lnSpc>
              <a:spcBef>
                <a:spcPts val="0"/>
              </a:spcBef>
              <a:spcAft>
                <a:spcPts val="0"/>
              </a:spcAft>
              <a:buNone/>
              <a:defRPr>
                <a:latin typeface="Sriracha"/>
                <a:ea typeface="Sriracha"/>
                <a:cs typeface="Sriracha"/>
                <a:sym typeface="Sriracha"/>
              </a:defRPr>
            </a:lvl7pPr>
            <a:lvl8pPr lvl="7" rtl="0" algn="ctr">
              <a:lnSpc>
                <a:spcPct val="100000"/>
              </a:lnSpc>
              <a:spcBef>
                <a:spcPts val="0"/>
              </a:spcBef>
              <a:spcAft>
                <a:spcPts val="0"/>
              </a:spcAft>
              <a:buNone/>
              <a:defRPr>
                <a:latin typeface="Sriracha"/>
                <a:ea typeface="Sriracha"/>
                <a:cs typeface="Sriracha"/>
                <a:sym typeface="Sriracha"/>
              </a:defRPr>
            </a:lvl8pPr>
            <a:lvl9pPr lvl="8" rtl="0" algn="ctr">
              <a:lnSpc>
                <a:spcPct val="100000"/>
              </a:lnSpc>
              <a:spcBef>
                <a:spcPts val="0"/>
              </a:spcBef>
              <a:spcAft>
                <a:spcPts val="0"/>
              </a:spcAft>
              <a:buNone/>
              <a:defRPr>
                <a:latin typeface="Sriracha"/>
                <a:ea typeface="Sriracha"/>
                <a:cs typeface="Sriracha"/>
                <a:sym typeface="Sriracha"/>
              </a:defRPr>
            </a:lvl9pPr>
          </a:lstStyle>
          <a:p/>
        </p:txBody>
      </p:sp>
      <p:sp>
        <p:nvSpPr>
          <p:cNvPr id="51" name="Google Shape;51;p14"/>
          <p:cNvSpPr txBox="1"/>
          <p:nvPr>
            <p:ph idx="5" type="subTitle"/>
          </p:nvPr>
        </p:nvSpPr>
        <p:spPr>
          <a:xfrm>
            <a:off x="3550300" y="2468175"/>
            <a:ext cx="2043300" cy="402000"/>
          </a:xfrm>
          <a:prstGeom prst="rect">
            <a:avLst/>
          </a:prstGeom>
          <a:noFill/>
        </p:spPr>
        <p:txBody>
          <a:bodyPr anchorCtr="0" anchor="ctr" bIns="91425" lIns="91425" spcFirstLastPara="1" rIns="91425" wrap="square" tIns="91425">
            <a:noAutofit/>
          </a:bodyPr>
          <a:lstStyle>
            <a:lvl1pPr lvl="0" rtl="0" algn="ctr">
              <a:lnSpc>
                <a:spcPct val="100000"/>
              </a:lnSpc>
              <a:spcBef>
                <a:spcPts val="0"/>
              </a:spcBef>
              <a:spcAft>
                <a:spcPts val="0"/>
              </a:spcAft>
              <a:buNone/>
              <a:defRPr sz="1400"/>
            </a:lvl1pPr>
            <a:lvl2pPr lvl="1" rtl="0" algn="ctr">
              <a:lnSpc>
                <a:spcPct val="100000"/>
              </a:lnSpc>
              <a:spcBef>
                <a:spcPts val="0"/>
              </a:spcBef>
              <a:spcAft>
                <a:spcPts val="0"/>
              </a:spcAft>
              <a:buNone/>
              <a:defRPr sz="1400"/>
            </a:lvl2pPr>
            <a:lvl3pPr lvl="2" rtl="0" algn="ctr">
              <a:lnSpc>
                <a:spcPct val="100000"/>
              </a:lnSpc>
              <a:spcBef>
                <a:spcPts val="0"/>
              </a:spcBef>
              <a:spcAft>
                <a:spcPts val="0"/>
              </a:spcAft>
              <a:buNone/>
              <a:defRPr sz="1400"/>
            </a:lvl3pPr>
            <a:lvl4pPr lvl="3" rtl="0" algn="ctr">
              <a:lnSpc>
                <a:spcPct val="100000"/>
              </a:lnSpc>
              <a:spcBef>
                <a:spcPts val="0"/>
              </a:spcBef>
              <a:spcAft>
                <a:spcPts val="0"/>
              </a:spcAft>
              <a:buNone/>
              <a:defRPr sz="1400"/>
            </a:lvl4pPr>
            <a:lvl5pPr lvl="4" rtl="0" algn="ctr">
              <a:lnSpc>
                <a:spcPct val="100000"/>
              </a:lnSpc>
              <a:spcBef>
                <a:spcPts val="0"/>
              </a:spcBef>
              <a:spcAft>
                <a:spcPts val="0"/>
              </a:spcAft>
              <a:buNone/>
              <a:defRPr sz="1400"/>
            </a:lvl5pPr>
            <a:lvl6pPr lvl="5" rtl="0" algn="ctr">
              <a:lnSpc>
                <a:spcPct val="100000"/>
              </a:lnSpc>
              <a:spcBef>
                <a:spcPts val="0"/>
              </a:spcBef>
              <a:spcAft>
                <a:spcPts val="0"/>
              </a:spcAft>
              <a:buNone/>
              <a:defRPr sz="1400"/>
            </a:lvl6pPr>
            <a:lvl7pPr lvl="6" rtl="0" algn="ctr">
              <a:lnSpc>
                <a:spcPct val="100000"/>
              </a:lnSpc>
              <a:spcBef>
                <a:spcPts val="0"/>
              </a:spcBef>
              <a:spcAft>
                <a:spcPts val="0"/>
              </a:spcAft>
              <a:buNone/>
              <a:defRPr sz="1400"/>
            </a:lvl7pPr>
            <a:lvl8pPr lvl="7" rtl="0" algn="ctr">
              <a:lnSpc>
                <a:spcPct val="100000"/>
              </a:lnSpc>
              <a:spcBef>
                <a:spcPts val="0"/>
              </a:spcBef>
              <a:spcAft>
                <a:spcPts val="0"/>
              </a:spcAft>
              <a:buNone/>
              <a:defRPr sz="1400"/>
            </a:lvl8pPr>
            <a:lvl9pPr lvl="8" rtl="0" algn="ctr">
              <a:lnSpc>
                <a:spcPct val="100000"/>
              </a:lnSpc>
              <a:spcBef>
                <a:spcPts val="0"/>
              </a:spcBef>
              <a:spcAft>
                <a:spcPts val="0"/>
              </a:spcAft>
              <a:buNone/>
              <a:defRPr sz="1400"/>
            </a:lvl9pPr>
          </a:lstStyle>
          <a:p/>
        </p:txBody>
      </p:sp>
      <p:sp>
        <p:nvSpPr>
          <p:cNvPr id="52" name="Google Shape;52;p14"/>
          <p:cNvSpPr txBox="1"/>
          <p:nvPr>
            <p:ph hasCustomPrompt="1" idx="6" type="title"/>
          </p:nvPr>
        </p:nvSpPr>
        <p:spPr>
          <a:xfrm>
            <a:off x="3550300" y="1479625"/>
            <a:ext cx="2043300" cy="580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4000"/>
              <a:buNone/>
              <a:defRPr sz="4000"/>
            </a:lvl1pPr>
            <a:lvl2pPr lvl="1" rtl="0" algn="ctr">
              <a:spcBef>
                <a:spcPts val="0"/>
              </a:spcBef>
              <a:spcAft>
                <a:spcPts val="0"/>
              </a:spcAft>
              <a:buSzPts val="4000"/>
              <a:buNone/>
              <a:defRPr sz="4000"/>
            </a:lvl2pPr>
            <a:lvl3pPr lvl="2" rtl="0" algn="ctr">
              <a:spcBef>
                <a:spcPts val="0"/>
              </a:spcBef>
              <a:spcAft>
                <a:spcPts val="0"/>
              </a:spcAft>
              <a:buSzPts val="4000"/>
              <a:buNone/>
              <a:defRPr sz="4000"/>
            </a:lvl3pPr>
            <a:lvl4pPr lvl="3" rtl="0" algn="ctr">
              <a:spcBef>
                <a:spcPts val="0"/>
              </a:spcBef>
              <a:spcAft>
                <a:spcPts val="0"/>
              </a:spcAft>
              <a:buSzPts val="4000"/>
              <a:buNone/>
              <a:defRPr sz="4000"/>
            </a:lvl4pPr>
            <a:lvl5pPr lvl="4" rtl="0" algn="ctr">
              <a:spcBef>
                <a:spcPts val="0"/>
              </a:spcBef>
              <a:spcAft>
                <a:spcPts val="0"/>
              </a:spcAft>
              <a:buSzPts val="4000"/>
              <a:buNone/>
              <a:defRPr sz="4000"/>
            </a:lvl5pPr>
            <a:lvl6pPr lvl="5" rtl="0" algn="ctr">
              <a:spcBef>
                <a:spcPts val="0"/>
              </a:spcBef>
              <a:spcAft>
                <a:spcPts val="0"/>
              </a:spcAft>
              <a:buSzPts val="4000"/>
              <a:buNone/>
              <a:defRPr sz="4000"/>
            </a:lvl6pPr>
            <a:lvl7pPr lvl="6" rtl="0" algn="ctr">
              <a:spcBef>
                <a:spcPts val="0"/>
              </a:spcBef>
              <a:spcAft>
                <a:spcPts val="0"/>
              </a:spcAft>
              <a:buSzPts val="4000"/>
              <a:buNone/>
              <a:defRPr sz="4000"/>
            </a:lvl7pPr>
            <a:lvl8pPr lvl="7" rtl="0" algn="ctr">
              <a:spcBef>
                <a:spcPts val="0"/>
              </a:spcBef>
              <a:spcAft>
                <a:spcPts val="0"/>
              </a:spcAft>
              <a:buSzPts val="4000"/>
              <a:buNone/>
              <a:defRPr sz="4000"/>
            </a:lvl8pPr>
            <a:lvl9pPr lvl="8" rtl="0" algn="ctr">
              <a:spcBef>
                <a:spcPts val="0"/>
              </a:spcBef>
              <a:spcAft>
                <a:spcPts val="0"/>
              </a:spcAft>
              <a:buSzPts val="4000"/>
              <a:buNone/>
              <a:defRPr sz="4000"/>
            </a:lvl9pPr>
          </a:lstStyle>
          <a:p>
            <a:r>
              <a:t>xx%</a:t>
            </a:r>
          </a:p>
        </p:txBody>
      </p:sp>
      <p:sp>
        <p:nvSpPr>
          <p:cNvPr id="53" name="Google Shape;53;p14"/>
          <p:cNvSpPr txBox="1"/>
          <p:nvPr>
            <p:ph idx="7" type="subTitle"/>
          </p:nvPr>
        </p:nvSpPr>
        <p:spPr>
          <a:xfrm>
            <a:off x="6385150" y="2172213"/>
            <a:ext cx="2043300" cy="402000"/>
          </a:xfrm>
          <a:prstGeom prst="rect">
            <a:avLst/>
          </a:prstGeom>
          <a:noFill/>
        </p:spPr>
        <p:txBody>
          <a:bodyPr anchorCtr="0" anchor="ctr" bIns="91425" lIns="91425" spcFirstLastPara="1" rIns="91425" wrap="square" tIns="91425">
            <a:noAutofit/>
          </a:bodyPr>
          <a:lstStyle>
            <a:lvl1pPr lvl="0" rtl="0" algn="ctr">
              <a:lnSpc>
                <a:spcPct val="100000"/>
              </a:lnSpc>
              <a:spcBef>
                <a:spcPts val="0"/>
              </a:spcBef>
              <a:spcAft>
                <a:spcPts val="0"/>
              </a:spcAft>
              <a:buNone/>
              <a:defRPr>
                <a:latin typeface="Sriracha"/>
                <a:ea typeface="Sriracha"/>
                <a:cs typeface="Sriracha"/>
                <a:sym typeface="Sriracha"/>
              </a:defRPr>
            </a:lvl1pPr>
            <a:lvl2pPr lvl="1" rtl="0" algn="ctr">
              <a:lnSpc>
                <a:spcPct val="100000"/>
              </a:lnSpc>
              <a:spcBef>
                <a:spcPts val="0"/>
              </a:spcBef>
              <a:spcAft>
                <a:spcPts val="0"/>
              </a:spcAft>
              <a:buNone/>
              <a:defRPr>
                <a:latin typeface="Sriracha"/>
                <a:ea typeface="Sriracha"/>
                <a:cs typeface="Sriracha"/>
                <a:sym typeface="Sriracha"/>
              </a:defRPr>
            </a:lvl2pPr>
            <a:lvl3pPr lvl="2" rtl="0" algn="ctr">
              <a:lnSpc>
                <a:spcPct val="100000"/>
              </a:lnSpc>
              <a:spcBef>
                <a:spcPts val="0"/>
              </a:spcBef>
              <a:spcAft>
                <a:spcPts val="0"/>
              </a:spcAft>
              <a:buNone/>
              <a:defRPr>
                <a:latin typeface="Sriracha"/>
                <a:ea typeface="Sriracha"/>
                <a:cs typeface="Sriracha"/>
                <a:sym typeface="Sriracha"/>
              </a:defRPr>
            </a:lvl3pPr>
            <a:lvl4pPr lvl="3" rtl="0" algn="ctr">
              <a:lnSpc>
                <a:spcPct val="100000"/>
              </a:lnSpc>
              <a:spcBef>
                <a:spcPts val="0"/>
              </a:spcBef>
              <a:spcAft>
                <a:spcPts val="0"/>
              </a:spcAft>
              <a:buNone/>
              <a:defRPr>
                <a:latin typeface="Sriracha"/>
                <a:ea typeface="Sriracha"/>
                <a:cs typeface="Sriracha"/>
                <a:sym typeface="Sriracha"/>
              </a:defRPr>
            </a:lvl4pPr>
            <a:lvl5pPr lvl="4" rtl="0" algn="ctr">
              <a:lnSpc>
                <a:spcPct val="100000"/>
              </a:lnSpc>
              <a:spcBef>
                <a:spcPts val="0"/>
              </a:spcBef>
              <a:spcAft>
                <a:spcPts val="0"/>
              </a:spcAft>
              <a:buNone/>
              <a:defRPr>
                <a:latin typeface="Sriracha"/>
                <a:ea typeface="Sriracha"/>
                <a:cs typeface="Sriracha"/>
                <a:sym typeface="Sriracha"/>
              </a:defRPr>
            </a:lvl5pPr>
            <a:lvl6pPr lvl="5" rtl="0" algn="ctr">
              <a:lnSpc>
                <a:spcPct val="100000"/>
              </a:lnSpc>
              <a:spcBef>
                <a:spcPts val="0"/>
              </a:spcBef>
              <a:spcAft>
                <a:spcPts val="0"/>
              </a:spcAft>
              <a:buNone/>
              <a:defRPr>
                <a:latin typeface="Sriracha"/>
                <a:ea typeface="Sriracha"/>
                <a:cs typeface="Sriracha"/>
                <a:sym typeface="Sriracha"/>
              </a:defRPr>
            </a:lvl6pPr>
            <a:lvl7pPr lvl="6" rtl="0" algn="ctr">
              <a:lnSpc>
                <a:spcPct val="100000"/>
              </a:lnSpc>
              <a:spcBef>
                <a:spcPts val="0"/>
              </a:spcBef>
              <a:spcAft>
                <a:spcPts val="0"/>
              </a:spcAft>
              <a:buNone/>
              <a:defRPr>
                <a:latin typeface="Sriracha"/>
                <a:ea typeface="Sriracha"/>
                <a:cs typeface="Sriracha"/>
                <a:sym typeface="Sriracha"/>
              </a:defRPr>
            </a:lvl7pPr>
            <a:lvl8pPr lvl="7" rtl="0" algn="ctr">
              <a:lnSpc>
                <a:spcPct val="100000"/>
              </a:lnSpc>
              <a:spcBef>
                <a:spcPts val="0"/>
              </a:spcBef>
              <a:spcAft>
                <a:spcPts val="0"/>
              </a:spcAft>
              <a:buNone/>
              <a:defRPr>
                <a:latin typeface="Sriracha"/>
                <a:ea typeface="Sriracha"/>
                <a:cs typeface="Sriracha"/>
                <a:sym typeface="Sriracha"/>
              </a:defRPr>
            </a:lvl8pPr>
            <a:lvl9pPr lvl="8" rtl="0" algn="ctr">
              <a:lnSpc>
                <a:spcPct val="100000"/>
              </a:lnSpc>
              <a:spcBef>
                <a:spcPts val="0"/>
              </a:spcBef>
              <a:spcAft>
                <a:spcPts val="0"/>
              </a:spcAft>
              <a:buNone/>
              <a:defRPr>
                <a:latin typeface="Sriracha"/>
                <a:ea typeface="Sriracha"/>
                <a:cs typeface="Sriracha"/>
                <a:sym typeface="Sriracha"/>
              </a:defRPr>
            </a:lvl9pPr>
          </a:lstStyle>
          <a:p/>
        </p:txBody>
      </p:sp>
      <p:sp>
        <p:nvSpPr>
          <p:cNvPr id="54" name="Google Shape;54;p14"/>
          <p:cNvSpPr txBox="1"/>
          <p:nvPr>
            <p:ph idx="8" type="subTitle"/>
          </p:nvPr>
        </p:nvSpPr>
        <p:spPr>
          <a:xfrm>
            <a:off x="6385150" y="2468175"/>
            <a:ext cx="2043300" cy="402000"/>
          </a:xfrm>
          <a:prstGeom prst="rect">
            <a:avLst/>
          </a:prstGeom>
          <a:noFill/>
        </p:spPr>
        <p:txBody>
          <a:bodyPr anchorCtr="0" anchor="ctr" bIns="91425" lIns="91425" spcFirstLastPara="1" rIns="91425" wrap="square" tIns="91425">
            <a:noAutofit/>
          </a:bodyPr>
          <a:lstStyle>
            <a:lvl1pPr lvl="0" rtl="0" algn="ctr">
              <a:lnSpc>
                <a:spcPct val="100000"/>
              </a:lnSpc>
              <a:spcBef>
                <a:spcPts val="0"/>
              </a:spcBef>
              <a:spcAft>
                <a:spcPts val="0"/>
              </a:spcAft>
              <a:buNone/>
              <a:defRPr sz="1400"/>
            </a:lvl1pPr>
            <a:lvl2pPr lvl="1" rtl="0" algn="ctr">
              <a:lnSpc>
                <a:spcPct val="100000"/>
              </a:lnSpc>
              <a:spcBef>
                <a:spcPts val="0"/>
              </a:spcBef>
              <a:spcAft>
                <a:spcPts val="0"/>
              </a:spcAft>
              <a:buNone/>
              <a:defRPr sz="1400"/>
            </a:lvl2pPr>
            <a:lvl3pPr lvl="2" rtl="0" algn="ctr">
              <a:lnSpc>
                <a:spcPct val="100000"/>
              </a:lnSpc>
              <a:spcBef>
                <a:spcPts val="0"/>
              </a:spcBef>
              <a:spcAft>
                <a:spcPts val="0"/>
              </a:spcAft>
              <a:buNone/>
              <a:defRPr sz="1400"/>
            </a:lvl3pPr>
            <a:lvl4pPr lvl="3" rtl="0" algn="ctr">
              <a:lnSpc>
                <a:spcPct val="100000"/>
              </a:lnSpc>
              <a:spcBef>
                <a:spcPts val="0"/>
              </a:spcBef>
              <a:spcAft>
                <a:spcPts val="0"/>
              </a:spcAft>
              <a:buNone/>
              <a:defRPr sz="1400"/>
            </a:lvl4pPr>
            <a:lvl5pPr lvl="4" rtl="0" algn="ctr">
              <a:lnSpc>
                <a:spcPct val="100000"/>
              </a:lnSpc>
              <a:spcBef>
                <a:spcPts val="0"/>
              </a:spcBef>
              <a:spcAft>
                <a:spcPts val="0"/>
              </a:spcAft>
              <a:buNone/>
              <a:defRPr sz="1400"/>
            </a:lvl5pPr>
            <a:lvl6pPr lvl="5" rtl="0" algn="ctr">
              <a:lnSpc>
                <a:spcPct val="100000"/>
              </a:lnSpc>
              <a:spcBef>
                <a:spcPts val="0"/>
              </a:spcBef>
              <a:spcAft>
                <a:spcPts val="0"/>
              </a:spcAft>
              <a:buNone/>
              <a:defRPr sz="1400"/>
            </a:lvl6pPr>
            <a:lvl7pPr lvl="6" rtl="0" algn="ctr">
              <a:lnSpc>
                <a:spcPct val="100000"/>
              </a:lnSpc>
              <a:spcBef>
                <a:spcPts val="0"/>
              </a:spcBef>
              <a:spcAft>
                <a:spcPts val="0"/>
              </a:spcAft>
              <a:buNone/>
              <a:defRPr sz="1400"/>
            </a:lvl7pPr>
            <a:lvl8pPr lvl="7" rtl="0" algn="ctr">
              <a:lnSpc>
                <a:spcPct val="100000"/>
              </a:lnSpc>
              <a:spcBef>
                <a:spcPts val="0"/>
              </a:spcBef>
              <a:spcAft>
                <a:spcPts val="0"/>
              </a:spcAft>
              <a:buNone/>
              <a:defRPr sz="1400"/>
            </a:lvl8pPr>
            <a:lvl9pPr lvl="8" rtl="0" algn="ctr">
              <a:lnSpc>
                <a:spcPct val="100000"/>
              </a:lnSpc>
              <a:spcBef>
                <a:spcPts val="0"/>
              </a:spcBef>
              <a:spcAft>
                <a:spcPts val="0"/>
              </a:spcAft>
              <a:buNone/>
              <a:defRPr sz="1400"/>
            </a:lvl9pPr>
          </a:lstStyle>
          <a:p/>
        </p:txBody>
      </p:sp>
      <p:sp>
        <p:nvSpPr>
          <p:cNvPr id="55" name="Google Shape;55;p14"/>
          <p:cNvSpPr txBox="1"/>
          <p:nvPr>
            <p:ph hasCustomPrompt="1" idx="9" type="title"/>
          </p:nvPr>
        </p:nvSpPr>
        <p:spPr>
          <a:xfrm>
            <a:off x="6385150" y="1479625"/>
            <a:ext cx="2043300" cy="580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4000"/>
              <a:buNone/>
              <a:defRPr sz="4000"/>
            </a:lvl1pPr>
            <a:lvl2pPr lvl="1" rtl="0" algn="ctr">
              <a:spcBef>
                <a:spcPts val="0"/>
              </a:spcBef>
              <a:spcAft>
                <a:spcPts val="0"/>
              </a:spcAft>
              <a:buSzPts val="4000"/>
              <a:buNone/>
              <a:defRPr sz="4000"/>
            </a:lvl2pPr>
            <a:lvl3pPr lvl="2" rtl="0" algn="ctr">
              <a:spcBef>
                <a:spcPts val="0"/>
              </a:spcBef>
              <a:spcAft>
                <a:spcPts val="0"/>
              </a:spcAft>
              <a:buSzPts val="4000"/>
              <a:buNone/>
              <a:defRPr sz="4000"/>
            </a:lvl3pPr>
            <a:lvl4pPr lvl="3" rtl="0" algn="ctr">
              <a:spcBef>
                <a:spcPts val="0"/>
              </a:spcBef>
              <a:spcAft>
                <a:spcPts val="0"/>
              </a:spcAft>
              <a:buSzPts val="4000"/>
              <a:buNone/>
              <a:defRPr sz="4000"/>
            </a:lvl4pPr>
            <a:lvl5pPr lvl="4" rtl="0" algn="ctr">
              <a:spcBef>
                <a:spcPts val="0"/>
              </a:spcBef>
              <a:spcAft>
                <a:spcPts val="0"/>
              </a:spcAft>
              <a:buSzPts val="4000"/>
              <a:buNone/>
              <a:defRPr sz="4000"/>
            </a:lvl5pPr>
            <a:lvl6pPr lvl="5" rtl="0" algn="ctr">
              <a:spcBef>
                <a:spcPts val="0"/>
              </a:spcBef>
              <a:spcAft>
                <a:spcPts val="0"/>
              </a:spcAft>
              <a:buSzPts val="4000"/>
              <a:buNone/>
              <a:defRPr sz="4000"/>
            </a:lvl6pPr>
            <a:lvl7pPr lvl="6" rtl="0" algn="ctr">
              <a:spcBef>
                <a:spcPts val="0"/>
              </a:spcBef>
              <a:spcAft>
                <a:spcPts val="0"/>
              </a:spcAft>
              <a:buSzPts val="4000"/>
              <a:buNone/>
              <a:defRPr sz="4000"/>
            </a:lvl7pPr>
            <a:lvl8pPr lvl="7" rtl="0" algn="ctr">
              <a:spcBef>
                <a:spcPts val="0"/>
              </a:spcBef>
              <a:spcAft>
                <a:spcPts val="0"/>
              </a:spcAft>
              <a:buSzPts val="4000"/>
              <a:buNone/>
              <a:defRPr sz="4000"/>
            </a:lvl8pPr>
            <a:lvl9pPr lvl="8" rtl="0" algn="ctr">
              <a:spcBef>
                <a:spcPts val="0"/>
              </a:spcBef>
              <a:spcAft>
                <a:spcPts val="0"/>
              </a:spcAft>
              <a:buSzPts val="4000"/>
              <a:buNone/>
              <a:defRPr sz="4000"/>
            </a:lvl9pPr>
          </a:lstStyle>
          <a:p>
            <a:r>
              <a:t>xx%</a:t>
            </a:r>
          </a:p>
        </p:txBody>
      </p:sp>
      <p:sp>
        <p:nvSpPr>
          <p:cNvPr id="56" name="Google Shape;56;p14"/>
          <p:cNvSpPr txBox="1"/>
          <p:nvPr>
            <p:ph idx="13" type="subTitle"/>
          </p:nvPr>
        </p:nvSpPr>
        <p:spPr>
          <a:xfrm>
            <a:off x="715450" y="3906513"/>
            <a:ext cx="2043300" cy="402000"/>
          </a:xfrm>
          <a:prstGeom prst="rect">
            <a:avLst/>
          </a:prstGeom>
          <a:noFill/>
        </p:spPr>
        <p:txBody>
          <a:bodyPr anchorCtr="0" anchor="ctr" bIns="91425" lIns="91425" spcFirstLastPara="1" rIns="91425" wrap="square" tIns="91425">
            <a:noAutofit/>
          </a:bodyPr>
          <a:lstStyle>
            <a:lvl1pPr lvl="0" rtl="0" algn="ctr">
              <a:lnSpc>
                <a:spcPct val="100000"/>
              </a:lnSpc>
              <a:spcBef>
                <a:spcPts val="0"/>
              </a:spcBef>
              <a:spcAft>
                <a:spcPts val="0"/>
              </a:spcAft>
              <a:buNone/>
              <a:defRPr>
                <a:latin typeface="Sriracha"/>
                <a:ea typeface="Sriracha"/>
                <a:cs typeface="Sriracha"/>
                <a:sym typeface="Sriracha"/>
              </a:defRPr>
            </a:lvl1pPr>
            <a:lvl2pPr lvl="1" rtl="0" algn="ctr">
              <a:lnSpc>
                <a:spcPct val="100000"/>
              </a:lnSpc>
              <a:spcBef>
                <a:spcPts val="0"/>
              </a:spcBef>
              <a:spcAft>
                <a:spcPts val="0"/>
              </a:spcAft>
              <a:buNone/>
              <a:defRPr>
                <a:latin typeface="Sriracha"/>
                <a:ea typeface="Sriracha"/>
                <a:cs typeface="Sriracha"/>
                <a:sym typeface="Sriracha"/>
              </a:defRPr>
            </a:lvl2pPr>
            <a:lvl3pPr lvl="2" rtl="0" algn="ctr">
              <a:lnSpc>
                <a:spcPct val="100000"/>
              </a:lnSpc>
              <a:spcBef>
                <a:spcPts val="0"/>
              </a:spcBef>
              <a:spcAft>
                <a:spcPts val="0"/>
              </a:spcAft>
              <a:buNone/>
              <a:defRPr>
                <a:latin typeface="Sriracha"/>
                <a:ea typeface="Sriracha"/>
                <a:cs typeface="Sriracha"/>
                <a:sym typeface="Sriracha"/>
              </a:defRPr>
            </a:lvl3pPr>
            <a:lvl4pPr lvl="3" rtl="0" algn="ctr">
              <a:lnSpc>
                <a:spcPct val="100000"/>
              </a:lnSpc>
              <a:spcBef>
                <a:spcPts val="0"/>
              </a:spcBef>
              <a:spcAft>
                <a:spcPts val="0"/>
              </a:spcAft>
              <a:buNone/>
              <a:defRPr>
                <a:latin typeface="Sriracha"/>
                <a:ea typeface="Sriracha"/>
                <a:cs typeface="Sriracha"/>
                <a:sym typeface="Sriracha"/>
              </a:defRPr>
            </a:lvl4pPr>
            <a:lvl5pPr lvl="4" rtl="0" algn="ctr">
              <a:lnSpc>
                <a:spcPct val="100000"/>
              </a:lnSpc>
              <a:spcBef>
                <a:spcPts val="0"/>
              </a:spcBef>
              <a:spcAft>
                <a:spcPts val="0"/>
              </a:spcAft>
              <a:buNone/>
              <a:defRPr>
                <a:latin typeface="Sriracha"/>
                <a:ea typeface="Sriracha"/>
                <a:cs typeface="Sriracha"/>
                <a:sym typeface="Sriracha"/>
              </a:defRPr>
            </a:lvl5pPr>
            <a:lvl6pPr lvl="5" rtl="0" algn="ctr">
              <a:lnSpc>
                <a:spcPct val="100000"/>
              </a:lnSpc>
              <a:spcBef>
                <a:spcPts val="0"/>
              </a:spcBef>
              <a:spcAft>
                <a:spcPts val="0"/>
              </a:spcAft>
              <a:buNone/>
              <a:defRPr>
                <a:latin typeface="Sriracha"/>
                <a:ea typeface="Sriracha"/>
                <a:cs typeface="Sriracha"/>
                <a:sym typeface="Sriracha"/>
              </a:defRPr>
            </a:lvl6pPr>
            <a:lvl7pPr lvl="6" rtl="0" algn="ctr">
              <a:lnSpc>
                <a:spcPct val="100000"/>
              </a:lnSpc>
              <a:spcBef>
                <a:spcPts val="0"/>
              </a:spcBef>
              <a:spcAft>
                <a:spcPts val="0"/>
              </a:spcAft>
              <a:buNone/>
              <a:defRPr>
                <a:latin typeface="Sriracha"/>
                <a:ea typeface="Sriracha"/>
                <a:cs typeface="Sriracha"/>
                <a:sym typeface="Sriracha"/>
              </a:defRPr>
            </a:lvl7pPr>
            <a:lvl8pPr lvl="7" rtl="0" algn="ctr">
              <a:lnSpc>
                <a:spcPct val="100000"/>
              </a:lnSpc>
              <a:spcBef>
                <a:spcPts val="0"/>
              </a:spcBef>
              <a:spcAft>
                <a:spcPts val="0"/>
              </a:spcAft>
              <a:buNone/>
              <a:defRPr>
                <a:latin typeface="Sriracha"/>
                <a:ea typeface="Sriracha"/>
                <a:cs typeface="Sriracha"/>
                <a:sym typeface="Sriracha"/>
              </a:defRPr>
            </a:lvl8pPr>
            <a:lvl9pPr lvl="8" rtl="0" algn="ctr">
              <a:lnSpc>
                <a:spcPct val="100000"/>
              </a:lnSpc>
              <a:spcBef>
                <a:spcPts val="0"/>
              </a:spcBef>
              <a:spcAft>
                <a:spcPts val="0"/>
              </a:spcAft>
              <a:buNone/>
              <a:defRPr>
                <a:latin typeface="Sriracha"/>
                <a:ea typeface="Sriracha"/>
                <a:cs typeface="Sriracha"/>
                <a:sym typeface="Sriracha"/>
              </a:defRPr>
            </a:lvl9pPr>
          </a:lstStyle>
          <a:p/>
        </p:txBody>
      </p:sp>
      <p:sp>
        <p:nvSpPr>
          <p:cNvPr id="57" name="Google Shape;57;p14"/>
          <p:cNvSpPr txBox="1"/>
          <p:nvPr>
            <p:ph idx="14" type="subTitle"/>
          </p:nvPr>
        </p:nvSpPr>
        <p:spPr>
          <a:xfrm>
            <a:off x="715450" y="4202475"/>
            <a:ext cx="2043300" cy="402000"/>
          </a:xfrm>
          <a:prstGeom prst="rect">
            <a:avLst/>
          </a:prstGeom>
          <a:noFill/>
        </p:spPr>
        <p:txBody>
          <a:bodyPr anchorCtr="0" anchor="ctr" bIns="91425" lIns="91425" spcFirstLastPara="1" rIns="91425" wrap="square" tIns="91425">
            <a:noAutofit/>
          </a:bodyPr>
          <a:lstStyle>
            <a:lvl1pPr lvl="0" rtl="0" algn="ctr">
              <a:lnSpc>
                <a:spcPct val="100000"/>
              </a:lnSpc>
              <a:spcBef>
                <a:spcPts val="0"/>
              </a:spcBef>
              <a:spcAft>
                <a:spcPts val="0"/>
              </a:spcAft>
              <a:buNone/>
              <a:defRPr sz="1400"/>
            </a:lvl1pPr>
            <a:lvl2pPr lvl="1" rtl="0" algn="ctr">
              <a:lnSpc>
                <a:spcPct val="100000"/>
              </a:lnSpc>
              <a:spcBef>
                <a:spcPts val="0"/>
              </a:spcBef>
              <a:spcAft>
                <a:spcPts val="0"/>
              </a:spcAft>
              <a:buNone/>
              <a:defRPr sz="1400"/>
            </a:lvl2pPr>
            <a:lvl3pPr lvl="2" rtl="0" algn="ctr">
              <a:lnSpc>
                <a:spcPct val="100000"/>
              </a:lnSpc>
              <a:spcBef>
                <a:spcPts val="0"/>
              </a:spcBef>
              <a:spcAft>
                <a:spcPts val="0"/>
              </a:spcAft>
              <a:buNone/>
              <a:defRPr sz="1400"/>
            </a:lvl3pPr>
            <a:lvl4pPr lvl="3" rtl="0" algn="ctr">
              <a:lnSpc>
                <a:spcPct val="100000"/>
              </a:lnSpc>
              <a:spcBef>
                <a:spcPts val="0"/>
              </a:spcBef>
              <a:spcAft>
                <a:spcPts val="0"/>
              </a:spcAft>
              <a:buNone/>
              <a:defRPr sz="1400"/>
            </a:lvl4pPr>
            <a:lvl5pPr lvl="4" rtl="0" algn="ctr">
              <a:lnSpc>
                <a:spcPct val="100000"/>
              </a:lnSpc>
              <a:spcBef>
                <a:spcPts val="0"/>
              </a:spcBef>
              <a:spcAft>
                <a:spcPts val="0"/>
              </a:spcAft>
              <a:buNone/>
              <a:defRPr sz="1400"/>
            </a:lvl5pPr>
            <a:lvl6pPr lvl="5" rtl="0" algn="ctr">
              <a:lnSpc>
                <a:spcPct val="100000"/>
              </a:lnSpc>
              <a:spcBef>
                <a:spcPts val="0"/>
              </a:spcBef>
              <a:spcAft>
                <a:spcPts val="0"/>
              </a:spcAft>
              <a:buNone/>
              <a:defRPr sz="1400"/>
            </a:lvl6pPr>
            <a:lvl7pPr lvl="6" rtl="0" algn="ctr">
              <a:lnSpc>
                <a:spcPct val="100000"/>
              </a:lnSpc>
              <a:spcBef>
                <a:spcPts val="0"/>
              </a:spcBef>
              <a:spcAft>
                <a:spcPts val="0"/>
              </a:spcAft>
              <a:buNone/>
              <a:defRPr sz="1400"/>
            </a:lvl7pPr>
            <a:lvl8pPr lvl="7" rtl="0" algn="ctr">
              <a:lnSpc>
                <a:spcPct val="100000"/>
              </a:lnSpc>
              <a:spcBef>
                <a:spcPts val="0"/>
              </a:spcBef>
              <a:spcAft>
                <a:spcPts val="0"/>
              </a:spcAft>
              <a:buNone/>
              <a:defRPr sz="1400"/>
            </a:lvl8pPr>
            <a:lvl9pPr lvl="8" rtl="0" algn="ctr">
              <a:lnSpc>
                <a:spcPct val="100000"/>
              </a:lnSpc>
              <a:spcBef>
                <a:spcPts val="0"/>
              </a:spcBef>
              <a:spcAft>
                <a:spcPts val="0"/>
              </a:spcAft>
              <a:buNone/>
              <a:defRPr sz="1400"/>
            </a:lvl9pPr>
          </a:lstStyle>
          <a:p/>
        </p:txBody>
      </p:sp>
      <p:sp>
        <p:nvSpPr>
          <p:cNvPr id="58" name="Google Shape;58;p14"/>
          <p:cNvSpPr txBox="1"/>
          <p:nvPr>
            <p:ph hasCustomPrompt="1" idx="15" type="title"/>
          </p:nvPr>
        </p:nvSpPr>
        <p:spPr>
          <a:xfrm>
            <a:off x="715450" y="3213925"/>
            <a:ext cx="2043300" cy="580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4000"/>
              <a:buNone/>
              <a:defRPr sz="4000"/>
            </a:lvl1pPr>
            <a:lvl2pPr lvl="1" rtl="0" algn="ctr">
              <a:spcBef>
                <a:spcPts val="0"/>
              </a:spcBef>
              <a:spcAft>
                <a:spcPts val="0"/>
              </a:spcAft>
              <a:buSzPts val="4000"/>
              <a:buNone/>
              <a:defRPr sz="4000"/>
            </a:lvl2pPr>
            <a:lvl3pPr lvl="2" rtl="0" algn="ctr">
              <a:spcBef>
                <a:spcPts val="0"/>
              </a:spcBef>
              <a:spcAft>
                <a:spcPts val="0"/>
              </a:spcAft>
              <a:buSzPts val="4000"/>
              <a:buNone/>
              <a:defRPr sz="4000"/>
            </a:lvl3pPr>
            <a:lvl4pPr lvl="3" rtl="0" algn="ctr">
              <a:spcBef>
                <a:spcPts val="0"/>
              </a:spcBef>
              <a:spcAft>
                <a:spcPts val="0"/>
              </a:spcAft>
              <a:buSzPts val="4000"/>
              <a:buNone/>
              <a:defRPr sz="4000"/>
            </a:lvl4pPr>
            <a:lvl5pPr lvl="4" rtl="0" algn="ctr">
              <a:spcBef>
                <a:spcPts val="0"/>
              </a:spcBef>
              <a:spcAft>
                <a:spcPts val="0"/>
              </a:spcAft>
              <a:buSzPts val="4000"/>
              <a:buNone/>
              <a:defRPr sz="4000"/>
            </a:lvl5pPr>
            <a:lvl6pPr lvl="5" rtl="0" algn="ctr">
              <a:spcBef>
                <a:spcPts val="0"/>
              </a:spcBef>
              <a:spcAft>
                <a:spcPts val="0"/>
              </a:spcAft>
              <a:buSzPts val="4000"/>
              <a:buNone/>
              <a:defRPr sz="4000"/>
            </a:lvl6pPr>
            <a:lvl7pPr lvl="6" rtl="0" algn="ctr">
              <a:spcBef>
                <a:spcPts val="0"/>
              </a:spcBef>
              <a:spcAft>
                <a:spcPts val="0"/>
              </a:spcAft>
              <a:buSzPts val="4000"/>
              <a:buNone/>
              <a:defRPr sz="4000"/>
            </a:lvl7pPr>
            <a:lvl8pPr lvl="7" rtl="0" algn="ctr">
              <a:spcBef>
                <a:spcPts val="0"/>
              </a:spcBef>
              <a:spcAft>
                <a:spcPts val="0"/>
              </a:spcAft>
              <a:buSzPts val="4000"/>
              <a:buNone/>
              <a:defRPr sz="4000"/>
            </a:lvl8pPr>
            <a:lvl9pPr lvl="8" rtl="0" algn="ctr">
              <a:spcBef>
                <a:spcPts val="0"/>
              </a:spcBef>
              <a:spcAft>
                <a:spcPts val="0"/>
              </a:spcAft>
              <a:buSzPts val="4000"/>
              <a:buNone/>
              <a:defRPr sz="4000"/>
            </a:lvl9pPr>
          </a:lstStyle>
          <a:p>
            <a:r>
              <a:t>xx%</a:t>
            </a:r>
          </a:p>
        </p:txBody>
      </p:sp>
      <p:sp>
        <p:nvSpPr>
          <p:cNvPr id="59" name="Google Shape;59;p14"/>
          <p:cNvSpPr txBox="1"/>
          <p:nvPr>
            <p:ph idx="16" type="subTitle"/>
          </p:nvPr>
        </p:nvSpPr>
        <p:spPr>
          <a:xfrm>
            <a:off x="3550300" y="3906513"/>
            <a:ext cx="2043300" cy="402000"/>
          </a:xfrm>
          <a:prstGeom prst="rect">
            <a:avLst/>
          </a:prstGeom>
          <a:noFill/>
        </p:spPr>
        <p:txBody>
          <a:bodyPr anchorCtr="0" anchor="ctr" bIns="91425" lIns="91425" spcFirstLastPara="1" rIns="91425" wrap="square" tIns="91425">
            <a:noAutofit/>
          </a:bodyPr>
          <a:lstStyle>
            <a:lvl1pPr lvl="0" rtl="0" algn="ctr">
              <a:lnSpc>
                <a:spcPct val="100000"/>
              </a:lnSpc>
              <a:spcBef>
                <a:spcPts val="0"/>
              </a:spcBef>
              <a:spcAft>
                <a:spcPts val="0"/>
              </a:spcAft>
              <a:buNone/>
              <a:defRPr>
                <a:latin typeface="Sriracha"/>
                <a:ea typeface="Sriracha"/>
                <a:cs typeface="Sriracha"/>
                <a:sym typeface="Sriracha"/>
              </a:defRPr>
            </a:lvl1pPr>
            <a:lvl2pPr lvl="1" rtl="0" algn="ctr">
              <a:lnSpc>
                <a:spcPct val="100000"/>
              </a:lnSpc>
              <a:spcBef>
                <a:spcPts val="0"/>
              </a:spcBef>
              <a:spcAft>
                <a:spcPts val="0"/>
              </a:spcAft>
              <a:buNone/>
              <a:defRPr>
                <a:latin typeface="Sriracha"/>
                <a:ea typeface="Sriracha"/>
                <a:cs typeface="Sriracha"/>
                <a:sym typeface="Sriracha"/>
              </a:defRPr>
            </a:lvl2pPr>
            <a:lvl3pPr lvl="2" rtl="0" algn="ctr">
              <a:lnSpc>
                <a:spcPct val="100000"/>
              </a:lnSpc>
              <a:spcBef>
                <a:spcPts val="0"/>
              </a:spcBef>
              <a:spcAft>
                <a:spcPts val="0"/>
              </a:spcAft>
              <a:buNone/>
              <a:defRPr>
                <a:latin typeface="Sriracha"/>
                <a:ea typeface="Sriracha"/>
                <a:cs typeface="Sriracha"/>
                <a:sym typeface="Sriracha"/>
              </a:defRPr>
            </a:lvl3pPr>
            <a:lvl4pPr lvl="3" rtl="0" algn="ctr">
              <a:lnSpc>
                <a:spcPct val="100000"/>
              </a:lnSpc>
              <a:spcBef>
                <a:spcPts val="0"/>
              </a:spcBef>
              <a:spcAft>
                <a:spcPts val="0"/>
              </a:spcAft>
              <a:buNone/>
              <a:defRPr>
                <a:latin typeface="Sriracha"/>
                <a:ea typeface="Sriracha"/>
                <a:cs typeface="Sriracha"/>
                <a:sym typeface="Sriracha"/>
              </a:defRPr>
            </a:lvl4pPr>
            <a:lvl5pPr lvl="4" rtl="0" algn="ctr">
              <a:lnSpc>
                <a:spcPct val="100000"/>
              </a:lnSpc>
              <a:spcBef>
                <a:spcPts val="0"/>
              </a:spcBef>
              <a:spcAft>
                <a:spcPts val="0"/>
              </a:spcAft>
              <a:buNone/>
              <a:defRPr>
                <a:latin typeface="Sriracha"/>
                <a:ea typeface="Sriracha"/>
                <a:cs typeface="Sriracha"/>
                <a:sym typeface="Sriracha"/>
              </a:defRPr>
            </a:lvl5pPr>
            <a:lvl6pPr lvl="5" rtl="0" algn="ctr">
              <a:lnSpc>
                <a:spcPct val="100000"/>
              </a:lnSpc>
              <a:spcBef>
                <a:spcPts val="0"/>
              </a:spcBef>
              <a:spcAft>
                <a:spcPts val="0"/>
              </a:spcAft>
              <a:buNone/>
              <a:defRPr>
                <a:latin typeface="Sriracha"/>
                <a:ea typeface="Sriracha"/>
                <a:cs typeface="Sriracha"/>
                <a:sym typeface="Sriracha"/>
              </a:defRPr>
            </a:lvl6pPr>
            <a:lvl7pPr lvl="6" rtl="0" algn="ctr">
              <a:lnSpc>
                <a:spcPct val="100000"/>
              </a:lnSpc>
              <a:spcBef>
                <a:spcPts val="0"/>
              </a:spcBef>
              <a:spcAft>
                <a:spcPts val="0"/>
              </a:spcAft>
              <a:buNone/>
              <a:defRPr>
                <a:latin typeface="Sriracha"/>
                <a:ea typeface="Sriracha"/>
                <a:cs typeface="Sriracha"/>
                <a:sym typeface="Sriracha"/>
              </a:defRPr>
            </a:lvl7pPr>
            <a:lvl8pPr lvl="7" rtl="0" algn="ctr">
              <a:lnSpc>
                <a:spcPct val="100000"/>
              </a:lnSpc>
              <a:spcBef>
                <a:spcPts val="0"/>
              </a:spcBef>
              <a:spcAft>
                <a:spcPts val="0"/>
              </a:spcAft>
              <a:buNone/>
              <a:defRPr>
                <a:latin typeface="Sriracha"/>
                <a:ea typeface="Sriracha"/>
                <a:cs typeface="Sriracha"/>
                <a:sym typeface="Sriracha"/>
              </a:defRPr>
            </a:lvl8pPr>
            <a:lvl9pPr lvl="8" rtl="0" algn="ctr">
              <a:lnSpc>
                <a:spcPct val="100000"/>
              </a:lnSpc>
              <a:spcBef>
                <a:spcPts val="0"/>
              </a:spcBef>
              <a:spcAft>
                <a:spcPts val="0"/>
              </a:spcAft>
              <a:buNone/>
              <a:defRPr>
                <a:latin typeface="Sriracha"/>
                <a:ea typeface="Sriracha"/>
                <a:cs typeface="Sriracha"/>
                <a:sym typeface="Sriracha"/>
              </a:defRPr>
            </a:lvl9pPr>
          </a:lstStyle>
          <a:p/>
        </p:txBody>
      </p:sp>
      <p:sp>
        <p:nvSpPr>
          <p:cNvPr id="60" name="Google Shape;60;p14"/>
          <p:cNvSpPr txBox="1"/>
          <p:nvPr>
            <p:ph idx="17" type="subTitle"/>
          </p:nvPr>
        </p:nvSpPr>
        <p:spPr>
          <a:xfrm>
            <a:off x="3550300" y="4202475"/>
            <a:ext cx="2043300" cy="402000"/>
          </a:xfrm>
          <a:prstGeom prst="rect">
            <a:avLst/>
          </a:prstGeom>
          <a:noFill/>
        </p:spPr>
        <p:txBody>
          <a:bodyPr anchorCtr="0" anchor="ctr" bIns="91425" lIns="91425" spcFirstLastPara="1" rIns="91425" wrap="square" tIns="91425">
            <a:noAutofit/>
          </a:bodyPr>
          <a:lstStyle>
            <a:lvl1pPr lvl="0" rtl="0" algn="ctr">
              <a:lnSpc>
                <a:spcPct val="100000"/>
              </a:lnSpc>
              <a:spcBef>
                <a:spcPts val="0"/>
              </a:spcBef>
              <a:spcAft>
                <a:spcPts val="0"/>
              </a:spcAft>
              <a:buNone/>
              <a:defRPr sz="1400"/>
            </a:lvl1pPr>
            <a:lvl2pPr lvl="1" rtl="0" algn="ctr">
              <a:lnSpc>
                <a:spcPct val="100000"/>
              </a:lnSpc>
              <a:spcBef>
                <a:spcPts val="0"/>
              </a:spcBef>
              <a:spcAft>
                <a:spcPts val="0"/>
              </a:spcAft>
              <a:buNone/>
              <a:defRPr sz="1400"/>
            </a:lvl2pPr>
            <a:lvl3pPr lvl="2" rtl="0" algn="ctr">
              <a:lnSpc>
                <a:spcPct val="100000"/>
              </a:lnSpc>
              <a:spcBef>
                <a:spcPts val="0"/>
              </a:spcBef>
              <a:spcAft>
                <a:spcPts val="0"/>
              </a:spcAft>
              <a:buNone/>
              <a:defRPr sz="1400"/>
            </a:lvl3pPr>
            <a:lvl4pPr lvl="3" rtl="0" algn="ctr">
              <a:lnSpc>
                <a:spcPct val="100000"/>
              </a:lnSpc>
              <a:spcBef>
                <a:spcPts val="0"/>
              </a:spcBef>
              <a:spcAft>
                <a:spcPts val="0"/>
              </a:spcAft>
              <a:buNone/>
              <a:defRPr sz="1400"/>
            </a:lvl4pPr>
            <a:lvl5pPr lvl="4" rtl="0" algn="ctr">
              <a:lnSpc>
                <a:spcPct val="100000"/>
              </a:lnSpc>
              <a:spcBef>
                <a:spcPts val="0"/>
              </a:spcBef>
              <a:spcAft>
                <a:spcPts val="0"/>
              </a:spcAft>
              <a:buNone/>
              <a:defRPr sz="1400"/>
            </a:lvl5pPr>
            <a:lvl6pPr lvl="5" rtl="0" algn="ctr">
              <a:lnSpc>
                <a:spcPct val="100000"/>
              </a:lnSpc>
              <a:spcBef>
                <a:spcPts val="0"/>
              </a:spcBef>
              <a:spcAft>
                <a:spcPts val="0"/>
              </a:spcAft>
              <a:buNone/>
              <a:defRPr sz="1400"/>
            </a:lvl6pPr>
            <a:lvl7pPr lvl="6" rtl="0" algn="ctr">
              <a:lnSpc>
                <a:spcPct val="100000"/>
              </a:lnSpc>
              <a:spcBef>
                <a:spcPts val="0"/>
              </a:spcBef>
              <a:spcAft>
                <a:spcPts val="0"/>
              </a:spcAft>
              <a:buNone/>
              <a:defRPr sz="1400"/>
            </a:lvl7pPr>
            <a:lvl8pPr lvl="7" rtl="0" algn="ctr">
              <a:lnSpc>
                <a:spcPct val="100000"/>
              </a:lnSpc>
              <a:spcBef>
                <a:spcPts val="0"/>
              </a:spcBef>
              <a:spcAft>
                <a:spcPts val="0"/>
              </a:spcAft>
              <a:buNone/>
              <a:defRPr sz="1400"/>
            </a:lvl8pPr>
            <a:lvl9pPr lvl="8" rtl="0" algn="ctr">
              <a:lnSpc>
                <a:spcPct val="100000"/>
              </a:lnSpc>
              <a:spcBef>
                <a:spcPts val="0"/>
              </a:spcBef>
              <a:spcAft>
                <a:spcPts val="0"/>
              </a:spcAft>
              <a:buNone/>
              <a:defRPr sz="1400"/>
            </a:lvl9pPr>
          </a:lstStyle>
          <a:p/>
        </p:txBody>
      </p:sp>
      <p:sp>
        <p:nvSpPr>
          <p:cNvPr id="61" name="Google Shape;61;p14"/>
          <p:cNvSpPr txBox="1"/>
          <p:nvPr>
            <p:ph hasCustomPrompt="1" idx="18" type="title"/>
          </p:nvPr>
        </p:nvSpPr>
        <p:spPr>
          <a:xfrm>
            <a:off x="3550300" y="3213925"/>
            <a:ext cx="2043300" cy="580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4000"/>
              <a:buNone/>
              <a:defRPr sz="4000"/>
            </a:lvl1pPr>
            <a:lvl2pPr lvl="1" rtl="0" algn="ctr">
              <a:spcBef>
                <a:spcPts val="0"/>
              </a:spcBef>
              <a:spcAft>
                <a:spcPts val="0"/>
              </a:spcAft>
              <a:buSzPts val="4000"/>
              <a:buNone/>
              <a:defRPr sz="4000"/>
            </a:lvl2pPr>
            <a:lvl3pPr lvl="2" rtl="0" algn="ctr">
              <a:spcBef>
                <a:spcPts val="0"/>
              </a:spcBef>
              <a:spcAft>
                <a:spcPts val="0"/>
              </a:spcAft>
              <a:buSzPts val="4000"/>
              <a:buNone/>
              <a:defRPr sz="4000"/>
            </a:lvl3pPr>
            <a:lvl4pPr lvl="3" rtl="0" algn="ctr">
              <a:spcBef>
                <a:spcPts val="0"/>
              </a:spcBef>
              <a:spcAft>
                <a:spcPts val="0"/>
              </a:spcAft>
              <a:buSzPts val="4000"/>
              <a:buNone/>
              <a:defRPr sz="4000"/>
            </a:lvl4pPr>
            <a:lvl5pPr lvl="4" rtl="0" algn="ctr">
              <a:spcBef>
                <a:spcPts val="0"/>
              </a:spcBef>
              <a:spcAft>
                <a:spcPts val="0"/>
              </a:spcAft>
              <a:buSzPts val="4000"/>
              <a:buNone/>
              <a:defRPr sz="4000"/>
            </a:lvl5pPr>
            <a:lvl6pPr lvl="5" rtl="0" algn="ctr">
              <a:spcBef>
                <a:spcPts val="0"/>
              </a:spcBef>
              <a:spcAft>
                <a:spcPts val="0"/>
              </a:spcAft>
              <a:buSzPts val="4000"/>
              <a:buNone/>
              <a:defRPr sz="4000"/>
            </a:lvl6pPr>
            <a:lvl7pPr lvl="6" rtl="0" algn="ctr">
              <a:spcBef>
                <a:spcPts val="0"/>
              </a:spcBef>
              <a:spcAft>
                <a:spcPts val="0"/>
              </a:spcAft>
              <a:buSzPts val="4000"/>
              <a:buNone/>
              <a:defRPr sz="4000"/>
            </a:lvl7pPr>
            <a:lvl8pPr lvl="7" rtl="0" algn="ctr">
              <a:spcBef>
                <a:spcPts val="0"/>
              </a:spcBef>
              <a:spcAft>
                <a:spcPts val="0"/>
              </a:spcAft>
              <a:buSzPts val="4000"/>
              <a:buNone/>
              <a:defRPr sz="4000"/>
            </a:lvl8pPr>
            <a:lvl9pPr lvl="8" rtl="0" algn="ctr">
              <a:spcBef>
                <a:spcPts val="0"/>
              </a:spcBef>
              <a:spcAft>
                <a:spcPts val="0"/>
              </a:spcAft>
              <a:buSzPts val="4000"/>
              <a:buNone/>
              <a:defRPr sz="4000"/>
            </a:lvl9pPr>
          </a:lstStyle>
          <a:p>
            <a:r>
              <a:t>xx%</a:t>
            </a:r>
          </a:p>
        </p:txBody>
      </p:sp>
      <p:sp>
        <p:nvSpPr>
          <p:cNvPr id="62" name="Google Shape;62;p14"/>
          <p:cNvSpPr txBox="1"/>
          <p:nvPr>
            <p:ph idx="19" type="subTitle"/>
          </p:nvPr>
        </p:nvSpPr>
        <p:spPr>
          <a:xfrm>
            <a:off x="6385150" y="3906513"/>
            <a:ext cx="2043300" cy="402000"/>
          </a:xfrm>
          <a:prstGeom prst="rect">
            <a:avLst/>
          </a:prstGeom>
          <a:noFill/>
        </p:spPr>
        <p:txBody>
          <a:bodyPr anchorCtr="0" anchor="ctr" bIns="91425" lIns="91425" spcFirstLastPara="1" rIns="91425" wrap="square" tIns="91425">
            <a:noAutofit/>
          </a:bodyPr>
          <a:lstStyle>
            <a:lvl1pPr lvl="0" rtl="0" algn="ctr">
              <a:lnSpc>
                <a:spcPct val="100000"/>
              </a:lnSpc>
              <a:spcBef>
                <a:spcPts val="0"/>
              </a:spcBef>
              <a:spcAft>
                <a:spcPts val="0"/>
              </a:spcAft>
              <a:buNone/>
              <a:defRPr>
                <a:latin typeface="Sriracha"/>
                <a:ea typeface="Sriracha"/>
                <a:cs typeface="Sriracha"/>
                <a:sym typeface="Sriracha"/>
              </a:defRPr>
            </a:lvl1pPr>
            <a:lvl2pPr lvl="1" rtl="0" algn="ctr">
              <a:lnSpc>
                <a:spcPct val="100000"/>
              </a:lnSpc>
              <a:spcBef>
                <a:spcPts val="0"/>
              </a:spcBef>
              <a:spcAft>
                <a:spcPts val="0"/>
              </a:spcAft>
              <a:buNone/>
              <a:defRPr>
                <a:latin typeface="Sriracha"/>
                <a:ea typeface="Sriracha"/>
                <a:cs typeface="Sriracha"/>
                <a:sym typeface="Sriracha"/>
              </a:defRPr>
            </a:lvl2pPr>
            <a:lvl3pPr lvl="2" rtl="0" algn="ctr">
              <a:lnSpc>
                <a:spcPct val="100000"/>
              </a:lnSpc>
              <a:spcBef>
                <a:spcPts val="0"/>
              </a:spcBef>
              <a:spcAft>
                <a:spcPts val="0"/>
              </a:spcAft>
              <a:buNone/>
              <a:defRPr>
                <a:latin typeface="Sriracha"/>
                <a:ea typeface="Sriracha"/>
                <a:cs typeface="Sriracha"/>
                <a:sym typeface="Sriracha"/>
              </a:defRPr>
            </a:lvl3pPr>
            <a:lvl4pPr lvl="3" rtl="0" algn="ctr">
              <a:lnSpc>
                <a:spcPct val="100000"/>
              </a:lnSpc>
              <a:spcBef>
                <a:spcPts val="0"/>
              </a:spcBef>
              <a:spcAft>
                <a:spcPts val="0"/>
              </a:spcAft>
              <a:buNone/>
              <a:defRPr>
                <a:latin typeface="Sriracha"/>
                <a:ea typeface="Sriracha"/>
                <a:cs typeface="Sriracha"/>
                <a:sym typeface="Sriracha"/>
              </a:defRPr>
            </a:lvl4pPr>
            <a:lvl5pPr lvl="4" rtl="0" algn="ctr">
              <a:lnSpc>
                <a:spcPct val="100000"/>
              </a:lnSpc>
              <a:spcBef>
                <a:spcPts val="0"/>
              </a:spcBef>
              <a:spcAft>
                <a:spcPts val="0"/>
              </a:spcAft>
              <a:buNone/>
              <a:defRPr>
                <a:latin typeface="Sriracha"/>
                <a:ea typeface="Sriracha"/>
                <a:cs typeface="Sriracha"/>
                <a:sym typeface="Sriracha"/>
              </a:defRPr>
            </a:lvl5pPr>
            <a:lvl6pPr lvl="5" rtl="0" algn="ctr">
              <a:lnSpc>
                <a:spcPct val="100000"/>
              </a:lnSpc>
              <a:spcBef>
                <a:spcPts val="0"/>
              </a:spcBef>
              <a:spcAft>
                <a:spcPts val="0"/>
              </a:spcAft>
              <a:buNone/>
              <a:defRPr>
                <a:latin typeface="Sriracha"/>
                <a:ea typeface="Sriracha"/>
                <a:cs typeface="Sriracha"/>
                <a:sym typeface="Sriracha"/>
              </a:defRPr>
            </a:lvl6pPr>
            <a:lvl7pPr lvl="6" rtl="0" algn="ctr">
              <a:lnSpc>
                <a:spcPct val="100000"/>
              </a:lnSpc>
              <a:spcBef>
                <a:spcPts val="0"/>
              </a:spcBef>
              <a:spcAft>
                <a:spcPts val="0"/>
              </a:spcAft>
              <a:buNone/>
              <a:defRPr>
                <a:latin typeface="Sriracha"/>
                <a:ea typeface="Sriracha"/>
                <a:cs typeface="Sriracha"/>
                <a:sym typeface="Sriracha"/>
              </a:defRPr>
            </a:lvl7pPr>
            <a:lvl8pPr lvl="7" rtl="0" algn="ctr">
              <a:lnSpc>
                <a:spcPct val="100000"/>
              </a:lnSpc>
              <a:spcBef>
                <a:spcPts val="0"/>
              </a:spcBef>
              <a:spcAft>
                <a:spcPts val="0"/>
              </a:spcAft>
              <a:buNone/>
              <a:defRPr>
                <a:latin typeface="Sriracha"/>
                <a:ea typeface="Sriracha"/>
                <a:cs typeface="Sriracha"/>
                <a:sym typeface="Sriracha"/>
              </a:defRPr>
            </a:lvl8pPr>
            <a:lvl9pPr lvl="8" rtl="0" algn="ctr">
              <a:lnSpc>
                <a:spcPct val="100000"/>
              </a:lnSpc>
              <a:spcBef>
                <a:spcPts val="0"/>
              </a:spcBef>
              <a:spcAft>
                <a:spcPts val="0"/>
              </a:spcAft>
              <a:buNone/>
              <a:defRPr>
                <a:latin typeface="Sriracha"/>
                <a:ea typeface="Sriracha"/>
                <a:cs typeface="Sriracha"/>
                <a:sym typeface="Sriracha"/>
              </a:defRPr>
            </a:lvl9pPr>
          </a:lstStyle>
          <a:p/>
        </p:txBody>
      </p:sp>
      <p:sp>
        <p:nvSpPr>
          <p:cNvPr id="63" name="Google Shape;63;p14"/>
          <p:cNvSpPr txBox="1"/>
          <p:nvPr>
            <p:ph idx="20" type="subTitle"/>
          </p:nvPr>
        </p:nvSpPr>
        <p:spPr>
          <a:xfrm>
            <a:off x="6385150" y="4202475"/>
            <a:ext cx="2043300" cy="402000"/>
          </a:xfrm>
          <a:prstGeom prst="rect">
            <a:avLst/>
          </a:prstGeom>
          <a:noFill/>
        </p:spPr>
        <p:txBody>
          <a:bodyPr anchorCtr="0" anchor="ctr" bIns="91425" lIns="91425" spcFirstLastPara="1" rIns="91425" wrap="square" tIns="91425">
            <a:noAutofit/>
          </a:bodyPr>
          <a:lstStyle>
            <a:lvl1pPr lvl="0" rtl="0" algn="ctr">
              <a:lnSpc>
                <a:spcPct val="100000"/>
              </a:lnSpc>
              <a:spcBef>
                <a:spcPts val="0"/>
              </a:spcBef>
              <a:spcAft>
                <a:spcPts val="0"/>
              </a:spcAft>
              <a:buNone/>
              <a:defRPr sz="1400"/>
            </a:lvl1pPr>
            <a:lvl2pPr lvl="1" rtl="0" algn="ctr">
              <a:lnSpc>
                <a:spcPct val="100000"/>
              </a:lnSpc>
              <a:spcBef>
                <a:spcPts val="0"/>
              </a:spcBef>
              <a:spcAft>
                <a:spcPts val="0"/>
              </a:spcAft>
              <a:buNone/>
              <a:defRPr sz="1400"/>
            </a:lvl2pPr>
            <a:lvl3pPr lvl="2" rtl="0" algn="ctr">
              <a:lnSpc>
                <a:spcPct val="100000"/>
              </a:lnSpc>
              <a:spcBef>
                <a:spcPts val="0"/>
              </a:spcBef>
              <a:spcAft>
                <a:spcPts val="0"/>
              </a:spcAft>
              <a:buNone/>
              <a:defRPr sz="1400"/>
            </a:lvl3pPr>
            <a:lvl4pPr lvl="3" rtl="0" algn="ctr">
              <a:lnSpc>
                <a:spcPct val="100000"/>
              </a:lnSpc>
              <a:spcBef>
                <a:spcPts val="0"/>
              </a:spcBef>
              <a:spcAft>
                <a:spcPts val="0"/>
              </a:spcAft>
              <a:buNone/>
              <a:defRPr sz="1400"/>
            </a:lvl4pPr>
            <a:lvl5pPr lvl="4" rtl="0" algn="ctr">
              <a:lnSpc>
                <a:spcPct val="100000"/>
              </a:lnSpc>
              <a:spcBef>
                <a:spcPts val="0"/>
              </a:spcBef>
              <a:spcAft>
                <a:spcPts val="0"/>
              </a:spcAft>
              <a:buNone/>
              <a:defRPr sz="1400"/>
            </a:lvl5pPr>
            <a:lvl6pPr lvl="5" rtl="0" algn="ctr">
              <a:lnSpc>
                <a:spcPct val="100000"/>
              </a:lnSpc>
              <a:spcBef>
                <a:spcPts val="0"/>
              </a:spcBef>
              <a:spcAft>
                <a:spcPts val="0"/>
              </a:spcAft>
              <a:buNone/>
              <a:defRPr sz="1400"/>
            </a:lvl6pPr>
            <a:lvl7pPr lvl="6" rtl="0" algn="ctr">
              <a:lnSpc>
                <a:spcPct val="100000"/>
              </a:lnSpc>
              <a:spcBef>
                <a:spcPts val="0"/>
              </a:spcBef>
              <a:spcAft>
                <a:spcPts val="0"/>
              </a:spcAft>
              <a:buNone/>
              <a:defRPr sz="1400"/>
            </a:lvl7pPr>
            <a:lvl8pPr lvl="7" rtl="0" algn="ctr">
              <a:lnSpc>
                <a:spcPct val="100000"/>
              </a:lnSpc>
              <a:spcBef>
                <a:spcPts val="0"/>
              </a:spcBef>
              <a:spcAft>
                <a:spcPts val="0"/>
              </a:spcAft>
              <a:buNone/>
              <a:defRPr sz="1400"/>
            </a:lvl8pPr>
            <a:lvl9pPr lvl="8" rtl="0" algn="ctr">
              <a:lnSpc>
                <a:spcPct val="100000"/>
              </a:lnSpc>
              <a:spcBef>
                <a:spcPts val="0"/>
              </a:spcBef>
              <a:spcAft>
                <a:spcPts val="0"/>
              </a:spcAft>
              <a:buNone/>
              <a:defRPr sz="1400"/>
            </a:lvl9pPr>
          </a:lstStyle>
          <a:p/>
        </p:txBody>
      </p:sp>
      <p:sp>
        <p:nvSpPr>
          <p:cNvPr id="64" name="Google Shape;64;p14"/>
          <p:cNvSpPr txBox="1"/>
          <p:nvPr>
            <p:ph hasCustomPrompt="1" idx="21" type="title"/>
          </p:nvPr>
        </p:nvSpPr>
        <p:spPr>
          <a:xfrm>
            <a:off x="6385150" y="3213925"/>
            <a:ext cx="2043300" cy="580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4000"/>
              <a:buNone/>
              <a:defRPr sz="4000"/>
            </a:lvl1pPr>
            <a:lvl2pPr lvl="1" rtl="0" algn="ctr">
              <a:spcBef>
                <a:spcPts val="0"/>
              </a:spcBef>
              <a:spcAft>
                <a:spcPts val="0"/>
              </a:spcAft>
              <a:buSzPts val="4000"/>
              <a:buNone/>
              <a:defRPr sz="4000"/>
            </a:lvl2pPr>
            <a:lvl3pPr lvl="2" rtl="0" algn="ctr">
              <a:spcBef>
                <a:spcPts val="0"/>
              </a:spcBef>
              <a:spcAft>
                <a:spcPts val="0"/>
              </a:spcAft>
              <a:buSzPts val="4000"/>
              <a:buNone/>
              <a:defRPr sz="4000"/>
            </a:lvl3pPr>
            <a:lvl4pPr lvl="3" rtl="0" algn="ctr">
              <a:spcBef>
                <a:spcPts val="0"/>
              </a:spcBef>
              <a:spcAft>
                <a:spcPts val="0"/>
              </a:spcAft>
              <a:buSzPts val="4000"/>
              <a:buNone/>
              <a:defRPr sz="4000"/>
            </a:lvl4pPr>
            <a:lvl5pPr lvl="4" rtl="0" algn="ctr">
              <a:spcBef>
                <a:spcPts val="0"/>
              </a:spcBef>
              <a:spcAft>
                <a:spcPts val="0"/>
              </a:spcAft>
              <a:buSzPts val="4000"/>
              <a:buNone/>
              <a:defRPr sz="4000"/>
            </a:lvl5pPr>
            <a:lvl6pPr lvl="5" rtl="0" algn="ctr">
              <a:spcBef>
                <a:spcPts val="0"/>
              </a:spcBef>
              <a:spcAft>
                <a:spcPts val="0"/>
              </a:spcAft>
              <a:buSzPts val="4000"/>
              <a:buNone/>
              <a:defRPr sz="4000"/>
            </a:lvl6pPr>
            <a:lvl7pPr lvl="6" rtl="0" algn="ctr">
              <a:spcBef>
                <a:spcPts val="0"/>
              </a:spcBef>
              <a:spcAft>
                <a:spcPts val="0"/>
              </a:spcAft>
              <a:buSzPts val="4000"/>
              <a:buNone/>
              <a:defRPr sz="4000"/>
            </a:lvl7pPr>
            <a:lvl8pPr lvl="7" rtl="0" algn="ctr">
              <a:spcBef>
                <a:spcPts val="0"/>
              </a:spcBef>
              <a:spcAft>
                <a:spcPts val="0"/>
              </a:spcAft>
              <a:buSzPts val="4000"/>
              <a:buNone/>
              <a:defRPr sz="4000"/>
            </a:lvl8pPr>
            <a:lvl9pPr lvl="8" rtl="0" algn="ctr">
              <a:spcBef>
                <a:spcPts val="0"/>
              </a:spcBef>
              <a:spcAft>
                <a:spcPts val="0"/>
              </a:spcAft>
              <a:buSzPts val="4000"/>
              <a:buNone/>
              <a:defRPr sz="4000"/>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right">
  <p:cSld name="BLANK_1_1">
    <p:bg>
      <p:bgPr>
        <a:solidFill>
          <a:srgbClr val="D2FAF0"/>
        </a:solidFill>
      </p:bgPr>
    </p:bg>
    <p:spTree>
      <p:nvGrpSpPr>
        <p:cNvPr id="65" name="Shape 65"/>
        <p:cNvGrpSpPr/>
        <p:nvPr/>
      </p:nvGrpSpPr>
      <p:grpSpPr>
        <a:xfrm>
          <a:off x="0" y="0"/>
          <a:ext cx="0" cy="0"/>
          <a:chOff x="0" y="0"/>
          <a:chExt cx="0" cy="0"/>
        </a:xfrm>
      </p:grpSpPr>
      <p:sp>
        <p:nvSpPr>
          <p:cNvPr id="66" name="Google Shape;66;p15"/>
          <p:cNvSpPr txBox="1"/>
          <p:nvPr>
            <p:ph type="title"/>
          </p:nvPr>
        </p:nvSpPr>
        <p:spPr>
          <a:xfrm>
            <a:off x="4866617" y="1605950"/>
            <a:ext cx="3267300" cy="4788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SzPts val="3000"/>
              <a:buNone/>
              <a:defRPr/>
            </a:lvl1pPr>
            <a:lvl2pPr lvl="1" rtl="0" algn="ctr">
              <a:spcBef>
                <a:spcPts val="0"/>
              </a:spcBef>
              <a:spcAft>
                <a:spcPts val="0"/>
              </a:spcAft>
              <a:buSzPts val="3000"/>
              <a:buNone/>
              <a:defRPr/>
            </a:lvl2pPr>
            <a:lvl3pPr lvl="2" rtl="0" algn="ctr">
              <a:spcBef>
                <a:spcPts val="0"/>
              </a:spcBef>
              <a:spcAft>
                <a:spcPts val="0"/>
              </a:spcAft>
              <a:buSzPts val="3000"/>
              <a:buNone/>
              <a:defRPr/>
            </a:lvl3pPr>
            <a:lvl4pPr lvl="3" rtl="0" algn="ctr">
              <a:spcBef>
                <a:spcPts val="0"/>
              </a:spcBef>
              <a:spcAft>
                <a:spcPts val="0"/>
              </a:spcAft>
              <a:buSzPts val="3000"/>
              <a:buNone/>
              <a:defRPr/>
            </a:lvl4pPr>
            <a:lvl5pPr lvl="4" rtl="0" algn="ctr">
              <a:spcBef>
                <a:spcPts val="0"/>
              </a:spcBef>
              <a:spcAft>
                <a:spcPts val="0"/>
              </a:spcAft>
              <a:buSzPts val="3000"/>
              <a:buNone/>
              <a:defRPr/>
            </a:lvl5pPr>
            <a:lvl6pPr lvl="5" rtl="0" algn="ctr">
              <a:spcBef>
                <a:spcPts val="0"/>
              </a:spcBef>
              <a:spcAft>
                <a:spcPts val="0"/>
              </a:spcAft>
              <a:buSzPts val="3000"/>
              <a:buNone/>
              <a:defRPr/>
            </a:lvl6pPr>
            <a:lvl7pPr lvl="6" rtl="0" algn="ctr">
              <a:spcBef>
                <a:spcPts val="0"/>
              </a:spcBef>
              <a:spcAft>
                <a:spcPts val="0"/>
              </a:spcAft>
              <a:buSzPts val="3000"/>
              <a:buNone/>
              <a:defRPr/>
            </a:lvl7pPr>
            <a:lvl8pPr lvl="7" rtl="0" algn="ctr">
              <a:spcBef>
                <a:spcPts val="0"/>
              </a:spcBef>
              <a:spcAft>
                <a:spcPts val="0"/>
              </a:spcAft>
              <a:buSzPts val="3000"/>
              <a:buNone/>
              <a:defRPr/>
            </a:lvl8pPr>
            <a:lvl9pPr lvl="8" rtl="0" algn="ctr">
              <a:spcBef>
                <a:spcPts val="0"/>
              </a:spcBef>
              <a:spcAft>
                <a:spcPts val="0"/>
              </a:spcAft>
              <a:buSzPts val="3000"/>
              <a:buNone/>
              <a:defRPr/>
            </a:lvl9pPr>
          </a:lstStyle>
          <a:p/>
        </p:txBody>
      </p:sp>
      <p:sp>
        <p:nvSpPr>
          <p:cNvPr id="67" name="Google Shape;67;p15"/>
          <p:cNvSpPr txBox="1"/>
          <p:nvPr>
            <p:ph idx="1" type="body"/>
          </p:nvPr>
        </p:nvSpPr>
        <p:spPr>
          <a:xfrm>
            <a:off x="4866575" y="2244850"/>
            <a:ext cx="3267300" cy="1292700"/>
          </a:xfrm>
          <a:prstGeom prst="rect">
            <a:avLst/>
          </a:prstGeom>
          <a:noFill/>
        </p:spPr>
        <p:txBody>
          <a:bodyPr anchorCtr="0" anchor="ctr" bIns="91425" lIns="91425" spcFirstLastPara="1" rIns="91425" wrap="square" tIns="91425">
            <a:noAutofit/>
          </a:bodyPr>
          <a:lstStyle>
            <a:lvl1pPr indent="-330200" lvl="0" marL="457200" rtl="0" algn="ctr">
              <a:lnSpc>
                <a:spcPct val="100000"/>
              </a:lnSpc>
              <a:spcBef>
                <a:spcPts val="0"/>
              </a:spcBef>
              <a:spcAft>
                <a:spcPts val="0"/>
              </a:spcAft>
              <a:buSzPts val="1600"/>
              <a:buChar char="●"/>
              <a:defRPr sz="1600"/>
            </a:lvl1pPr>
            <a:lvl2pPr indent="-330200" lvl="1" marL="914400" rtl="0" algn="ctr">
              <a:lnSpc>
                <a:spcPct val="100000"/>
              </a:lnSpc>
              <a:spcBef>
                <a:spcPts val="0"/>
              </a:spcBef>
              <a:spcAft>
                <a:spcPts val="0"/>
              </a:spcAft>
              <a:buSzPts val="1600"/>
              <a:buChar char="○"/>
              <a:defRPr sz="1600"/>
            </a:lvl2pPr>
            <a:lvl3pPr indent="-330200" lvl="2" marL="1371600" rtl="0" algn="ctr">
              <a:lnSpc>
                <a:spcPct val="100000"/>
              </a:lnSpc>
              <a:spcBef>
                <a:spcPts val="0"/>
              </a:spcBef>
              <a:spcAft>
                <a:spcPts val="0"/>
              </a:spcAft>
              <a:buSzPts val="1600"/>
              <a:buChar char="■"/>
              <a:defRPr sz="1600"/>
            </a:lvl3pPr>
            <a:lvl4pPr indent="-330200" lvl="3" marL="1828800" rtl="0" algn="ctr">
              <a:lnSpc>
                <a:spcPct val="100000"/>
              </a:lnSpc>
              <a:spcBef>
                <a:spcPts val="0"/>
              </a:spcBef>
              <a:spcAft>
                <a:spcPts val="0"/>
              </a:spcAft>
              <a:buSzPts val="1600"/>
              <a:buChar char="●"/>
              <a:defRPr sz="1600"/>
            </a:lvl4pPr>
            <a:lvl5pPr indent="-330200" lvl="4" marL="2286000" rtl="0" algn="ctr">
              <a:lnSpc>
                <a:spcPct val="100000"/>
              </a:lnSpc>
              <a:spcBef>
                <a:spcPts val="0"/>
              </a:spcBef>
              <a:spcAft>
                <a:spcPts val="0"/>
              </a:spcAft>
              <a:buSzPts val="1600"/>
              <a:buChar char="○"/>
              <a:defRPr sz="1600"/>
            </a:lvl5pPr>
            <a:lvl6pPr indent="-330200" lvl="5" marL="2743200" rtl="0" algn="ctr">
              <a:lnSpc>
                <a:spcPct val="100000"/>
              </a:lnSpc>
              <a:spcBef>
                <a:spcPts val="0"/>
              </a:spcBef>
              <a:spcAft>
                <a:spcPts val="0"/>
              </a:spcAft>
              <a:buSzPts val="1600"/>
              <a:buChar char="■"/>
              <a:defRPr sz="1600"/>
            </a:lvl6pPr>
            <a:lvl7pPr indent="-330200" lvl="6" marL="3200400" rtl="0" algn="ctr">
              <a:lnSpc>
                <a:spcPct val="100000"/>
              </a:lnSpc>
              <a:spcBef>
                <a:spcPts val="0"/>
              </a:spcBef>
              <a:spcAft>
                <a:spcPts val="0"/>
              </a:spcAft>
              <a:buSzPts val="1600"/>
              <a:buChar char="●"/>
              <a:defRPr sz="1600"/>
            </a:lvl7pPr>
            <a:lvl8pPr indent="-330200" lvl="7" marL="3657600" rtl="0" algn="ctr">
              <a:lnSpc>
                <a:spcPct val="100000"/>
              </a:lnSpc>
              <a:spcBef>
                <a:spcPts val="0"/>
              </a:spcBef>
              <a:spcAft>
                <a:spcPts val="0"/>
              </a:spcAft>
              <a:buSzPts val="1600"/>
              <a:buChar char="○"/>
              <a:defRPr sz="1600"/>
            </a:lvl8pPr>
            <a:lvl9pPr indent="-330200" lvl="8" marL="4114800" rtl="0" algn="ctr">
              <a:lnSpc>
                <a:spcPct val="100000"/>
              </a:lnSpc>
              <a:spcBef>
                <a:spcPts val="0"/>
              </a:spcBef>
              <a:spcAft>
                <a:spcPts val="0"/>
              </a:spcAft>
              <a:buSzPts val="1600"/>
              <a:buChar char="■"/>
              <a:defRPr sz="1600"/>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left">
  <p:cSld name="CUSTOM_2">
    <p:spTree>
      <p:nvGrpSpPr>
        <p:cNvPr id="68" name="Shape 68"/>
        <p:cNvGrpSpPr/>
        <p:nvPr/>
      </p:nvGrpSpPr>
      <p:grpSpPr>
        <a:xfrm>
          <a:off x="0" y="0"/>
          <a:ext cx="0" cy="0"/>
          <a:chOff x="0" y="0"/>
          <a:chExt cx="0" cy="0"/>
        </a:xfrm>
      </p:grpSpPr>
      <p:sp>
        <p:nvSpPr>
          <p:cNvPr id="69" name="Google Shape;69;p16"/>
          <p:cNvSpPr/>
          <p:nvPr/>
        </p:nvSpPr>
        <p:spPr>
          <a:xfrm>
            <a:off x="0" y="0"/>
            <a:ext cx="9144000" cy="5143500"/>
          </a:xfrm>
          <a:prstGeom prst="rect">
            <a:avLst/>
          </a:prstGeom>
          <a:solidFill>
            <a:srgbClr val="FBA83E">
              <a:alpha val="55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6"/>
          <p:cNvSpPr/>
          <p:nvPr/>
        </p:nvSpPr>
        <p:spPr>
          <a:xfrm>
            <a:off x="0" y="185000"/>
            <a:ext cx="4792216" cy="4958546"/>
          </a:xfrm>
          <a:custGeom>
            <a:rect b="b" l="l" r="r" t="t"/>
            <a:pathLst>
              <a:path extrusionOk="0" h="156421" w="151174">
                <a:moveTo>
                  <a:pt x="59085" y="0"/>
                </a:moveTo>
                <a:cubicBezTo>
                  <a:pt x="56348" y="0"/>
                  <a:pt x="53584" y="822"/>
                  <a:pt x="51185" y="2532"/>
                </a:cubicBezTo>
                <a:lnTo>
                  <a:pt x="0" y="38965"/>
                </a:lnTo>
                <a:lnTo>
                  <a:pt x="0" y="156420"/>
                </a:lnTo>
                <a:lnTo>
                  <a:pt x="109799" y="156420"/>
                </a:lnTo>
                <a:lnTo>
                  <a:pt x="143601" y="132358"/>
                </a:lnTo>
                <a:cubicBezTo>
                  <a:pt x="149745" y="127988"/>
                  <a:pt x="151174" y="119475"/>
                  <a:pt x="146804" y="113343"/>
                </a:cubicBezTo>
                <a:lnTo>
                  <a:pt x="70199" y="5723"/>
                </a:lnTo>
                <a:cubicBezTo>
                  <a:pt x="67539" y="1990"/>
                  <a:pt x="63344" y="0"/>
                  <a:pt x="59085"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6"/>
          <p:cNvSpPr txBox="1"/>
          <p:nvPr>
            <p:ph type="title"/>
          </p:nvPr>
        </p:nvSpPr>
        <p:spPr>
          <a:xfrm>
            <a:off x="715450" y="2571750"/>
            <a:ext cx="2983200" cy="478800"/>
          </a:xfrm>
          <a:prstGeom prst="rect">
            <a:avLst/>
          </a:prstGeom>
        </p:spPr>
        <p:txBody>
          <a:bodyPr anchorCtr="0" anchor="ctr" bIns="91425" lIns="91425" spcFirstLastPara="1" rIns="91425" wrap="square" tIns="91425">
            <a:noAutofit/>
          </a:bodyPr>
          <a:lstStyle>
            <a:lvl1pPr lvl="0" rtl="0">
              <a:spcBef>
                <a:spcPts val="0"/>
              </a:spcBef>
              <a:spcAft>
                <a:spcPts val="0"/>
              </a:spcAft>
              <a:buNone/>
              <a:defRPr/>
            </a:lvl1pPr>
            <a:lvl2pPr lvl="1" rtl="0">
              <a:spcBef>
                <a:spcPts val="0"/>
              </a:spcBef>
              <a:spcAft>
                <a:spcPts val="0"/>
              </a:spcAft>
              <a:buNone/>
              <a:defRPr>
                <a:latin typeface="Signika"/>
                <a:ea typeface="Signika"/>
                <a:cs typeface="Signika"/>
                <a:sym typeface="Signika"/>
              </a:defRPr>
            </a:lvl2pPr>
            <a:lvl3pPr lvl="2" rtl="0">
              <a:spcBef>
                <a:spcPts val="0"/>
              </a:spcBef>
              <a:spcAft>
                <a:spcPts val="0"/>
              </a:spcAft>
              <a:buNone/>
              <a:defRPr>
                <a:latin typeface="Signika"/>
                <a:ea typeface="Signika"/>
                <a:cs typeface="Signika"/>
                <a:sym typeface="Signika"/>
              </a:defRPr>
            </a:lvl3pPr>
            <a:lvl4pPr lvl="3" rtl="0">
              <a:spcBef>
                <a:spcPts val="0"/>
              </a:spcBef>
              <a:spcAft>
                <a:spcPts val="0"/>
              </a:spcAft>
              <a:buNone/>
              <a:defRPr>
                <a:latin typeface="Signika"/>
                <a:ea typeface="Signika"/>
                <a:cs typeface="Signika"/>
                <a:sym typeface="Signika"/>
              </a:defRPr>
            </a:lvl4pPr>
            <a:lvl5pPr lvl="4" rtl="0">
              <a:spcBef>
                <a:spcPts val="0"/>
              </a:spcBef>
              <a:spcAft>
                <a:spcPts val="0"/>
              </a:spcAft>
              <a:buNone/>
              <a:defRPr>
                <a:latin typeface="Signika"/>
                <a:ea typeface="Signika"/>
                <a:cs typeface="Signika"/>
                <a:sym typeface="Signika"/>
              </a:defRPr>
            </a:lvl5pPr>
            <a:lvl6pPr lvl="5" rtl="0">
              <a:spcBef>
                <a:spcPts val="0"/>
              </a:spcBef>
              <a:spcAft>
                <a:spcPts val="0"/>
              </a:spcAft>
              <a:buNone/>
              <a:defRPr>
                <a:latin typeface="Signika"/>
                <a:ea typeface="Signika"/>
                <a:cs typeface="Signika"/>
                <a:sym typeface="Signika"/>
              </a:defRPr>
            </a:lvl6pPr>
            <a:lvl7pPr lvl="6" rtl="0">
              <a:spcBef>
                <a:spcPts val="0"/>
              </a:spcBef>
              <a:spcAft>
                <a:spcPts val="0"/>
              </a:spcAft>
              <a:buNone/>
              <a:defRPr>
                <a:latin typeface="Signika"/>
                <a:ea typeface="Signika"/>
                <a:cs typeface="Signika"/>
                <a:sym typeface="Signika"/>
              </a:defRPr>
            </a:lvl7pPr>
            <a:lvl8pPr lvl="7" rtl="0">
              <a:spcBef>
                <a:spcPts val="0"/>
              </a:spcBef>
              <a:spcAft>
                <a:spcPts val="0"/>
              </a:spcAft>
              <a:buNone/>
              <a:defRPr>
                <a:latin typeface="Signika"/>
                <a:ea typeface="Signika"/>
                <a:cs typeface="Signika"/>
                <a:sym typeface="Signika"/>
              </a:defRPr>
            </a:lvl8pPr>
            <a:lvl9pPr lvl="8" rtl="0">
              <a:spcBef>
                <a:spcPts val="0"/>
              </a:spcBef>
              <a:spcAft>
                <a:spcPts val="0"/>
              </a:spcAft>
              <a:buNone/>
              <a:defRPr>
                <a:latin typeface="Signika"/>
                <a:ea typeface="Signika"/>
                <a:cs typeface="Signika"/>
                <a:sym typeface="Signika"/>
              </a:defRPr>
            </a:lvl9pPr>
          </a:lstStyle>
          <a:p/>
        </p:txBody>
      </p:sp>
      <p:sp>
        <p:nvSpPr>
          <p:cNvPr id="72" name="Google Shape;72;p16"/>
          <p:cNvSpPr txBox="1"/>
          <p:nvPr>
            <p:ph idx="1" type="subTitle"/>
          </p:nvPr>
        </p:nvSpPr>
        <p:spPr>
          <a:xfrm>
            <a:off x="715450" y="3210650"/>
            <a:ext cx="2983200" cy="13938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None/>
              <a:defRPr sz="1600"/>
            </a:lvl1pPr>
            <a:lvl2pPr lvl="1">
              <a:lnSpc>
                <a:spcPct val="100000"/>
              </a:lnSpc>
              <a:spcBef>
                <a:spcPts val="0"/>
              </a:spcBef>
              <a:spcAft>
                <a:spcPts val="0"/>
              </a:spcAft>
              <a:buNone/>
              <a:defRPr sz="1600"/>
            </a:lvl2pPr>
            <a:lvl3pPr lvl="2">
              <a:lnSpc>
                <a:spcPct val="100000"/>
              </a:lnSpc>
              <a:spcBef>
                <a:spcPts val="0"/>
              </a:spcBef>
              <a:spcAft>
                <a:spcPts val="0"/>
              </a:spcAft>
              <a:buNone/>
              <a:defRPr sz="1600"/>
            </a:lvl3pPr>
            <a:lvl4pPr lvl="3">
              <a:lnSpc>
                <a:spcPct val="100000"/>
              </a:lnSpc>
              <a:spcBef>
                <a:spcPts val="0"/>
              </a:spcBef>
              <a:spcAft>
                <a:spcPts val="0"/>
              </a:spcAft>
              <a:buNone/>
              <a:defRPr sz="1600"/>
            </a:lvl4pPr>
            <a:lvl5pPr lvl="4">
              <a:lnSpc>
                <a:spcPct val="100000"/>
              </a:lnSpc>
              <a:spcBef>
                <a:spcPts val="0"/>
              </a:spcBef>
              <a:spcAft>
                <a:spcPts val="0"/>
              </a:spcAft>
              <a:buNone/>
              <a:defRPr sz="1600"/>
            </a:lvl5pPr>
            <a:lvl6pPr lvl="5">
              <a:lnSpc>
                <a:spcPct val="100000"/>
              </a:lnSpc>
              <a:spcBef>
                <a:spcPts val="0"/>
              </a:spcBef>
              <a:spcAft>
                <a:spcPts val="0"/>
              </a:spcAft>
              <a:buNone/>
              <a:defRPr sz="1600"/>
            </a:lvl6pPr>
            <a:lvl7pPr lvl="6">
              <a:lnSpc>
                <a:spcPct val="100000"/>
              </a:lnSpc>
              <a:spcBef>
                <a:spcPts val="0"/>
              </a:spcBef>
              <a:spcAft>
                <a:spcPts val="0"/>
              </a:spcAft>
              <a:buNone/>
              <a:defRPr sz="1600"/>
            </a:lvl7pPr>
            <a:lvl8pPr lvl="7">
              <a:lnSpc>
                <a:spcPct val="100000"/>
              </a:lnSpc>
              <a:spcBef>
                <a:spcPts val="0"/>
              </a:spcBef>
              <a:spcAft>
                <a:spcPts val="0"/>
              </a:spcAft>
              <a:buNone/>
              <a:defRPr sz="1600"/>
            </a:lvl8pPr>
            <a:lvl9pPr lvl="8">
              <a:lnSpc>
                <a:spcPct val="100000"/>
              </a:lnSpc>
              <a:spcBef>
                <a:spcPts val="0"/>
              </a:spcBef>
              <a:spcAft>
                <a:spcPts val="0"/>
              </a:spcAft>
              <a:buNone/>
              <a:defRPr sz="1600"/>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right 2">
  <p:cSld name="CUSTOM_2_1">
    <p:spTree>
      <p:nvGrpSpPr>
        <p:cNvPr id="73" name="Shape 73"/>
        <p:cNvGrpSpPr/>
        <p:nvPr/>
      </p:nvGrpSpPr>
      <p:grpSpPr>
        <a:xfrm>
          <a:off x="0" y="0"/>
          <a:ext cx="0" cy="0"/>
          <a:chOff x="0" y="0"/>
          <a:chExt cx="0" cy="0"/>
        </a:xfrm>
      </p:grpSpPr>
      <p:sp>
        <p:nvSpPr>
          <p:cNvPr id="74" name="Google Shape;74;p17"/>
          <p:cNvSpPr/>
          <p:nvPr/>
        </p:nvSpPr>
        <p:spPr>
          <a:xfrm>
            <a:off x="0" y="0"/>
            <a:ext cx="9144000" cy="5143500"/>
          </a:xfrm>
          <a:prstGeom prst="rect">
            <a:avLst/>
          </a:prstGeom>
          <a:solidFill>
            <a:srgbClr val="FBA83E">
              <a:alpha val="55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17"/>
          <p:cNvSpPr/>
          <p:nvPr/>
        </p:nvSpPr>
        <p:spPr>
          <a:xfrm flipH="1">
            <a:off x="4351775" y="185000"/>
            <a:ext cx="4792216" cy="4958546"/>
          </a:xfrm>
          <a:custGeom>
            <a:rect b="b" l="l" r="r" t="t"/>
            <a:pathLst>
              <a:path extrusionOk="0" h="156421" w="151174">
                <a:moveTo>
                  <a:pt x="59085" y="0"/>
                </a:moveTo>
                <a:cubicBezTo>
                  <a:pt x="56348" y="0"/>
                  <a:pt x="53584" y="822"/>
                  <a:pt x="51185" y="2532"/>
                </a:cubicBezTo>
                <a:lnTo>
                  <a:pt x="0" y="38965"/>
                </a:lnTo>
                <a:lnTo>
                  <a:pt x="0" y="156420"/>
                </a:lnTo>
                <a:lnTo>
                  <a:pt x="109799" y="156420"/>
                </a:lnTo>
                <a:lnTo>
                  <a:pt x="143601" y="132358"/>
                </a:lnTo>
                <a:cubicBezTo>
                  <a:pt x="149745" y="127988"/>
                  <a:pt x="151174" y="119475"/>
                  <a:pt x="146804" y="113343"/>
                </a:cubicBezTo>
                <a:lnTo>
                  <a:pt x="70199" y="5723"/>
                </a:lnTo>
                <a:cubicBezTo>
                  <a:pt x="67539" y="1990"/>
                  <a:pt x="63344" y="0"/>
                  <a:pt x="59085"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7"/>
          <p:cNvSpPr txBox="1"/>
          <p:nvPr>
            <p:ph type="title"/>
          </p:nvPr>
        </p:nvSpPr>
        <p:spPr>
          <a:xfrm>
            <a:off x="5445350" y="2571750"/>
            <a:ext cx="2983200" cy="478800"/>
          </a:xfrm>
          <a:prstGeom prst="rect">
            <a:avLst/>
          </a:prstGeom>
        </p:spPr>
        <p:txBody>
          <a:bodyPr anchorCtr="0" anchor="ctr" bIns="91425" lIns="91425" spcFirstLastPara="1" rIns="91425" wrap="square" tIns="91425">
            <a:noAutofit/>
          </a:bodyPr>
          <a:lstStyle>
            <a:lvl1pPr lvl="0" rtl="0" algn="r">
              <a:spcBef>
                <a:spcPts val="0"/>
              </a:spcBef>
              <a:spcAft>
                <a:spcPts val="0"/>
              </a:spcAft>
              <a:buNone/>
              <a:defRPr/>
            </a:lvl1pPr>
            <a:lvl2pPr lvl="1" rtl="0" algn="r">
              <a:spcBef>
                <a:spcPts val="0"/>
              </a:spcBef>
              <a:spcAft>
                <a:spcPts val="0"/>
              </a:spcAft>
              <a:buNone/>
              <a:defRPr>
                <a:latin typeface="Signika"/>
                <a:ea typeface="Signika"/>
                <a:cs typeface="Signika"/>
                <a:sym typeface="Signika"/>
              </a:defRPr>
            </a:lvl2pPr>
            <a:lvl3pPr lvl="2" rtl="0" algn="r">
              <a:spcBef>
                <a:spcPts val="0"/>
              </a:spcBef>
              <a:spcAft>
                <a:spcPts val="0"/>
              </a:spcAft>
              <a:buNone/>
              <a:defRPr>
                <a:latin typeface="Signika"/>
                <a:ea typeface="Signika"/>
                <a:cs typeface="Signika"/>
                <a:sym typeface="Signika"/>
              </a:defRPr>
            </a:lvl3pPr>
            <a:lvl4pPr lvl="3" rtl="0" algn="r">
              <a:spcBef>
                <a:spcPts val="0"/>
              </a:spcBef>
              <a:spcAft>
                <a:spcPts val="0"/>
              </a:spcAft>
              <a:buNone/>
              <a:defRPr>
                <a:latin typeface="Signika"/>
                <a:ea typeface="Signika"/>
                <a:cs typeface="Signika"/>
                <a:sym typeface="Signika"/>
              </a:defRPr>
            </a:lvl4pPr>
            <a:lvl5pPr lvl="4" rtl="0" algn="r">
              <a:spcBef>
                <a:spcPts val="0"/>
              </a:spcBef>
              <a:spcAft>
                <a:spcPts val="0"/>
              </a:spcAft>
              <a:buNone/>
              <a:defRPr>
                <a:latin typeface="Signika"/>
                <a:ea typeface="Signika"/>
                <a:cs typeface="Signika"/>
                <a:sym typeface="Signika"/>
              </a:defRPr>
            </a:lvl5pPr>
            <a:lvl6pPr lvl="5" rtl="0" algn="r">
              <a:spcBef>
                <a:spcPts val="0"/>
              </a:spcBef>
              <a:spcAft>
                <a:spcPts val="0"/>
              </a:spcAft>
              <a:buNone/>
              <a:defRPr>
                <a:latin typeface="Signika"/>
                <a:ea typeface="Signika"/>
                <a:cs typeface="Signika"/>
                <a:sym typeface="Signika"/>
              </a:defRPr>
            </a:lvl6pPr>
            <a:lvl7pPr lvl="6" rtl="0" algn="r">
              <a:spcBef>
                <a:spcPts val="0"/>
              </a:spcBef>
              <a:spcAft>
                <a:spcPts val="0"/>
              </a:spcAft>
              <a:buNone/>
              <a:defRPr>
                <a:latin typeface="Signika"/>
                <a:ea typeface="Signika"/>
                <a:cs typeface="Signika"/>
                <a:sym typeface="Signika"/>
              </a:defRPr>
            </a:lvl7pPr>
            <a:lvl8pPr lvl="7" rtl="0" algn="r">
              <a:spcBef>
                <a:spcPts val="0"/>
              </a:spcBef>
              <a:spcAft>
                <a:spcPts val="0"/>
              </a:spcAft>
              <a:buNone/>
              <a:defRPr>
                <a:latin typeface="Signika"/>
                <a:ea typeface="Signika"/>
                <a:cs typeface="Signika"/>
                <a:sym typeface="Signika"/>
              </a:defRPr>
            </a:lvl8pPr>
            <a:lvl9pPr lvl="8" rtl="0" algn="r">
              <a:spcBef>
                <a:spcPts val="0"/>
              </a:spcBef>
              <a:spcAft>
                <a:spcPts val="0"/>
              </a:spcAft>
              <a:buNone/>
              <a:defRPr>
                <a:latin typeface="Signika"/>
                <a:ea typeface="Signika"/>
                <a:cs typeface="Signika"/>
                <a:sym typeface="Signika"/>
              </a:defRPr>
            </a:lvl9pPr>
          </a:lstStyle>
          <a:p/>
        </p:txBody>
      </p:sp>
      <p:sp>
        <p:nvSpPr>
          <p:cNvPr id="77" name="Google Shape;77;p17"/>
          <p:cNvSpPr txBox="1"/>
          <p:nvPr>
            <p:ph idx="1" type="subTitle"/>
          </p:nvPr>
        </p:nvSpPr>
        <p:spPr>
          <a:xfrm>
            <a:off x="5445350" y="3210650"/>
            <a:ext cx="2983200" cy="13938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None/>
              <a:defRPr sz="1600"/>
            </a:lvl1pPr>
            <a:lvl2pPr lvl="1" rtl="0" algn="r">
              <a:lnSpc>
                <a:spcPct val="100000"/>
              </a:lnSpc>
              <a:spcBef>
                <a:spcPts val="0"/>
              </a:spcBef>
              <a:spcAft>
                <a:spcPts val="0"/>
              </a:spcAft>
              <a:buNone/>
              <a:defRPr sz="1600"/>
            </a:lvl2pPr>
            <a:lvl3pPr lvl="2" rtl="0" algn="r">
              <a:lnSpc>
                <a:spcPct val="100000"/>
              </a:lnSpc>
              <a:spcBef>
                <a:spcPts val="0"/>
              </a:spcBef>
              <a:spcAft>
                <a:spcPts val="0"/>
              </a:spcAft>
              <a:buNone/>
              <a:defRPr sz="1600"/>
            </a:lvl3pPr>
            <a:lvl4pPr lvl="3" rtl="0" algn="r">
              <a:lnSpc>
                <a:spcPct val="100000"/>
              </a:lnSpc>
              <a:spcBef>
                <a:spcPts val="0"/>
              </a:spcBef>
              <a:spcAft>
                <a:spcPts val="0"/>
              </a:spcAft>
              <a:buNone/>
              <a:defRPr sz="1600"/>
            </a:lvl4pPr>
            <a:lvl5pPr lvl="4" rtl="0" algn="r">
              <a:lnSpc>
                <a:spcPct val="100000"/>
              </a:lnSpc>
              <a:spcBef>
                <a:spcPts val="0"/>
              </a:spcBef>
              <a:spcAft>
                <a:spcPts val="0"/>
              </a:spcAft>
              <a:buNone/>
              <a:defRPr sz="1600"/>
            </a:lvl5pPr>
            <a:lvl6pPr lvl="5" rtl="0" algn="r">
              <a:lnSpc>
                <a:spcPct val="100000"/>
              </a:lnSpc>
              <a:spcBef>
                <a:spcPts val="0"/>
              </a:spcBef>
              <a:spcAft>
                <a:spcPts val="0"/>
              </a:spcAft>
              <a:buNone/>
              <a:defRPr sz="1600"/>
            </a:lvl6pPr>
            <a:lvl7pPr lvl="6" rtl="0" algn="r">
              <a:lnSpc>
                <a:spcPct val="100000"/>
              </a:lnSpc>
              <a:spcBef>
                <a:spcPts val="0"/>
              </a:spcBef>
              <a:spcAft>
                <a:spcPts val="0"/>
              </a:spcAft>
              <a:buNone/>
              <a:defRPr sz="1600"/>
            </a:lvl7pPr>
            <a:lvl8pPr lvl="7" rtl="0" algn="r">
              <a:lnSpc>
                <a:spcPct val="100000"/>
              </a:lnSpc>
              <a:spcBef>
                <a:spcPts val="0"/>
              </a:spcBef>
              <a:spcAft>
                <a:spcPts val="0"/>
              </a:spcAft>
              <a:buNone/>
              <a:defRPr sz="1600"/>
            </a:lvl8pPr>
            <a:lvl9pPr lvl="8" rtl="0" algn="r">
              <a:lnSpc>
                <a:spcPct val="100000"/>
              </a:lnSpc>
              <a:spcBef>
                <a:spcPts val="0"/>
              </a:spcBef>
              <a:spcAft>
                <a:spcPts val="0"/>
              </a:spcAft>
              <a:buNone/>
              <a:defRPr sz="1600"/>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p:cSld name="CUSTOM">
    <p:bg>
      <p:bgPr>
        <a:solidFill>
          <a:srgbClr val="D2FAF0"/>
        </a:solidFill>
      </p:bgPr>
    </p:bg>
    <p:spTree>
      <p:nvGrpSpPr>
        <p:cNvPr id="78" name="Shape 78"/>
        <p:cNvGrpSpPr/>
        <p:nvPr/>
      </p:nvGrpSpPr>
      <p:grpSpPr>
        <a:xfrm>
          <a:off x="0" y="0"/>
          <a:ext cx="0" cy="0"/>
          <a:chOff x="0" y="0"/>
          <a:chExt cx="0" cy="0"/>
        </a:xfrm>
      </p:grpSpPr>
      <p:sp>
        <p:nvSpPr>
          <p:cNvPr id="79" name="Google Shape;79;p18"/>
          <p:cNvSpPr txBox="1"/>
          <p:nvPr>
            <p:ph type="title"/>
          </p:nvPr>
        </p:nvSpPr>
        <p:spPr>
          <a:xfrm>
            <a:off x="715450" y="539025"/>
            <a:ext cx="7713000" cy="478800"/>
          </a:xfrm>
          <a:prstGeom prst="rect">
            <a:avLst/>
          </a:prstGeom>
        </p:spPr>
        <p:txBody>
          <a:bodyPr anchorCtr="0" anchor="ctr" bIns="91425" lIns="91425" spcFirstLastPara="1" rIns="91425" wrap="square" tIns="91425">
            <a:noAutofit/>
          </a:bodyPr>
          <a:lstStyle>
            <a:lvl1pPr lvl="0" rtl="0">
              <a:spcBef>
                <a:spcPts val="0"/>
              </a:spcBef>
              <a:spcAft>
                <a:spcPts val="0"/>
              </a:spcAft>
              <a:buClr>
                <a:srgbClr val="1A4477"/>
              </a:buClr>
              <a:buSzPts val="3000"/>
              <a:buNone/>
              <a:defRPr sz="3000">
                <a:solidFill>
                  <a:srgbClr val="1A4477"/>
                </a:solidFill>
              </a:defRPr>
            </a:lvl1pPr>
            <a:lvl2pPr lvl="1" rtl="0">
              <a:spcBef>
                <a:spcPts val="0"/>
              </a:spcBef>
              <a:spcAft>
                <a:spcPts val="0"/>
              </a:spcAft>
              <a:buClr>
                <a:srgbClr val="1A4477"/>
              </a:buClr>
              <a:buSzPts val="3000"/>
              <a:buNone/>
              <a:defRPr sz="3000">
                <a:solidFill>
                  <a:srgbClr val="1A4477"/>
                </a:solidFill>
              </a:defRPr>
            </a:lvl2pPr>
            <a:lvl3pPr lvl="2" rtl="0">
              <a:spcBef>
                <a:spcPts val="0"/>
              </a:spcBef>
              <a:spcAft>
                <a:spcPts val="0"/>
              </a:spcAft>
              <a:buClr>
                <a:srgbClr val="1A4477"/>
              </a:buClr>
              <a:buSzPts val="3000"/>
              <a:buNone/>
              <a:defRPr sz="3000">
                <a:solidFill>
                  <a:srgbClr val="1A4477"/>
                </a:solidFill>
              </a:defRPr>
            </a:lvl3pPr>
            <a:lvl4pPr lvl="3" rtl="0">
              <a:spcBef>
                <a:spcPts val="0"/>
              </a:spcBef>
              <a:spcAft>
                <a:spcPts val="0"/>
              </a:spcAft>
              <a:buClr>
                <a:srgbClr val="1A4477"/>
              </a:buClr>
              <a:buSzPts val="3000"/>
              <a:buNone/>
              <a:defRPr sz="3000">
                <a:solidFill>
                  <a:srgbClr val="1A4477"/>
                </a:solidFill>
              </a:defRPr>
            </a:lvl4pPr>
            <a:lvl5pPr lvl="4" rtl="0">
              <a:spcBef>
                <a:spcPts val="0"/>
              </a:spcBef>
              <a:spcAft>
                <a:spcPts val="0"/>
              </a:spcAft>
              <a:buClr>
                <a:srgbClr val="1A4477"/>
              </a:buClr>
              <a:buSzPts val="3000"/>
              <a:buNone/>
              <a:defRPr sz="3000">
                <a:solidFill>
                  <a:srgbClr val="1A4477"/>
                </a:solidFill>
              </a:defRPr>
            </a:lvl5pPr>
            <a:lvl6pPr lvl="5" rtl="0">
              <a:spcBef>
                <a:spcPts val="0"/>
              </a:spcBef>
              <a:spcAft>
                <a:spcPts val="0"/>
              </a:spcAft>
              <a:buClr>
                <a:srgbClr val="1A4477"/>
              </a:buClr>
              <a:buSzPts val="3000"/>
              <a:buNone/>
              <a:defRPr sz="3000">
                <a:solidFill>
                  <a:srgbClr val="1A4477"/>
                </a:solidFill>
              </a:defRPr>
            </a:lvl6pPr>
            <a:lvl7pPr lvl="6" rtl="0">
              <a:spcBef>
                <a:spcPts val="0"/>
              </a:spcBef>
              <a:spcAft>
                <a:spcPts val="0"/>
              </a:spcAft>
              <a:buClr>
                <a:srgbClr val="1A4477"/>
              </a:buClr>
              <a:buSzPts val="3000"/>
              <a:buNone/>
              <a:defRPr sz="3000">
                <a:solidFill>
                  <a:srgbClr val="1A4477"/>
                </a:solidFill>
              </a:defRPr>
            </a:lvl7pPr>
            <a:lvl8pPr lvl="7" rtl="0">
              <a:spcBef>
                <a:spcPts val="0"/>
              </a:spcBef>
              <a:spcAft>
                <a:spcPts val="0"/>
              </a:spcAft>
              <a:buClr>
                <a:srgbClr val="1A4477"/>
              </a:buClr>
              <a:buSzPts val="3000"/>
              <a:buNone/>
              <a:defRPr sz="3000">
                <a:solidFill>
                  <a:srgbClr val="1A4477"/>
                </a:solidFill>
              </a:defRPr>
            </a:lvl8pPr>
            <a:lvl9pPr lvl="8" rtl="0">
              <a:spcBef>
                <a:spcPts val="0"/>
              </a:spcBef>
              <a:spcAft>
                <a:spcPts val="0"/>
              </a:spcAft>
              <a:buClr>
                <a:srgbClr val="1A4477"/>
              </a:buClr>
              <a:buSzPts val="3000"/>
              <a:buNone/>
              <a:defRPr sz="3000">
                <a:solidFill>
                  <a:srgbClr val="1A4477"/>
                </a:solidFill>
              </a:defRPr>
            </a:lvl9pPr>
          </a:lstStyle>
          <a:p/>
        </p:txBody>
      </p:sp>
      <p:sp>
        <p:nvSpPr>
          <p:cNvPr id="80" name="Google Shape;80;p18"/>
          <p:cNvSpPr txBox="1"/>
          <p:nvPr>
            <p:ph idx="1" type="subTitle"/>
          </p:nvPr>
        </p:nvSpPr>
        <p:spPr>
          <a:xfrm>
            <a:off x="838000" y="2532350"/>
            <a:ext cx="2175300" cy="478800"/>
          </a:xfrm>
          <a:prstGeom prst="rect">
            <a:avLst/>
          </a:prstGeom>
          <a:noFill/>
        </p:spPr>
        <p:txBody>
          <a:bodyPr anchorCtr="0" anchor="t" bIns="91425" lIns="91425" spcFirstLastPara="1" rIns="91425" wrap="square" tIns="91425">
            <a:noAutofit/>
          </a:bodyPr>
          <a:lstStyle>
            <a:lvl1pPr lvl="0" algn="ctr">
              <a:lnSpc>
                <a:spcPct val="100000"/>
              </a:lnSpc>
              <a:spcBef>
                <a:spcPts val="0"/>
              </a:spcBef>
              <a:spcAft>
                <a:spcPts val="0"/>
              </a:spcAft>
              <a:buNone/>
              <a:defRPr b="1" sz="2000">
                <a:latin typeface="Sriracha"/>
                <a:ea typeface="Sriracha"/>
                <a:cs typeface="Sriracha"/>
                <a:sym typeface="Sriracha"/>
              </a:defRPr>
            </a:lvl1pPr>
            <a:lvl2pPr lvl="1" algn="ctr">
              <a:lnSpc>
                <a:spcPct val="100000"/>
              </a:lnSpc>
              <a:spcBef>
                <a:spcPts val="0"/>
              </a:spcBef>
              <a:spcAft>
                <a:spcPts val="0"/>
              </a:spcAft>
              <a:buNone/>
              <a:defRPr b="1" sz="2000">
                <a:latin typeface="Sriracha"/>
                <a:ea typeface="Sriracha"/>
                <a:cs typeface="Sriracha"/>
                <a:sym typeface="Sriracha"/>
              </a:defRPr>
            </a:lvl2pPr>
            <a:lvl3pPr lvl="2" algn="ctr">
              <a:lnSpc>
                <a:spcPct val="100000"/>
              </a:lnSpc>
              <a:spcBef>
                <a:spcPts val="0"/>
              </a:spcBef>
              <a:spcAft>
                <a:spcPts val="0"/>
              </a:spcAft>
              <a:buNone/>
              <a:defRPr b="1" sz="2000">
                <a:latin typeface="Sriracha"/>
                <a:ea typeface="Sriracha"/>
                <a:cs typeface="Sriracha"/>
                <a:sym typeface="Sriracha"/>
              </a:defRPr>
            </a:lvl3pPr>
            <a:lvl4pPr lvl="3" algn="ctr">
              <a:lnSpc>
                <a:spcPct val="100000"/>
              </a:lnSpc>
              <a:spcBef>
                <a:spcPts val="0"/>
              </a:spcBef>
              <a:spcAft>
                <a:spcPts val="0"/>
              </a:spcAft>
              <a:buNone/>
              <a:defRPr b="1" sz="2000">
                <a:latin typeface="Sriracha"/>
                <a:ea typeface="Sriracha"/>
                <a:cs typeface="Sriracha"/>
                <a:sym typeface="Sriracha"/>
              </a:defRPr>
            </a:lvl4pPr>
            <a:lvl5pPr lvl="4" algn="ctr">
              <a:lnSpc>
                <a:spcPct val="100000"/>
              </a:lnSpc>
              <a:spcBef>
                <a:spcPts val="0"/>
              </a:spcBef>
              <a:spcAft>
                <a:spcPts val="0"/>
              </a:spcAft>
              <a:buNone/>
              <a:defRPr b="1" sz="2000">
                <a:latin typeface="Sriracha"/>
                <a:ea typeface="Sriracha"/>
                <a:cs typeface="Sriracha"/>
                <a:sym typeface="Sriracha"/>
              </a:defRPr>
            </a:lvl5pPr>
            <a:lvl6pPr lvl="5" algn="ctr">
              <a:lnSpc>
                <a:spcPct val="100000"/>
              </a:lnSpc>
              <a:spcBef>
                <a:spcPts val="0"/>
              </a:spcBef>
              <a:spcAft>
                <a:spcPts val="0"/>
              </a:spcAft>
              <a:buNone/>
              <a:defRPr b="1" sz="2000">
                <a:latin typeface="Sriracha"/>
                <a:ea typeface="Sriracha"/>
                <a:cs typeface="Sriracha"/>
                <a:sym typeface="Sriracha"/>
              </a:defRPr>
            </a:lvl6pPr>
            <a:lvl7pPr lvl="6" algn="ctr">
              <a:lnSpc>
                <a:spcPct val="100000"/>
              </a:lnSpc>
              <a:spcBef>
                <a:spcPts val="0"/>
              </a:spcBef>
              <a:spcAft>
                <a:spcPts val="0"/>
              </a:spcAft>
              <a:buNone/>
              <a:defRPr b="1" sz="2000">
                <a:latin typeface="Sriracha"/>
                <a:ea typeface="Sriracha"/>
                <a:cs typeface="Sriracha"/>
                <a:sym typeface="Sriracha"/>
              </a:defRPr>
            </a:lvl7pPr>
            <a:lvl8pPr lvl="7" algn="ctr">
              <a:lnSpc>
                <a:spcPct val="100000"/>
              </a:lnSpc>
              <a:spcBef>
                <a:spcPts val="0"/>
              </a:spcBef>
              <a:spcAft>
                <a:spcPts val="0"/>
              </a:spcAft>
              <a:buNone/>
              <a:defRPr b="1" sz="2000">
                <a:latin typeface="Sriracha"/>
                <a:ea typeface="Sriracha"/>
                <a:cs typeface="Sriracha"/>
                <a:sym typeface="Sriracha"/>
              </a:defRPr>
            </a:lvl8pPr>
            <a:lvl9pPr lvl="8" algn="ctr">
              <a:lnSpc>
                <a:spcPct val="100000"/>
              </a:lnSpc>
              <a:spcBef>
                <a:spcPts val="0"/>
              </a:spcBef>
              <a:spcAft>
                <a:spcPts val="0"/>
              </a:spcAft>
              <a:buNone/>
              <a:defRPr b="1" sz="2000">
                <a:latin typeface="Sriracha"/>
                <a:ea typeface="Sriracha"/>
                <a:cs typeface="Sriracha"/>
                <a:sym typeface="Sriracha"/>
              </a:defRPr>
            </a:lvl9pPr>
          </a:lstStyle>
          <a:p/>
        </p:txBody>
      </p:sp>
      <p:sp>
        <p:nvSpPr>
          <p:cNvPr id="81" name="Google Shape;81;p18"/>
          <p:cNvSpPr txBox="1"/>
          <p:nvPr>
            <p:ph idx="2" type="subTitle"/>
          </p:nvPr>
        </p:nvSpPr>
        <p:spPr>
          <a:xfrm>
            <a:off x="838000" y="3069050"/>
            <a:ext cx="2175300" cy="1240800"/>
          </a:xfrm>
          <a:prstGeom prst="rect">
            <a:avLst/>
          </a:prstGeom>
          <a:noFill/>
        </p:spPr>
        <p:txBody>
          <a:bodyPr anchorCtr="0" anchor="t" bIns="91425" lIns="91425" spcFirstLastPara="1" rIns="91425" wrap="square" tIns="91425">
            <a:noAutofit/>
          </a:bodyPr>
          <a:lstStyle>
            <a:lvl1pPr lvl="0" algn="ctr">
              <a:lnSpc>
                <a:spcPct val="100000"/>
              </a:lnSpc>
              <a:spcBef>
                <a:spcPts val="0"/>
              </a:spcBef>
              <a:spcAft>
                <a:spcPts val="0"/>
              </a:spcAft>
              <a:buNone/>
              <a:defRPr sz="1600"/>
            </a:lvl1pPr>
            <a:lvl2pPr lvl="1" algn="ctr">
              <a:lnSpc>
                <a:spcPct val="100000"/>
              </a:lnSpc>
              <a:spcBef>
                <a:spcPts val="0"/>
              </a:spcBef>
              <a:spcAft>
                <a:spcPts val="0"/>
              </a:spcAft>
              <a:buNone/>
              <a:defRPr sz="1600"/>
            </a:lvl2pPr>
            <a:lvl3pPr lvl="2" algn="ctr">
              <a:lnSpc>
                <a:spcPct val="100000"/>
              </a:lnSpc>
              <a:spcBef>
                <a:spcPts val="0"/>
              </a:spcBef>
              <a:spcAft>
                <a:spcPts val="0"/>
              </a:spcAft>
              <a:buNone/>
              <a:defRPr sz="1600"/>
            </a:lvl3pPr>
            <a:lvl4pPr lvl="3" algn="ctr">
              <a:lnSpc>
                <a:spcPct val="100000"/>
              </a:lnSpc>
              <a:spcBef>
                <a:spcPts val="0"/>
              </a:spcBef>
              <a:spcAft>
                <a:spcPts val="0"/>
              </a:spcAft>
              <a:buNone/>
              <a:defRPr sz="1600"/>
            </a:lvl4pPr>
            <a:lvl5pPr lvl="4" algn="ctr">
              <a:lnSpc>
                <a:spcPct val="100000"/>
              </a:lnSpc>
              <a:spcBef>
                <a:spcPts val="0"/>
              </a:spcBef>
              <a:spcAft>
                <a:spcPts val="0"/>
              </a:spcAft>
              <a:buNone/>
              <a:defRPr sz="1600"/>
            </a:lvl5pPr>
            <a:lvl6pPr lvl="5" algn="ctr">
              <a:lnSpc>
                <a:spcPct val="100000"/>
              </a:lnSpc>
              <a:spcBef>
                <a:spcPts val="0"/>
              </a:spcBef>
              <a:spcAft>
                <a:spcPts val="0"/>
              </a:spcAft>
              <a:buNone/>
              <a:defRPr sz="1600"/>
            </a:lvl6pPr>
            <a:lvl7pPr lvl="6" algn="ctr">
              <a:lnSpc>
                <a:spcPct val="100000"/>
              </a:lnSpc>
              <a:spcBef>
                <a:spcPts val="0"/>
              </a:spcBef>
              <a:spcAft>
                <a:spcPts val="0"/>
              </a:spcAft>
              <a:buNone/>
              <a:defRPr sz="1600"/>
            </a:lvl7pPr>
            <a:lvl8pPr lvl="7" algn="ctr">
              <a:lnSpc>
                <a:spcPct val="100000"/>
              </a:lnSpc>
              <a:spcBef>
                <a:spcPts val="0"/>
              </a:spcBef>
              <a:spcAft>
                <a:spcPts val="0"/>
              </a:spcAft>
              <a:buNone/>
              <a:defRPr sz="1600"/>
            </a:lvl8pPr>
            <a:lvl9pPr lvl="8" algn="ctr">
              <a:lnSpc>
                <a:spcPct val="100000"/>
              </a:lnSpc>
              <a:spcBef>
                <a:spcPts val="0"/>
              </a:spcBef>
              <a:spcAft>
                <a:spcPts val="0"/>
              </a:spcAft>
              <a:buNone/>
              <a:defRPr sz="1600"/>
            </a:lvl9pPr>
          </a:lstStyle>
          <a:p/>
        </p:txBody>
      </p:sp>
      <p:sp>
        <p:nvSpPr>
          <p:cNvPr id="82" name="Google Shape;82;p18"/>
          <p:cNvSpPr txBox="1"/>
          <p:nvPr>
            <p:ph idx="3" type="subTitle"/>
          </p:nvPr>
        </p:nvSpPr>
        <p:spPr>
          <a:xfrm>
            <a:off x="3484300" y="2532350"/>
            <a:ext cx="2175300" cy="478800"/>
          </a:xfrm>
          <a:prstGeom prst="rect">
            <a:avLst/>
          </a:prstGeom>
          <a:noFill/>
        </p:spPr>
        <p:txBody>
          <a:bodyPr anchorCtr="0" anchor="t" bIns="91425" lIns="91425" spcFirstLastPara="1" rIns="91425" wrap="square" tIns="91425">
            <a:noAutofit/>
          </a:bodyPr>
          <a:lstStyle>
            <a:lvl1pPr lvl="0" rtl="0" algn="ctr">
              <a:lnSpc>
                <a:spcPct val="100000"/>
              </a:lnSpc>
              <a:spcBef>
                <a:spcPts val="0"/>
              </a:spcBef>
              <a:spcAft>
                <a:spcPts val="0"/>
              </a:spcAft>
              <a:buNone/>
              <a:defRPr b="1" sz="2000">
                <a:latin typeface="Sriracha"/>
                <a:ea typeface="Sriracha"/>
                <a:cs typeface="Sriracha"/>
                <a:sym typeface="Sriracha"/>
              </a:defRPr>
            </a:lvl1pPr>
            <a:lvl2pPr lvl="1" rtl="0" algn="ctr">
              <a:lnSpc>
                <a:spcPct val="100000"/>
              </a:lnSpc>
              <a:spcBef>
                <a:spcPts val="0"/>
              </a:spcBef>
              <a:spcAft>
                <a:spcPts val="0"/>
              </a:spcAft>
              <a:buNone/>
              <a:defRPr b="1" sz="2000">
                <a:latin typeface="Sriracha"/>
                <a:ea typeface="Sriracha"/>
                <a:cs typeface="Sriracha"/>
                <a:sym typeface="Sriracha"/>
              </a:defRPr>
            </a:lvl2pPr>
            <a:lvl3pPr lvl="2" rtl="0" algn="ctr">
              <a:lnSpc>
                <a:spcPct val="100000"/>
              </a:lnSpc>
              <a:spcBef>
                <a:spcPts val="0"/>
              </a:spcBef>
              <a:spcAft>
                <a:spcPts val="0"/>
              </a:spcAft>
              <a:buNone/>
              <a:defRPr b="1" sz="2000">
                <a:latin typeface="Sriracha"/>
                <a:ea typeface="Sriracha"/>
                <a:cs typeface="Sriracha"/>
                <a:sym typeface="Sriracha"/>
              </a:defRPr>
            </a:lvl3pPr>
            <a:lvl4pPr lvl="3" rtl="0" algn="ctr">
              <a:lnSpc>
                <a:spcPct val="100000"/>
              </a:lnSpc>
              <a:spcBef>
                <a:spcPts val="0"/>
              </a:spcBef>
              <a:spcAft>
                <a:spcPts val="0"/>
              </a:spcAft>
              <a:buNone/>
              <a:defRPr b="1" sz="2000">
                <a:latin typeface="Sriracha"/>
                <a:ea typeface="Sriracha"/>
                <a:cs typeface="Sriracha"/>
                <a:sym typeface="Sriracha"/>
              </a:defRPr>
            </a:lvl4pPr>
            <a:lvl5pPr lvl="4" rtl="0" algn="ctr">
              <a:lnSpc>
                <a:spcPct val="100000"/>
              </a:lnSpc>
              <a:spcBef>
                <a:spcPts val="0"/>
              </a:spcBef>
              <a:spcAft>
                <a:spcPts val="0"/>
              </a:spcAft>
              <a:buNone/>
              <a:defRPr b="1" sz="2000">
                <a:latin typeface="Sriracha"/>
                <a:ea typeface="Sriracha"/>
                <a:cs typeface="Sriracha"/>
                <a:sym typeface="Sriracha"/>
              </a:defRPr>
            </a:lvl5pPr>
            <a:lvl6pPr lvl="5" rtl="0" algn="ctr">
              <a:lnSpc>
                <a:spcPct val="100000"/>
              </a:lnSpc>
              <a:spcBef>
                <a:spcPts val="0"/>
              </a:spcBef>
              <a:spcAft>
                <a:spcPts val="0"/>
              </a:spcAft>
              <a:buNone/>
              <a:defRPr b="1" sz="2000">
                <a:latin typeface="Sriracha"/>
                <a:ea typeface="Sriracha"/>
                <a:cs typeface="Sriracha"/>
                <a:sym typeface="Sriracha"/>
              </a:defRPr>
            </a:lvl6pPr>
            <a:lvl7pPr lvl="6" rtl="0" algn="ctr">
              <a:lnSpc>
                <a:spcPct val="100000"/>
              </a:lnSpc>
              <a:spcBef>
                <a:spcPts val="0"/>
              </a:spcBef>
              <a:spcAft>
                <a:spcPts val="0"/>
              </a:spcAft>
              <a:buNone/>
              <a:defRPr b="1" sz="2000">
                <a:latin typeface="Sriracha"/>
                <a:ea typeface="Sriracha"/>
                <a:cs typeface="Sriracha"/>
                <a:sym typeface="Sriracha"/>
              </a:defRPr>
            </a:lvl7pPr>
            <a:lvl8pPr lvl="7" rtl="0" algn="ctr">
              <a:lnSpc>
                <a:spcPct val="100000"/>
              </a:lnSpc>
              <a:spcBef>
                <a:spcPts val="0"/>
              </a:spcBef>
              <a:spcAft>
                <a:spcPts val="0"/>
              </a:spcAft>
              <a:buNone/>
              <a:defRPr b="1" sz="2000">
                <a:latin typeface="Sriracha"/>
                <a:ea typeface="Sriracha"/>
                <a:cs typeface="Sriracha"/>
                <a:sym typeface="Sriracha"/>
              </a:defRPr>
            </a:lvl8pPr>
            <a:lvl9pPr lvl="8" rtl="0" algn="ctr">
              <a:lnSpc>
                <a:spcPct val="100000"/>
              </a:lnSpc>
              <a:spcBef>
                <a:spcPts val="0"/>
              </a:spcBef>
              <a:spcAft>
                <a:spcPts val="0"/>
              </a:spcAft>
              <a:buNone/>
              <a:defRPr b="1" sz="2000">
                <a:latin typeface="Sriracha"/>
                <a:ea typeface="Sriracha"/>
                <a:cs typeface="Sriracha"/>
                <a:sym typeface="Sriracha"/>
              </a:defRPr>
            </a:lvl9pPr>
          </a:lstStyle>
          <a:p/>
        </p:txBody>
      </p:sp>
      <p:sp>
        <p:nvSpPr>
          <p:cNvPr id="83" name="Google Shape;83;p18"/>
          <p:cNvSpPr txBox="1"/>
          <p:nvPr>
            <p:ph idx="4" type="subTitle"/>
          </p:nvPr>
        </p:nvSpPr>
        <p:spPr>
          <a:xfrm>
            <a:off x="3484301" y="3069050"/>
            <a:ext cx="2175300" cy="1240800"/>
          </a:xfrm>
          <a:prstGeom prst="rect">
            <a:avLst/>
          </a:prstGeom>
          <a:noFill/>
        </p:spPr>
        <p:txBody>
          <a:bodyPr anchorCtr="0" anchor="t" bIns="91425" lIns="91425" spcFirstLastPara="1" rIns="91425" wrap="square" tIns="91425">
            <a:noAutofit/>
          </a:bodyPr>
          <a:lstStyle>
            <a:lvl1pPr lvl="0" rtl="0" algn="ctr">
              <a:lnSpc>
                <a:spcPct val="100000"/>
              </a:lnSpc>
              <a:spcBef>
                <a:spcPts val="0"/>
              </a:spcBef>
              <a:spcAft>
                <a:spcPts val="0"/>
              </a:spcAft>
              <a:buNone/>
              <a:defRPr sz="1600"/>
            </a:lvl1pPr>
            <a:lvl2pPr lvl="1" rtl="0" algn="ctr">
              <a:lnSpc>
                <a:spcPct val="100000"/>
              </a:lnSpc>
              <a:spcBef>
                <a:spcPts val="0"/>
              </a:spcBef>
              <a:spcAft>
                <a:spcPts val="0"/>
              </a:spcAft>
              <a:buNone/>
              <a:defRPr sz="1600"/>
            </a:lvl2pPr>
            <a:lvl3pPr lvl="2" rtl="0" algn="ctr">
              <a:lnSpc>
                <a:spcPct val="100000"/>
              </a:lnSpc>
              <a:spcBef>
                <a:spcPts val="0"/>
              </a:spcBef>
              <a:spcAft>
                <a:spcPts val="0"/>
              </a:spcAft>
              <a:buNone/>
              <a:defRPr sz="1600"/>
            </a:lvl3pPr>
            <a:lvl4pPr lvl="3" rtl="0" algn="ctr">
              <a:lnSpc>
                <a:spcPct val="100000"/>
              </a:lnSpc>
              <a:spcBef>
                <a:spcPts val="0"/>
              </a:spcBef>
              <a:spcAft>
                <a:spcPts val="0"/>
              </a:spcAft>
              <a:buNone/>
              <a:defRPr sz="1600"/>
            </a:lvl4pPr>
            <a:lvl5pPr lvl="4" rtl="0" algn="ctr">
              <a:lnSpc>
                <a:spcPct val="100000"/>
              </a:lnSpc>
              <a:spcBef>
                <a:spcPts val="0"/>
              </a:spcBef>
              <a:spcAft>
                <a:spcPts val="0"/>
              </a:spcAft>
              <a:buNone/>
              <a:defRPr sz="1600"/>
            </a:lvl5pPr>
            <a:lvl6pPr lvl="5" rtl="0" algn="ctr">
              <a:lnSpc>
                <a:spcPct val="100000"/>
              </a:lnSpc>
              <a:spcBef>
                <a:spcPts val="0"/>
              </a:spcBef>
              <a:spcAft>
                <a:spcPts val="0"/>
              </a:spcAft>
              <a:buNone/>
              <a:defRPr sz="1600"/>
            </a:lvl6pPr>
            <a:lvl7pPr lvl="6" rtl="0" algn="ctr">
              <a:lnSpc>
                <a:spcPct val="100000"/>
              </a:lnSpc>
              <a:spcBef>
                <a:spcPts val="0"/>
              </a:spcBef>
              <a:spcAft>
                <a:spcPts val="0"/>
              </a:spcAft>
              <a:buNone/>
              <a:defRPr sz="1600"/>
            </a:lvl7pPr>
            <a:lvl8pPr lvl="7" rtl="0" algn="ctr">
              <a:lnSpc>
                <a:spcPct val="100000"/>
              </a:lnSpc>
              <a:spcBef>
                <a:spcPts val="0"/>
              </a:spcBef>
              <a:spcAft>
                <a:spcPts val="0"/>
              </a:spcAft>
              <a:buNone/>
              <a:defRPr sz="1600"/>
            </a:lvl8pPr>
            <a:lvl9pPr lvl="8" rtl="0" algn="ctr">
              <a:lnSpc>
                <a:spcPct val="100000"/>
              </a:lnSpc>
              <a:spcBef>
                <a:spcPts val="0"/>
              </a:spcBef>
              <a:spcAft>
                <a:spcPts val="0"/>
              </a:spcAft>
              <a:buNone/>
              <a:defRPr sz="1600"/>
            </a:lvl9pPr>
          </a:lstStyle>
          <a:p/>
        </p:txBody>
      </p:sp>
      <p:sp>
        <p:nvSpPr>
          <p:cNvPr id="84" name="Google Shape;84;p18"/>
          <p:cNvSpPr txBox="1"/>
          <p:nvPr>
            <p:ph idx="5" type="subTitle"/>
          </p:nvPr>
        </p:nvSpPr>
        <p:spPr>
          <a:xfrm>
            <a:off x="6121050" y="2532350"/>
            <a:ext cx="2175300" cy="478800"/>
          </a:xfrm>
          <a:prstGeom prst="rect">
            <a:avLst/>
          </a:prstGeom>
          <a:noFill/>
        </p:spPr>
        <p:txBody>
          <a:bodyPr anchorCtr="0" anchor="t" bIns="91425" lIns="91425" spcFirstLastPara="1" rIns="91425" wrap="square" tIns="91425">
            <a:noAutofit/>
          </a:bodyPr>
          <a:lstStyle>
            <a:lvl1pPr lvl="0" rtl="0" algn="ctr">
              <a:lnSpc>
                <a:spcPct val="100000"/>
              </a:lnSpc>
              <a:spcBef>
                <a:spcPts val="0"/>
              </a:spcBef>
              <a:spcAft>
                <a:spcPts val="0"/>
              </a:spcAft>
              <a:buNone/>
              <a:defRPr b="1" sz="2000">
                <a:latin typeface="Sriracha"/>
                <a:ea typeface="Sriracha"/>
                <a:cs typeface="Sriracha"/>
                <a:sym typeface="Sriracha"/>
              </a:defRPr>
            </a:lvl1pPr>
            <a:lvl2pPr lvl="1" rtl="0" algn="ctr">
              <a:lnSpc>
                <a:spcPct val="100000"/>
              </a:lnSpc>
              <a:spcBef>
                <a:spcPts val="0"/>
              </a:spcBef>
              <a:spcAft>
                <a:spcPts val="0"/>
              </a:spcAft>
              <a:buNone/>
              <a:defRPr b="1" sz="2000">
                <a:latin typeface="Sriracha"/>
                <a:ea typeface="Sriracha"/>
                <a:cs typeface="Sriracha"/>
                <a:sym typeface="Sriracha"/>
              </a:defRPr>
            </a:lvl2pPr>
            <a:lvl3pPr lvl="2" rtl="0" algn="ctr">
              <a:lnSpc>
                <a:spcPct val="100000"/>
              </a:lnSpc>
              <a:spcBef>
                <a:spcPts val="0"/>
              </a:spcBef>
              <a:spcAft>
                <a:spcPts val="0"/>
              </a:spcAft>
              <a:buNone/>
              <a:defRPr b="1" sz="2000">
                <a:latin typeface="Sriracha"/>
                <a:ea typeface="Sriracha"/>
                <a:cs typeface="Sriracha"/>
                <a:sym typeface="Sriracha"/>
              </a:defRPr>
            </a:lvl3pPr>
            <a:lvl4pPr lvl="3" rtl="0" algn="ctr">
              <a:lnSpc>
                <a:spcPct val="100000"/>
              </a:lnSpc>
              <a:spcBef>
                <a:spcPts val="0"/>
              </a:spcBef>
              <a:spcAft>
                <a:spcPts val="0"/>
              </a:spcAft>
              <a:buNone/>
              <a:defRPr b="1" sz="2000">
                <a:latin typeface="Sriracha"/>
                <a:ea typeface="Sriracha"/>
                <a:cs typeface="Sriracha"/>
                <a:sym typeface="Sriracha"/>
              </a:defRPr>
            </a:lvl4pPr>
            <a:lvl5pPr lvl="4" rtl="0" algn="ctr">
              <a:lnSpc>
                <a:spcPct val="100000"/>
              </a:lnSpc>
              <a:spcBef>
                <a:spcPts val="0"/>
              </a:spcBef>
              <a:spcAft>
                <a:spcPts val="0"/>
              </a:spcAft>
              <a:buNone/>
              <a:defRPr b="1" sz="2000">
                <a:latin typeface="Sriracha"/>
                <a:ea typeface="Sriracha"/>
                <a:cs typeface="Sriracha"/>
                <a:sym typeface="Sriracha"/>
              </a:defRPr>
            </a:lvl5pPr>
            <a:lvl6pPr lvl="5" rtl="0" algn="ctr">
              <a:lnSpc>
                <a:spcPct val="100000"/>
              </a:lnSpc>
              <a:spcBef>
                <a:spcPts val="0"/>
              </a:spcBef>
              <a:spcAft>
                <a:spcPts val="0"/>
              </a:spcAft>
              <a:buNone/>
              <a:defRPr b="1" sz="2000">
                <a:latin typeface="Sriracha"/>
                <a:ea typeface="Sriracha"/>
                <a:cs typeface="Sriracha"/>
                <a:sym typeface="Sriracha"/>
              </a:defRPr>
            </a:lvl6pPr>
            <a:lvl7pPr lvl="6" rtl="0" algn="ctr">
              <a:lnSpc>
                <a:spcPct val="100000"/>
              </a:lnSpc>
              <a:spcBef>
                <a:spcPts val="0"/>
              </a:spcBef>
              <a:spcAft>
                <a:spcPts val="0"/>
              </a:spcAft>
              <a:buNone/>
              <a:defRPr b="1" sz="2000">
                <a:latin typeface="Sriracha"/>
                <a:ea typeface="Sriracha"/>
                <a:cs typeface="Sriracha"/>
                <a:sym typeface="Sriracha"/>
              </a:defRPr>
            </a:lvl7pPr>
            <a:lvl8pPr lvl="7" rtl="0" algn="ctr">
              <a:lnSpc>
                <a:spcPct val="100000"/>
              </a:lnSpc>
              <a:spcBef>
                <a:spcPts val="0"/>
              </a:spcBef>
              <a:spcAft>
                <a:spcPts val="0"/>
              </a:spcAft>
              <a:buNone/>
              <a:defRPr b="1" sz="2000">
                <a:latin typeface="Sriracha"/>
                <a:ea typeface="Sriracha"/>
                <a:cs typeface="Sriracha"/>
                <a:sym typeface="Sriracha"/>
              </a:defRPr>
            </a:lvl8pPr>
            <a:lvl9pPr lvl="8" rtl="0" algn="ctr">
              <a:lnSpc>
                <a:spcPct val="100000"/>
              </a:lnSpc>
              <a:spcBef>
                <a:spcPts val="0"/>
              </a:spcBef>
              <a:spcAft>
                <a:spcPts val="0"/>
              </a:spcAft>
              <a:buNone/>
              <a:defRPr b="1" sz="2000">
                <a:latin typeface="Sriracha"/>
                <a:ea typeface="Sriracha"/>
                <a:cs typeface="Sriracha"/>
                <a:sym typeface="Sriracha"/>
              </a:defRPr>
            </a:lvl9pPr>
          </a:lstStyle>
          <a:p/>
        </p:txBody>
      </p:sp>
      <p:sp>
        <p:nvSpPr>
          <p:cNvPr id="85" name="Google Shape;85;p18"/>
          <p:cNvSpPr txBox="1"/>
          <p:nvPr>
            <p:ph idx="6" type="subTitle"/>
          </p:nvPr>
        </p:nvSpPr>
        <p:spPr>
          <a:xfrm>
            <a:off x="6121050" y="3069050"/>
            <a:ext cx="2175300" cy="1240800"/>
          </a:xfrm>
          <a:prstGeom prst="rect">
            <a:avLst/>
          </a:prstGeom>
          <a:noFill/>
        </p:spPr>
        <p:txBody>
          <a:bodyPr anchorCtr="0" anchor="t" bIns="91425" lIns="91425" spcFirstLastPara="1" rIns="91425" wrap="square" tIns="91425">
            <a:noAutofit/>
          </a:bodyPr>
          <a:lstStyle>
            <a:lvl1pPr lvl="0" rtl="0" algn="ctr">
              <a:lnSpc>
                <a:spcPct val="100000"/>
              </a:lnSpc>
              <a:spcBef>
                <a:spcPts val="0"/>
              </a:spcBef>
              <a:spcAft>
                <a:spcPts val="0"/>
              </a:spcAft>
              <a:buNone/>
              <a:defRPr sz="1600"/>
            </a:lvl1pPr>
            <a:lvl2pPr lvl="1" rtl="0" algn="ctr">
              <a:lnSpc>
                <a:spcPct val="100000"/>
              </a:lnSpc>
              <a:spcBef>
                <a:spcPts val="0"/>
              </a:spcBef>
              <a:spcAft>
                <a:spcPts val="0"/>
              </a:spcAft>
              <a:buNone/>
              <a:defRPr sz="1600"/>
            </a:lvl2pPr>
            <a:lvl3pPr lvl="2" rtl="0" algn="ctr">
              <a:lnSpc>
                <a:spcPct val="100000"/>
              </a:lnSpc>
              <a:spcBef>
                <a:spcPts val="0"/>
              </a:spcBef>
              <a:spcAft>
                <a:spcPts val="0"/>
              </a:spcAft>
              <a:buNone/>
              <a:defRPr sz="1600"/>
            </a:lvl3pPr>
            <a:lvl4pPr lvl="3" rtl="0" algn="ctr">
              <a:lnSpc>
                <a:spcPct val="100000"/>
              </a:lnSpc>
              <a:spcBef>
                <a:spcPts val="0"/>
              </a:spcBef>
              <a:spcAft>
                <a:spcPts val="0"/>
              </a:spcAft>
              <a:buNone/>
              <a:defRPr sz="1600"/>
            </a:lvl4pPr>
            <a:lvl5pPr lvl="4" rtl="0" algn="ctr">
              <a:lnSpc>
                <a:spcPct val="100000"/>
              </a:lnSpc>
              <a:spcBef>
                <a:spcPts val="0"/>
              </a:spcBef>
              <a:spcAft>
                <a:spcPts val="0"/>
              </a:spcAft>
              <a:buNone/>
              <a:defRPr sz="1600"/>
            </a:lvl5pPr>
            <a:lvl6pPr lvl="5" rtl="0" algn="ctr">
              <a:lnSpc>
                <a:spcPct val="100000"/>
              </a:lnSpc>
              <a:spcBef>
                <a:spcPts val="0"/>
              </a:spcBef>
              <a:spcAft>
                <a:spcPts val="0"/>
              </a:spcAft>
              <a:buNone/>
              <a:defRPr sz="1600"/>
            </a:lvl6pPr>
            <a:lvl7pPr lvl="6" rtl="0" algn="ctr">
              <a:lnSpc>
                <a:spcPct val="100000"/>
              </a:lnSpc>
              <a:spcBef>
                <a:spcPts val="0"/>
              </a:spcBef>
              <a:spcAft>
                <a:spcPts val="0"/>
              </a:spcAft>
              <a:buNone/>
              <a:defRPr sz="1600"/>
            </a:lvl7pPr>
            <a:lvl8pPr lvl="7" rtl="0" algn="ctr">
              <a:lnSpc>
                <a:spcPct val="100000"/>
              </a:lnSpc>
              <a:spcBef>
                <a:spcPts val="0"/>
              </a:spcBef>
              <a:spcAft>
                <a:spcPts val="0"/>
              </a:spcAft>
              <a:buNone/>
              <a:defRPr sz="1600"/>
            </a:lvl8pPr>
            <a:lvl9pPr lvl="8" rtl="0" algn="ctr">
              <a:lnSpc>
                <a:spcPct val="100000"/>
              </a:lnSpc>
              <a:spcBef>
                <a:spcPts val="0"/>
              </a:spcBef>
              <a:spcAft>
                <a:spcPts val="0"/>
              </a:spcAft>
              <a:buNone/>
              <a:defRPr sz="1600"/>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columns">
  <p:cSld name="CUSTOM_5">
    <p:bg>
      <p:bgPr>
        <a:solidFill>
          <a:srgbClr val="D2FAF0"/>
        </a:solidFill>
      </p:bgPr>
    </p:bg>
    <p:spTree>
      <p:nvGrpSpPr>
        <p:cNvPr id="86" name="Shape 86"/>
        <p:cNvGrpSpPr/>
        <p:nvPr/>
      </p:nvGrpSpPr>
      <p:grpSpPr>
        <a:xfrm>
          <a:off x="0" y="0"/>
          <a:ext cx="0" cy="0"/>
          <a:chOff x="0" y="0"/>
          <a:chExt cx="0" cy="0"/>
        </a:xfrm>
      </p:grpSpPr>
      <p:sp>
        <p:nvSpPr>
          <p:cNvPr id="87" name="Google Shape;87;p19"/>
          <p:cNvSpPr txBox="1"/>
          <p:nvPr>
            <p:ph type="title"/>
          </p:nvPr>
        </p:nvSpPr>
        <p:spPr>
          <a:xfrm>
            <a:off x="715450" y="539025"/>
            <a:ext cx="7713000" cy="478800"/>
          </a:xfrm>
          <a:prstGeom prst="rect">
            <a:avLst/>
          </a:prstGeom>
        </p:spPr>
        <p:txBody>
          <a:bodyPr anchorCtr="0" anchor="ctr" bIns="91425" lIns="91425" spcFirstLastPara="1" rIns="91425" wrap="square" tIns="91425">
            <a:noAutofit/>
          </a:bodyPr>
          <a:lstStyle>
            <a:lvl1pPr lvl="0" rtl="0">
              <a:spcBef>
                <a:spcPts val="0"/>
              </a:spcBef>
              <a:spcAft>
                <a:spcPts val="0"/>
              </a:spcAft>
              <a:buClr>
                <a:srgbClr val="1A4477"/>
              </a:buClr>
              <a:buSzPts val="3000"/>
              <a:buNone/>
              <a:defRPr sz="3000">
                <a:solidFill>
                  <a:srgbClr val="1A4477"/>
                </a:solidFill>
              </a:defRPr>
            </a:lvl1pPr>
            <a:lvl2pPr lvl="1" rtl="0">
              <a:spcBef>
                <a:spcPts val="0"/>
              </a:spcBef>
              <a:spcAft>
                <a:spcPts val="0"/>
              </a:spcAft>
              <a:buClr>
                <a:srgbClr val="1A4477"/>
              </a:buClr>
              <a:buSzPts val="3000"/>
              <a:buNone/>
              <a:defRPr sz="3000">
                <a:solidFill>
                  <a:srgbClr val="1A4477"/>
                </a:solidFill>
              </a:defRPr>
            </a:lvl2pPr>
            <a:lvl3pPr lvl="2" rtl="0">
              <a:spcBef>
                <a:spcPts val="0"/>
              </a:spcBef>
              <a:spcAft>
                <a:spcPts val="0"/>
              </a:spcAft>
              <a:buClr>
                <a:srgbClr val="1A4477"/>
              </a:buClr>
              <a:buSzPts val="3000"/>
              <a:buNone/>
              <a:defRPr sz="3000">
                <a:solidFill>
                  <a:srgbClr val="1A4477"/>
                </a:solidFill>
              </a:defRPr>
            </a:lvl3pPr>
            <a:lvl4pPr lvl="3" rtl="0">
              <a:spcBef>
                <a:spcPts val="0"/>
              </a:spcBef>
              <a:spcAft>
                <a:spcPts val="0"/>
              </a:spcAft>
              <a:buClr>
                <a:srgbClr val="1A4477"/>
              </a:buClr>
              <a:buSzPts val="3000"/>
              <a:buNone/>
              <a:defRPr sz="3000">
                <a:solidFill>
                  <a:srgbClr val="1A4477"/>
                </a:solidFill>
              </a:defRPr>
            </a:lvl4pPr>
            <a:lvl5pPr lvl="4" rtl="0">
              <a:spcBef>
                <a:spcPts val="0"/>
              </a:spcBef>
              <a:spcAft>
                <a:spcPts val="0"/>
              </a:spcAft>
              <a:buClr>
                <a:srgbClr val="1A4477"/>
              </a:buClr>
              <a:buSzPts val="3000"/>
              <a:buNone/>
              <a:defRPr sz="3000">
                <a:solidFill>
                  <a:srgbClr val="1A4477"/>
                </a:solidFill>
              </a:defRPr>
            </a:lvl5pPr>
            <a:lvl6pPr lvl="5" rtl="0">
              <a:spcBef>
                <a:spcPts val="0"/>
              </a:spcBef>
              <a:spcAft>
                <a:spcPts val="0"/>
              </a:spcAft>
              <a:buClr>
                <a:srgbClr val="1A4477"/>
              </a:buClr>
              <a:buSzPts val="3000"/>
              <a:buNone/>
              <a:defRPr sz="3000">
                <a:solidFill>
                  <a:srgbClr val="1A4477"/>
                </a:solidFill>
              </a:defRPr>
            </a:lvl6pPr>
            <a:lvl7pPr lvl="6" rtl="0">
              <a:spcBef>
                <a:spcPts val="0"/>
              </a:spcBef>
              <a:spcAft>
                <a:spcPts val="0"/>
              </a:spcAft>
              <a:buClr>
                <a:srgbClr val="1A4477"/>
              </a:buClr>
              <a:buSzPts val="3000"/>
              <a:buNone/>
              <a:defRPr sz="3000">
                <a:solidFill>
                  <a:srgbClr val="1A4477"/>
                </a:solidFill>
              </a:defRPr>
            </a:lvl7pPr>
            <a:lvl8pPr lvl="7" rtl="0">
              <a:spcBef>
                <a:spcPts val="0"/>
              </a:spcBef>
              <a:spcAft>
                <a:spcPts val="0"/>
              </a:spcAft>
              <a:buClr>
                <a:srgbClr val="1A4477"/>
              </a:buClr>
              <a:buSzPts val="3000"/>
              <a:buNone/>
              <a:defRPr sz="3000">
                <a:solidFill>
                  <a:srgbClr val="1A4477"/>
                </a:solidFill>
              </a:defRPr>
            </a:lvl8pPr>
            <a:lvl9pPr lvl="8" rtl="0">
              <a:spcBef>
                <a:spcPts val="0"/>
              </a:spcBef>
              <a:spcAft>
                <a:spcPts val="0"/>
              </a:spcAft>
              <a:buClr>
                <a:srgbClr val="1A4477"/>
              </a:buClr>
              <a:buSzPts val="3000"/>
              <a:buNone/>
              <a:defRPr sz="3000">
                <a:solidFill>
                  <a:srgbClr val="1A4477"/>
                </a:solidFill>
              </a:defRPr>
            </a:lvl9pPr>
          </a:lstStyle>
          <a:p/>
        </p:txBody>
      </p:sp>
      <p:sp>
        <p:nvSpPr>
          <p:cNvPr id="88" name="Google Shape;88;p19"/>
          <p:cNvSpPr txBox="1"/>
          <p:nvPr>
            <p:ph idx="1" type="subTitle"/>
          </p:nvPr>
        </p:nvSpPr>
        <p:spPr>
          <a:xfrm>
            <a:off x="945725" y="1407575"/>
            <a:ext cx="2175300" cy="478800"/>
          </a:xfrm>
          <a:prstGeom prst="rect">
            <a:avLst/>
          </a:prstGeom>
          <a:noFill/>
        </p:spPr>
        <p:txBody>
          <a:bodyPr anchorCtr="0" anchor="t" bIns="91425" lIns="91425" spcFirstLastPara="1" rIns="91425" wrap="square" tIns="91425">
            <a:noAutofit/>
          </a:bodyPr>
          <a:lstStyle>
            <a:lvl1pPr lvl="0" rtl="0" algn="r">
              <a:lnSpc>
                <a:spcPct val="100000"/>
              </a:lnSpc>
              <a:spcBef>
                <a:spcPts val="0"/>
              </a:spcBef>
              <a:spcAft>
                <a:spcPts val="0"/>
              </a:spcAft>
              <a:buNone/>
              <a:defRPr sz="2000">
                <a:latin typeface="Sriracha"/>
                <a:ea typeface="Sriracha"/>
                <a:cs typeface="Sriracha"/>
                <a:sym typeface="Sriracha"/>
              </a:defRPr>
            </a:lvl1pPr>
            <a:lvl2pPr lvl="1" rtl="0" algn="r">
              <a:lnSpc>
                <a:spcPct val="100000"/>
              </a:lnSpc>
              <a:spcBef>
                <a:spcPts val="0"/>
              </a:spcBef>
              <a:spcAft>
                <a:spcPts val="0"/>
              </a:spcAft>
              <a:buNone/>
              <a:defRPr sz="2000">
                <a:latin typeface="Sriracha"/>
                <a:ea typeface="Sriracha"/>
                <a:cs typeface="Sriracha"/>
                <a:sym typeface="Sriracha"/>
              </a:defRPr>
            </a:lvl2pPr>
            <a:lvl3pPr lvl="2" rtl="0" algn="r">
              <a:lnSpc>
                <a:spcPct val="100000"/>
              </a:lnSpc>
              <a:spcBef>
                <a:spcPts val="0"/>
              </a:spcBef>
              <a:spcAft>
                <a:spcPts val="0"/>
              </a:spcAft>
              <a:buNone/>
              <a:defRPr sz="2000">
                <a:latin typeface="Sriracha"/>
                <a:ea typeface="Sriracha"/>
                <a:cs typeface="Sriracha"/>
                <a:sym typeface="Sriracha"/>
              </a:defRPr>
            </a:lvl3pPr>
            <a:lvl4pPr lvl="3" rtl="0" algn="r">
              <a:lnSpc>
                <a:spcPct val="100000"/>
              </a:lnSpc>
              <a:spcBef>
                <a:spcPts val="0"/>
              </a:spcBef>
              <a:spcAft>
                <a:spcPts val="0"/>
              </a:spcAft>
              <a:buNone/>
              <a:defRPr sz="2000">
                <a:latin typeface="Sriracha"/>
                <a:ea typeface="Sriracha"/>
                <a:cs typeface="Sriracha"/>
                <a:sym typeface="Sriracha"/>
              </a:defRPr>
            </a:lvl4pPr>
            <a:lvl5pPr lvl="4" rtl="0" algn="r">
              <a:lnSpc>
                <a:spcPct val="100000"/>
              </a:lnSpc>
              <a:spcBef>
                <a:spcPts val="0"/>
              </a:spcBef>
              <a:spcAft>
                <a:spcPts val="0"/>
              </a:spcAft>
              <a:buNone/>
              <a:defRPr sz="2000">
                <a:latin typeface="Sriracha"/>
                <a:ea typeface="Sriracha"/>
                <a:cs typeface="Sriracha"/>
                <a:sym typeface="Sriracha"/>
              </a:defRPr>
            </a:lvl5pPr>
            <a:lvl6pPr lvl="5" rtl="0" algn="r">
              <a:lnSpc>
                <a:spcPct val="100000"/>
              </a:lnSpc>
              <a:spcBef>
                <a:spcPts val="0"/>
              </a:spcBef>
              <a:spcAft>
                <a:spcPts val="0"/>
              </a:spcAft>
              <a:buNone/>
              <a:defRPr sz="2000">
                <a:latin typeface="Sriracha"/>
                <a:ea typeface="Sriracha"/>
                <a:cs typeface="Sriracha"/>
                <a:sym typeface="Sriracha"/>
              </a:defRPr>
            </a:lvl6pPr>
            <a:lvl7pPr lvl="6" rtl="0" algn="r">
              <a:lnSpc>
                <a:spcPct val="100000"/>
              </a:lnSpc>
              <a:spcBef>
                <a:spcPts val="0"/>
              </a:spcBef>
              <a:spcAft>
                <a:spcPts val="0"/>
              </a:spcAft>
              <a:buNone/>
              <a:defRPr sz="2000">
                <a:latin typeface="Sriracha"/>
                <a:ea typeface="Sriracha"/>
                <a:cs typeface="Sriracha"/>
                <a:sym typeface="Sriracha"/>
              </a:defRPr>
            </a:lvl7pPr>
            <a:lvl8pPr lvl="7" rtl="0" algn="r">
              <a:lnSpc>
                <a:spcPct val="100000"/>
              </a:lnSpc>
              <a:spcBef>
                <a:spcPts val="0"/>
              </a:spcBef>
              <a:spcAft>
                <a:spcPts val="0"/>
              </a:spcAft>
              <a:buNone/>
              <a:defRPr sz="2000">
                <a:latin typeface="Sriracha"/>
                <a:ea typeface="Sriracha"/>
                <a:cs typeface="Sriracha"/>
                <a:sym typeface="Sriracha"/>
              </a:defRPr>
            </a:lvl8pPr>
            <a:lvl9pPr lvl="8" rtl="0" algn="r">
              <a:lnSpc>
                <a:spcPct val="100000"/>
              </a:lnSpc>
              <a:spcBef>
                <a:spcPts val="0"/>
              </a:spcBef>
              <a:spcAft>
                <a:spcPts val="0"/>
              </a:spcAft>
              <a:buNone/>
              <a:defRPr sz="2000">
                <a:latin typeface="Sriracha"/>
                <a:ea typeface="Sriracha"/>
                <a:cs typeface="Sriracha"/>
                <a:sym typeface="Sriracha"/>
              </a:defRPr>
            </a:lvl9pPr>
          </a:lstStyle>
          <a:p/>
        </p:txBody>
      </p:sp>
      <p:sp>
        <p:nvSpPr>
          <p:cNvPr id="89" name="Google Shape;89;p19"/>
          <p:cNvSpPr txBox="1"/>
          <p:nvPr>
            <p:ph idx="2" type="subTitle"/>
          </p:nvPr>
        </p:nvSpPr>
        <p:spPr>
          <a:xfrm>
            <a:off x="945738" y="1813613"/>
            <a:ext cx="2175300" cy="850800"/>
          </a:xfrm>
          <a:prstGeom prst="rect">
            <a:avLst/>
          </a:prstGeom>
          <a:noFill/>
        </p:spPr>
        <p:txBody>
          <a:bodyPr anchorCtr="0" anchor="t" bIns="91425" lIns="91425" spcFirstLastPara="1" rIns="91425" wrap="square" tIns="91425">
            <a:noAutofit/>
          </a:bodyPr>
          <a:lstStyle>
            <a:lvl1pPr lvl="0" rtl="0" algn="r">
              <a:lnSpc>
                <a:spcPct val="100000"/>
              </a:lnSpc>
              <a:spcBef>
                <a:spcPts val="0"/>
              </a:spcBef>
              <a:spcAft>
                <a:spcPts val="0"/>
              </a:spcAft>
              <a:buNone/>
              <a:defRPr sz="1600"/>
            </a:lvl1pPr>
            <a:lvl2pPr lvl="1" rtl="0" algn="r">
              <a:lnSpc>
                <a:spcPct val="100000"/>
              </a:lnSpc>
              <a:spcBef>
                <a:spcPts val="0"/>
              </a:spcBef>
              <a:spcAft>
                <a:spcPts val="0"/>
              </a:spcAft>
              <a:buNone/>
              <a:defRPr sz="1600"/>
            </a:lvl2pPr>
            <a:lvl3pPr lvl="2" rtl="0" algn="r">
              <a:lnSpc>
                <a:spcPct val="100000"/>
              </a:lnSpc>
              <a:spcBef>
                <a:spcPts val="0"/>
              </a:spcBef>
              <a:spcAft>
                <a:spcPts val="0"/>
              </a:spcAft>
              <a:buNone/>
              <a:defRPr sz="1600"/>
            </a:lvl3pPr>
            <a:lvl4pPr lvl="3" rtl="0" algn="r">
              <a:lnSpc>
                <a:spcPct val="100000"/>
              </a:lnSpc>
              <a:spcBef>
                <a:spcPts val="0"/>
              </a:spcBef>
              <a:spcAft>
                <a:spcPts val="0"/>
              </a:spcAft>
              <a:buNone/>
              <a:defRPr sz="1600"/>
            </a:lvl4pPr>
            <a:lvl5pPr lvl="4" rtl="0" algn="r">
              <a:lnSpc>
                <a:spcPct val="100000"/>
              </a:lnSpc>
              <a:spcBef>
                <a:spcPts val="0"/>
              </a:spcBef>
              <a:spcAft>
                <a:spcPts val="0"/>
              </a:spcAft>
              <a:buNone/>
              <a:defRPr sz="1600"/>
            </a:lvl5pPr>
            <a:lvl6pPr lvl="5" rtl="0" algn="r">
              <a:lnSpc>
                <a:spcPct val="100000"/>
              </a:lnSpc>
              <a:spcBef>
                <a:spcPts val="0"/>
              </a:spcBef>
              <a:spcAft>
                <a:spcPts val="0"/>
              </a:spcAft>
              <a:buNone/>
              <a:defRPr sz="1600"/>
            </a:lvl6pPr>
            <a:lvl7pPr lvl="6" rtl="0" algn="r">
              <a:lnSpc>
                <a:spcPct val="100000"/>
              </a:lnSpc>
              <a:spcBef>
                <a:spcPts val="0"/>
              </a:spcBef>
              <a:spcAft>
                <a:spcPts val="0"/>
              </a:spcAft>
              <a:buNone/>
              <a:defRPr sz="1600"/>
            </a:lvl7pPr>
            <a:lvl8pPr lvl="7" rtl="0" algn="r">
              <a:lnSpc>
                <a:spcPct val="100000"/>
              </a:lnSpc>
              <a:spcBef>
                <a:spcPts val="0"/>
              </a:spcBef>
              <a:spcAft>
                <a:spcPts val="0"/>
              </a:spcAft>
              <a:buNone/>
              <a:defRPr sz="1600"/>
            </a:lvl8pPr>
            <a:lvl9pPr lvl="8" rtl="0" algn="r">
              <a:lnSpc>
                <a:spcPct val="100000"/>
              </a:lnSpc>
              <a:spcBef>
                <a:spcPts val="0"/>
              </a:spcBef>
              <a:spcAft>
                <a:spcPts val="0"/>
              </a:spcAft>
              <a:buNone/>
              <a:defRPr sz="1600"/>
            </a:lvl9pPr>
          </a:lstStyle>
          <a:p/>
        </p:txBody>
      </p:sp>
      <p:sp>
        <p:nvSpPr>
          <p:cNvPr id="90" name="Google Shape;90;p19"/>
          <p:cNvSpPr txBox="1"/>
          <p:nvPr>
            <p:ph idx="3" type="subTitle"/>
          </p:nvPr>
        </p:nvSpPr>
        <p:spPr>
          <a:xfrm>
            <a:off x="6022950" y="1407575"/>
            <a:ext cx="2175300" cy="478800"/>
          </a:xfrm>
          <a:prstGeom prst="rect">
            <a:avLst/>
          </a:prstGeom>
          <a:noFill/>
        </p:spPr>
        <p:txBody>
          <a:bodyPr anchorCtr="0" anchor="t" bIns="91425" lIns="91425" spcFirstLastPara="1" rIns="91425" wrap="square" tIns="91425">
            <a:noAutofit/>
          </a:bodyPr>
          <a:lstStyle>
            <a:lvl1pPr lvl="0" rtl="0">
              <a:lnSpc>
                <a:spcPct val="100000"/>
              </a:lnSpc>
              <a:spcBef>
                <a:spcPts val="0"/>
              </a:spcBef>
              <a:spcAft>
                <a:spcPts val="0"/>
              </a:spcAft>
              <a:buNone/>
              <a:defRPr sz="2000">
                <a:latin typeface="Sriracha"/>
                <a:ea typeface="Sriracha"/>
                <a:cs typeface="Sriracha"/>
                <a:sym typeface="Sriracha"/>
              </a:defRPr>
            </a:lvl1pPr>
            <a:lvl2pPr lvl="1" rtl="0">
              <a:lnSpc>
                <a:spcPct val="100000"/>
              </a:lnSpc>
              <a:spcBef>
                <a:spcPts val="0"/>
              </a:spcBef>
              <a:spcAft>
                <a:spcPts val="0"/>
              </a:spcAft>
              <a:buNone/>
              <a:defRPr sz="2000">
                <a:latin typeface="Sriracha"/>
                <a:ea typeface="Sriracha"/>
                <a:cs typeface="Sriracha"/>
                <a:sym typeface="Sriracha"/>
              </a:defRPr>
            </a:lvl2pPr>
            <a:lvl3pPr lvl="2" rtl="0">
              <a:lnSpc>
                <a:spcPct val="100000"/>
              </a:lnSpc>
              <a:spcBef>
                <a:spcPts val="0"/>
              </a:spcBef>
              <a:spcAft>
                <a:spcPts val="0"/>
              </a:spcAft>
              <a:buNone/>
              <a:defRPr sz="2000">
                <a:latin typeface="Sriracha"/>
                <a:ea typeface="Sriracha"/>
                <a:cs typeface="Sriracha"/>
                <a:sym typeface="Sriracha"/>
              </a:defRPr>
            </a:lvl3pPr>
            <a:lvl4pPr lvl="3" rtl="0">
              <a:lnSpc>
                <a:spcPct val="100000"/>
              </a:lnSpc>
              <a:spcBef>
                <a:spcPts val="0"/>
              </a:spcBef>
              <a:spcAft>
                <a:spcPts val="0"/>
              </a:spcAft>
              <a:buNone/>
              <a:defRPr sz="2000">
                <a:latin typeface="Sriracha"/>
                <a:ea typeface="Sriracha"/>
                <a:cs typeface="Sriracha"/>
                <a:sym typeface="Sriracha"/>
              </a:defRPr>
            </a:lvl4pPr>
            <a:lvl5pPr lvl="4" rtl="0">
              <a:lnSpc>
                <a:spcPct val="100000"/>
              </a:lnSpc>
              <a:spcBef>
                <a:spcPts val="0"/>
              </a:spcBef>
              <a:spcAft>
                <a:spcPts val="0"/>
              </a:spcAft>
              <a:buNone/>
              <a:defRPr sz="2000">
                <a:latin typeface="Sriracha"/>
                <a:ea typeface="Sriracha"/>
                <a:cs typeface="Sriracha"/>
                <a:sym typeface="Sriracha"/>
              </a:defRPr>
            </a:lvl5pPr>
            <a:lvl6pPr lvl="5" rtl="0">
              <a:lnSpc>
                <a:spcPct val="100000"/>
              </a:lnSpc>
              <a:spcBef>
                <a:spcPts val="0"/>
              </a:spcBef>
              <a:spcAft>
                <a:spcPts val="0"/>
              </a:spcAft>
              <a:buNone/>
              <a:defRPr sz="2000">
                <a:latin typeface="Sriracha"/>
                <a:ea typeface="Sriracha"/>
                <a:cs typeface="Sriracha"/>
                <a:sym typeface="Sriracha"/>
              </a:defRPr>
            </a:lvl6pPr>
            <a:lvl7pPr lvl="6" rtl="0">
              <a:lnSpc>
                <a:spcPct val="100000"/>
              </a:lnSpc>
              <a:spcBef>
                <a:spcPts val="0"/>
              </a:spcBef>
              <a:spcAft>
                <a:spcPts val="0"/>
              </a:spcAft>
              <a:buNone/>
              <a:defRPr sz="2000">
                <a:latin typeface="Sriracha"/>
                <a:ea typeface="Sriracha"/>
                <a:cs typeface="Sriracha"/>
                <a:sym typeface="Sriracha"/>
              </a:defRPr>
            </a:lvl7pPr>
            <a:lvl8pPr lvl="7" rtl="0">
              <a:lnSpc>
                <a:spcPct val="100000"/>
              </a:lnSpc>
              <a:spcBef>
                <a:spcPts val="0"/>
              </a:spcBef>
              <a:spcAft>
                <a:spcPts val="0"/>
              </a:spcAft>
              <a:buNone/>
              <a:defRPr sz="2000">
                <a:latin typeface="Sriracha"/>
                <a:ea typeface="Sriracha"/>
                <a:cs typeface="Sriracha"/>
                <a:sym typeface="Sriracha"/>
              </a:defRPr>
            </a:lvl8pPr>
            <a:lvl9pPr lvl="8" rtl="0">
              <a:lnSpc>
                <a:spcPct val="100000"/>
              </a:lnSpc>
              <a:spcBef>
                <a:spcPts val="0"/>
              </a:spcBef>
              <a:spcAft>
                <a:spcPts val="0"/>
              </a:spcAft>
              <a:buNone/>
              <a:defRPr sz="2000">
                <a:latin typeface="Sriracha"/>
                <a:ea typeface="Sriracha"/>
                <a:cs typeface="Sriracha"/>
                <a:sym typeface="Sriracha"/>
              </a:defRPr>
            </a:lvl9pPr>
          </a:lstStyle>
          <a:p/>
        </p:txBody>
      </p:sp>
      <p:sp>
        <p:nvSpPr>
          <p:cNvPr id="91" name="Google Shape;91;p19"/>
          <p:cNvSpPr txBox="1"/>
          <p:nvPr>
            <p:ph idx="4" type="subTitle"/>
          </p:nvPr>
        </p:nvSpPr>
        <p:spPr>
          <a:xfrm>
            <a:off x="6022963" y="1810165"/>
            <a:ext cx="2175300" cy="850800"/>
          </a:xfrm>
          <a:prstGeom prst="rect">
            <a:avLst/>
          </a:prstGeom>
          <a:noFill/>
        </p:spPr>
        <p:txBody>
          <a:bodyPr anchorCtr="0" anchor="t" bIns="91425" lIns="91425" spcFirstLastPara="1" rIns="91425" wrap="square" tIns="91425">
            <a:noAutofit/>
          </a:bodyPr>
          <a:lstStyle>
            <a:lvl1pPr lvl="0"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p:txBody>
      </p:sp>
      <p:sp>
        <p:nvSpPr>
          <p:cNvPr id="92" name="Google Shape;92;p19"/>
          <p:cNvSpPr txBox="1"/>
          <p:nvPr>
            <p:ph idx="5" type="subTitle"/>
          </p:nvPr>
        </p:nvSpPr>
        <p:spPr>
          <a:xfrm>
            <a:off x="945725" y="3101400"/>
            <a:ext cx="2175300" cy="478800"/>
          </a:xfrm>
          <a:prstGeom prst="rect">
            <a:avLst/>
          </a:prstGeom>
          <a:noFill/>
        </p:spPr>
        <p:txBody>
          <a:bodyPr anchorCtr="0" anchor="t" bIns="91425" lIns="91425" spcFirstLastPara="1" rIns="91425" wrap="square" tIns="91425">
            <a:noAutofit/>
          </a:bodyPr>
          <a:lstStyle>
            <a:lvl1pPr lvl="0" rtl="0" algn="r">
              <a:lnSpc>
                <a:spcPct val="100000"/>
              </a:lnSpc>
              <a:spcBef>
                <a:spcPts val="0"/>
              </a:spcBef>
              <a:spcAft>
                <a:spcPts val="0"/>
              </a:spcAft>
              <a:buNone/>
              <a:defRPr sz="2000">
                <a:latin typeface="Sriracha"/>
                <a:ea typeface="Sriracha"/>
                <a:cs typeface="Sriracha"/>
                <a:sym typeface="Sriracha"/>
              </a:defRPr>
            </a:lvl1pPr>
            <a:lvl2pPr lvl="1" rtl="0" algn="r">
              <a:lnSpc>
                <a:spcPct val="100000"/>
              </a:lnSpc>
              <a:spcBef>
                <a:spcPts val="0"/>
              </a:spcBef>
              <a:spcAft>
                <a:spcPts val="0"/>
              </a:spcAft>
              <a:buNone/>
              <a:defRPr sz="2000">
                <a:latin typeface="Sriracha"/>
                <a:ea typeface="Sriracha"/>
                <a:cs typeface="Sriracha"/>
                <a:sym typeface="Sriracha"/>
              </a:defRPr>
            </a:lvl2pPr>
            <a:lvl3pPr lvl="2" rtl="0" algn="r">
              <a:lnSpc>
                <a:spcPct val="100000"/>
              </a:lnSpc>
              <a:spcBef>
                <a:spcPts val="0"/>
              </a:spcBef>
              <a:spcAft>
                <a:spcPts val="0"/>
              </a:spcAft>
              <a:buNone/>
              <a:defRPr sz="2000">
                <a:latin typeface="Sriracha"/>
                <a:ea typeface="Sriracha"/>
                <a:cs typeface="Sriracha"/>
                <a:sym typeface="Sriracha"/>
              </a:defRPr>
            </a:lvl3pPr>
            <a:lvl4pPr lvl="3" rtl="0" algn="r">
              <a:lnSpc>
                <a:spcPct val="100000"/>
              </a:lnSpc>
              <a:spcBef>
                <a:spcPts val="0"/>
              </a:spcBef>
              <a:spcAft>
                <a:spcPts val="0"/>
              </a:spcAft>
              <a:buNone/>
              <a:defRPr sz="2000">
                <a:latin typeface="Sriracha"/>
                <a:ea typeface="Sriracha"/>
                <a:cs typeface="Sriracha"/>
                <a:sym typeface="Sriracha"/>
              </a:defRPr>
            </a:lvl4pPr>
            <a:lvl5pPr lvl="4" rtl="0" algn="r">
              <a:lnSpc>
                <a:spcPct val="100000"/>
              </a:lnSpc>
              <a:spcBef>
                <a:spcPts val="0"/>
              </a:spcBef>
              <a:spcAft>
                <a:spcPts val="0"/>
              </a:spcAft>
              <a:buNone/>
              <a:defRPr sz="2000">
                <a:latin typeface="Sriracha"/>
                <a:ea typeface="Sriracha"/>
                <a:cs typeface="Sriracha"/>
                <a:sym typeface="Sriracha"/>
              </a:defRPr>
            </a:lvl5pPr>
            <a:lvl6pPr lvl="5" rtl="0" algn="r">
              <a:lnSpc>
                <a:spcPct val="100000"/>
              </a:lnSpc>
              <a:spcBef>
                <a:spcPts val="0"/>
              </a:spcBef>
              <a:spcAft>
                <a:spcPts val="0"/>
              </a:spcAft>
              <a:buNone/>
              <a:defRPr sz="2000">
                <a:latin typeface="Sriracha"/>
                <a:ea typeface="Sriracha"/>
                <a:cs typeface="Sriracha"/>
                <a:sym typeface="Sriracha"/>
              </a:defRPr>
            </a:lvl6pPr>
            <a:lvl7pPr lvl="6" rtl="0" algn="r">
              <a:lnSpc>
                <a:spcPct val="100000"/>
              </a:lnSpc>
              <a:spcBef>
                <a:spcPts val="0"/>
              </a:spcBef>
              <a:spcAft>
                <a:spcPts val="0"/>
              </a:spcAft>
              <a:buNone/>
              <a:defRPr sz="2000">
                <a:latin typeface="Sriracha"/>
                <a:ea typeface="Sriracha"/>
                <a:cs typeface="Sriracha"/>
                <a:sym typeface="Sriracha"/>
              </a:defRPr>
            </a:lvl7pPr>
            <a:lvl8pPr lvl="7" rtl="0" algn="r">
              <a:lnSpc>
                <a:spcPct val="100000"/>
              </a:lnSpc>
              <a:spcBef>
                <a:spcPts val="0"/>
              </a:spcBef>
              <a:spcAft>
                <a:spcPts val="0"/>
              </a:spcAft>
              <a:buNone/>
              <a:defRPr sz="2000">
                <a:latin typeface="Sriracha"/>
                <a:ea typeface="Sriracha"/>
                <a:cs typeface="Sriracha"/>
                <a:sym typeface="Sriracha"/>
              </a:defRPr>
            </a:lvl8pPr>
            <a:lvl9pPr lvl="8" rtl="0" algn="r">
              <a:lnSpc>
                <a:spcPct val="100000"/>
              </a:lnSpc>
              <a:spcBef>
                <a:spcPts val="0"/>
              </a:spcBef>
              <a:spcAft>
                <a:spcPts val="0"/>
              </a:spcAft>
              <a:buNone/>
              <a:defRPr sz="2000">
                <a:latin typeface="Sriracha"/>
                <a:ea typeface="Sriracha"/>
                <a:cs typeface="Sriracha"/>
                <a:sym typeface="Sriracha"/>
              </a:defRPr>
            </a:lvl9pPr>
          </a:lstStyle>
          <a:p/>
        </p:txBody>
      </p:sp>
      <p:sp>
        <p:nvSpPr>
          <p:cNvPr id="93" name="Google Shape;93;p19"/>
          <p:cNvSpPr txBox="1"/>
          <p:nvPr>
            <p:ph idx="6" type="subTitle"/>
          </p:nvPr>
        </p:nvSpPr>
        <p:spPr>
          <a:xfrm>
            <a:off x="945738" y="3504000"/>
            <a:ext cx="2175300" cy="850800"/>
          </a:xfrm>
          <a:prstGeom prst="rect">
            <a:avLst/>
          </a:prstGeom>
          <a:noFill/>
        </p:spPr>
        <p:txBody>
          <a:bodyPr anchorCtr="0" anchor="t" bIns="91425" lIns="91425" spcFirstLastPara="1" rIns="91425" wrap="square" tIns="91425">
            <a:noAutofit/>
          </a:bodyPr>
          <a:lstStyle>
            <a:lvl1pPr lvl="0" rtl="0" algn="r">
              <a:lnSpc>
                <a:spcPct val="100000"/>
              </a:lnSpc>
              <a:spcBef>
                <a:spcPts val="0"/>
              </a:spcBef>
              <a:spcAft>
                <a:spcPts val="0"/>
              </a:spcAft>
              <a:buNone/>
              <a:defRPr sz="1600"/>
            </a:lvl1pPr>
            <a:lvl2pPr lvl="1" rtl="0" algn="r">
              <a:lnSpc>
                <a:spcPct val="100000"/>
              </a:lnSpc>
              <a:spcBef>
                <a:spcPts val="0"/>
              </a:spcBef>
              <a:spcAft>
                <a:spcPts val="0"/>
              </a:spcAft>
              <a:buNone/>
              <a:defRPr sz="1600"/>
            </a:lvl2pPr>
            <a:lvl3pPr lvl="2" rtl="0" algn="r">
              <a:lnSpc>
                <a:spcPct val="100000"/>
              </a:lnSpc>
              <a:spcBef>
                <a:spcPts val="0"/>
              </a:spcBef>
              <a:spcAft>
                <a:spcPts val="0"/>
              </a:spcAft>
              <a:buNone/>
              <a:defRPr sz="1600"/>
            </a:lvl3pPr>
            <a:lvl4pPr lvl="3" rtl="0" algn="r">
              <a:lnSpc>
                <a:spcPct val="100000"/>
              </a:lnSpc>
              <a:spcBef>
                <a:spcPts val="0"/>
              </a:spcBef>
              <a:spcAft>
                <a:spcPts val="0"/>
              </a:spcAft>
              <a:buNone/>
              <a:defRPr sz="1600"/>
            </a:lvl4pPr>
            <a:lvl5pPr lvl="4" rtl="0" algn="r">
              <a:lnSpc>
                <a:spcPct val="100000"/>
              </a:lnSpc>
              <a:spcBef>
                <a:spcPts val="0"/>
              </a:spcBef>
              <a:spcAft>
                <a:spcPts val="0"/>
              </a:spcAft>
              <a:buNone/>
              <a:defRPr sz="1600"/>
            </a:lvl5pPr>
            <a:lvl6pPr lvl="5" rtl="0" algn="r">
              <a:lnSpc>
                <a:spcPct val="100000"/>
              </a:lnSpc>
              <a:spcBef>
                <a:spcPts val="0"/>
              </a:spcBef>
              <a:spcAft>
                <a:spcPts val="0"/>
              </a:spcAft>
              <a:buNone/>
              <a:defRPr sz="1600"/>
            </a:lvl6pPr>
            <a:lvl7pPr lvl="6" rtl="0" algn="r">
              <a:lnSpc>
                <a:spcPct val="100000"/>
              </a:lnSpc>
              <a:spcBef>
                <a:spcPts val="0"/>
              </a:spcBef>
              <a:spcAft>
                <a:spcPts val="0"/>
              </a:spcAft>
              <a:buNone/>
              <a:defRPr sz="1600"/>
            </a:lvl7pPr>
            <a:lvl8pPr lvl="7" rtl="0" algn="r">
              <a:lnSpc>
                <a:spcPct val="100000"/>
              </a:lnSpc>
              <a:spcBef>
                <a:spcPts val="0"/>
              </a:spcBef>
              <a:spcAft>
                <a:spcPts val="0"/>
              </a:spcAft>
              <a:buNone/>
              <a:defRPr sz="1600"/>
            </a:lvl8pPr>
            <a:lvl9pPr lvl="8" rtl="0" algn="r">
              <a:lnSpc>
                <a:spcPct val="100000"/>
              </a:lnSpc>
              <a:spcBef>
                <a:spcPts val="0"/>
              </a:spcBef>
              <a:spcAft>
                <a:spcPts val="0"/>
              </a:spcAft>
              <a:buNone/>
              <a:defRPr sz="1600"/>
            </a:lvl9pPr>
          </a:lstStyle>
          <a:p/>
        </p:txBody>
      </p:sp>
      <p:sp>
        <p:nvSpPr>
          <p:cNvPr id="94" name="Google Shape;94;p19"/>
          <p:cNvSpPr txBox="1"/>
          <p:nvPr>
            <p:ph idx="7" type="subTitle"/>
          </p:nvPr>
        </p:nvSpPr>
        <p:spPr>
          <a:xfrm>
            <a:off x="6022950" y="3101400"/>
            <a:ext cx="2175300" cy="478800"/>
          </a:xfrm>
          <a:prstGeom prst="rect">
            <a:avLst/>
          </a:prstGeom>
          <a:noFill/>
        </p:spPr>
        <p:txBody>
          <a:bodyPr anchorCtr="0" anchor="t" bIns="91425" lIns="91425" spcFirstLastPara="1" rIns="91425" wrap="square" tIns="91425">
            <a:noAutofit/>
          </a:bodyPr>
          <a:lstStyle>
            <a:lvl1pPr lvl="0" rtl="0">
              <a:lnSpc>
                <a:spcPct val="100000"/>
              </a:lnSpc>
              <a:spcBef>
                <a:spcPts val="0"/>
              </a:spcBef>
              <a:spcAft>
                <a:spcPts val="0"/>
              </a:spcAft>
              <a:buNone/>
              <a:defRPr sz="2000">
                <a:latin typeface="Sriracha"/>
                <a:ea typeface="Sriracha"/>
                <a:cs typeface="Sriracha"/>
                <a:sym typeface="Sriracha"/>
              </a:defRPr>
            </a:lvl1pPr>
            <a:lvl2pPr lvl="1" rtl="0">
              <a:lnSpc>
                <a:spcPct val="100000"/>
              </a:lnSpc>
              <a:spcBef>
                <a:spcPts val="0"/>
              </a:spcBef>
              <a:spcAft>
                <a:spcPts val="0"/>
              </a:spcAft>
              <a:buNone/>
              <a:defRPr sz="2000">
                <a:latin typeface="Sriracha"/>
                <a:ea typeface="Sriracha"/>
                <a:cs typeface="Sriracha"/>
                <a:sym typeface="Sriracha"/>
              </a:defRPr>
            </a:lvl2pPr>
            <a:lvl3pPr lvl="2" rtl="0">
              <a:lnSpc>
                <a:spcPct val="100000"/>
              </a:lnSpc>
              <a:spcBef>
                <a:spcPts val="0"/>
              </a:spcBef>
              <a:spcAft>
                <a:spcPts val="0"/>
              </a:spcAft>
              <a:buNone/>
              <a:defRPr sz="2000">
                <a:latin typeface="Sriracha"/>
                <a:ea typeface="Sriracha"/>
                <a:cs typeface="Sriracha"/>
                <a:sym typeface="Sriracha"/>
              </a:defRPr>
            </a:lvl3pPr>
            <a:lvl4pPr lvl="3" rtl="0">
              <a:lnSpc>
                <a:spcPct val="100000"/>
              </a:lnSpc>
              <a:spcBef>
                <a:spcPts val="0"/>
              </a:spcBef>
              <a:spcAft>
                <a:spcPts val="0"/>
              </a:spcAft>
              <a:buNone/>
              <a:defRPr sz="2000">
                <a:latin typeface="Sriracha"/>
                <a:ea typeface="Sriracha"/>
                <a:cs typeface="Sriracha"/>
                <a:sym typeface="Sriracha"/>
              </a:defRPr>
            </a:lvl4pPr>
            <a:lvl5pPr lvl="4" rtl="0">
              <a:lnSpc>
                <a:spcPct val="100000"/>
              </a:lnSpc>
              <a:spcBef>
                <a:spcPts val="0"/>
              </a:spcBef>
              <a:spcAft>
                <a:spcPts val="0"/>
              </a:spcAft>
              <a:buNone/>
              <a:defRPr sz="2000">
                <a:latin typeface="Sriracha"/>
                <a:ea typeface="Sriracha"/>
                <a:cs typeface="Sriracha"/>
                <a:sym typeface="Sriracha"/>
              </a:defRPr>
            </a:lvl5pPr>
            <a:lvl6pPr lvl="5" rtl="0">
              <a:lnSpc>
                <a:spcPct val="100000"/>
              </a:lnSpc>
              <a:spcBef>
                <a:spcPts val="0"/>
              </a:spcBef>
              <a:spcAft>
                <a:spcPts val="0"/>
              </a:spcAft>
              <a:buNone/>
              <a:defRPr sz="2000">
                <a:latin typeface="Sriracha"/>
                <a:ea typeface="Sriracha"/>
                <a:cs typeface="Sriracha"/>
                <a:sym typeface="Sriracha"/>
              </a:defRPr>
            </a:lvl6pPr>
            <a:lvl7pPr lvl="6" rtl="0">
              <a:lnSpc>
                <a:spcPct val="100000"/>
              </a:lnSpc>
              <a:spcBef>
                <a:spcPts val="0"/>
              </a:spcBef>
              <a:spcAft>
                <a:spcPts val="0"/>
              </a:spcAft>
              <a:buNone/>
              <a:defRPr sz="2000">
                <a:latin typeface="Sriracha"/>
                <a:ea typeface="Sriracha"/>
                <a:cs typeface="Sriracha"/>
                <a:sym typeface="Sriracha"/>
              </a:defRPr>
            </a:lvl7pPr>
            <a:lvl8pPr lvl="7" rtl="0">
              <a:lnSpc>
                <a:spcPct val="100000"/>
              </a:lnSpc>
              <a:spcBef>
                <a:spcPts val="0"/>
              </a:spcBef>
              <a:spcAft>
                <a:spcPts val="0"/>
              </a:spcAft>
              <a:buNone/>
              <a:defRPr sz="2000">
                <a:latin typeface="Sriracha"/>
                <a:ea typeface="Sriracha"/>
                <a:cs typeface="Sriracha"/>
                <a:sym typeface="Sriracha"/>
              </a:defRPr>
            </a:lvl8pPr>
            <a:lvl9pPr lvl="8" rtl="0">
              <a:lnSpc>
                <a:spcPct val="100000"/>
              </a:lnSpc>
              <a:spcBef>
                <a:spcPts val="0"/>
              </a:spcBef>
              <a:spcAft>
                <a:spcPts val="0"/>
              </a:spcAft>
              <a:buNone/>
              <a:defRPr sz="2000">
                <a:latin typeface="Sriracha"/>
                <a:ea typeface="Sriracha"/>
                <a:cs typeface="Sriracha"/>
                <a:sym typeface="Sriracha"/>
              </a:defRPr>
            </a:lvl9pPr>
          </a:lstStyle>
          <a:p/>
        </p:txBody>
      </p:sp>
      <p:sp>
        <p:nvSpPr>
          <p:cNvPr id="95" name="Google Shape;95;p19"/>
          <p:cNvSpPr txBox="1"/>
          <p:nvPr>
            <p:ph idx="8" type="subTitle"/>
          </p:nvPr>
        </p:nvSpPr>
        <p:spPr>
          <a:xfrm>
            <a:off x="6022963" y="3504000"/>
            <a:ext cx="2175300" cy="850800"/>
          </a:xfrm>
          <a:prstGeom prst="rect">
            <a:avLst/>
          </a:prstGeom>
          <a:noFill/>
        </p:spPr>
        <p:txBody>
          <a:bodyPr anchorCtr="0" anchor="t" bIns="91425" lIns="91425" spcFirstLastPara="1" rIns="91425" wrap="square" tIns="91425">
            <a:noAutofit/>
          </a:bodyPr>
          <a:lstStyle>
            <a:lvl1pPr lvl="0"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2">
  <p:cSld name="CUSTOM_4">
    <p:bg>
      <p:bgPr>
        <a:solidFill>
          <a:srgbClr val="D2FAF0"/>
        </a:solidFill>
      </p:bgPr>
    </p:bg>
    <p:spTree>
      <p:nvGrpSpPr>
        <p:cNvPr id="96" name="Shape 96"/>
        <p:cNvGrpSpPr/>
        <p:nvPr/>
      </p:nvGrpSpPr>
      <p:grpSpPr>
        <a:xfrm>
          <a:off x="0" y="0"/>
          <a:ext cx="0" cy="0"/>
          <a:chOff x="0" y="0"/>
          <a:chExt cx="0" cy="0"/>
        </a:xfrm>
      </p:grpSpPr>
      <p:sp>
        <p:nvSpPr>
          <p:cNvPr id="97" name="Google Shape;97;p20"/>
          <p:cNvSpPr txBox="1"/>
          <p:nvPr>
            <p:ph type="title"/>
          </p:nvPr>
        </p:nvSpPr>
        <p:spPr>
          <a:xfrm>
            <a:off x="715450" y="539025"/>
            <a:ext cx="7713000" cy="478800"/>
          </a:xfrm>
          <a:prstGeom prst="rect">
            <a:avLst/>
          </a:prstGeom>
        </p:spPr>
        <p:txBody>
          <a:bodyPr anchorCtr="0" anchor="ctr" bIns="91425" lIns="91425" spcFirstLastPara="1" rIns="91425" wrap="square" tIns="91425">
            <a:noAutofit/>
          </a:bodyPr>
          <a:lstStyle>
            <a:lvl1pPr lvl="0" rtl="0">
              <a:spcBef>
                <a:spcPts val="0"/>
              </a:spcBef>
              <a:spcAft>
                <a:spcPts val="0"/>
              </a:spcAft>
              <a:buClr>
                <a:srgbClr val="1A4477"/>
              </a:buClr>
              <a:buSzPts val="3000"/>
              <a:buNone/>
              <a:defRPr sz="3000">
                <a:solidFill>
                  <a:srgbClr val="1A4477"/>
                </a:solidFill>
              </a:defRPr>
            </a:lvl1pPr>
            <a:lvl2pPr lvl="1" rtl="0">
              <a:spcBef>
                <a:spcPts val="0"/>
              </a:spcBef>
              <a:spcAft>
                <a:spcPts val="0"/>
              </a:spcAft>
              <a:buClr>
                <a:srgbClr val="1A4477"/>
              </a:buClr>
              <a:buSzPts val="3000"/>
              <a:buNone/>
              <a:defRPr sz="3000">
                <a:solidFill>
                  <a:srgbClr val="1A4477"/>
                </a:solidFill>
              </a:defRPr>
            </a:lvl2pPr>
            <a:lvl3pPr lvl="2" rtl="0">
              <a:spcBef>
                <a:spcPts val="0"/>
              </a:spcBef>
              <a:spcAft>
                <a:spcPts val="0"/>
              </a:spcAft>
              <a:buClr>
                <a:srgbClr val="1A4477"/>
              </a:buClr>
              <a:buSzPts val="3000"/>
              <a:buNone/>
              <a:defRPr sz="3000">
                <a:solidFill>
                  <a:srgbClr val="1A4477"/>
                </a:solidFill>
              </a:defRPr>
            </a:lvl3pPr>
            <a:lvl4pPr lvl="3" rtl="0">
              <a:spcBef>
                <a:spcPts val="0"/>
              </a:spcBef>
              <a:spcAft>
                <a:spcPts val="0"/>
              </a:spcAft>
              <a:buClr>
                <a:srgbClr val="1A4477"/>
              </a:buClr>
              <a:buSzPts val="3000"/>
              <a:buNone/>
              <a:defRPr sz="3000">
                <a:solidFill>
                  <a:srgbClr val="1A4477"/>
                </a:solidFill>
              </a:defRPr>
            </a:lvl4pPr>
            <a:lvl5pPr lvl="4" rtl="0">
              <a:spcBef>
                <a:spcPts val="0"/>
              </a:spcBef>
              <a:spcAft>
                <a:spcPts val="0"/>
              </a:spcAft>
              <a:buClr>
                <a:srgbClr val="1A4477"/>
              </a:buClr>
              <a:buSzPts val="3000"/>
              <a:buNone/>
              <a:defRPr sz="3000">
                <a:solidFill>
                  <a:srgbClr val="1A4477"/>
                </a:solidFill>
              </a:defRPr>
            </a:lvl5pPr>
            <a:lvl6pPr lvl="5" rtl="0">
              <a:spcBef>
                <a:spcPts val="0"/>
              </a:spcBef>
              <a:spcAft>
                <a:spcPts val="0"/>
              </a:spcAft>
              <a:buClr>
                <a:srgbClr val="1A4477"/>
              </a:buClr>
              <a:buSzPts val="3000"/>
              <a:buNone/>
              <a:defRPr sz="3000">
                <a:solidFill>
                  <a:srgbClr val="1A4477"/>
                </a:solidFill>
              </a:defRPr>
            </a:lvl6pPr>
            <a:lvl7pPr lvl="6" rtl="0">
              <a:spcBef>
                <a:spcPts val="0"/>
              </a:spcBef>
              <a:spcAft>
                <a:spcPts val="0"/>
              </a:spcAft>
              <a:buClr>
                <a:srgbClr val="1A4477"/>
              </a:buClr>
              <a:buSzPts val="3000"/>
              <a:buNone/>
              <a:defRPr sz="3000">
                <a:solidFill>
                  <a:srgbClr val="1A4477"/>
                </a:solidFill>
              </a:defRPr>
            </a:lvl7pPr>
            <a:lvl8pPr lvl="7" rtl="0">
              <a:spcBef>
                <a:spcPts val="0"/>
              </a:spcBef>
              <a:spcAft>
                <a:spcPts val="0"/>
              </a:spcAft>
              <a:buClr>
                <a:srgbClr val="1A4477"/>
              </a:buClr>
              <a:buSzPts val="3000"/>
              <a:buNone/>
              <a:defRPr sz="3000">
                <a:solidFill>
                  <a:srgbClr val="1A4477"/>
                </a:solidFill>
              </a:defRPr>
            </a:lvl8pPr>
            <a:lvl9pPr lvl="8" rtl="0">
              <a:spcBef>
                <a:spcPts val="0"/>
              </a:spcBef>
              <a:spcAft>
                <a:spcPts val="0"/>
              </a:spcAft>
              <a:buClr>
                <a:srgbClr val="1A4477"/>
              </a:buClr>
              <a:buSzPts val="3000"/>
              <a:buNone/>
              <a:defRPr sz="3000">
                <a:solidFill>
                  <a:srgbClr val="1A4477"/>
                </a:solidFill>
              </a:defRPr>
            </a:lvl9pPr>
          </a:lstStyle>
          <a:p/>
        </p:txBody>
      </p:sp>
      <p:sp>
        <p:nvSpPr>
          <p:cNvPr id="98" name="Google Shape;98;p20"/>
          <p:cNvSpPr txBox="1"/>
          <p:nvPr>
            <p:ph idx="1" type="subTitle"/>
          </p:nvPr>
        </p:nvSpPr>
        <p:spPr>
          <a:xfrm>
            <a:off x="1041375" y="1300213"/>
            <a:ext cx="3205500" cy="478800"/>
          </a:xfrm>
          <a:prstGeom prst="rect">
            <a:avLst/>
          </a:prstGeom>
          <a:noFill/>
        </p:spPr>
        <p:txBody>
          <a:bodyPr anchorCtr="0" anchor="t" bIns="91425" lIns="91425" spcFirstLastPara="1" rIns="91425" wrap="square" tIns="91425">
            <a:noAutofit/>
          </a:bodyPr>
          <a:lstStyle>
            <a:lvl1pPr lvl="0" rtl="0" algn="ctr">
              <a:lnSpc>
                <a:spcPct val="100000"/>
              </a:lnSpc>
              <a:spcBef>
                <a:spcPts val="0"/>
              </a:spcBef>
              <a:spcAft>
                <a:spcPts val="0"/>
              </a:spcAft>
              <a:buNone/>
              <a:defRPr sz="2000">
                <a:latin typeface="Sriracha"/>
                <a:ea typeface="Sriracha"/>
                <a:cs typeface="Sriracha"/>
                <a:sym typeface="Sriracha"/>
              </a:defRPr>
            </a:lvl1pPr>
            <a:lvl2pPr lvl="1" rtl="0" algn="ctr">
              <a:lnSpc>
                <a:spcPct val="100000"/>
              </a:lnSpc>
              <a:spcBef>
                <a:spcPts val="0"/>
              </a:spcBef>
              <a:spcAft>
                <a:spcPts val="0"/>
              </a:spcAft>
              <a:buNone/>
              <a:defRPr sz="2000">
                <a:latin typeface="Sriracha"/>
                <a:ea typeface="Sriracha"/>
                <a:cs typeface="Sriracha"/>
                <a:sym typeface="Sriracha"/>
              </a:defRPr>
            </a:lvl2pPr>
            <a:lvl3pPr lvl="2" rtl="0" algn="ctr">
              <a:lnSpc>
                <a:spcPct val="100000"/>
              </a:lnSpc>
              <a:spcBef>
                <a:spcPts val="0"/>
              </a:spcBef>
              <a:spcAft>
                <a:spcPts val="0"/>
              </a:spcAft>
              <a:buNone/>
              <a:defRPr sz="2000">
                <a:latin typeface="Sriracha"/>
                <a:ea typeface="Sriracha"/>
                <a:cs typeface="Sriracha"/>
                <a:sym typeface="Sriracha"/>
              </a:defRPr>
            </a:lvl3pPr>
            <a:lvl4pPr lvl="3" rtl="0" algn="ctr">
              <a:lnSpc>
                <a:spcPct val="100000"/>
              </a:lnSpc>
              <a:spcBef>
                <a:spcPts val="0"/>
              </a:spcBef>
              <a:spcAft>
                <a:spcPts val="0"/>
              </a:spcAft>
              <a:buNone/>
              <a:defRPr sz="2000">
                <a:latin typeface="Sriracha"/>
                <a:ea typeface="Sriracha"/>
                <a:cs typeface="Sriracha"/>
                <a:sym typeface="Sriracha"/>
              </a:defRPr>
            </a:lvl4pPr>
            <a:lvl5pPr lvl="4" rtl="0" algn="ctr">
              <a:lnSpc>
                <a:spcPct val="100000"/>
              </a:lnSpc>
              <a:spcBef>
                <a:spcPts val="0"/>
              </a:spcBef>
              <a:spcAft>
                <a:spcPts val="0"/>
              </a:spcAft>
              <a:buNone/>
              <a:defRPr sz="2000">
                <a:latin typeface="Sriracha"/>
                <a:ea typeface="Sriracha"/>
                <a:cs typeface="Sriracha"/>
                <a:sym typeface="Sriracha"/>
              </a:defRPr>
            </a:lvl5pPr>
            <a:lvl6pPr lvl="5" rtl="0" algn="ctr">
              <a:lnSpc>
                <a:spcPct val="100000"/>
              </a:lnSpc>
              <a:spcBef>
                <a:spcPts val="0"/>
              </a:spcBef>
              <a:spcAft>
                <a:spcPts val="0"/>
              </a:spcAft>
              <a:buNone/>
              <a:defRPr sz="2000">
                <a:latin typeface="Sriracha"/>
                <a:ea typeface="Sriracha"/>
                <a:cs typeface="Sriracha"/>
                <a:sym typeface="Sriracha"/>
              </a:defRPr>
            </a:lvl6pPr>
            <a:lvl7pPr lvl="6" rtl="0" algn="ctr">
              <a:lnSpc>
                <a:spcPct val="100000"/>
              </a:lnSpc>
              <a:spcBef>
                <a:spcPts val="0"/>
              </a:spcBef>
              <a:spcAft>
                <a:spcPts val="0"/>
              </a:spcAft>
              <a:buNone/>
              <a:defRPr sz="2000">
                <a:latin typeface="Sriracha"/>
                <a:ea typeface="Sriracha"/>
                <a:cs typeface="Sriracha"/>
                <a:sym typeface="Sriracha"/>
              </a:defRPr>
            </a:lvl7pPr>
            <a:lvl8pPr lvl="7" rtl="0" algn="ctr">
              <a:lnSpc>
                <a:spcPct val="100000"/>
              </a:lnSpc>
              <a:spcBef>
                <a:spcPts val="0"/>
              </a:spcBef>
              <a:spcAft>
                <a:spcPts val="0"/>
              </a:spcAft>
              <a:buNone/>
              <a:defRPr sz="2000">
                <a:latin typeface="Sriracha"/>
                <a:ea typeface="Sriracha"/>
                <a:cs typeface="Sriracha"/>
                <a:sym typeface="Sriracha"/>
              </a:defRPr>
            </a:lvl8pPr>
            <a:lvl9pPr lvl="8" rtl="0" algn="ctr">
              <a:lnSpc>
                <a:spcPct val="100000"/>
              </a:lnSpc>
              <a:spcBef>
                <a:spcPts val="0"/>
              </a:spcBef>
              <a:spcAft>
                <a:spcPts val="0"/>
              </a:spcAft>
              <a:buNone/>
              <a:defRPr sz="2000">
                <a:latin typeface="Sriracha"/>
                <a:ea typeface="Sriracha"/>
                <a:cs typeface="Sriracha"/>
                <a:sym typeface="Sriracha"/>
              </a:defRPr>
            </a:lvl9pPr>
          </a:lstStyle>
          <a:p/>
        </p:txBody>
      </p:sp>
      <p:sp>
        <p:nvSpPr>
          <p:cNvPr id="99" name="Google Shape;99;p20"/>
          <p:cNvSpPr txBox="1"/>
          <p:nvPr>
            <p:ph idx="2" type="subTitle"/>
          </p:nvPr>
        </p:nvSpPr>
        <p:spPr>
          <a:xfrm>
            <a:off x="1041375" y="1684529"/>
            <a:ext cx="3205500" cy="583500"/>
          </a:xfrm>
          <a:prstGeom prst="rect">
            <a:avLst/>
          </a:prstGeom>
          <a:noFill/>
        </p:spPr>
        <p:txBody>
          <a:bodyPr anchorCtr="0" anchor="t" bIns="91425" lIns="91425" spcFirstLastPara="1" rIns="91425" wrap="square" tIns="91425">
            <a:noAutofit/>
          </a:bodyPr>
          <a:lstStyle>
            <a:lvl1pPr lvl="0" rtl="0" algn="ctr">
              <a:lnSpc>
                <a:spcPct val="100000"/>
              </a:lnSpc>
              <a:spcBef>
                <a:spcPts val="0"/>
              </a:spcBef>
              <a:spcAft>
                <a:spcPts val="0"/>
              </a:spcAft>
              <a:buNone/>
              <a:defRPr sz="1400"/>
            </a:lvl1pPr>
            <a:lvl2pPr lvl="1" rtl="0" algn="ctr">
              <a:lnSpc>
                <a:spcPct val="100000"/>
              </a:lnSpc>
              <a:spcBef>
                <a:spcPts val="0"/>
              </a:spcBef>
              <a:spcAft>
                <a:spcPts val="0"/>
              </a:spcAft>
              <a:buNone/>
              <a:defRPr sz="1400"/>
            </a:lvl2pPr>
            <a:lvl3pPr lvl="2" rtl="0" algn="ctr">
              <a:lnSpc>
                <a:spcPct val="100000"/>
              </a:lnSpc>
              <a:spcBef>
                <a:spcPts val="0"/>
              </a:spcBef>
              <a:spcAft>
                <a:spcPts val="0"/>
              </a:spcAft>
              <a:buNone/>
              <a:defRPr sz="1400"/>
            </a:lvl3pPr>
            <a:lvl4pPr lvl="3" rtl="0" algn="ctr">
              <a:lnSpc>
                <a:spcPct val="100000"/>
              </a:lnSpc>
              <a:spcBef>
                <a:spcPts val="0"/>
              </a:spcBef>
              <a:spcAft>
                <a:spcPts val="0"/>
              </a:spcAft>
              <a:buNone/>
              <a:defRPr sz="1400"/>
            </a:lvl4pPr>
            <a:lvl5pPr lvl="4" rtl="0" algn="ctr">
              <a:lnSpc>
                <a:spcPct val="100000"/>
              </a:lnSpc>
              <a:spcBef>
                <a:spcPts val="0"/>
              </a:spcBef>
              <a:spcAft>
                <a:spcPts val="0"/>
              </a:spcAft>
              <a:buNone/>
              <a:defRPr sz="1400"/>
            </a:lvl5pPr>
            <a:lvl6pPr lvl="5" rtl="0" algn="ctr">
              <a:lnSpc>
                <a:spcPct val="100000"/>
              </a:lnSpc>
              <a:spcBef>
                <a:spcPts val="0"/>
              </a:spcBef>
              <a:spcAft>
                <a:spcPts val="0"/>
              </a:spcAft>
              <a:buNone/>
              <a:defRPr sz="1400"/>
            </a:lvl6pPr>
            <a:lvl7pPr lvl="6" rtl="0" algn="ctr">
              <a:lnSpc>
                <a:spcPct val="100000"/>
              </a:lnSpc>
              <a:spcBef>
                <a:spcPts val="0"/>
              </a:spcBef>
              <a:spcAft>
                <a:spcPts val="0"/>
              </a:spcAft>
              <a:buNone/>
              <a:defRPr sz="1400"/>
            </a:lvl7pPr>
            <a:lvl8pPr lvl="7" rtl="0" algn="ctr">
              <a:lnSpc>
                <a:spcPct val="100000"/>
              </a:lnSpc>
              <a:spcBef>
                <a:spcPts val="0"/>
              </a:spcBef>
              <a:spcAft>
                <a:spcPts val="0"/>
              </a:spcAft>
              <a:buNone/>
              <a:defRPr sz="1400"/>
            </a:lvl8pPr>
            <a:lvl9pPr lvl="8" rtl="0" algn="ctr">
              <a:lnSpc>
                <a:spcPct val="100000"/>
              </a:lnSpc>
              <a:spcBef>
                <a:spcPts val="0"/>
              </a:spcBef>
              <a:spcAft>
                <a:spcPts val="0"/>
              </a:spcAft>
              <a:buNone/>
              <a:defRPr sz="1400"/>
            </a:lvl9pPr>
          </a:lstStyle>
          <a:p/>
        </p:txBody>
      </p:sp>
      <p:sp>
        <p:nvSpPr>
          <p:cNvPr id="100" name="Google Shape;100;p20"/>
          <p:cNvSpPr txBox="1"/>
          <p:nvPr>
            <p:ph idx="3" type="subTitle"/>
          </p:nvPr>
        </p:nvSpPr>
        <p:spPr>
          <a:xfrm>
            <a:off x="1041375" y="3498988"/>
            <a:ext cx="3205500" cy="478800"/>
          </a:xfrm>
          <a:prstGeom prst="rect">
            <a:avLst/>
          </a:prstGeom>
          <a:noFill/>
        </p:spPr>
        <p:txBody>
          <a:bodyPr anchorCtr="0" anchor="t" bIns="91425" lIns="91425" spcFirstLastPara="1" rIns="91425" wrap="square" tIns="91425">
            <a:noAutofit/>
          </a:bodyPr>
          <a:lstStyle>
            <a:lvl1pPr lvl="0" rtl="0" algn="ctr">
              <a:lnSpc>
                <a:spcPct val="100000"/>
              </a:lnSpc>
              <a:spcBef>
                <a:spcPts val="0"/>
              </a:spcBef>
              <a:spcAft>
                <a:spcPts val="0"/>
              </a:spcAft>
              <a:buNone/>
              <a:defRPr sz="2000">
                <a:latin typeface="Sriracha"/>
                <a:ea typeface="Sriracha"/>
                <a:cs typeface="Sriracha"/>
                <a:sym typeface="Sriracha"/>
              </a:defRPr>
            </a:lvl1pPr>
            <a:lvl2pPr lvl="1" rtl="0" algn="ctr">
              <a:lnSpc>
                <a:spcPct val="100000"/>
              </a:lnSpc>
              <a:spcBef>
                <a:spcPts val="0"/>
              </a:spcBef>
              <a:spcAft>
                <a:spcPts val="0"/>
              </a:spcAft>
              <a:buNone/>
              <a:defRPr sz="2000">
                <a:latin typeface="Sriracha"/>
                <a:ea typeface="Sriracha"/>
                <a:cs typeface="Sriracha"/>
                <a:sym typeface="Sriracha"/>
              </a:defRPr>
            </a:lvl2pPr>
            <a:lvl3pPr lvl="2" rtl="0" algn="ctr">
              <a:lnSpc>
                <a:spcPct val="100000"/>
              </a:lnSpc>
              <a:spcBef>
                <a:spcPts val="0"/>
              </a:spcBef>
              <a:spcAft>
                <a:spcPts val="0"/>
              </a:spcAft>
              <a:buNone/>
              <a:defRPr sz="2000">
                <a:latin typeface="Sriracha"/>
                <a:ea typeface="Sriracha"/>
                <a:cs typeface="Sriracha"/>
                <a:sym typeface="Sriracha"/>
              </a:defRPr>
            </a:lvl3pPr>
            <a:lvl4pPr lvl="3" rtl="0" algn="ctr">
              <a:lnSpc>
                <a:spcPct val="100000"/>
              </a:lnSpc>
              <a:spcBef>
                <a:spcPts val="0"/>
              </a:spcBef>
              <a:spcAft>
                <a:spcPts val="0"/>
              </a:spcAft>
              <a:buNone/>
              <a:defRPr sz="2000">
                <a:latin typeface="Sriracha"/>
                <a:ea typeface="Sriracha"/>
                <a:cs typeface="Sriracha"/>
                <a:sym typeface="Sriracha"/>
              </a:defRPr>
            </a:lvl4pPr>
            <a:lvl5pPr lvl="4" rtl="0" algn="ctr">
              <a:lnSpc>
                <a:spcPct val="100000"/>
              </a:lnSpc>
              <a:spcBef>
                <a:spcPts val="0"/>
              </a:spcBef>
              <a:spcAft>
                <a:spcPts val="0"/>
              </a:spcAft>
              <a:buNone/>
              <a:defRPr sz="2000">
                <a:latin typeface="Sriracha"/>
                <a:ea typeface="Sriracha"/>
                <a:cs typeface="Sriracha"/>
                <a:sym typeface="Sriracha"/>
              </a:defRPr>
            </a:lvl5pPr>
            <a:lvl6pPr lvl="5" rtl="0" algn="ctr">
              <a:lnSpc>
                <a:spcPct val="100000"/>
              </a:lnSpc>
              <a:spcBef>
                <a:spcPts val="0"/>
              </a:spcBef>
              <a:spcAft>
                <a:spcPts val="0"/>
              </a:spcAft>
              <a:buNone/>
              <a:defRPr sz="2000">
                <a:latin typeface="Sriracha"/>
                <a:ea typeface="Sriracha"/>
                <a:cs typeface="Sriracha"/>
                <a:sym typeface="Sriracha"/>
              </a:defRPr>
            </a:lvl6pPr>
            <a:lvl7pPr lvl="6" rtl="0" algn="ctr">
              <a:lnSpc>
                <a:spcPct val="100000"/>
              </a:lnSpc>
              <a:spcBef>
                <a:spcPts val="0"/>
              </a:spcBef>
              <a:spcAft>
                <a:spcPts val="0"/>
              </a:spcAft>
              <a:buNone/>
              <a:defRPr sz="2000">
                <a:latin typeface="Sriracha"/>
                <a:ea typeface="Sriracha"/>
                <a:cs typeface="Sriracha"/>
                <a:sym typeface="Sriracha"/>
              </a:defRPr>
            </a:lvl7pPr>
            <a:lvl8pPr lvl="7" rtl="0" algn="ctr">
              <a:lnSpc>
                <a:spcPct val="100000"/>
              </a:lnSpc>
              <a:spcBef>
                <a:spcPts val="0"/>
              </a:spcBef>
              <a:spcAft>
                <a:spcPts val="0"/>
              </a:spcAft>
              <a:buNone/>
              <a:defRPr sz="2000">
                <a:latin typeface="Sriracha"/>
                <a:ea typeface="Sriracha"/>
                <a:cs typeface="Sriracha"/>
                <a:sym typeface="Sriracha"/>
              </a:defRPr>
            </a:lvl8pPr>
            <a:lvl9pPr lvl="8" rtl="0" algn="ctr">
              <a:lnSpc>
                <a:spcPct val="100000"/>
              </a:lnSpc>
              <a:spcBef>
                <a:spcPts val="0"/>
              </a:spcBef>
              <a:spcAft>
                <a:spcPts val="0"/>
              </a:spcAft>
              <a:buNone/>
              <a:defRPr sz="2000">
                <a:latin typeface="Sriracha"/>
                <a:ea typeface="Sriracha"/>
                <a:cs typeface="Sriracha"/>
                <a:sym typeface="Sriracha"/>
              </a:defRPr>
            </a:lvl9pPr>
          </a:lstStyle>
          <a:p/>
        </p:txBody>
      </p:sp>
      <p:sp>
        <p:nvSpPr>
          <p:cNvPr id="101" name="Google Shape;101;p20"/>
          <p:cNvSpPr txBox="1"/>
          <p:nvPr>
            <p:ph idx="4" type="subTitle"/>
          </p:nvPr>
        </p:nvSpPr>
        <p:spPr>
          <a:xfrm>
            <a:off x="1041375" y="3883304"/>
            <a:ext cx="3205500" cy="583500"/>
          </a:xfrm>
          <a:prstGeom prst="rect">
            <a:avLst/>
          </a:prstGeom>
          <a:noFill/>
        </p:spPr>
        <p:txBody>
          <a:bodyPr anchorCtr="0" anchor="t" bIns="91425" lIns="91425" spcFirstLastPara="1" rIns="91425" wrap="square" tIns="91425">
            <a:noAutofit/>
          </a:bodyPr>
          <a:lstStyle>
            <a:lvl1pPr lvl="0" rtl="0" algn="ctr">
              <a:lnSpc>
                <a:spcPct val="100000"/>
              </a:lnSpc>
              <a:spcBef>
                <a:spcPts val="0"/>
              </a:spcBef>
              <a:spcAft>
                <a:spcPts val="0"/>
              </a:spcAft>
              <a:buNone/>
              <a:defRPr sz="1400"/>
            </a:lvl1pPr>
            <a:lvl2pPr lvl="1" rtl="0" algn="ctr">
              <a:lnSpc>
                <a:spcPct val="100000"/>
              </a:lnSpc>
              <a:spcBef>
                <a:spcPts val="0"/>
              </a:spcBef>
              <a:spcAft>
                <a:spcPts val="0"/>
              </a:spcAft>
              <a:buNone/>
              <a:defRPr sz="1400"/>
            </a:lvl2pPr>
            <a:lvl3pPr lvl="2" rtl="0" algn="ctr">
              <a:lnSpc>
                <a:spcPct val="100000"/>
              </a:lnSpc>
              <a:spcBef>
                <a:spcPts val="0"/>
              </a:spcBef>
              <a:spcAft>
                <a:spcPts val="0"/>
              </a:spcAft>
              <a:buNone/>
              <a:defRPr sz="1400"/>
            </a:lvl3pPr>
            <a:lvl4pPr lvl="3" rtl="0" algn="ctr">
              <a:lnSpc>
                <a:spcPct val="100000"/>
              </a:lnSpc>
              <a:spcBef>
                <a:spcPts val="0"/>
              </a:spcBef>
              <a:spcAft>
                <a:spcPts val="0"/>
              </a:spcAft>
              <a:buNone/>
              <a:defRPr sz="1400"/>
            </a:lvl4pPr>
            <a:lvl5pPr lvl="4" rtl="0" algn="ctr">
              <a:lnSpc>
                <a:spcPct val="100000"/>
              </a:lnSpc>
              <a:spcBef>
                <a:spcPts val="0"/>
              </a:spcBef>
              <a:spcAft>
                <a:spcPts val="0"/>
              </a:spcAft>
              <a:buNone/>
              <a:defRPr sz="1400"/>
            </a:lvl5pPr>
            <a:lvl6pPr lvl="5" rtl="0" algn="ctr">
              <a:lnSpc>
                <a:spcPct val="100000"/>
              </a:lnSpc>
              <a:spcBef>
                <a:spcPts val="0"/>
              </a:spcBef>
              <a:spcAft>
                <a:spcPts val="0"/>
              </a:spcAft>
              <a:buNone/>
              <a:defRPr sz="1400"/>
            </a:lvl6pPr>
            <a:lvl7pPr lvl="6" rtl="0" algn="ctr">
              <a:lnSpc>
                <a:spcPct val="100000"/>
              </a:lnSpc>
              <a:spcBef>
                <a:spcPts val="0"/>
              </a:spcBef>
              <a:spcAft>
                <a:spcPts val="0"/>
              </a:spcAft>
              <a:buNone/>
              <a:defRPr sz="1400"/>
            </a:lvl7pPr>
            <a:lvl8pPr lvl="7" rtl="0" algn="ctr">
              <a:lnSpc>
                <a:spcPct val="100000"/>
              </a:lnSpc>
              <a:spcBef>
                <a:spcPts val="0"/>
              </a:spcBef>
              <a:spcAft>
                <a:spcPts val="0"/>
              </a:spcAft>
              <a:buNone/>
              <a:defRPr sz="1400"/>
            </a:lvl8pPr>
            <a:lvl9pPr lvl="8" rtl="0" algn="ctr">
              <a:lnSpc>
                <a:spcPct val="100000"/>
              </a:lnSpc>
              <a:spcBef>
                <a:spcPts val="0"/>
              </a:spcBef>
              <a:spcAft>
                <a:spcPts val="0"/>
              </a:spcAft>
              <a:buNone/>
              <a:defRPr sz="1400"/>
            </a:lvl9pPr>
          </a:lstStyle>
          <a:p/>
        </p:txBody>
      </p:sp>
      <p:sp>
        <p:nvSpPr>
          <p:cNvPr id="102" name="Google Shape;102;p20"/>
          <p:cNvSpPr txBox="1"/>
          <p:nvPr>
            <p:ph idx="5" type="subTitle"/>
          </p:nvPr>
        </p:nvSpPr>
        <p:spPr>
          <a:xfrm>
            <a:off x="1041375" y="2399600"/>
            <a:ext cx="3205500" cy="478800"/>
          </a:xfrm>
          <a:prstGeom prst="rect">
            <a:avLst/>
          </a:prstGeom>
          <a:noFill/>
        </p:spPr>
        <p:txBody>
          <a:bodyPr anchorCtr="0" anchor="t" bIns="91425" lIns="91425" spcFirstLastPara="1" rIns="91425" wrap="square" tIns="91425">
            <a:noAutofit/>
          </a:bodyPr>
          <a:lstStyle>
            <a:lvl1pPr lvl="0" rtl="0" algn="ctr">
              <a:lnSpc>
                <a:spcPct val="100000"/>
              </a:lnSpc>
              <a:spcBef>
                <a:spcPts val="0"/>
              </a:spcBef>
              <a:spcAft>
                <a:spcPts val="0"/>
              </a:spcAft>
              <a:buNone/>
              <a:defRPr sz="2000">
                <a:latin typeface="Sriracha"/>
                <a:ea typeface="Sriracha"/>
                <a:cs typeface="Sriracha"/>
                <a:sym typeface="Sriracha"/>
              </a:defRPr>
            </a:lvl1pPr>
            <a:lvl2pPr lvl="1" rtl="0" algn="ctr">
              <a:lnSpc>
                <a:spcPct val="100000"/>
              </a:lnSpc>
              <a:spcBef>
                <a:spcPts val="0"/>
              </a:spcBef>
              <a:spcAft>
                <a:spcPts val="0"/>
              </a:spcAft>
              <a:buNone/>
              <a:defRPr sz="2000">
                <a:latin typeface="Sriracha"/>
                <a:ea typeface="Sriracha"/>
                <a:cs typeface="Sriracha"/>
                <a:sym typeface="Sriracha"/>
              </a:defRPr>
            </a:lvl2pPr>
            <a:lvl3pPr lvl="2" rtl="0" algn="ctr">
              <a:lnSpc>
                <a:spcPct val="100000"/>
              </a:lnSpc>
              <a:spcBef>
                <a:spcPts val="0"/>
              </a:spcBef>
              <a:spcAft>
                <a:spcPts val="0"/>
              </a:spcAft>
              <a:buNone/>
              <a:defRPr sz="2000">
                <a:latin typeface="Sriracha"/>
                <a:ea typeface="Sriracha"/>
                <a:cs typeface="Sriracha"/>
                <a:sym typeface="Sriracha"/>
              </a:defRPr>
            </a:lvl3pPr>
            <a:lvl4pPr lvl="3" rtl="0" algn="ctr">
              <a:lnSpc>
                <a:spcPct val="100000"/>
              </a:lnSpc>
              <a:spcBef>
                <a:spcPts val="0"/>
              </a:spcBef>
              <a:spcAft>
                <a:spcPts val="0"/>
              </a:spcAft>
              <a:buNone/>
              <a:defRPr sz="2000">
                <a:latin typeface="Sriracha"/>
                <a:ea typeface="Sriracha"/>
                <a:cs typeface="Sriracha"/>
                <a:sym typeface="Sriracha"/>
              </a:defRPr>
            </a:lvl4pPr>
            <a:lvl5pPr lvl="4" rtl="0" algn="ctr">
              <a:lnSpc>
                <a:spcPct val="100000"/>
              </a:lnSpc>
              <a:spcBef>
                <a:spcPts val="0"/>
              </a:spcBef>
              <a:spcAft>
                <a:spcPts val="0"/>
              </a:spcAft>
              <a:buNone/>
              <a:defRPr sz="2000">
                <a:latin typeface="Sriracha"/>
                <a:ea typeface="Sriracha"/>
                <a:cs typeface="Sriracha"/>
                <a:sym typeface="Sriracha"/>
              </a:defRPr>
            </a:lvl5pPr>
            <a:lvl6pPr lvl="5" rtl="0" algn="ctr">
              <a:lnSpc>
                <a:spcPct val="100000"/>
              </a:lnSpc>
              <a:spcBef>
                <a:spcPts val="0"/>
              </a:spcBef>
              <a:spcAft>
                <a:spcPts val="0"/>
              </a:spcAft>
              <a:buNone/>
              <a:defRPr sz="2000">
                <a:latin typeface="Sriracha"/>
                <a:ea typeface="Sriracha"/>
                <a:cs typeface="Sriracha"/>
                <a:sym typeface="Sriracha"/>
              </a:defRPr>
            </a:lvl6pPr>
            <a:lvl7pPr lvl="6" rtl="0" algn="ctr">
              <a:lnSpc>
                <a:spcPct val="100000"/>
              </a:lnSpc>
              <a:spcBef>
                <a:spcPts val="0"/>
              </a:spcBef>
              <a:spcAft>
                <a:spcPts val="0"/>
              </a:spcAft>
              <a:buNone/>
              <a:defRPr sz="2000">
                <a:latin typeface="Sriracha"/>
                <a:ea typeface="Sriracha"/>
                <a:cs typeface="Sriracha"/>
                <a:sym typeface="Sriracha"/>
              </a:defRPr>
            </a:lvl7pPr>
            <a:lvl8pPr lvl="7" rtl="0" algn="ctr">
              <a:lnSpc>
                <a:spcPct val="100000"/>
              </a:lnSpc>
              <a:spcBef>
                <a:spcPts val="0"/>
              </a:spcBef>
              <a:spcAft>
                <a:spcPts val="0"/>
              </a:spcAft>
              <a:buNone/>
              <a:defRPr sz="2000">
                <a:latin typeface="Sriracha"/>
                <a:ea typeface="Sriracha"/>
                <a:cs typeface="Sriracha"/>
                <a:sym typeface="Sriracha"/>
              </a:defRPr>
            </a:lvl8pPr>
            <a:lvl9pPr lvl="8" rtl="0" algn="ctr">
              <a:lnSpc>
                <a:spcPct val="100000"/>
              </a:lnSpc>
              <a:spcBef>
                <a:spcPts val="0"/>
              </a:spcBef>
              <a:spcAft>
                <a:spcPts val="0"/>
              </a:spcAft>
              <a:buNone/>
              <a:defRPr sz="2000">
                <a:latin typeface="Sriracha"/>
                <a:ea typeface="Sriracha"/>
                <a:cs typeface="Sriracha"/>
                <a:sym typeface="Sriracha"/>
              </a:defRPr>
            </a:lvl9pPr>
          </a:lstStyle>
          <a:p/>
        </p:txBody>
      </p:sp>
      <p:sp>
        <p:nvSpPr>
          <p:cNvPr id="103" name="Google Shape;103;p20"/>
          <p:cNvSpPr txBox="1"/>
          <p:nvPr>
            <p:ph idx="6" type="subTitle"/>
          </p:nvPr>
        </p:nvSpPr>
        <p:spPr>
          <a:xfrm>
            <a:off x="1041375" y="2783897"/>
            <a:ext cx="3205500" cy="583500"/>
          </a:xfrm>
          <a:prstGeom prst="rect">
            <a:avLst/>
          </a:prstGeom>
          <a:noFill/>
        </p:spPr>
        <p:txBody>
          <a:bodyPr anchorCtr="0" anchor="t" bIns="91425" lIns="91425" spcFirstLastPara="1" rIns="91425" wrap="square" tIns="91425">
            <a:noAutofit/>
          </a:bodyPr>
          <a:lstStyle>
            <a:lvl1pPr lvl="0" rtl="0" algn="ctr">
              <a:lnSpc>
                <a:spcPct val="100000"/>
              </a:lnSpc>
              <a:spcBef>
                <a:spcPts val="0"/>
              </a:spcBef>
              <a:spcAft>
                <a:spcPts val="0"/>
              </a:spcAft>
              <a:buNone/>
              <a:defRPr sz="1400"/>
            </a:lvl1pPr>
            <a:lvl2pPr lvl="1" rtl="0" algn="ctr">
              <a:lnSpc>
                <a:spcPct val="100000"/>
              </a:lnSpc>
              <a:spcBef>
                <a:spcPts val="0"/>
              </a:spcBef>
              <a:spcAft>
                <a:spcPts val="0"/>
              </a:spcAft>
              <a:buNone/>
              <a:defRPr sz="1400"/>
            </a:lvl2pPr>
            <a:lvl3pPr lvl="2" rtl="0" algn="ctr">
              <a:lnSpc>
                <a:spcPct val="100000"/>
              </a:lnSpc>
              <a:spcBef>
                <a:spcPts val="0"/>
              </a:spcBef>
              <a:spcAft>
                <a:spcPts val="0"/>
              </a:spcAft>
              <a:buNone/>
              <a:defRPr sz="1400"/>
            </a:lvl3pPr>
            <a:lvl4pPr lvl="3" rtl="0" algn="ctr">
              <a:lnSpc>
                <a:spcPct val="100000"/>
              </a:lnSpc>
              <a:spcBef>
                <a:spcPts val="0"/>
              </a:spcBef>
              <a:spcAft>
                <a:spcPts val="0"/>
              </a:spcAft>
              <a:buNone/>
              <a:defRPr sz="1400"/>
            </a:lvl4pPr>
            <a:lvl5pPr lvl="4" rtl="0" algn="ctr">
              <a:lnSpc>
                <a:spcPct val="100000"/>
              </a:lnSpc>
              <a:spcBef>
                <a:spcPts val="0"/>
              </a:spcBef>
              <a:spcAft>
                <a:spcPts val="0"/>
              </a:spcAft>
              <a:buNone/>
              <a:defRPr sz="1400"/>
            </a:lvl5pPr>
            <a:lvl6pPr lvl="5" rtl="0" algn="ctr">
              <a:lnSpc>
                <a:spcPct val="100000"/>
              </a:lnSpc>
              <a:spcBef>
                <a:spcPts val="0"/>
              </a:spcBef>
              <a:spcAft>
                <a:spcPts val="0"/>
              </a:spcAft>
              <a:buNone/>
              <a:defRPr sz="1400"/>
            </a:lvl6pPr>
            <a:lvl7pPr lvl="6" rtl="0" algn="ctr">
              <a:lnSpc>
                <a:spcPct val="100000"/>
              </a:lnSpc>
              <a:spcBef>
                <a:spcPts val="0"/>
              </a:spcBef>
              <a:spcAft>
                <a:spcPts val="0"/>
              </a:spcAft>
              <a:buNone/>
              <a:defRPr sz="1400"/>
            </a:lvl7pPr>
            <a:lvl8pPr lvl="7" rtl="0" algn="ctr">
              <a:lnSpc>
                <a:spcPct val="100000"/>
              </a:lnSpc>
              <a:spcBef>
                <a:spcPts val="0"/>
              </a:spcBef>
              <a:spcAft>
                <a:spcPts val="0"/>
              </a:spcAft>
              <a:buNone/>
              <a:defRPr sz="1400"/>
            </a:lvl8pPr>
            <a:lvl9pPr lvl="8" rtl="0" algn="ctr">
              <a:lnSpc>
                <a:spcPct val="100000"/>
              </a:lnSpc>
              <a:spcBef>
                <a:spcPts val="0"/>
              </a:spcBef>
              <a:spcAft>
                <a:spcPts val="0"/>
              </a:spcAft>
              <a:buNone/>
              <a:defRPr sz="14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lt1"/>
        </a:solidFill>
      </p:bgPr>
    </p:bg>
    <p:spTree>
      <p:nvGrpSpPr>
        <p:cNvPr id="13" name="Shape 13"/>
        <p:cNvGrpSpPr/>
        <p:nvPr/>
      </p:nvGrpSpPr>
      <p:grpSpPr>
        <a:xfrm>
          <a:off x="0" y="0"/>
          <a:ext cx="0" cy="0"/>
          <a:chOff x="0" y="0"/>
          <a:chExt cx="0" cy="0"/>
        </a:xfrm>
      </p:grpSpPr>
      <p:sp>
        <p:nvSpPr>
          <p:cNvPr id="14" name="Google Shape;14;p3"/>
          <p:cNvSpPr txBox="1"/>
          <p:nvPr>
            <p:ph type="title"/>
          </p:nvPr>
        </p:nvSpPr>
        <p:spPr>
          <a:xfrm>
            <a:off x="4572000" y="2707500"/>
            <a:ext cx="3856500" cy="466800"/>
          </a:xfrm>
          <a:prstGeom prst="rect">
            <a:avLst/>
          </a:prstGeom>
        </p:spPr>
        <p:txBody>
          <a:bodyPr anchorCtr="0" anchor="ctr" bIns="91425" lIns="91425" spcFirstLastPara="1" rIns="91425" wrap="square" tIns="91425">
            <a:noAutofit/>
          </a:bodyPr>
          <a:lstStyle>
            <a:lvl1pPr lvl="0">
              <a:spcBef>
                <a:spcPts val="0"/>
              </a:spcBef>
              <a:spcAft>
                <a:spcPts val="0"/>
              </a:spcAft>
              <a:buSzPts val="3500"/>
              <a:buNone/>
              <a:defRPr sz="3500"/>
            </a:lvl1pPr>
            <a:lvl2pPr lvl="1">
              <a:spcBef>
                <a:spcPts val="0"/>
              </a:spcBef>
              <a:spcAft>
                <a:spcPts val="0"/>
              </a:spcAft>
              <a:buSzPts val="3500"/>
              <a:buNone/>
              <a:defRPr sz="3500"/>
            </a:lvl2pPr>
            <a:lvl3pPr lvl="2">
              <a:spcBef>
                <a:spcPts val="0"/>
              </a:spcBef>
              <a:spcAft>
                <a:spcPts val="0"/>
              </a:spcAft>
              <a:buSzPts val="3500"/>
              <a:buNone/>
              <a:defRPr sz="3500"/>
            </a:lvl3pPr>
            <a:lvl4pPr lvl="3">
              <a:spcBef>
                <a:spcPts val="0"/>
              </a:spcBef>
              <a:spcAft>
                <a:spcPts val="0"/>
              </a:spcAft>
              <a:buSzPts val="3500"/>
              <a:buNone/>
              <a:defRPr sz="3500"/>
            </a:lvl4pPr>
            <a:lvl5pPr lvl="4">
              <a:spcBef>
                <a:spcPts val="0"/>
              </a:spcBef>
              <a:spcAft>
                <a:spcPts val="0"/>
              </a:spcAft>
              <a:buSzPts val="3500"/>
              <a:buNone/>
              <a:defRPr sz="3500"/>
            </a:lvl5pPr>
            <a:lvl6pPr lvl="5">
              <a:spcBef>
                <a:spcPts val="0"/>
              </a:spcBef>
              <a:spcAft>
                <a:spcPts val="0"/>
              </a:spcAft>
              <a:buSzPts val="3500"/>
              <a:buNone/>
              <a:defRPr sz="3500"/>
            </a:lvl6pPr>
            <a:lvl7pPr lvl="6">
              <a:spcBef>
                <a:spcPts val="0"/>
              </a:spcBef>
              <a:spcAft>
                <a:spcPts val="0"/>
              </a:spcAft>
              <a:buSzPts val="3500"/>
              <a:buNone/>
              <a:defRPr sz="3500"/>
            </a:lvl7pPr>
            <a:lvl8pPr lvl="7">
              <a:spcBef>
                <a:spcPts val="0"/>
              </a:spcBef>
              <a:spcAft>
                <a:spcPts val="0"/>
              </a:spcAft>
              <a:buSzPts val="3500"/>
              <a:buNone/>
              <a:defRPr sz="3500"/>
            </a:lvl8pPr>
            <a:lvl9pPr lvl="8">
              <a:spcBef>
                <a:spcPts val="0"/>
              </a:spcBef>
              <a:spcAft>
                <a:spcPts val="0"/>
              </a:spcAft>
              <a:buSzPts val="3500"/>
              <a:buNone/>
              <a:defRPr sz="3500"/>
            </a:lvl9pPr>
          </a:lstStyle>
          <a:p/>
        </p:txBody>
      </p:sp>
      <p:sp>
        <p:nvSpPr>
          <p:cNvPr id="15" name="Google Shape;15;p3"/>
          <p:cNvSpPr txBox="1"/>
          <p:nvPr>
            <p:ph hasCustomPrompt="1" idx="2" type="title"/>
          </p:nvPr>
        </p:nvSpPr>
        <p:spPr>
          <a:xfrm>
            <a:off x="4572000" y="1247323"/>
            <a:ext cx="3055800" cy="1176000"/>
          </a:xfrm>
          <a:prstGeom prst="rect">
            <a:avLst/>
          </a:prstGeom>
        </p:spPr>
        <p:txBody>
          <a:bodyPr anchorCtr="0" anchor="ctr" bIns="91425" lIns="91425" spcFirstLastPara="1" rIns="91425" wrap="square" tIns="91425">
            <a:noAutofit/>
          </a:bodyPr>
          <a:lstStyle>
            <a:lvl1pPr lvl="0" rtl="0">
              <a:spcBef>
                <a:spcPts val="0"/>
              </a:spcBef>
              <a:spcAft>
                <a:spcPts val="0"/>
              </a:spcAft>
              <a:buSzPts val="8000"/>
              <a:buNone/>
              <a:defRPr sz="8000"/>
            </a:lvl1pPr>
            <a:lvl2pPr lvl="1" rtl="0">
              <a:spcBef>
                <a:spcPts val="0"/>
              </a:spcBef>
              <a:spcAft>
                <a:spcPts val="0"/>
              </a:spcAft>
              <a:buSzPts val="8000"/>
              <a:buNone/>
              <a:defRPr sz="8000"/>
            </a:lvl2pPr>
            <a:lvl3pPr lvl="2" rtl="0">
              <a:spcBef>
                <a:spcPts val="0"/>
              </a:spcBef>
              <a:spcAft>
                <a:spcPts val="0"/>
              </a:spcAft>
              <a:buSzPts val="8000"/>
              <a:buNone/>
              <a:defRPr sz="8000"/>
            </a:lvl3pPr>
            <a:lvl4pPr lvl="3" rtl="0">
              <a:spcBef>
                <a:spcPts val="0"/>
              </a:spcBef>
              <a:spcAft>
                <a:spcPts val="0"/>
              </a:spcAft>
              <a:buSzPts val="8000"/>
              <a:buNone/>
              <a:defRPr sz="8000"/>
            </a:lvl4pPr>
            <a:lvl5pPr lvl="4" rtl="0">
              <a:spcBef>
                <a:spcPts val="0"/>
              </a:spcBef>
              <a:spcAft>
                <a:spcPts val="0"/>
              </a:spcAft>
              <a:buSzPts val="8000"/>
              <a:buNone/>
              <a:defRPr sz="8000"/>
            </a:lvl5pPr>
            <a:lvl6pPr lvl="5" rtl="0">
              <a:spcBef>
                <a:spcPts val="0"/>
              </a:spcBef>
              <a:spcAft>
                <a:spcPts val="0"/>
              </a:spcAft>
              <a:buSzPts val="8000"/>
              <a:buNone/>
              <a:defRPr sz="8000"/>
            </a:lvl6pPr>
            <a:lvl7pPr lvl="6" rtl="0">
              <a:spcBef>
                <a:spcPts val="0"/>
              </a:spcBef>
              <a:spcAft>
                <a:spcPts val="0"/>
              </a:spcAft>
              <a:buSzPts val="8000"/>
              <a:buNone/>
              <a:defRPr sz="8000"/>
            </a:lvl7pPr>
            <a:lvl8pPr lvl="7" rtl="0">
              <a:spcBef>
                <a:spcPts val="0"/>
              </a:spcBef>
              <a:spcAft>
                <a:spcPts val="0"/>
              </a:spcAft>
              <a:buSzPts val="8000"/>
              <a:buNone/>
              <a:defRPr sz="8000"/>
            </a:lvl8pPr>
            <a:lvl9pPr lvl="8" rtl="0">
              <a:spcBef>
                <a:spcPts val="0"/>
              </a:spcBef>
              <a:spcAft>
                <a:spcPts val="0"/>
              </a:spcAft>
              <a:buSzPts val="8000"/>
              <a:buNone/>
              <a:defRPr sz="8000"/>
            </a:lvl9pPr>
          </a:lstStyle>
          <a:p>
            <a:r>
              <a:t>xx%</a:t>
            </a:r>
          </a:p>
        </p:txBody>
      </p:sp>
      <p:sp>
        <p:nvSpPr>
          <p:cNvPr id="16" name="Google Shape;16;p3"/>
          <p:cNvSpPr txBox="1"/>
          <p:nvPr>
            <p:ph idx="1" type="subTitle"/>
          </p:nvPr>
        </p:nvSpPr>
        <p:spPr>
          <a:xfrm>
            <a:off x="4572000" y="3229775"/>
            <a:ext cx="2836800" cy="6486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CUSTOM_6">
    <p:bg>
      <p:bgPr>
        <a:solidFill>
          <a:schemeClr val="lt1"/>
        </a:solidFill>
      </p:bgPr>
    </p:bg>
    <p:spTree>
      <p:nvGrpSpPr>
        <p:cNvPr id="104" name="Shape 104"/>
        <p:cNvGrpSpPr/>
        <p:nvPr/>
      </p:nvGrpSpPr>
      <p:grpSpPr>
        <a:xfrm>
          <a:off x="0" y="0"/>
          <a:ext cx="0" cy="0"/>
          <a:chOff x="0" y="0"/>
          <a:chExt cx="0" cy="0"/>
        </a:xfrm>
      </p:grpSpPr>
      <p:sp>
        <p:nvSpPr>
          <p:cNvPr id="105" name="Google Shape;105;p21"/>
          <p:cNvSpPr txBox="1"/>
          <p:nvPr>
            <p:ph type="title"/>
          </p:nvPr>
        </p:nvSpPr>
        <p:spPr>
          <a:xfrm>
            <a:off x="715450" y="1469900"/>
            <a:ext cx="7713000" cy="1512000"/>
          </a:xfrm>
          <a:prstGeom prst="rect">
            <a:avLst/>
          </a:prstGeom>
        </p:spPr>
        <p:txBody>
          <a:bodyPr anchorCtr="0" anchor="ctr" bIns="91425" lIns="91425" spcFirstLastPara="1" rIns="91425" wrap="square" tIns="91425">
            <a:noAutofit/>
          </a:bodyPr>
          <a:lstStyle>
            <a:lvl1pPr lvl="0" algn="ctr">
              <a:lnSpc>
                <a:spcPct val="70000"/>
              </a:lnSpc>
              <a:spcBef>
                <a:spcPts val="0"/>
              </a:spcBef>
              <a:spcAft>
                <a:spcPts val="0"/>
              </a:spcAft>
              <a:buNone/>
              <a:defRPr sz="8000"/>
            </a:lvl1pPr>
            <a:lvl2pPr lvl="1" algn="ctr">
              <a:lnSpc>
                <a:spcPct val="70000"/>
              </a:lnSpc>
              <a:spcBef>
                <a:spcPts val="0"/>
              </a:spcBef>
              <a:spcAft>
                <a:spcPts val="0"/>
              </a:spcAft>
              <a:buNone/>
              <a:defRPr sz="8000"/>
            </a:lvl2pPr>
            <a:lvl3pPr lvl="2" algn="ctr">
              <a:lnSpc>
                <a:spcPct val="70000"/>
              </a:lnSpc>
              <a:spcBef>
                <a:spcPts val="0"/>
              </a:spcBef>
              <a:spcAft>
                <a:spcPts val="0"/>
              </a:spcAft>
              <a:buNone/>
              <a:defRPr sz="8000"/>
            </a:lvl3pPr>
            <a:lvl4pPr lvl="3" algn="ctr">
              <a:lnSpc>
                <a:spcPct val="70000"/>
              </a:lnSpc>
              <a:spcBef>
                <a:spcPts val="0"/>
              </a:spcBef>
              <a:spcAft>
                <a:spcPts val="0"/>
              </a:spcAft>
              <a:buNone/>
              <a:defRPr sz="8000"/>
            </a:lvl4pPr>
            <a:lvl5pPr lvl="4" algn="ctr">
              <a:lnSpc>
                <a:spcPct val="70000"/>
              </a:lnSpc>
              <a:spcBef>
                <a:spcPts val="0"/>
              </a:spcBef>
              <a:spcAft>
                <a:spcPts val="0"/>
              </a:spcAft>
              <a:buNone/>
              <a:defRPr sz="8000"/>
            </a:lvl5pPr>
            <a:lvl6pPr lvl="5" algn="ctr">
              <a:lnSpc>
                <a:spcPct val="70000"/>
              </a:lnSpc>
              <a:spcBef>
                <a:spcPts val="0"/>
              </a:spcBef>
              <a:spcAft>
                <a:spcPts val="0"/>
              </a:spcAft>
              <a:buNone/>
              <a:defRPr sz="8000"/>
            </a:lvl6pPr>
            <a:lvl7pPr lvl="6" algn="ctr">
              <a:lnSpc>
                <a:spcPct val="70000"/>
              </a:lnSpc>
              <a:spcBef>
                <a:spcPts val="0"/>
              </a:spcBef>
              <a:spcAft>
                <a:spcPts val="0"/>
              </a:spcAft>
              <a:buNone/>
              <a:defRPr sz="8000"/>
            </a:lvl7pPr>
            <a:lvl8pPr lvl="7" algn="ctr">
              <a:lnSpc>
                <a:spcPct val="70000"/>
              </a:lnSpc>
              <a:spcBef>
                <a:spcPts val="0"/>
              </a:spcBef>
              <a:spcAft>
                <a:spcPts val="0"/>
              </a:spcAft>
              <a:buNone/>
              <a:defRPr sz="8000"/>
            </a:lvl8pPr>
            <a:lvl9pPr lvl="8" algn="ctr">
              <a:lnSpc>
                <a:spcPct val="70000"/>
              </a:lnSpc>
              <a:spcBef>
                <a:spcPts val="0"/>
              </a:spcBef>
              <a:spcAft>
                <a:spcPts val="0"/>
              </a:spcAft>
              <a:buNone/>
              <a:defRPr sz="8000"/>
            </a:lvl9pPr>
          </a:lstStyle>
          <a:p/>
        </p:txBody>
      </p:sp>
      <p:sp>
        <p:nvSpPr>
          <p:cNvPr id="106" name="Google Shape;106;p21"/>
          <p:cNvSpPr txBox="1"/>
          <p:nvPr>
            <p:ph idx="1" type="subTitle"/>
          </p:nvPr>
        </p:nvSpPr>
        <p:spPr>
          <a:xfrm>
            <a:off x="2028450" y="3210400"/>
            <a:ext cx="5087100" cy="4632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None/>
              <a:defRPr/>
            </a:lvl1pPr>
            <a:lvl2pPr lvl="1" algn="ctr">
              <a:lnSpc>
                <a:spcPct val="100000"/>
              </a:lnSpc>
              <a:spcBef>
                <a:spcPts val="0"/>
              </a:spcBef>
              <a:spcAft>
                <a:spcPts val="0"/>
              </a:spcAft>
              <a:buNone/>
              <a:defRPr/>
            </a:lvl2pPr>
            <a:lvl3pPr lvl="2" algn="ctr">
              <a:lnSpc>
                <a:spcPct val="100000"/>
              </a:lnSpc>
              <a:spcBef>
                <a:spcPts val="0"/>
              </a:spcBef>
              <a:spcAft>
                <a:spcPts val="0"/>
              </a:spcAft>
              <a:buNone/>
              <a:defRPr/>
            </a:lvl3pPr>
            <a:lvl4pPr lvl="3" algn="ctr">
              <a:lnSpc>
                <a:spcPct val="100000"/>
              </a:lnSpc>
              <a:spcBef>
                <a:spcPts val="0"/>
              </a:spcBef>
              <a:spcAft>
                <a:spcPts val="0"/>
              </a:spcAft>
              <a:buNone/>
              <a:defRPr/>
            </a:lvl4pPr>
            <a:lvl5pPr lvl="4" algn="ctr">
              <a:lnSpc>
                <a:spcPct val="100000"/>
              </a:lnSpc>
              <a:spcBef>
                <a:spcPts val="0"/>
              </a:spcBef>
              <a:spcAft>
                <a:spcPts val="0"/>
              </a:spcAft>
              <a:buNone/>
              <a:defRPr/>
            </a:lvl5pPr>
            <a:lvl6pPr lvl="5" algn="ctr">
              <a:lnSpc>
                <a:spcPct val="100000"/>
              </a:lnSpc>
              <a:spcBef>
                <a:spcPts val="0"/>
              </a:spcBef>
              <a:spcAft>
                <a:spcPts val="0"/>
              </a:spcAft>
              <a:buNone/>
              <a:defRPr/>
            </a:lvl6pPr>
            <a:lvl7pPr lvl="6" algn="ctr">
              <a:lnSpc>
                <a:spcPct val="100000"/>
              </a:lnSpc>
              <a:spcBef>
                <a:spcPts val="0"/>
              </a:spcBef>
              <a:spcAft>
                <a:spcPts val="0"/>
              </a:spcAft>
              <a:buNone/>
              <a:defRPr/>
            </a:lvl7pPr>
            <a:lvl8pPr lvl="7" algn="ctr">
              <a:lnSpc>
                <a:spcPct val="100000"/>
              </a:lnSpc>
              <a:spcBef>
                <a:spcPts val="0"/>
              </a:spcBef>
              <a:spcAft>
                <a:spcPts val="0"/>
              </a:spcAft>
              <a:buNone/>
              <a:defRPr/>
            </a:lvl8pPr>
            <a:lvl9pPr lvl="8" algn="ctr">
              <a:lnSpc>
                <a:spcPct val="100000"/>
              </a:lnSpc>
              <a:spcBef>
                <a:spcPts val="0"/>
              </a:spcBef>
              <a:spcAft>
                <a:spcPts val="0"/>
              </a:spcAft>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_3">
    <p:spTree>
      <p:nvGrpSpPr>
        <p:cNvPr id="107" name="Shape 107"/>
        <p:cNvGrpSpPr/>
        <p:nvPr/>
      </p:nvGrpSpPr>
      <p:grpSpPr>
        <a:xfrm>
          <a:off x="0" y="0"/>
          <a:ext cx="0" cy="0"/>
          <a:chOff x="0" y="0"/>
          <a:chExt cx="0" cy="0"/>
        </a:xfrm>
      </p:grpSpPr>
      <p:sp>
        <p:nvSpPr>
          <p:cNvPr id="108" name="Google Shape;108;p22"/>
          <p:cNvSpPr/>
          <p:nvPr/>
        </p:nvSpPr>
        <p:spPr>
          <a:xfrm>
            <a:off x="0" y="0"/>
            <a:ext cx="9144000" cy="5143500"/>
          </a:xfrm>
          <a:prstGeom prst="rect">
            <a:avLst/>
          </a:prstGeom>
          <a:solidFill>
            <a:srgbClr val="FBA83E">
              <a:alpha val="55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22"/>
          <p:cNvSpPr/>
          <p:nvPr/>
        </p:nvSpPr>
        <p:spPr>
          <a:xfrm flipH="1">
            <a:off x="2987350" y="137475"/>
            <a:ext cx="6156650" cy="5006015"/>
          </a:xfrm>
          <a:custGeom>
            <a:rect b="b" l="l" r="r" t="t"/>
            <a:pathLst>
              <a:path extrusionOk="0" h="155575" w="191334">
                <a:moveTo>
                  <a:pt x="118313" y="0"/>
                </a:moveTo>
                <a:cubicBezTo>
                  <a:pt x="116208" y="0"/>
                  <a:pt x="114067" y="389"/>
                  <a:pt x="111990" y="1210"/>
                </a:cubicBezTo>
                <a:lnTo>
                  <a:pt x="0" y="45322"/>
                </a:lnTo>
                <a:lnTo>
                  <a:pt x="0" y="155574"/>
                </a:lnTo>
                <a:lnTo>
                  <a:pt x="191333" y="155574"/>
                </a:lnTo>
                <a:lnTo>
                  <a:pt x="134362" y="10937"/>
                </a:lnTo>
                <a:cubicBezTo>
                  <a:pt x="131691" y="4146"/>
                  <a:pt x="125189" y="0"/>
                  <a:pt x="11831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22"/>
          <p:cNvSpPr txBox="1"/>
          <p:nvPr>
            <p:ph type="ctrTitle"/>
          </p:nvPr>
        </p:nvSpPr>
        <p:spPr>
          <a:xfrm>
            <a:off x="4572000" y="1219076"/>
            <a:ext cx="3856500" cy="6372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6000"/>
              <a:buNone/>
              <a:defRPr sz="6000"/>
            </a:lvl1pPr>
            <a:lvl2pPr lvl="1" rtl="0" algn="ctr">
              <a:spcBef>
                <a:spcPts val="0"/>
              </a:spcBef>
              <a:spcAft>
                <a:spcPts val="0"/>
              </a:spcAft>
              <a:buSzPts val="6000"/>
              <a:buNone/>
              <a:defRPr sz="6000"/>
            </a:lvl2pPr>
            <a:lvl3pPr lvl="2" rtl="0" algn="ctr">
              <a:spcBef>
                <a:spcPts val="0"/>
              </a:spcBef>
              <a:spcAft>
                <a:spcPts val="0"/>
              </a:spcAft>
              <a:buSzPts val="6000"/>
              <a:buNone/>
              <a:defRPr sz="6000"/>
            </a:lvl3pPr>
            <a:lvl4pPr lvl="3" rtl="0" algn="ctr">
              <a:spcBef>
                <a:spcPts val="0"/>
              </a:spcBef>
              <a:spcAft>
                <a:spcPts val="0"/>
              </a:spcAft>
              <a:buSzPts val="6000"/>
              <a:buNone/>
              <a:defRPr sz="6000"/>
            </a:lvl4pPr>
            <a:lvl5pPr lvl="4" rtl="0" algn="ctr">
              <a:spcBef>
                <a:spcPts val="0"/>
              </a:spcBef>
              <a:spcAft>
                <a:spcPts val="0"/>
              </a:spcAft>
              <a:buSzPts val="6000"/>
              <a:buNone/>
              <a:defRPr sz="6000"/>
            </a:lvl5pPr>
            <a:lvl6pPr lvl="5" rtl="0" algn="ctr">
              <a:spcBef>
                <a:spcPts val="0"/>
              </a:spcBef>
              <a:spcAft>
                <a:spcPts val="0"/>
              </a:spcAft>
              <a:buSzPts val="6000"/>
              <a:buNone/>
              <a:defRPr sz="6000"/>
            </a:lvl6pPr>
            <a:lvl7pPr lvl="6" rtl="0" algn="ctr">
              <a:spcBef>
                <a:spcPts val="0"/>
              </a:spcBef>
              <a:spcAft>
                <a:spcPts val="0"/>
              </a:spcAft>
              <a:buSzPts val="6000"/>
              <a:buNone/>
              <a:defRPr sz="6000"/>
            </a:lvl7pPr>
            <a:lvl8pPr lvl="7" rtl="0" algn="ctr">
              <a:spcBef>
                <a:spcPts val="0"/>
              </a:spcBef>
              <a:spcAft>
                <a:spcPts val="0"/>
              </a:spcAft>
              <a:buSzPts val="6000"/>
              <a:buNone/>
              <a:defRPr sz="6000"/>
            </a:lvl8pPr>
            <a:lvl9pPr lvl="8" rtl="0" algn="ctr">
              <a:spcBef>
                <a:spcPts val="0"/>
              </a:spcBef>
              <a:spcAft>
                <a:spcPts val="0"/>
              </a:spcAft>
              <a:buSzPts val="6000"/>
              <a:buNone/>
              <a:defRPr sz="6000"/>
            </a:lvl9pPr>
          </a:lstStyle>
          <a:p/>
        </p:txBody>
      </p:sp>
      <p:sp>
        <p:nvSpPr>
          <p:cNvPr id="111" name="Google Shape;111;p22"/>
          <p:cNvSpPr txBox="1"/>
          <p:nvPr>
            <p:ph idx="1" type="subTitle"/>
          </p:nvPr>
        </p:nvSpPr>
        <p:spPr>
          <a:xfrm>
            <a:off x="4572000" y="1906674"/>
            <a:ext cx="3856500" cy="8937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12" name="Google Shape;112;p22"/>
          <p:cNvSpPr txBox="1"/>
          <p:nvPr/>
        </p:nvSpPr>
        <p:spPr>
          <a:xfrm>
            <a:off x="4572000" y="3748075"/>
            <a:ext cx="3856500" cy="588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100">
                <a:solidFill>
                  <a:schemeClr val="dk1"/>
                </a:solidFill>
                <a:latin typeface="Quicksand"/>
                <a:ea typeface="Quicksand"/>
                <a:cs typeface="Quicksand"/>
                <a:sym typeface="Quicksand"/>
              </a:rPr>
              <a:t>CREDITS: This presentation template was created by </a:t>
            </a:r>
            <a:r>
              <a:rPr b="1" lang="en" sz="1100">
                <a:solidFill>
                  <a:schemeClr val="dk1"/>
                </a:solidFill>
                <a:uFill>
                  <a:noFill/>
                </a:uFill>
                <a:latin typeface="Quicksand"/>
                <a:ea typeface="Quicksand"/>
                <a:cs typeface="Quicksand"/>
                <a:sym typeface="Quicksand"/>
                <a:hlinkClick r:id="rId2">
                  <a:extLst>
                    <a:ext uri="{A12FA001-AC4F-418D-AE19-62706E023703}">
                      <ahyp:hlinkClr val="tx"/>
                    </a:ext>
                  </a:extLst>
                </a:hlinkClick>
              </a:rPr>
              <a:t>Slidesgo</a:t>
            </a:r>
            <a:r>
              <a:rPr lang="en" sz="1100">
                <a:solidFill>
                  <a:schemeClr val="dk1"/>
                </a:solidFill>
                <a:latin typeface="Quicksand"/>
                <a:ea typeface="Quicksand"/>
                <a:cs typeface="Quicksand"/>
                <a:sym typeface="Quicksand"/>
              </a:rPr>
              <a:t>, including icons by </a:t>
            </a:r>
            <a:r>
              <a:rPr b="1" lang="en" sz="1100">
                <a:solidFill>
                  <a:schemeClr val="dk1"/>
                </a:solidFill>
                <a:uFill>
                  <a:noFill/>
                </a:uFill>
                <a:latin typeface="Quicksand"/>
                <a:ea typeface="Quicksand"/>
                <a:cs typeface="Quicksand"/>
                <a:sym typeface="Quicksand"/>
                <a:hlinkClick r:id="rId3">
                  <a:extLst>
                    <a:ext uri="{A12FA001-AC4F-418D-AE19-62706E023703}">
                      <ahyp:hlinkClr val="tx"/>
                    </a:ext>
                  </a:extLst>
                </a:hlinkClick>
              </a:rPr>
              <a:t>Flaticon</a:t>
            </a:r>
            <a:r>
              <a:rPr lang="en" sz="1100">
                <a:solidFill>
                  <a:schemeClr val="dk1"/>
                </a:solidFill>
                <a:latin typeface="Quicksand"/>
                <a:ea typeface="Quicksand"/>
                <a:cs typeface="Quicksand"/>
                <a:sym typeface="Quicksand"/>
              </a:rPr>
              <a:t>, and infographics &amp; images by </a:t>
            </a:r>
            <a:r>
              <a:rPr b="1" lang="en" sz="1100">
                <a:solidFill>
                  <a:schemeClr val="dk1"/>
                </a:solidFill>
                <a:uFill>
                  <a:noFill/>
                </a:uFill>
                <a:latin typeface="Quicksand"/>
                <a:ea typeface="Quicksand"/>
                <a:cs typeface="Quicksand"/>
                <a:sym typeface="Quicksand"/>
                <a:hlinkClick r:id="rId4">
                  <a:extLst>
                    <a:ext uri="{A12FA001-AC4F-418D-AE19-62706E023703}">
                      <ahyp:hlinkClr val="tx"/>
                    </a:ext>
                  </a:extLst>
                </a:hlinkClick>
              </a:rPr>
              <a:t>Freepik</a:t>
            </a:r>
            <a:r>
              <a:rPr lang="en" sz="1100">
                <a:solidFill>
                  <a:schemeClr val="dk1"/>
                </a:solidFill>
                <a:latin typeface="Quicksand"/>
                <a:ea typeface="Quicksand"/>
                <a:cs typeface="Quicksand"/>
                <a:sym typeface="Quicksand"/>
              </a:rPr>
              <a:t>. </a:t>
            </a:r>
            <a:endParaRPr b="1" sz="1100">
              <a:solidFill>
                <a:schemeClr val="dk1"/>
              </a:solidFill>
              <a:latin typeface="Quicksand"/>
              <a:ea typeface="Quicksand"/>
              <a:cs typeface="Quicksand"/>
              <a:sym typeface="Quicksan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rgbClr val="D2FAF0"/>
        </a:solidFill>
      </p:bgPr>
    </p:bg>
    <p:spTree>
      <p:nvGrpSpPr>
        <p:cNvPr id="17" name="Shape 17"/>
        <p:cNvGrpSpPr/>
        <p:nvPr/>
      </p:nvGrpSpPr>
      <p:grpSpPr>
        <a:xfrm>
          <a:off x="0" y="0"/>
          <a:ext cx="0" cy="0"/>
          <a:chOff x="0" y="0"/>
          <a:chExt cx="0" cy="0"/>
        </a:xfrm>
      </p:grpSpPr>
      <p:sp>
        <p:nvSpPr>
          <p:cNvPr id="18" name="Google Shape;18;p4"/>
          <p:cNvSpPr txBox="1"/>
          <p:nvPr>
            <p:ph type="title"/>
          </p:nvPr>
        </p:nvSpPr>
        <p:spPr>
          <a:xfrm>
            <a:off x="715450" y="539025"/>
            <a:ext cx="7713000" cy="4788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9" name="Google Shape;19;p4"/>
          <p:cNvSpPr txBox="1"/>
          <p:nvPr>
            <p:ph idx="1" type="body"/>
          </p:nvPr>
        </p:nvSpPr>
        <p:spPr>
          <a:xfrm>
            <a:off x="715450" y="1301025"/>
            <a:ext cx="7713000" cy="3303600"/>
          </a:xfrm>
          <a:prstGeom prst="rect">
            <a:avLst/>
          </a:prstGeom>
        </p:spPr>
        <p:txBody>
          <a:bodyPr anchorCtr="0" anchor="t" bIns="91425" lIns="91425" spcFirstLastPara="1" rIns="91425" wrap="square" tIns="91425">
            <a:noAutofit/>
          </a:bodyPr>
          <a:lstStyle>
            <a:lvl1pPr indent="-317500" lvl="0" marL="457200">
              <a:lnSpc>
                <a:spcPct val="100000"/>
              </a:lnSpc>
              <a:spcBef>
                <a:spcPts val="0"/>
              </a:spcBef>
              <a:spcAft>
                <a:spcPts val="0"/>
              </a:spcAft>
              <a:buSzPts val="1400"/>
              <a:buChar char="●"/>
              <a:defRPr sz="1400"/>
            </a:lvl1pPr>
            <a:lvl2pPr indent="-317500" lvl="1" marL="914400">
              <a:lnSpc>
                <a:spcPct val="100000"/>
              </a:lnSpc>
              <a:spcBef>
                <a:spcPts val="0"/>
              </a:spcBef>
              <a:spcAft>
                <a:spcPts val="0"/>
              </a:spcAft>
              <a:buSzPts val="1400"/>
              <a:buChar char="○"/>
              <a:defRPr/>
            </a:lvl2pPr>
            <a:lvl3pPr indent="-317500" lvl="2" marL="1371600">
              <a:lnSpc>
                <a:spcPct val="100000"/>
              </a:lnSpc>
              <a:spcBef>
                <a:spcPts val="0"/>
              </a:spcBef>
              <a:spcAft>
                <a:spcPts val="0"/>
              </a:spcAft>
              <a:buSzPts val="1400"/>
              <a:buChar char="■"/>
              <a:defRPr/>
            </a:lvl3pPr>
            <a:lvl4pPr indent="-317500" lvl="3" marL="1828800">
              <a:lnSpc>
                <a:spcPct val="100000"/>
              </a:lnSpc>
              <a:spcBef>
                <a:spcPts val="0"/>
              </a:spcBef>
              <a:spcAft>
                <a:spcPts val="0"/>
              </a:spcAft>
              <a:buSzPts val="1400"/>
              <a:buChar char="●"/>
              <a:defRPr/>
            </a:lvl4pPr>
            <a:lvl5pPr indent="-317500" lvl="4" marL="2286000">
              <a:lnSpc>
                <a:spcPct val="100000"/>
              </a:lnSpc>
              <a:spcBef>
                <a:spcPts val="0"/>
              </a:spcBef>
              <a:spcAft>
                <a:spcPts val="0"/>
              </a:spcAft>
              <a:buSzPts val="1400"/>
              <a:buChar char="○"/>
              <a:defRPr/>
            </a:lvl5pPr>
            <a:lvl6pPr indent="-317500" lvl="5" marL="2743200">
              <a:lnSpc>
                <a:spcPct val="100000"/>
              </a:lnSpc>
              <a:spcBef>
                <a:spcPts val="0"/>
              </a:spcBef>
              <a:spcAft>
                <a:spcPts val="0"/>
              </a:spcAft>
              <a:buSzPts val="1400"/>
              <a:buChar char="■"/>
              <a:defRPr/>
            </a:lvl6pPr>
            <a:lvl7pPr indent="-317500" lvl="6" marL="3200400">
              <a:lnSpc>
                <a:spcPct val="100000"/>
              </a:lnSpc>
              <a:spcBef>
                <a:spcPts val="0"/>
              </a:spcBef>
              <a:spcAft>
                <a:spcPts val="0"/>
              </a:spcAft>
              <a:buSzPts val="1400"/>
              <a:buChar char="●"/>
              <a:defRPr/>
            </a:lvl7pPr>
            <a:lvl8pPr indent="-317500" lvl="7" marL="3657600">
              <a:lnSpc>
                <a:spcPct val="100000"/>
              </a:lnSpc>
              <a:spcBef>
                <a:spcPts val="0"/>
              </a:spcBef>
              <a:spcAft>
                <a:spcPts val="0"/>
              </a:spcAft>
              <a:buSzPts val="1400"/>
              <a:buChar char="○"/>
              <a:defRPr/>
            </a:lvl8pPr>
            <a:lvl9pPr indent="-317500" lvl="8" marL="4114800">
              <a:lnSpc>
                <a:spcPct val="100000"/>
              </a:lnSpc>
              <a:spcBef>
                <a:spcPts val="0"/>
              </a:spcBef>
              <a:spcAft>
                <a:spcPts val="0"/>
              </a:spcAft>
              <a:buSzPts val="14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solidFill>
          <a:schemeClr val="lt1"/>
        </a:solidFill>
      </p:bgPr>
    </p:bg>
    <p:spTree>
      <p:nvGrpSpPr>
        <p:cNvPr id="20" name="Shape 20"/>
        <p:cNvGrpSpPr/>
        <p:nvPr/>
      </p:nvGrpSpPr>
      <p:grpSpPr>
        <a:xfrm>
          <a:off x="0" y="0"/>
          <a:ext cx="0" cy="0"/>
          <a:chOff x="0" y="0"/>
          <a:chExt cx="0" cy="0"/>
        </a:xfrm>
      </p:grpSpPr>
      <p:sp>
        <p:nvSpPr>
          <p:cNvPr id="21" name="Google Shape;21;p5"/>
          <p:cNvSpPr txBox="1"/>
          <p:nvPr>
            <p:ph type="title"/>
          </p:nvPr>
        </p:nvSpPr>
        <p:spPr>
          <a:xfrm>
            <a:off x="715450" y="539025"/>
            <a:ext cx="7713000" cy="4788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1106550" y="3067450"/>
            <a:ext cx="3074700" cy="1240800"/>
          </a:xfrm>
          <a:prstGeom prst="rect">
            <a:avLst/>
          </a:prstGeom>
          <a:noFill/>
        </p:spPr>
        <p:txBody>
          <a:bodyPr anchorCtr="0" anchor="t" bIns="91425" lIns="91425" spcFirstLastPara="1" rIns="91425" wrap="square" tIns="91425">
            <a:noAutofit/>
          </a:bodyPr>
          <a:lstStyle>
            <a:lvl1pPr indent="-330200" lvl="0" marL="457200" algn="ctr">
              <a:lnSpc>
                <a:spcPct val="100000"/>
              </a:lnSpc>
              <a:spcBef>
                <a:spcPts val="0"/>
              </a:spcBef>
              <a:spcAft>
                <a:spcPts val="0"/>
              </a:spcAft>
              <a:buSzPts val="1600"/>
              <a:buChar char="●"/>
              <a:defRPr sz="1600"/>
            </a:lvl1pPr>
            <a:lvl2pPr indent="-330200" lvl="1" marL="914400" algn="ctr">
              <a:lnSpc>
                <a:spcPct val="100000"/>
              </a:lnSpc>
              <a:spcBef>
                <a:spcPts val="0"/>
              </a:spcBef>
              <a:spcAft>
                <a:spcPts val="0"/>
              </a:spcAft>
              <a:buSzPts val="1600"/>
              <a:buChar char="○"/>
              <a:defRPr sz="1600"/>
            </a:lvl2pPr>
            <a:lvl3pPr indent="-330200" lvl="2" marL="1371600" algn="ctr">
              <a:lnSpc>
                <a:spcPct val="100000"/>
              </a:lnSpc>
              <a:spcBef>
                <a:spcPts val="0"/>
              </a:spcBef>
              <a:spcAft>
                <a:spcPts val="0"/>
              </a:spcAft>
              <a:buSzPts val="1600"/>
              <a:buChar char="■"/>
              <a:defRPr sz="1600"/>
            </a:lvl3pPr>
            <a:lvl4pPr indent="-330200" lvl="3" marL="1828800" algn="ctr">
              <a:lnSpc>
                <a:spcPct val="100000"/>
              </a:lnSpc>
              <a:spcBef>
                <a:spcPts val="0"/>
              </a:spcBef>
              <a:spcAft>
                <a:spcPts val="0"/>
              </a:spcAft>
              <a:buSzPts val="1600"/>
              <a:buChar char="●"/>
              <a:defRPr sz="1600"/>
            </a:lvl4pPr>
            <a:lvl5pPr indent="-330200" lvl="4" marL="2286000" algn="ctr">
              <a:lnSpc>
                <a:spcPct val="100000"/>
              </a:lnSpc>
              <a:spcBef>
                <a:spcPts val="0"/>
              </a:spcBef>
              <a:spcAft>
                <a:spcPts val="0"/>
              </a:spcAft>
              <a:buSzPts val="1600"/>
              <a:buChar char="○"/>
              <a:defRPr sz="1600"/>
            </a:lvl5pPr>
            <a:lvl6pPr indent="-330200" lvl="5" marL="2743200" algn="ctr">
              <a:lnSpc>
                <a:spcPct val="100000"/>
              </a:lnSpc>
              <a:spcBef>
                <a:spcPts val="0"/>
              </a:spcBef>
              <a:spcAft>
                <a:spcPts val="0"/>
              </a:spcAft>
              <a:buSzPts val="1600"/>
              <a:buChar char="■"/>
              <a:defRPr sz="1600"/>
            </a:lvl6pPr>
            <a:lvl7pPr indent="-330200" lvl="6" marL="3200400" algn="ctr">
              <a:lnSpc>
                <a:spcPct val="100000"/>
              </a:lnSpc>
              <a:spcBef>
                <a:spcPts val="0"/>
              </a:spcBef>
              <a:spcAft>
                <a:spcPts val="0"/>
              </a:spcAft>
              <a:buSzPts val="1600"/>
              <a:buChar char="●"/>
              <a:defRPr sz="1600"/>
            </a:lvl7pPr>
            <a:lvl8pPr indent="-330200" lvl="7" marL="3657600" algn="ctr">
              <a:lnSpc>
                <a:spcPct val="100000"/>
              </a:lnSpc>
              <a:spcBef>
                <a:spcPts val="0"/>
              </a:spcBef>
              <a:spcAft>
                <a:spcPts val="0"/>
              </a:spcAft>
              <a:buSzPts val="1600"/>
              <a:buChar char="○"/>
              <a:defRPr sz="1600"/>
            </a:lvl8pPr>
            <a:lvl9pPr indent="-330200" lvl="8" marL="4114800" algn="ctr">
              <a:lnSpc>
                <a:spcPct val="100000"/>
              </a:lnSpc>
              <a:spcBef>
                <a:spcPts val="0"/>
              </a:spcBef>
              <a:spcAft>
                <a:spcPts val="0"/>
              </a:spcAft>
              <a:buSzPts val="1600"/>
              <a:buChar char="■"/>
              <a:defRPr sz="1600"/>
            </a:lvl9pPr>
          </a:lstStyle>
          <a:p/>
        </p:txBody>
      </p:sp>
      <p:sp>
        <p:nvSpPr>
          <p:cNvPr id="23" name="Google Shape;23;p5"/>
          <p:cNvSpPr txBox="1"/>
          <p:nvPr>
            <p:ph idx="2" type="body"/>
          </p:nvPr>
        </p:nvSpPr>
        <p:spPr>
          <a:xfrm>
            <a:off x="4963050" y="3067450"/>
            <a:ext cx="3074700" cy="1240800"/>
          </a:xfrm>
          <a:prstGeom prst="rect">
            <a:avLst/>
          </a:prstGeom>
          <a:noFill/>
        </p:spPr>
        <p:txBody>
          <a:bodyPr anchorCtr="0" anchor="t" bIns="91425" lIns="91425" spcFirstLastPara="1" rIns="91425" wrap="square" tIns="91425">
            <a:noAutofit/>
          </a:bodyPr>
          <a:lstStyle>
            <a:lvl1pPr indent="-330200" lvl="0" marL="457200" algn="ctr">
              <a:lnSpc>
                <a:spcPct val="100000"/>
              </a:lnSpc>
              <a:spcBef>
                <a:spcPts val="0"/>
              </a:spcBef>
              <a:spcAft>
                <a:spcPts val="0"/>
              </a:spcAft>
              <a:buSzPts val="1600"/>
              <a:buChar char="●"/>
              <a:defRPr sz="1600"/>
            </a:lvl1pPr>
            <a:lvl2pPr indent="-330200" lvl="1" marL="914400" algn="ctr">
              <a:lnSpc>
                <a:spcPct val="100000"/>
              </a:lnSpc>
              <a:spcBef>
                <a:spcPts val="0"/>
              </a:spcBef>
              <a:spcAft>
                <a:spcPts val="0"/>
              </a:spcAft>
              <a:buSzPts val="1600"/>
              <a:buChar char="○"/>
              <a:defRPr sz="1600"/>
            </a:lvl2pPr>
            <a:lvl3pPr indent="-330200" lvl="2" marL="1371600" algn="ctr">
              <a:lnSpc>
                <a:spcPct val="100000"/>
              </a:lnSpc>
              <a:spcBef>
                <a:spcPts val="0"/>
              </a:spcBef>
              <a:spcAft>
                <a:spcPts val="0"/>
              </a:spcAft>
              <a:buSzPts val="1600"/>
              <a:buChar char="■"/>
              <a:defRPr sz="1600"/>
            </a:lvl3pPr>
            <a:lvl4pPr indent="-330200" lvl="3" marL="1828800" algn="ctr">
              <a:lnSpc>
                <a:spcPct val="100000"/>
              </a:lnSpc>
              <a:spcBef>
                <a:spcPts val="0"/>
              </a:spcBef>
              <a:spcAft>
                <a:spcPts val="0"/>
              </a:spcAft>
              <a:buSzPts val="1600"/>
              <a:buChar char="●"/>
              <a:defRPr sz="1600"/>
            </a:lvl4pPr>
            <a:lvl5pPr indent="-330200" lvl="4" marL="2286000" algn="ctr">
              <a:lnSpc>
                <a:spcPct val="100000"/>
              </a:lnSpc>
              <a:spcBef>
                <a:spcPts val="0"/>
              </a:spcBef>
              <a:spcAft>
                <a:spcPts val="0"/>
              </a:spcAft>
              <a:buSzPts val="1600"/>
              <a:buChar char="○"/>
              <a:defRPr sz="1600"/>
            </a:lvl5pPr>
            <a:lvl6pPr indent="-330200" lvl="5" marL="2743200" algn="ctr">
              <a:lnSpc>
                <a:spcPct val="100000"/>
              </a:lnSpc>
              <a:spcBef>
                <a:spcPts val="0"/>
              </a:spcBef>
              <a:spcAft>
                <a:spcPts val="0"/>
              </a:spcAft>
              <a:buSzPts val="1600"/>
              <a:buChar char="■"/>
              <a:defRPr sz="1600"/>
            </a:lvl6pPr>
            <a:lvl7pPr indent="-330200" lvl="6" marL="3200400" algn="ctr">
              <a:lnSpc>
                <a:spcPct val="100000"/>
              </a:lnSpc>
              <a:spcBef>
                <a:spcPts val="0"/>
              </a:spcBef>
              <a:spcAft>
                <a:spcPts val="0"/>
              </a:spcAft>
              <a:buSzPts val="1600"/>
              <a:buChar char="●"/>
              <a:defRPr sz="1600"/>
            </a:lvl7pPr>
            <a:lvl8pPr indent="-330200" lvl="7" marL="3657600" algn="ctr">
              <a:lnSpc>
                <a:spcPct val="100000"/>
              </a:lnSpc>
              <a:spcBef>
                <a:spcPts val="0"/>
              </a:spcBef>
              <a:spcAft>
                <a:spcPts val="0"/>
              </a:spcAft>
              <a:buSzPts val="1600"/>
              <a:buChar char="○"/>
              <a:defRPr sz="1600"/>
            </a:lvl8pPr>
            <a:lvl9pPr indent="-330200" lvl="8" marL="4114800" algn="ctr">
              <a:lnSpc>
                <a:spcPct val="100000"/>
              </a:lnSpc>
              <a:spcBef>
                <a:spcPts val="0"/>
              </a:spcBef>
              <a:spcAft>
                <a:spcPts val="0"/>
              </a:spcAft>
              <a:buSzPts val="1600"/>
              <a:buChar char="■"/>
              <a:defRPr sz="1600"/>
            </a:lvl9pPr>
          </a:lstStyle>
          <a:p/>
        </p:txBody>
      </p:sp>
      <p:sp>
        <p:nvSpPr>
          <p:cNvPr id="24" name="Google Shape;24;p5"/>
          <p:cNvSpPr txBox="1"/>
          <p:nvPr>
            <p:ph idx="3" type="subTitle"/>
          </p:nvPr>
        </p:nvSpPr>
        <p:spPr>
          <a:xfrm>
            <a:off x="1106450" y="2530750"/>
            <a:ext cx="3074700" cy="478800"/>
          </a:xfrm>
          <a:prstGeom prst="rect">
            <a:avLst/>
          </a:prstGeom>
          <a:noFill/>
        </p:spPr>
        <p:txBody>
          <a:bodyPr anchorCtr="0" anchor="t" bIns="91425" lIns="91425" spcFirstLastPara="1" rIns="91425" wrap="square" tIns="91425">
            <a:noAutofit/>
          </a:bodyPr>
          <a:lstStyle>
            <a:lvl1pPr lvl="0" rtl="0" algn="ctr">
              <a:lnSpc>
                <a:spcPct val="100000"/>
              </a:lnSpc>
              <a:spcBef>
                <a:spcPts val="0"/>
              </a:spcBef>
              <a:spcAft>
                <a:spcPts val="0"/>
              </a:spcAft>
              <a:buNone/>
              <a:defRPr sz="2000">
                <a:latin typeface="Sriracha"/>
                <a:ea typeface="Sriracha"/>
                <a:cs typeface="Sriracha"/>
                <a:sym typeface="Sriracha"/>
              </a:defRPr>
            </a:lvl1pPr>
            <a:lvl2pPr lvl="1" rtl="0" algn="ctr">
              <a:lnSpc>
                <a:spcPct val="100000"/>
              </a:lnSpc>
              <a:spcBef>
                <a:spcPts val="0"/>
              </a:spcBef>
              <a:spcAft>
                <a:spcPts val="0"/>
              </a:spcAft>
              <a:buNone/>
              <a:defRPr sz="2000">
                <a:latin typeface="Sriracha"/>
                <a:ea typeface="Sriracha"/>
                <a:cs typeface="Sriracha"/>
                <a:sym typeface="Sriracha"/>
              </a:defRPr>
            </a:lvl2pPr>
            <a:lvl3pPr lvl="2" rtl="0" algn="ctr">
              <a:lnSpc>
                <a:spcPct val="100000"/>
              </a:lnSpc>
              <a:spcBef>
                <a:spcPts val="0"/>
              </a:spcBef>
              <a:spcAft>
                <a:spcPts val="0"/>
              </a:spcAft>
              <a:buNone/>
              <a:defRPr sz="2000">
                <a:latin typeface="Sriracha"/>
                <a:ea typeface="Sriracha"/>
                <a:cs typeface="Sriracha"/>
                <a:sym typeface="Sriracha"/>
              </a:defRPr>
            </a:lvl3pPr>
            <a:lvl4pPr lvl="3" rtl="0" algn="ctr">
              <a:lnSpc>
                <a:spcPct val="100000"/>
              </a:lnSpc>
              <a:spcBef>
                <a:spcPts val="0"/>
              </a:spcBef>
              <a:spcAft>
                <a:spcPts val="0"/>
              </a:spcAft>
              <a:buNone/>
              <a:defRPr sz="2000">
                <a:latin typeface="Sriracha"/>
                <a:ea typeface="Sriracha"/>
                <a:cs typeface="Sriracha"/>
                <a:sym typeface="Sriracha"/>
              </a:defRPr>
            </a:lvl4pPr>
            <a:lvl5pPr lvl="4" rtl="0" algn="ctr">
              <a:lnSpc>
                <a:spcPct val="100000"/>
              </a:lnSpc>
              <a:spcBef>
                <a:spcPts val="0"/>
              </a:spcBef>
              <a:spcAft>
                <a:spcPts val="0"/>
              </a:spcAft>
              <a:buNone/>
              <a:defRPr sz="2000">
                <a:latin typeface="Sriracha"/>
                <a:ea typeface="Sriracha"/>
                <a:cs typeface="Sriracha"/>
                <a:sym typeface="Sriracha"/>
              </a:defRPr>
            </a:lvl5pPr>
            <a:lvl6pPr lvl="5" rtl="0" algn="ctr">
              <a:lnSpc>
                <a:spcPct val="100000"/>
              </a:lnSpc>
              <a:spcBef>
                <a:spcPts val="0"/>
              </a:spcBef>
              <a:spcAft>
                <a:spcPts val="0"/>
              </a:spcAft>
              <a:buNone/>
              <a:defRPr sz="2000">
                <a:latin typeface="Sriracha"/>
                <a:ea typeface="Sriracha"/>
                <a:cs typeface="Sriracha"/>
                <a:sym typeface="Sriracha"/>
              </a:defRPr>
            </a:lvl6pPr>
            <a:lvl7pPr lvl="6" rtl="0" algn="ctr">
              <a:lnSpc>
                <a:spcPct val="100000"/>
              </a:lnSpc>
              <a:spcBef>
                <a:spcPts val="0"/>
              </a:spcBef>
              <a:spcAft>
                <a:spcPts val="0"/>
              </a:spcAft>
              <a:buNone/>
              <a:defRPr sz="2000">
                <a:latin typeface="Sriracha"/>
                <a:ea typeface="Sriracha"/>
                <a:cs typeface="Sriracha"/>
                <a:sym typeface="Sriracha"/>
              </a:defRPr>
            </a:lvl7pPr>
            <a:lvl8pPr lvl="7" rtl="0" algn="ctr">
              <a:lnSpc>
                <a:spcPct val="100000"/>
              </a:lnSpc>
              <a:spcBef>
                <a:spcPts val="0"/>
              </a:spcBef>
              <a:spcAft>
                <a:spcPts val="0"/>
              </a:spcAft>
              <a:buNone/>
              <a:defRPr sz="2000">
                <a:latin typeface="Sriracha"/>
                <a:ea typeface="Sriracha"/>
                <a:cs typeface="Sriracha"/>
                <a:sym typeface="Sriracha"/>
              </a:defRPr>
            </a:lvl8pPr>
            <a:lvl9pPr lvl="8" rtl="0" algn="ctr">
              <a:lnSpc>
                <a:spcPct val="100000"/>
              </a:lnSpc>
              <a:spcBef>
                <a:spcPts val="0"/>
              </a:spcBef>
              <a:spcAft>
                <a:spcPts val="0"/>
              </a:spcAft>
              <a:buNone/>
              <a:defRPr sz="2000">
                <a:latin typeface="Sriracha"/>
                <a:ea typeface="Sriracha"/>
                <a:cs typeface="Sriracha"/>
                <a:sym typeface="Sriracha"/>
              </a:defRPr>
            </a:lvl9pPr>
          </a:lstStyle>
          <a:p/>
        </p:txBody>
      </p:sp>
      <p:sp>
        <p:nvSpPr>
          <p:cNvPr id="25" name="Google Shape;25;p5"/>
          <p:cNvSpPr txBox="1"/>
          <p:nvPr>
            <p:ph idx="4" type="subTitle"/>
          </p:nvPr>
        </p:nvSpPr>
        <p:spPr>
          <a:xfrm>
            <a:off x="4963050" y="2530750"/>
            <a:ext cx="3074700" cy="478800"/>
          </a:xfrm>
          <a:prstGeom prst="rect">
            <a:avLst/>
          </a:prstGeom>
          <a:noFill/>
        </p:spPr>
        <p:txBody>
          <a:bodyPr anchorCtr="0" anchor="t" bIns="91425" lIns="91425" spcFirstLastPara="1" rIns="91425" wrap="square" tIns="91425">
            <a:noAutofit/>
          </a:bodyPr>
          <a:lstStyle>
            <a:lvl1pPr lvl="0" rtl="0" algn="ctr">
              <a:lnSpc>
                <a:spcPct val="100000"/>
              </a:lnSpc>
              <a:spcBef>
                <a:spcPts val="0"/>
              </a:spcBef>
              <a:spcAft>
                <a:spcPts val="0"/>
              </a:spcAft>
              <a:buNone/>
              <a:defRPr sz="2000">
                <a:latin typeface="Sriracha"/>
                <a:ea typeface="Sriracha"/>
                <a:cs typeface="Sriracha"/>
                <a:sym typeface="Sriracha"/>
              </a:defRPr>
            </a:lvl1pPr>
            <a:lvl2pPr lvl="1" rtl="0" algn="ctr">
              <a:lnSpc>
                <a:spcPct val="100000"/>
              </a:lnSpc>
              <a:spcBef>
                <a:spcPts val="0"/>
              </a:spcBef>
              <a:spcAft>
                <a:spcPts val="0"/>
              </a:spcAft>
              <a:buNone/>
              <a:defRPr sz="2000">
                <a:latin typeface="Sriracha"/>
                <a:ea typeface="Sriracha"/>
                <a:cs typeface="Sriracha"/>
                <a:sym typeface="Sriracha"/>
              </a:defRPr>
            </a:lvl2pPr>
            <a:lvl3pPr lvl="2" rtl="0" algn="ctr">
              <a:lnSpc>
                <a:spcPct val="100000"/>
              </a:lnSpc>
              <a:spcBef>
                <a:spcPts val="0"/>
              </a:spcBef>
              <a:spcAft>
                <a:spcPts val="0"/>
              </a:spcAft>
              <a:buNone/>
              <a:defRPr sz="2000">
                <a:latin typeface="Sriracha"/>
                <a:ea typeface="Sriracha"/>
                <a:cs typeface="Sriracha"/>
                <a:sym typeface="Sriracha"/>
              </a:defRPr>
            </a:lvl3pPr>
            <a:lvl4pPr lvl="3" rtl="0" algn="ctr">
              <a:lnSpc>
                <a:spcPct val="100000"/>
              </a:lnSpc>
              <a:spcBef>
                <a:spcPts val="0"/>
              </a:spcBef>
              <a:spcAft>
                <a:spcPts val="0"/>
              </a:spcAft>
              <a:buNone/>
              <a:defRPr sz="2000">
                <a:latin typeface="Sriracha"/>
                <a:ea typeface="Sriracha"/>
                <a:cs typeface="Sriracha"/>
                <a:sym typeface="Sriracha"/>
              </a:defRPr>
            </a:lvl4pPr>
            <a:lvl5pPr lvl="4" rtl="0" algn="ctr">
              <a:lnSpc>
                <a:spcPct val="100000"/>
              </a:lnSpc>
              <a:spcBef>
                <a:spcPts val="0"/>
              </a:spcBef>
              <a:spcAft>
                <a:spcPts val="0"/>
              </a:spcAft>
              <a:buNone/>
              <a:defRPr sz="2000">
                <a:latin typeface="Sriracha"/>
                <a:ea typeface="Sriracha"/>
                <a:cs typeface="Sriracha"/>
                <a:sym typeface="Sriracha"/>
              </a:defRPr>
            </a:lvl5pPr>
            <a:lvl6pPr lvl="5" rtl="0" algn="ctr">
              <a:lnSpc>
                <a:spcPct val="100000"/>
              </a:lnSpc>
              <a:spcBef>
                <a:spcPts val="0"/>
              </a:spcBef>
              <a:spcAft>
                <a:spcPts val="0"/>
              </a:spcAft>
              <a:buNone/>
              <a:defRPr sz="2000">
                <a:latin typeface="Sriracha"/>
                <a:ea typeface="Sriracha"/>
                <a:cs typeface="Sriracha"/>
                <a:sym typeface="Sriracha"/>
              </a:defRPr>
            </a:lvl6pPr>
            <a:lvl7pPr lvl="6" rtl="0" algn="ctr">
              <a:lnSpc>
                <a:spcPct val="100000"/>
              </a:lnSpc>
              <a:spcBef>
                <a:spcPts val="0"/>
              </a:spcBef>
              <a:spcAft>
                <a:spcPts val="0"/>
              </a:spcAft>
              <a:buNone/>
              <a:defRPr sz="2000">
                <a:latin typeface="Sriracha"/>
                <a:ea typeface="Sriracha"/>
                <a:cs typeface="Sriracha"/>
                <a:sym typeface="Sriracha"/>
              </a:defRPr>
            </a:lvl7pPr>
            <a:lvl8pPr lvl="7" rtl="0" algn="ctr">
              <a:lnSpc>
                <a:spcPct val="100000"/>
              </a:lnSpc>
              <a:spcBef>
                <a:spcPts val="0"/>
              </a:spcBef>
              <a:spcAft>
                <a:spcPts val="0"/>
              </a:spcAft>
              <a:buNone/>
              <a:defRPr sz="2000">
                <a:latin typeface="Sriracha"/>
                <a:ea typeface="Sriracha"/>
                <a:cs typeface="Sriracha"/>
                <a:sym typeface="Sriracha"/>
              </a:defRPr>
            </a:lvl8pPr>
            <a:lvl9pPr lvl="8" rtl="0" algn="ctr">
              <a:lnSpc>
                <a:spcPct val="100000"/>
              </a:lnSpc>
              <a:spcBef>
                <a:spcPts val="0"/>
              </a:spcBef>
              <a:spcAft>
                <a:spcPts val="0"/>
              </a:spcAft>
              <a:buNone/>
              <a:defRPr sz="2000">
                <a:latin typeface="Sriracha"/>
                <a:ea typeface="Sriracha"/>
                <a:cs typeface="Sriracha"/>
                <a:sym typeface="Sriracha"/>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solidFill>
          <a:srgbClr val="D2FAF0"/>
        </a:solidFill>
      </p:bgPr>
    </p:bg>
    <p:spTree>
      <p:nvGrpSpPr>
        <p:cNvPr id="26" name="Shape 26"/>
        <p:cNvGrpSpPr/>
        <p:nvPr/>
      </p:nvGrpSpPr>
      <p:grpSpPr>
        <a:xfrm>
          <a:off x="0" y="0"/>
          <a:ext cx="0" cy="0"/>
          <a:chOff x="0" y="0"/>
          <a:chExt cx="0" cy="0"/>
        </a:xfrm>
      </p:grpSpPr>
      <p:sp>
        <p:nvSpPr>
          <p:cNvPr id="27" name="Google Shape;27;p6"/>
          <p:cNvSpPr txBox="1"/>
          <p:nvPr>
            <p:ph type="title"/>
          </p:nvPr>
        </p:nvSpPr>
        <p:spPr>
          <a:xfrm>
            <a:off x="715450" y="539025"/>
            <a:ext cx="7713000" cy="4788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bg>
      <p:bgPr>
        <a:solidFill>
          <a:schemeClr val="lt1"/>
        </a:solidFill>
      </p:bgPr>
    </p:bg>
    <p:spTree>
      <p:nvGrpSpPr>
        <p:cNvPr id="28" name="Shape 28"/>
        <p:cNvGrpSpPr/>
        <p:nvPr/>
      </p:nvGrpSpPr>
      <p:grpSpPr>
        <a:xfrm>
          <a:off x="0" y="0"/>
          <a:ext cx="0" cy="0"/>
          <a:chOff x="0" y="0"/>
          <a:chExt cx="0" cy="0"/>
        </a:xfrm>
      </p:grpSpPr>
      <p:sp>
        <p:nvSpPr>
          <p:cNvPr id="29" name="Google Shape;29;p7"/>
          <p:cNvSpPr txBox="1"/>
          <p:nvPr>
            <p:ph type="title"/>
          </p:nvPr>
        </p:nvSpPr>
        <p:spPr>
          <a:xfrm>
            <a:off x="715425" y="1605950"/>
            <a:ext cx="3856500" cy="478800"/>
          </a:xfrm>
          <a:prstGeom prst="rect">
            <a:avLst/>
          </a:prstGeom>
        </p:spPr>
        <p:txBody>
          <a:bodyPr anchorCtr="0" anchor="ctr" bIns="91425" lIns="91425" spcFirstLastPara="1" rIns="91425" wrap="square" tIns="91425">
            <a:noAutofit/>
          </a:bodyPr>
          <a:lstStyle>
            <a:lvl1pPr lvl="0" rtl="0">
              <a:spcBef>
                <a:spcPts val="0"/>
              </a:spcBef>
              <a:spcAft>
                <a:spcPts val="0"/>
              </a:spcAft>
              <a:buSzPts val="3000"/>
              <a:buNone/>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715450" y="2244850"/>
            <a:ext cx="3856500" cy="1292700"/>
          </a:xfrm>
          <a:prstGeom prst="rect">
            <a:avLst/>
          </a:prstGeom>
        </p:spPr>
        <p:txBody>
          <a:bodyPr anchorCtr="0" anchor="ctr" bIns="91425" lIns="91425" spcFirstLastPara="1" rIns="91425" wrap="square" tIns="91425">
            <a:noAutofit/>
          </a:bodyPr>
          <a:lstStyle>
            <a:lvl1pPr indent="-330200" lvl="0" marL="457200" rtl="0">
              <a:lnSpc>
                <a:spcPct val="100000"/>
              </a:lnSpc>
              <a:spcBef>
                <a:spcPts val="0"/>
              </a:spcBef>
              <a:spcAft>
                <a:spcPts val="0"/>
              </a:spcAft>
              <a:buSzPts val="1600"/>
              <a:buChar char="●"/>
              <a:defRPr sz="1600"/>
            </a:lvl1pPr>
            <a:lvl2pPr indent="-330200" lvl="1" marL="914400" rtl="0">
              <a:lnSpc>
                <a:spcPct val="100000"/>
              </a:lnSpc>
              <a:spcBef>
                <a:spcPts val="0"/>
              </a:spcBef>
              <a:spcAft>
                <a:spcPts val="0"/>
              </a:spcAft>
              <a:buSzPts val="1600"/>
              <a:buChar char="○"/>
              <a:defRPr sz="1600"/>
            </a:lvl2pPr>
            <a:lvl3pPr indent="-330200" lvl="2" marL="1371600" rtl="0">
              <a:lnSpc>
                <a:spcPct val="100000"/>
              </a:lnSpc>
              <a:spcBef>
                <a:spcPts val="0"/>
              </a:spcBef>
              <a:spcAft>
                <a:spcPts val="0"/>
              </a:spcAft>
              <a:buSzPts val="1600"/>
              <a:buChar char="■"/>
              <a:defRPr sz="1600"/>
            </a:lvl3pPr>
            <a:lvl4pPr indent="-330200" lvl="3" marL="1828800">
              <a:lnSpc>
                <a:spcPct val="100000"/>
              </a:lnSpc>
              <a:spcBef>
                <a:spcPts val="0"/>
              </a:spcBef>
              <a:spcAft>
                <a:spcPts val="0"/>
              </a:spcAft>
              <a:buSzPts val="1600"/>
              <a:buChar char="●"/>
              <a:defRPr sz="1600"/>
            </a:lvl4pPr>
            <a:lvl5pPr indent="-330200" lvl="4" marL="2286000">
              <a:lnSpc>
                <a:spcPct val="100000"/>
              </a:lnSpc>
              <a:spcBef>
                <a:spcPts val="0"/>
              </a:spcBef>
              <a:spcAft>
                <a:spcPts val="0"/>
              </a:spcAft>
              <a:buSzPts val="1600"/>
              <a:buChar char="○"/>
              <a:defRPr sz="1600"/>
            </a:lvl5pPr>
            <a:lvl6pPr indent="-330200" lvl="5" marL="2743200">
              <a:lnSpc>
                <a:spcPct val="100000"/>
              </a:lnSpc>
              <a:spcBef>
                <a:spcPts val="0"/>
              </a:spcBef>
              <a:spcAft>
                <a:spcPts val="0"/>
              </a:spcAft>
              <a:buSzPts val="1600"/>
              <a:buChar char="■"/>
              <a:defRPr sz="1600"/>
            </a:lvl6pPr>
            <a:lvl7pPr indent="-330200" lvl="6" marL="3200400">
              <a:lnSpc>
                <a:spcPct val="100000"/>
              </a:lnSpc>
              <a:spcBef>
                <a:spcPts val="0"/>
              </a:spcBef>
              <a:spcAft>
                <a:spcPts val="0"/>
              </a:spcAft>
              <a:buSzPts val="1600"/>
              <a:buChar char="●"/>
              <a:defRPr sz="1600"/>
            </a:lvl7pPr>
            <a:lvl8pPr indent="-330200" lvl="7" marL="3657600">
              <a:lnSpc>
                <a:spcPct val="100000"/>
              </a:lnSpc>
              <a:spcBef>
                <a:spcPts val="0"/>
              </a:spcBef>
              <a:spcAft>
                <a:spcPts val="0"/>
              </a:spcAft>
              <a:buSzPts val="1600"/>
              <a:buChar char="○"/>
              <a:defRPr sz="1600"/>
            </a:lvl8pPr>
            <a:lvl9pPr indent="-330200" lvl="8" marL="4114800">
              <a:lnSpc>
                <a:spcPct val="100000"/>
              </a:lnSpc>
              <a:spcBef>
                <a:spcPts val="0"/>
              </a:spcBef>
              <a:spcAft>
                <a:spcPts val="0"/>
              </a:spcAft>
              <a:buSzPts val="1600"/>
              <a:buChar char="■"/>
              <a:defRPr sz="1600"/>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1"/>
        </a:solidFill>
      </p:bgPr>
    </p:bg>
    <p:spTree>
      <p:nvGrpSpPr>
        <p:cNvPr id="31" name="Shape 31"/>
        <p:cNvGrpSpPr/>
        <p:nvPr/>
      </p:nvGrpSpPr>
      <p:grpSpPr>
        <a:xfrm>
          <a:off x="0" y="0"/>
          <a:ext cx="0" cy="0"/>
          <a:chOff x="0" y="0"/>
          <a:chExt cx="0" cy="0"/>
        </a:xfrm>
      </p:grpSpPr>
      <p:sp>
        <p:nvSpPr>
          <p:cNvPr id="32" name="Google Shape;32;p8"/>
          <p:cNvSpPr txBox="1"/>
          <p:nvPr>
            <p:ph type="title"/>
          </p:nvPr>
        </p:nvSpPr>
        <p:spPr>
          <a:xfrm>
            <a:off x="715450" y="526350"/>
            <a:ext cx="7713000" cy="1665600"/>
          </a:xfrm>
          <a:prstGeom prst="rect">
            <a:avLst/>
          </a:prstGeom>
        </p:spPr>
        <p:txBody>
          <a:bodyPr anchorCtr="0" anchor="ctr" bIns="91425" lIns="91425" spcFirstLastPara="1" rIns="91425" wrap="square" tIns="91425">
            <a:noAutofit/>
          </a:bodyPr>
          <a:lstStyle>
            <a:lvl1pPr lvl="0" algn="ctr">
              <a:spcBef>
                <a:spcPts val="0"/>
              </a:spcBef>
              <a:spcAft>
                <a:spcPts val="0"/>
              </a:spcAft>
              <a:buSzPts val="6000"/>
              <a:buNone/>
              <a:defRPr sz="60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solidFill>
          <a:schemeClr val="lt1"/>
        </a:solidFill>
      </p:bgPr>
    </p:bg>
    <p:spTree>
      <p:nvGrpSpPr>
        <p:cNvPr id="33" name="Shape 33"/>
        <p:cNvGrpSpPr/>
        <p:nvPr/>
      </p:nvGrpSpPr>
      <p:grpSpPr>
        <a:xfrm>
          <a:off x="0" y="0"/>
          <a:ext cx="0" cy="0"/>
          <a:chOff x="0" y="0"/>
          <a:chExt cx="0" cy="0"/>
        </a:xfrm>
      </p:grpSpPr>
      <p:sp>
        <p:nvSpPr>
          <p:cNvPr id="34" name="Google Shape;34;p9"/>
          <p:cNvSpPr txBox="1"/>
          <p:nvPr>
            <p:ph type="title"/>
          </p:nvPr>
        </p:nvSpPr>
        <p:spPr>
          <a:xfrm>
            <a:off x="745125" y="1233175"/>
            <a:ext cx="38370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5" name="Google Shape;35;p9"/>
          <p:cNvSpPr txBox="1"/>
          <p:nvPr>
            <p:ph idx="1" type="subTitle"/>
          </p:nvPr>
        </p:nvSpPr>
        <p:spPr>
          <a:xfrm>
            <a:off x="745125" y="2803075"/>
            <a:ext cx="38370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6" name="Google Shape;36;p9"/>
          <p:cNvSpPr txBox="1"/>
          <p:nvPr>
            <p:ph idx="2" type="body"/>
          </p:nvPr>
        </p:nvSpPr>
        <p:spPr>
          <a:xfrm>
            <a:off x="4591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solidFill>
          <a:schemeClr val="lt1"/>
        </a:solidFill>
      </p:bgPr>
    </p:bg>
    <p:spTree>
      <p:nvGrpSpPr>
        <p:cNvPr id="37" name="Shape 37"/>
        <p:cNvGrpSpPr/>
        <p:nvPr/>
      </p:nvGrpSpPr>
      <p:grpSpPr>
        <a:xfrm>
          <a:off x="0" y="0"/>
          <a:ext cx="0" cy="0"/>
          <a:chOff x="0" y="0"/>
          <a:chExt cx="0" cy="0"/>
        </a:xfrm>
      </p:grpSpPr>
      <p:sp>
        <p:nvSpPr>
          <p:cNvPr id="38" name="Google Shape;38;p10"/>
          <p:cNvSpPr txBox="1"/>
          <p:nvPr>
            <p:ph idx="1" type="body"/>
          </p:nvPr>
        </p:nvSpPr>
        <p:spPr>
          <a:xfrm>
            <a:off x="2043750" y="1130575"/>
            <a:ext cx="5056500" cy="1521600"/>
          </a:xfrm>
          <a:prstGeom prst="rect">
            <a:avLst/>
          </a:prstGeom>
        </p:spPr>
        <p:txBody>
          <a:bodyPr anchorCtr="0" anchor="ctr" bIns="91425" lIns="91425" spcFirstLastPara="1" rIns="91425" wrap="square" tIns="91425">
            <a:noAutofit/>
          </a:bodyPr>
          <a:lstStyle>
            <a:lvl1pPr indent="-228600" lvl="0" marL="457200" algn="ctr">
              <a:lnSpc>
                <a:spcPct val="100000"/>
              </a:lnSpc>
              <a:spcBef>
                <a:spcPts val="0"/>
              </a:spcBef>
              <a:spcAft>
                <a:spcPts val="0"/>
              </a:spcAft>
              <a:buSzPts val="2000"/>
              <a:buNone/>
              <a:defRPr sz="2000"/>
            </a:lvl1pPr>
          </a:lstStyle>
          <a:p/>
        </p:txBody>
      </p:sp>
      <p:sp>
        <p:nvSpPr>
          <p:cNvPr id="39" name="Google Shape;39;p10"/>
          <p:cNvSpPr txBox="1"/>
          <p:nvPr>
            <p:ph type="title"/>
          </p:nvPr>
        </p:nvSpPr>
        <p:spPr>
          <a:xfrm>
            <a:off x="1038820" y="3744675"/>
            <a:ext cx="2614800" cy="478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800"/>
              <a:buNone/>
              <a:defRPr sz="1800"/>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theme" Target="../theme/theme1.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15450" y="539025"/>
            <a:ext cx="7713000" cy="478800"/>
          </a:xfrm>
          <a:prstGeom prst="rect">
            <a:avLst/>
          </a:prstGeom>
          <a:noFill/>
          <a:ln>
            <a:noFill/>
          </a:ln>
        </p:spPr>
        <p:txBody>
          <a:bodyPr anchorCtr="0" anchor="ctr" bIns="91425" lIns="91425" spcFirstLastPara="1" rIns="91425" wrap="square" tIns="91425">
            <a:noAutofit/>
          </a:bodyPr>
          <a:lstStyle>
            <a:lvl1pPr lvl="0">
              <a:spcBef>
                <a:spcPts val="0"/>
              </a:spcBef>
              <a:spcAft>
                <a:spcPts val="0"/>
              </a:spcAft>
              <a:buClr>
                <a:srgbClr val="1A4477"/>
              </a:buClr>
              <a:buSzPts val="3000"/>
              <a:buFont typeface="Sriracha"/>
              <a:buNone/>
              <a:defRPr sz="3000">
                <a:solidFill>
                  <a:srgbClr val="1A4477"/>
                </a:solidFill>
                <a:latin typeface="Sriracha"/>
                <a:ea typeface="Sriracha"/>
                <a:cs typeface="Sriracha"/>
                <a:sym typeface="Sriracha"/>
              </a:defRPr>
            </a:lvl1pPr>
            <a:lvl2pPr lvl="1">
              <a:spcBef>
                <a:spcPts val="0"/>
              </a:spcBef>
              <a:spcAft>
                <a:spcPts val="0"/>
              </a:spcAft>
              <a:buClr>
                <a:srgbClr val="1A4477"/>
              </a:buClr>
              <a:buSzPts val="3000"/>
              <a:buFont typeface="Sriracha"/>
              <a:buNone/>
              <a:defRPr sz="3000">
                <a:solidFill>
                  <a:srgbClr val="1A4477"/>
                </a:solidFill>
                <a:latin typeface="Sriracha"/>
                <a:ea typeface="Sriracha"/>
                <a:cs typeface="Sriracha"/>
                <a:sym typeface="Sriracha"/>
              </a:defRPr>
            </a:lvl2pPr>
            <a:lvl3pPr lvl="2">
              <a:spcBef>
                <a:spcPts val="0"/>
              </a:spcBef>
              <a:spcAft>
                <a:spcPts val="0"/>
              </a:spcAft>
              <a:buClr>
                <a:srgbClr val="1A4477"/>
              </a:buClr>
              <a:buSzPts val="3000"/>
              <a:buFont typeface="Sriracha"/>
              <a:buNone/>
              <a:defRPr sz="3000">
                <a:solidFill>
                  <a:srgbClr val="1A4477"/>
                </a:solidFill>
                <a:latin typeface="Sriracha"/>
                <a:ea typeface="Sriracha"/>
                <a:cs typeface="Sriracha"/>
                <a:sym typeface="Sriracha"/>
              </a:defRPr>
            </a:lvl3pPr>
            <a:lvl4pPr lvl="3">
              <a:spcBef>
                <a:spcPts val="0"/>
              </a:spcBef>
              <a:spcAft>
                <a:spcPts val="0"/>
              </a:spcAft>
              <a:buClr>
                <a:srgbClr val="1A4477"/>
              </a:buClr>
              <a:buSzPts val="3000"/>
              <a:buFont typeface="Sriracha"/>
              <a:buNone/>
              <a:defRPr sz="3000">
                <a:solidFill>
                  <a:srgbClr val="1A4477"/>
                </a:solidFill>
                <a:latin typeface="Sriracha"/>
                <a:ea typeface="Sriracha"/>
                <a:cs typeface="Sriracha"/>
                <a:sym typeface="Sriracha"/>
              </a:defRPr>
            </a:lvl4pPr>
            <a:lvl5pPr lvl="4">
              <a:spcBef>
                <a:spcPts val="0"/>
              </a:spcBef>
              <a:spcAft>
                <a:spcPts val="0"/>
              </a:spcAft>
              <a:buClr>
                <a:srgbClr val="1A4477"/>
              </a:buClr>
              <a:buSzPts val="3000"/>
              <a:buFont typeface="Sriracha"/>
              <a:buNone/>
              <a:defRPr sz="3000">
                <a:solidFill>
                  <a:srgbClr val="1A4477"/>
                </a:solidFill>
                <a:latin typeface="Sriracha"/>
                <a:ea typeface="Sriracha"/>
                <a:cs typeface="Sriracha"/>
                <a:sym typeface="Sriracha"/>
              </a:defRPr>
            </a:lvl5pPr>
            <a:lvl6pPr lvl="5">
              <a:spcBef>
                <a:spcPts val="0"/>
              </a:spcBef>
              <a:spcAft>
                <a:spcPts val="0"/>
              </a:spcAft>
              <a:buClr>
                <a:srgbClr val="1A4477"/>
              </a:buClr>
              <a:buSzPts val="3000"/>
              <a:buFont typeface="Sriracha"/>
              <a:buNone/>
              <a:defRPr sz="3000">
                <a:solidFill>
                  <a:srgbClr val="1A4477"/>
                </a:solidFill>
                <a:latin typeface="Sriracha"/>
                <a:ea typeface="Sriracha"/>
                <a:cs typeface="Sriracha"/>
                <a:sym typeface="Sriracha"/>
              </a:defRPr>
            </a:lvl6pPr>
            <a:lvl7pPr lvl="6">
              <a:spcBef>
                <a:spcPts val="0"/>
              </a:spcBef>
              <a:spcAft>
                <a:spcPts val="0"/>
              </a:spcAft>
              <a:buClr>
                <a:srgbClr val="1A4477"/>
              </a:buClr>
              <a:buSzPts val="3000"/>
              <a:buFont typeface="Sriracha"/>
              <a:buNone/>
              <a:defRPr sz="3000">
                <a:solidFill>
                  <a:srgbClr val="1A4477"/>
                </a:solidFill>
                <a:latin typeface="Sriracha"/>
                <a:ea typeface="Sriracha"/>
                <a:cs typeface="Sriracha"/>
                <a:sym typeface="Sriracha"/>
              </a:defRPr>
            </a:lvl7pPr>
            <a:lvl8pPr lvl="7">
              <a:spcBef>
                <a:spcPts val="0"/>
              </a:spcBef>
              <a:spcAft>
                <a:spcPts val="0"/>
              </a:spcAft>
              <a:buClr>
                <a:srgbClr val="1A4477"/>
              </a:buClr>
              <a:buSzPts val="3000"/>
              <a:buFont typeface="Sriracha"/>
              <a:buNone/>
              <a:defRPr sz="3000">
                <a:solidFill>
                  <a:srgbClr val="1A4477"/>
                </a:solidFill>
                <a:latin typeface="Sriracha"/>
                <a:ea typeface="Sriracha"/>
                <a:cs typeface="Sriracha"/>
                <a:sym typeface="Sriracha"/>
              </a:defRPr>
            </a:lvl8pPr>
            <a:lvl9pPr lvl="8">
              <a:spcBef>
                <a:spcPts val="0"/>
              </a:spcBef>
              <a:spcAft>
                <a:spcPts val="0"/>
              </a:spcAft>
              <a:buClr>
                <a:srgbClr val="1A4477"/>
              </a:buClr>
              <a:buSzPts val="3000"/>
              <a:buFont typeface="Sriracha"/>
              <a:buNone/>
              <a:defRPr sz="3000">
                <a:solidFill>
                  <a:srgbClr val="1A4477"/>
                </a:solidFill>
                <a:latin typeface="Sriracha"/>
                <a:ea typeface="Sriracha"/>
                <a:cs typeface="Sriracha"/>
                <a:sym typeface="Sriracha"/>
              </a:defRPr>
            </a:lvl9pPr>
          </a:lstStyle>
          <a:p/>
        </p:txBody>
      </p:sp>
      <p:sp>
        <p:nvSpPr>
          <p:cNvPr id="7" name="Google Shape;7;p1"/>
          <p:cNvSpPr txBox="1"/>
          <p:nvPr>
            <p:ph idx="1" type="body"/>
          </p:nvPr>
        </p:nvSpPr>
        <p:spPr>
          <a:xfrm>
            <a:off x="715450" y="1310275"/>
            <a:ext cx="7713000" cy="32943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rgbClr val="1A4477"/>
              </a:buClr>
              <a:buSzPts val="1800"/>
              <a:buFont typeface="Quicksand Medium"/>
              <a:buChar char="●"/>
              <a:defRPr sz="1800">
                <a:solidFill>
                  <a:srgbClr val="1A4477"/>
                </a:solidFill>
                <a:latin typeface="Quicksand Medium"/>
                <a:ea typeface="Quicksand Medium"/>
                <a:cs typeface="Quicksand Medium"/>
                <a:sym typeface="Quicksand Medium"/>
              </a:defRPr>
            </a:lvl1pPr>
            <a:lvl2pPr indent="-317500" lvl="1" marL="914400">
              <a:lnSpc>
                <a:spcPct val="115000"/>
              </a:lnSpc>
              <a:spcBef>
                <a:spcPts val="1600"/>
              </a:spcBef>
              <a:spcAft>
                <a:spcPts val="0"/>
              </a:spcAft>
              <a:buClr>
                <a:srgbClr val="1A4477"/>
              </a:buClr>
              <a:buSzPts val="1400"/>
              <a:buFont typeface="Quicksand Medium"/>
              <a:buChar char="○"/>
              <a:defRPr>
                <a:solidFill>
                  <a:srgbClr val="1A4477"/>
                </a:solidFill>
                <a:latin typeface="Quicksand Medium"/>
                <a:ea typeface="Quicksand Medium"/>
                <a:cs typeface="Quicksand Medium"/>
                <a:sym typeface="Quicksand Medium"/>
              </a:defRPr>
            </a:lvl2pPr>
            <a:lvl3pPr indent="-317500" lvl="2" marL="1371600">
              <a:lnSpc>
                <a:spcPct val="115000"/>
              </a:lnSpc>
              <a:spcBef>
                <a:spcPts val="1600"/>
              </a:spcBef>
              <a:spcAft>
                <a:spcPts val="0"/>
              </a:spcAft>
              <a:buClr>
                <a:srgbClr val="1A4477"/>
              </a:buClr>
              <a:buSzPts val="1400"/>
              <a:buFont typeface="Quicksand Medium"/>
              <a:buChar char="■"/>
              <a:defRPr>
                <a:solidFill>
                  <a:srgbClr val="1A4477"/>
                </a:solidFill>
                <a:latin typeface="Quicksand Medium"/>
                <a:ea typeface="Quicksand Medium"/>
                <a:cs typeface="Quicksand Medium"/>
                <a:sym typeface="Quicksand Medium"/>
              </a:defRPr>
            </a:lvl3pPr>
            <a:lvl4pPr indent="-317500" lvl="3" marL="1828800">
              <a:lnSpc>
                <a:spcPct val="115000"/>
              </a:lnSpc>
              <a:spcBef>
                <a:spcPts val="1600"/>
              </a:spcBef>
              <a:spcAft>
                <a:spcPts val="0"/>
              </a:spcAft>
              <a:buClr>
                <a:srgbClr val="1A4477"/>
              </a:buClr>
              <a:buSzPts val="1400"/>
              <a:buFont typeface="Quicksand Medium"/>
              <a:buChar char="●"/>
              <a:defRPr>
                <a:solidFill>
                  <a:srgbClr val="1A4477"/>
                </a:solidFill>
                <a:latin typeface="Quicksand Medium"/>
                <a:ea typeface="Quicksand Medium"/>
                <a:cs typeface="Quicksand Medium"/>
                <a:sym typeface="Quicksand Medium"/>
              </a:defRPr>
            </a:lvl4pPr>
            <a:lvl5pPr indent="-317500" lvl="4" marL="2286000">
              <a:lnSpc>
                <a:spcPct val="115000"/>
              </a:lnSpc>
              <a:spcBef>
                <a:spcPts val="1600"/>
              </a:spcBef>
              <a:spcAft>
                <a:spcPts val="0"/>
              </a:spcAft>
              <a:buClr>
                <a:srgbClr val="1A4477"/>
              </a:buClr>
              <a:buSzPts val="1400"/>
              <a:buFont typeface="Quicksand Medium"/>
              <a:buChar char="○"/>
              <a:defRPr>
                <a:solidFill>
                  <a:srgbClr val="1A4477"/>
                </a:solidFill>
                <a:latin typeface="Quicksand Medium"/>
                <a:ea typeface="Quicksand Medium"/>
                <a:cs typeface="Quicksand Medium"/>
                <a:sym typeface="Quicksand Medium"/>
              </a:defRPr>
            </a:lvl5pPr>
            <a:lvl6pPr indent="-317500" lvl="5" marL="2743200">
              <a:lnSpc>
                <a:spcPct val="115000"/>
              </a:lnSpc>
              <a:spcBef>
                <a:spcPts val="1600"/>
              </a:spcBef>
              <a:spcAft>
                <a:spcPts val="0"/>
              </a:spcAft>
              <a:buClr>
                <a:srgbClr val="1A4477"/>
              </a:buClr>
              <a:buSzPts val="1400"/>
              <a:buFont typeface="Quicksand Medium"/>
              <a:buChar char="■"/>
              <a:defRPr>
                <a:solidFill>
                  <a:srgbClr val="1A4477"/>
                </a:solidFill>
                <a:latin typeface="Quicksand Medium"/>
                <a:ea typeface="Quicksand Medium"/>
                <a:cs typeface="Quicksand Medium"/>
                <a:sym typeface="Quicksand Medium"/>
              </a:defRPr>
            </a:lvl6pPr>
            <a:lvl7pPr indent="-317500" lvl="6" marL="3200400">
              <a:lnSpc>
                <a:spcPct val="115000"/>
              </a:lnSpc>
              <a:spcBef>
                <a:spcPts val="1600"/>
              </a:spcBef>
              <a:spcAft>
                <a:spcPts val="0"/>
              </a:spcAft>
              <a:buClr>
                <a:srgbClr val="1A4477"/>
              </a:buClr>
              <a:buSzPts val="1400"/>
              <a:buFont typeface="Quicksand Medium"/>
              <a:buChar char="●"/>
              <a:defRPr>
                <a:solidFill>
                  <a:srgbClr val="1A4477"/>
                </a:solidFill>
                <a:latin typeface="Quicksand Medium"/>
                <a:ea typeface="Quicksand Medium"/>
                <a:cs typeface="Quicksand Medium"/>
                <a:sym typeface="Quicksand Medium"/>
              </a:defRPr>
            </a:lvl7pPr>
            <a:lvl8pPr indent="-317500" lvl="7" marL="3657600">
              <a:lnSpc>
                <a:spcPct val="115000"/>
              </a:lnSpc>
              <a:spcBef>
                <a:spcPts val="1600"/>
              </a:spcBef>
              <a:spcAft>
                <a:spcPts val="0"/>
              </a:spcAft>
              <a:buClr>
                <a:srgbClr val="1A4477"/>
              </a:buClr>
              <a:buSzPts val="1400"/>
              <a:buFont typeface="Quicksand Medium"/>
              <a:buChar char="○"/>
              <a:defRPr>
                <a:solidFill>
                  <a:srgbClr val="1A4477"/>
                </a:solidFill>
                <a:latin typeface="Quicksand Medium"/>
                <a:ea typeface="Quicksand Medium"/>
                <a:cs typeface="Quicksand Medium"/>
                <a:sym typeface="Quicksand Medium"/>
              </a:defRPr>
            </a:lvl8pPr>
            <a:lvl9pPr indent="-317500" lvl="8" marL="4114800">
              <a:lnSpc>
                <a:spcPct val="115000"/>
              </a:lnSpc>
              <a:spcBef>
                <a:spcPts val="1600"/>
              </a:spcBef>
              <a:spcAft>
                <a:spcPts val="1600"/>
              </a:spcAft>
              <a:buClr>
                <a:srgbClr val="1A4477"/>
              </a:buClr>
              <a:buSzPts val="1400"/>
              <a:buFont typeface="Quicksand Medium"/>
              <a:buChar char="■"/>
              <a:defRPr>
                <a:solidFill>
                  <a:srgbClr val="1A4477"/>
                </a:solidFill>
                <a:latin typeface="Quicksand Medium"/>
                <a:ea typeface="Quicksand Medium"/>
                <a:cs typeface="Quicksand Medium"/>
                <a:sym typeface="Quicksand Medium"/>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4.jp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xml"/><Relationship Id="rId3" Type="http://schemas.openxmlformats.org/officeDocument/2006/relationships/image" Target="../media/image12.jpg"/><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13.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11.jpg"/><Relationship Id="rId4" Type="http://schemas.openxmlformats.org/officeDocument/2006/relationships/image" Target="../media/image10.png"/><Relationship Id="rId5" Type="http://schemas.openxmlformats.org/officeDocument/2006/relationships/image" Target="../media/image1.jpg"/><Relationship Id="rId6" Type="http://schemas.openxmlformats.org/officeDocument/2006/relationships/image" Target="../media/image5.png"/><Relationship Id="rId7"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16" name="Shape 116"/>
        <p:cNvGrpSpPr/>
        <p:nvPr/>
      </p:nvGrpSpPr>
      <p:grpSpPr>
        <a:xfrm>
          <a:off x="0" y="0"/>
          <a:ext cx="0" cy="0"/>
          <a:chOff x="0" y="0"/>
          <a:chExt cx="0" cy="0"/>
        </a:xfrm>
      </p:grpSpPr>
      <p:sp>
        <p:nvSpPr>
          <p:cNvPr id="117" name="Google Shape;117;p23"/>
          <p:cNvSpPr txBox="1"/>
          <p:nvPr>
            <p:ph idx="4294967295" type="ctrTitle"/>
          </p:nvPr>
        </p:nvSpPr>
        <p:spPr>
          <a:xfrm>
            <a:off x="715450" y="855429"/>
            <a:ext cx="3856500" cy="2750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6000"/>
              <a:t>Smart </a:t>
            </a:r>
            <a:endParaRPr sz="6000"/>
          </a:p>
          <a:p>
            <a:pPr indent="0" lvl="0" marL="0" rtl="0" algn="ctr">
              <a:spcBef>
                <a:spcPts val="0"/>
              </a:spcBef>
              <a:spcAft>
                <a:spcPts val="0"/>
              </a:spcAft>
              <a:buNone/>
            </a:pPr>
            <a:r>
              <a:rPr lang="en" sz="6000"/>
              <a:t>Doll</a:t>
            </a:r>
            <a:endParaRPr sz="6000">
              <a:solidFill>
                <a:srgbClr val="1A4477"/>
              </a:solidFill>
            </a:endParaRPr>
          </a:p>
        </p:txBody>
      </p:sp>
      <p:sp>
        <p:nvSpPr>
          <p:cNvPr id="118" name="Google Shape;118;p23"/>
          <p:cNvSpPr/>
          <p:nvPr/>
        </p:nvSpPr>
        <p:spPr>
          <a:xfrm rot="-3524697">
            <a:off x="152262" y="2209333"/>
            <a:ext cx="654958" cy="724830"/>
          </a:xfrm>
          <a:custGeom>
            <a:rect b="b" l="l" r="r" t="t"/>
            <a:pathLst>
              <a:path extrusionOk="0" h="17540" w="15850">
                <a:moveTo>
                  <a:pt x="8484" y="7308"/>
                </a:moveTo>
                <a:cubicBezTo>
                  <a:pt x="9186" y="7308"/>
                  <a:pt x="9890" y="7403"/>
                  <a:pt x="10569" y="7583"/>
                </a:cubicBezTo>
                <a:cubicBezTo>
                  <a:pt x="11924" y="7932"/>
                  <a:pt x="13852" y="8715"/>
                  <a:pt x="14396" y="10153"/>
                </a:cubicBezTo>
                <a:cubicBezTo>
                  <a:pt x="15108" y="12065"/>
                  <a:pt x="12883" y="12957"/>
                  <a:pt x="11339" y="12957"/>
                </a:cubicBezTo>
                <a:cubicBezTo>
                  <a:pt x="11247" y="12957"/>
                  <a:pt x="11158" y="12953"/>
                  <a:pt x="11072" y="12947"/>
                </a:cubicBezTo>
                <a:cubicBezTo>
                  <a:pt x="9633" y="12821"/>
                  <a:pt x="8124" y="12347"/>
                  <a:pt x="6867" y="11648"/>
                </a:cubicBezTo>
                <a:cubicBezTo>
                  <a:pt x="5638" y="10964"/>
                  <a:pt x="4688" y="9986"/>
                  <a:pt x="4129" y="8840"/>
                </a:cubicBezTo>
                <a:cubicBezTo>
                  <a:pt x="4562" y="8463"/>
                  <a:pt x="5065" y="8156"/>
                  <a:pt x="5610" y="7904"/>
                </a:cubicBezTo>
                <a:cubicBezTo>
                  <a:pt x="6516" y="7496"/>
                  <a:pt x="7498" y="7308"/>
                  <a:pt x="8484" y="7308"/>
                </a:cubicBezTo>
                <a:close/>
                <a:moveTo>
                  <a:pt x="9367" y="1"/>
                </a:moveTo>
                <a:cubicBezTo>
                  <a:pt x="7377" y="1"/>
                  <a:pt x="5401" y="881"/>
                  <a:pt x="4073" y="2582"/>
                </a:cubicBezTo>
                <a:cubicBezTo>
                  <a:pt x="2621" y="4440"/>
                  <a:pt x="2341" y="6689"/>
                  <a:pt x="3054" y="8645"/>
                </a:cubicBezTo>
                <a:cubicBezTo>
                  <a:pt x="1545" y="10195"/>
                  <a:pt x="777" y="12347"/>
                  <a:pt x="1321" y="14470"/>
                </a:cubicBezTo>
                <a:cubicBezTo>
                  <a:pt x="1098" y="14232"/>
                  <a:pt x="861" y="13995"/>
                  <a:pt x="595" y="13799"/>
                </a:cubicBezTo>
                <a:cubicBezTo>
                  <a:pt x="545" y="13762"/>
                  <a:pt x="491" y="13746"/>
                  <a:pt x="439" y="13746"/>
                </a:cubicBezTo>
                <a:cubicBezTo>
                  <a:pt x="212" y="13746"/>
                  <a:pt x="1" y="14042"/>
                  <a:pt x="148" y="14246"/>
                </a:cubicBezTo>
                <a:cubicBezTo>
                  <a:pt x="847" y="15266"/>
                  <a:pt x="1559" y="16174"/>
                  <a:pt x="2062" y="17292"/>
                </a:cubicBezTo>
                <a:cubicBezTo>
                  <a:pt x="2141" y="17465"/>
                  <a:pt x="2295" y="17540"/>
                  <a:pt x="2455" y="17540"/>
                </a:cubicBezTo>
                <a:cubicBezTo>
                  <a:pt x="2720" y="17540"/>
                  <a:pt x="3001" y="17336"/>
                  <a:pt x="2984" y="17040"/>
                </a:cubicBezTo>
                <a:cubicBezTo>
                  <a:pt x="2942" y="15881"/>
                  <a:pt x="3962" y="15350"/>
                  <a:pt x="4786" y="14777"/>
                </a:cubicBezTo>
                <a:cubicBezTo>
                  <a:pt x="5211" y="14482"/>
                  <a:pt x="4967" y="13888"/>
                  <a:pt x="4553" y="13888"/>
                </a:cubicBezTo>
                <a:cubicBezTo>
                  <a:pt x="4477" y="13888"/>
                  <a:pt x="4395" y="13908"/>
                  <a:pt x="4311" y="13953"/>
                </a:cubicBezTo>
                <a:cubicBezTo>
                  <a:pt x="3570" y="14344"/>
                  <a:pt x="2844" y="14861"/>
                  <a:pt x="2411" y="15559"/>
                </a:cubicBezTo>
                <a:cubicBezTo>
                  <a:pt x="1475" y="13450"/>
                  <a:pt x="2006" y="11145"/>
                  <a:pt x="3431" y="9511"/>
                </a:cubicBezTo>
                <a:cubicBezTo>
                  <a:pt x="3962" y="10489"/>
                  <a:pt x="4744" y="11369"/>
                  <a:pt x="5764" y="12039"/>
                </a:cubicBezTo>
                <a:cubicBezTo>
                  <a:pt x="7342" y="13073"/>
                  <a:pt x="9340" y="13743"/>
                  <a:pt x="11226" y="13841"/>
                </a:cubicBezTo>
                <a:cubicBezTo>
                  <a:pt x="11315" y="13846"/>
                  <a:pt x="11406" y="13848"/>
                  <a:pt x="11497" y="13848"/>
                </a:cubicBezTo>
                <a:cubicBezTo>
                  <a:pt x="13088" y="13848"/>
                  <a:pt x="14802" y="13147"/>
                  <a:pt x="15304" y="11508"/>
                </a:cubicBezTo>
                <a:cubicBezTo>
                  <a:pt x="15849" y="9706"/>
                  <a:pt x="14313" y="8268"/>
                  <a:pt x="12874" y="7513"/>
                </a:cubicBezTo>
                <a:cubicBezTo>
                  <a:pt x="11516" y="6804"/>
                  <a:pt x="9989" y="6396"/>
                  <a:pt x="8464" y="6396"/>
                </a:cubicBezTo>
                <a:cubicBezTo>
                  <a:pt x="7887" y="6396"/>
                  <a:pt x="7309" y="6455"/>
                  <a:pt x="6741" y="6577"/>
                </a:cubicBezTo>
                <a:cubicBezTo>
                  <a:pt x="5652" y="6815"/>
                  <a:pt x="4646" y="7318"/>
                  <a:pt x="3794" y="7988"/>
                </a:cubicBezTo>
                <a:cubicBezTo>
                  <a:pt x="3403" y="6647"/>
                  <a:pt x="3529" y="5180"/>
                  <a:pt x="4367" y="3770"/>
                </a:cubicBezTo>
                <a:cubicBezTo>
                  <a:pt x="5497" y="1869"/>
                  <a:pt x="7470" y="892"/>
                  <a:pt x="9483" y="892"/>
                </a:cubicBezTo>
                <a:cubicBezTo>
                  <a:pt x="10829" y="892"/>
                  <a:pt x="12193" y="1329"/>
                  <a:pt x="13335" y="2219"/>
                </a:cubicBezTo>
                <a:cubicBezTo>
                  <a:pt x="13408" y="2275"/>
                  <a:pt x="13487" y="2298"/>
                  <a:pt x="13564" y="2298"/>
                </a:cubicBezTo>
                <a:cubicBezTo>
                  <a:pt x="13853" y="2298"/>
                  <a:pt x="14103" y="1959"/>
                  <a:pt x="13838" y="1716"/>
                </a:cubicBezTo>
                <a:cubicBezTo>
                  <a:pt x="12554" y="562"/>
                  <a:pt x="10956" y="1"/>
                  <a:pt x="9367" y="1"/>
                </a:cubicBezTo>
                <a:close/>
              </a:path>
            </a:pathLst>
          </a:custGeom>
          <a:solidFill>
            <a:srgbClr val="74CBC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23"/>
          <p:cNvSpPr/>
          <p:nvPr/>
        </p:nvSpPr>
        <p:spPr>
          <a:xfrm>
            <a:off x="948800" y="2141050"/>
            <a:ext cx="3237397" cy="146524"/>
          </a:xfrm>
          <a:custGeom>
            <a:rect b="b" l="l" r="r" t="t"/>
            <a:pathLst>
              <a:path extrusionOk="0" h="6823" w="50010">
                <a:moveTo>
                  <a:pt x="44061" y="0"/>
                </a:moveTo>
                <a:cubicBezTo>
                  <a:pt x="30110" y="0"/>
                  <a:pt x="16164" y="731"/>
                  <a:pt x="2292" y="2205"/>
                </a:cubicBezTo>
                <a:cubicBezTo>
                  <a:pt x="1062" y="2344"/>
                  <a:pt x="1" y="3169"/>
                  <a:pt x="1" y="4510"/>
                </a:cubicBezTo>
                <a:cubicBezTo>
                  <a:pt x="1" y="5603"/>
                  <a:pt x="955" y="6823"/>
                  <a:pt x="2122" y="6823"/>
                </a:cubicBezTo>
                <a:cubicBezTo>
                  <a:pt x="2178" y="6823"/>
                  <a:pt x="2235" y="6820"/>
                  <a:pt x="2292" y="6814"/>
                </a:cubicBezTo>
                <a:cubicBezTo>
                  <a:pt x="16179" y="5340"/>
                  <a:pt x="30140" y="4596"/>
                  <a:pt x="44106" y="4596"/>
                </a:cubicBezTo>
                <a:cubicBezTo>
                  <a:pt x="45087" y="4596"/>
                  <a:pt x="46068" y="4600"/>
                  <a:pt x="47048" y="4607"/>
                </a:cubicBezTo>
                <a:cubicBezTo>
                  <a:pt x="47057" y="4607"/>
                  <a:pt x="47066" y="4607"/>
                  <a:pt x="47075" y="4607"/>
                </a:cubicBezTo>
                <a:cubicBezTo>
                  <a:pt x="50010" y="4607"/>
                  <a:pt x="50001" y="26"/>
                  <a:pt x="47048" y="12"/>
                </a:cubicBezTo>
                <a:cubicBezTo>
                  <a:pt x="46052" y="4"/>
                  <a:pt x="45056" y="0"/>
                  <a:pt x="44061" y="0"/>
                </a:cubicBezTo>
                <a:close/>
              </a:path>
            </a:pathLst>
          </a:custGeom>
          <a:solidFill>
            <a:srgbClr val="FBA83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23"/>
          <p:cNvSpPr/>
          <p:nvPr/>
        </p:nvSpPr>
        <p:spPr>
          <a:xfrm>
            <a:off x="1150900" y="3069750"/>
            <a:ext cx="2898580" cy="146524"/>
          </a:xfrm>
          <a:custGeom>
            <a:rect b="b" l="l" r="r" t="t"/>
            <a:pathLst>
              <a:path extrusionOk="0" h="6823" w="50010">
                <a:moveTo>
                  <a:pt x="44061" y="0"/>
                </a:moveTo>
                <a:cubicBezTo>
                  <a:pt x="30110" y="0"/>
                  <a:pt x="16164" y="731"/>
                  <a:pt x="2292" y="2205"/>
                </a:cubicBezTo>
                <a:cubicBezTo>
                  <a:pt x="1062" y="2344"/>
                  <a:pt x="1" y="3169"/>
                  <a:pt x="1" y="4510"/>
                </a:cubicBezTo>
                <a:cubicBezTo>
                  <a:pt x="1" y="5603"/>
                  <a:pt x="955" y="6823"/>
                  <a:pt x="2122" y="6823"/>
                </a:cubicBezTo>
                <a:cubicBezTo>
                  <a:pt x="2178" y="6823"/>
                  <a:pt x="2235" y="6820"/>
                  <a:pt x="2292" y="6814"/>
                </a:cubicBezTo>
                <a:cubicBezTo>
                  <a:pt x="16179" y="5340"/>
                  <a:pt x="30140" y="4596"/>
                  <a:pt x="44106" y="4596"/>
                </a:cubicBezTo>
                <a:cubicBezTo>
                  <a:pt x="45087" y="4596"/>
                  <a:pt x="46068" y="4600"/>
                  <a:pt x="47048" y="4607"/>
                </a:cubicBezTo>
                <a:cubicBezTo>
                  <a:pt x="47057" y="4607"/>
                  <a:pt x="47066" y="4607"/>
                  <a:pt x="47075" y="4607"/>
                </a:cubicBezTo>
                <a:cubicBezTo>
                  <a:pt x="50010" y="4607"/>
                  <a:pt x="50001" y="26"/>
                  <a:pt x="47048" y="12"/>
                </a:cubicBezTo>
                <a:cubicBezTo>
                  <a:pt x="46052" y="4"/>
                  <a:pt x="45056" y="0"/>
                  <a:pt x="44061" y="0"/>
                </a:cubicBezTo>
                <a:close/>
              </a:path>
            </a:pathLst>
          </a:custGeom>
          <a:solidFill>
            <a:srgbClr val="FBA83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1" name="Google Shape;121;p23"/>
          <p:cNvPicPr preferRelativeResize="0"/>
          <p:nvPr/>
        </p:nvPicPr>
        <p:blipFill>
          <a:blip r:embed="rId3">
            <a:alphaModFix/>
          </a:blip>
          <a:stretch>
            <a:fillRect/>
          </a:stretch>
        </p:blipFill>
        <p:spPr>
          <a:xfrm>
            <a:off x="4957725" y="152400"/>
            <a:ext cx="3720974" cy="48387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71" name="Shape 271"/>
        <p:cNvGrpSpPr/>
        <p:nvPr/>
      </p:nvGrpSpPr>
      <p:grpSpPr>
        <a:xfrm>
          <a:off x="0" y="0"/>
          <a:ext cx="0" cy="0"/>
          <a:chOff x="0" y="0"/>
          <a:chExt cx="0" cy="0"/>
        </a:xfrm>
      </p:grpSpPr>
      <p:sp>
        <p:nvSpPr>
          <p:cNvPr id="272" name="Google Shape;272;p32"/>
          <p:cNvSpPr/>
          <p:nvPr/>
        </p:nvSpPr>
        <p:spPr>
          <a:xfrm>
            <a:off x="838000" y="820450"/>
            <a:ext cx="4580166" cy="151829"/>
          </a:xfrm>
          <a:custGeom>
            <a:rect b="b" l="l" r="r" t="t"/>
            <a:pathLst>
              <a:path extrusionOk="0" h="6823" w="50010">
                <a:moveTo>
                  <a:pt x="44061" y="0"/>
                </a:moveTo>
                <a:cubicBezTo>
                  <a:pt x="30110" y="0"/>
                  <a:pt x="16164" y="731"/>
                  <a:pt x="2292" y="2205"/>
                </a:cubicBezTo>
                <a:cubicBezTo>
                  <a:pt x="1062" y="2344"/>
                  <a:pt x="1" y="3169"/>
                  <a:pt x="1" y="4510"/>
                </a:cubicBezTo>
                <a:cubicBezTo>
                  <a:pt x="1" y="5603"/>
                  <a:pt x="955" y="6823"/>
                  <a:pt x="2122" y="6823"/>
                </a:cubicBezTo>
                <a:cubicBezTo>
                  <a:pt x="2178" y="6823"/>
                  <a:pt x="2235" y="6820"/>
                  <a:pt x="2292" y="6814"/>
                </a:cubicBezTo>
                <a:cubicBezTo>
                  <a:pt x="16179" y="5340"/>
                  <a:pt x="30140" y="4596"/>
                  <a:pt x="44106" y="4596"/>
                </a:cubicBezTo>
                <a:cubicBezTo>
                  <a:pt x="45087" y="4596"/>
                  <a:pt x="46068" y="4600"/>
                  <a:pt x="47048" y="4607"/>
                </a:cubicBezTo>
                <a:cubicBezTo>
                  <a:pt x="47057" y="4607"/>
                  <a:pt x="47066" y="4607"/>
                  <a:pt x="47075" y="4607"/>
                </a:cubicBezTo>
                <a:cubicBezTo>
                  <a:pt x="50010" y="4607"/>
                  <a:pt x="50001" y="26"/>
                  <a:pt x="47048" y="12"/>
                </a:cubicBezTo>
                <a:cubicBezTo>
                  <a:pt x="46052" y="4"/>
                  <a:pt x="45056" y="0"/>
                  <a:pt x="44061" y="0"/>
                </a:cubicBezTo>
                <a:close/>
              </a:path>
            </a:pathLst>
          </a:custGeom>
          <a:solidFill>
            <a:srgbClr val="FBA83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32"/>
          <p:cNvSpPr txBox="1"/>
          <p:nvPr>
            <p:ph type="title"/>
          </p:nvPr>
        </p:nvSpPr>
        <p:spPr>
          <a:xfrm>
            <a:off x="789425" y="341651"/>
            <a:ext cx="7713000" cy="570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solidFill>
                  <a:schemeClr val="dk1"/>
                </a:solidFill>
              </a:rPr>
              <a:t>Hardware Structure Cont.</a:t>
            </a:r>
            <a:endParaRPr/>
          </a:p>
        </p:txBody>
      </p:sp>
      <p:sp>
        <p:nvSpPr>
          <p:cNvPr id="274" name="Google Shape;274;p32"/>
          <p:cNvSpPr txBox="1"/>
          <p:nvPr/>
        </p:nvSpPr>
        <p:spPr>
          <a:xfrm>
            <a:off x="5253650" y="4217025"/>
            <a:ext cx="2827500" cy="415500"/>
          </a:xfrm>
          <a:prstGeom prst="rect">
            <a:avLst/>
          </a:prstGeom>
          <a:noFill/>
          <a:ln>
            <a:noFill/>
          </a:ln>
        </p:spPr>
        <p:txBody>
          <a:bodyPr anchorCtr="0" anchor="t" bIns="91425" lIns="91425" spcFirstLastPara="1" rIns="91425" wrap="square" tIns="91425">
            <a:spAutoFit/>
          </a:bodyPr>
          <a:lstStyle/>
          <a:p>
            <a:pPr indent="0" lvl="0" marL="457200" rtl="0" algn="ctr">
              <a:lnSpc>
                <a:spcPct val="115000"/>
              </a:lnSpc>
              <a:spcBef>
                <a:spcPts val="0"/>
              </a:spcBef>
              <a:spcAft>
                <a:spcPts val="0"/>
              </a:spcAft>
              <a:buNone/>
            </a:pPr>
            <a:r>
              <a:rPr lang="en" sz="1500">
                <a:highlight>
                  <a:srgbClr val="FFFFFF"/>
                </a:highlight>
                <a:latin typeface="Quicksand Medium"/>
                <a:ea typeface="Quicksand Medium"/>
                <a:cs typeface="Quicksand Medium"/>
                <a:sym typeface="Quicksand Medium"/>
              </a:rPr>
              <a:t>Power bank</a:t>
            </a:r>
            <a:endParaRPr sz="1500">
              <a:latin typeface="Quicksand Medium"/>
              <a:ea typeface="Quicksand Medium"/>
              <a:cs typeface="Quicksand Medium"/>
              <a:sym typeface="Quicksand Medium"/>
            </a:endParaRPr>
          </a:p>
        </p:txBody>
      </p:sp>
      <p:pic>
        <p:nvPicPr>
          <p:cNvPr id="275" name="Google Shape;275;p32"/>
          <p:cNvPicPr preferRelativeResize="0"/>
          <p:nvPr/>
        </p:nvPicPr>
        <p:blipFill>
          <a:blip r:embed="rId3">
            <a:alphaModFix/>
          </a:blip>
          <a:stretch>
            <a:fillRect/>
          </a:stretch>
        </p:blipFill>
        <p:spPr>
          <a:xfrm>
            <a:off x="2137142" y="2588325"/>
            <a:ext cx="1606233" cy="1785088"/>
          </a:xfrm>
          <a:prstGeom prst="rect">
            <a:avLst/>
          </a:prstGeom>
          <a:noFill/>
          <a:ln>
            <a:noFill/>
          </a:ln>
        </p:spPr>
      </p:pic>
      <p:sp>
        <p:nvSpPr>
          <p:cNvPr id="276" name="Google Shape;276;p32"/>
          <p:cNvSpPr txBox="1"/>
          <p:nvPr/>
        </p:nvSpPr>
        <p:spPr>
          <a:xfrm>
            <a:off x="971450" y="4155369"/>
            <a:ext cx="3388200" cy="415500"/>
          </a:xfrm>
          <a:prstGeom prst="rect">
            <a:avLst/>
          </a:prstGeom>
          <a:noFill/>
          <a:ln>
            <a:noFill/>
          </a:ln>
        </p:spPr>
        <p:txBody>
          <a:bodyPr anchorCtr="0" anchor="t" bIns="91425" lIns="91425" spcFirstLastPara="1" rIns="91425" wrap="square" tIns="91425">
            <a:spAutoFit/>
          </a:bodyPr>
          <a:lstStyle/>
          <a:p>
            <a:pPr indent="0" lvl="0" marL="457200" rtl="0" algn="ctr">
              <a:lnSpc>
                <a:spcPct val="115000"/>
              </a:lnSpc>
              <a:spcBef>
                <a:spcPts val="0"/>
              </a:spcBef>
              <a:spcAft>
                <a:spcPts val="0"/>
              </a:spcAft>
              <a:buNone/>
            </a:pPr>
            <a:r>
              <a:rPr lang="en" sz="1500">
                <a:highlight>
                  <a:srgbClr val="FFFFFF"/>
                </a:highlight>
                <a:latin typeface="Quicksand Medium"/>
                <a:ea typeface="Quicksand Medium"/>
                <a:cs typeface="Quicksand Medium"/>
                <a:sym typeface="Quicksand Medium"/>
              </a:rPr>
              <a:t>Push button</a:t>
            </a:r>
            <a:endParaRPr sz="1500">
              <a:latin typeface="Quicksand Medium"/>
              <a:ea typeface="Quicksand Medium"/>
              <a:cs typeface="Quicksand Medium"/>
              <a:sym typeface="Quicksand Medium"/>
            </a:endParaRPr>
          </a:p>
        </p:txBody>
      </p:sp>
      <p:pic>
        <p:nvPicPr>
          <p:cNvPr id="277" name="Google Shape;277;p32"/>
          <p:cNvPicPr preferRelativeResize="0"/>
          <p:nvPr/>
        </p:nvPicPr>
        <p:blipFill>
          <a:blip r:embed="rId4">
            <a:alphaModFix/>
          </a:blip>
          <a:stretch>
            <a:fillRect/>
          </a:stretch>
        </p:blipFill>
        <p:spPr>
          <a:xfrm>
            <a:off x="5102002" y="1589825"/>
            <a:ext cx="3388321" cy="26923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81" name="Shape 281"/>
        <p:cNvGrpSpPr/>
        <p:nvPr/>
      </p:nvGrpSpPr>
      <p:grpSpPr>
        <a:xfrm>
          <a:off x="0" y="0"/>
          <a:ext cx="0" cy="0"/>
          <a:chOff x="0" y="0"/>
          <a:chExt cx="0" cy="0"/>
        </a:xfrm>
      </p:grpSpPr>
      <p:sp>
        <p:nvSpPr>
          <p:cNvPr id="282" name="Google Shape;282;p33"/>
          <p:cNvSpPr/>
          <p:nvPr/>
        </p:nvSpPr>
        <p:spPr>
          <a:xfrm>
            <a:off x="838000" y="820450"/>
            <a:ext cx="4580166" cy="151829"/>
          </a:xfrm>
          <a:custGeom>
            <a:rect b="b" l="l" r="r" t="t"/>
            <a:pathLst>
              <a:path extrusionOk="0" h="6823" w="50010">
                <a:moveTo>
                  <a:pt x="44061" y="0"/>
                </a:moveTo>
                <a:cubicBezTo>
                  <a:pt x="30110" y="0"/>
                  <a:pt x="16164" y="731"/>
                  <a:pt x="2292" y="2205"/>
                </a:cubicBezTo>
                <a:cubicBezTo>
                  <a:pt x="1062" y="2344"/>
                  <a:pt x="1" y="3169"/>
                  <a:pt x="1" y="4510"/>
                </a:cubicBezTo>
                <a:cubicBezTo>
                  <a:pt x="1" y="5603"/>
                  <a:pt x="955" y="6823"/>
                  <a:pt x="2122" y="6823"/>
                </a:cubicBezTo>
                <a:cubicBezTo>
                  <a:pt x="2178" y="6823"/>
                  <a:pt x="2235" y="6820"/>
                  <a:pt x="2292" y="6814"/>
                </a:cubicBezTo>
                <a:cubicBezTo>
                  <a:pt x="16179" y="5340"/>
                  <a:pt x="30140" y="4596"/>
                  <a:pt x="44106" y="4596"/>
                </a:cubicBezTo>
                <a:cubicBezTo>
                  <a:pt x="45087" y="4596"/>
                  <a:pt x="46068" y="4600"/>
                  <a:pt x="47048" y="4607"/>
                </a:cubicBezTo>
                <a:cubicBezTo>
                  <a:pt x="47057" y="4607"/>
                  <a:pt x="47066" y="4607"/>
                  <a:pt x="47075" y="4607"/>
                </a:cubicBezTo>
                <a:cubicBezTo>
                  <a:pt x="50010" y="4607"/>
                  <a:pt x="50001" y="26"/>
                  <a:pt x="47048" y="12"/>
                </a:cubicBezTo>
                <a:cubicBezTo>
                  <a:pt x="46052" y="4"/>
                  <a:pt x="45056" y="0"/>
                  <a:pt x="44061" y="0"/>
                </a:cubicBezTo>
                <a:close/>
              </a:path>
            </a:pathLst>
          </a:custGeom>
          <a:solidFill>
            <a:srgbClr val="FBA83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33"/>
          <p:cNvSpPr txBox="1"/>
          <p:nvPr>
            <p:ph type="title"/>
          </p:nvPr>
        </p:nvSpPr>
        <p:spPr>
          <a:xfrm>
            <a:off x="789425" y="341651"/>
            <a:ext cx="7713000" cy="570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solidFill>
                  <a:schemeClr val="dk1"/>
                </a:solidFill>
              </a:rPr>
              <a:t>Website</a:t>
            </a:r>
            <a:endParaRPr/>
          </a:p>
        </p:txBody>
      </p:sp>
      <p:sp>
        <p:nvSpPr>
          <p:cNvPr id="284" name="Google Shape;284;p33"/>
          <p:cNvSpPr txBox="1"/>
          <p:nvPr>
            <p:ph idx="4294967295" type="subTitle"/>
          </p:nvPr>
        </p:nvSpPr>
        <p:spPr>
          <a:xfrm>
            <a:off x="867850" y="1305650"/>
            <a:ext cx="4233300" cy="3243300"/>
          </a:xfrm>
          <a:prstGeom prst="rect">
            <a:avLst/>
          </a:prstGeom>
        </p:spPr>
        <p:txBody>
          <a:bodyPr anchorCtr="0" anchor="t" bIns="91425" lIns="91425" spcFirstLastPara="1" rIns="91425" wrap="square" tIns="91425">
            <a:noAutofit/>
          </a:bodyPr>
          <a:lstStyle/>
          <a:p>
            <a:pPr indent="0" lvl="0" marL="0" rtl="0" algn="l">
              <a:spcBef>
                <a:spcPts val="1200"/>
              </a:spcBef>
              <a:spcAft>
                <a:spcPts val="0"/>
              </a:spcAft>
              <a:buNone/>
            </a:pPr>
            <a:r>
              <a:rPr lang="en">
                <a:solidFill>
                  <a:srgbClr val="1A4477"/>
                </a:solidFill>
              </a:rPr>
              <a:t>We built a webpage in html and css, the page contains a screen showing a live video of what is being filmed through the camera on the doll, and it also contains 5 buttons to control the movement of the doll in all directions (forward, behind, right, left, stop button)</a:t>
            </a:r>
            <a:endParaRPr>
              <a:solidFill>
                <a:srgbClr val="1A4477"/>
              </a:solidFill>
            </a:endParaRPr>
          </a:p>
          <a:p>
            <a:pPr indent="0" lvl="0" marL="0" rtl="0" algn="l">
              <a:spcBef>
                <a:spcPts val="1200"/>
              </a:spcBef>
              <a:spcAft>
                <a:spcPts val="1600"/>
              </a:spcAft>
              <a:buNone/>
            </a:pPr>
            <a:r>
              <a:t/>
            </a:r>
            <a:endParaRPr/>
          </a:p>
        </p:txBody>
      </p:sp>
      <p:sp>
        <p:nvSpPr>
          <p:cNvPr id="285" name="Google Shape;285;p33"/>
          <p:cNvSpPr txBox="1"/>
          <p:nvPr/>
        </p:nvSpPr>
        <p:spPr>
          <a:xfrm>
            <a:off x="5253650" y="4217025"/>
            <a:ext cx="2827500" cy="415500"/>
          </a:xfrm>
          <a:prstGeom prst="rect">
            <a:avLst/>
          </a:prstGeom>
          <a:noFill/>
          <a:ln>
            <a:noFill/>
          </a:ln>
        </p:spPr>
        <p:txBody>
          <a:bodyPr anchorCtr="0" anchor="t" bIns="91425" lIns="91425" spcFirstLastPara="1" rIns="91425" wrap="square" tIns="91425">
            <a:spAutoFit/>
          </a:bodyPr>
          <a:lstStyle/>
          <a:p>
            <a:pPr indent="0" lvl="0" marL="457200" rtl="0" algn="ctr">
              <a:lnSpc>
                <a:spcPct val="115000"/>
              </a:lnSpc>
              <a:spcBef>
                <a:spcPts val="0"/>
              </a:spcBef>
              <a:spcAft>
                <a:spcPts val="0"/>
              </a:spcAft>
              <a:buNone/>
            </a:pPr>
            <a:r>
              <a:t/>
            </a:r>
            <a:endParaRPr sz="1500">
              <a:latin typeface="Quicksand Medium"/>
              <a:ea typeface="Quicksand Medium"/>
              <a:cs typeface="Quicksand Medium"/>
              <a:sym typeface="Quicksand Medium"/>
            </a:endParaRPr>
          </a:p>
        </p:txBody>
      </p:sp>
      <p:pic>
        <p:nvPicPr>
          <p:cNvPr id="286" name="Google Shape;286;p33"/>
          <p:cNvPicPr preferRelativeResize="0"/>
          <p:nvPr/>
        </p:nvPicPr>
        <p:blipFill>
          <a:blip r:embed="rId3">
            <a:alphaModFix/>
          </a:blip>
          <a:stretch>
            <a:fillRect/>
          </a:stretch>
        </p:blipFill>
        <p:spPr>
          <a:xfrm>
            <a:off x="6127373" y="0"/>
            <a:ext cx="2375654" cy="51435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90" name="Shape 290"/>
        <p:cNvGrpSpPr/>
        <p:nvPr/>
      </p:nvGrpSpPr>
      <p:grpSpPr>
        <a:xfrm>
          <a:off x="0" y="0"/>
          <a:ext cx="0" cy="0"/>
          <a:chOff x="0" y="0"/>
          <a:chExt cx="0" cy="0"/>
        </a:xfrm>
      </p:grpSpPr>
      <p:grpSp>
        <p:nvGrpSpPr>
          <p:cNvPr id="291" name="Google Shape;291;p34"/>
          <p:cNvGrpSpPr/>
          <p:nvPr/>
        </p:nvGrpSpPr>
        <p:grpSpPr>
          <a:xfrm>
            <a:off x="1052183" y="2373150"/>
            <a:ext cx="936610" cy="800409"/>
            <a:chOff x="2794150" y="3804075"/>
            <a:chExt cx="936610" cy="800409"/>
          </a:xfrm>
        </p:grpSpPr>
        <p:sp>
          <p:nvSpPr>
            <p:cNvPr id="292" name="Google Shape;292;p34"/>
            <p:cNvSpPr/>
            <p:nvPr/>
          </p:nvSpPr>
          <p:spPr>
            <a:xfrm>
              <a:off x="2854033" y="3857379"/>
              <a:ext cx="816844" cy="693801"/>
            </a:xfrm>
            <a:custGeom>
              <a:rect b="b" l="l" r="r" t="t"/>
              <a:pathLst>
                <a:path extrusionOk="0" h="12749" w="15010">
                  <a:moveTo>
                    <a:pt x="12869" y="0"/>
                  </a:moveTo>
                  <a:cubicBezTo>
                    <a:pt x="12586" y="0"/>
                    <a:pt x="12303" y="10"/>
                    <a:pt x="12020" y="10"/>
                  </a:cubicBezTo>
                  <a:cubicBezTo>
                    <a:pt x="11565" y="14"/>
                    <a:pt x="11110" y="19"/>
                    <a:pt x="10655" y="19"/>
                  </a:cubicBezTo>
                  <a:lnTo>
                    <a:pt x="5118" y="53"/>
                  </a:lnTo>
                  <a:lnTo>
                    <a:pt x="2385" y="70"/>
                  </a:lnTo>
                  <a:cubicBezTo>
                    <a:pt x="1918" y="74"/>
                    <a:pt x="1450" y="79"/>
                    <a:pt x="983" y="83"/>
                  </a:cubicBezTo>
                  <a:cubicBezTo>
                    <a:pt x="956" y="83"/>
                    <a:pt x="929" y="83"/>
                    <a:pt x="902" y="83"/>
                  </a:cubicBezTo>
                  <a:cubicBezTo>
                    <a:pt x="637" y="83"/>
                    <a:pt x="322" y="93"/>
                    <a:pt x="159" y="319"/>
                  </a:cubicBezTo>
                  <a:cubicBezTo>
                    <a:pt x="60" y="456"/>
                    <a:pt x="60" y="611"/>
                    <a:pt x="65" y="765"/>
                  </a:cubicBezTo>
                  <a:cubicBezTo>
                    <a:pt x="26" y="791"/>
                    <a:pt x="0" y="829"/>
                    <a:pt x="4" y="885"/>
                  </a:cubicBezTo>
                  <a:cubicBezTo>
                    <a:pt x="86" y="2670"/>
                    <a:pt x="185" y="4454"/>
                    <a:pt x="305" y="6234"/>
                  </a:cubicBezTo>
                  <a:cubicBezTo>
                    <a:pt x="361" y="7114"/>
                    <a:pt x="425" y="7993"/>
                    <a:pt x="489" y="8872"/>
                  </a:cubicBezTo>
                  <a:cubicBezTo>
                    <a:pt x="558" y="9752"/>
                    <a:pt x="601" y="10644"/>
                    <a:pt x="704" y="11519"/>
                  </a:cubicBezTo>
                  <a:cubicBezTo>
                    <a:pt x="738" y="11815"/>
                    <a:pt x="820" y="12115"/>
                    <a:pt x="1077" y="12300"/>
                  </a:cubicBezTo>
                  <a:cubicBezTo>
                    <a:pt x="1373" y="12505"/>
                    <a:pt x="1793" y="12484"/>
                    <a:pt x="2141" y="12510"/>
                  </a:cubicBezTo>
                  <a:cubicBezTo>
                    <a:pt x="3059" y="12578"/>
                    <a:pt x="3972" y="12630"/>
                    <a:pt x="4890" y="12668"/>
                  </a:cubicBezTo>
                  <a:cubicBezTo>
                    <a:pt x="6152" y="12722"/>
                    <a:pt x="7415" y="12749"/>
                    <a:pt x="8677" y="12749"/>
                  </a:cubicBezTo>
                  <a:cubicBezTo>
                    <a:pt x="9238" y="12749"/>
                    <a:pt x="9799" y="12743"/>
                    <a:pt x="10360" y="12733"/>
                  </a:cubicBezTo>
                  <a:cubicBezTo>
                    <a:pt x="11273" y="12716"/>
                    <a:pt x="12191" y="12686"/>
                    <a:pt x="13109" y="12638"/>
                  </a:cubicBezTo>
                  <a:cubicBezTo>
                    <a:pt x="13328" y="12630"/>
                    <a:pt x="13547" y="12617"/>
                    <a:pt x="13770" y="12604"/>
                  </a:cubicBezTo>
                  <a:cubicBezTo>
                    <a:pt x="13971" y="12596"/>
                    <a:pt x="14194" y="12604"/>
                    <a:pt x="14396" y="12561"/>
                  </a:cubicBezTo>
                  <a:cubicBezTo>
                    <a:pt x="14791" y="12484"/>
                    <a:pt x="14816" y="12047"/>
                    <a:pt x="14872" y="11729"/>
                  </a:cubicBezTo>
                  <a:cubicBezTo>
                    <a:pt x="15009" y="10888"/>
                    <a:pt x="15009" y="10039"/>
                    <a:pt x="14992" y="9194"/>
                  </a:cubicBezTo>
                  <a:cubicBezTo>
                    <a:pt x="14979" y="8289"/>
                    <a:pt x="14941" y="7384"/>
                    <a:pt x="14894" y="6483"/>
                  </a:cubicBezTo>
                  <a:cubicBezTo>
                    <a:pt x="14795" y="4729"/>
                    <a:pt x="14662" y="2974"/>
                    <a:pt x="14499" y="1224"/>
                  </a:cubicBezTo>
                  <a:cubicBezTo>
                    <a:pt x="14469" y="907"/>
                    <a:pt x="14422" y="568"/>
                    <a:pt x="14186" y="327"/>
                  </a:cubicBezTo>
                  <a:cubicBezTo>
                    <a:pt x="13958" y="91"/>
                    <a:pt x="13615" y="27"/>
                    <a:pt x="13294" y="10"/>
                  </a:cubicBezTo>
                  <a:cubicBezTo>
                    <a:pt x="13152" y="3"/>
                    <a:pt x="13010" y="0"/>
                    <a:pt x="12869"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34"/>
            <p:cNvSpPr/>
            <p:nvPr/>
          </p:nvSpPr>
          <p:spPr>
            <a:xfrm>
              <a:off x="2794150" y="3804075"/>
              <a:ext cx="936610" cy="800409"/>
            </a:xfrm>
            <a:custGeom>
              <a:rect b="b" l="l" r="r" t="t"/>
              <a:pathLst>
                <a:path extrusionOk="0" h="14708" w="18459">
                  <a:moveTo>
                    <a:pt x="10256" y="1"/>
                  </a:moveTo>
                  <a:cubicBezTo>
                    <a:pt x="8554" y="1"/>
                    <a:pt x="6851" y="10"/>
                    <a:pt x="5148" y="29"/>
                  </a:cubicBezTo>
                  <a:cubicBezTo>
                    <a:pt x="4680" y="34"/>
                    <a:pt x="4213" y="38"/>
                    <a:pt x="3745" y="47"/>
                  </a:cubicBezTo>
                  <a:cubicBezTo>
                    <a:pt x="3557" y="47"/>
                    <a:pt x="3557" y="334"/>
                    <a:pt x="3745" y="334"/>
                  </a:cubicBezTo>
                  <a:cubicBezTo>
                    <a:pt x="5873" y="304"/>
                    <a:pt x="8002" y="289"/>
                    <a:pt x="10130" y="289"/>
                  </a:cubicBezTo>
                  <a:cubicBezTo>
                    <a:pt x="11652" y="289"/>
                    <a:pt x="13174" y="296"/>
                    <a:pt x="14697" y="313"/>
                  </a:cubicBezTo>
                  <a:cubicBezTo>
                    <a:pt x="15606" y="321"/>
                    <a:pt x="16515" y="334"/>
                    <a:pt x="17425" y="347"/>
                  </a:cubicBezTo>
                  <a:cubicBezTo>
                    <a:pt x="17436" y="347"/>
                    <a:pt x="17448" y="347"/>
                    <a:pt x="17460" y="347"/>
                  </a:cubicBezTo>
                  <a:cubicBezTo>
                    <a:pt x="17497" y="347"/>
                    <a:pt x="17534" y="346"/>
                    <a:pt x="17571" y="346"/>
                  </a:cubicBezTo>
                  <a:cubicBezTo>
                    <a:pt x="17738" y="346"/>
                    <a:pt x="17902" y="363"/>
                    <a:pt x="17948" y="548"/>
                  </a:cubicBezTo>
                  <a:cubicBezTo>
                    <a:pt x="17999" y="746"/>
                    <a:pt x="17978" y="973"/>
                    <a:pt x="17987" y="1175"/>
                  </a:cubicBezTo>
                  <a:cubicBezTo>
                    <a:pt x="18004" y="1625"/>
                    <a:pt x="18017" y="2080"/>
                    <a:pt x="18030" y="2535"/>
                  </a:cubicBezTo>
                  <a:cubicBezTo>
                    <a:pt x="18085" y="4306"/>
                    <a:pt x="18124" y="6073"/>
                    <a:pt x="18145" y="7845"/>
                  </a:cubicBezTo>
                  <a:cubicBezTo>
                    <a:pt x="18167" y="9595"/>
                    <a:pt x="18188" y="11345"/>
                    <a:pt x="18064" y="13091"/>
                  </a:cubicBezTo>
                  <a:cubicBezTo>
                    <a:pt x="18047" y="13306"/>
                    <a:pt x="18030" y="13516"/>
                    <a:pt x="18008" y="13726"/>
                  </a:cubicBezTo>
                  <a:cubicBezTo>
                    <a:pt x="17991" y="13902"/>
                    <a:pt x="18012" y="14189"/>
                    <a:pt x="17862" y="14318"/>
                  </a:cubicBezTo>
                  <a:cubicBezTo>
                    <a:pt x="17746" y="14417"/>
                    <a:pt x="17558" y="14417"/>
                    <a:pt x="17412" y="14417"/>
                  </a:cubicBezTo>
                  <a:cubicBezTo>
                    <a:pt x="17184" y="14417"/>
                    <a:pt x="16953" y="14412"/>
                    <a:pt x="16725" y="14408"/>
                  </a:cubicBezTo>
                  <a:cubicBezTo>
                    <a:pt x="15816" y="14404"/>
                    <a:pt x="14907" y="14391"/>
                    <a:pt x="13997" y="14378"/>
                  </a:cubicBezTo>
                  <a:cubicBezTo>
                    <a:pt x="12179" y="14357"/>
                    <a:pt x="10364" y="14322"/>
                    <a:pt x="8545" y="14279"/>
                  </a:cubicBezTo>
                  <a:cubicBezTo>
                    <a:pt x="6731" y="14236"/>
                    <a:pt x="4908" y="14224"/>
                    <a:pt x="3098" y="14099"/>
                  </a:cubicBezTo>
                  <a:cubicBezTo>
                    <a:pt x="2643" y="14065"/>
                    <a:pt x="2192" y="14026"/>
                    <a:pt x="1738" y="13962"/>
                  </a:cubicBezTo>
                  <a:cubicBezTo>
                    <a:pt x="1553" y="13932"/>
                    <a:pt x="1335" y="13928"/>
                    <a:pt x="1159" y="13855"/>
                  </a:cubicBezTo>
                  <a:cubicBezTo>
                    <a:pt x="927" y="13760"/>
                    <a:pt x="927" y="13499"/>
                    <a:pt x="901" y="13288"/>
                  </a:cubicBezTo>
                  <a:cubicBezTo>
                    <a:pt x="794" y="12431"/>
                    <a:pt x="751" y="11564"/>
                    <a:pt x="695" y="10698"/>
                  </a:cubicBezTo>
                  <a:lnTo>
                    <a:pt x="378" y="5391"/>
                  </a:lnTo>
                  <a:cubicBezTo>
                    <a:pt x="352" y="4967"/>
                    <a:pt x="326" y="4538"/>
                    <a:pt x="301" y="4113"/>
                  </a:cubicBezTo>
                  <a:cubicBezTo>
                    <a:pt x="296" y="4021"/>
                    <a:pt x="220" y="3975"/>
                    <a:pt x="146" y="3975"/>
                  </a:cubicBezTo>
                  <a:cubicBezTo>
                    <a:pt x="72" y="3975"/>
                    <a:pt x="0" y="4021"/>
                    <a:pt x="5" y="4113"/>
                  </a:cubicBezTo>
                  <a:lnTo>
                    <a:pt x="339" y="9668"/>
                  </a:lnTo>
                  <a:cubicBezTo>
                    <a:pt x="395" y="10586"/>
                    <a:pt x="438" y="11504"/>
                    <a:pt x="515" y="12418"/>
                  </a:cubicBezTo>
                  <a:cubicBezTo>
                    <a:pt x="550" y="12830"/>
                    <a:pt x="562" y="13271"/>
                    <a:pt x="661" y="13670"/>
                  </a:cubicBezTo>
                  <a:cubicBezTo>
                    <a:pt x="764" y="14078"/>
                    <a:pt x="1107" y="14155"/>
                    <a:pt x="1485" y="14211"/>
                  </a:cubicBezTo>
                  <a:cubicBezTo>
                    <a:pt x="3329" y="14494"/>
                    <a:pt x="5212" y="14481"/>
                    <a:pt x="7074" y="14528"/>
                  </a:cubicBezTo>
                  <a:cubicBezTo>
                    <a:pt x="8987" y="14580"/>
                    <a:pt x="10905" y="14618"/>
                    <a:pt x="12822" y="14648"/>
                  </a:cubicBezTo>
                  <a:cubicBezTo>
                    <a:pt x="13779" y="14665"/>
                    <a:pt x="14735" y="14678"/>
                    <a:pt x="15696" y="14687"/>
                  </a:cubicBezTo>
                  <a:cubicBezTo>
                    <a:pt x="16159" y="14691"/>
                    <a:pt x="16627" y="14695"/>
                    <a:pt x="17094" y="14700"/>
                  </a:cubicBezTo>
                  <a:cubicBezTo>
                    <a:pt x="17197" y="14701"/>
                    <a:pt x="17309" y="14707"/>
                    <a:pt x="17422" y="14707"/>
                  </a:cubicBezTo>
                  <a:cubicBezTo>
                    <a:pt x="17660" y="14707"/>
                    <a:pt x="17905" y="14680"/>
                    <a:pt x="18077" y="14520"/>
                  </a:cubicBezTo>
                  <a:cubicBezTo>
                    <a:pt x="18197" y="14408"/>
                    <a:pt x="18244" y="14258"/>
                    <a:pt x="18265" y="14099"/>
                  </a:cubicBezTo>
                  <a:cubicBezTo>
                    <a:pt x="18295" y="13880"/>
                    <a:pt x="18313" y="13662"/>
                    <a:pt x="18330" y="13443"/>
                  </a:cubicBezTo>
                  <a:cubicBezTo>
                    <a:pt x="18368" y="12984"/>
                    <a:pt x="18398" y="12525"/>
                    <a:pt x="18416" y="12066"/>
                  </a:cubicBezTo>
                  <a:cubicBezTo>
                    <a:pt x="18454" y="11157"/>
                    <a:pt x="18458" y="10251"/>
                    <a:pt x="18454" y="9342"/>
                  </a:cubicBezTo>
                  <a:cubicBezTo>
                    <a:pt x="18446" y="7480"/>
                    <a:pt x="18411" y="5614"/>
                    <a:pt x="18360" y="3753"/>
                  </a:cubicBezTo>
                  <a:cubicBezTo>
                    <a:pt x="18338" y="2822"/>
                    <a:pt x="18308" y="1887"/>
                    <a:pt x="18274" y="956"/>
                  </a:cubicBezTo>
                  <a:cubicBezTo>
                    <a:pt x="18265" y="651"/>
                    <a:pt x="18283" y="252"/>
                    <a:pt x="17944" y="111"/>
                  </a:cubicBezTo>
                  <a:cubicBezTo>
                    <a:pt x="17820" y="61"/>
                    <a:pt x="17677" y="55"/>
                    <a:pt x="17538" y="55"/>
                  </a:cubicBezTo>
                  <a:cubicBezTo>
                    <a:pt x="17497" y="55"/>
                    <a:pt x="17457" y="56"/>
                    <a:pt x="17417" y="56"/>
                  </a:cubicBezTo>
                  <a:cubicBezTo>
                    <a:pt x="17395" y="56"/>
                    <a:pt x="17373" y="56"/>
                    <a:pt x="17352" y="55"/>
                  </a:cubicBezTo>
                  <a:cubicBezTo>
                    <a:pt x="17107" y="55"/>
                    <a:pt x="16858" y="51"/>
                    <a:pt x="16614" y="47"/>
                  </a:cubicBezTo>
                  <a:cubicBezTo>
                    <a:pt x="14495" y="16"/>
                    <a:pt x="12376" y="1"/>
                    <a:pt x="1025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94" name="Google Shape;294;p34"/>
          <p:cNvGrpSpPr/>
          <p:nvPr/>
        </p:nvGrpSpPr>
        <p:grpSpPr>
          <a:xfrm>
            <a:off x="3086523" y="2373150"/>
            <a:ext cx="936610" cy="800409"/>
            <a:chOff x="2794150" y="3804075"/>
            <a:chExt cx="936610" cy="800409"/>
          </a:xfrm>
        </p:grpSpPr>
        <p:sp>
          <p:nvSpPr>
            <p:cNvPr id="295" name="Google Shape;295;p34"/>
            <p:cNvSpPr/>
            <p:nvPr/>
          </p:nvSpPr>
          <p:spPr>
            <a:xfrm>
              <a:off x="2854033" y="3857379"/>
              <a:ext cx="816844" cy="693801"/>
            </a:xfrm>
            <a:custGeom>
              <a:rect b="b" l="l" r="r" t="t"/>
              <a:pathLst>
                <a:path extrusionOk="0" h="12749" w="15010">
                  <a:moveTo>
                    <a:pt x="12869" y="0"/>
                  </a:moveTo>
                  <a:cubicBezTo>
                    <a:pt x="12586" y="0"/>
                    <a:pt x="12303" y="10"/>
                    <a:pt x="12020" y="10"/>
                  </a:cubicBezTo>
                  <a:cubicBezTo>
                    <a:pt x="11565" y="14"/>
                    <a:pt x="11110" y="19"/>
                    <a:pt x="10655" y="19"/>
                  </a:cubicBezTo>
                  <a:lnTo>
                    <a:pt x="5118" y="53"/>
                  </a:lnTo>
                  <a:lnTo>
                    <a:pt x="2385" y="70"/>
                  </a:lnTo>
                  <a:cubicBezTo>
                    <a:pt x="1918" y="74"/>
                    <a:pt x="1450" y="79"/>
                    <a:pt x="983" y="83"/>
                  </a:cubicBezTo>
                  <a:cubicBezTo>
                    <a:pt x="956" y="83"/>
                    <a:pt x="929" y="83"/>
                    <a:pt x="902" y="83"/>
                  </a:cubicBezTo>
                  <a:cubicBezTo>
                    <a:pt x="637" y="83"/>
                    <a:pt x="322" y="93"/>
                    <a:pt x="159" y="319"/>
                  </a:cubicBezTo>
                  <a:cubicBezTo>
                    <a:pt x="60" y="456"/>
                    <a:pt x="60" y="611"/>
                    <a:pt x="65" y="765"/>
                  </a:cubicBezTo>
                  <a:cubicBezTo>
                    <a:pt x="26" y="791"/>
                    <a:pt x="0" y="829"/>
                    <a:pt x="4" y="885"/>
                  </a:cubicBezTo>
                  <a:cubicBezTo>
                    <a:pt x="86" y="2670"/>
                    <a:pt x="185" y="4454"/>
                    <a:pt x="305" y="6234"/>
                  </a:cubicBezTo>
                  <a:cubicBezTo>
                    <a:pt x="361" y="7114"/>
                    <a:pt x="425" y="7993"/>
                    <a:pt x="489" y="8872"/>
                  </a:cubicBezTo>
                  <a:cubicBezTo>
                    <a:pt x="558" y="9752"/>
                    <a:pt x="601" y="10644"/>
                    <a:pt x="704" y="11519"/>
                  </a:cubicBezTo>
                  <a:cubicBezTo>
                    <a:pt x="738" y="11815"/>
                    <a:pt x="820" y="12115"/>
                    <a:pt x="1077" y="12300"/>
                  </a:cubicBezTo>
                  <a:cubicBezTo>
                    <a:pt x="1373" y="12505"/>
                    <a:pt x="1793" y="12484"/>
                    <a:pt x="2141" y="12510"/>
                  </a:cubicBezTo>
                  <a:cubicBezTo>
                    <a:pt x="3059" y="12578"/>
                    <a:pt x="3972" y="12630"/>
                    <a:pt x="4890" y="12668"/>
                  </a:cubicBezTo>
                  <a:cubicBezTo>
                    <a:pt x="6152" y="12722"/>
                    <a:pt x="7415" y="12749"/>
                    <a:pt x="8677" y="12749"/>
                  </a:cubicBezTo>
                  <a:cubicBezTo>
                    <a:pt x="9238" y="12749"/>
                    <a:pt x="9799" y="12743"/>
                    <a:pt x="10360" y="12733"/>
                  </a:cubicBezTo>
                  <a:cubicBezTo>
                    <a:pt x="11273" y="12716"/>
                    <a:pt x="12191" y="12686"/>
                    <a:pt x="13109" y="12638"/>
                  </a:cubicBezTo>
                  <a:cubicBezTo>
                    <a:pt x="13328" y="12630"/>
                    <a:pt x="13547" y="12617"/>
                    <a:pt x="13770" y="12604"/>
                  </a:cubicBezTo>
                  <a:cubicBezTo>
                    <a:pt x="13971" y="12596"/>
                    <a:pt x="14194" y="12604"/>
                    <a:pt x="14396" y="12561"/>
                  </a:cubicBezTo>
                  <a:cubicBezTo>
                    <a:pt x="14791" y="12484"/>
                    <a:pt x="14816" y="12047"/>
                    <a:pt x="14872" y="11729"/>
                  </a:cubicBezTo>
                  <a:cubicBezTo>
                    <a:pt x="15009" y="10888"/>
                    <a:pt x="15009" y="10039"/>
                    <a:pt x="14992" y="9194"/>
                  </a:cubicBezTo>
                  <a:cubicBezTo>
                    <a:pt x="14979" y="8289"/>
                    <a:pt x="14941" y="7384"/>
                    <a:pt x="14894" y="6483"/>
                  </a:cubicBezTo>
                  <a:cubicBezTo>
                    <a:pt x="14795" y="4729"/>
                    <a:pt x="14662" y="2974"/>
                    <a:pt x="14499" y="1224"/>
                  </a:cubicBezTo>
                  <a:cubicBezTo>
                    <a:pt x="14469" y="907"/>
                    <a:pt x="14422" y="568"/>
                    <a:pt x="14186" y="327"/>
                  </a:cubicBezTo>
                  <a:cubicBezTo>
                    <a:pt x="13958" y="91"/>
                    <a:pt x="13615" y="27"/>
                    <a:pt x="13294" y="10"/>
                  </a:cubicBezTo>
                  <a:cubicBezTo>
                    <a:pt x="13152" y="3"/>
                    <a:pt x="13010" y="0"/>
                    <a:pt x="12869"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34"/>
            <p:cNvSpPr/>
            <p:nvPr/>
          </p:nvSpPr>
          <p:spPr>
            <a:xfrm>
              <a:off x="2794150" y="3804075"/>
              <a:ext cx="936610" cy="800409"/>
            </a:xfrm>
            <a:custGeom>
              <a:rect b="b" l="l" r="r" t="t"/>
              <a:pathLst>
                <a:path extrusionOk="0" h="14708" w="18459">
                  <a:moveTo>
                    <a:pt x="10256" y="1"/>
                  </a:moveTo>
                  <a:cubicBezTo>
                    <a:pt x="8554" y="1"/>
                    <a:pt x="6851" y="10"/>
                    <a:pt x="5148" y="29"/>
                  </a:cubicBezTo>
                  <a:cubicBezTo>
                    <a:pt x="4680" y="34"/>
                    <a:pt x="4213" y="38"/>
                    <a:pt x="3745" y="47"/>
                  </a:cubicBezTo>
                  <a:cubicBezTo>
                    <a:pt x="3557" y="47"/>
                    <a:pt x="3557" y="334"/>
                    <a:pt x="3745" y="334"/>
                  </a:cubicBezTo>
                  <a:cubicBezTo>
                    <a:pt x="5873" y="304"/>
                    <a:pt x="8002" y="289"/>
                    <a:pt x="10130" y="289"/>
                  </a:cubicBezTo>
                  <a:cubicBezTo>
                    <a:pt x="11652" y="289"/>
                    <a:pt x="13174" y="296"/>
                    <a:pt x="14697" y="313"/>
                  </a:cubicBezTo>
                  <a:cubicBezTo>
                    <a:pt x="15606" y="321"/>
                    <a:pt x="16515" y="334"/>
                    <a:pt x="17425" y="347"/>
                  </a:cubicBezTo>
                  <a:cubicBezTo>
                    <a:pt x="17436" y="347"/>
                    <a:pt x="17448" y="347"/>
                    <a:pt x="17460" y="347"/>
                  </a:cubicBezTo>
                  <a:cubicBezTo>
                    <a:pt x="17497" y="347"/>
                    <a:pt x="17534" y="346"/>
                    <a:pt x="17571" y="346"/>
                  </a:cubicBezTo>
                  <a:cubicBezTo>
                    <a:pt x="17738" y="346"/>
                    <a:pt x="17902" y="363"/>
                    <a:pt x="17948" y="548"/>
                  </a:cubicBezTo>
                  <a:cubicBezTo>
                    <a:pt x="17999" y="746"/>
                    <a:pt x="17978" y="973"/>
                    <a:pt x="17987" y="1175"/>
                  </a:cubicBezTo>
                  <a:cubicBezTo>
                    <a:pt x="18004" y="1625"/>
                    <a:pt x="18017" y="2080"/>
                    <a:pt x="18030" y="2535"/>
                  </a:cubicBezTo>
                  <a:cubicBezTo>
                    <a:pt x="18085" y="4306"/>
                    <a:pt x="18124" y="6073"/>
                    <a:pt x="18145" y="7845"/>
                  </a:cubicBezTo>
                  <a:cubicBezTo>
                    <a:pt x="18167" y="9595"/>
                    <a:pt x="18188" y="11345"/>
                    <a:pt x="18064" y="13091"/>
                  </a:cubicBezTo>
                  <a:cubicBezTo>
                    <a:pt x="18047" y="13306"/>
                    <a:pt x="18030" y="13516"/>
                    <a:pt x="18008" y="13726"/>
                  </a:cubicBezTo>
                  <a:cubicBezTo>
                    <a:pt x="17991" y="13902"/>
                    <a:pt x="18012" y="14189"/>
                    <a:pt x="17862" y="14318"/>
                  </a:cubicBezTo>
                  <a:cubicBezTo>
                    <a:pt x="17746" y="14417"/>
                    <a:pt x="17558" y="14417"/>
                    <a:pt x="17412" y="14417"/>
                  </a:cubicBezTo>
                  <a:cubicBezTo>
                    <a:pt x="17184" y="14417"/>
                    <a:pt x="16953" y="14412"/>
                    <a:pt x="16725" y="14408"/>
                  </a:cubicBezTo>
                  <a:cubicBezTo>
                    <a:pt x="15816" y="14404"/>
                    <a:pt x="14907" y="14391"/>
                    <a:pt x="13997" y="14378"/>
                  </a:cubicBezTo>
                  <a:cubicBezTo>
                    <a:pt x="12179" y="14357"/>
                    <a:pt x="10364" y="14322"/>
                    <a:pt x="8545" y="14279"/>
                  </a:cubicBezTo>
                  <a:cubicBezTo>
                    <a:pt x="6731" y="14236"/>
                    <a:pt x="4908" y="14224"/>
                    <a:pt x="3098" y="14099"/>
                  </a:cubicBezTo>
                  <a:cubicBezTo>
                    <a:pt x="2643" y="14065"/>
                    <a:pt x="2192" y="14026"/>
                    <a:pt x="1738" y="13962"/>
                  </a:cubicBezTo>
                  <a:cubicBezTo>
                    <a:pt x="1553" y="13932"/>
                    <a:pt x="1335" y="13928"/>
                    <a:pt x="1159" y="13855"/>
                  </a:cubicBezTo>
                  <a:cubicBezTo>
                    <a:pt x="927" y="13760"/>
                    <a:pt x="927" y="13499"/>
                    <a:pt x="901" y="13288"/>
                  </a:cubicBezTo>
                  <a:cubicBezTo>
                    <a:pt x="794" y="12431"/>
                    <a:pt x="751" y="11564"/>
                    <a:pt x="695" y="10698"/>
                  </a:cubicBezTo>
                  <a:lnTo>
                    <a:pt x="378" y="5391"/>
                  </a:lnTo>
                  <a:cubicBezTo>
                    <a:pt x="352" y="4967"/>
                    <a:pt x="326" y="4538"/>
                    <a:pt x="301" y="4113"/>
                  </a:cubicBezTo>
                  <a:cubicBezTo>
                    <a:pt x="296" y="4021"/>
                    <a:pt x="220" y="3975"/>
                    <a:pt x="146" y="3975"/>
                  </a:cubicBezTo>
                  <a:cubicBezTo>
                    <a:pt x="72" y="3975"/>
                    <a:pt x="0" y="4021"/>
                    <a:pt x="5" y="4113"/>
                  </a:cubicBezTo>
                  <a:lnTo>
                    <a:pt x="339" y="9668"/>
                  </a:lnTo>
                  <a:cubicBezTo>
                    <a:pt x="395" y="10586"/>
                    <a:pt x="438" y="11504"/>
                    <a:pt x="515" y="12418"/>
                  </a:cubicBezTo>
                  <a:cubicBezTo>
                    <a:pt x="550" y="12830"/>
                    <a:pt x="562" y="13271"/>
                    <a:pt x="661" y="13670"/>
                  </a:cubicBezTo>
                  <a:cubicBezTo>
                    <a:pt x="764" y="14078"/>
                    <a:pt x="1107" y="14155"/>
                    <a:pt x="1485" y="14211"/>
                  </a:cubicBezTo>
                  <a:cubicBezTo>
                    <a:pt x="3329" y="14494"/>
                    <a:pt x="5212" y="14481"/>
                    <a:pt x="7074" y="14528"/>
                  </a:cubicBezTo>
                  <a:cubicBezTo>
                    <a:pt x="8987" y="14580"/>
                    <a:pt x="10905" y="14618"/>
                    <a:pt x="12822" y="14648"/>
                  </a:cubicBezTo>
                  <a:cubicBezTo>
                    <a:pt x="13779" y="14665"/>
                    <a:pt x="14735" y="14678"/>
                    <a:pt x="15696" y="14687"/>
                  </a:cubicBezTo>
                  <a:cubicBezTo>
                    <a:pt x="16159" y="14691"/>
                    <a:pt x="16627" y="14695"/>
                    <a:pt x="17094" y="14700"/>
                  </a:cubicBezTo>
                  <a:cubicBezTo>
                    <a:pt x="17197" y="14701"/>
                    <a:pt x="17309" y="14707"/>
                    <a:pt x="17422" y="14707"/>
                  </a:cubicBezTo>
                  <a:cubicBezTo>
                    <a:pt x="17660" y="14707"/>
                    <a:pt x="17905" y="14680"/>
                    <a:pt x="18077" y="14520"/>
                  </a:cubicBezTo>
                  <a:cubicBezTo>
                    <a:pt x="18197" y="14408"/>
                    <a:pt x="18244" y="14258"/>
                    <a:pt x="18265" y="14099"/>
                  </a:cubicBezTo>
                  <a:cubicBezTo>
                    <a:pt x="18295" y="13880"/>
                    <a:pt x="18313" y="13662"/>
                    <a:pt x="18330" y="13443"/>
                  </a:cubicBezTo>
                  <a:cubicBezTo>
                    <a:pt x="18368" y="12984"/>
                    <a:pt x="18398" y="12525"/>
                    <a:pt x="18416" y="12066"/>
                  </a:cubicBezTo>
                  <a:cubicBezTo>
                    <a:pt x="18454" y="11157"/>
                    <a:pt x="18458" y="10251"/>
                    <a:pt x="18454" y="9342"/>
                  </a:cubicBezTo>
                  <a:cubicBezTo>
                    <a:pt x="18446" y="7480"/>
                    <a:pt x="18411" y="5614"/>
                    <a:pt x="18360" y="3753"/>
                  </a:cubicBezTo>
                  <a:cubicBezTo>
                    <a:pt x="18338" y="2822"/>
                    <a:pt x="18308" y="1887"/>
                    <a:pt x="18274" y="956"/>
                  </a:cubicBezTo>
                  <a:cubicBezTo>
                    <a:pt x="18265" y="651"/>
                    <a:pt x="18283" y="252"/>
                    <a:pt x="17944" y="111"/>
                  </a:cubicBezTo>
                  <a:cubicBezTo>
                    <a:pt x="17820" y="61"/>
                    <a:pt x="17677" y="55"/>
                    <a:pt x="17538" y="55"/>
                  </a:cubicBezTo>
                  <a:cubicBezTo>
                    <a:pt x="17497" y="55"/>
                    <a:pt x="17457" y="56"/>
                    <a:pt x="17417" y="56"/>
                  </a:cubicBezTo>
                  <a:cubicBezTo>
                    <a:pt x="17395" y="56"/>
                    <a:pt x="17373" y="56"/>
                    <a:pt x="17352" y="55"/>
                  </a:cubicBezTo>
                  <a:cubicBezTo>
                    <a:pt x="17107" y="55"/>
                    <a:pt x="16858" y="51"/>
                    <a:pt x="16614" y="47"/>
                  </a:cubicBezTo>
                  <a:cubicBezTo>
                    <a:pt x="14495" y="16"/>
                    <a:pt x="12376" y="1"/>
                    <a:pt x="1025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97" name="Google Shape;297;p34"/>
          <p:cNvGrpSpPr/>
          <p:nvPr/>
        </p:nvGrpSpPr>
        <p:grpSpPr>
          <a:xfrm>
            <a:off x="5120866" y="2373150"/>
            <a:ext cx="936610" cy="800409"/>
            <a:chOff x="2794150" y="3804075"/>
            <a:chExt cx="936610" cy="800409"/>
          </a:xfrm>
        </p:grpSpPr>
        <p:sp>
          <p:nvSpPr>
            <p:cNvPr id="298" name="Google Shape;298;p34"/>
            <p:cNvSpPr/>
            <p:nvPr/>
          </p:nvSpPr>
          <p:spPr>
            <a:xfrm>
              <a:off x="2854033" y="3857379"/>
              <a:ext cx="816844" cy="693801"/>
            </a:xfrm>
            <a:custGeom>
              <a:rect b="b" l="l" r="r" t="t"/>
              <a:pathLst>
                <a:path extrusionOk="0" h="12749" w="15010">
                  <a:moveTo>
                    <a:pt x="12869" y="0"/>
                  </a:moveTo>
                  <a:cubicBezTo>
                    <a:pt x="12586" y="0"/>
                    <a:pt x="12303" y="10"/>
                    <a:pt x="12020" y="10"/>
                  </a:cubicBezTo>
                  <a:cubicBezTo>
                    <a:pt x="11565" y="14"/>
                    <a:pt x="11110" y="19"/>
                    <a:pt x="10655" y="19"/>
                  </a:cubicBezTo>
                  <a:lnTo>
                    <a:pt x="5118" y="53"/>
                  </a:lnTo>
                  <a:lnTo>
                    <a:pt x="2385" y="70"/>
                  </a:lnTo>
                  <a:cubicBezTo>
                    <a:pt x="1918" y="74"/>
                    <a:pt x="1450" y="79"/>
                    <a:pt x="983" y="83"/>
                  </a:cubicBezTo>
                  <a:cubicBezTo>
                    <a:pt x="956" y="83"/>
                    <a:pt x="929" y="83"/>
                    <a:pt x="902" y="83"/>
                  </a:cubicBezTo>
                  <a:cubicBezTo>
                    <a:pt x="637" y="83"/>
                    <a:pt x="322" y="93"/>
                    <a:pt x="159" y="319"/>
                  </a:cubicBezTo>
                  <a:cubicBezTo>
                    <a:pt x="60" y="456"/>
                    <a:pt x="60" y="611"/>
                    <a:pt x="65" y="765"/>
                  </a:cubicBezTo>
                  <a:cubicBezTo>
                    <a:pt x="26" y="791"/>
                    <a:pt x="0" y="829"/>
                    <a:pt x="4" y="885"/>
                  </a:cubicBezTo>
                  <a:cubicBezTo>
                    <a:pt x="86" y="2670"/>
                    <a:pt x="185" y="4454"/>
                    <a:pt x="305" y="6234"/>
                  </a:cubicBezTo>
                  <a:cubicBezTo>
                    <a:pt x="361" y="7114"/>
                    <a:pt x="425" y="7993"/>
                    <a:pt x="489" y="8872"/>
                  </a:cubicBezTo>
                  <a:cubicBezTo>
                    <a:pt x="558" y="9752"/>
                    <a:pt x="601" y="10644"/>
                    <a:pt x="704" y="11519"/>
                  </a:cubicBezTo>
                  <a:cubicBezTo>
                    <a:pt x="738" y="11815"/>
                    <a:pt x="820" y="12115"/>
                    <a:pt x="1077" y="12300"/>
                  </a:cubicBezTo>
                  <a:cubicBezTo>
                    <a:pt x="1373" y="12505"/>
                    <a:pt x="1793" y="12484"/>
                    <a:pt x="2141" y="12510"/>
                  </a:cubicBezTo>
                  <a:cubicBezTo>
                    <a:pt x="3059" y="12578"/>
                    <a:pt x="3972" y="12630"/>
                    <a:pt x="4890" y="12668"/>
                  </a:cubicBezTo>
                  <a:cubicBezTo>
                    <a:pt x="6152" y="12722"/>
                    <a:pt x="7415" y="12749"/>
                    <a:pt x="8677" y="12749"/>
                  </a:cubicBezTo>
                  <a:cubicBezTo>
                    <a:pt x="9238" y="12749"/>
                    <a:pt x="9799" y="12743"/>
                    <a:pt x="10360" y="12733"/>
                  </a:cubicBezTo>
                  <a:cubicBezTo>
                    <a:pt x="11273" y="12716"/>
                    <a:pt x="12191" y="12686"/>
                    <a:pt x="13109" y="12638"/>
                  </a:cubicBezTo>
                  <a:cubicBezTo>
                    <a:pt x="13328" y="12630"/>
                    <a:pt x="13547" y="12617"/>
                    <a:pt x="13770" y="12604"/>
                  </a:cubicBezTo>
                  <a:cubicBezTo>
                    <a:pt x="13971" y="12596"/>
                    <a:pt x="14194" y="12604"/>
                    <a:pt x="14396" y="12561"/>
                  </a:cubicBezTo>
                  <a:cubicBezTo>
                    <a:pt x="14791" y="12484"/>
                    <a:pt x="14816" y="12047"/>
                    <a:pt x="14872" y="11729"/>
                  </a:cubicBezTo>
                  <a:cubicBezTo>
                    <a:pt x="15009" y="10888"/>
                    <a:pt x="15009" y="10039"/>
                    <a:pt x="14992" y="9194"/>
                  </a:cubicBezTo>
                  <a:cubicBezTo>
                    <a:pt x="14979" y="8289"/>
                    <a:pt x="14941" y="7384"/>
                    <a:pt x="14894" y="6483"/>
                  </a:cubicBezTo>
                  <a:cubicBezTo>
                    <a:pt x="14795" y="4729"/>
                    <a:pt x="14662" y="2974"/>
                    <a:pt x="14499" y="1224"/>
                  </a:cubicBezTo>
                  <a:cubicBezTo>
                    <a:pt x="14469" y="907"/>
                    <a:pt x="14422" y="568"/>
                    <a:pt x="14186" y="327"/>
                  </a:cubicBezTo>
                  <a:cubicBezTo>
                    <a:pt x="13958" y="91"/>
                    <a:pt x="13615" y="27"/>
                    <a:pt x="13294" y="10"/>
                  </a:cubicBezTo>
                  <a:cubicBezTo>
                    <a:pt x="13152" y="3"/>
                    <a:pt x="13010" y="0"/>
                    <a:pt x="12869"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34"/>
            <p:cNvSpPr/>
            <p:nvPr/>
          </p:nvSpPr>
          <p:spPr>
            <a:xfrm>
              <a:off x="2794150" y="3804075"/>
              <a:ext cx="936610" cy="800409"/>
            </a:xfrm>
            <a:custGeom>
              <a:rect b="b" l="l" r="r" t="t"/>
              <a:pathLst>
                <a:path extrusionOk="0" h="14708" w="18459">
                  <a:moveTo>
                    <a:pt x="10256" y="1"/>
                  </a:moveTo>
                  <a:cubicBezTo>
                    <a:pt x="8554" y="1"/>
                    <a:pt x="6851" y="10"/>
                    <a:pt x="5148" y="29"/>
                  </a:cubicBezTo>
                  <a:cubicBezTo>
                    <a:pt x="4680" y="34"/>
                    <a:pt x="4213" y="38"/>
                    <a:pt x="3745" y="47"/>
                  </a:cubicBezTo>
                  <a:cubicBezTo>
                    <a:pt x="3557" y="47"/>
                    <a:pt x="3557" y="334"/>
                    <a:pt x="3745" y="334"/>
                  </a:cubicBezTo>
                  <a:cubicBezTo>
                    <a:pt x="5873" y="304"/>
                    <a:pt x="8002" y="289"/>
                    <a:pt x="10130" y="289"/>
                  </a:cubicBezTo>
                  <a:cubicBezTo>
                    <a:pt x="11652" y="289"/>
                    <a:pt x="13174" y="296"/>
                    <a:pt x="14697" y="313"/>
                  </a:cubicBezTo>
                  <a:cubicBezTo>
                    <a:pt x="15606" y="321"/>
                    <a:pt x="16515" y="334"/>
                    <a:pt x="17425" y="347"/>
                  </a:cubicBezTo>
                  <a:cubicBezTo>
                    <a:pt x="17436" y="347"/>
                    <a:pt x="17448" y="347"/>
                    <a:pt x="17460" y="347"/>
                  </a:cubicBezTo>
                  <a:cubicBezTo>
                    <a:pt x="17497" y="347"/>
                    <a:pt x="17534" y="346"/>
                    <a:pt x="17571" y="346"/>
                  </a:cubicBezTo>
                  <a:cubicBezTo>
                    <a:pt x="17738" y="346"/>
                    <a:pt x="17902" y="363"/>
                    <a:pt x="17948" y="548"/>
                  </a:cubicBezTo>
                  <a:cubicBezTo>
                    <a:pt x="17999" y="746"/>
                    <a:pt x="17978" y="973"/>
                    <a:pt x="17987" y="1175"/>
                  </a:cubicBezTo>
                  <a:cubicBezTo>
                    <a:pt x="18004" y="1625"/>
                    <a:pt x="18017" y="2080"/>
                    <a:pt x="18030" y="2535"/>
                  </a:cubicBezTo>
                  <a:cubicBezTo>
                    <a:pt x="18085" y="4306"/>
                    <a:pt x="18124" y="6073"/>
                    <a:pt x="18145" y="7845"/>
                  </a:cubicBezTo>
                  <a:cubicBezTo>
                    <a:pt x="18167" y="9595"/>
                    <a:pt x="18188" y="11345"/>
                    <a:pt x="18064" y="13091"/>
                  </a:cubicBezTo>
                  <a:cubicBezTo>
                    <a:pt x="18047" y="13306"/>
                    <a:pt x="18030" y="13516"/>
                    <a:pt x="18008" y="13726"/>
                  </a:cubicBezTo>
                  <a:cubicBezTo>
                    <a:pt x="17991" y="13902"/>
                    <a:pt x="18012" y="14189"/>
                    <a:pt x="17862" y="14318"/>
                  </a:cubicBezTo>
                  <a:cubicBezTo>
                    <a:pt x="17746" y="14417"/>
                    <a:pt x="17558" y="14417"/>
                    <a:pt x="17412" y="14417"/>
                  </a:cubicBezTo>
                  <a:cubicBezTo>
                    <a:pt x="17184" y="14417"/>
                    <a:pt x="16953" y="14412"/>
                    <a:pt x="16725" y="14408"/>
                  </a:cubicBezTo>
                  <a:cubicBezTo>
                    <a:pt x="15816" y="14404"/>
                    <a:pt x="14907" y="14391"/>
                    <a:pt x="13997" y="14378"/>
                  </a:cubicBezTo>
                  <a:cubicBezTo>
                    <a:pt x="12179" y="14357"/>
                    <a:pt x="10364" y="14322"/>
                    <a:pt x="8545" y="14279"/>
                  </a:cubicBezTo>
                  <a:cubicBezTo>
                    <a:pt x="6731" y="14236"/>
                    <a:pt x="4908" y="14224"/>
                    <a:pt x="3098" y="14099"/>
                  </a:cubicBezTo>
                  <a:cubicBezTo>
                    <a:pt x="2643" y="14065"/>
                    <a:pt x="2192" y="14026"/>
                    <a:pt x="1738" y="13962"/>
                  </a:cubicBezTo>
                  <a:cubicBezTo>
                    <a:pt x="1553" y="13932"/>
                    <a:pt x="1335" y="13928"/>
                    <a:pt x="1159" y="13855"/>
                  </a:cubicBezTo>
                  <a:cubicBezTo>
                    <a:pt x="927" y="13760"/>
                    <a:pt x="927" y="13499"/>
                    <a:pt x="901" y="13288"/>
                  </a:cubicBezTo>
                  <a:cubicBezTo>
                    <a:pt x="794" y="12431"/>
                    <a:pt x="751" y="11564"/>
                    <a:pt x="695" y="10698"/>
                  </a:cubicBezTo>
                  <a:lnTo>
                    <a:pt x="378" y="5391"/>
                  </a:lnTo>
                  <a:cubicBezTo>
                    <a:pt x="352" y="4967"/>
                    <a:pt x="326" y="4538"/>
                    <a:pt x="301" y="4113"/>
                  </a:cubicBezTo>
                  <a:cubicBezTo>
                    <a:pt x="296" y="4021"/>
                    <a:pt x="220" y="3975"/>
                    <a:pt x="146" y="3975"/>
                  </a:cubicBezTo>
                  <a:cubicBezTo>
                    <a:pt x="72" y="3975"/>
                    <a:pt x="0" y="4021"/>
                    <a:pt x="5" y="4113"/>
                  </a:cubicBezTo>
                  <a:lnTo>
                    <a:pt x="339" y="9668"/>
                  </a:lnTo>
                  <a:cubicBezTo>
                    <a:pt x="395" y="10586"/>
                    <a:pt x="438" y="11504"/>
                    <a:pt x="515" y="12418"/>
                  </a:cubicBezTo>
                  <a:cubicBezTo>
                    <a:pt x="550" y="12830"/>
                    <a:pt x="562" y="13271"/>
                    <a:pt x="661" y="13670"/>
                  </a:cubicBezTo>
                  <a:cubicBezTo>
                    <a:pt x="764" y="14078"/>
                    <a:pt x="1107" y="14155"/>
                    <a:pt x="1485" y="14211"/>
                  </a:cubicBezTo>
                  <a:cubicBezTo>
                    <a:pt x="3329" y="14494"/>
                    <a:pt x="5212" y="14481"/>
                    <a:pt x="7074" y="14528"/>
                  </a:cubicBezTo>
                  <a:cubicBezTo>
                    <a:pt x="8987" y="14580"/>
                    <a:pt x="10905" y="14618"/>
                    <a:pt x="12822" y="14648"/>
                  </a:cubicBezTo>
                  <a:cubicBezTo>
                    <a:pt x="13779" y="14665"/>
                    <a:pt x="14735" y="14678"/>
                    <a:pt x="15696" y="14687"/>
                  </a:cubicBezTo>
                  <a:cubicBezTo>
                    <a:pt x="16159" y="14691"/>
                    <a:pt x="16627" y="14695"/>
                    <a:pt x="17094" y="14700"/>
                  </a:cubicBezTo>
                  <a:cubicBezTo>
                    <a:pt x="17197" y="14701"/>
                    <a:pt x="17309" y="14707"/>
                    <a:pt x="17422" y="14707"/>
                  </a:cubicBezTo>
                  <a:cubicBezTo>
                    <a:pt x="17660" y="14707"/>
                    <a:pt x="17905" y="14680"/>
                    <a:pt x="18077" y="14520"/>
                  </a:cubicBezTo>
                  <a:cubicBezTo>
                    <a:pt x="18197" y="14408"/>
                    <a:pt x="18244" y="14258"/>
                    <a:pt x="18265" y="14099"/>
                  </a:cubicBezTo>
                  <a:cubicBezTo>
                    <a:pt x="18295" y="13880"/>
                    <a:pt x="18313" y="13662"/>
                    <a:pt x="18330" y="13443"/>
                  </a:cubicBezTo>
                  <a:cubicBezTo>
                    <a:pt x="18368" y="12984"/>
                    <a:pt x="18398" y="12525"/>
                    <a:pt x="18416" y="12066"/>
                  </a:cubicBezTo>
                  <a:cubicBezTo>
                    <a:pt x="18454" y="11157"/>
                    <a:pt x="18458" y="10251"/>
                    <a:pt x="18454" y="9342"/>
                  </a:cubicBezTo>
                  <a:cubicBezTo>
                    <a:pt x="18446" y="7480"/>
                    <a:pt x="18411" y="5614"/>
                    <a:pt x="18360" y="3753"/>
                  </a:cubicBezTo>
                  <a:cubicBezTo>
                    <a:pt x="18338" y="2822"/>
                    <a:pt x="18308" y="1887"/>
                    <a:pt x="18274" y="956"/>
                  </a:cubicBezTo>
                  <a:cubicBezTo>
                    <a:pt x="18265" y="651"/>
                    <a:pt x="18283" y="252"/>
                    <a:pt x="17944" y="111"/>
                  </a:cubicBezTo>
                  <a:cubicBezTo>
                    <a:pt x="17820" y="61"/>
                    <a:pt x="17677" y="55"/>
                    <a:pt x="17538" y="55"/>
                  </a:cubicBezTo>
                  <a:cubicBezTo>
                    <a:pt x="17497" y="55"/>
                    <a:pt x="17457" y="56"/>
                    <a:pt x="17417" y="56"/>
                  </a:cubicBezTo>
                  <a:cubicBezTo>
                    <a:pt x="17395" y="56"/>
                    <a:pt x="17373" y="56"/>
                    <a:pt x="17352" y="55"/>
                  </a:cubicBezTo>
                  <a:cubicBezTo>
                    <a:pt x="17107" y="55"/>
                    <a:pt x="16858" y="51"/>
                    <a:pt x="16614" y="47"/>
                  </a:cubicBezTo>
                  <a:cubicBezTo>
                    <a:pt x="14495" y="16"/>
                    <a:pt x="12376" y="1"/>
                    <a:pt x="1025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0" name="Google Shape;300;p34"/>
          <p:cNvGrpSpPr/>
          <p:nvPr/>
        </p:nvGrpSpPr>
        <p:grpSpPr>
          <a:xfrm>
            <a:off x="7155199" y="2373150"/>
            <a:ext cx="936610" cy="800409"/>
            <a:chOff x="2794150" y="3804075"/>
            <a:chExt cx="936610" cy="800409"/>
          </a:xfrm>
        </p:grpSpPr>
        <p:sp>
          <p:nvSpPr>
            <p:cNvPr id="301" name="Google Shape;301;p34"/>
            <p:cNvSpPr/>
            <p:nvPr/>
          </p:nvSpPr>
          <p:spPr>
            <a:xfrm>
              <a:off x="2854033" y="3857379"/>
              <a:ext cx="816844" cy="693801"/>
            </a:xfrm>
            <a:custGeom>
              <a:rect b="b" l="l" r="r" t="t"/>
              <a:pathLst>
                <a:path extrusionOk="0" h="12749" w="15010">
                  <a:moveTo>
                    <a:pt x="12869" y="0"/>
                  </a:moveTo>
                  <a:cubicBezTo>
                    <a:pt x="12586" y="0"/>
                    <a:pt x="12303" y="10"/>
                    <a:pt x="12020" y="10"/>
                  </a:cubicBezTo>
                  <a:cubicBezTo>
                    <a:pt x="11565" y="14"/>
                    <a:pt x="11110" y="19"/>
                    <a:pt x="10655" y="19"/>
                  </a:cubicBezTo>
                  <a:lnTo>
                    <a:pt x="5118" y="53"/>
                  </a:lnTo>
                  <a:lnTo>
                    <a:pt x="2385" y="70"/>
                  </a:lnTo>
                  <a:cubicBezTo>
                    <a:pt x="1918" y="74"/>
                    <a:pt x="1450" y="79"/>
                    <a:pt x="983" y="83"/>
                  </a:cubicBezTo>
                  <a:cubicBezTo>
                    <a:pt x="956" y="83"/>
                    <a:pt x="929" y="83"/>
                    <a:pt x="902" y="83"/>
                  </a:cubicBezTo>
                  <a:cubicBezTo>
                    <a:pt x="637" y="83"/>
                    <a:pt x="322" y="93"/>
                    <a:pt x="159" y="319"/>
                  </a:cubicBezTo>
                  <a:cubicBezTo>
                    <a:pt x="60" y="456"/>
                    <a:pt x="60" y="611"/>
                    <a:pt x="65" y="765"/>
                  </a:cubicBezTo>
                  <a:cubicBezTo>
                    <a:pt x="26" y="791"/>
                    <a:pt x="0" y="829"/>
                    <a:pt x="4" y="885"/>
                  </a:cubicBezTo>
                  <a:cubicBezTo>
                    <a:pt x="86" y="2670"/>
                    <a:pt x="185" y="4454"/>
                    <a:pt x="305" y="6234"/>
                  </a:cubicBezTo>
                  <a:cubicBezTo>
                    <a:pt x="361" y="7114"/>
                    <a:pt x="425" y="7993"/>
                    <a:pt x="489" y="8872"/>
                  </a:cubicBezTo>
                  <a:cubicBezTo>
                    <a:pt x="558" y="9752"/>
                    <a:pt x="601" y="10644"/>
                    <a:pt x="704" y="11519"/>
                  </a:cubicBezTo>
                  <a:cubicBezTo>
                    <a:pt x="738" y="11815"/>
                    <a:pt x="820" y="12115"/>
                    <a:pt x="1077" y="12300"/>
                  </a:cubicBezTo>
                  <a:cubicBezTo>
                    <a:pt x="1373" y="12505"/>
                    <a:pt x="1793" y="12484"/>
                    <a:pt x="2141" y="12510"/>
                  </a:cubicBezTo>
                  <a:cubicBezTo>
                    <a:pt x="3059" y="12578"/>
                    <a:pt x="3972" y="12630"/>
                    <a:pt x="4890" y="12668"/>
                  </a:cubicBezTo>
                  <a:cubicBezTo>
                    <a:pt x="6152" y="12722"/>
                    <a:pt x="7415" y="12749"/>
                    <a:pt x="8677" y="12749"/>
                  </a:cubicBezTo>
                  <a:cubicBezTo>
                    <a:pt x="9238" y="12749"/>
                    <a:pt x="9799" y="12743"/>
                    <a:pt x="10360" y="12733"/>
                  </a:cubicBezTo>
                  <a:cubicBezTo>
                    <a:pt x="11273" y="12716"/>
                    <a:pt x="12191" y="12686"/>
                    <a:pt x="13109" y="12638"/>
                  </a:cubicBezTo>
                  <a:cubicBezTo>
                    <a:pt x="13328" y="12630"/>
                    <a:pt x="13547" y="12617"/>
                    <a:pt x="13770" y="12604"/>
                  </a:cubicBezTo>
                  <a:cubicBezTo>
                    <a:pt x="13971" y="12596"/>
                    <a:pt x="14194" y="12604"/>
                    <a:pt x="14396" y="12561"/>
                  </a:cubicBezTo>
                  <a:cubicBezTo>
                    <a:pt x="14791" y="12484"/>
                    <a:pt x="14816" y="12047"/>
                    <a:pt x="14872" y="11729"/>
                  </a:cubicBezTo>
                  <a:cubicBezTo>
                    <a:pt x="15009" y="10888"/>
                    <a:pt x="15009" y="10039"/>
                    <a:pt x="14992" y="9194"/>
                  </a:cubicBezTo>
                  <a:cubicBezTo>
                    <a:pt x="14979" y="8289"/>
                    <a:pt x="14941" y="7384"/>
                    <a:pt x="14894" y="6483"/>
                  </a:cubicBezTo>
                  <a:cubicBezTo>
                    <a:pt x="14795" y="4729"/>
                    <a:pt x="14662" y="2974"/>
                    <a:pt x="14499" y="1224"/>
                  </a:cubicBezTo>
                  <a:cubicBezTo>
                    <a:pt x="14469" y="907"/>
                    <a:pt x="14422" y="568"/>
                    <a:pt x="14186" y="327"/>
                  </a:cubicBezTo>
                  <a:cubicBezTo>
                    <a:pt x="13958" y="91"/>
                    <a:pt x="13615" y="27"/>
                    <a:pt x="13294" y="10"/>
                  </a:cubicBezTo>
                  <a:cubicBezTo>
                    <a:pt x="13152" y="3"/>
                    <a:pt x="13010" y="0"/>
                    <a:pt x="12869"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34"/>
            <p:cNvSpPr/>
            <p:nvPr/>
          </p:nvSpPr>
          <p:spPr>
            <a:xfrm>
              <a:off x="2794150" y="3804075"/>
              <a:ext cx="936610" cy="800409"/>
            </a:xfrm>
            <a:custGeom>
              <a:rect b="b" l="l" r="r" t="t"/>
              <a:pathLst>
                <a:path extrusionOk="0" h="14708" w="18459">
                  <a:moveTo>
                    <a:pt x="10256" y="1"/>
                  </a:moveTo>
                  <a:cubicBezTo>
                    <a:pt x="8554" y="1"/>
                    <a:pt x="6851" y="10"/>
                    <a:pt x="5148" y="29"/>
                  </a:cubicBezTo>
                  <a:cubicBezTo>
                    <a:pt x="4680" y="34"/>
                    <a:pt x="4213" y="38"/>
                    <a:pt x="3745" y="47"/>
                  </a:cubicBezTo>
                  <a:cubicBezTo>
                    <a:pt x="3557" y="47"/>
                    <a:pt x="3557" y="334"/>
                    <a:pt x="3745" y="334"/>
                  </a:cubicBezTo>
                  <a:cubicBezTo>
                    <a:pt x="5873" y="304"/>
                    <a:pt x="8002" y="289"/>
                    <a:pt x="10130" y="289"/>
                  </a:cubicBezTo>
                  <a:cubicBezTo>
                    <a:pt x="11652" y="289"/>
                    <a:pt x="13174" y="296"/>
                    <a:pt x="14697" y="313"/>
                  </a:cubicBezTo>
                  <a:cubicBezTo>
                    <a:pt x="15606" y="321"/>
                    <a:pt x="16515" y="334"/>
                    <a:pt x="17425" y="347"/>
                  </a:cubicBezTo>
                  <a:cubicBezTo>
                    <a:pt x="17436" y="347"/>
                    <a:pt x="17448" y="347"/>
                    <a:pt x="17460" y="347"/>
                  </a:cubicBezTo>
                  <a:cubicBezTo>
                    <a:pt x="17497" y="347"/>
                    <a:pt x="17534" y="346"/>
                    <a:pt x="17571" y="346"/>
                  </a:cubicBezTo>
                  <a:cubicBezTo>
                    <a:pt x="17738" y="346"/>
                    <a:pt x="17902" y="363"/>
                    <a:pt x="17948" y="548"/>
                  </a:cubicBezTo>
                  <a:cubicBezTo>
                    <a:pt x="17999" y="746"/>
                    <a:pt x="17978" y="973"/>
                    <a:pt x="17987" y="1175"/>
                  </a:cubicBezTo>
                  <a:cubicBezTo>
                    <a:pt x="18004" y="1625"/>
                    <a:pt x="18017" y="2080"/>
                    <a:pt x="18030" y="2535"/>
                  </a:cubicBezTo>
                  <a:cubicBezTo>
                    <a:pt x="18085" y="4306"/>
                    <a:pt x="18124" y="6073"/>
                    <a:pt x="18145" y="7845"/>
                  </a:cubicBezTo>
                  <a:cubicBezTo>
                    <a:pt x="18167" y="9595"/>
                    <a:pt x="18188" y="11345"/>
                    <a:pt x="18064" y="13091"/>
                  </a:cubicBezTo>
                  <a:cubicBezTo>
                    <a:pt x="18047" y="13306"/>
                    <a:pt x="18030" y="13516"/>
                    <a:pt x="18008" y="13726"/>
                  </a:cubicBezTo>
                  <a:cubicBezTo>
                    <a:pt x="17991" y="13902"/>
                    <a:pt x="18012" y="14189"/>
                    <a:pt x="17862" y="14318"/>
                  </a:cubicBezTo>
                  <a:cubicBezTo>
                    <a:pt x="17746" y="14417"/>
                    <a:pt x="17558" y="14417"/>
                    <a:pt x="17412" y="14417"/>
                  </a:cubicBezTo>
                  <a:cubicBezTo>
                    <a:pt x="17184" y="14417"/>
                    <a:pt x="16953" y="14412"/>
                    <a:pt x="16725" y="14408"/>
                  </a:cubicBezTo>
                  <a:cubicBezTo>
                    <a:pt x="15816" y="14404"/>
                    <a:pt x="14907" y="14391"/>
                    <a:pt x="13997" y="14378"/>
                  </a:cubicBezTo>
                  <a:cubicBezTo>
                    <a:pt x="12179" y="14357"/>
                    <a:pt x="10364" y="14322"/>
                    <a:pt x="8545" y="14279"/>
                  </a:cubicBezTo>
                  <a:cubicBezTo>
                    <a:pt x="6731" y="14236"/>
                    <a:pt x="4908" y="14224"/>
                    <a:pt x="3098" y="14099"/>
                  </a:cubicBezTo>
                  <a:cubicBezTo>
                    <a:pt x="2643" y="14065"/>
                    <a:pt x="2192" y="14026"/>
                    <a:pt x="1738" y="13962"/>
                  </a:cubicBezTo>
                  <a:cubicBezTo>
                    <a:pt x="1553" y="13932"/>
                    <a:pt x="1335" y="13928"/>
                    <a:pt x="1159" y="13855"/>
                  </a:cubicBezTo>
                  <a:cubicBezTo>
                    <a:pt x="927" y="13760"/>
                    <a:pt x="927" y="13499"/>
                    <a:pt x="901" y="13288"/>
                  </a:cubicBezTo>
                  <a:cubicBezTo>
                    <a:pt x="794" y="12431"/>
                    <a:pt x="751" y="11564"/>
                    <a:pt x="695" y="10698"/>
                  </a:cubicBezTo>
                  <a:lnTo>
                    <a:pt x="378" y="5391"/>
                  </a:lnTo>
                  <a:cubicBezTo>
                    <a:pt x="352" y="4967"/>
                    <a:pt x="326" y="4538"/>
                    <a:pt x="301" y="4113"/>
                  </a:cubicBezTo>
                  <a:cubicBezTo>
                    <a:pt x="296" y="4021"/>
                    <a:pt x="220" y="3975"/>
                    <a:pt x="146" y="3975"/>
                  </a:cubicBezTo>
                  <a:cubicBezTo>
                    <a:pt x="72" y="3975"/>
                    <a:pt x="0" y="4021"/>
                    <a:pt x="5" y="4113"/>
                  </a:cubicBezTo>
                  <a:lnTo>
                    <a:pt x="339" y="9668"/>
                  </a:lnTo>
                  <a:cubicBezTo>
                    <a:pt x="395" y="10586"/>
                    <a:pt x="438" y="11504"/>
                    <a:pt x="515" y="12418"/>
                  </a:cubicBezTo>
                  <a:cubicBezTo>
                    <a:pt x="550" y="12830"/>
                    <a:pt x="562" y="13271"/>
                    <a:pt x="661" y="13670"/>
                  </a:cubicBezTo>
                  <a:cubicBezTo>
                    <a:pt x="764" y="14078"/>
                    <a:pt x="1107" y="14155"/>
                    <a:pt x="1485" y="14211"/>
                  </a:cubicBezTo>
                  <a:cubicBezTo>
                    <a:pt x="3329" y="14494"/>
                    <a:pt x="5212" y="14481"/>
                    <a:pt x="7074" y="14528"/>
                  </a:cubicBezTo>
                  <a:cubicBezTo>
                    <a:pt x="8987" y="14580"/>
                    <a:pt x="10905" y="14618"/>
                    <a:pt x="12822" y="14648"/>
                  </a:cubicBezTo>
                  <a:cubicBezTo>
                    <a:pt x="13779" y="14665"/>
                    <a:pt x="14735" y="14678"/>
                    <a:pt x="15696" y="14687"/>
                  </a:cubicBezTo>
                  <a:cubicBezTo>
                    <a:pt x="16159" y="14691"/>
                    <a:pt x="16627" y="14695"/>
                    <a:pt x="17094" y="14700"/>
                  </a:cubicBezTo>
                  <a:cubicBezTo>
                    <a:pt x="17197" y="14701"/>
                    <a:pt x="17309" y="14707"/>
                    <a:pt x="17422" y="14707"/>
                  </a:cubicBezTo>
                  <a:cubicBezTo>
                    <a:pt x="17660" y="14707"/>
                    <a:pt x="17905" y="14680"/>
                    <a:pt x="18077" y="14520"/>
                  </a:cubicBezTo>
                  <a:cubicBezTo>
                    <a:pt x="18197" y="14408"/>
                    <a:pt x="18244" y="14258"/>
                    <a:pt x="18265" y="14099"/>
                  </a:cubicBezTo>
                  <a:cubicBezTo>
                    <a:pt x="18295" y="13880"/>
                    <a:pt x="18313" y="13662"/>
                    <a:pt x="18330" y="13443"/>
                  </a:cubicBezTo>
                  <a:cubicBezTo>
                    <a:pt x="18368" y="12984"/>
                    <a:pt x="18398" y="12525"/>
                    <a:pt x="18416" y="12066"/>
                  </a:cubicBezTo>
                  <a:cubicBezTo>
                    <a:pt x="18454" y="11157"/>
                    <a:pt x="18458" y="10251"/>
                    <a:pt x="18454" y="9342"/>
                  </a:cubicBezTo>
                  <a:cubicBezTo>
                    <a:pt x="18446" y="7480"/>
                    <a:pt x="18411" y="5614"/>
                    <a:pt x="18360" y="3753"/>
                  </a:cubicBezTo>
                  <a:cubicBezTo>
                    <a:pt x="18338" y="2822"/>
                    <a:pt x="18308" y="1887"/>
                    <a:pt x="18274" y="956"/>
                  </a:cubicBezTo>
                  <a:cubicBezTo>
                    <a:pt x="18265" y="651"/>
                    <a:pt x="18283" y="252"/>
                    <a:pt x="17944" y="111"/>
                  </a:cubicBezTo>
                  <a:cubicBezTo>
                    <a:pt x="17820" y="61"/>
                    <a:pt x="17677" y="55"/>
                    <a:pt x="17538" y="55"/>
                  </a:cubicBezTo>
                  <a:cubicBezTo>
                    <a:pt x="17497" y="55"/>
                    <a:pt x="17457" y="56"/>
                    <a:pt x="17417" y="56"/>
                  </a:cubicBezTo>
                  <a:cubicBezTo>
                    <a:pt x="17395" y="56"/>
                    <a:pt x="17373" y="56"/>
                    <a:pt x="17352" y="55"/>
                  </a:cubicBezTo>
                  <a:cubicBezTo>
                    <a:pt x="17107" y="55"/>
                    <a:pt x="16858" y="51"/>
                    <a:pt x="16614" y="47"/>
                  </a:cubicBezTo>
                  <a:cubicBezTo>
                    <a:pt x="14495" y="16"/>
                    <a:pt x="12376" y="1"/>
                    <a:pt x="1025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03" name="Google Shape;303;p34"/>
          <p:cNvSpPr/>
          <p:nvPr/>
        </p:nvSpPr>
        <p:spPr>
          <a:xfrm>
            <a:off x="838002" y="820450"/>
            <a:ext cx="4802460" cy="151829"/>
          </a:xfrm>
          <a:custGeom>
            <a:rect b="b" l="l" r="r" t="t"/>
            <a:pathLst>
              <a:path extrusionOk="0" h="6823" w="50010">
                <a:moveTo>
                  <a:pt x="44061" y="0"/>
                </a:moveTo>
                <a:cubicBezTo>
                  <a:pt x="30110" y="0"/>
                  <a:pt x="16164" y="731"/>
                  <a:pt x="2292" y="2205"/>
                </a:cubicBezTo>
                <a:cubicBezTo>
                  <a:pt x="1062" y="2344"/>
                  <a:pt x="1" y="3169"/>
                  <a:pt x="1" y="4510"/>
                </a:cubicBezTo>
                <a:cubicBezTo>
                  <a:pt x="1" y="5603"/>
                  <a:pt x="955" y="6823"/>
                  <a:pt x="2122" y="6823"/>
                </a:cubicBezTo>
                <a:cubicBezTo>
                  <a:pt x="2178" y="6823"/>
                  <a:pt x="2235" y="6820"/>
                  <a:pt x="2292" y="6814"/>
                </a:cubicBezTo>
                <a:cubicBezTo>
                  <a:pt x="16179" y="5340"/>
                  <a:pt x="30140" y="4596"/>
                  <a:pt x="44106" y="4596"/>
                </a:cubicBezTo>
                <a:cubicBezTo>
                  <a:pt x="45087" y="4596"/>
                  <a:pt x="46068" y="4600"/>
                  <a:pt x="47048" y="4607"/>
                </a:cubicBezTo>
                <a:cubicBezTo>
                  <a:pt x="47057" y="4607"/>
                  <a:pt x="47066" y="4607"/>
                  <a:pt x="47075" y="4607"/>
                </a:cubicBezTo>
                <a:cubicBezTo>
                  <a:pt x="50010" y="4607"/>
                  <a:pt x="50001" y="26"/>
                  <a:pt x="47048" y="12"/>
                </a:cubicBezTo>
                <a:cubicBezTo>
                  <a:pt x="46052" y="4"/>
                  <a:pt x="45056" y="0"/>
                  <a:pt x="44061" y="0"/>
                </a:cubicBezTo>
                <a:close/>
              </a:path>
            </a:pathLst>
          </a:custGeom>
          <a:solidFill>
            <a:srgbClr val="FBA83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34"/>
          <p:cNvSpPr txBox="1"/>
          <p:nvPr>
            <p:ph type="title"/>
          </p:nvPr>
        </p:nvSpPr>
        <p:spPr>
          <a:xfrm>
            <a:off x="715450" y="462825"/>
            <a:ext cx="7713000" cy="478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Project Development Stages</a:t>
            </a:r>
            <a:endParaRPr/>
          </a:p>
        </p:txBody>
      </p:sp>
      <p:sp>
        <p:nvSpPr>
          <p:cNvPr id="305" name="Google Shape;305;p34"/>
          <p:cNvSpPr txBox="1"/>
          <p:nvPr/>
        </p:nvSpPr>
        <p:spPr>
          <a:xfrm>
            <a:off x="2655875" y="1135550"/>
            <a:ext cx="1797900" cy="898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lang="en" sz="1600">
                <a:solidFill>
                  <a:srgbClr val="1A4477"/>
                </a:solidFill>
                <a:latin typeface="Quicksand Medium"/>
                <a:ea typeface="Quicksand Medium"/>
                <a:cs typeface="Quicksand Medium"/>
                <a:sym typeface="Quicksand Medium"/>
              </a:rPr>
              <a:t>Building &amp; Developing Car Movement </a:t>
            </a:r>
            <a:endParaRPr sz="1600">
              <a:solidFill>
                <a:srgbClr val="1A4477"/>
              </a:solidFill>
              <a:latin typeface="Quicksand Medium"/>
              <a:ea typeface="Quicksand Medium"/>
              <a:cs typeface="Quicksand Medium"/>
              <a:sym typeface="Quicksand Medium"/>
            </a:endParaRPr>
          </a:p>
        </p:txBody>
      </p:sp>
      <p:sp>
        <p:nvSpPr>
          <p:cNvPr id="306" name="Google Shape;306;p34"/>
          <p:cNvSpPr txBox="1"/>
          <p:nvPr/>
        </p:nvSpPr>
        <p:spPr>
          <a:xfrm>
            <a:off x="4690235" y="3448350"/>
            <a:ext cx="1797900" cy="898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lang="en" sz="1600">
                <a:solidFill>
                  <a:srgbClr val="1A4477"/>
                </a:solidFill>
                <a:latin typeface="Quicksand Medium"/>
                <a:ea typeface="Quicksand Medium"/>
                <a:cs typeface="Quicksand Medium"/>
                <a:sym typeface="Quicksand Medium"/>
              </a:rPr>
              <a:t>Developing Hand movement</a:t>
            </a:r>
            <a:endParaRPr sz="1600">
              <a:solidFill>
                <a:srgbClr val="1A4477"/>
              </a:solidFill>
              <a:latin typeface="Quicksand Medium"/>
              <a:ea typeface="Quicksand Medium"/>
              <a:cs typeface="Quicksand Medium"/>
              <a:sym typeface="Quicksand Medium"/>
            </a:endParaRPr>
          </a:p>
        </p:txBody>
      </p:sp>
      <p:sp>
        <p:nvSpPr>
          <p:cNvPr id="307" name="Google Shape;307;p34"/>
          <p:cNvSpPr txBox="1"/>
          <p:nvPr/>
        </p:nvSpPr>
        <p:spPr>
          <a:xfrm>
            <a:off x="1076938" y="2533955"/>
            <a:ext cx="887100" cy="478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b="1" lang="en" sz="3500">
                <a:solidFill>
                  <a:schemeClr val="accent1"/>
                </a:solidFill>
                <a:latin typeface="Sriracha"/>
                <a:ea typeface="Sriracha"/>
                <a:cs typeface="Sriracha"/>
                <a:sym typeface="Sriracha"/>
              </a:rPr>
              <a:t>01</a:t>
            </a:r>
            <a:endParaRPr b="1" sz="3500">
              <a:solidFill>
                <a:schemeClr val="accent1"/>
              </a:solidFill>
              <a:latin typeface="Sriracha"/>
              <a:ea typeface="Sriracha"/>
              <a:cs typeface="Sriracha"/>
              <a:sym typeface="Sriracha"/>
            </a:endParaRPr>
          </a:p>
        </p:txBody>
      </p:sp>
      <p:sp>
        <p:nvSpPr>
          <p:cNvPr id="308" name="Google Shape;308;p34"/>
          <p:cNvSpPr txBox="1"/>
          <p:nvPr/>
        </p:nvSpPr>
        <p:spPr>
          <a:xfrm>
            <a:off x="3111278" y="2533955"/>
            <a:ext cx="887100" cy="478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b="1" lang="en" sz="3500">
                <a:solidFill>
                  <a:schemeClr val="accent1"/>
                </a:solidFill>
                <a:latin typeface="Sriracha"/>
                <a:ea typeface="Sriracha"/>
                <a:cs typeface="Sriracha"/>
                <a:sym typeface="Sriracha"/>
              </a:rPr>
              <a:t>02</a:t>
            </a:r>
            <a:endParaRPr b="1" sz="3500">
              <a:solidFill>
                <a:schemeClr val="accent1"/>
              </a:solidFill>
              <a:latin typeface="Sriracha"/>
              <a:ea typeface="Sriracha"/>
              <a:cs typeface="Sriracha"/>
              <a:sym typeface="Sriracha"/>
            </a:endParaRPr>
          </a:p>
        </p:txBody>
      </p:sp>
      <p:sp>
        <p:nvSpPr>
          <p:cNvPr id="309" name="Google Shape;309;p34"/>
          <p:cNvSpPr txBox="1"/>
          <p:nvPr/>
        </p:nvSpPr>
        <p:spPr>
          <a:xfrm>
            <a:off x="5145621" y="2533955"/>
            <a:ext cx="887100" cy="478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b="1" lang="en" sz="3500">
                <a:solidFill>
                  <a:schemeClr val="accent1"/>
                </a:solidFill>
                <a:latin typeface="Sriracha"/>
                <a:ea typeface="Sriracha"/>
                <a:cs typeface="Sriracha"/>
                <a:sym typeface="Sriracha"/>
              </a:rPr>
              <a:t>03</a:t>
            </a:r>
            <a:endParaRPr b="1" sz="3500">
              <a:solidFill>
                <a:schemeClr val="accent1"/>
              </a:solidFill>
              <a:latin typeface="Sriracha"/>
              <a:ea typeface="Sriracha"/>
              <a:cs typeface="Sriracha"/>
              <a:sym typeface="Sriracha"/>
            </a:endParaRPr>
          </a:p>
        </p:txBody>
      </p:sp>
      <p:sp>
        <p:nvSpPr>
          <p:cNvPr id="310" name="Google Shape;310;p34"/>
          <p:cNvSpPr txBox="1"/>
          <p:nvPr/>
        </p:nvSpPr>
        <p:spPr>
          <a:xfrm>
            <a:off x="6640526" y="1135550"/>
            <a:ext cx="2034300" cy="898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lang="en" sz="1600">
                <a:solidFill>
                  <a:srgbClr val="1A4477"/>
                </a:solidFill>
                <a:latin typeface="Quicksand Medium"/>
                <a:ea typeface="Quicksand Medium"/>
                <a:cs typeface="Quicksand Medium"/>
                <a:sym typeface="Quicksand Medium"/>
              </a:rPr>
              <a:t>Developing Voice Recognition</a:t>
            </a:r>
            <a:endParaRPr sz="1600">
              <a:solidFill>
                <a:srgbClr val="1A4477"/>
              </a:solidFill>
              <a:latin typeface="Quicksand Medium"/>
              <a:ea typeface="Quicksand Medium"/>
              <a:cs typeface="Quicksand Medium"/>
              <a:sym typeface="Quicksand Medium"/>
            </a:endParaRPr>
          </a:p>
        </p:txBody>
      </p:sp>
      <p:sp>
        <p:nvSpPr>
          <p:cNvPr id="311" name="Google Shape;311;p34"/>
          <p:cNvSpPr txBox="1"/>
          <p:nvPr/>
        </p:nvSpPr>
        <p:spPr>
          <a:xfrm>
            <a:off x="7179954" y="2533955"/>
            <a:ext cx="887100" cy="478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b="1" lang="en" sz="3500">
                <a:solidFill>
                  <a:schemeClr val="accent1"/>
                </a:solidFill>
                <a:latin typeface="Sriracha"/>
                <a:ea typeface="Sriracha"/>
                <a:cs typeface="Sriracha"/>
                <a:sym typeface="Sriracha"/>
              </a:rPr>
              <a:t>04</a:t>
            </a:r>
            <a:endParaRPr b="1" sz="3500">
              <a:solidFill>
                <a:schemeClr val="accent1"/>
              </a:solidFill>
              <a:latin typeface="Sriracha"/>
              <a:ea typeface="Sriracha"/>
              <a:cs typeface="Sriracha"/>
              <a:sym typeface="Sriracha"/>
            </a:endParaRPr>
          </a:p>
        </p:txBody>
      </p:sp>
      <p:sp>
        <p:nvSpPr>
          <p:cNvPr id="312" name="Google Shape;312;p34"/>
          <p:cNvSpPr/>
          <p:nvPr/>
        </p:nvSpPr>
        <p:spPr>
          <a:xfrm>
            <a:off x="6335875" y="2580600"/>
            <a:ext cx="584275" cy="385509"/>
          </a:xfrm>
          <a:custGeom>
            <a:rect b="b" l="l" r="r" t="t"/>
            <a:pathLst>
              <a:path extrusionOk="0" h="13402" w="20312">
                <a:moveTo>
                  <a:pt x="12712" y="411"/>
                </a:moveTo>
                <a:lnTo>
                  <a:pt x="12712" y="411"/>
                </a:lnTo>
                <a:cubicBezTo>
                  <a:pt x="12670" y="579"/>
                  <a:pt x="12656" y="746"/>
                  <a:pt x="12642" y="928"/>
                </a:cubicBezTo>
                <a:cubicBezTo>
                  <a:pt x="12279" y="1081"/>
                  <a:pt x="11958" y="1305"/>
                  <a:pt x="11678" y="1570"/>
                </a:cubicBezTo>
                <a:cubicBezTo>
                  <a:pt x="11692" y="1417"/>
                  <a:pt x="11692" y="1277"/>
                  <a:pt x="11692" y="1123"/>
                </a:cubicBezTo>
                <a:cubicBezTo>
                  <a:pt x="12041" y="928"/>
                  <a:pt x="12391" y="676"/>
                  <a:pt x="12712" y="411"/>
                </a:cubicBezTo>
                <a:close/>
                <a:moveTo>
                  <a:pt x="12628" y="1040"/>
                </a:moveTo>
                <a:cubicBezTo>
                  <a:pt x="12614" y="1193"/>
                  <a:pt x="12614" y="1347"/>
                  <a:pt x="12614" y="1500"/>
                </a:cubicBezTo>
                <a:lnTo>
                  <a:pt x="12572" y="1500"/>
                </a:lnTo>
                <a:cubicBezTo>
                  <a:pt x="12223" y="1682"/>
                  <a:pt x="11902" y="1975"/>
                  <a:pt x="11636" y="2255"/>
                </a:cubicBezTo>
                <a:cubicBezTo>
                  <a:pt x="11634" y="2258"/>
                  <a:pt x="11632" y="2261"/>
                  <a:pt x="11630" y="2264"/>
                </a:cubicBezTo>
                <a:lnTo>
                  <a:pt x="11630" y="2264"/>
                </a:lnTo>
                <a:cubicBezTo>
                  <a:pt x="11658" y="2082"/>
                  <a:pt x="11668" y="1893"/>
                  <a:pt x="11678" y="1696"/>
                </a:cubicBezTo>
                <a:cubicBezTo>
                  <a:pt x="11972" y="1431"/>
                  <a:pt x="12279" y="1221"/>
                  <a:pt x="12628" y="1040"/>
                </a:cubicBezTo>
                <a:close/>
                <a:moveTo>
                  <a:pt x="12614" y="1612"/>
                </a:moveTo>
                <a:lnTo>
                  <a:pt x="12614" y="1612"/>
                </a:lnTo>
                <a:cubicBezTo>
                  <a:pt x="12600" y="2017"/>
                  <a:pt x="12628" y="2422"/>
                  <a:pt x="12628" y="2800"/>
                </a:cubicBezTo>
                <a:cubicBezTo>
                  <a:pt x="12293" y="2674"/>
                  <a:pt x="11944" y="2562"/>
                  <a:pt x="11594" y="2450"/>
                </a:cubicBezTo>
                <a:cubicBezTo>
                  <a:pt x="11608" y="2395"/>
                  <a:pt x="11618" y="2338"/>
                  <a:pt x="11627" y="2281"/>
                </a:cubicBezTo>
                <a:lnTo>
                  <a:pt x="11627" y="2281"/>
                </a:lnTo>
                <a:cubicBezTo>
                  <a:pt x="11629" y="2300"/>
                  <a:pt x="11645" y="2318"/>
                  <a:pt x="11661" y="2318"/>
                </a:cubicBezTo>
                <a:cubicBezTo>
                  <a:pt x="11667" y="2318"/>
                  <a:pt x="11673" y="2316"/>
                  <a:pt x="11678" y="2311"/>
                </a:cubicBezTo>
                <a:cubicBezTo>
                  <a:pt x="11986" y="2087"/>
                  <a:pt x="12321" y="1864"/>
                  <a:pt x="12614" y="1612"/>
                </a:cubicBezTo>
                <a:close/>
                <a:moveTo>
                  <a:pt x="1649" y="1137"/>
                </a:moveTo>
                <a:cubicBezTo>
                  <a:pt x="1537" y="2730"/>
                  <a:pt x="1453" y="4322"/>
                  <a:pt x="1383" y="5915"/>
                </a:cubicBezTo>
                <a:cubicBezTo>
                  <a:pt x="1375" y="5907"/>
                  <a:pt x="1362" y="5899"/>
                  <a:pt x="1350" y="5899"/>
                </a:cubicBezTo>
                <a:cubicBezTo>
                  <a:pt x="1342" y="5899"/>
                  <a:pt x="1333" y="5903"/>
                  <a:pt x="1327" y="5915"/>
                </a:cubicBezTo>
                <a:cubicBezTo>
                  <a:pt x="880" y="6711"/>
                  <a:pt x="587" y="7619"/>
                  <a:pt x="349" y="8485"/>
                </a:cubicBezTo>
                <a:cubicBezTo>
                  <a:pt x="363" y="7884"/>
                  <a:pt x="377" y="7284"/>
                  <a:pt x="405" y="6683"/>
                </a:cubicBezTo>
                <a:cubicBezTo>
                  <a:pt x="768" y="5859"/>
                  <a:pt x="1104" y="4993"/>
                  <a:pt x="1313" y="4113"/>
                </a:cubicBezTo>
                <a:cubicBezTo>
                  <a:pt x="1321" y="4080"/>
                  <a:pt x="1292" y="4057"/>
                  <a:pt x="1263" y="4057"/>
                </a:cubicBezTo>
                <a:cubicBezTo>
                  <a:pt x="1242" y="4057"/>
                  <a:pt x="1221" y="4069"/>
                  <a:pt x="1215" y="4099"/>
                </a:cubicBezTo>
                <a:cubicBezTo>
                  <a:pt x="950" y="4895"/>
                  <a:pt x="699" y="5677"/>
                  <a:pt x="405" y="6473"/>
                </a:cubicBezTo>
                <a:cubicBezTo>
                  <a:pt x="419" y="5873"/>
                  <a:pt x="447" y="5272"/>
                  <a:pt x="461" y="4671"/>
                </a:cubicBezTo>
                <a:cubicBezTo>
                  <a:pt x="810" y="3805"/>
                  <a:pt x="1201" y="2967"/>
                  <a:pt x="1537" y="2101"/>
                </a:cubicBezTo>
                <a:cubicBezTo>
                  <a:pt x="1555" y="2064"/>
                  <a:pt x="1518" y="2033"/>
                  <a:pt x="1483" y="2033"/>
                </a:cubicBezTo>
                <a:cubicBezTo>
                  <a:pt x="1465" y="2033"/>
                  <a:pt x="1448" y="2041"/>
                  <a:pt x="1439" y="2059"/>
                </a:cubicBezTo>
                <a:cubicBezTo>
                  <a:pt x="1048" y="2786"/>
                  <a:pt x="741" y="3596"/>
                  <a:pt x="461" y="4406"/>
                </a:cubicBezTo>
                <a:cubicBezTo>
                  <a:pt x="475" y="3777"/>
                  <a:pt x="489" y="3163"/>
                  <a:pt x="503" y="2534"/>
                </a:cubicBezTo>
                <a:cubicBezTo>
                  <a:pt x="517" y="2520"/>
                  <a:pt x="517" y="2520"/>
                  <a:pt x="531" y="2506"/>
                </a:cubicBezTo>
                <a:cubicBezTo>
                  <a:pt x="810" y="2269"/>
                  <a:pt x="1020" y="1934"/>
                  <a:pt x="1257" y="1654"/>
                </a:cubicBezTo>
                <a:cubicBezTo>
                  <a:pt x="1383" y="1487"/>
                  <a:pt x="1523" y="1305"/>
                  <a:pt x="1649" y="1137"/>
                </a:cubicBezTo>
                <a:close/>
                <a:moveTo>
                  <a:pt x="19906" y="6054"/>
                </a:moveTo>
                <a:lnTo>
                  <a:pt x="19906" y="6054"/>
                </a:lnTo>
                <a:cubicBezTo>
                  <a:pt x="19696" y="6627"/>
                  <a:pt x="19515" y="7214"/>
                  <a:pt x="19361" y="7801"/>
                </a:cubicBezTo>
                <a:cubicBezTo>
                  <a:pt x="19361" y="7801"/>
                  <a:pt x="19361" y="7801"/>
                  <a:pt x="19361" y="7814"/>
                </a:cubicBezTo>
                <a:cubicBezTo>
                  <a:pt x="18816" y="8261"/>
                  <a:pt x="18258" y="8695"/>
                  <a:pt x="17699" y="9128"/>
                </a:cubicBezTo>
                <a:cubicBezTo>
                  <a:pt x="18160" y="8401"/>
                  <a:pt x="18635" y="7675"/>
                  <a:pt x="19040" y="6920"/>
                </a:cubicBezTo>
                <a:cubicBezTo>
                  <a:pt x="19040" y="6906"/>
                  <a:pt x="19040" y="6893"/>
                  <a:pt x="19040" y="6879"/>
                </a:cubicBezTo>
                <a:cubicBezTo>
                  <a:pt x="19333" y="6599"/>
                  <a:pt x="19613" y="6334"/>
                  <a:pt x="19906" y="6054"/>
                </a:cubicBezTo>
                <a:close/>
                <a:moveTo>
                  <a:pt x="12307" y="8569"/>
                </a:moveTo>
                <a:cubicBezTo>
                  <a:pt x="12111" y="8890"/>
                  <a:pt x="11874" y="9183"/>
                  <a:pt x="11608" y="9463"/>
                </a:cubicBezTo>
                <a:cubicBezTo>
                  <a:pt x="11594" y="9477"/>
                  <a:pt x="11594" y="9477"/>
                  <a:pt x="11594" y="9477"/>
                </a:cubicBezTo>
                <a:cubicBezTo>
                  <a:pt x="11245" y="9505"/>
                  <a:pt x="10882" y="9533"/>
                  <a:pt x="10519" y="9547"/>
                </a:cubicBezTo>
                <a:cubicBezTo>
                  <a:pt x="10714" y="9239"/>
                  <a:pt x="10952" y="8974"/>
                  <a:pt x="11203" y="8708"/>
                </a:cubicBezTo>
                <a:cubicBezTo>
                  <a:pt x="11566" y="8667"/>
                  <a:pt x="11944" y="8625"/>
                  <a:pt x="12307" y="8569"/>
                </a:cubicBezTo>
                <a:close/>
                <a:moveTo>
                  <a:pt x="10966" y="8722"/>
                </a:moveTo>
                <a:lnTo>
                  <a:pt x="10966" y="8722"/>
                </a:lnTo>
                <a:cubicBezTo>
                  <a:pt x="10728" y="8974"/>
                  <a:pt x="10547" y="9267"/>
                  <a:pt x="10393" y="9561"/>
                </a:cubicBezTo>
                <a:cubicBezTo>
                  <a:pt x="10072" y="9575"/>
                  <a:pt x="9751" y="9603"/>
                  <a:pt x="9429" y="9630"/>
                </a:cubicBezTo>
                <a:cubicBezTo>
                  <a:pt x="9569" y="9323"/>
                  <a:pt x="9764" y="9072"/>
                  <a:pt x="9988" y="8806"/>
                </a:cubicBezTo>
                <a:cubicBezTo>
                  <a:pt x="10309" y="8778"/>
                  <a:pt x="10631" y="8764"/>
                  <a:pt x="10966" y="8722"/>
                </a:cubicBezTo>
                <a:close/>
                <a:moveTo>
                  <a:pt x="9778" y="8820"/>
                </a:moveTo>
                <a:lnTo>
                  <a:pt x="9778" y="8820"/>
                </a:lnTo>
                <a:cubicBezTo>
                  <a:pt x="9569" y="9058"/>
                  <a:pt x="9415" y="9337"/>
                  <a:pt x="9304" y="9630"/>
                </a:cubicBezTo>
                <a:cubicBezTo>
                  <a:pt x="8968" y="9658"/>
                  <a:pt x="8633" y="9686"/>
                  <a:pt x="8298" y="9714"/>
                </a:cubicBezTo>
                <a:cubicBezTo>
                  <a:pt x="8493" y="9449"/>
                  <a:pt x="8689" y="9183"/>
                  <a:pt x="8870" y="8904"/>
                </a:cubicBezTo>
                <a:cubicBezTo>
                  <a:pt x="8870" y="8904"/>
                  <a:pt x="8870" y="8890"/>
                  <a:pt x="8870" y="8890"/>
                </a:cubicBezTo>
                <a:cubicBezTo>
                  <a:pt x="9164" y="8862"/>
                  <a:pt x="9471" y="8848"/>
                  <a:pt x="9778" y="8820"/>
                </a:cubicBezTo>
                <a:close/>
                <a:moveTo>
                  <a:pt x="1383" y="5999"/>
                </a:moveTo>
                <a:lnTo>
                  <a:pt x="1383" y="5999"/>
                </a:lnTo>
                <a:cubicBezTo>
                  <a:pt x="1369" y="6446"/>
                  <a:pt x="1355" y="6893"/>
                  <a:pt x="1327" y="7340"/>
                </a:cubicBezTo>
                <a:cubicBezTo>
                  <a:pt x="978" y="8122"/>
                  <a:pt x="629" y="8918"/>
                  <a:pt x="321" y="9742"/>
                </a:cubicBezTo>
                <a:cubicBezTo>
                  <a:pt x="335" y="9351"/>
                  <a:pt x="335" y="8960"/>
                  <a:pt x="349" y="8583"/>
                </a:cubicBezTo>
                <a:cubicBezTo>
                  <a:pt x="355" y="8589"/>
                  <a:pt x="363" y="8592"/>
                  <a:pt x="372" y="8592"/>
                </a:cubicBezTo>
                <a:cubicBezTo>
                  <a:pt x="384" y="8592"/>
                  <a:pt x="397" y="8585"/>
                  <a:pt x="405" y="8569"/>
                </a:cubicBezTo>
                <a:cubicBezTo>
                  <a:pt x="671" y="7675"/>
                  <a:pt x="1034" y="6851"/>
                  <a:pt x="1383" y="5999"/>
                </a:cubicBezTo>
                <a:close/>
                <a:moveTo>
                  <a:pt x="8745" y="8890"/>
                </a:moveTo>
                <a:lnTo>
                  <a:pt x="8745" y="8890"/>
                </a:lnTo>
                <a:cubicBezTo>
                  <a:pt x="8549" y="9155"/>
                  <a:pt x="8354" y="9435"/>
                  <a:pt x="8172" y="9714"/>
                </a:cubicBezTo>
                <a:cubicBezTo>
                  <a:pt x="7809" y="9742"/>
                  <a:pt x="7460" y="9784"/>
                  <a:pt x="7096" y="9812"/>
                </a:cubicBezTo>
                <a:cubicBezTo>
                  <a:pt x="7306" y="9533"/>
                  <a:pt x="7502" y="9253"/>
                  <a:pt x="7683" y="8960"/>
                </a:cubicBezTo>
                <a:cubicBezTo>
                  <a:pt x="8046" y="8932"/>
                  <a:pt x="8396" y="8918"/>
                  <a:pt x="8745" y="8890"/>
                </a:cubicBezTo>
                <a:close/>
                <a:moveTo>
                  <a:pt x="7543" y="8974"/>
                </a:moveTo>
                <a:lnTo>
                  <a:pt x="7543" y="8974"/>
                </a:lnTo>
                <a:cubicBezTo>
                  <a:pt x="7348" y="9253"/>
                  <a:pt x="7166" y="9547"/>
                  <a:pt x="6985" y="9826"/>
                </a:cubicBezTo>
                <a:cubicBezTo>
                  <a:pt x="6649" y="9868"/>
                  <a:pt x="6314" y="9896"/>
                  <a:pt x="5965" y="9952"/>
                </a:cubicBezTo>
                <a:cubicBezTo>
                  <a:pt x="6147" y="9672"/>
                  <a:pt x="6342" y="9393"/>
                  <a:pt x="6468" y="9114"/>
                </a:cubicBezTo>
                <a:cubicBezTo>
                  <a:pt x="6468" y="9100"/>
                  <a:pt x="6468" y="9086"/>
                  <a:pt x="6468" y="9072"/>
                </a:cubicBezTo>
                <a:cubicBezTo>
                  <a:pt x="6733" y="9044"/>
                  <a:pt x="6999" y="9016"/>
                  <a:pt x="7264" y="9002"/>
                </a:cubicBezTo>
                <a:cubicBezTo>
                  <a:pt x="7362" y="8988"/>
                  <a:pt x="7446" y="8988"/>
                  <a:pt x="7543" y="8974"/>
                </a:cubicBezTo>
                <a:close/>
                <a:moveTo>
                  <a:pt x="12810" y="8485"/>
                </a:moveTo>
                <a:cubicBezTo>
                  <a:pt x="12768" y="8792"/>
                  <a:pt x="12726" y="9100"/>
                  <a:pt x="12698" y="9407"/>
                </a:cubicBezTo>
                <a:lnTo>
                  <a:pt x="12684" y="9407"/>
                </a:lnTo>
                <a:cubicBezTo>
                  <a:pt x="12377" y="9770"/>
                  <a:pt x="12097" y="10175"/>
                  <a:pt x="11818" y="10566"/>
                </a:cubicBezTo>
                <a:cubicBezTo>
                  <a:pt x="11804" y="10287"/>
                  <a:pt x="11790" y="9994"/>
                  <a:pt x="11762" y="9700"/>
                </a:cubicBezTo>
                <a:cubicBezTo>
                  <a:pt x="11804" y="9658"/>
                  <a:pt x="11804" y="9575"/>
                  <a:pt x="11762" y="9519"/>
                </a:cubicBezTo>
                <a:cubicBezTo>
                  <a:pt x="12111" y="9239"/>
                  <a:pt x="12433" y="8890"/>
                  <a:pt x="12670" y="8513"/>
                </a:cubicBezTo>
                <a:cubicBezTo>
                  <a:pt x="12712" y="8499"/>
                  <a:pt x="12754" y="8499"/>
                  <a:pt x="12796" y="8485"/>
                </a:cubicBezTo>
                <a:close/>
                <a:moveTo>
                  <a:pt x="6370" y="9072"/>
                </a:moveTo>
                <a:lnTo>
                  <a:pt x="6370" y="9072"/>
                </a:lnTo>
                <a:cubicBezTo>
                  <a:pt x="6160" y="9337"/>
                  <a:pt x="6007" y="9658"/>
                  <a:pt x="5839" y="9966"/>
                </a:cubicBezTo>
                <a:cubicBezTo>
                  <a:pt x="5546" y="9994"/>
                  <a:pt x="5239" y="10050"/>
                  <a:pt x="4931" y="10091"/>
                </a:cubicBezTo>
                <a:cubicBezTo>
                  <a:pt x="4987" y="10008"/>
                  <a:pt x="5029" y="9924"/>
                  <a:pt x="5071" y="9854"/>
                </a:cubicBezTo>
                <a:cubicBezTo>
                  <a:pt x="5211" y="9672"/>
                  <a:pt x="5364" y="9477"/>
                  <a:pt x="5476" y="9267"/>
                </a:cubicBezTo>
                <a:cubicBezTo>
                  <a:pt x="5498" y="9235"/>
                  <a:pt x="5469" y="9202"/>
                  <a:pt x="5436" y="9202"/>
                </a:cubicBezTo>
                <a:cubicBezTo>
                  <a:pt x="5426" y="9202"/>
                  <a:pt x="5416" y="9205"/>
                  <a:pt x="5406" y="9211"/>
                </a:cubicBezTo>
                <a:cubicBezTo>
                  <a:pt x="5280" y="9365"/>
                  <a:pt x="5183" y="9519"/>
                  <a:pt x="5071" y="9686"/>
                </a:cubicBezTo>
                <a:cubicBezTo>
                  <a:pt x="4987" y="9798"/>
                  <a:pt x="4903" y="9994"/>
                  <a:pt x="4792" y="10119"/>
                </a:cubicBezTo>
                <a:cubicBezTo>
                  <a:pt x="4750" y="10119"/>
                  <a:pt x="4708" y="10133"/>
                  <a:pt x="4666" y="10133"/>
                </a:cubicBezTo>
                <a:lnTo>
                  <a:pt x="4652" y="10133"/>
                </a:lnTo>
                <a:cubicBezTo>
                  <a:pt x="3911" y="10259"/>
                  <a:pt x="3157" y="10413"/>
                  <a:pt x="2431" y="10608"/>
                </a:cubicBezTo>
                <a:cubicBezTo>
                  <a:pt x="2556" y="10161"/>
                  <a:pt x="2780" y="9770"/>
                  <a:pt x="3045" y="9365"/>
                </a:cubicBezTo>
                <a:cubicBezTo>
                  <a:pt x="3353" y="9337"/>
                  <a:pt x="3674" y="9309"/>
                  <a:pt x="3981" y="9281"/>
                </a:cubicBezTo>
                <a:lnTo>
                  <a:pt x="3981" y="9281"/>
                </a:lnTo>
                <a:cubicBezTo>
                  <a:pt x="3758" y="9603"/>
                  <a:pt x="3562" y="9966"/>
                  <a:pt x="3353" y="10301"/>
                </a:cubicBezTo>
                <a:cubicBezTo>
                  <a:pt x="3333" y="10321"/>
                  <a:pt x="3355" y="10340"/>
                  <a:pt x="3375" y="10340"/>
                </a:cubicBezTo>
                <a:cubicBezTo>
                  <a:pt x="3383" y="10340"/>
                  <a:pt x="3391" y="10337"/>
                  <a:pt x="3395" y="10329"/>
                </a:cubicBezTo>
                <a:cubicBezTo>
                  <a:pt x="3632" y="9980"/>
                  <a:pt x="3884" y="9630"/>
                  <a:pt x="4093" y="9267"/>
                </a:cubicBezTo>
                <a:cubicBezTo>
                  <a:pt x="4861" y="9197"/>
                  <a:pt x="5616" y="9142"/>
                  <a:pt x="6370" y="9072"/>
                </a:cubicBezTo>
                <a:close/>
                <a:moveTo>
                  <a:pt x="1327" y="7647"/>
                </a:moveTo>
                <a:lnTo>
                  <a:pt x="1327" y="7647"/>
                </a:lnTo>
                <a:cubicBezTo>
                  <a:pt x="1299" y="8122"/>
                  <a:pt x="1285" y="8583"/>
                  <a:pt x="1257" y="9058"/>
                </a:cubicBezTo>
                <a:cubicBezTo>
                  <a:pt x="950" y="9644"/>
                  <a:pt x="629" y="10231"/>
                  <a:pt x="321" y="10818"/>
                </a:cubicBezTo>
                <a:cubicBezTo>
                  <a:pt x="321" y="10552"/>
                  <a:pt x="321" y="10301"/>
                  <a:pt x="321" y="10036"/>
                </a:cubicBezTo>
                <a:cubicBezTo>
                  <a:pt x="685" y="9267"/>
                  <a:pt x="1020" y="8457"/>
                  <a:pt x="1327" y="7647"/>
                </a:cubicBezTo>
                <a:close/>
                <a:moveTo>
                  <a:pt x="2906" y="9365"/>
                </a:moveTo>
                <a:cubicBezTo>
                  <a:pt x="2598" y="9728"/>
                  <a:pt x="2417" y="10189"/>
                  <a:pt x="2319" y="10636"/>
                </a:cubicBezTo>
                <a:cubicBezTo>
                  <a:pt x="2012" y="10720"/>
                  <a:pt x="1704" y="10818"/>
                  <a:pt x="1397" y="10916"/>
                </a:cubicBezTo>
                <a:cubicBezTo>
                  <a:pt x="1579" y="10371"/>
                  <a:pt x="1844" y="9896"/>
                  <a:pt x="2165" y="9435"/>
                </a:cubicBezTo>
                <a:cubicBezTo>
                  <a:pt x="2417" y="9407"/>
                  <a:pt x="2654" y="9393"/>
                  <a:pt x="2906" y="9365"/>
                </a:cubicBezTo>
                <a:close/>
                <a:moveTo>
                  <a:pt x="2026" y="9449"/>
                </a:moveTo>
                <a:lnTo>
                  <a:pt x="2026" y="9449"/>
                </a:lnTo>
                <a:cubicBezTo>
                  <a:pt x="1704" y="9882"/>
                  <a:pt x="1481" y="10413"/>
                  <a:pt x="1327" y="10930"/>
                </a:cubicBezTo>
                <a:cubicBezTo>
                  <a:pt x="1020" y="11041"/>
                  <a:pt x="713" y="11139"/>
                  <a:pt x="405" y="11265"/>
                </a:cubicBezTo>
                <a:cubicBezTo>
                  <a:pt x="727" y="10664"/>
                  <a:pt x="1034" y="10077"/>
                  <a:pt x="1355" y="9477"/>
                </a:cubicBezTo>
                <a:cubicBezTo>
                  <a:pt x="1375" y="9487"/>
                  <a:pt x="1395" y="9497"/>
                  <a:pt x="1409" y="9497"/>
                </a:cubicBezTo>
                <a:cubicBezTo>
                  <a:pt x="1416" y="9497"/>
                  <a:pt x="1421" y="9495"/>
                  <a:pt x="1425" y="9491"/>
                </a:cubicBezTo>
                <a:cubicBezTo>
                  <a:pt x="1635" y="9477"/>
                  <a:pt x="1830" y="9463"/>
                  <a:pt x="2026" y="9449"/>
                </a:cubicBezTo>
                <a:close/>
                <a:moveTo>
                  <a:pt x="13033" y="439"/>
                </a:moveTo>
                <a:lnTo>
                  <a:pt x="13033" y="439"/>
                </a:lnTo>
                <a:cubicBezTo>
                  <a:pt x="15366" y="2073"/>
                  <a:pt x="17643" y="3777"/>
                  <a:pt x="19822" y="5621"/>
                </a:cubicBezTo>
                <a:cubicBezTo>
                  <a:pt x="17643" y="7675"/>
                  <a:pt x="15296" y="9491"/>
                  <a:pt x="12977" y="11377"/>
                </a:cubicBezTo>
                <a:cubicBezTo>
                  <a:pt x="13061" y="10413"/>
                  <a:pt x="13047" y="9421"/>
                  <a:pt x="13033" y="8471"/>
                </a:cubicBezTo>
                <a:cubicBezTo>
                  <a:pt x="13033" y="8401"/>
                  <a:pt x="12963" y="8359"/>
                  <a:pt x="12908" y="8359"/>
                </a:cubicBezTo>
                <a:cubicBezTo>
                  <a:pt x="12908" y="8275"/>
                  <a:pt x="12852" y="8178"/>
                  <a:pt x="12754" y="8178"/>
                </a:cubicBezTo>
                <a:lnTo>
                  <a:pt x="12684" y="8178"/>
                </a:lnTo>
                <a:cubicBezTo>
                  <a:pt x="12663" y="8171"/>
                  <a:pt x="12642" y="8167"/>
                  <a:pt x="12621" y="8167"/>
                </a:cubicBezTo>
                <a:cubicBezTo>
                  <a:pt x="12600" y="8167"/>
                  <a:pt x="12579" y="8171"/>
                  <a:pt x="12558" y="8178"/>
                </a:cubicBezTo>
                <a:cubicBezTo>
                  <a:pt x="10742" y="8192"/>
                  <a:pt x="8898" y="8485"/>
                  <a:pt x="7096" y="8639"/>
                </a:cubicBezTo>
                <a:cubicBezTo>
                  <a:pt x="5266" y="8792"/>
                  <a:pt x="3437" y="8960"/>
                  <a:pt x="1621" y="9128"/>
                </a:cubicBezTo>
                <a:cubicBezTo>
                  <a:pt x="1732" y="6390"/>
                  <a:pt x="1886" y="3652"/>
                  <a:pt x="1886" y="914"/>
                </a:cubicBezTo>
                <a:cubicBezTo>
                  <a:pt x="3632" y="1473"/>
                  <a:pt x="5546" y="1640"/>
                  <a:pt x="7334" y="2003"/>
                </a:cubicBezTo>
                <a:cubicBezTo>
                  <a:pt x="9052" y="2353"/>
                  <a:pt x="10854" y="2953"/>
                  <a:pt x="12600" y="3093"/>
                </a:cubicBezTo>
                <a:cubicBezTo>
                  <a:pt x="12642" y="3093"/>
                  <a:pt x="12656" y="3079"/>
                  <a:pt x="12684" y="3065"/>
                </a:cubicBezTo>
                <a:cubicBezTo>
                  <a:pt x="12707" y="3083"/>
                  <a:pt x="12735" y="3092"/>
                  <a:pt x="12764" y="3092"/>
                </a:cubicBezTo>
                <a:cubicBezTo>
                  <a:pt x="12824" y="3092"/>
                  <a:pt x="12884" y="3052"/>
                  <a:pt x="12894" y="2967"/>
                </a:cubicBezTo>
                <a:cubicBezTo>
                  <a:pt x="12963" y="2171"/>
                  <a:pt x="13117" y="1249"/>
                  <a:pt x="13033" y="439"/>
                </a:cubicBezTo>
                <a:close/>
                <a:moveTo>
                  <a:pt x="18788" y="7102"/>
                </a:moveTo>
                <a:cubicBezTo>
                  <a:pt x="18300" y="7828"/>
                  <a:pt x="17853" y="8597"/>
                  <a:pt x="17406" y="9351"/>
                </a:cubicBezTo>
                <a:cubicBezTo>
                  <a:pt x="17028" y="9644"/>
                  <a:pt x="16637" y="9938"/>
                  <a:pt x="16246" y="10217"/>
                </a:cubicBezTo>
                <a:cubicBezTo>
                  <a:pt x="16609" y="9644"/>
                  <a:pt x="17000" y="9100"/>
                  <a:pt x="17420" y="8569"/>
                </a:cubicBezTo>
                <a:cubicBezTo>
                  <a:pt x="17452" y="8537"/>
                  <a:pt x="17418" y="8480"/>
                  <a:pt x="17382" y="8480"/>
                </a:cubicBezTo>
                <a:cubicBezTo>
                  <a:pt x="17371" y="8480"/>
                  <a:pt x="17360" y="8486"/>
                  <a:pt x="17350" y="8499"/>
                </a:cubicBezTo>
                <a:cubicBezTo>
                  <a:pt x="16833" y="9072"/>
                  <a:pt x="16400" y="9714"/>
                  <a:pt x="16037" y="10385"/>
                </a:cubicBezTo>
                <a:cubicBezTo>
                  <a:pt x="15562" y="10734"/>
                  <a:pt x="15087" y="11083"/>
                  <a:pt x="14612" y="11418"/>
                </a:cubicBezTo>
                <a:cubicBezTo>
                  <a:pt x="15087" y="10916"/>
                  <a:pt x="15520" y="10357"/>
                  <a:pt x="15841" y="9742"/>
                </a:cubicBezTo>
                <a:cubicBezTo>
                  <a:pt x="15869" y="9700"/>
                  <a:pt x="15827" y="9658"/>
                  <a:pt x="15799" y="9658"/>
                </a:cubicBezTo>
                <a:cubicBezTo>
                  <a:pt x="16819" y="8848"/>
                  <a:pt x="17811" y="7982"/>
                  <a:pt x="18788" y="7102"/>
                </a:cubicBezTo>
                <a:close/>
                <a:moveTo>
                  <a:pt x="15729" y="9714"/>
                </a:moveTo>
                <a:lnTo>
                  <a:pt x="15729" y="9714"/>
                </a:lnTo>
                <a:cubicBezTo>
                  <a:pt x="15282" y="10371"/>
                  <a:pt x="14863" y="11027"/>
                  <a:pt x="14332" y="11628"/>
                </a:cubicBezTo>
                <a:cubicBezTo>
                  <a:pt x="14095" y="11796"/>
                  <a:pt x="13857" y="11977"/>
                  <a:pt x="13620" y="12145"/>
                </a:cubicBezTo>
                <a:cubicBezTo>
                  <a:pt x="13913" y="11684"/>
                  <a:pt x="14207" y="11237"/>
                  <a:pt x="14500" y="10776"/>
                </a:cubicBezTo>
                <a:cubicBezTo>
                  <a:pt x="14537" y="10738"/>
                  <a:pt x="14497" y="10690"/>
                  <a:pt x="14448" y="10690"/>
                </a:cubicBezTo>
                <a:cubicBezTo>
                  <a:pt x="14442" y="10690"/>
                  <a:pt x="14436" y="10691"/>
                  <a:pt x="14430" y="10692"/>
                </a:cubicBezTo>
                <a:cubicBezTo>
                  <a:pt x="14877" y="10371"/>
                  <a:pt x="15310" y="10050"/>
                  <a:pt x="15729" y="9714"/>
                </a:cubicBezTo>
                <a:close/>
                <a:moveTo>
                  <a:pt x="12684" y="9603"/>
                </a:moveTo>
                <a:cubicBezTo>
                  <a:pt x="12628" y="10245"/>
                  <a:pt x="12614" y="10902"/>
                  <a:pt x="12670" y="11516"/>
                </a:cubicBezTo>
                <a:cubicBezTo>
                  <a:pt x="12474" y="11935"/>
                  <a:pt x="12265" y="12326"/>
                  <a:pt x="12000" y="12704"/>
                </a:cubicBezTo>
                <a:cubicBezTo>
                  <a:pt x="11930" y="12312"/>
                  <a:pt x="11888" y="11921"/>
                  <a:pt x="11860" y="11530"/>
                </a:cubicBezTo>
                <a:cubicBezTo>
                  <a:pt x="12097" y="11181"/>
                  <a:pt x="12335" y="10846"/>
                  <a:pt x="12572" y="10510"/>
                </a:cubicBezTo>
                <a:cubicBezTo>
                  <a:pt x="12604" y="10479"/>
                  <a:pt x="12564" y="10440"/>
                  <a:pt x="12531" y="10440"/>
                </a:cubicBezTo>
                <a:cubicBezTo>
                  <a:pt x="12520" y="10440"/>
                  <a:pt x="12509" y="10444"/>
                  <a:pt x="12502" y="10455"/>
                </a:cubicBezTo>
                <a:cubicBezTo>
                  <a:pt x="12265" y="10734"/>
                  <a:pt x="12055" y="11041"/>
                  <a:pt x="11860" y="11363"/>
                </a:cubicBezTo>
                <a:cubicBezTo>
                  <a:pt x="11846" y="11153"/>
                  <a:pt x="11832" y="10957"/>
                  <a:pt x="11818" y="10748"/>
                </a:cubicBezTo>
                <a:cubicBezTo>
                  <a:pt x="12125" y="10371"/>
                  <a:pt x="12419" y="10008"/>
                  <a:pt x="12684" y="9603"/>
                </a:cubicBezTo>
                <a:close/>
                <a:moveTo>
                  <a:pt x="12955" y="0"/>
                </a:moveTo>
                <a:cubicBezTo>
                  <a:pt x="12944" y="0"/>
                  <a:pt x="12933" y="2"/>
                  <a:pt x="12921" y="6"/>
                </a:cubicBezTo>
                <a:cubicBezTo>
                  <a:pt x="12502" y="243"/>
                  <a:pt x="12041" y="495"/>
                  <a:pt x="11650" y="802"/>
                </a:cubicBezTo>
                <a:cubicBezTo>
                  <a:pt x="11636" y="793"/>
                  <a:pt x="11619" y="788"/>
                  <a:pt x="11602" y="788"/>
                </a:cubicBezTo>
                <a:cubicBezTo>
                  <a:pt x="11568" y="788"/>
                  <a:pt x="11534" y="807"/>
                  <a:pt x="11525" y="844"/>
                </a:cubicBezTo>
                <a:cubicBezTo>
                  <a:pt x="11525" y="872"/>
                  <a:pt x="11511" y="900"/>
                  <a:pt x="11511" y="928"/>
                </a:cubicBezTo>
                <a:cubicBezTo>
                  <a:pt x="11497" y="928"/>
                  <a:pt x="11483" y="942"/>
                  <a:pt x="11469" y="956"/>
                </a:cubicBezTo>
                <a:cubicBezTo>
                  <a:pt x="11413" y="1012"/>
                  <a:pt x="11427" y="1081"/>
                  <a:pt x="11469" y="1123"/>
                </a:cubicBezTo>
                <a:cubicBezTo>
                  <a:pt x="11385" y="1528"/>
                  <a:pt x="11301" y="1975"/>
                  <a:pt x="11301" y="2381"/>
                </a:cubicBezTo>
                <a:cubicBezTo>
                  <a:pt x="9918" y="2017"/>
                  <a:pt x="8437" y="1822"/>
                  <a:pt x="7096" y="1556"/>
                </a:cubicBezTo>
                <a:cubicBezTo>
                  <a:pt x="5392" y="1221"/>
                  <a:pt x="3576" y="718"/>
                  <a:pt x="1830" y="690"/>
                </a:cubicBezTo>
                <a:cubicBezTo>
                  <a:pt x="1815" y="685"/>
                  <a:pt x="1799" y="682"/>
                  <a:pt x="1785" y="682"/>
                </a:cubicBezTo>
                <a:cubicBezTo>
                  <a:pt x="1759" y="682"/>
                  <a:pt x="1736" y="692"/>
                  <a:pt x="1718" y="718"/>
                </a:cubicBezTo>
                <a:cubicBezTo>
                  <a:pt x="1467" y="984"/>
                  <a:pt x="1229" y="1277"/>
                  <a:pt x="992" y="1556"/>
                </a:cubicBezTo>
                <a:cubicBezTo>
                  <a:pt x="768" y="1822"/>
                  <a:pt x="517" y="2073"/>
                  <a:pt x="349" y="2367"/>
                </a:cubicBezTo>
                <a:cubicBezTo>
                  <a:pt x="349" y="2367"/>
                  <a:pt x="349" y="2381"/>
                  <a:pt x="349" y="2381"/>
                </a:cubicBezTo>
                <a:cubicBezTo>
                  <a:pt x="321" y="2395"/>
                  <a:pt x="307" y="2422"/>
                  <a:pt x="307" y="2450"/>
                </a:cubicBezTo>
                <a:cubicBezTo>
                  <a:pt x="0" y="5412"/>
                  <a:pt x="0" y="8429"/>
                  <a:pt x="14" y="11404"/>
                </a:cubicBezTo>
                <a:cubicBezTo>
                  <a:pt x="24" y="11493"/>
                  <a:pt x="103" y="11547"/>
                  <a:pt x="178" y="11547"/>
                </a:cubicBezTo>
                <a:cubicBezTo>
                  <a:pt x="210" y="11547"/>
                  <a:pt x="241" y="11537"/>
                  <a:pt x="266" y="11516"/>
                </a:cubicBezTo>
                <a:cubicBezTo>
                  <a:pt x="2179" y="10999"/>
                  <a:pt x="4065" y="10510"/>
                  <a:pt x="6049" y="10287"/>
                </a:cubicBezTo>
                <a:cubicBezTo>
                  <a:pt x="7893" y="10077"/>
                  <a:pt x="9737" y="9980"/>
                  <a:pt x="11580" y="9770"/>
                </a:cubicBezTo>
                <a:lnTo>
                  <a:pt x="11580" y="9770"/>
                </a:lnTo>
                <a:cubicBezTo>
                  <a:pt x="11441" y="10441"/>
                  <a:pt x="11469" y="11167"/>
                  <a:pt x="11566" y="11865"/>
                </a:cubicBezTo>
                <a:cubicBezTo>
                  <a:pt x="11553" y="11893"/>
                  <a:pt x="11539" y="11907"/>
                  <a:pt x="11525" y="11935"/>
                </a:cubicBezTo>
                <a:cubicBezTo>
                  <a:pt x="11504" y="11966"/>
                  <a:pt x="11528" y="11988"/>
                  <a:pt x="11553" y="11988"/>
                </a:cubicBezTo>
                <a:cubicBezTo>
                  <a:pt x="11563" y="11988"/>
                  <a:pt x="11573" y="11985"/>
                  <a:pt x="11580" y="11977"/>
                </a:cubicBezTo>
                <a:cubicBezTo>
                  <a:pt x="11636" y="12354"/>
                  <a:pt x="11706" y="12732"/>
                  <a:pt x="11790" y="13081"/>
                </a:cubicBezTo>
                <a:cubicBezTo>
                  <a:pt x="11799" y="13145"/>
                  <a:pt x="11869" y="13192"/>
                  <a:pt x="11932" y="13192"/>
                </a:cubicBezTo>
                <a:cubicBezTo>
                  <a:pt x="11964" y="13192"/>
                  <a:pt x="11994" y="13179"/>
                  <a:pt x="12014" y="13151"/>
                </a:cubicBezTo>
                <a:cubicBezTo>
                  <a:pt x="12377" y="12690"/>
                  <a:pt x="12684" y="12187"/>
                  <a:pt x="12894" y="11642"/>
                </a:cubicBezTo>
                <a:cubicBezTo>
                  <a:pt x="12921" y="11628"/>
                  <a:pt x="12935" y="11614"/>
                  <a:pt x="12949" y="11586"/>
                </a:cubicBezTo>
                <a:cubicBezTo>
                  <a:pt x="12974" y="11610"/>
                  <a:pt x="12998" y="11625"/>
                  <a:pt x="13025" y="11625"/>
                </a:cubicBezTo>
                <a:cubicBezTo>
                  <a:pt x="13045" y="11625"/>
                  <a:pt x="13066" y="11618"/>
                  <a:pt x="13089" y="11600"/>
                </a:cubicBezTo>
                <a:cubicBezTo>
                  <a:pt x="13536" y="11321"/>
                  <a:pt x="13969" y="11013"/>
                  <a:pt x="14402" y="10706"/>
                </a:cubicBezTo>
                <a:lnTo>
                  <a:pt x="14402" y="10706"/>
                </a:lnTo>
                <a:cubicBezTo>
                  <a:pt x="13997" y="11209"/>
                  <a:pt x="13648" y="11782"/>
                  <a:pt x="13327" y="12354"/>
                </a:cubicBezTo>
                <a:cubicBezTo>
                  <a:pt x="12908" y="12648"/>
                  <a:pt x="12488" y="12941"/>
                  <a:pt x="12083" y="13248"/>
                </a:cubicBezTo>
                <a:cubicBezTo>
                  <a:pt x="12013" y="13295"/>
                  <a:pt x="12051" y="13401"/>
                  <a:pt x="12123" y="13401"/>
                </a:cubicBezTo>
                <a:cubicBezTo>
                  <a:pt x="12136" y="13401"/>
                  <a:pt x="12151" y="13397"/>
                  <a:pt x="12167" y="13388"/>
                </a:cubicBezTo>
                <a:cubicBezTo>
                  <a:pt x="12461" y="13206"/>
                  <a:pt x="12768" y="13025"/>
                  <a:pt x="13075" y="12829"/>
                </a:cubicBezTo>
                <a:cubicBezTo>
                  <a:pt x="13075" y="12864"/>
                  <a:pt x="13102" y="12888"/>
                  <a:pt x="13129" y="12888"/>
                </a:cubicBezTo>
                <a:cubicBezTo>
                  <a:pt x="13145" y="12888"/>
                  <a:pt x="13162" y="12879"/>
                  <a:pt x="13173" y="12857"/>
                </a:cubicBezTo>
                <a:cubicBezTo>
                  <a:pt x="13201" y="12815"/>
                  <a:pt x="13243" y="12759"/>
                  <a:pt x="13271" y="12704"/>
                </a:cubicBezTo>
                <a:cubicBezTo>
                  <a:pt x="15478" y="11307"/>
                  <a:pt x="17573" y="9672"/>
                  <a:pt x="19543" y="7982"/>
                </a:cubicBezTo>
                <a:cubicBezTo>
                  <a:pt x="19613" y="7926"/>
                  <a:pt x="19585" y="7842"/>
                  <a:pt x="19529" y="7801"/>
                </a:cubicBezTo>
                <a:cubicBezTo>
                  <a:pt x="19808" y="7158"/>
                  <a:pt x="20046" y="6473"/>
                  <a:pt x="20255" y="5803"/>
                </a:cubicBezTo>
                <a:cubicBezTo>
                  <a:pt x="20269" y="5775"/>
                  <a:pt x="20269" y="5747"/>
                  <a:pt x="20255" y="5719"/>
                </a:cubicBezTo>
                <a:cubicBezTo>
                  <a:pt x="20311" y="5649"/>
                  <a:pt x="20311" y="5538"/>
                  <a:pt x="20241" y="5482"/>
                </a:cubicBezTo>
                <a:cubicBezTo>
                  <a:pt x="17978" y="3554"/>
                  <a:pt x="15618" y="1724"/>
                  <a:pt x="13145" y="62"/>
                </a:cubicBezTo>
                <a:cubicBezTo>
                  <a:pt x="13103" y="34"/>
                  <a:pt x="13061" y="34"/>
                  <a:pt x="13019" y="34"/>
                </a:cubicBezTo>
                <a:cubicBezTo>
                  <a:pt x="13009" y="13"/>
                  <a:pt x="12984" y="0"/>
                  <a:pt x="12955" y="0"/>
                </a:cubicBezTo>
                <a:close/>
              </a:path>
            </a:pathLst>
          </a:custGeom>
          <a:solidFill>
            <a:srgbClr val="FBA83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3" name="Google Shape;313;p34"/>
          <p:cNvSpPr/>
          <p:nvPr/>
        </p:nvSpPr>
        <p:spPr>
          <a:xfrm>
            <a:off x="4301513" y="2566617"/>
            <a:ext cx="584300" cy="413475"/>
          </a:xfrm>
          <a:custGeom>
            <a:rect b="b" l="l" r="r" t="t"/>
            <a:pathLst>
              <a:path extrusionOk="0" h="16539" w="23372">
                <a:moveTo>
                  <a:pt x="951" y="11009"/>
                </a:moveTo>
                <a:cubicBezTo>
                  <a:pt x="1007" y="11148"/>
                  <a:pt x="1105" y="11232"/>
                  <a:pt x="1272" y="11246"/>
                </a:cubicBezTo>
                <a:cubicBezTo>
                  <a:pt x="1258" y="11260"/>
                  <a:pt x="1258" y="11288"/>
                  <a:pt x="1258" y="11316"/>
                </a:cubicBezTo>
                <a:cubicBezTo>
                  <a:pt x="1188" y="11316"/>
                  <a:pt x="1119" y="11316"/>
                  <a:pt x="1049" y="11330"/>
                </a:cubicBezTo>
                <a:cubicBezTo>
                  <a:pt x="1007" y="11330"/>
                  <a:pt x="965" y="11344"/>
                  <a:pt x="937" y="11372"/>
                </a:cubicBezTo>
                <a:cubicBezTo>
                  <a:pt x="951" y="11246"/>
                  <a:pt x="951" y="11134"/>
                  <a:pt x="951" y="11009"/>
                </a:cubicBezTo>
                <a:close/>
                <a:moveTo>
                  <a:pt x="4150" y="12196"/>
                </a:moveTo>
                <a:lnTo>
                  <a:pt x="4150" y="12196"/>
                </a:lnTo>
                <a:cubicBezTo>
                  <a:pt x="4471" y="12224"/>
                  <a:pt x="4792" y="12252"/>
                  <a:pt x="5128" y="12294"/>
                </a:cubicBezTo>
                <a:lnTo>
                  <a:pt x="4918" y="12294"/>
                </a:lnTo>
                <a:cubicBezTo>
                  <a:pt x="4667" y="12252"/>
                  <a:pt x="4401" y="12224"/>
                  <a:pt x="4150" y="12196"/>
                </a:cubicBezTo>
                <a:close/>
                <a:moveTo>
                  <a:pt x="5197" y="12280"/>
                </a:moveTo>
                <a:cubicBezTo>
                  <a:pt x="5239" y="12280"/>
                  <a:pt x="5295" y="12294"/>
                  <a:pt x="5337" y="12294"/>
                </a:cubicBezTo>
                <a:lnTo>
                  <a:pt x="5128" y="12294"/>
                </a:lnTo>
                <a:cubicBezTo>
                  <a:pt x="5142" y="12294"/>
                  <a:pt x="5170" y="12294"/>
                  <a:pt x="5197" y="12280"/>
                </a:cubicBezTo>
                <a:close/>
                <a:moveTo>
                  <a:pt x="15828" y="728"/>
                </a:moveTo>
                <a:cubicBezTo>
                  <a:pt x="17895" y="2949"/>
                  <a:pt x="20228" y="5170"/>
                  <a:pt x="22798" y="6804"/>
                </a:cubicBezTo>
                <a:cubicBezTo>
                  <a:pt x="21471" y="8522"/>
                  <a:pt x="20256" y="10324"/>
                  <a:pt x="18929" y="12028"/>
                </a:cubicBezTo>
                <a:cubicBezTo>
                  <a:pt x="18580" y="12475"/>
                  <a:pt x="18231" y="12909"/>
                  <a:pt x="17881" y="13328"/>
                </a:cubicBezTo>
                <a:cubicBezTo>
                  <a:pt x="17602" y="13691"/>
                  <a:pt x="17309" y="14236"/>
                  <a:pt x="16945" y="14487"/>
                </a:cubicBezTo>
                <a:cubicBezTo>
                  <a:pt x="16828" y="14570"/>
                  <a:pt x="16762" y="14607"/>
                  <a:pt x="16721" y="14607"/>
                </a:cubicBezTo>
                <a:cubicBezTo>
                  <a:pt x="16645" y="14607"/>
                  <a:pt x="16655" y="14482"/>
                  <a:pt x="16582" y="14291"/>
                </a:cubicBezTo>
                <a:cubicBezTo>
                  <a:pt x="16484" y="14054"/>
                  <a:pt x="16484" y="13719"/>
                  <a:pt x="16443" y="13467"/>
                </a:cubicBezTo>
                <a:cubicBezTo>
                  <a:pt x="16359" y="12895"/>
                  <a:pt x="16275" y="12322"/>
                  <a:pt x="16177" y="11735"/>
                </a:cubicBezTo>
                <a:cubicBezTo>
                  <a:pt x="16247" y="11637"/>
                  <a:pt x="16205" y="11456"/>
                  <a:pt x="16023" y="11456"/>
                </a:cubicBezTo>
                <a:cubicBezTo>
                  <a:pt x="15627" y="11447"/>
                  <a:pt x="15231" y="11443"/>
                  <a:pt x="14835" y="11443"/>
                </a:cubicBezTo>
                <a:cubicBezTo>
                  <a:pt x="13127" y="11443"/>
                  <a:pt x="11419" y="11510"/>
                  <a:pt x="9711" y="11510"/>
                </a:cubicBezTo>
                <a:cubicBezTo>
                  <a:pt x="9314" y="11510"/>
                  <a:pt x="8918" y="11507"/>
                  <a:pt x="8522" y="11498"/>
                </a:cubicBezTo>
                <a:cubicBezTo>
                  <a:pt x="7265" y="11470"/>
                  <a:pt x="6022" y="11414"/>
                  <a:pt x="4764" y="11344"/>
                </a:cubicBezTo>
                <a:cubicBezTo>
                  <a:pt x="3934" y="11301"/>
                  <a:pt x="3029" y="11141"/>
                  <a:pt x="2165" y="11141"/>
                </a:cubicBezTo>
                <a:cubicBezTo>
                  <a:pt x="1910" y="11141"/>
                  <a:pt x="1657" y="11155"/>
                  <a:pt x="1412" y="11190"/>
                </a:cubicBezTo>
                <a:cubicBezTo>
                  <a:pt x="1426" y="11162"/>
                  <a:pt x="1426" y="11121"/>
                  <a:pt x="1384" y="11093"/>
                </a:cubicBezTo>
                <a:cubicBezTo>
                  <a:pt x="1063" y="10855"/>
                  <a:pt x="1314" y="9472"/>
                  <a:pt x="1328" y="9109"/>
                </a:cubicBezTo>
                <a:cubicBezTo>
                  <a:pt x="1370" y="8355"/>
                  <a:pt x="1398" y="7614"/>
                  <a:pt x="1426" y="6860"/>
                </a:cubicBezTo>
                <a:cubicBezTo>
                  <a:pt x="1482" y="5435"/>
                  <a:pt x="1538" y="4024"/>
                  <a:pt x="1593" y="2599"/>
                </a:cubicBezTo>
                <a:cubicBezTo>
                  <a:pt x="5178" y="3028"/>
                  <a:pt x="8849" y="3362"/>
                  <a:pt x="12484" y="3362"/>
                </a:cubicBezTo>
                <a:cubicBezTo>
                  <a:pt x="13467" y="3362"/>
                  <a:pt x="14447" y="3337"/>
                  <a:pt x="15423" y="3284"/>
                </a:cubicBezTo>
                <a:cubicBezTo>
                  <a:pt x="15493" y="3270"/>
                  <a:pt x="15548" y="3228"/>
                  <a:pt x="15576" y="3172"/>
                </a:cubicBezTo>
                <a:cubicBezTo>
                  <a:pt x="15646" y="3172"/>
                  <a:pt x="15702" y="3130"/>
                  <a:pt x="15716" y="3046"/>
                </a:cubicBezTo>
                <a:cubicBezTo>
                  <a:pt x="15800" y="2278"/>
                  <a:pt x="15814" y="1496"/>
                  <a:pt x="15828" y="728"/>
                </a:cubicBezTo>
                <a:close/>
                <a:moveTo>
                  <a:pt x="16317" y="15744"/>
                </a:moveTo>
                <a:cubicBezTo>
                  <a:pt x="16359" y="15772"/>
                  <a:pt x="16401" y="15786"/>
                  <a:pt x="16456" y="15800"/>
                </a:cubicBezTo>
                <a:cubicBezTo>
                  <a:pt x="16484" y="15814"/>
                  <a:pt x="16526" y="15814"/>
                  <a:pt x="16554" y="15814"/>
                </a:cubicBezTo>
                <a:cubicBezTo>
                  <a:pt x="16512" y="15870"/>
                  <a:pt x="16456" y="15940"/>
                  <a:pt x="16415" y="15996"/>
                </a:cubicBezTo>
                <a:cubicBezTo>
                  <a:pt x="16373" y="15912"/>
                  <a:pt x="16359" y="15828"/>
                  <a:pt x="16317" y="15744"/>
                </a:cubicBezTo>
                <a:close/>
                <a:moveTo>
                  <a:pt x="15648" y="1"/>
                </a:moveTo>
                <a:cubicBezTo>
                  <a:pt x="15610" y="1"/>
                  <a:pt x="15571" y="11"/>
                  <a:pt x="15535" y="29"/>
                </a:cubicBezTo>
                <a:cubicBezTo>
                  <a:pt x="15521" y="29"/>
                  <a:pt x="15521" y="29"/>
                  <a:pt x="15507" y="43"/>
                </a:cubicBezTo>
                <a:cubicBezTo>
                  <a:pt x="15311" y="155"/>
                  <a:pt x="15115" y="295"/>
                  <a:pt x="14934" y="420"/>
                </a:cubicBezTo>
                <a:cubicBezTo>
                  <a:pt x="14766" y="546"/>
                  <a:pt x="14557" y="658"/>
                  <a:pt x="14459" y="825"/>
                </a:cubicBezTo>
                <a:cubicBezTo>
                  <a:pt x="14417" y="881"/>
                  <a:pt x="14445" y="951"/>
                  <a:pt x="14487" y="1007"/>
                </a:cubicBezTo>
                <a:cubicBezTo>
                  <a:pt x="14487" y="1314"/>
                  <a:pt x="14487" y="1636"/>
                  <a:pt x="14487" y="1943"/>
                </a:cubicBezTo>
                <a:cubicBezTo>
                  <a:pt x="14459" y="2250"/>
                  <a:pt x="14431" y="2558"/>
                  <a:pt x="14417" y="2865"/>
                </a:cubicBezTo>
                <a:cubicBezTo>
                  <a:pt x="10059" y="2795"/>
                  <a:pt x="5742" y="2683"/>
                  <a:pt x="1398" y="2152"/>
                </a:cubicBezTo>
                <a:cubicBezTo>
                  <a:pt x="1370" y="2152"/>
                  <a:pt x="1342" y="2166"/>
                  <a:pt x="1314" y="2180"/>
                </a:cubicBezTo>
                <a:cubicBezTo>
                  <a:pt x="1304" y="2177"/>
                  <a:pt x="1292" y="2175"/>
                  <a:pt x="1281" y="2175"/>
                </a:cubicBezTo>
                <a:cubicBezTo>
                  <a:pt x="1247" y="2175"/>
                  <a:pt x="1213" y="2191"/>
                  <a:pt x="1202" y="2222"/>
                </a:cubicBezTo>
                <a:cubicBezTo>
                  <a:pt x="1035" y="2474"/>
                  <a:pt x="895" y="2753"/>
                  <a:pt x="727" y="3005"/>
                </a:cubicBezTo>
                <a:cubicBezTo>
                  <a:pt x="602" y="3200"/>
                  <a:pt x="434" y="3382"/>
                  <a:pt x="308" y="3577"/>
                </a:cubicBezTo>
                <a:cubicBezTo>
                  <a:pt x="280" y="3591"/>
                  <a:pt x="252" y="3619"/>
                  <a:pt x="252" y="3661"/>
                </a:cubicBezTo>
                <a:cubicBezTo>
                  <a:pt x="252" y="3675"/>
                  <a:pt x="252" y="3675"/>
                  <a:pt x="252" y="3689"/>
                </a:cubicBezTo>
                <a:cubicBezTo>
                  <a:pt x="238" y="3717"/>
                  <a:pt x="224" y="3745"/>
                  <a:pt x="211" y="3773"/>
                </a:cubicBezTo>
                <a:cubicBezTo>
                  <a:pt x="183" y="3829"/>
                  <a:pt x="197" y="3885"/>
                  <a:pt x="224" y="3926"/>
                </a:cubicBezTo>
                <a:cubicBezTo>
                  <a:pt x="113" y="5281"/>
                  <a:pt x="141" y="6664"/>
                  <a:pt x="127" y="8033"/>
                </a:cubicBezTo>
                <a:cubicBezTo>
                  <a:pt x="113" y="9444"/>
                  <a:pt x="1" y="10911"/>
                  <a:pt x="127" y="12308"/>
                </a:cubicBezTo>
                <a:cubicBezTo>
                  <a:pt x="43" y="12420"/>
                  <a:pt x="99" y="12601"/>
                  <a:pt x="252" y="12601"/>
                </a:cubicBezTo>
                <a:cubicBezTo>
                  <a:pt x="266" y="12601"/>
                  <a:pt x="280" y="12601"/>
                  <a:pt x="294" y="12587"/>
                </a:cubicBezTo>
                <a:cubicBezTo>
                  <a:pt x="308" y="12601"/>
                  <a:pt x="308" y="12601"/>
                  <a:pt x="322" y="12601"/>
                </a:cubicBezTo>
                <a:cubicBezTo>
                  <a:pt x="1859" y="12686"/>
                  <a:pt x="3402" y="12699"/>
                  <a:pt x="4943" y="12699"/>
                </a:cubicBezTo>
                <a:cubicBezTo>
                  <a:pt x="5596" y="12699"/>
                  <a:pt x="6250" y="12697"/>
                  <a:pt x="6903" y="12697"/>
                </a:cubicBezTo>
                <a:cubicBezTo>
                  <a:pt x="7242" y="12697"/>
                  <a:pt x="7582" y="12697"/>
                  <a:pt x="7921" y="12699"/>
                </a:cubicBezTo>
                <a:lnTo>
                  <a:pt x="11735" y="12727"/>
                </a:lnTo>
                <a:lnTo>
                  <a:pt x="13467" y="12727"/>
                </a:lnTo>
                <a:cubicBezTo>
                  <a:pt x="13607" y="12727"/>
                  <a:pt x="14613" y="12713"/>
                  <a:pt x="15241" y="12671"/>
                </a:cubicBezTo>
                <a:cubicBezTo>
                  <a:pt x="15325" y="13551"/>
                  <a:pt x="15465" y="14417"/>
                  <a:pt x="15674" y="15269"/>
                </a:cubicBezTo>
                <a:cubicBezTo>
                  <a:pt x="15688" y="15325"/>
                  <a:pt x="15730" y="15353"/>
                  <a:pt x="15758" y="15367"/>
                </a:cubicBezTo>
                <a:cubicBezTo>
                  <a:pt x="15786" y="15521"/>
                  <a:pt x="15814" y="15688"/>
                  <a:pt x="15842" y="15842"/>
                </a:cubicBezTo>
                <a:cubicBezTo>
                  <a:pt x="15870" y="15940"/>
                  <a:pt x="15940" y="15968"/>
                  <a:pt x="16009" y="15968"/>
                </a:cubicBezTo>
                <a:cubicBezTo>
                  <a:pt x="16065" y="16121"/>
                  <a:pt x="16135" y="16289"/>
                  <a:pt x="16205" y="16443"/>
                </a:cubicBezTo>
                <a:cubicBezTo>
                  <a:pt x="16229" y="16507"/>
                  <a:pt x="16294" y="16538"/>
                  <a:pt x="16358" y="16538"/>
                </a:cubicBezTo>
                <a:cubicBezTo>
                  <a:pt x="16407" y="16538"/>
                  <a:pt x="16454" y="16521"/>
                  <a:pt x="16484" y="16485"/>
                </a:cubicBezTo>
                <a:cubicBezTo>
                  <a:pt x="17825" y="14836"/>
                  <a:pt x="19166" y="13174"/>
                  <a:pt x="20507" y="11526"/>
                </a:cubicBezTo>
                <a:cubicBezTo>
                  <a:pt x="21597" y="10185"/>
                  <a:pt x="22882" y="8844"/>
                  <a:pt x="23217" y="7097"/>
                </a:cubicBezTo>
                <a:cubicBezTo>
                  <a:pt x="23231" y="7042"/>
                  <a:pt x="23217" y="7000"/>
                  <a:pt x="23190" y="6958"/>
                </a:cubicBezTo>
                <a:cubicBezTo>
                  <a:pt x="23301" y="6902"/>
                  <a:pt x="23371" y="6748"/>
                  <a:pt x="23259" y="6650"/>
                </a:cubicBezTo>
                <a:cubicBezTo>
                  <a:pt x="21960" y="5603"/>
                  <a:pt x="20605" y="4653"/>
                  <a:pt x="19348" y="3549"/>
                </a:cubicBezTo>
                <a:cubicBezTo>
                  <a:pt x="18105" y="2446"/>
                  <a:pt x="16917" y="1272"/>
                  <a:pt x="15772" y="57"/>
                </a:cubicBezTo>
                <a:cubicBezTo>
                  <a:pt x="15741" y="18"/>
                  <a:pt x="15696" y="1"/>
                  <a:pt x="15648" y="1"/>
                </a:cubicBezTo>
                <a:close/>
              </a:path>
            </a:pathLst>
          </a:custGeom>
          <a:solidFill>
            <a:srgbClr val="FBA83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34"/>
          <p:cNvSpPr/>
          <p:nvPr/>
        </p:nvSpPr>
        <p:spPr>
          <a:xfrm>
            <a:off x="2245525" y="2580605"/>
            <a:ext cx="584272" cy="385499"/>
          </a:xfrm>
          <a:custGeom>
            <a:rect b="b" l="l" r="r" t="t"/>
            <a:pathLst>
              <a:path extrusionOk="0" h="10818" w="23734">
                <a:moveTo>
                  <a:pt x="17490" y="514"/>
                </a:moveTo>
                <a:lnTo>
                  <a:pt x="17490" y="514"/>
                </a:lnTo>
                <a:cubicBezTo>
                  <a:pt x="18440" y="1171"/>
                  <a:pt x="19459" y="1771"/>
                  <a:pt x="20409" y="2442"/>
                </a:cubicBezTo>
                <a:cubicBezTo>
                  <a:pt x="20996" y="2861"/>
                  <a:pt x="21583" y="3294"/>
                  <a:pt x="22155" y="3741"/>
                </a:cubicBezTo>
                <a:cubicBezTo>
                  <a:pt x="22393" y="3937"/>
                  <a:pt x="22672" y="4132"/>
                  <a:pt x="22896" y="4342"/>
                </a:cubicBezTo>
                <a:cubicBezTo>
                  <a:pt x="23259" y="4691"/>
                  <a:pt x="23245" y="4621"/>
                  <a:pt x="22924" y="4998"/>
                </a:cubicBezTo>
                <a:cubicBezTo>
                  <a:pt x="22672" y="5292"/>
                  <a:pt x="22393" y="5585"/>
                  <a:pt x="22086" y="5864"/>
                </a:cubicBezTo>
                <a:cubicBezTo>
                  <a:pt x="20675" y="4258"/>
                  <a:pt x="19166" y="2721"/>
                  <a:pt x="17532" y="1324"/>
                </a:cubicBezTo>
                <a:cubicBezTo>
                  <a:pt x="17532" y="1045"/>
                  <a:pt x="17532" y="766"/>
                  <a:pt x="17490" y="514"/>
                </a:cubicBezTo>
                <a:close/>
                <a:moveTo>
                  <a:pt x="17532" y="1506"/>
                </a:moveTo>
                <a:cubicBezTo>
                  <a:pt x="18957" y="2903"/>
                  <a:pt x="20353" y="4328"/>
                  <a:pt x="21694" y="5808"/>
                </a:cubicBezTo>
                <a:cubicBezTo>
                  <a:pt x="21667" y="5850"/>
                  <a:pt x="21667" y="5906"/>
                  <a:pt x="21694" y="5948"/>
                </a:cubicBezTo>
                <a:cubicBezTo>
                  <a:pt x="21764" y="6018"/>
                  <a:pt x="21806" y="6060"/>
                  <a:pt x="21848" y="6074"/>
                </a:cubicBezTo>
                <a:cubicBezTo>
                  <a:pt x="21513" y="6367"/>
                  <a:pt x="21164" y="6661"/>
                  <a:pt x="20828" y="6940"/>
                </a:cubicBezTo>
                <a:lnTo>
                  <a:pt x="20814" y="6940"/>
                </a:lnTo>
                <a:cubicBezTo>
                  <a:pt x="19809" y="5571"/>
                  <a:pt x="18510" y="4328"/>
                  <a:pt x="17252" y="3182"/>
                </a:cubicBezTo>
                <a:cubicBezTo>
                  <a:pt x="17308" y="3126"/>
                  <a:pt x="17322" y="3043"/>
                  <a:pt x="17294" y="2987"/>
                </a:cubicBezTo>
                <a:cubicBezTo>
                  <a:pt x="17476" y="2875"/>
                  <a:pt x="17490" y="2638"/>
                  <a:pt x="17490" y="2400"/>
                </a:cubicBezTo>
                <a:cubicBezTo>
                  <a:pt x="17504" y="2121"/>
                  <a:pt x="17532" y="1813"/>
                  <a:pt x="17532" y="1506"/>
                </a:cubicBezTo>
                <a:close/>
                <a:moveTo>
                  <a:pt x="10827" y="3029"/>
                </a:moveTo>
                <a:lnTo>
                  <a:pt x="10827" y="3029"/>
                </a:lnTo>
                <a:cubicBezTo>
                  <a:pt x="11413" y="3043"/>
                  <a:pt x="12000" y="3057"/>
                  <a:pt x="12587" y="3085"/>
                </a:cubicBezTo>
                <a:cubicBezTo>
                  <a:pt x="13537" y="4062"/>
                  <a:pt x="14500" y="5040"/>
                  <a:pt x="15422" y="6074"/>
                </a:cubicBezTo>
                <a:cubicBezTo>
                  <a:pt x="15772" y="6465"/>
                  <a:pt x="16107" y="6884"/>
                  <a:pt x="16442" y="7303"/>
                </a:cubicBezTo>
                <a:cubicBezTo>
                  <a:pt x="15911" y="7303"/>
                  <a:pt x="15380" y="7303"/>
                  <a:pt x="14864" y="7317"/>
                </a:cubicBezTo>
                <a:cubicBezTo>
                  <a:pt x="14836" y="7303"/>
                  <a:pt x="14808" y="7289"/>
                  <a:pt x="14780" y="7289"/>
                </a:cubicBezTo>
                <a:lnTo>
                  <a:pt x="14766" y="7289"/>
                </a:lnTo>
                <a:cubicBezTo>
                  <a:pt x="14724" y="7233"/>
                  <a:pt x="14682" y="7177"/>
                  <a:pt x="14682" y="7150"/>
                </a:cubicBezTo>
                <a:cubicBezTo>
                  <a:pt x="14612" y="6954"/>
                  <a:pt x="14291" y="6703"/>
                  <a:pt x="14165" y="6549"/>
                </a:cubicBezTo>
                <a:cubicBezTo>
                  <a:pt x="13774" y="6102"/>
                  <a:pt x="13397" y="5655"/>
                  <a:pt x="12992" y="5222"/>
                </a:cubicBezTo>
                <a:cubicBezTo>
                  <a:pt x="12307" y="4467"/>
                  <a:pt x="11581" y="3727"/>
                  <a:pt x="10827" y="3029"/>
                </a:cubicBezTo>
                <a:close/>
                <a:moveTo>
                  <a:pt x="8955" y="2973"/>
                </a:moveTo>
                <a:lnTo>
                  <a:pt x="8955" y="2973"/>
                </a:lnTo>
                <a:cubicBezTo>
                  <a:pt x="9513" y="2987"/>
                  <a:pt x="10072" y="3001"/>
                  <a:pt x="10617" y="3015"/>
                </a:cubicBezTo>
                <a:cubicBezTo>
                  <a:pt x="11511" y="3951"/>
                  <a:pt x="12419" y="4887"/>
                  <a:pt x="13271" y="5850"/>
                </a:cubicBezTo>
                <a:cubicBezTo>
                  <a:pt x="13662" y="6297"/>
                  <a:pt x="14012" y="6926"/>
                  <a:pt x="14445" y="7331"/>
                </a:cubicBezTo>
                <a:cubicBezTo>
                  <a:pt x="13984" y="7359"/>
                  <a:pt x="13537" y="7373"/>
                  <a:pt x="13076" y="7401"/>
                </a:cubicBezTo>
                <a:cubicBezTo>
                  <a:pt x="11818" y="5836"/>
                  <a:pt x="10366" y="4398"/>
                  <a:pt x="8955" y="2973"/>
                </a:cubicBezTo>
                <a:close/>
                <a:moveTo>
                  <a:pt x="7334" y="2931"/>
                </a:moveTo>
                <a:lnTo>
                  <a:pt x="7334" y="2931"/>
                </a:lnTo>
                <a:cubicBezTo>
                  <a:pt x="7711" y="2945"/>
                  <a:pt x="8103" y="2945"/>
                  <a:pt x="8494" y="2959"/>
                </a:cubicBezTo>
                <a:lnTo>
                  <a:pt x="8759" y="2959"/>
                </a:lnTo>
                <a:cubicBezTo>
                  <a:pt x="10128" y="4426"/>
                  <a:pt x="11413" y="5962"/>
                  <a:pt x="12796" y="7415"/>
                </a:cubicBezTo>
                <a:cubicBezTo>
                  <a:pt x="12321" y="7429"/>
                  <a:pt x="11860" y="7457"/>
                  <a:pt x="11385" y="7485"/>
                </a:cubicBezTo>
                <a:cubicBezTo>
                  <a:pt x="10268" y="5822"/>
                  <a:pt x="8787" y="4314"/>
                  <a:pt x="7334" y="2931"/>
                </a:cubicBezTo>
                <a:close/>
                <a:moveTo>
                  <a:pt x="434" y="6130"/>
                </a:moveTo>
                <a:cubicBezTo>
                  <a:pt x="587" y="6395"/>
                  <a:pt x="769" y="6633"/>
                  <a:pt x="937" y="6884"/>
                </a:cubicBezTo>
                <a:cubicBezTo>
                  <a:pt x="1090" y="7080"/>
                  <a:pt x="1230" y="7317"/>
                  <a:pt x="1411" y="7513"/>
                </a:cubicBezTo>
                <a:cubicBezTo>
                  <a:pt x="1223" y="7506"/>
                  <a:pt x="1034" y="7502"/>
                  <a:pt x="847" y="7502"/>
                </a:cubicBezTo>
                <a:cubicBezTo>
                  <a:pt x="661" y="7502"/>
                  <a:pt x="476" y="7506"/>
                  <a:pt x="294" y="7513"/>
                </a:cubicBezTo>
                <a:lnTo>
                  <a:pt x="280" y="7513"/>
                </a:lnTo>
                <a:cubicBezTo>
                  <a:pt x="294" y="7499"/>
                  <a:pt x="294" y="7471"/>
                  <a:pt x="308" y="7443"/>
                </a:cubicBezTo>
                <a:cubicBezTo>
                  <a:pt x="350" y="7010"/>
                  <a:pt x="392" y="6577"/>
                  <a:pt x="434" y="6130"/>
                </a:cubicBezTo>
                <a:close/>
                <a:moveTo>
                  <a:pt x="5602" y="2889"/>
                </a:moveTo>
                <a:lnTo>
                  <a:pt x="5602" y="2889"/>
                </a:lnTo>
                <a:cubicBezTo>
                  <a:pt x="6119" y="2903"/>
                  <a:pt x="6622" y="2917"/>
                  <a:pt x="7139" y="2931"/>
                </a:cubicBezTo>
                <a:cubicBezTo>
                  <a:pt x="8550" y="4398"/>
                  <a:pt x="9807" y="5976"/>
                  <a:pt x="11134" y="7499"/>
                </a:cubicBezTo>
                <a:cubicBezTo>
                  <a:pt x="10771" y="7527"/>
                  <a:pt x="10408" y="7541"/>
                  <a:pt x="10044" y="7569"/>
                </a:cubicBezTo>
                <a:cubicBezTo>
                  <a:pt x="8829" y="5850"/>
                  <a:pt x="7181" y="4286"/>
                  <a:pt x="5602" y="2889"/>
                </a:cubicBezTo>
                <a:close/>
                <a:moveTo>
                  <a:pt x="4163" y="2861"/>
                </a:moveTo>
                <a:cubicBezTo>
                  <a:pt x="4568" y="2861"/>
                  <a:pt x="4974" y="2875"/>
                  <a:pt x="5379" y="2889"/>
                </a:cubicBezTo>
                <a:cubicBezTo>
                  <a:pt x="6161" y="3657"/>
                  <a:pt x="6943" y="4426"/>
                  <a:pt x="7698" y="5222"/>
                </a:cubicBezTo>
                <a:cubicBezTo>
                  <a:pt x="8410" y="5990"/>
                  <a:pt x="9053" y="6814"/>
                  <a:pt x="9765" y="7569"/>
                </a:cubicBezTo>
                <a:cubicBezTo>
                  <a:pt x="9360" y="7597"/>
                  <a:pt x="8969" y="7610"/>
                  <a:pt x="8564" y="7624"/>
                </a:cubicBezTo>
                <a:cubicBezTo>
                  <a:pt x="8480" y="7624"/>
                  <a:pt x="8396" y="7624"/>
                  <a:pt x="8312" y="7638"/>
                </a:cubicBezTo>
                <a:cubicBezTo>
                  <a:pt x="8200" y="7457"/>
                  <a:pt x="8089" y="7247"/>
                  <a:pt x="7963" y="7122"/>
                </a:cubicBezTo>
                <a:cubicBezTo>
                  <a:pt x="7767" y="6898"/>
                  <a:pt x="7572" y="6689"/>
                  <a:pt x="7376" y="6479"/>
                </a:cubicBezTo>
                <a:cubicBezTo>
                  <a:pt x="6985" y="6046"/>
                  <a:pt x="6594" y="5627"/>
                  <a:pt x="6203" y="5194"/>
                </a:cubicBezTo>
                <a:cubicBezTo>
                  <a:pt x="5490" y="4412"/>
                  <a:pt x="4764" y="3629"/>
                  <a:pt x="4038" y="2861"/>
                </a:cubicBezTo>
                <a:close/>
                <a:moveTo>
                  <a:pt x="2194" y="2819"/>
                </a:moveTo>
                <a:cubicBezTo>
                  <a:pt x="2753" y="2833"/>
                  <a:pt x="3311" y="2847"/>
                  <a:pt x="3870" y="2847"/>
                </a:cubicBezTo>
                <a:cubicBezTo>
                  <a:pt x="4708" y="3825"/>
                  <a:pt x="5560" y="4775"/>
                  <a:pt x="6412" y="5725"/>
                </a:cubicBezTo>
                <a:cubicBezTo>
                  <a:pt x="6831" y="6200"/>
                  <a:pt x="7264" y="6675"/>
                  <a:pt x="7684" y="7150"/>
                </a:cubicBezTo>
                <a:cubicBezTo>
                  <a:pt x="7823" y="7303"/>
                  <a:pt x="7949" y="7485"/>
                  <a:pt x="8089" y="7638"/>
                </a:cubicBezTo>
                <a:cubicBezTo>
                  <a:pt x="7614" y="7652"/>
                  <a:pt x="7139" y="7666"/>
                  <a:pt x="6664" y="7666"/>
                </a:cubicBezTo>
                <a:cubicBezTo>
                  <a:pt x="6692" y="7638"/>
                  <a:pt x="6692" y="7583"/>
                  <a:pt x="6650" y="7541"/>
                </a:cubicBezTo>
                <a:cubicBezTo>
                  <a:pt x="5239" y="5920"/>
                  <a:pt x="3716" y="4342"/>
                  <a:pt x="2194" y="2819"/>
                </a:cubicBezTo>
                <a:close/>
                <a:moveTo>
                  <a:pt x="559" y="3001"/>
                </a:moveTo>
                <a:cubicBezTo>
                  <a:pt x="1439" y="3881"/>
                  <a:pt x="2292" y="4775"/>
                  <a:pt x="3088" y="5725"/>
                </a:cubicBezTo>
                <a:cubicBezTo>
                  <a:pt x="3549" y="6269"/>
                  <a:pt x="3982" y="6842"/>
                  <a:pt x="4415" y="7415"/>
                </a:cubicBezTo>
                <a:cubicBezTo>
                  <a:pt x="4485" y="7499"/>
                  <a:pt x="4541" y="7610"/>
                  <a:pt x="4610" y="7680"/>
                </a:cubicBezTo>
                <a:lnTo>
                  <a:pt x="4415" y="7680"/>
                </a:lnTo>
                <a:cubicBezTo>
                  <a:pt x="3507" y="7666"/>
                  <a:pt x="2571" y="7569"/>
                  <a:pt x="1649" y="7527"/>
                </a:cubicBezTo>
                <a:cubicBezTo>
                  <a:pt x="1481" y="7219"/>
                  <a:pt x="1216" y="6954"/>
                  <a:pt x="1006" y="6689"/>
                </a:cubicBezTo>
                <a:cubicBezTo>
                  <a:pt x="825" y="6437"/>
                  <a:pt x="643" y="6172"/>
                  <a:pt x="448" y="5934"/>
                </a:cubicBezTo>
                <a:cubicBezTo>
                  <a:pt x="490" y="5473"/>
                  <a:pt x="517" y="5012"/>
                  <a:pt x="545" y="4565"/>
                </a:cubicBezTo>
                <a:cubicBezTo>
                  <a:pt x="923" y="4970"/>
                  <a:pt x="1216" y="5543"/>
                  <a:pt x="1551" y="5976"/>
                </a:cubicBezTo>
                <a:cubicBezTo>
                  <a:pt x="1956" y="6507"/>
                  <a:pt x="2361" y="7052"/>
                  <a:pt x="2850" y="7513"/>
                </a:cubicBezTo>
                <a:cubicBezTo>
                  <a:pt x="2866" y="7525"/>
                  <a:pt x="2885" y="7531"/>
                  <a:pt x="2903" y="7531"/>
                </a:cubicBezTo>
                <a:cubicBezTo>
                  <a:pt x="2968" y="7531"/>
                  <a:pt x="3033" y="7466"/>
                  <a:pt x="2990" y="7401"/>
                </a:cubicBezTo>
                <a:cubicBezTo>
                  <a:pt x="2557" y="6786"/>
                  <a:pt x="2040" y="6242"/>
                  <a:pt x="1565" y="5655"/>
                </a:cubicBezTo>
                <a:cubicBezTo>
                  <a:pt x="1342" y="5361"/>
                  <a:pt x="1104" y="5068"/>
                  <a:pt x="881" y="4775"/>
                </a:cubicBezTo>
                <a:cubicBezTo>
                  <a:pt x="797" y="4649"/>
                  <a:pt x="699" y="4467"/>
                  <a:pt x="559" y="4370"/>
                </a:cubicBezTo>
                <a:cubicBezTo>
                  <a:pt x="573" y="3909"/>
                  <a:pt x="573" y="3448"/>
                  <a:pt x="559" y="3001"/>
                </a:cubicBezTo>
                <a:close/>
                <a:moveTo>
                  <a:pt x="503" y="2735"/>
                </a:moveTo>
                <a:cubicBezTo>
                  <a:pt x="978" y="2833"/>
                  <a:pt x="1495" y="2805"/>
                  <a:pt x="1998" y="2819"/>
                </a:cubicBezTo>
                <a:cubicBezTo>
                  <a:pt x="3451" y="4467"/>
                  <a:pt x="4932" y="6116"/>
                  <a:pt x="6496" y="7680"/>
                </a:cubicBezTo>
                <a:lnTo>
                  <a:pt x="4932" y="7680"/>
                </a:lnTo>
                <a:cubicBezTo>
                  <a:pt x="4932" y="7666"/>
                  <a:pt x="4946" y="7652"/>
                  <a:pt x="4932" y="7652"/>
                </a:cubicBezTo>
                <a:lnTo>
                  <a:pt x="4918" y="7597"/>
                </a:lnTo>
                <a:cubicBezTo>
                  <a:pt x="4897" y="7556"/>
                  <a:pt x="4862" y="7530"/>
                  <a:pt x="4822" y="7530"/>
                </a:cubicBezTo>
                <a:cubicBezTo>
                  <a:pt x="4808" y="7530"/>
                  <a:pt x="4793" y="7533"/>
                  <a:pt x="4778" y="7541"/>
                </a:cubicBezTo>
                <a:cubicBezTo>
                  <a:pt x="4778" y="7541"/>
                  <a:pt x="4764" y="7555"/>
                  <a:pt x="4750" y="7555"/>
                </a:cubicBezTo>
                <a:cubicBezTo>
                  <a:pt x="4750" y="7555"/>
                  <a:pt x="4736" y="7569"/>
                  <a:pt x="4736" y="7569"/>
                </a:cubicBezTo>
                <a:cubicBezTo>
                  <a:pt x="4527" y="7261"/>
                  <a:pt x="4010" y="6521"/>
                  <a:pt x="3926" y="6423"/>
                </a:cubicBezTo>
                <a:cubicBezTo>
                  <a:pt x="3563" y="5976"/>
                  <a:pt x="3200" y="5543"/>
                  <a:pt x="2822" y="5110"/>
                </a:cubicBezTo>
                <a:cubicBezTo>
                  <a:pt x="2110" y="4314"/>
                  <a:pt x="1342" y="3546"/>
                  <a:pt x="545" y="2833"/>
                </a:cubicBezTo>
                <a:cubicBezTo>
                  <a:pt x="531" y="2805"/>
                  <a:pt x="517" y="2777"/>
                  <a:pt x="490" y="2763"/>
                </a:cubicBezTo>
                <a:cubicBezTo>
                  <a:pt x="490" y="2749"/>
                  <a:pt x="503" y="2749"/>
                  <a:pt x="503" y="2735"/>
                </a:cubicBezTo>
                <a:close/>
                <a:moveTo>
                  <a:pt x="14668" y="3140"/>
                </a:moveTo>
                <a:cubicBezTo>
                  <a:pt x="15478" y="3168"/>
                  <a:pt x="16288" y="3196"/>
                  <a:pt x="17085" y="3224"/>
                </a:cubicBezTo>
                <a:cubicBezTo>
                  <a:pt x="18314" y="4467"/>
                  <a:pt x="19445" y="5808"/>
                  <a:pt x="20675" y="7052"/>
                </a:cubicBezTo>
                <a:cubicBezTo>
                  <a:pt x="20675" y="7052"/>
                  <a:pt x="20675" y="7052"/>
                  <a:pt x="20675" y="7066"/>
                </a:cubicBezTo>
                <a:cubicBezTo>
                  <a:pt x="20395" y="7303"/>
                  <a:pt x="20102" y="7541"/>
                  <a:pt x="19837" y="7778"/>
                </a:cubicBezTo>
                <a:cubicBezTo>
                  <a:pt x="19753" y="7848"/>
                  <a:pt x="19669" y="7932"/>
                  <a:pt x="19585" y="8002"/>
                </a:cubicBezTo>
                <a:cubicBezTo>
                  <a:pt x="18174" y="6186"/>
                  <a:pt x="16512" y="4537"/>
                  <a:pt x="14668" y="3140"/>
                </a:cubicBezTo>
                <a:close/>
                <a:moveTo>
                  <a:pt x="12782" y="3085"/>
                </a:moveTo>
                <a:cubicBezTo>
                  <a:pt x="13341" y="3099"/>
                  <a:pt x="13914" y="3126"/>
                  <a:pt x="14472" y="3140"/>
                </a:cubicBezTo>
                <a:cubicBezTo>
                  <a:pt x="15394" y="3895"/>
                  <a:pt x="16274" y="4691"/>
                  <a:pt x="17113" y="5543"/>
                </a:cubicBezTo>
                <a:cubicBezTo>
                  <a:pt x="17546" y="5976"/>
                  <a:pt x="17951" y="6409"/>
                  <a:pt x="18356" y="6870"/>
                </a:cubicBezTo>
                <a:cubicBezTo>
                  <a:pt x="18510" y="7066"/>
                  <a:pt x="18677" y="7261"/>
                  <a:pt x="18845" y="7457"/>
                </a:cubicBezTo>
                <a:cubicBezTo>
                  <a:pt x="18859" y="7485"/>
                  <a:pt x="19236" y="7876"/>
                  <a:pt x="19459" y="8044"/>
                </a:cubicBezTo>
                <a:cubicBezTo>
                  <a:pt x="19445" y="8057"/>
                  <a:pt x="19445" y="8071"/>
                  <a:pt x="19445" y="8085"/>
                </a:cubicBezTo>
                <a:cubicBezTo>
                  <a:pt x="19431" y="8113"/>
                  <a:pt x="19431" y="8127"/>
                  <a:pt x="19431" y="8155"/>
                </a:cubicBezTo>
                <a:cubicBezTo>
                  <a:pt x="19040" y="8491"/>
                  <a:pt x="18649" y="8840"/>
                  <a:pt x="18272" y="9189"/>
                </a:cubicBezTo>
                <a:cubicBezTo>
                  <a:pt x="18272" y="9175"/>
                  <a:pt x="18272" y="9161"/>
                  <a:pt x="18258" y="9147"/>
                </a:cubicBezTo>
                <a:cubicBezTo>
                  <a:pt x="17881" y="8532"/>
                  <a:pt x="17420" y="7960"/>
                  <a:pt x="16945" y="7401"/>
                </a:cubicBezTo>
                <a:cubicBezTo>
                  <a:pt x="16945" y="7387"/>
                  <a:pt x="16945" y="7373"/>
                  <a:pt x="16945" y="7359"/>
                </a:cubicBezTo>
                <a:cubicBezTo>
                  <a:pt x="16945" y="7275"/>
                  <a:pt x="16861" y="7247"/>
                  <a:pt x="16805" y="7247"/>
                </a:cubicBezTo>
                <a:cubicBezTo>
                  <a:pt x="16442" y="6828"/>
                  <a:pt x="16065" y="6423"/>
                  <a:pt x="15688" y="6018"/>
                </a:cubicBezTo>
                <a:cubicBezTo>
                  <a:pt x="14766" y="4998"/>
                  <a:pt x="13802" y="4006"/>
                  <a:pt x="12782" y="3085"/>
                </a:cubicBezTo>
                <a:close/>
                <a:moveTo>
                  <a:pt x="16945" y="7932"/>
                </a:moveTo>
                <a:lnTo>
                  <a:pt x="16945" y="7932"/>
                </a:lnTo>
                <a:cubicBezTo>
                  <a:pt x="17322" y="8393"/>
                  <a:pt x="17699" y="8840"/>
                  <a:pt x="18104" y="9259"/>
                </a:cubicBezTo>
                <a:cubicBezTo>
                  <a:pt x="18118" y="9287"/>
                  <a:pt x="18132" y="9287"/>
                  <a:pt x="18160" y="9287"/>
                </a:cubicBezTo>
                <a:cubicBezTo>
                  <a:pt x="17713" y="9692"/>
                  <a:pt x="17280" y="10111"/>
                  <a:pt x="16875" y="10544"/>
                </a:cubicBezTo>
                <a:cubicBezTo>
                  <a:pt x="16987" y="9720"/>
                  <a:pt x="16973" y="8798"/>
                  <a:pt x="16945" y="7932"/>
                </a:cubicBezTo>
                <a:close/>
                <a:moveTo>
                  <a:pt x="17314" y="0"/>
                </a:moveTo>
                <a:cubicBezTo>
                  <a:pt x="17182" y="0"/>
                  <a:pt x="17100" y="162"/>
                  <a:pt x="17169" y="277"/>
                </a:cubicBezTo>
                <a:cubicBezTo>
                  <a:pt x="17155" y="291"/>
                  <a:pt x="17141" y="305"/>
                  <a:pt x="17141" y="333"/>
                </a:cubicBezTo>
                <a:cubicBezTo>
                  <a:pt x="17071" y="710"/>
                  <a:pt x="17099" y="1101"/>
                  <a:pt x="17099" y="1492"/>
                </a:cubicBezTo>
                <a:cubicBezTo>
                  <a:pt x="17113" y="1632"/>
                  <a:pt x="17224" y="2735"/>
                  <a:pt x="17099" y="2791"/>
                </a:cubicBezTo>
                <a:cubicBezTo>
                  <a:pt x="17057" y="2805"/>
                  <a:pt x="17029" y="2833"/>
                  <a:pt x="17015" y="2861"/>
                </a:cubicBezTo>
                <a:cubicBezTo>
                  <a:pt x="14179" y="2735"/>
                  <a:pt x="11329" y="2652"/>
                  <a:pt x="8494" y="2582"/>
                </a:cubicBezTo>
                <a:cubicBezTo>
                  <a:pt x="7111" y="2540"/>
                  <a:pt x="5728" y="2512"/>
                  <a:pt x="4345" y="2484"/>
                </a:cubicBezTo>
                <a:cubicBezTo>
                  <a:pt x="3647" y="2470"/>
                  <a:pt x="2962" y="2456"/>
                  <a:pt x="2264" y="2442"/>
                </a:cubicBezTo>
                <a:cubicBezTo>
                  <a:pt x="1927" y="2434"/>
                  <a:pt x="1577" y="2408"/>
                  <a:pt x="1229" y="2408"/>
                </a:cubicBezTo>
                <a:cubicBezTo>
                  <a:pt x="970" y="2408"/>
                  <a:pt x="712" y="2422"/>
                  <a:pt x="462" y="2470"/>
                </a:cubicBezTo>
                <a:cubicBezTo>
                  <a:pt x="462" y="2456"/>
                  <a:pt x="448" y="2428"/>
                  <a:pt x="420" y="2400"/>
                </a:cubicBezTo>
                <a:cubicBezTo>
                  <a:pt x="399" y="2380"/>
                  <a:pt x="376" y="2371"/>
                  <a:pt x="354" y="2371"/>
                </a:cubicBezTo>
                <a:cubicBezTo>
                  <a:pt x="301" y="2371"/>
                  <a:pt x="252" y="2421"/>
                  <a:pt x="252" y="2470"/>
                </a:cubicBezTo>
                <a:cubicBezTo>
                  <a:pt x="252" y="2498"/>
                  <a:pt x="252" y="2512"/>
                  <a:pt x="252" y="2526"/>
                </a:cubicBezTo>
                <a:cubicBezTo>
                  <a:pt x="224" y="2540"/>
                  <a:pt x="210" y="2540"/>
                  <a:pt x="182" y="2554"/>
                </a:cubicBezTo>
                <a:cubicBezTo>
                  <a:pt x="126" y="2568"/>
                  <a:pt x="126" y="2624"/>
                  <a:pt x="182" y="2652"/>
                </a:cubicBezTo>
                <a:cubicBezTo>
                  <a:pt x="238" y="2665"/>
                  <a:pt x="294" y="2679"/>
                  <a:pt x="350" y="2693"/>
                </a:cubicBezTo>
                <a:cubicBezTo>
                  <a:pt x="336" y="2707"/>
                  <a:pt x="322" y="2721"/>
                  <a:pt x="322" y="2749"/>
                </a:cubicBezTo>
                <a:cubicBezTo>
                  <a:pt x="266" y="2763"/>
                  <a:pt x="210" y="2819"/>
                  <a:pt x="196" y="2903"/>
                </a:cubicBezTo>
                <a:cubicBezTo>
                  <a:pt x="1" y="4384"/>
                  <a:pt x="1" y="5948"/>
                  <a:pt x="15" y="7443"/>
                </a:cubicBezTo>
                <a:cubicBezTo>
                  <a:pt x="15" y="7541"/>
                  <a:pt x="79" y="7585"/>
                  <a:pt x="151" y="7585"/>
                </a:cubicBezTo>
                <a:cubicBezTo>
                  <a:pt x="162" y="7585"/>
                  <a:pt x="172" y="7584"/>
                  <a:pt x="182" y="7583"/>
                </a:cubicBezTo>
                <a:lnTo>
                  <a:pt x="182" y="7583"/>
                </a:lnTo>
                <a:cubicBezTo>
                  <a:pt x="140" y="7638"/>
                  <a:pt x="154" y="7750"/>
                  <a:pt x="252" y="7778"/>
                </a:cubicBezTo>
                <a:cubicBezTo>
                  <a:pt x="1467" y="8085"/>
                  <a:pt x="2822" y="8057"/>
                  <a:pt x="4080" y="8085"/>
                </a:cubicBezTo>
                <a:cubicBezTo>
                  <a:pt x="4481" y="8093"/>
                  <a:pt x="4883" y="8097"/>
                  <a:pt x="5285" y="8097"/>
                </a:cubicBezTo>
                <a:cubicBezTo>
                  <a:pt x="6322" y="8097"/>
                  <a:pt x="7359" y="8074"/>
                  <a:pt x="8396" y="8044"/>
                </a:cubicBezTo>
                <a:cubicBezTo>
                  <a:pt x="11134" y="7960"/>
                  <a:pt x="13928" y="7946"/>
                  <a:pt x="16666" y="7680"/>
                </a:cubicBezTo>
                <a:lnTo>
                  <a:pt x="16666" y="7680"/>
                </a:lnTo>
                <a:cubicBezTo>
                  <a:pt x="16512" y="8630"/>
                  <a:pt x="16400" y="9720"/>
                  <a:pt x="16582" y="10628"/>
                </a:cubicBezTo>
                <a:cubicBezTo>
                  <a:pt x="16592" y="10689"/>
                  <a:pt x="16655" y="10728"/>
                  <a:pt x="16715" y="10728"/>
                </a:cubicBezTo>
                <a:cubicBezTo>
                  <a:pt x="16737" y="10728"/>
                  <a:pt x="16759" y="10723"/>
                  <a:pt x="16777" y="10712"/>
                </a:cubicBezTo>
                <a:cubicBezTo>
                  <a:pt x="16787" y="10772"/>
                  <a:pt x="16834" y="10818"/>
                  <a:pt x="16885" y="10818"/>
                </a:cubicBezTo>
                <a:cubicBezTo>
                  <a:pt x="16905" y="10818"/>
                  <a:pt x="16926" y="10811"/>
                  <a:pt x="16945" y="10795"/>
                </a:cubicBezTo>
                <a:cubicBezTo>
                  <a:pt x="18258" y="9832"/>
                  <a:pt x="19431" y="8686"/>
                  <a:pt x="20647" y="7610"/>
                </a:cubicBezTo>
                <a:cubicBezTo>
                  <a:pt x="21331" y="6982"/>
                  <a:pt x="22016" y="6367"/>
                  <a:pt x="22700" y="5753"/>
                </a:cubicBezTo>
                <a:cubicBezTo>
                  <a:pt x="22994" y="5501"/>
                  <a:pt x="23608" y="5166"/>
                  <a:pt x="23678" y="4761"/>
                </a:cubicBezTo>
                <a:cubicBezTo>
                  <a:pt x="23734" y="4426"/>
                  <a:pt x="23399" y="4230"/>
                  <a:pt x="23189" y="4048"/>
                </a:cubicBezTo>
                <a:cubicBezTo>
                  <a:pt x="22602" y="3559"/>
                  <a:pt x="22002" y="3099"/>
                  <a:pt x="21387" y="2652"/>
                </a:cubicBezTo>
                <a:cubicBezTo>
                  <a:pt x="20130" y="1716"/>
                  <a:pt x="18817" y="724"/>
                  <a:pt x="17406" y="25"/>
                </a:cubicBezTo>
                <a:cubicBezTo>
                  <a:pt x="17374" y="8"/>
                  <a:pt x="17342" y="0"/>
                  <a:pt x="17314" y="0"/>
                </a:cubicBezTo>
                <a:close/>
              </a:path>
            </a:pathLst>
          </a:custGeom>
          <a:solidFill>
            <a:srgbClr val="FBA83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p34"/>
          <p:cNvSpPr/>
          <p:nvPr/>
        </p:nvSpPr>
        <p:spPr>
          <a:xfrm rot="-636525">
            <a:off x="1322364" y="3083314"/>
            <a:ext cx="396247" cy="438497"/>
          </a:xfrm>
          <a:custGeom>
            <a:rect b="b" l="l" r="r" t="t"/>
            <a:pathLst>
              <a:path extrusionOk="0" h="17540" w="15850">
                <a:moveTo>
                  <a:pt x="8484" y="7308"/>
                </a:moveTo>
                <a:cubicBezTo>
                  <a:pt x="9186" y="7308"/>
                  <a:pt x="9890" y="7403"/>
                  <a:pt x="10569" y="7583"/>
                </a:cubicBezTo>
                <a:cubicBezTo>
                  <a:pt x="11924" y="7932"/>
                  <a:pt x="13852" y="8715"/>
                  <a:pt x="14396" y="10153"/>
                </a:cubicBezTo>
                <a:cubicBezTo>
                  <a:pt x="15108" y="12065"/>
                  <a:pt x="12883" y="12957"/>
                  <a:pt x="11339" y="12957"/>
                </a:cubicBezTo>
                <a:cubicBezTo>
                  <a:pt x="11247" y="12957"/>
                  <a:pt x="11158" y="12953"/>
                  <a:pt x="11072" y="12947"/>
                </a:cubicBezTo>
                <a:cubicBezTo>
                  <a:pt x="9633" y="12821"/>
                  <a:pt x="8124" y="12347"/>
                  <a:pt x="6867" y="11648"/>
                </a:cubicBezTo>
                <a:cubicBezTo>
                  <a:pt x="5638" y="10964"/>
                  <a:pt x="4688" y="9986"/>
                  <a:pt x="4129" y="8840"/>
                </a:cubicBezTo>
                <a:cubicBezTo>
                  <a:pt x="4562" y="8463"/>
                  <a:pt x="5065" y="8156"/>
                  <a:pt x="5610" y="7904"/>
                </a:cubicBezTo>
                <a:cubicBezTo>
                  <a:pt x="6516" y="7496"/>
                  <a:pt x="7498" y="7308"/>
                  <a:pt x="8484" y="7308"/>
                </a:cubicBezTo>
                <a:close/>
                <a:moveTo>
                  <a:pt x="9367" y="1"/>
                </a:moveTo>
                <a:cubicBezTo>
                  <a:pt x="7377" y="1"/>
                  <a:pt x="5401" y="881"/>
                  <a:pt x="4073" y="2582"/>
                </a:cubicBezTo>
                <a:cubicBezTo>
                  <a:pt x="2621" y="4440"/>
                  <a:pt x="2341" y="6689"/>
                  <a:pt x="3054" y="8645"/>
                </a:cubicBezTo>
                <a:cubicBezTo>
                  <a:pt x="1545" y="10195"/>
                  <a:pt x="777" y="12347"/>
                  <a:pt x="1321" y="14470"/>
                </a:cubicBezTo>
                <a:cubicBezTo>
                  <a:pt x="1098" y="14232"/>
                  <a:pt x="861" y="13995"/>
                  <a:pt x="595" y="13799"/>
                </a:cubicBezTo>
                <a:cubicBezTo>
                  <a:pt x="545" y="13762"/>
                  <a:pt x="491" y="13746"/>
                  <a:pt x="439" y="13746"/>
                </a:cubicBezTo>
                <a:cubicBezTo>
                  <a:pt x="212" y="13746"/>
                  <a:pt x="1" y="14042"/>
                  <a:pt x="148" y="14246"/>
                </a:cubicBezTo>
                <a:cubicBezTo>
                  <a:pt x="847" y="15266"/>
                  <a:pt x="1559" y="16174"/>
                  <a:pt x="2062" y="17292"/>
                </a:cubicBezTo>
                <a:cubicBezTo>
                  <a:pt x="2141" y="17465"/>
                  <a:pt x="2295" y="17540"/>
                  <a:pt x="2455" y="17540"/>
                </a:cubicBezTo>
                <a:cubicBezTo>
                  <a:pt x="2720" y="17540"/>
                  <a:pt x="3001" y="17336"/>
                  <a:pt x="2984" y="17040"/>
                </a:cubicBezTo>
                <a:cubicBezTo>
                  <a:pt x="2942" y="15881"/>
                  <a:pt x="3962" y="15350"/>
                  <a:pt x="4786" y="14777"/>
                </a:cubicBezTo>
                <a:cubicBezTo>
                  <a:pt x="5211" y="14482"/>
                  <a:pt x="4967" y="13888"/>
                  <a:pt x="4553" y="13888"/>
                </a:cubicBezTo>
                <a:cubicBezTo>
                  <a:pt x="4477" y="13888"/>
                  <a:pt x="4395" y="13908"/>
                  <a:pt x="4311" y="13953"/>
                </a:cubicBezTo>
                <a:cubicBezTo>
                  <a:pt x="3570" y="14344"/>
                  <a:pt x="2844" y="14861"/>
                  <a:pt x="2411" y="15559"/>
                </a:cubicBezTo>
                <a:cubicBezTo>
                  <a:pt x="1475" y="13450"/>
                  <a:pt x="2006" y="11145"/>
                  <a:pt x="3431" y="9511"/>
                </a:cubicBezTo>
                <a:cubicBezTo>
                  <a:pt x="3962" y="10489"/>
                  <a:pt x="4744" y="11369"/>
                  <a:pt x="5764" y="12039"/>
                </a:cubicBezTo>
                <a:cubicBezTo>
                  <a:pt x="7342" y="13073"/>
                  <a:pt x="9340" y="13743"/>
                  <a:pt x="11226" y="13841"/>
                </a:cubicBezTo>
                <a:cubicBezTo>
                  <a:pt x="11315" y="13846"/>
                  <a:pt x="11406" y="13848"/>
                  <a:pt x="11497" y="13848"/>
                </a:cubicBezTo>
                <a:cubicBezTo>
                  <a:pt x="13088" y="13848"/>
                  <a:pt x="14802" y="13147"/>
                  <a:pt x="15304" y="11508"/>
                </a:cubicBezTo>
                <a:cubicBezTo>
                  <a:pt x="15849" y="9706"/>
                  <a:pt x="14313" y="8268"/>
                  <a:pt x="12874" y="7513"/>
                </a:cubicBezTo>
                <a:cubicBezTo>
                  <a:pt x="11516" y="6804"/>
                  <a:pt x="9989" y="6396"/>
                  <a:pt x="8464" y="6396"/>
                </a:cubicBezTo>
                <a:cubicBezTo>
                  <a:pt x="7887" y="6396"/>
                  <a:pt x="7309" y="6455"/>
                  <a:pt x="6741" y="6577"/>
                </a:cubicBezTo>
                <a:cubicBezTo>
                  <a:pt x="5652" y="6815"/>
                  <a:pt x="4646" y="7318"/>
                  <a:pt x="3794" y="7988"/>
                </a:cubicBezTo>
                <a:cubicBezTo>
                  <a:pt x="3403" y="6647"/>
                  <a:pt x="3529" y="5180"/>
                  <a:pt x="4367" y="3770"/>
                </a:cubicBezTo>
                <a:cubicBezTo>
                  <a:pt x="5497" y="1869"/>
                  <a:pt x="7470" y="892"/>
                  <a:pt x="9483" y="892"/>
                </a:cubicBezTo>
                <a:cubicBezTo>
                  <a:pt x="10829" y="892"/>
                  <a:pt x="12193" y="1329"/>
                  <a:pt x="13335" y="2219"/>
                </a:cubicBezTo>
                <a:cubicBezTo>
                  <a:pt x="13408" y="2275"/>
                  <a:pt x="13487" y="2298"/>
                  <a:pt x="13564" y="2298"/>
                </a:cubicBezTo>
                <a:cubicBezTo>
                  <a:pt x="13853" y="2298"/>
                  <a:pt x="14103" y="1959"/>
                  <a:pt x="13838" y="1716"/>
                </a:cubicBezTo>
                <a:cubicBezTo>
                  <a:pt x="12554" y="562"/>
                  <a:pt x="10956" y="1"/>
                  <a:pt x="9367" y="1"/>
                </a:cubicBezTo>
                <a:close/>
              </a:path>
            </a:pathLst>
          </a:custGeom>
          <a:solidFill>
            <a:srgbClr val="74CBC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34"/>
          <p:cNvSpPr/>
          <p:nvPr/>
        </p:nvSpPr>
        <p:spPr>
          <a:xfrm rot="-636525">
            <a:off x="5391047" y="3083314"/>
            <a:ext cx="396247" cy="438497"/>
          </a:xfrm>
          <a:custGeom>
            <a:rect b="b" l="l" r="r" t="t"/>
            <a:pathLst>
              <a:path extrusionOk="0" h="17540" w="15850">
                <a:moveTo>
                  <a:pt x="8484" y="7308"/>
                </a:moveTo>
                <a:cubicBezTo>
                  <a:pt x="9186" y="7308"/>
                  <a:pt x="9890" y="7403"/>
                  <a:pt x="10569" y="7583"/>
                </a:cubicBezTo>
                <a:cubicBezTo>
                  <a:pt x="11924" y="7932"/>
                  <a:pt x="13852" y="8715"/>
                  <a:pt x="14396" y="10153"/>
                </a:cubicBezTo>
                <a:cubicBezTo>
                  <a:pt x="15108" y="12065"/>
                  <a:pt x="12883" y="12957"/>
                  <a:pt x="11339" y="12957"/>
                </a:cubicBezTo>
                <a:cubicBezTo>
                  <a:pt x="11247" y="12957"/>
                  <a:pt x="11158" y="12953"/>
                  <a:pt x="11072" y="12947"/>
                </a:cubicBezTo>
                <a:cubicBezTo>
                  <a:pt x="9633" y="12821"/>
                  <a:pt x="8124" y="12347"/>
                  <a:pt x="6867" y="11648"/>
                </a:cubicBezTo>
                <a:cubicBezTo>
                  <a:pt x="5638" y="10964"/>
                  <a:pt x="4688" y="9986"/>
                  <a:pt x="4129" y="8840"/>
                </a:cubicBezTo>
                <a:cubicBezTo>
                  <a:pt x="4562" y="8463"/>
                  <a:pt x="5065" y="8156"/>
                  <a:pt x="5610" y="7904"/>
                </a:cubicBezTo>
                <a:cubicBezTo>
                  <a:pt x="6516" y="7496"/>
                  <a:pt x="7498" y="7308"/>
                  <a:pt x="8484" y="7308"/>
                </a:cubicBezTo>
                <a:close/>
                <a:moveTo>
                  <a:pt x="9367" y="1"/>
                </a:moveTo>
                <a:cubicBezTo>
                  <a:pt x="7377" y="1"/>
                  <a:pt x="5401" y="881"/>
                  <a:pt x="4073" y="2582"/>
                </a:cubicBezTo>
                <a:cubicBezTo>
                  <a:pt x="2621" y="4440"/>
                  <a:pt x="2341" y="6689"/>
                  <a:pt x="3054" y="8645"/>
                </a:cubicBezTo>
                <a:cubicBezTo>
                  <a:pt x="1545" y="10195"/>
                  <a:pt x="777" y="12347"/>
                  <a:pt x="1321" y="14470"/>
                </a:cubicBezTo>
                <a:cubicBezTo>
                  <a:pt x="1098" y="14232"/>
                  <a:pt x="861" y="13995"/>
                  <a:pt x="595" y="13799"/>
                </a:cubicBezTo>
                <a:cubicBezTo>
                  <a:pt x="545" y="13762"/>
                  <a:pt x="491" y="13746"/>
                  <a:pt x="439" y="13746"/>
                </a:cubicBezTo>
                <a:cubicBezTo>
                  <a:pt x="212" y="13746"/>
                  <a:pt x="1" y="14042"/>
                  <a:pt x="148" y="14246"/>
                </a:cubicBezTo>
                <a:cubicBezTo>
                  <a:pt x="847" y="15266"/>
                  <a:pt x="1559" y="16174"/>
                  <a:pt x="2062" y="17292"/>
                </a:cubicBezTo>
                <a:cubicBezTo>
                  <a:pt x="2141" y="17465"/>
                  <a:pt x="2295" y="17540"/>
                  <a:pt x="2455" y="17540"/>
                </a:cubicBezTo>
                <a:cubicBezTo>
                  <a:pt x="2720" y="17540"/>
                  <a:pt x="3001" y="17336"/>
                  <a:pt x="2984" y="17040"/>
                </a:cubicBezTo>
                <a:cubicBezTo>
                  <a:pt x="2942" y="15881"/>
                  <a:pt x="3962" y="15350"/>
                  <a:pt x="4786" y="14777"/>
                </a:cubicBezTo>
                <a:cubicBezTo>
                  <a:pt x="5211" y="14482"/>
                  <a:pt x="4967" y="13888"/>
                  <a:pt x="4553" y="13888"/>
                </a:cubicBezTo>
                <a:cubicBezTo>
                  <a:pt x="4477" y="13888"/>
                  <a:pt x="4395" y="13908"/>
                  <a:pt x="4311" y="13953"/>
                </a:cubicBezTo>
                <a:cubicBezTo>
                  <a:pt x="3570" y="14344"/>
                  <a:pt x="2844" y="14861"/>
                  <a:pt x="2411" y="15559"/>
                </a:cubicBezTo>
                <a:cubicBezTo>
                  <a:pt x="1475" y="13450"/>
                  <a:pt x="2006" y="11145"/>
                  <a:pt x="3431" y="9511"/>
                </a:cubicBezTo>
                <a:cubicBezTo>
                  <a:pt x="3962" y="10489"/>
                  <a:pt x="4744" y="11369"/>
                  <a:pt x="5764" y="12039"/>
                </a:cubicBezTo>
                <a:cubicBezTo>
                  <a:pt x="7342" y="13073"/>
                  <a:pt x="9340" y="13743"/>
                  <a:pt x="11226" y="13841"/>
                </a:cubicBezTo>
                <a:cubicBezTo>
                  <a:pt x="11315" y="13846"/>
                  <a:pt x="11406" y="13848"/>
                  <a:pt x="11497" y="13848"/>
                </a:cubicBezTo>
                <a:cubicBezTo>
                  <a:pt x="13088" y="13848"/>
                  <a:pt x="14802" y="13147"/>
                  <a:pt x="15304" y="11508"/>
                </a:cubicBezTo>
                <a:cubicBezTo>
                  <a:pt x="15849" y="9706"/>
                  <a:pt x="14313" y="8268"/>
                  <a:pt x="12874" y="7513"/>
                </a:cubicBezTo>
                <a:cubicBezTo>
                  <a:pt x="11516" y="6804"/>
                  <a:pt x="9989" y="6396"/>
                  <a:pt x="8464" y="6396"/>
                </a:cubicBezTo>
                <a:cubicBezTo>
                  <a:pt x="7887" y="6396"/>
                  <a:pt x="7309" y="6455"/>
                  <a:pt x="6741" y="6577"/>
                </a:cubicBezTo>
                <a:cubicBezTo>
                  <a:pt x="5652" y="6815"/>
                  <a:pt x="4646" y="7318"/>
                  <a:pt x="3794" y="7988"/>
                </a:cubicBezTo>
                <a:cubicBezTo>
                  <a:pt x="3403" y="6647"/>
                  <a:pt x="3529" y="5180"/>
                  <a:pt x="4367" y="3770"/>
                </a:cubicBezTo>
                <a:cubicBezTo>
                  <a:pt x="5497" y="1869"/>
                  <a:pt x="7470" y="892"/>
                  <a:pt x="9483" y="892"/>
                </a:cubicBezTo>
                <a:cubicBezTo>
                  <a:pt x="10829" y="892"/>
                  <a:pt x="12193" y="1329"/>
                  <a:pt x="13335" y="2219"/>
                </a:cubicBezTo>
                <a:cubicBezTo>
                  <a:pt x="13408" y="2275"/>
                  <a:pt x="13487" y="2298"/>
                  <a:pt x="13564" y="2298"/>
                </a:cubicBezTo>
                <a:cubicBezTo>
                  <a:pt x="13853" y="2298"/>
                  <a:pt x="14103" y="1959"/>
                  <a:pt x="13838" y="1716"/>
                </a:cubicBezTo>
                <a:cubicBezTo>
                  <a:pt x="12554" y="562"/>
                  <a:pt x="10956" y="1"/>
                  <a:pt x="9367" y="1"/>
                </a:cubicBezTo>
                <a:close/>
              </a:path>
            </a:pathLst>
          </a:custGeom>
          <a:solidFill>
            <a:srgbClr val="74CBC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34"/>
          <p:cNvSpPr/>
          <p:nvPr/>
        </p:nvSpPr>
        <p:spPr>
          <a:xfrm flipH="1" rot="-10126046">
            <a:off x="3356288" y="2007223"/>
            <a:ext cx="397080" cy="463994"/>
          </a:xfrm>
          <a:custGeom>
            <a:rect b="b" l="l" r="r" t="t"/>
            <a:pathLst>
              <a:path extrusionOk="0" h="17540" w="15850">
                <a:moveTo>
                  <a:pt x="8484" y="7308"/>
                </a:moveTo>
                <a:cubicBezTo>
                  <a:pt x="9186" y="7308"/>
                  <a:pt x="9890" y="7403"/>
                  <a:pt x="10569" y="7583"/>
                </a:cubicBezTo>
                <a:cubicBezTo>
                  <a:pt x="11924" y="7932"/>
                  <a:pt x="13852" y="8715"/>
                  <a:pt x="14396" y="10153"/>
                </a:cubicBezTo>
                <a:cubicBezTo>
                  <a:pt x="15108" y="12065"/>
                  <a:pt x="12883" y="12957"/>
                  <a:pt x="11339" y="12957"/>
                </a:cubicBezTo>
                <a:cubicBezTo>
                  <a:pt x="11247" y="12957"/>
                  <a:pt x="11158" y="12953"/>
                  <a:pt x="11072" y="12947"/>
                </a:cubicBezTo>
                <a:cubicBezTo>
                  <a:pt x="9633" y="12821"/>
                  <a:pt x="8124" y="12347"/>
                  <a:pt x="6867" y="11648"/>
                </a:cubicBezTo>
                <a:cubicBezTo>
                  <a:pt x="5638" y="10964"/>
                  <a:pt x="4688" y="9986"/>
                  <a:pt x="4129" y="8840"/>
                </a:cubicBezTo>
                <a:cubicBezTo>
                  <a:pt x="4562" y="8463"/>
                  <a:pt x="5065" y="8156"/>
                  <a:pt x="5610" y="7904"/>
                </a:cubicBezTo>
                <a:cubicBezTo>
                  <a:pt x="6516" y="7496"/>
                  <a:pt x="7498" y="7308"/>
                  <a:pt x="8484" y="7308"/>
                </a:cubicBezTo>
                <a:close/>
                <a:moveTo>
                  <a:pt x="9367" y="1"/>
                </a:moveTo>
                <a:cubicBezTo>
                  <a:pt x="7377" y="1"/>
                  <a:pt x="5401" y="881"/>
                  <a:pt x="4073" y="2582"/>
                </a:cubicBezTo>
                <a:cubicBezTo>
                  <a:pt x="2621" y="4440"/>
                  <a:pt x="2341" y="6689"/>
                  <a:pt x="3054" y="8645"/>
                </a:cubicBezTo>
                <a:cubicBezTo>
                  <a:pt x="1545" y="10195"/>
                  <a:pt x="777" y="12347"/>
                  <a:pt x="1321" y="14470"/>
                </a:cubicBezTo>
                <a:cubicBezTo>
                  <a:pt x="1098" y="14232"/>
                  <a:pt x="861" y="13995"/>
                  <a:pt x="595" y="13799"/>
                </a:cubicBezTo>
                <a:cubicBezTo>
                  <a:pt x="545" y="13762"/>
                  <a:pt x="491" y="13746"/>
                  <a:pt x="439" y="13746"/>
                </a:cubicBezTo>
                <a:cubicBezTo>
                  <a:pt x="212" y="13746"/>
                  <a:pt x="1" y="14042"/>
                  <a:pt x="148" y="14246"/>
                </a:cubicBezTo>
                <a:cubicBezTo>
                  <a:pt x="847" y="15266"/>
                  <a:pt x="1559" y="16174"/>
                  <a:pt x="2062" y="17292"/>
                </a:cubicBezTo>
                <a:cubicBezTo>
                  <a:pt x="2141" y="17465"/>
                  <a:pt x="2295" y="17540"/>
                  <a:pt x="2455" y="17540"/>
                </a:cubicBezTo>
                <a:cubicBezTo>
                  <a:pt x="2720" y="17540"/>
                  <a:pt x="3001" y="17336"/>
                  <a:pt x="2984" y="17040"/>
                </a:cubicBezTo>
                <a:cubicBezTo>
                  <a:pt x="2942" y="15881"/>
                  <a:pt x="3962" y="15350"/>
                  <a:pt x="4786" y="14777"/>
                </a:cubicBezTo>
                <a:cubicBezTo>
                  <a:pt x="5211" y="14482"/>
                  <a:pt x="4967" y="13888"/>
                  <a:pt x="4553" y="13888"/>
                </a:cubicBezTo>
                <a:cubicBezTo>
                  <a:pt x="4477" y="13888"/>
                  <a:pt x="4395" y="13908"/>
                  <a:pt x="4311" y="13953"/>
                </a:cubicBezTo>
                <a:cubicBezTo>
                  <a:pt x="3570" y="14344"/>
                  <a:pt x="2844" y="14861"/>
                  <a:pt x="2411" y="15559"/>
                </a:cubicBezTo>
                <a:cubicBezTo>
                  <a:pt x="1475" y="13450"/>
                  <a:pt x="2006" y="11145"/>
                  <a:pt x="3431" y="9511"/>
                </a:cubicBezTo>
                <a:cubicBezTo>
                  <a:pt x="3962" y="10489"/>
                  <a:pt x="4744" y="11369"/>
                  <a:pt x="5764" y="12039"/>
                </a:cubicBezTo>
                <a:cubicBezTo>
                  <a:pt x="7342" y="13073"/>
                  <a:pt x="9340" y="13743"/>
                  <a:pt x="11226" y="13841"/>
                </a:cubicBezTo>
                <a:cubicBezTo>
                  <a:pt x="11315" y="13846"/>
                  <a:pt x="11406" y="13848"/>
                  <a:pt x="11497" y="13848"/>
                </a:cubicBezTo>
                <a:cubicBezTo>
                  <a:pt x="13088" y="13848"/>
                  <a:pt x="14802" y="13147"/>
                  <a:pt x="15304" y="11508"/>
                </a:cubicBezTo>
                <a:cubicBezTo>
                  <a:pt x="15849" y="9706"/>
                  <a:pt x="14313" y="8268"/>
                  <a:pt x="12874" y="7513"/>
                </a:cubicBezTo>
                <a:cubicBezTo>
                  <a:pt x="11516" y="6804"/>
                  <a:pt x="9989" y="6396"/>
                  <a:pt x="8464" y="6396"/>
                </a:cubicBezTo>
                <a:cubicBezTo>
                  <a:pt x="7887" y="6396"/>
                  <a:pt x="7309" y="6455"/>
                  <a:pt x="6741" y="6577"/>
                </a:cubicBezTo>
                <a:cubicBezTo>
                  <a:pt x="5652" y="6815"/>
                  <a:pt x="4646" y="7318"/>
                  <a:pt x="3794" y="7988"/>
                </a:cubicBezTo>
                <a:cubicBezTo>
                  <a:pt x="3403" y="6647"/>
                  <a:pt x="3529" y="5180"/>
                  <a:pt x="4367" y="3770"/>
                </a:cubicBezTo>
                <a:cubicBezTo>
                  <a:pt x="5497" y="1869"/>
                  <a:pt x="7470" y="892"/>
                  <a:pt x="9483" y="892"/>
                </a:cubicBezTo>
                <a:cubicBezTo>
                  <a:pt x="10829" y="892"/>
                  <a:pt x="12193" y="1329"/>
                  <a:pt x="13335" y="2219"/>
                </a:cubicBezTo>
                <a:cubicBezTo>
                  <a:pt x="13408" y="2275"/>
                  <a:pt x="13487" y="2298"/>
                  <a:pt x="13564" y="2298"/>
                </a:cubicBezTo>
                <a:cubicBezTo>
                  <a:pt x="13853" y="2298"/>
                  <a:pt x="14103" y="1959"/>
                  <a:pt x="13838" y="1716"/>
                </a:cubicBezTo>
                <a:cubicBezTo>
                  <a:pt x="12554" y="562"/>
                  <a:pt x="10956" y="1"/>
                  <a:pt x="9367" y="1"/>
                </a:cubicBezTo>
                <a:close/>
              </a:path>
            </a:pathLst>
          </a:custGeom>
          <a:solidFill>
            <a:srgbClr val="74CBC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34"/>
          <p:cNvSpPr/>
          <p:nvPr/>
        </p:nvSpPr>
        <p:spPr>
          <a:xfrm flipH="1" rot="-10126046">
            <a:off x="7424963" y="2007223"/>
            <a:ext cx="397080" cy="463994"/>
          </a:xfrm>
          <a:custGeom>
            <a:rect b="b" l="l" r="r" t="t"/>
            <a:pathLst>
              <a:path extrusionOk="0" h="17540" w="15850">
                <a:moveTo>
                  <a:pt x="8484" y="7308"/>
                </a:moveTo>
                <a:cubicBezTo>
                  <a:pt x="9186" y="7308"/>
                  <a:pt x="9890" y="7403"/>
                  <a:pt x="10569" y="7583"/>
                </a:cubicBezTo>
                <a:cubicBezTo>
                  <a:pt x="11924" y="7932"/>
                  <a:pt x="13852" y="8715"/>
                  <a:pt x="14396" y="10153"/>
                </a:cubicBezTo>
                <a:cubicBezTo>
                  <a:pt x="15108" y="12065"/>
                  <a:pt x="12883" y="12957"/>
                  <a:pt x="11339" y="12957"/>
                </a:cubicBezTo>
                <a:cubicBezTo>
                  <a:pt x="11247" y="12957"/>
                  <a:pt x="11158" y="12953"/>
                  <a:pt x="11072" y="12947"/>
                </a:cubicBezTo>
                <a:cubicBezTo>
                  <a:pt x="9633" y="12821"/>
                  <a:pt x="8124" y="12347"/>
                  <a:pt x="6867" y="11648"/>
                </a:cubicBezTo>
                <a:cubicBezTo>
                  <a:pt x="5638" y="10964"/>
                  <a:pt x="4688" y="9986"/>
                  <a:pt x="4129" y="8840"/>
                </a:cubicBezTo>
                <a:cubicBezTo>
                  <a:pt x="4562" y="8463"/>
                  <a:pt x="5065" y="8156"/>
                  <a:pt x="5610" y="7904"/>
                </a:cubicBezTo>
                <a:cubicBezTo>
                  <a:pt x="6516" y="7496"/>
                  <a:pt x="7498" y="7308"/>
                  <a:pt x="8484" y="7308"/>
                </a:cubicBezTo>
                <a:close/>
                <a:moveTo>
                  <a:pt x="9367" y="1"/>
                </a:moveTo>
                <a:cubicBezTo>
                  <a:pt x="7377" y="1"/>
                  <a:pt x="5401" y="881"/>
                  <a:pt x="4073" y="2582"/>
                </a:cubicBezTo>
                <a:cubicBezTo>
                  <a:pt x="2621" y="4440"/>
                  <a:pt x="2341" y="6689"/>
                  <a:pt x="3054" y="8645"/>
                </a:cubicBezTo>
                <a:cubicBezTo>
                  <a:pt x="1545" y="10195"/>
                  <a:pt x="777" y="12347"/>
                  <a:pt x="1321" y="14470"/>
                </a:cubicBezTo>
                <a:cubicBezTo>
                  <a:pt x="1098" y="14232"/>
                  <a:pt x="861" y="13995"/>
                  <a:pt x="595" y="13799"/>
                </a:cubicBezTo>
                <a:cubicBezTo>
                  <a:pt x="545" y="13762"/>
                  <a:pt x="491" y="13746"/>
                  <a:pt x="439" y="13746"/>
                </a:cubicBezTo>
                <a:cubicBezTo>
                  <a:pt x="212" y="13746"/>
                  <a:pt x="1" y="14042"/>
                  <a:pt x="148" y="14246"/>
                </a:cubicBezTo>
                <a:cubicBezTo>
                  <a:pt x="847" y="15266"/>
                  <a:pt x="1559" y="16174"/>
                  <a:pt x="2062" y="17292"/>
                </a:cubicBezTo>
                <a:cubicBezTo>
                  <a:pt x="2141" y="17465"/>
                  <a:pt x="2295" y="17540"/>
                  <a:pt x="2455" y="17540"/>
                </a:cubicBezTo>
                <a:cubicBezTo>
                  <a:pt x="2720" y="17540"/>
                  <a:pt x="3001" y="17336"/>
                  <a:pt x="2984" y="17040"/>
                </a:cubicBezTo>
                <a:cubicBezTo>
                  <a:pt x="2942" y="15881"/>
                  <a:pt x="3962" y="15350"/>
                  <a:pt x="4786" y="14777"/>
                </a:cubicBezTo>
                <a:cubicBezTo>
                  <a:pt x="5211" y="14482"/>
                  <a:pt x="4967" y="13888"/>
                  <a:pt x="4553" y="13888"/>
                </a:cubicBezTo>
                <a:cubicBezTo>
                  <a:pt x="4477" y="13888"/>
                  <a:pt x="4395" y="13908"/>
                  <a:pt x="4311" y="13953"/>
                </a:cubicBezTo>
                <a:cubicBezTo>
                  <a:pt x="3570" y="14344"/>
                  <a:pt x="2844" y="14861"/>
                  <a:pt x="2411" y="15559"/>
                </a:cubicBezTo>
                <a:cubicBezTo>
                  <a:pt x="1475" y="13450"/>
                  <a:pt x="2006" y="11145"/>
                  <a:pt x="3431" y="9511"/>
                </a:cubicBezTo>
                <a:cubicBezTo>
                  <a:pt x="3962" y="10489"/>
                  <a:pt x="4744" y="11369"/>
                  <a:pt x="5764" y="12039"/>
                </a:cubicBezTo>
                <a:cubicBezTo>
                  <a:pt x="7342" y="13073"/>
                  <a:pt x="9340" y="13743"/>
                  <a:pt x="11226" y="13841"/>
                </a:cubicBezTo>
                <a:cubicBezTo>
                  <a:pt x="11315" y="13846"/>
                  <a:pt x="11406" y="13848"/>
                  <a:pt x="11497" y="13848"/>
                </a:cubicBezTo>
                <a:cubicBezTo>
                  <a:pt x="13088" y="13848"/>
                  <a:pt x="14802" y="13147"/>
                  <a:pt x="15304" y="11508"/>
                </a:cubicBezTo>
                <a:cubicBezTo>
                  <a:pt x="15849" y="9706"/>
                  <a:pt x="14313" y="8268"/>
                  <a:pt x="12874" y="7513"/>
                </a:cubicBezTo>
                <a:cubicBezTo>
                  <a:pt x="11516" y="6804"/>
                  <a:pt x="9989" y="6396"/>
                  <a:pt x="8464" y="6396"/>
                </a:cubicBezTo>
                <a:cubicBezTo>
                  <a:pt x="7887" y="6396"/>
                  <a:pt x="7309" y="6455"/>
                  <a:pt x="6741" y="6577"/>
                </a:cubicBezTo>
                <a:cubicBezTo>
                  <a:pt x="5652" y="6815"/>
                  <a:pt x="4646" y="7318"/>
                  <a:pt x="3794" y="7988"/>
                </a:cubicBezTo>
                <a:cubicBezTo>
                  <a:pt x="3403" y="6647"/>
                  <a:pt x="3529" y="5180"/>
                  <a:pt x="4367" y="3770"/>
                </a:cubicBezTo>
                <a:cubicBezTo>
                  <a:pt x="5497" y="1869"/>
                  <a:pt x="7470" y="892"/>
                  <a:pt x="9483" y="892"/>
                </a:cubicBezTo>
                <a:cubicBezTo>
                  <a:pt x="10829" y="892"/>
                  <a:pt x="12193" y="1329"/>
                  <a:pt x="13335" y="2219"/>
                </a:cubicBezTo>
                <a:cubicBezTo>
                  <a:pt x="13408" y="2275"/>
                  <a:pt x="13487" y="2298"/>
                  <a:pt x="13564" y="2298"/>
                </a:cubicBezTo>
                <a:cubicBezTo>
                  <a:pt x="13853" y="2298"/>
                  <a:pt x="14103" y="1959"/>
                  <a:pt x="13838" y="1716"/>
                </a:cubicBezTo>
                <a:cubicBezTo>
                  <a:pt x="12554" y="562"/>
                  <a:pt x="10956" y="1"/>
                  <a:pt x="9367" y="1"/>
                </a:cubicBezTo>
                <a:close/>
              </a:path>
            </a:pathLst>
          </a:custGeom>
          <a:solidFill>
            <a:srgbClr val="74CBC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34"/>
          <p:cNvSpPr txBox="1"/>
          <p:nvPr/>
        </p:nvSpPr>
        <p:spPr>
          <a:xfrm>
            <a:off x="621547" y="3448350"/>
            <a:ext cx="1797900" cy="898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lang="en" sz="1600">
                <a:solidFill>
                  <a:srgbClr val="1A4477"/>
                </a:solidFill>
                <a:latin typeface="Quicksand Medium"/>
                <a:ea typeface="Quicksand Medium"/>
                <a:cs typeface="Quicksand Medium"/>
                <a:sym typeface="Quicksand Medium"/>
              </a:rPr>
              <a:t>Developing Camera module</a:t>
            </a:r>
            <a:endParaRPr sz="1600">
              <a:solidFill>
                <a:srgbClr val="1A4477"/>
              </a:solidFill>
              <a:latin typeface="Quicksand Medium"/>
              <a:ea typeface="Quicksand Medium"/>
              <a:cs typeface="Quicksand Medium"/>
              <a:sym typeface="Quicksand Medium"/>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23" name="Shape 323"/>
        <p:cNvGrpSpPr/>
        <p:nvPr/>
      </p:nvGrpSpPr>
      <p:grpSpPr>
        <a:xfrm>
          <a:off x="0" y="0"/>
          <a:ext cx="0" cy="0"/>
          <a:chOff x="0" y="0"/>
          <a:chExt cx="0" cy="0"/>
        </a:xfrm>
      </p:grpSpPr>
      <p:sp>
        <p:nvSpPr>
          <p:cNvPr id="324" name="Google Shape;324;p35"/>
          <p:cNvSpPr txBox="1"/>
          <p:nvPr>
            <p:ph idx="1" type="body"/>
          </p:nvPr>
        </p:nvSpPr>
        <p:spPr>
          <a:xfrm>
            <a:off x="2106700" y="1682650"/>
            <a:ext cx="6450000" cy="1942800"/>
          </a:xfrm>
          <a:prstGeom prst="rect">
            <a:avLst/>
          </a:prstGeom>
        </p:spPr>
        <p:txBody>
          <a:bodyPr anchorCtr="0" anchor="ctr" bIns="91425" lIns="91425" spcFirstLastPara="1" rIns="91425" wrap="square" tIns="91425">
            <a:noAutofit/>
          </a:bodyPr>
          <a:lstStyle/>
          <a:p>
            <a:pPr indent="0" lvl="0" marL="0" rtl="0" algn="l">
              <a:lnSpc>
                <a:spcPct val="115000"/>
              </a:lnSpc>
              <a:spcBef>
                <a:spcPts val="1200"/>
              </a:spcBef>
              <a:spcAft>
                <a:spcPts val="0"/>
              </a:spcAft>
              <a:buNone/>
            </a:pPr>
            <a:r>
              <a:rPr lang="en"/>
              <a:t>Future work includes the ability to ask the doll many questions that will be able to answer, with the aim of benefiting from it in teaching children, developing their languages, and social communication.</a:t>
            </a:r>
            <a:endParaRPr/>
          </a:p>
          <a:p>
            <a:pPr indent="0" lvl="0" marL="0" rtl="0" algn="ctr">
              <a:spcBef>
                <a:spcPts val="1200"/>
              </a:spcBef>
              <a:spcAft>
                <a:spcPts val="0"/>
              </a:spcAft>
              <a:buNone/>
            </a:pPr>
            <a:r>
              <a:t/>
            </a:r>
            <a:endParaRPr/>
          </a:p>
        </p:txBody>
      </p:sp>
      <p:sp>
        <p:nvSpPr>
          <p:cNvPr id="325" name="Google Shape;325;p35"/>
          <p:cNvSpPr/>
          <p:nvPr/>
        </p:nvSpPr>
        <p:spPr>
          <a:xfrm>
            <a:off x="1377400" y="1338550"/>
            <a:ext cx="7625050" cy="3513010"/>
          </a:xfrm>
          <a:custGeom>
            <a:rect b="b" l="l" r="r" t="t"/>
            <a:pathLst>
              <a:path extrusionOk="0" h="17046" w="54041">
                <a:moveTo>
                  <a:pt x="46711" y="375"/>
                </a:moveTo>
                <a:cubicBezTo>
                  <a:pt x="50452" y="375"/>
                  <a:pt x="53037" y="1067"/>
                  <a:pt x="53329" y="3413"/>
                </a:cubicBezTo>
                <a:cubicBezTo>
                  <a:pt x="53650" y="6012"/>
                  <a:pt x="53354" y="7677"/>
                  <a:pt x="52363" y="8822"/>
                </a:cubicBezTo>
                <a:cubicBezTo>
                  <a:pt x="51351" y="9993"/>
                  <a:pt x="49588" y="10585"/>
                  <a:pt x="46980" y="10641"/>
                </a:cubicBezTo>
                <a:cubicBezTo>
                  <a:pt x="46496" y="10650"/>
                  <a:pt x="45877" y="10654"/>
                  <a:pt x="45144" y="10654"/>
                </a:cubicBezTo>
                <a:cubicBezTo>
                  <a:pt x="42568" y="10654"/>
                  <a:pt x="38587" y="10602"/>
                  <a:pt x="34133" y="10542"/>
                </a:cubicBezTo>
                <a:cubicBezTo>
                  <a:pt x="28702" y="10468"/>
                  <a:pt x="22581" y="10387"/>
                  <a:pt x="17550" y="10387"/>
                </a:cubicBezTo>
                <a:cubicBezTo>
                  <a:pt x="17304" y="10387"/>
                  <a:pt x="17061" y="10387"/>
                  <a:pt x="16820" y="10388"/>
                </a:cubicBezTo>
                <a:lnTo>
                  <a:pt x="16794" y="10388"/>
                </a:lnTo>
                <a:cubicBezTo>
                  <a:pt x="13144" y="10877"/>
                  <a:pt x="11321" y="13918"/>
                  <a:pt x="10557" y="15685"/>
                </a:cubicBezTo>
                <a:cubicBezTo>
                  <a:pt x="10514" y="11928"/>
                  <a:pt x="7941" y="10671"/>
                  <a:pt x="7911" y="10658"/>
                </a:cubicBezTo>
                <a:lnTo>
                  <a:pt x="7863" y="10632"/>
                </a:lnTo>
                <a:lnTo>
                  <a:pt x="7808" y="10641"/>
                </a:lnTo>
                <a:cubicBezTo>
                  <a:pt x="6851" y="10770"/>
                  <a:pt x="6020" y="10836"/>
                  <a:pt x="5297" y="10836"/>
                </a:cubicBezTo>
                <a:cubicBezTo>
                  <a:pt x="3722" y="10836"/>
                  <a:pt x="2658" y="10524"/>
                  <a:pt x="1905" y="9877"/>
                </a:cubicBezTo>
                <a:cubicBezTo>
                  <a:pt x="1017" y="9105"/>
                  <a:pt x="571" y="7810"/>
                  <a:pt x="550" y="5901"/>
                </a:cubicBezTo>
                <a:cubicBezTo>
                  <a:pt x="550" y="5884"/>
                  <a:pt x="395" y="3837"/>
                  <a:pt x="1768" y="2426"/>
                </a:cubicBezTo>
                <a:cubicBezTo>
                  <a:pt x="2654" y="1513"/>
                  <a:pt x="3977" y="1053"/>
                  <a:pt x="5708" y="1053"/>
                </a:cubicBezTo>
                <a:cubicBezTo>
                  <a:pt x="5904" y="1053"/>
                  <a:pt x="6104" y="1059"/>
                  <a:pt x="6311" y="1071"/>
                </a:cubicBezTo>
                <a:cubicBezTo>
                  <a:pt x="9992" y="1282"/>
                  <a:pt x="17233" y="1540"/>
                  <a:pt x="24295" y="1540"/>
                </a:cubicBezTo>
                <a:cubicBezTo>
                  <a:pt x="29255" y="1540"/>
                  <a:pt x="34127" y="1413"/>
                  <a:pt x="37616" y="1054"/>
                </a:cubicBezTo>
                <a:lnTo>
                  <a:pt x="37908" y="1023"/>
                </a:lnTo>
                <a:cubicBezTo>
                  <a:pt x="41136" y="690"/>
                  <a:pt x="44187" y="375"/>
                  <a:pt x="46711" y="375"/>
                </a:cubicBezTo>
                <a:close/>
                <a:moveTo>
                  <a:pt x="46685" y="0"/>
                </a:moveTo>
                <a:cubicBezTo>
                  <a:pt x="44137" y="0"/>
                  <a:pt x="41089" y="315"/>
                  <a:pt x="37869" y="646"/>
                </a:cubicBezTo>
                <a:lnTo>
                  <a:pt x="37577" y="676"/>
                </a:lnTo>
                <a:cubicBezTo>
                  <a:pt x="34098" y="1035"/>
                  <a:pt x="29236" y="1162"/>
                  <a:pt x="24285" y="1162"/>
                </a:cubicBezTo>
                <a:cubicBezTo>
                  <a:pt x="17237" y="1162"/>
                  <a:pt x="10008" y="905"/>
                  <a:pt x="6332" y="693"/>
                </a:cubicBezTo>
                <a:cubicBezTo>
                  <a:pt x="6117" y="681"/>
                  <a:pt x="5908" y="675"/>
                  <a:pt x="5703" y="675"/>
                </a:cubicBezTo>
                <a:cubicBezTo>
                  <a:pt x="3867" y="675"/>
                  <a:pt x="2455" y="1176"/>
                  <a:pt x="1493" y="2165"/>
                </a:cubicBezTo>
                <a:cubicBezTo>
                  <a:pt x="1" y="3704"/>
                  <a:pt x="168" y="5845"/>
                  <a:pt x="177" y="5922"/>
                </a:cubicBezTo>
                <a:cubicBezTo>
                  <a:pt x="198" y="7930"/>
                  <a:pt x="683" y="9315"/>
                  <a:pt x="1661" y="10160"/>
                </a:cubicBezTo>
                <a:cubicBezTo>
                  <a:pt x="2483" y="10872"/>
                  <a:pt x="3625" y="11213"/>
                  <a:pt x="5299" y="11213"/>
                </a:cubicBezTo>
                <a:cubicBezTo>
                  <a:pt x="6026" y="11213"/>
                  <a:pt x="6854" y="11148"/>
                  <a:pt x="7799" y="11022"/>
                </a:cubicBezTo>
                <a:cubicBezTo>
                  <a:pt x="8189" y="11233"/>
                  <a:pt x="10669" y="12721"/>
                  <a:pt x="10098" y="16976"/>
                </a:cubicBezTo>
                <a:lnTo>
                  <a:pt x="10471" y="17045"/>
                </a:lnTo>
                <a:cubicBezTo>
                  <a:pt x="10484" y="16989"/>
                  <a:pt x="11921" y="11434"/>
                  <a:pt x="16833" y="10765"/>
                </a:cubicBezTo>
                <a:cubicBezTo>
                  <a:pt x="17073" y="10765"/>
                  <a:pt x="17316" y="10764"/>
                  <a:pt x="17562" y="10764"/>
                </a:cubicBezTo>
                <a:cubicBezTo>
                  <a:pt x="22585" y="10764"/>
                  <a:pt x="28702" y="10846"/>
                  <a:pt x="34128" y="10920"/>
                </a:cubicBezTo>
                <a:cubicBezTo>
                  <a:pt x="38586" y="10980"/>
                  <a:pt x="42571" y="11032"/>
                  <a:pt x="45149" y="11032"/>
                </a:cubicBezTo>
                <a:cubicBezTo>
                  <a:pt x="45884" y="11032"/>
                  <a:pt x="46504" y="11028"/>
                  <a:pt x="46989" y="11018"/>
                </a:cubicBezTo>
                <a:cubicBezTo>
                  <a:pt x="49713" y="10962"/>
                  <a:pt x="51561" y="10323"/>
                  <a:pt x="52651" y="9071"/>
                </a:cubicBezTo>
                <a:cubicBezTo>
                  <a:pt x="53715" y="7835"/>
                  <a:pt x="54041" y="6081"/>
                  <a:pt x="53702" y="3370"/>
                </a:cubicBezTo>
                <a:cubicBezTo>
                  <a:pt x="53379" y="755"/>
                  <a:pt x="50632" y="0"/>
                  <a:pt x="46685" y="0"/>
                </a:cubicBezTo>
                <a:close/>
              </a:path>
            </a:pathLst>
          </a:custGeom>
          <a:solidFill>
            <a:schemeClr val="dk1"/>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p35"/>
          <p:cNvSpPr/>
          <p:nvPr/>
        </p:nvSpPr>
        <p:spPr>
          <a:xfrm>
            <a:off x="1574427" y="1316988"/>
            <a:ext cx="597368" cy="474727"/>
          </a:xfrm>
          <a:custGeom>
            <a:rect b="b" l="l" r="r" t="t"/>
            <a:pathLst>
              <a:path extrusionOk="0" h="5602" w="7049">
                <a:moveTo>
                  <a:pt x="2558" y="2113"/>
                </a:moveTo>
                <a:cubicBezTo>
                  <a:pt x="2723" y="2574"/>
                  <a:pt x="2609" y="3101"/>
                  <a:pt x="2170" y="3379"/>
                </a:cubicBezTo>
                <a:cubicBezTo>
                  <a:pt x="2065" y="3441"/>
                  <a:pt x="1939" y="3466"/>
                  <a:pt x="1814" y="3466"/>
                </a:cubicBezTo>
                <a:cubicBezTo>
                  <a:pt x="1749" y="3466"/>
                  <a:pt x="1685" y="3459"/>
                  <a:pt x="1625" y="3448"/>
                </a:cubicBezTo>
                <a:cubicBezTo>
                  <a:pt x="1196" y="3362"/>
                  <a:pt x="1595" y="2800"/>
                  <a:pt x="1715" y="2667"/>
                </a:cubicBezTo>
                <a:cubicBezTo>
                  <a:pt x="1982" y="2373"/>
                  <a:pt x="2266" y="2196"/>
                  <a:pt x="2558" y="2113"/>
                </a:cubicBezTo>
                <a:close/>
                <a:moveTo>
                  <a:pt x="234" y="1"/>
                </a:moveTo>
                <a:cubicBezTo>
                  <a:pt x="65" y="1"/>
                  <a:pt x="0" y="262"/>
                  <a:pt x="180" y="291"/>
                </a:cubicBezTo>
                <a:cubicBezTo>
                  <a:pt x="1114" y="450"/>
                  <a:pt x="1955" y="1052"/>
                  <a:pt x="2437" y="1864"/>
                </a:cubicBezTo>
                <a:lnTo>
                  <a:pt x="2437" y="1864"/>
                </a:lnTo>
                <a:cubicBezTo>
                  <a:pt x="2150" y="1954"/>
                  <a:pt x="1880" y="2116"/>
                  <a:pt x="1647" y="2328"/>
                </a:cubicBezTo>
                <a:cubicBezTo>
                  <a:pt x="1333" y="2611"/>
                  <a:pt x="965" y="3070"/>
                  <a:pt x="1230" y="3512"/>
                </a:cubicBezTo>
                <a:cubicBezTo>
                  <a:pt x="1346" y="3705"/>
                  <a:pt x="1561" y="3760"/>
                  <a:pt x="1776" y="3760"/>
                </a:cubicBezTo>
                <a:cubicBezTo>
                  <a:pt x="1872" y="3760"/>
                  <a:pt x="1967" y="3750"/>
                  <a:pt x="2054" y="3735"/>
                </a:cubicBezTo>
                <a:cubicBezTo>
                  <a:pt x="2573" y="3649"/>
                  <a:pt x="2861" y="3126"/>
                  <a:pt x="2929" y="2650"/>
                </a:cubicBezTo>
                <a:cubicBezTo>
                  <a:pt x="2957" y="2447"/>
                  <a:pt x="2939" y="2249"/>
                  <a:pt x="2886" y="2058"/>
                </a:cubicBezTo>
                <a:lnTo>
                  <a:pt x="2886" y="2058"/>
                </a:lnTo>
                <a:cubicBezTo>
                  <a:pt x="2915" y="2057"/>
                  <a:pt x="2945" y="2056"/>
                  <a:pt x="2974" y="2056"/>
                </a:cubicBezTo>
                <a:cubicBezTo>
                  <a:pt x="4542" y="2056"/>
                  <a:pt x="6225" y="4344"/>
                  <a:pt x="6738" y="5524"/>
                </a:cubicBezTo>
                <a:cubicBezTo>
                  <a:pt x="6762" y="5579"/>
                  <a:pt x="6804" y="5601"/>
                  <a:pt x="6847" y="5601"/>
                </a:cubicBezTo>
                <a:cubicBezTo>
                  <a:pt x="6943" y="5601"/>
                  <a:pt x="7049" y="5490"/>
                  <a:pt x="6996" y="5369"/>
                </a:cubicBezTo>
                <a:cubicBezTo>
                  <a:pt x="6331" y="3842"/>
                  <a:pt x="5091" y="2452"/>
                  <a:pt x="3521" y="1882"/>
                </a:cubicBezTo>
                <a:cubicBezTo>
                  <a:pt x="3334" y="1813"/>
                  <a:pt x="3144" y="1782"/>
                  <a:pt x="2958" y="1782"/>
                </a:cubicBezTo>
                <a:cubicBezTo>
                  <a:pt x="2900" y="1782"/>
                  <a:pt x="2843" y="1785"/>
                  <a:pt x="2786" y="1791"/>
                </a:cubicBezTo>
                <a:lnTo>
                  <a:pt x="2786" y="1791"/>
                </a:lnTo>
                <a:cubicBezTo>
                  <a:pt x="2353" y="862"/>
                  <a:pt x="1114" y="146"/>
                  <a:pt x="261" y="3"/>
                </a:cubicBezTo>
                <a:cubicBezTo>
                  <a:pt x="252" y="2"/>
                  <a:pt x="243" y="1"/>
                  <a:pt x="234"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27" name="Google Shape;327;p35"/>
          <p:cNvGrpSpPr/>
          <p:nvPr/>
        </p:nvGrpSpPr>
        <p:grpSpPr>
          <a:xfrm>
            <a:off x="930790" y="1072413"/>
            <a:ext cx="720336" cy="478799"/>
            <a:chOff x="895350" y="591125"/>
            <a:chExt cx="720336" cy="478799"/>
          </a:xfrm>
        </p:grpSpPr>
        <p:grpSp>
          <p:nvGrpSpPr>
            <p:cNvPr id="328" name="Google Shape;328;p35"/>
            <p:cNvGrpSpPr/>
            <p:nvPr/>
          </p:nvGrpSpPr>
          <p:grpSpPr>
            <a:xfrm>
              <a:off x="895350" y="591125"/>
              <a:ext cx="720336" cy="474721"/>
              <a:chOff x="895350" y="591125"/>
              <a:chExt cx="720336" cy="474721"/>
            </a:xfrm>
          </p:grpSpPr>
          <p:sp>
            <p:nvSpPr>
              <p:cNvPr id="329" name="Google Shape;329;p35"/>
              <p:cNvSpPr/>
              <p:nvPr/>
            </p:nvSpPr>
            <p:spPr>
              <a:xfrm>
                <a:off x="895350" y="746023"/>
                <a:ext cx="720336" cy="195209"/>
              </a:xfrm>
              <a:custGeom>
                <a:rect b="b" l="l" r="r" t="t"/>
                <a:pathLst>
                  <a:path extrusionOk="0" h="2920" w="10775">
                    <a:moveTo>
                      <a:pt x="8592" y="360"/>
                    </a:moveTo>
                    <a:cubicBezTo>
                      <a:pt x="8642" y="360"/>
                      <a:pt x="8693" y="360"/>
                      <a:pt x="8743" y="361"/>
                    </a:cubicBezTo>
                    <a:lnTo>
                      <a:pt x="8743" y="361"/>
                    </a:lnTo>
                    <a:cubicBezTo>
                      <a:pt x="9079" y="684"/>
                      <a:pt x="9335" y="1161"/>
                      <a:pt x="9595" y="1537"/>
                    </a:cubicBezTo>
                    <a:cubicBezTo>
                      <a:pt x="9796" y="1826"/>
                      <a:pt x="10115" y="2175"/>
                      <a:pt x="10301" y="2523"/>
                    </a:cubicBezTo>
                    <a:lnTo>
                      <a:pt x="10301" y="2523"/>
                    </a:lnTo>
                    <a:cubicBezTo>
                      <a:pt x="9993" y="2481"/>
                      <a:pt x="9626" y="2460"/>
                      <a:pt x="9329" y="2416"/>
                    </a:cubicBezTo>
                    <a:cubicBezTo>
                      <a:pt x="8342" y="2283"/>
                      <a:pt x="7360" y="2137"/>
                      <a:pt x="6378" y="1996"/>
                    </a:cubicBezTo>
                    <a:cubicBezTo>
                      <a:pt x="5421" y="1854"/>
                      <a:pt x="4469" y="1717"/>
                      <a:pt x="3512" y="1575"/>
                    </a:cubicBezTo>
                    <a:cubicBezTo>
                      <a:pt x="3246" y="1537"/>
                      <a:pt x="2976" y="1498"/>
                      <a:pt x="2706" y="1460"/>
                    </a:cubicBezTo>
                    <a:cubicBezTo>
                      <a:pt x="2410" y="1417"/>
                      <a:pt x="2114" y="1365"/>
                      <a:pt x="1818" y="1331"/>
                    </a:cubicBezTo>
                    <a:cubicBezTo>
                      <a:pt x="1478" y="1288"/>
                      <a:pt x="1070" y="1308"/>
                      <a:pt x="705" y="1243"/>
                    </a:cubicBezTo>
                    <a:lnTo>
                      <a:pt x="705" y="1243"/>
                    </a:lnTo>
                    <a:cubicBezTo>
                      <a:pt x="1204" y="1134"/>
                      <a:pt x="1721" y="1078"/>
                      <a:pt x="2221" y="992"/>
                    </a:cubicBezTo>
                    <a:cubicBezTo>
                      <a:pt x="3071" y="842"/>
                      <a:pt x="3920" y="705"/>
                      <a:pt x="4778" y="597"/>
                    </a:cubicBezTo>
                    <a:cubicBezTo>
                      <a:pt x="6024" y="445"/>
                      <a:pt x="7331" y="360"/>
                      <a:pt x="8592" y="360"/>
                    </a:cubicBezTo>
                    <a:close/>
                    <a:moveTo>
                      <a:pt x="8797" y="1"/>
                    </a:moveTo>
                    <a:cubicBezTo>
                      <a:pt x="8771" y="1"/>
                      <a:pt x="8747" y="7"/>
                      <a:pt x="8725" y="17"/>
                    </a:cubicBezTo>
                    <a:lnTo>
                      <a:pt x="8725" y="17"/>
                    </a:lnTo>
                    <a:cubicBezTo>
                      <a:pt x="8691" y="17"/>
                      <a:pt x="8657" y="17"/>
                      <a:pt x="8624" y="17"/>
                    </a:cubicBezTo>
                    <a:cubicBezTo>
                      <a:pt x="7264" y="17"/>
                      <a:pt x="5863" y="122"/>
                      <a:pt x="4516" y="289"/>
                    </a:cubicBezTo>
                    <a:cubicBezTo>
                      <a:pt x="3804" y="379"/>
                      <a:pt x="3096" y="494"/>
                      <a:pt x="2389" y="619"/>
                    </a:cubicBezTo>
                    <a:cubicBezTo>
                      <a:pt x="1659" y="739"/>
                      <a:pt x="883" y="808"/>
                      <a:pt x="179" y="1026"/>
                    </a:cubicBezTo>
                    <a:cubicBezTo>
                      <a:pt x="109" y="1049"/>
                      <a:pt x="72" y="1101"/>
                      <a:pt x="63" y="1157"/>
                    </a:cubicBezTo>
                    <a:lnTo>
                      <a:pt x="63" y="1157"/>
                    </a:lnTo>
                    <a:cubicBezTo>
                      <a:pt x="4" y="1232"/>
                      <a:pt x="0" y="1347"/>
                      <a:pt x="106" y="1404"/>
                    </a:cubicBezTo>
                    <a:cubicBezTo>
                      <a:pt x="668" y="1691"/>
                      <a:pt x="1432" y="1618"/>
                      <a:pt x="2037" y="1700"/>
                    </a:cubicBezTo>
                    <a:cubicBezTo>
                      <a:pt x="2431" y="1756"/>
                      <a:pt x="2826" y="1816"/>
                      <a:pt x="3221" y="1876"/>
                    </a:cubicBezTo>
                    <a:cubicBezTo>
                      <a:pt x="4190" y="2017"/>
                      <a:pt x="5164" y="2159"/>
                      <a:pt x="6133" y="2300"/>
                    </a:cubicBezTo>
                    <a:cubicBezTo>
                      <a:pt x="7167" y="2455"/>
                      <a:pt x="8201" y="2605"/>
                      <a:pt x="9235" y="2746"/>
                    </a:cubicBezTo>
                    <a:cubicBezTo>
                      <a:pt x="9556" y="2789"/>
                      <a:pt x="9874" y="2837"/>
                      <a:pt x="10191" y="2875"/>
                    </a:cubicBezTo>
                    <a:cubicBezTo>
                      <a:pt x="10302" y="2887"/>
                      <a:pt x="10508" y="2915"/>
                      <a:pt x="10531" y="2915"/>
                    </a:cubicBezTo>
                    <a:cubicBezTo>
                      <a:pt x="10533" y="2915"/>
                      <a:pt x="10533" y="2915"/>
                      <a:pt x="10530" y="2914"/>
                    </a:cubicBezTo>
                    <a:lnTo>
                      <a:pt x="10530" y="2914"/>
                    </a:lnTo>
                    <a:cubicBezTo>
                      <a:pt x="10545" y="2918"/>
                      <a:pt x="10559" y="2920"/>
                      <a:pt x="10574" y="2920"/>
                    </a:cubicBezTo>
                    <a:cubicBezTo>
                      <a:pt x="10682" y="2920"/>
                      <a:pt x="10774" y="2813"/>
                      <a:pt x="10740" y="2704"/>
                    </a:cubicBezTo>
                    <a:cubicBezTo>
                      <a:pt x="10607" y="2232"/>
                      <a:pt x="10166" y="1760"/>
                      <a:pt x="9891" y="1365"/>
                    </a:cubicBezTo>
                    <a:cubicBezTo>
                      <a:pt x="9627" y="980"/>
                      <a:pt x="9359" y="494"/>
                      <a:pt x="9021" y="153"/>
                    </a:cubicBezTo>
                    <a:lnTo>
                      <a:pt x="9021" y="153"/>
                    </a:lnTo>
                    <a:cubicBezTo>
                      <a:pt x="9010" y="95"/>
                      <a:pt x="8971" y="42"/>
                      <a:pt x="8900" y="23"/>
                    </a:cubicBezTo>
                    <a:cubicBezTo>
                      <a:pt x="8879" y="18"/>
                      <a:pt x="8857" y="14"/>
                      <a:pt x="8836" y="5"/>
                    </a:cubicBezTo>
                    <a:cubicBezTo>
                      <a:pt x="8823" y="2"/>
                      <a:pt x="8810" y="1"/>
                      <a:pt x="879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0" name="Google Shape;330;p35"/>
              <p:cNvSpPr/>
              <p:nvPr/>
            </p:nvSpPr>
            <p:spPr>
              <a:xfrm>
                <a:off x="902570" y="591125"/>
                <a:ext cx="543912" cy="238797"/>
              </a:xfrm>
              <a:custGeom>
                <a:rect b="b" l="l" r="r" t="t"/>
                <a:pathLst>
                  <a:path extrusionOk="0" h="3572" w="8136">
                    <a:moveTo>
                      <a:pt x="6512" y="389"/>
                    </a:moveTo>
                    <a:cubicBezTo>
                      <a:pt x="6580" y="476"/>
                      <a:pt x="6647" y="564"/>
                      <a:pt x="6716" y="654"/>
                    </a:cubicBezTo>
                    <a:cubicBezTo>
                      <a:pt x="7009" y="1030"/>
                      <a:pt x="7304" y="1406"/>
                      <a:pt x="7598" y="1783"/>
                    </a:cubicBezTo>
                    <a:lnTo>
                      <a:pt x="7598" y="1783"/>
                    </a:lnTo>
                    <a:cubicBezTo>
                      <a:pt x="6734" y="1871"/>
                      <a:pt x="5875" y="2002"/>
                      <a:pt x="5013" y="2117"/>
                    </a:cubicBezTo>
                    <a:cubicBezTo>
                      <a:pt x="5009" y="2117"/>
                      <a:pt x="5005" y="2118"/>
                      <a:pt x="5001" y="2118"/>
                    </a:cubicBezTo>
                    <a:lnTo>
                      <a:pt x="5001" y="2118"/>
                    </a:lnTo>
                    <a:cubicBezTo>
                      <a:pt x="5001" y="2118"/>
                      <a:pt x="5001" y="2118"/>
                      <a:pt x="5001" y="2118"/>
                    </a:cubicBezTo>
                    <a:cubicBezTo>
                      <a:pt x="4991" y="2118"/>
                      <a:pt x="4981" y="2119"/>
                      <a:pt x="4970" y="2121"/>
                    </a:cubicBezTo>
                    <a:cubicBezTo>
                      <a:pt x="3694" y="2318"/>
                      <a:pt x="2430" y="2646"/>
                      <a:pt x="1179" y="2977"/>
                    </a:cubicBezTo>
                    <a:lnTo>
                      <a:pt x="1179" y="2977"/>
                    </a:lnTo>
                    <a:cubicBezTo>
                      <a:pt x="1526" y="2801"/>
                      <a:pt x="1894" y="2650"/>
                      <a:pt x="2195" y="2503"/>
                    </a:cubicBezTo>
                    <a:cubicBezTo>
                      <a:pt x="3284" y="1971"/>
                      <a:pt x="4404" y="1482"/>
                      <a:pt x="5459" y="898"/>
                    </a:cubicBezTo>
                    <a:cubicBezTo>
                      <a:pt x="5785" y="718"/>
                      <a:pt x="6137" y="585"/>
                      <a:pt x="6467" y="414"/>
                    </a:cubicBezTo>
                    <a:cubicBezTo>
                      <a:pt x="6484" y="405"/>
                      <a:pt x="6499" y="397"/>
                      <a:pt x="6512" y="389"/>
                    </a:cubicBezTo>
                    <a:close/>
                    <a:moveTo>
                      <a:pt x="6563" y="0"/>
                    </a:moveTo>
                    <a:cubicBezTo>
                      <a:pt x="6530" y="0"/>
                      <a:pt x="6497" y="8"/>
                      <a:pt x="6471" y="23"/>
                    </a:cubicBezTo>
                    <a:cubicBezTo>
                      <a:pt x="5438" y="581"/>
                      <a:pt x="4365" y="1096"/>
                      <a:pt x="3297" y="1580"/>
                    </a:cubicBezTo>
                    <a:cubicBezTo>
                      <a:pt x="2615" y="1889"/>
                      <a:pt x="1946" y="2237"/>
                      <a:pt x="1285" y="2593"/>
                    </a:cubicBezTo>
                    <a:cubicBezTo>
                      <a:pt x="912" y="2790"/>
                      <a:pt x="423" y="2983"/>
                      <a:pt x="114" y="3279"/>
                    </a:cubicBezTo>
                    <a:cubicBezTo>
                      <a:pt x="0" y="3389"/>
                      <a:pt x="99" y="3571"/>
                      <a:pt x="242" y="3571"/>
                    </a:cubicBezTo>
                    <a:cubicBezTo>
                      <a:pt x="255" y="3571"/>
                      <a:pt x="268" y="3570"/>
                      <a:pt x="282" y="3566"/>
                    </a:cubicBezTo>
                    <a:cubicBezTo>
                      <a:pt x="1856" y="3159"/>
                      <a:pt x="3452" y="2700"/>
                      <a:pt x="5060" y="2451"/>
                    </a:cubicBezTo>
                    <a:cubicBezTo>
                      <a:pt x="5067" y="2450"/>
                      <a:pt x="5074" y="2448"/>
                      <a:pt x="5081" y="2447"/>
                    </a:cubicBezTo>
                    <a:lnTo>
                      <a:pt x="5081" y="2447"/>
                    </a:lnTo>
                    <a:cubicBezTo>
                      <a:pt x="6027" y="2324"/>
                      <a:pt x="6970" y="2179"/>
                      <a:pt x="7921" y="2095"/>
                    </a:cubicBezTo>
                    <a:cubicBezTo>
                      <a:pt x="8080" y="2082"/>
                      <a:pt x="8136" y="1924"/>
                      <a:pt x="8041" y="1803"/>
                    </a:cubicBezTo>
                    <a:cubicBezTo>
                      <a:pt x="7587" y="1220"/>
                      <a:pt x="7132" y="637"/>
                      <a:pt x="6677" y="49"/>
                    </a:cubicBezTo>
                    <a:cubicBezTo>
                      <a:pt x="6650" y="15"/>
                      <a:pt x="6607" y="0"/>
                      <a:pt x="6563"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p35"/>
              <p:cNvSpPr/>
              <p:nvPr/>
            </p:nvSpPr>
            <p:spPr>
              <a:xfrm>
                <a:off x="915339" y="836341"/>
                <a:ext cx="503065" cy="218073"/>
              </a:xfrm>
              <a:custGeom>
                <a:rect b="b" l="l" r="r" t="t"/>
                <a:pathLst>
                  <a:path extrusionOk="0" h="3262" w="7525">
                    <a:moveTo>
                      <a:pt x="9" y="0"/>
                    </a:moveTo>
                    <a:cubicBezTo>
                      <a:pt x="5" y="0"/>
                      <a:pt x="2" y="1"/>
                      <a:pt x="1" y="1"/>
                    </a:cubicBezTo>
                    <a:lnTo>
                      <a:pt x="1163" y="505"/>
                    </a:lnTo>
                    <a:lnTo>
                      <a:pt x="1163" y="505"/>
                    </a:lnTo>
                    <a:cubicBezTo>
                      <a:pt x="602" y="234"/>
                      <a:pt x="90" y="0"/>
                      <a:pt x="9" y="0"/>
                    </a:cubicBezTo>
                    <a:close/>
                    <a:moveTo>
                      <a:pt x="1163" y="505"/>
                    </a:moveTo>
                    <a:cubicBezTo>
                      <a:pt x="1768" y="798"/>
                      <a:pt x="2431" y="1136"/>
                      <a:pt x="2669" y="1271"/>
                    </a:cubicBezTo>
                    <a:cubicBezTo>
                      <a:pt x="3171" y="1473"/>
                      <a:pt x="7061" y="3137"/>
                      <a:pt x="7524" y="3261"/>
                    </a:cubicBezTo>
                    <a:lnTo>
                      <a:pt x="1163" y="505"/>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p35"/>
              <p:cNvSpPr/>
              <p:nvPr/>
            </p:nvSpPr>
            <p:spPr>
              <a:xfrm>
                <a:off x="900431" y="824909"/>
                <a:ext cx="533884" cy="240936"/>
              </a:xfrm>
              <a:custGeom>
                <a:rect b="b" l="l" r="r" t="t"/>
                <a:pathLst>
                  <a:path extrusionOk="0" h="3604" w="7986">
                    <a:moveTo>
                      <a:pt x="230" y="1"/>
                    </a:moveTo>
                    <a:cubicBezTo>
                      <a:pt x="228" y="1"/>
                      <a:pt x="226" y="1"/>
                      <a:pt x="224" y="1"/>
                    </a:cubicBezTo>
                    <a:cubicBezTo>
                      <a:pt x="2" y="5"/>
                      <a:pt x="0" y="344"/>
                      <a:pt x="219" y="344"/>
                    </a:cubicBezTo>
                    <a:cubicBezTo>
                      <a:pt x="221" y="344"/>
                      <a:pt x="222" y="344"/>
                      <a:pt x="224" y="344"/>
                    </a:cubicBezTo>
                    <a:cubicBezTo>
                      <a:pt x="226" y="344"/>
                      <a:pt x="228" y="344"/>
                      <a:pt x="230" y="344"/>
                    </a:cubicBezTo>
                    <a:cubicBezTo>
                      <a:pt x="453" y="344"/>
                      <a:pt x="783" y="576"/>
                      <a:pt x="983" y="670"/>
                    </a:cubicBezTo>
                    <a:cubicBezTo>
                      <a:pt x="1403" y="867"/>
                      <a:pt x="1819" y="1077"/>
                      <a:pt x="2235" y="1288"/>
                    </a:cubicBezTo>
                    <a:cubicBezTo>
                      <a:pt x="2690" y="1519"/>
                      <a:pt x="3140" y="1729"/>
                      <a:pt x="3608" y="1927"/>
                    </a:cubicBezTo>
                    <a:cubicBezTo>
                      <a:pt x="4951" y="2489"/>
                      <a:pt x="6302" y="3188"/>
                      <a:pt x="7700" y="3595"/>
                    </a:cubicBezTo>
                    <a:cubicBezTo>
                      <a:pt x="7719" y="3601"/>
                      <a:pt x="7737" y="3604"/>
                      <a:pt x="7754" y="3604"/>
                    </a:cubicBezTo>
                    <a:cubicBezTo>
                      <a:pt x="7928" y="3604"/>
                      <a:pt x="7986" y="3324"/>
                      <a:pt x="7790" y="3265"/>
                    </a:cubicBezTo>
                    <a:cubicBezTo>
                      <a:pt x="6392" y="2858"/>
                      <a:pt x="5041" y="2163"/>
                      <a:pt x="3698" y="1597"/>
                    </a:cubicBezTo>
                    <a:cubicBezTo>
                      <a:pt x="3119" y="1352"/>
                      <a:pt x="2570" y="1073"/>
                      <a:pt x="2004" y="790"/>
                    </a:cubicBezTo>
                    <a:cubicBezTo>
                      <a:pt x="1538" y="555"/>
                      <a:pt x="778" y="1"/>
                      <a:pt x="230"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33" name="Google Shape;333;p35"/>
            <p:cNvSpPr/>
            <p:nvPr/>
          </p:nvSpPr>
          <p:spPr>
            <a:xfrm>
              <a:off x="1408579" y="920843"/>
              <a:ext cx="87577" cy="149081"/>
            </a:xfrm>
            <a:custGeom>
              <a:rect b="b" l="l" r="r" t="t"/>
              <a:pathLst>
                <a:path extrusionOk="0" h="2230" w="1310">
                  <a:moveTo>
                    <a:pt x="1107" y="0"/>
                  </a:moveTo>
                  <a:cubicBezTo>
                    <a:pt x="1064" y="0"/>
                    <a:pt x="1021" y="22"/>
                    <a:pt x="996" y="76"/>
                  </a:cubicBezTo>
                  <a:cubicBezTo>
                    <a:pt x="687" y="723"/>
                    <a:pt x="348" y="1345"/>
                    <a:pt x="56" y="2002"/>
                  </a:cubicBezTo>
                  <a:cubicBezTo>
                    <a:pt x="0" y="2120"/>
                    <a:pt x="104" y="2230"/>
                    <a:pt x="201" y="2230"/>
                  </a:cubicBezTo>
                  <a:cubicBezTo>
                    <a:pt x="246" y="2230"/>
                    <a:pt x="288" y="2207"/>
                    <a:pt x="314" y="2152"/>
                  </a:cubicBezTo>
                  <a:cubicBezTo>
                    <a:pt x="605" y="1500"/>
                    <a:pt x="944" y="874"/>
                    <a:pt x="1253" y="230"/>
                  </a:cubicBezTo>
                  <a:cubicBezTo>
                    <a:pt x="1309" y="109"/>
                    <a:pt x="1205" y="0"/>
                    <a:pt x="1107"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34" name="Google Shape;334;p35"/>
          <p:cNvSpPr/>
          <p:nvPr/>
        </p:nvSpPr>
        <p:spPr>
          <a:xfrm>
            <a:off x="873139" y="688925"/>
            <a:ext cx="4787207" cy="151829"/>
          </a:xfrm>
          <a:custGeom>
            <a:rect b="b" l="l" r="r" t="t"/>
            <a:pathLst>
              <a:path extrusionOk="0" h="6823" w="50010">
                <a:moveTo>
                  <a:pt x="44061" y="0"/>
                </a:moveTo>
                <a:cubicBezTo>
                  <a:pt x="30110" y="0"/>
                  <a:pt x="16164" y="731"/>
                  <a:pt x="2292" y="2205"/>
                </a:cubicBezTo>
                <a:cubicBezTo>
                  <a:pt x="1062" y="2344"/>
                  <a:pt x="1" y="3169"/>
                  <a:pt x="1" y="4510"/>
                </a:cubicBezTo>
                <a:cubicBezTo>
                  <a:pt x="1" y="5603"/>
                  <a:pt x="955" y="6823"/>
                  <a:pt x="2122" y="6823"/>
                </a:cubicBezTo>
                <a:cubicBezTo>
                  <a:pt x="2178" y="6823"/>
                  <a:pt x="2235" y="6820"/>
                  <a:pt x="2292" y="6814"/>
                </a:cubicBezTo>
                <a:cubicBezTo>
                  <a:pt x="16179" y="5340"/>
                  <a:pt x="30140" y="4596"/>
                  <a:pt x="44106" y="4596"/>
                </a:cubicBezTo>
                <a:cubicBezTo>
                  <a:pt x="45087" y="4596"/>
                  <a:pt x="46068" y="4600"/>
                  <a:pt x="47048" y="4607"/>
                </a:cubicBezTo>
                <a:cubicBezTo>
                  <a:pt x="47057" y="4607"/>
                  <a:pt x="47066" y="4607"/>
                  <a:pt x="47075" y="4607"/>
                </a:cubicBezTo>
                <a:cubicBezTo>
                  <a:pt x="50010" y="4607"/>
                  <a:pt x="50001" y="26"/>
                  <a:pt x="47048" y="12"/>
                </a:cubicBezTo>
                <a:cubicBezTo>
                  <a:pt x="46052" y="4"/>
                  <a:pt x="45056" y="0"/>
                  <a:pt x="44061" y="0"/>
                </a:cubicBezTo>
                <a:close/>
              </a:path>
            </a:pathLst>
          </a:custGeom>
          <a:solidFill>
            <a:srgbClr val="FBA83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p35"/>
          <p:cNvSpPr txBox="1"/>
          <p:nvPr>
            <p:ph type="title"/>
          </p:nvPr>
        </p:nvSpPr>
        <p:spPr>
          <a:xfrm>
            <a:off x="1101750" y="361950"/>
            <a:ext cx="6129000" cy="3270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000"/>
              <a:t>Conclusion and </a:t>
            </a:r>
            <a:r>
              <a:rPr lang="en" sz="3000"/>
              <a:t>Future Work</a:t>
            </a:r>
            <a:endParaRPr sz="30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39" name="Shape 339"/>
        <p:cNvGrpSpPr/>
        <p:nvPr/>
      </p:nvGrpSpPr>
      <p:grpSpPr>
        <a:xfrm>
          <a:off x="0" y="0"/>
          <a:ext cx="0" cy="0"/>
          <a:chOff x="0" y="0"/>
          <a:chExt cx="0" cy="0"/>
        </a:xfrm>
      </p:grpSpPr>
      <p:sp>
        <p:nvSpPr>
          <p:cNvPr id="340" name="Google Shape;340;p36"/>
          <p:cNvSpPr/>
          <p:nvPr/>
        </p:nvSpPr>
        <p:spPr>
          <a:xfrm>
            <a:off x="873139" y="688925"/>
            <a:ext cx="4787207" cy="151829"/>
          </a:xfrm>
          <a:custGeom>
            <a:rect b="b" l="l" r="r" t="t"/>
            <a:pathLst>
              <a:path extrusionOk="0" h="6823" w="50010">
                <a:moveTo>
                  <a:pt x="44061" y="0"/>
                </a:moveTo>
                <a:cubicBezTo>
                  <a:pt x="30110" y="0"/>
                  <a:pt x="16164" y="731"/>
                  <a:pt x="2292" y="2205"/>
                </a:cubicBezTo>
                <a:cubicBezTo>
                  <a:pt x="1062" y="2344"/>
                  <a:pt x="1" y="3169"/>
                  <a:pt x="1" y="4510"/>
                </a:cubicBezTo>
                <a:cubicBezTo>
                  <a:pt x="1" y="5603"/>
                  <a:pt x="955" y="6823"/>
                  <a:pt x="2122" y="6823"/>
                </a:cubicBezTo>
                <a:cubicBezTo>
                  <a:pt x="2178" y="6823"/>
                  <a:pt x="2235" y="6820"/>
                  <a:pt x="2292" y="6814"/>
                </a:cubicBezTo>
                <a:cubicBezTo>
                  <a:pt x="16179" y="5340"/>
                  <a:pt x="30140" y="4596"/>
                  <a:pt x="44106" y="4596"/>
                </a:cubicBezTo>
                <a:cubicBezTo>
                  <a:pt x="45087" y="4596"/>
                  <a:pt x="46068" y="4600"/>
                  <a:pt x="47048" y="4607"/>
                </a:cubicBezTo>
                <a:cubicBezTo>
                  <a:pt x="47057" y="4607"/>
                  <a:pt x="47066" y="4607"/>
                  <a:pt x="47075" y="4607"/>
                </a:cubicBezTo>
                <a:cubicBezTo>
                  <a:pt x="50010" y="4607"/>
                  <a:pt x="50001" y="26"/>
                  <a:pt x="47048" y="12"/>
                </a:cubicBezTo>
                <a:cubicBezTo>
                  <a:pt x="46052" y="4"/>
                  <a:pt x="45056" y="0"/>
                  <a:pt x="44061" y="0"/>
                </a:cubicBezTo>
                <a:close/>
              </a:path>
            </a:pathLst>
          </a:custGeom>
          <a:solidFill>
            <a:srgbClr val="FBA83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1" name="Google Shape;341;p36"/>
          <p:cNvSpPr txBox="1"/>
          <p:nvPr>
            <p:ph type="title"/>
          </p:nvPr>
        </p:nvSpPr>
        <p:spPr>
          <a:xfrm>
            <a:off x="1101750" y="361950"/>
            <a:ext cx="6129000" cy="3270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000"/>
              <a:t>Constraints</a:t>
            </a:r>
            <a:r>
              <a:rPr lang="en" sz="3000"/>
              <a:t> and Challenges</a:t>
            </a:r>
            <a:endParaRPr sz="3000"/>
          </a:p>
        </p:txBody>
      </p:sp>
      <p:sp>
        <p:nvSpPr>
          <p:cNvPr id="342" name="Google Shape;342;p36"/>
          <p:cNvSpPr/>
          <p:nvPr/>
        </p:nvSpPr>
        <p:spPr>
          <a:xfrm>
            <a:off x="6707715" y="2999757"/>
            <a:ext cx="1064696" cy="1638520"/>
          </a:xfrm>
          <a:custGeom>
            <a:rect b="b" l="l" r="r" t="t"/>
            <a:pathLst>
              <a:path extrusionOk="0" h="11467" w="7240">
                <a:moveTo>
                  <a:pt x="1048" y="346"/>
                </a:moveTo>
                <a:cubicBezTo>
                  <a:pt x="1156" y="346"/>
                  <a:pt x="1239" y="441"/>
                  <a:pt x="1239" y="537"/>
                </a:cubicBezTo>
                <a:cubicBezTo>
                  <a:pt x="1239" y="644"/>
                  <a:pt x="1156" y="727"/>
                  <a:pt x="1048" y="727"/>
                </a:cubicBezTo>
                <a:cubicBezTo>
                  <a:pt x="941" y="727"/>
                  <a:pt x="858" y="644"/>
                  <a:pt x="858" y="537"/>
                </a:cubicBezTo>
                <a:cubicBezTo>
                  <a:pt x="858" y="429"/>
                  <a:pt x="941" y="346"/>
                  <a:pt x="1048" y="346"/>
                </a:cubicBezTo>
                <a:close/>
                <a:moveTo>
                  <a:pt x="3549" y="1203"/>
                </a:moveTo>
                <a:lnTo>
                  <a:pt x="3906" y="1453"/>
                </a:lnTo>
                <a:lnTo>
                  <a:pt x="3549" y="1453"/>
                </a:lnTo>
                <a:lnTo>
                  <a:pt x="3549" y="1203"/>
                </a:lnTo>
                <a:close/>
                <a:moveTo>
                  <a:pt x="6883" y="1060"/>
                </a:moveTo>
                <a:lnTo>
                  <a:pt x="6883" y="1072"/>
                </a:lnTo>
                <a:lnTo>
                  <a:pt x="6097" y="2799"/>
                </a:lnTo>
                <a:cubicBezTo>
                  <a:pt x="6085" y="2846"/>
                  <a:pt x="6085" y="2894"/>
                  <a:pt x="6097" y="2942"/>
                </a:cubicBezTo>
                <a:lnTo>
                  <a:pt x="6883" y="4680"/>
                </a:lnTo>
                <a:lnTo>
                  <a:pt x="4620" y="4680"/>
                </a:lnTo>
                <a:lnTo>
                  <a:pt x="4620" y="1608"/>
                </a:lnTo>
                <a:cubicBezTo>
                  <a:pt x="4620" y="1549"/>
                  <a:pt x="4597" y="1501"/>
                  <a:pt x="4549" y="1477"/>
                </a:cubicBezTo>
                <a:lnTo>
                  <a:pt x="3942" y="1060"/>
                </a:lnTo>
                <a:close/>
                <a:moveTo>
                  <a:pt x="6883" y="4680"/>
                </a:moveTo>
                <a:cubicBezTo>
                  <a:pt x="6883" y="4686"/>
                  <a:pt x="6880" y="4689"/>
                  <a:pt x="6878" y="4689"/>
                </a:cubicBezTo>
                <a:cubicBezTo>
                  <a:pt x="6877" y="4689"/>
                  <a:pt x="6877" y="4686"/>
                  <a:pt x="6883" y="4680"/>
                </a:cubicBezTo>
                <a:close/>
                <a:moveTo>
                  <a:pt x="4299" y="1787"/>
                </a:moveTo>
                <a:lnTo>
                  <a:pt x="4299" y="5394"/>
                </a:lnTo>
                <a:lnTo>
                  <a:pt x="1941" y="5406"/>
                </a:lnTo>
                <a:lnTo>
                  <a:pt x="1941" y="2692"/>
                </a:lnTo>
                <a:cubicBezTo>
                  <a:pt x="1941" y="2608"/>
                  <a:pt x="1870" y="2537"/>
                  <a:pt x="1787" y="2537"/>
                </a:cubicBezTo>
                <a:cubicBezTo>
                  <a:pt x="1691" y="2537"/>
                  <a:pt x="1620" y="2608"/>
                  <a:pt x="1620" y="2692"/>
                </a:cubicBezTo>
                <a:lnTo>
                  <a:pt x="1620" y="5406"/>
                </a:lnTo>
                <a:lnTo>
                  <a:pt x="1227" y="5406"/>
                </a:lnTo>
                <a:lnTo>
                  <a:pt x="1227" y="1787"/>
                </a:lnTo>
                <a:lnTo>
                  <a:pt x="1620" y="1787"/>
                </a:lnTo>
                <a:lnTo>
                  <a:pt x="1620" y="1989"/>
                </a:lnTo>
                <a:cubicBezTo>
                  <a:pt x="1620" y="2072"/>
                  <a:pt x="1691" y="2144"/>
                  <a:pt x="1787" y="2144"/>
                </a:cubicBezTo>
                <a:cubicBezTo>
                  <a:pt x="1870" y="2144"/>
                  <a:pt x="1941" y="2072"/>
                  <a:pt x="1941" y="1989"/>
                </a:cubicBezTo>
                <a:lnTo>
                  <a:pt x="1941" y="1787"/>
                </a:lnTo>
                <a:close/>
                <a:moveTo>
                  <a:pt x="1584" y="10764"/>
                </a:moveTo>
                <a:cubicBezTo>
                  <a:pt x="1691" y="10764"/>
                  <a:pt x="1787" y="10859"/>
                  <a:pt x="1787" y="10954"/>
                </a:cubicBezTo>
                <a:lnTo>
                  <a:pt x="1787" y="11145"/>
                </a:lnTo>
                <a:lnTo>
                  <a:pt x="322" y="11145"/>
                </a:lnTo>
                <a:lnTo>
                  <a:pt x="322" y="10954"/>
                </a:lnTo>
                <a:cubicBezTo>
                  <a:pt x="322" y="10847"/>
                  <a:pt x="417" y="10764"/>
                  <a:pt x="513" y="10764"/>
                </a:cubicBezTo>
                <a:close/>
                <a:moveTo>
                  <a:pt x="1048" y="1"/>
                </a:moveTo>
                <a:cubicBezTo>
                  <a:pt x="775" y="1"/>
                  <a:pt x="536" y="239"/>
                  <a:pt x="536" y="525"/>
                </a:cubicBezTo>
                <a:cubicBezTo>
                  <a:pt x="536" y="763"/>
                  <a:pt x="679" y="953"/>
                  <a:pt x="894" y="1037"/>
                </a:cubicBezTo>
                <a:lnTo>
                  <a:pt x="894" y="10419"/>
                </a:lnTo>
                <a:lnTo>
                  <a:pt x="513" y="10419"/>
                </a:lnTo>
                <a:cubicBezTo>
                  <a:pt x="215" y="10419"/>
                  <a:pt x="1" y="10657"/>
                  <a:pt x="1" y="10943"/>
                </a:cubicBezTo>
                <a:lnTo>
                  <a:pt x="1" y="11300"/>
                </a:lnTo>
                <a:cubicBezTo>
                  <a:pt x="1" y="11395"/>
                  <a:pt x="72" y="11466"/>
                  <a:pt x="155" y="11466"/>
                </a:cubicBezTo>
                <a:lnTo>
                  <a:pt x="1965" y="11466"/>
                </a:lnTo>
                <a:cubicBezTo>
                  <a:pt x="2049" y="11466"/>
                  <a:pt x="2120" y="11395"/>
                  <a:pt x="2120" y="11300"/>
                </a:cubicBezTo>
                <a:lnTo>
                  <a:pt x="2120" y="10943"/>
                </a:lnTo>
                <a:cubicBezTo>
                  <a:pt x="2120" y="10645"/>
                  <a:pt x="1882" y="10419"/>
                  <a:pt x="1608" y="10419"/>
                </a:cubicBezTo>
                <a:lnTo>
                  <a:pt x="1227" y="10419"/>
                </a:lnTo>
                <a:lnTo>
                  <a:pt x="1227" y="5740"/>
                </a:lnTo>
                <a:lnTo>
                  <a:pt x="4299" y="5740"/>
                </a:lnTo>
                <a:cubicBezTo>
                  <a:pt x="4489" y="5740"/>
                  <a:pt x="4632" y="5585"/>
                  <a:pt x="4632" y="5394"/>
                </a:cubicBezTo>
                <a:lnTo>
                  <a:pt x="4632" y="5025"/>
                </a:lnTo>
                <a:lnTo>
                  <a:pt x="6883" y="5025"/>
                </a:lnTo>
                <a:cubicBezTo>
                  <a:pt x="7002" y="5025"/>
                  <a:pt x="7109" y="4966"/>
                  <a:pt x="7180" y="4859"/>
                </a:cubicBezTo>
                <a:cubicBezTo>
                  <a:pt x="7228" y="4763"/>
                  <a:pt x="7240" y="4632"/>
                  <a:pt x="7180" y="4525"/>
                </a:cubicBezTo>
                <a:lnTo>
                  <a:pt x="6442" y="2882"/>
                </a:lnTo>
                <a:lnTo>
                  <a:pt x="7180" y="1227"/>
                </a:lnTo>
                <a:cubicBezTo>
                  <a:pt x="7228" y="1120"/>
                  <a:pt x="7228" y="989"/>
                  <a:pt x="7156" y="894"/>
                </a:cubicBezTo>
                <a:cubicBezTo>
                  <a:pt x="7097" y="787"/>
                  <a:pt x="6978" y="727"/>
                  <a:pt x="6859" y="727"/>
                </a:cubicBezTo>
                <a:lnTo>
                  <a:pt x="3358" y="727"/>
                </a:lnTo>
                <a:cubicBezTo>
                  <a:pt x="3275" y="727"/>
                  <a:pt x="3192" y="810"/>
                  <a:pt x="3192" y="894"/>
                </a:cubicBezTo>
                <a:lnTo>
                  <a:pt x="3192" y="1453"/>
                </a:lnTo>
                <a:lnTo>
                  <a:pt x="1215" y="1453"/>
                </a:lnTo>
                <a:lnTo>
                  <a:pt x="1215" y="1037"/>
                </a:lnTo>
                <a:cubicBezTo>
                  <a:pt x="1429" y="953"/>
                  <a:pt x="1572" y="763"/>
                  <a:pt x="1572" y="525"/>
                </a:cubicBezTo>
                <a:cubicBezTo>
                  <a:pt x="1572" y="227"/>
                  <a:pt x="1334" y="1"/>
                  <a:pt x="1048" y="1"/>
                </a:cubicBezTo>
                <a:close/>
              </a:path>
            </a:pathLst>
          </a:custGeom>
          <a:solidFill>
            <a:srgbClr val="FF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43" name="Google Shape;343;p36"/>
          <p:cNvGrpSpPr/>
          <p:nvPr/>
        </p:nvGrpSpPr>
        <p:grpSpPr>
          <a:xfrm>
            <a:off x="7730981" y="305754"/>
            <a:ext cx="1004627" cy="945752"/>
            <a:chOff x="2497275" y="2744159"/>
            <a:chExt cx="370930" cy="370549"/>
          </a:xfrm>
        </p:grpSpPr>
        <p:sp>
          <p:nvSpPr>
            <p:cNvPr id="344" name="Google Shape;344;p36"/>
            <p:cNvSpPr/>
            <p:nvPr/>
          </p:nvSpPr>
          <p:spPr>
            <a:xfrm>
              <a:off x="2497275" y="2744159"/>
              <a:ext cx="284366" cy="284747"/>
            </a:xfrm>
            <a:custGeom>
              <a:rect b="b" l="l" r="r" t="t"/>
              <a:pathLst>
                <a:path extrusionOk="0" h="8967" w="8955">
                  <a:moveTo>
                    <a:pt x="4204" y="1"/>
                  </a:moveTo>
                  <a:cubicBezTo>
                    <a:pt x="3942" y="1"/>
                    <a:pt x="3704" y="203"/>
                    <a:pt x="3644" y="465"/>
                  </a:cubicBezTo>
                  <a:lnTo>
                    <a:pt x="3466" y="1334"/>
                  </a:lnTo>
                  <a:cubicBezTo>
                    <a:pt x="3287" y="1394"/>
                    <a:pt x="3108" y="1465"/>
                    <a:pt x="2942" y="1537"/>
                  </a:cubicBezTo>
                  <a:lnTo>
                    <a:pt x="2215" y="1048"/>
                  </a:lnTo>
                  <a:cubicBezTo>
                    <a:pt x="2120" y="983"/>
                    <a:pt x="2009" y="952"/>
                    <a:pt x="1899" y="952"/>
                  </a:cubicBezTo>
                  <a:cubicBezTo>
                    <a:pt x="1749" y="952"/>
                    <a:pt x="1599" y="1010"/>
                    <a:pt x="1489" y="1120"/>
                  </a:cubicBezTo>
                  <a:lnTo>
                    <a:pt x="1108" y="1489"/>
                  </a:lnTo>
                  <a:cubicBezTo>
                    <a:pt x="918" y="1691"/>
                    <a:pt x="894" y="1989"/>
                    <a:pt x="1037" y="2227"/>
                  </a:cubicBezTo>
                  <a:lnTo>
                    <a:pt x="1525" y="2953"/>
                  </a:lnTo>
                  <a:cubicBezTo>
                    <a:pt x="1441" y="3120"/>
                    <a:pt x="1370" y="3287"/>
                    <a:pt x="1322" y="3465"/>
                  </a:cubicBezTo>
                  <a:lnTo>
                    <a:pt x="453" y="3644"/>
                  </a:lnTo>
                  <a:cubicBezTo>
                    <a:pt x="191" y="3703"/>
                    <a:pt x="1" y="3930"/>
                    <a:pt x="1" y="4215"/>
                  </a:cubicBezTo>
                  <a:lnTo>
                    <a:pt x="1" y="4751"/>
                  </a:lnTo>
                  <a:cubicBezTo>
                    <a:pt x="1" y="5025"/>
                    <a:pt x="191" y="5251"/>
                    <a:pt x="453" y="5323"/>
                  </a:cubicBezTo>
                  <a:lnTo>
                    <a:pt x="1322" y="5501"/>
                  </a:lnTo>
                  <a:cubicBezTo>
                    <a:pt x="1382" y="5668"/>
                    <a:pt x="1453" y="5847"/>
                    <a:pt x="1525" y="6013"/>
                  </a:cubicBezTo>
                  <a:lnTo>
                    <a:pt x="1037" y="6740"/>
                  </a:lnTo>
                  <a:cubicBezTo>
                    <a:pt x="894" y="6966"/>
                    <a:pt x="918" y="7287"/>
                    <a:pt x="1108" y="7478"/>
                  </a:cubicBezTo>
                  <a:lnTo>
                    <a:pt x="1489" y="7847"/>
                  </a:lnTo>
                  <a:cubicBezTo>
                    <a:pt x="1599" y="7957"/>
                    <a:pt x="1745" y="8015"/>
                    <a:pt x="1894" y="8015"/>
                  </a:cubicBezTo>
                  <a:cubicBezTo>
                    <a:pt x="2003" y="8015"/>
                    <a:pt x="2115" y="7984"/>
                    <a:pt x="2215" y="7918"/>
                  </a:cubicBezTo>
                  <a:lnTo>
                    <a:pt x="2942" y="7430"/>
                  </a:lnTo>
                  <a:cubicBezTo>
                    <a:pt x="3108" y="7513"/>
                    <a:pt x="3287" y="7597"/>
                    <a:pt x="3466" y="7633"/>
                  </a:cubicBezTo>
                  <a:lnTo>
                    <a:pt x="3644" y="8502"/>
                  </a:lnTo>
                  <a:cubicBezTo>
                    <a:pt x="3704" y="8764"/>
                    <a:pt x="3930" y="8966"/>
                    <a:pt x="4204" y="8966"/>
                  </a:cubicBezTo>
                  <a:lnTo>
                    <a:pt x="4740" y="8966"/>
                  </a:lnTo>
                  <a:cubicBezTo>
                    <a:pt x="5013" y="8966"/>
                    <a:pt x="5251" y="8764"/>
                    <a:pt x="5311" y="8502"/>
                  </a:cubicBezTo>
                  <a:lnTo>
                    <a:pt x="5490" y="7633"/>
                  </a:lnTo>
                  <a:cubicBezTo>
                    <a:pt x="5621" y="7597"/>
                    <a:pt x="5775" y="7537"/>
                    <a:pt x="5906" y="7478"/>
                  </a:cubicBezTo>
                  <a:cubicBezTo>
                    <a:pt x="6002" y="7442"/>
                    <a:pt x="6037" y="7323"/>
                    <a:pt x="6002" y="7240"/>
                  </a:cubicBezTo>
                  <a:cubicBezTo>
                    <a:pt x="5966" y="7169"/>
                    <a:pt x="5898" y="7131"/>
                    <a:pt x="5831" y="7131"/>
                  </a:cubicBezTo>
                  <a:cubicBezTo>
                    <a:pt x="5808" y="7131"/>
                    <a:pt x="5785" y="7135"/>
                    <a:pt x="5763" y="7144"/>
                  </a:cubicBezTo>
                  <a:cubicBezTo>
                    <a:pt x="5609" y="7228"/>
                    <a:pt x="5466" y="7287"/>
                    <a:pt x="5299" y="7323"/>
                  </a:cubicBezTo>
                  <a:cubicBezTo>
                    <a:pt x="5240" y="7347"/>
                    <a:pt x="5180" y="7406"/>
                    <a:pt x="5168" y="7454"/>
                  </a:cubicBezTo>
                  <a:lnTo>
                    <a:pt x="4966" y="8430"/>
                  </a:lnTo>
                  <a:cubicBezTo>
                    <a:pt x="4954" y="8514"/>
                    <a:pt x="4870" y="8597"/>
                    <a:pt x="4763" y="8597"/>
                  </a:cubicBezTo>
                  <a:lnTo>
                    <a:pt x="4228" y="8597"/>
                  </a:lnTo>
                  <a:cubicBezTo>
                    <a:pt x="4120" y="8597"/>
                    <a:pt x="4049" y="8514"/>
                    <a:pt x="4013" y="8430"/>
                  </a:cubicBezTo>
                  <a:lnTo>
                    <a:pt x="3823" y="7454"/>
                  </a:lnTo>
                  <a:cubicBezTo>
                    <a:pt x="3811" y="7383"/>
                    <a:pt x="3763" y="7335"/>
                    <a:pt x="3692" y="7323"/>
                  </a:cubicBezTo>
                  <a:cubicBezTo>
                    <a:pt x="3466" y="7263"/>
                    <a:pt x="3239" y="7180"/>
                    <a:pt x="3049" y="7061"/>
                  </a:cubicBezTo>
                  <a:cubicBezTo>
                    <a:pt x="3019" y="7043"/>
                    <a:pt x="2986" y="7034"/>
                    <a:pt x="2954" y="7034"/>
                  </a:cubicBezTo>
                  <a:cubicBezTo>
                    <a:pt x="2921" y="7034"/>
                    <a:pt x="2888" y="7043"/>
                    <a:pt x="2858" y="7061"/>
                  </a:cubicBezTo>
                  <a:lnTo>
                    <a:pt x="2037" y="7609"/>
                  </a:lnTo>
                  <a:cubicBezTo>
                    <a:pt x="2006" y="7634"/>
                    <a:pt x="1966" y="7647"/>
                    <a:pt x="1926" y="7647"/>
                  </a:cubicBezTo>
                  <a:cubicBezTo>
                    <a:pt x="1874" y="7647"/>
                    <a:pt x="1821" y="7625"/>
                    <a:pt x="1787" y="7585"/>
                  </a:cubicBezTo>
                  <a:lnTo>
                    <a:pt x="1418" y="7204"/>
                  </a:lnTo>
                  <a:cubicBezTo>
                    <a:pt x="1334" y="7132"/>
                    <a:pt x="1334" y="7025"/>
                    <a:pt x="1382" y="6954"/>
                  </a:cubicBezTo>
                  <a:lnTo>
                    <a:pt x="1930" y="6132"/>
                  </a:lnTo>
                  <a:cubicBezTo>
                    <a:pt x="1977" y="6073"/>
                    <a:pt x="1977" y="6001"/>
                    <a:pt x="1930" y="5942"/>
                  </a:cubicBezTo>
                  <a:cubicBezTo>
                    <a:pt x="1811" y="5739"/>
                    <a:pt x="1727" y="5525"/>
                    <a:pt x="1668" y="5299"/>
                  </a:cubicBezTo>
                  <a:cubicBezTo>
                    <a:pt x="1656" y="5239"/>
                    <a:pt x="1596" y="5180"/>
                    <a:pt x="1537" y="5168"/>
                  </a:cubicBezTo>
                  <a:lnTo>
                    <a:pt x="560" y="4977"/>
                  </a:lnTo>
                  <a:cubicBezTo>
                    <a:pt x="477" y="4954"/>
                    <a:pt x="406" y="4870"/>
                    <a:pt x="406" y="4763"/>
                  </a:cubicBezTo>
                  <a:lnTo>
                    <a:pt x="406" y="4227"/>
                  </a:lnTo>
                  <a:cubicBezTo>
                    <a:pt x="406" y="4132"/>
                    <a:pt x="477" y="4049"/>
                    <a:pt x="560" y="4025"/>
                  </a:cubicBezTo>
                  <a:lnTo>
                    <a:pt x="1537" y="3834"/>
                  </a:lnTo>
                  <a:cubicBezTo>
                    <a:pt x="1608" y="3811"/>
                    <a:pt x="1656" y="3775"/>
                    <a:pt x="1668" y="3692"/>
                  </a:cubicBezTo>
                  <a:cubicBezTo>
                    <a:pt x="1727" y="3477"/>
                    <a:pt x="1811" y="3251"/>
                    <a:pt x="1930" y="3061"/>
                  </a:cubicBezTo>
                  <a:cubicBezTo>
                    <a:pt x="1965" y="3001"/>
                    <a:pt x="1965" y="2918"/>
                    <a:pt x="1930" y="2858"/>
                  </a:cubicBezTo>
                  <a:lnTo>
                    <a:pt x="1382" y="2049"/>
                  </a:lnTo>
                  <a:cubicBezTo>
                    <a:pt x="1322" y="1965"/>
                    <a:pt x="1334" y="1846"/>
                    <a:pt x="1418" y="1787"/>
                  </a:cubicBezTo>
                  <a:lnTo>
                    <a:pt x="1787" y="1417"/>
                  </a:lnTo>
                  <a:cubicBezTo>
                    <a:pt x="1826" y="1378"/>
                    <a:pt x="1876" y="1360"/>
                    <a:pt x="1925" y="1360"/>
                  </a:cubicBezTo>
                  <a:cubicBezTo>
                    <a:pt x="1965" y="1360"/>
                    <a:pt x="2005" y="1372"/>
                    <a:pt x="2037" y="1394"/>
                  </a:cubicBezTo>
                  <a:lnTo>
                    <a:pt x="2858" y="1941"/>
                  </a:lnTo>
                  <a:cubicBezTo>
                    <a:pt x="2888" y="1965"/>
                    <a:pt x="2921" y="1977"/>
                    <a:pt x="2954" y="1977"/>
                  </a:cubicBezTo>
                  <a:cubicBezTo>
                    <a:pt x="2986" y="1977"/>
                    <a:pt x="3019" y="1965"/>
                    <a:pt x="3049" y="1941"/>
                  </a:cubicBezTo>
                  <a:cubicBezTo>
                    <a:pt x="3263" y="1822"/>
                    <a:pt x="3466" y="1727"/>
                    <a:pt x="3692" y="1668"/>
                  </a:cubicBezTo>
                  <a:cubicBezTo>
                    <a:pt x="3751" y="1656"/>
                    <a:pt x="3811" y="1596"/>
                    <a:pt x="3823" y="1537"/>
                  </a:cubicBezTo>
                  <a:lnTo>
                    <a:pt x="4013" y="572"/>
                  </a:lnTo>
                  <a:cubicBezTo>
                    <a:pt x="4037" y="477"/>
                    <a:pt x="4120" y="405"/>
                    <a:pt x="4228" y="405"/>
                  </a:cubicBezTo>
                  <a:lnTo>
                    <a:pt x="4763" y="405"/>
                  </a:lnTo>
                  <a:cubicBezTo>
                    <a:pt x="4870" y="405"/>
                    <a:pt x="4942" y="477"/>
                    <a:pt x="4966" y="572"/>
                  </a:cubicBezTo>
                  <a:lnTo>
                    <a:pt x="5168" y="1537"/>
                  </a:lnTo>
                  <a:cubicBezTo>
                    <a:pt x="5180" y="1608"/>
                    <a:pt x="5216" y="1656"/>
                    <a:pt x="5299" y="1668"/>
                  </a:cubicBezTo>
                  <a:cubicBezTo>
                    <a:pt x="5513" y="1727"/>
                    <a:pt x="5740" y="1822"/>
                    <a:pt x="5930" y="1941"/>
                  </a:cubicBezTo>
                  <a:cubicBezTo>
                    <a:pt x="5960" y="1953"/>
                    <a:pt x="5996" y="1959"/>
                    <a:pt x="6031" y="1959"/>
                  </a:cubicBezTo>
                  <a:cubicBezTo>
                    <a:pt x="6067" y="1959"/>
                    <a:pt x="6103" y="1953"/>
                    <a:pt x="6133" y="1941"/>
                  </a:cubicBezTo>
                  <a:lnTo>
                    <a:pt x="6942" y="1394"/>
                  </a:lnTo>
                  <a:cubicBezTo>
                    <a:pt x="6978" y="1368"/>
                    <a:pt x="7021" y="1356"/>
                    <a:pt x="7063" y="1356"/>
                  </a:cubicBezTo>
                  <a:cubicBezTo>
                    <a:pt x="7117" y="1356"/>
                    <a:pt x="7170" y="1377"/>
                    <a:pt x="7204" y="1417"/>
                  </a:cubicBezTo>
                  <a:lnTo>
                    <a:pt x="7573" y="1787"/>
                  </a:lnTo>
                  <a:cubicBezTo>
                    <a:pt x="7645" y="1870"/>
                    <a:pt x="7645" y="1965"/>
                    <a:pt x="7597" y="2049"/>
                  </a:cubicBezTo>
                  <a:lnTo>
                    <a:pt x="7049" y="2858"/>
                  </a:lnTo>
                  <a:cubicBezTo>
                    <a:pt x="7002" y="2918"/>
                    <a:pt x="7002" y="2989"/>
                    <a:pt x="7049" y="3061"/>
                  </a:cubicBezTo>
                  <a:cubicBezTo>
                    <a:pt x="7168" y="3263"/>
                    <a:pt x="7264" y="3477"/>
                    <a:pt x="7323" y="3692"/>
                  </a:cubicBezTo>
                  <a:cubicBezTo>
                    <a:pt x="7335" y="3751"/>
                    <a:pt x="7395" y="3811"/>
                    <a:pt x="7454" y="3834"/>
                  </a:cubicBezTo>
                  <a:lnTo>
                    <a:pt x="8419" y="4025"/>
                  </a:lnTo>
                  <a:cubicBezTo>
                    <a:pt x="8514" y="4037"/>
                    <a:pt x="8585" y="4132"/>
                    <a:pt x="8585" y="4227"/>
                  </a:cubicBezTo>
                  <a:lnTo>
                    <a:pt x="8585" y="4763"/>
                  </a:lnTo>
                  <a:cubicBezTo>
                    <a:pt x="8585" y="4870"/>
                    <a:pt x="8514" y="4942"/>
                    <a:pt x="8419" y="4977"/>
                  </a:cubicBezTo>
                  <a:lnTo>
                    <a:pt x="7454" y="5168"/>
                  </a:lnTo>
                  <a:cubicBezTo>
                    <a:pt x="7383" y="5180"/>
                    <a:pt x="7335" y="5227"/>
                    <a:pt x="7323" y="5299"/>
                  </a:cubicBezTo>
                  <a:cubicBezTo>
                    <a:pt x="7276" y="5466"/>
                    <a:pt x="7216" y="5632"/>
                    <a:pt x="7145" y="5775"/>
                  </a:cubicBezTo>
                  <a:cubicBezTo>
                    <a:pt x="7097" y="5870"/>
                    <a:pt x="7145" y="5966"/>
                    <a:pt x="7228" y="6013"/>
                  </a:cubicBezTo>
                  <a:cubicBezTo>
                    <a:pt x="7254" y="6026"/>
                    <a:pt x="7280" y="6032"/>
                    <a:pt x="7305" y="6032"/>
                  </a:cubicBezTo>
                  <a:cubicBezTo>
                    <a:pt x="7372" y="6032"/>
                    <a:pt x="7431" y="5991"/>
                    <a:pt x="7466" y="5930"/>
                  </a:cubicBezTo>
                  <a:cubicBezTo>
                    <a:pt x="7526" y="5799"/>
                    <a:pt x="7585" y="5644"/>
                    <a:pt x="7633" y="5501"/>
                  </a:cubicBezTo>
                  <a:lnTo>
                    <a:pt x="8490" y="5323"/>
                  </a:lnTo>
                  <a:cubicBezTo>
                    <a:pt x="8764" y="5263"/>
                    <a:pt x="8954" y="5037"/>
                    <a:pt x="8954" y="4751"/>
                  </a:cubicBezTo>
                  <a:lnTo>
                    <a:pt x="8954" y="4215"/>
                  </a:lnTo>
                  <a:cubicBezTo>
                    <a:pt x="8954" y="3942"/>
                    <a:pt x="8764" y="3715"/>
                    <a:pt x="8490" y="3644"/>
                  </a:cubicBezTo>
                  <a:lnTo>
                    <a:pt x="7633" y="3465"/>
                  </a:lnTo>
                  <a:cubicBezTo>
                    <a:pt x="7573" y="3287"/>
                    <a:pt x="7502" y="3120"/>
                    <a:pt x="7418" y="2953"/>
                  </a:cubicBezTo>
                  <a:lnTo>
                    <a:pt x="7918" y="2227"/>
                  </a:lnTo>
                  <a:cubicBezTo>
                    <a:pt x="8061" y="2001"/>
                    <a:pt x="8038" y="1679"/>
                    <a:pt x="7835" y="1489"/>
                  </a:cubicBezTo>
                  <a:lnTo>
                    <a:pt x="7466" y="1120"/>
                  </a:lnTo>
                  <a:cubicBezTo>
                    <a:pt x="7356" y="1010"/>
                    <a:pt x="7211" y="952"/>
                    <a:pt x="7061" y="952"/>
                  </a:cubicBezTo>
                  <a:cubicBezTo>
                    <a:pt x="6952" y="952"/>
                    <a:pt x="6840" y="983"/>
                    <a:pt x="6740" y="1048"/>
                  </a:cubicBezTo>
                  <a:lnTo>
                    <a:pt x="6013" y="1537"/>
                  </a:lnTo>
                  <a:cubicBezTo>
                    <a:pt x="5847" y="1453"/>
                    <a:pt x="5668" y="1370"/>
                    <a:pt x="5490" y="1334"/>
                  </a:cubicBezTo>
                  <a:lnTo>
                    <a:pt x="5311" y="465"/>
                  </a:lnTo>
                  <a:cubicBezTo>
                    <a:pt x="5251" y="203"/>
                    <a:pt x="5025" y="1"/>
                    <a:pt x="474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p36"/>
            <p:cNvSpPr/>
            <p:nvPr/>
          </p:nvSpPr>
          <p:spPr>
            <a:xfrm>
              <a:off x="2592191" y="2821673"/>
              <a:ext cx="113461" cy="98345"/>
            </a:xfrm>
            <a:custGeom>
              <a:rect b="b" l="l" r="r" t="t"/>
              <a:pathLst>
                <a:path extrusionOk="0" h="3097" w="3573">
                  <a:moveTo>
                    <a:pt x="1524" y="0"/>
                  </a:moveTo>
                  <a:cubicBezTo>
                    <a:pt x="989" y="0"/>
                    <a:pt x="465" y="215"/>
                    <a:pt x="72" y="584"/>
                  </a:cubicBezTo>
                  <a:cubicBezTo>
                    <a:pt x="0" y="655"/>
                    <a:pt x="0" y="774"/>
                    <a:pt x="72" y="834"/>
                  </a:cubicBezTo>
                  <a:cubicBezTo>
                    <a:pt x="113" y="876"/>
                    <a:pt x="164" y="896"/>
                    <a:pt x="212" y="896"/>
                  </a:cubicBezTo>
                  <a:cubicBezTo>
                    <a:pt x="259" y="896"/>
                    <a:pt x="304" y="876"/>
                    <a:pt x="334" y="834"/>
                  </a:cubicBezTo>
                  <a:cubicBezTo>
                    <a:pt x="643" y="524"/>
                    <a:pt x="1072" y="358"/>
                    <a:pt x="1500" y="358"/>
                  </a:cubicBezTo>
                  <a:cubicBezTo>
                    <a:pt x="2441" y="358"/>
                    <a:pt x="3203" y="1120"/>
                    <a:pt x="3203" y="2060"/>
                  </a:cubicBezTo>
                  <a:cubicBezTo>
                    <a:pt x="3203" y="2322"/>
                    <a:pt x="3144" y="2596"/>
                    <a:pt x="3024" y="2834"/>
                  </a:cubicBezTo>
                  <a:cubicBezTo>
                    <a:pt x="2965" y="2941"/>
                    <a:pt x="3013" y="3037"/>
                    <a:pt x="3096" y="3084"/>
                  </a:cubicBezTo>
                  <a:cubicBezTo>
                    <a:pt x="3132" y="3096"/>
                    <a:pt x="3155" y="3096"/>
                    <a:pt x="3191" y="3096"/>
                  </a:cubicBezTo>
                  <a:cubicBezTo>
                    <a:pt x="3251" y="3096"/>
                    <a:pt x="3322" y="3072"/>
                    <a:pt x="3346" y="3001"/>
                  </a:cubicBezTo>
                  <a:cubicBezTo>
                    <a:pt x="3501" y="2715"/>
                    <a:pt x="3572" y="2382"/>
                    <a:pt x="3572" y="2060"/>
                  </a:cubicBezTo>
                  <a:cubicBezTo>
                    <a:pt x="3572" y="929"/>
                    <a:pt x="2655" y="0"/>
                    <a:pt x="152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36"/>
            <p:cNvSpPr/>
            <p:nvPr/>
          </p:nvSpPr>
          <p:spPr>
            <a:xfrm>
              <a:off x="2574408" y="2862129"/>
              <a:ext cx="106665" cy="90756"/>
            </a:xfrm>
            <a:custGeom>
              <a:rect b="b" l="l" r="r" t="t"/>
              <a:pathLst>
                <a:path extrusionOk="0" h="2858" w="3359">
                  <a:moveTo>
                    <a:pt x="294" y="1"/>
                  </a:moveTo>
                  <a:cubicBezTo>
                    <a:pt x="218" y="1"/>
                    <a:pt x="145" y="48"/>
                    <a:pt x="108" y="131"/>
                  </a:cubicBezTo>
                  <a:cubicBezTo>
                    <a:pt x="36" y="334"/>
                    <a:pt x="1" y="572"/>
                    <a:pt x="1" y="798"/>
                  </a:cubicBezTo>
                  <a:cubicBezTo>
                    <a:pt x="1" y="1929"/>
                    <a:pt x="917" y="2858"/>
                    <a:pt x="2049" y="2858"/>
                  </a:cubicBezTo>
                  <a:cubicBezTo>
                    <a:pt x="2477" y="2858"/>
                    <a:pt x="2894" y="2715"/>
                    <a:pt x="3251" y="2465"/>
                  </a:cubicBezTo>
                  <a:cubicBezTo>
                    <a:pt x="3346" y="2405"/>
                    <a:pt x="3358" y="2286"/>
                    <a:pt x="3299" y="2215"/>
                  </a:cubicBezTo>
                  <a:cubicBezTo>
                    <a:pt x="3263" y="2158"/>
                    <a:pt x="3206" y="2131"/>
                    <a:pt x="3151" y="2131"/>
                  </a:cubicBezTo>
                  <a:cubicBezTo>
                    <a:pt x="3114" y="2131"/>
                    <a:pt x="3077" y="2143"/>
                    <a:pt x="3049" y="2167"/>
                  </a:cubicBezTo>
                  <a:cubicBezTo>
                    <a:pt x="2763" y="2382"/>
                    <a:pt x="2406" y="2501"/>
                    <a:pt x="2049" y="2501"/>
                  </a:cubicBezTo>
                  <a:cubicBezTo>
                    <a:pt x="1108" y="2501"/>
                    <a:pt x="346" y="1739"/>
                    <a:pt x="346" y="798"/>
                  </a:cubicBezTo>
                  <a:cubicBezTo>
                    <a:pt x="346" y="608"/>
                    <a:pt x="382" y="429"/>
                    <a:pt x="441" y="250"/>
                  </a:cubicBezTo>
                  <a:cubicBezTo>
                    <a:pt x="501" y="143"/>
                    <a:pt x="441" y="36"/>
                    <a:pt x="358" y="12"/>
                  </a:cubicBezTo>
                  <a:cubicBezTo>
                    <a:pt x="337" y="4"/>
                    <a:pt x="315" y="1"/>
                    <a:pt x="29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p36"/>
            <p:cNvSpPr/>
            <p:nvPr/>
          </p:nvSpPr>
          <p:spPr>
            <a:xfrm>
              <a:off x="2676881" y="2923385"/>
              <a:ext cx="191324" cy="191324"/>
            </a:xfrm>
            <a:custGeom>
              <a:rect b="b" l="l" r="r" t="t"/>
              <a:pathLst>
                <a:path extrusionOk="0" h="6025" w="6025">
                  <a:moveTo>
                    <a:pt x="2810" y="0"/>
                  </a:moveTo>
                  <a:cubicBezTo>
                    <a:pt x="2608" y="0"/>
                    <a:pt x="2429" y="155"/>
                    <a:pt x="2382" y="357"/>
                  </a:cubicBezTo>
                  <a:lnTo>
                    <a:pt x="2274" y="893"/>
                  </a:lnTo>
                  <a:cubicBezTo>
                    <a:pt x="2191" y="929"/>
                    <a:pt x="2084" y="965"/>
                    <a:pt x="1989" y="1012"/>
                  </a:cubicBezTo>
                  <a:lnTo>
                    <a:pt x="1548" y="715"/>
                  </a:lnTo>
                  <a:cubicBezTo>
                    <a:pt x="1475" y="666"/>
                    <a:pt x="1393" y="643"/>
                    <a:pt x="1313" y="643"/>
                  </a:cubicBezTo>
                  <a:cubicBezTo>
                    <a:pt x="1198" y="643"/>
                    <a:pt x="1085" y="690"/>
                    <a:pt x="1000" y="774"/>
                  </a:cubicBezTo>
                  <a:lnTo>
                    <a:pt x="738" y="1024"/>
                  </a:lnTo>
                  <a:cubicBezTo>
                    <a:pt x="596" y="1179"/>
                    <a:pt x="572" y="1417"/>
                    <a:pt x="679" y="1584"/>
                  </a:cubicBezTo>
                  <a:lnTo>
                    <a:pt x="977" y="2024"/>
                  </a:lnTo>
                  <a:cubicBezTo>
                    <a:pt x="917" y="2143"/>
                    <a:pt x="858" y="2274"/>
                    <a:pt x="834" y="2417"/>
                  </a:cubicBezTo>
                  <a:cubicBezTo>
                    <a:pt x="798" y="2512"/>
                    <a:pt x="858" y="2608"/>
                    <a:pt x="965" y="2631"/>
                  </a:cubicBezTo>
                  <a:cubicBezTo>
                    <a:pt x="986" y="2639"/>
                    <a:pt x="1006" y="2642"/>
                    <a:pt x="1025" y="2642"/>
                  </a:cubicBezTo>
                  <a:cubicBezTo>
                    <a:pt x="1103" y="2642"/>
                    <a:pt x="1162" y="2587"/>
                    <a:pt x="1191" y="2501"/>
                  </a:cubicBezTo>
                  <a:cubicBezTo>
                    <a:pt x="1227" y="2358"/>
                    <a:pt x="1298" y="2215"/>
                    <a:pt x="1346" y="2096"/>
                  </a:cubicBezTo>
                  <a:cubicBezTo>
                    <a:pt x="1381" y="2036"/>
                    <a:pt x="1381" y="1965"/>
                    <a:pt x="1346" y="1905"/>
                  </a:cubicBezTo>
                  <a:lnTo>
                    <a:pt x="1000" y="1369"/>
                  </a:lnTo>
                  <a:cubicBezTo>
                    <a:pt x="977" y="1346"/>
                    <a:pt x="977" y="1310"/>
                    <a:pt x="1012" y="1286"/>
                  </a:cubicBezTo>
                  <a:lnTo>
                    <a:pt x="1262" y="1024"/>
                  </a:lnTo>
                  <a:cubicBezTo>
                    <a:pt x="1283" y="1010"/>
                    <a:pt x="1300" y="1004"/>
                    <a:pt x="1318" y="1004"/>
                  </a:cubicBezTo>
                  <a:cubicBezTo>
                    <a:pt x="1330" y="1004"/>
                    <a:pt x="1343" y="1007"/>
                    <a:pt x="1358" y="1012"/>
                  </a:cubicBezTo>
                  <a:lnTo>
                    <a:pt x="1893" y="1369"/>
                  </a:lnTo>
                  <a:cubicBezTo>
                    <a:pt x="1923" y="1393"/>
                    <a:pt x="1956" y="1405"/>
                    <a:pt x="1989" y="1405"/>
                  </a:cubicBezTo>
                  <a:cubicBezTo>
                    <a:pt x="2021" y="1405"/>
                    <a:pt x="2054" y="1393"/>
                    <a:pt x="2084" y="1369"/>
                  </a:cubicBezTo>
                  <a:cubicBezTo>
                    <a:pt x="2215" y="1298"/>
                    <a:pt x="2346" y="1238"/>
                    <a:pt x="2489" y="1203"/>
                  </a:cubicBezTo>
                  <a:cubicBezTo>
                    <a:pt x="2548" y="1191"/>
                    <a:pt x="2608" y="1131"/>
                    <a:pt x="2620" y="1072"/>
                  </a:cubicBezTo>
                  <a:lnTo>
                    <a:pt x="2751" y="429"/>
                  </a:lnTo>
                  <a:cubicBezTo>
                    <a:pt x="2751" y="405"/>
                    <a:pt x="2786" y="369"/>
                    <a:pt x="2822" y="369"/>
                  </a:cubicBezTo>
                  <a:lnTo>
                    <a:pt x="3167" y="369"/>
                  </a:lnTo>
                  <a:cubicBezTo>
                    <a:pt x="3203" y="369"/>
                    <a:pt x="3227" y="405"/>
                    <a:pt x="3239" y="429"/>
                  </a:cubicBezTo>
                  <a:lnTo>
                    <a:pt x="3382" y="1072"/>
                  </a:lnTo>
                  <a:cubicBezTo>
                    <a:pt x="3394" y="1143"/>
                    <a:pt x="3429" y="1191"/>
                    <a:pt x="3513" y="1203"/>
                  </a:cubicBezTo>
                  <a:cubicBezTo>
                    <a:pt x="3656" y="1250"/>
                    <a:pt x="3786" y="1310"/>
                    <a:pt x="3917" y="1369"/>
                  </a:cubicBezTo>
                  <a:cubicBezTo>
                    <a:pt x="3947" y="1387"/>
                    <a:pt x="3980" y="1396"/>
                    <a:pt x="4013" y="1396"/>
                  </a:cubicBezTo>
                  <a:cubicBezTo>
                    <a:pt x="4045" y="1396"/>
                    <a:pt x="4078" y="1387"/>
                    <a:pt x="4108" y="1369"/>
                  </a:cubicBezTo>
                  <a:lnTo>
                    <a:pt x="4644" y="1012"/>
                  </a:lnTo>
                  <a:cubicBezTo>
                    <a:pt x="4654" y="1007"/>
                    <a:pt x="4665" y="1004"/>
                    <a:pt x="4678" y="1004"/>
                  </a:cubicBezTo>
                  <a:cubicBezTo>
                    <a:pt x="4695" y="1004"/>
                    <a:pt x="4713" y="1010"/>
                    <a:pt x="4727" y="1024"/>
                  </a:cubicBezTo>
                  <a:lnTo>
                    <a:pt x="4989" y="1286"/>
                  </a:lnTo>
                  <a:cubicBezTo>
                    <a:pt x="5013" y="1310"/>
                    <a:pt x="5013" y="1346"/>
                    <a:pt x="5001" y="1369"/>
                  </a:cubicBezTo>
                  <a:lnTo>
                    <a:pt x="4644" y="1905"/>
                  </a:lnTo>
                  <a:cubicBezTo>
                    <a:pt x="4596" y="1965"/>
                    <a:pt x="4596" y="2036"/>
                    <a:pt x="4644" y="2096"/>
                  </a:cubicBezTo>
                  <a:cubicBezTo>
                    <a:pt x="4715" y="2239"/>
                    <a:pt x="4775" y="2370"/>
                    <a:pt x="4810" y="2501"/>
                  </a:cubicBezTo>
                  <a:cubicBezTo>
                    <a:pt x="4822" y="2560"/>
                    <a:pt x="4882" y="2620"/>
                    <a:pt x="4941" y="2631"/>
                  </a:cubicBezTo>
                  <a:lnTo>
                    <a:pt x="5584" y="2774"/>
                  </a:lnTo>
                  <a:cubicBezTo>
                    <a:pt x="5608" y="2774"/>
                    <a:pt x="5644" y="2798"/>
                    <a:pt x="5644" y="2846"/>
                  </a:cubicBezTo>
                  <a:lnTo>
                    <a:pt x="5644" y="3191"/>
                  </a:lnTo>
                  <a:cubicBezTo>
                    <a:pt x="5644" y="3215"/>
                    <a:pt x="5608" y="3251"/>
                    <a:pt x="5584" y="3263"/>
                  </a:cubicBezTo>
                  <a:lnTo>
                    <a:pt x="4941" y="3393"/>
                  </a:lnTo>
                  <a:cubicBezTo>
                    <a:pt x="4870" y="3405"/>
                    <a:pt x="4822" y="3453"/>
                    <a:pt x="4810" y="3524"/>
                  </a:cubicBezTo>
                  <a:cubicBezTo>
                    <a:pt x="4763" y="3679"/>
                    <a:pt x="4703" y="3810"/>
                    <a:pt x="4644" y="3929"/>
                  </a:cubicBezTo>
                  <a:cubicBezTo>
                    <a:pt x="4608" y="3989"/>
                    <a:pt x="4608" y="4060"/>
                    <a:pt x="4644" y="4120"/>
                  </a:cubicBezTo>
                  <a:lnTo>
                    <a:pt x="5001" y="4656"/>
                  </a:lnTo>
                  <a:cubicBezTo>
                    <a:pt x="5013" y="4691"/>
                    <a:pt x="5013" y="4715"/>
                    <a:pt x="4989" y="4751"/>
                  </a:cubicBezTo>
                  <a:lnTo>
                    <a:pt x="4727" y="5001"/>
                  </a:lnTo>
                  <a:cubicBezTo>
                    <a:pt x="4714" y="5020"/>
                    <a:pt x="4697" y="5029"/>
                    <a:pt x="4681" y="5029"/>
                  </a:cubicBezTo>
                  <a:cubicBezTo>
                    <a:pt x="4668" y="5029"/>
                    <a:pt x="4654" y="5023"/>
                    <a:pt x="4644" y="5013"/>
                  </a:cubicBezTo>
                  <a:lnTo>
                    <a:pt x="4108" y="4656"/>
                  </a:lnTo>
                  <a:cubicBezTo>
                    <a:pt x="4078" y="4638"/>
                    <a:pt x="4045" y="4629"/>
                    <a:pt x="4013" y="4629"/>
                  </a:cubicBezTo>
                  <a:cubicBezTo>
                    <a:pt x="3980" y="4629"/>
                    <a:pt x="3947" y="4638"/>
                    <a:pt x="3917" y="4656"/>
                  </a:cubicBezTo>
                  <a:cubicBezTo>
                    <a:pt x="3775" y="4739"/>
                    <a:pt x="3644" y="4798"/>
                    <a:pt x="3513" y="4822"/>
                  </a:cubicBezTo>
                  <a:cubicBezTo>
                    <a:pt x="3453" y="4834"/>
                    <a:pt x="3394" y="4894"/>
                    <a:pt x="3382" y="4953"/>
                  </a:cubicBezTo>
                  <a:lnTo>
                    <a:pt x="3239" y="5596"/>
                  </a:lnTo>
                  <a:cubicBezTo>
                    <a:pt x="3239" y="5632"/>
                    <a:pt x="3215" y="5656"/>
                    <a:pt x="3167" y="5656"/>
                  </a:cubicBezTo>
                  <a:lnTo>
                    <a:pt x="2822" y="5656"/>
                  </a:lnTo>
                  <a:cubicBezTo>
                    <a:pt x="2798" y="5656"/>
                    <a:pt x="2763" y="5632"/>
                    <a:pt x="2751" y="5596"/>
                  </a:cubicBezTo>
                  <a:lnTo>
                    <a:pt x="2620" y="4953"/>
                  </a:lnTo>
                  <a:cubicBezTo>
                    <a:pt x="2608" y="4882"/>
                    <a:pt x="2560" y="4834"/>
                    <a:pt x="2489" y="4822"/>
                  </a:cubicBezTo>
                  <a:cubicBezTo>
                    <a:pt x="2334" y="4775"/>
                    <a:pt x="2203" y="4715"/>
                    <a:pt x="2084" y="4656"/>
                  </a:cubicBezTo>
                  <a:cubicBezTo>
                    <a:pt x="2054" y="4644"/>
                    <a:pt x="2021" y="4638"/>
                    <a:pt x="1989" y="4638"/>
                  </a:cubicBezTo>
                  <a:cubicBezTo>
                    <a:pt x="1956" y="4638"/>
                    <a:pt x="1923" y="4644"/>
                    <a:pt x="1893" y="4656"/>
                  </a:cubicBezTo>
                  <a:lnTo>
                    <a:pt x="1358" y="5013"/>
                  </a:lnTo>
                  <a:cubicBezTo>
                    <a:pt x="1342" y="5023"/>
                    <a:pt x="1328" y="5029"/>
                    <a:pt x="1314" y="5029"/>
                  </a:cubicBezTo>
                  <a:cubicBezTo>
                    <a:pt x="1298" y="5029"/>
                    <a:pt x="1282" y="5020"/>
                    <a:pt x="1262" y="5001"/>
                  </a:cubicBezTo>
                  <a:lnTo>
                    <a:pt x="1012" y="4751"/>
                  </a:lnTo>
                  <a:cubicBezTo>
                    <a:pt x="977" y="4715"/>
                    <a:pt x="977" y="4691"/>
                    <a:pt x="1000" y="4656"/>
                  </a:cubicBezTo>
                  <a:lnTo>
                    <a:pt x="1346" y="4120"/>
                  </a:lnTo>
                  <a:cubicBezTo>
                    <a:pt x="1393" y="4060"/>
                    <a:pt x="1393" y="3989"/>
                    <a:pt x="1346" y="3929"/>
                  </a:cubicBezTo>
                  <a:cubicBezTo>
                    <a:pt x="1274" y="3798"/>
                    <a:pt x="1215" y="3667"/>
                    <a:pt x="1191" y="3524"/>
                  </a:cubicBezTo>
                  <a:cubicBezTo>
                    <a:pt x="1167" y="3465"/>
                    <a:pt x="1108" y="3405"/>
                    <a:pt x="1048" y="3393"/>
                  </a:cubicBezTo>
                  <a:lnTo>
                    <a:pt x="417" y="3263"/>
                  </a:lnTo>
                  <a:cubicBezTo>
                    <a:pt x="381" y="3263"/>
                    <a:pt x="357" y="3227"/>
                    <a:pt x="357" y="3191"/>
                  </a:cubicBezTo>
                  <a:lnTo>
                    <a:pt x="357" y="2846"/>
                  </a:lnTo>
                  <a:cubicBezTo>
                    <a:pt x="357" y="2810"/>
                    <a:pt x="381" y="2786"/>
                    <a:pt x="417" y="2774"/>
                  </a:cubicBezTo>
                  <a:lnTo>
                    <a:pt x="453" y="2751"/>
                  </a:lnTo>
                  <a:cubicBezTo>
                    <a:pt x="560" y="2739"/>
                    <a:pt x="619" y="2631"/>
                    <a:pt x="608" y="2548"/>
                  </a:cubicBezTo>
                  <a:cubicBezTo>
                    <a:pt x="597" y="2450"/>
                    <a:pt x="506" y="2392"/>
                    <a:pt x="427" y="2392"/>
                  </a:cubicBezTo>
                  <a:cubicBezTo>
                    <a:pt x="419" y="2392"/>
                    <a:pt x="412" y="2392"/>
                    <a:pt x="405" y="2393"/>
                  </a:cubicBezTo>
                  <a:lnTo>
                    <a:pt x="357" y="2417"/>
                  </a:lnTo>
                  <a:cubicBezTo>
                    <a:pt x="143" y="2453"/>
                    <a:pt x="0" y="2631"/>
                    <a:pt x="0" y="2846"/>
                  </a:cubicBezTo>
                  <a:lnTo>
                    <a:pt x="0" y="3191"/>
                  </a:lnTo>
                  <a:cubicBezTo>
                    <a:pt x="0" y="3393"/>
                    <a:pt x="143" y="3572"/>
                    <a:pt x="357" y="3620"/>
                  </a:cubicBezTo>
                  <a:lnTo>
                    <a:pt x="893" y="3727"/>
                  </a:lnTo>
                  <a:cubicBezTo>
                    <a:pt x="917" y="3810"/>
                    <a:pt x="965" y="3917"/>
                    <a:pt x="1012" y="4001"/>
                  </a:cubicBezTo>
                  <a:lnTo>
                    <a:pt x="715" y="4453"/>
                  </a:lnTo>
                  <a:cubicBezTo>
                    <a:pt x="596" y="4632"/>
                    <a:pt x="619" y="4858"/>
                    <a:pt x="774" y="5001"/>
                  </a:cubicBezTo>
                  <a:lnTo>
                    <a:pt x="1024" y="5251"/>
                  </a:lnTo>
                  <a:cubicBezTo>
                    <a:pt x="1112" y="5339"/>
                    <a:pt x="1227" y="5381"/>
                    <a:pt x="1338" y="5381"/>
                  </a:cubicBezTo>
                  <a:cubicBezTo>
                    <a:pt x="1423" y="5381"/>
                    <a:pt x="1505" y="5357"/>
                    <a:pt x="1572" y="5310"/>
                  </a:cubicBezTo>
                  <a:lnTo>
                    <a:pt x="2024" y="5013"/>
                  </a:lnTo>
                  <a:cubicBezTo>
                    <a:pt x="2108" y="5060"/>
                    <a:pt x="2203" y="5108"/>
                    <a:pt x="2310" y="5132"/>
                  </a:cubicBezTo>
                  <a:lnTo>
                    <a:pt x="2405" y="5668"/>
                  </a:lnTo>
                  <a:cubicBezTo>
                    <a:pt x="2453" y="5882"/>
                    <a:pt x="2632" y="6025"/>
                    <a:pt x="2846" y="6025"/>
                  </a:cubicBezTo>
                  <a:lnTo>
                    <a:pt x="3179" y="6025"/>
                  </a:lnTo>
                  <a:cubicBezTo>
                    <a:pt x="3394" y="6025"/>
                    <a:pt x="3572" y="5882"/>
                    <a:pt x="3620" y="5668"/>
                  </a:cubicBezTo>
                  <a:lnTo>
                    <a:pt x="3715" y="5132"/>
                  </a:lnTo>
                  <a:cubicBezTo>
                    <a:pt x="3810" y="5108"/>
                    <a:pt x="3917" y="5060"/>
                    <a:pt x="4001" y="5013"/>
                  </a:cubicBezTo>
                  <a:lnTo>
                    <a:pt x="4453" y="5310"/>
                  </a:lnTo>
                  <a:cubicBezTo>
                    <a:pt x="4529" y="5361"/>
                    <a:pt x="4611" y="5386"/>
                    <a:pt x="4692" y="5386"/>
                  </a:cubicBezTo>
                  <a:cubicBezTo>
                    <a:pt x="4803" y="5386"/>
                    <a:pt x="4912" y="5340"/>
                    <a:pt x="5001" y="5251"/>
                  </a:cubicBezTo>
                  <a:lnTo>
                    <a:pt x="5251" y="5001"/>
                  </a:lnTo>
                  <a:cubicBezTo>
                    <a:pt x="5406" y="4858"/>
                    <a:pt x="5418" y="4620"/>
                    <a:pt x="5310" y="4453"/>
                  </a:cubicBezTo>
                  <a:lnTo>
                    <a:pt x="5013" y="4001"/>
                  </a:lnTo>
                  <a:cubicBezTo>
                    <a:pt x="5060" y="3917"/>
                    <a:pt x="5108" y="3822"/>
                    <a:pt x="5132" y="3727"/>
                  </a:cubicBezTo>
                  <a:lnTo>
                    <a:pt x="5668" y="3620"/>
                  </a:lnTo>
                  <a:cubicBezTo>
                    <a:pt x="5882" y="3572"/>
                    <a:pt x="6025" y="3393"/>
                    <a:pt x="6025" y="3191"/>
                  </a:cubicBezTo>
                  <a:lnTo>
                    <a:pt x="6025" y="2846"/>
                  </a:lnTo>
                  <a:cubicBezTo>
                    <a:pt x="6001" y="2631"/>
                    <a:pt x="5846" y="2453"/>
                    <a:pt x="5644" y="2417"/>
                  </a:cubicBezTo>
                  <a:lnTo>
                    <a:pt x="5108" y="2310"/>
                  </a:lnTo>
                  <a:cubicBezTo>
                    <a:pt x="5072" y="2215"/>
                    <a:pt x="5025" y="2120"/>
                    <a:pt x="4989" y="2024"/>
                  </a:cubicBezTo>
                  <a:lnTo>
                    <a:pt x="5287" y="1584"/>
                  </a:lnTo>
                  <a:cubicBezTo>
                    <a:pt x="5406" y="1405"/>
                    <a:pt x="5370" y="1179"/>
                    <a:pt x="5227" y="1024"/>
                  </a:cubicBezTo>
                  <a:lnTo>
                    <a:pt x="4965" y="774"/>
                  </a:lnTo>
                  <a:cubicBezTo>
                    <a:pt x="4882" y="691"/>
                    <a:pt x="4766" y="648"/>
                    <a:pt x="4651" y="648"/>
                  </a:cubicBezTo>
                  <a:cubicBezTo>
                    <a:pt x="4569" y="648"/>
                    <a:pt x="4487" y="670"/>
                    <a:pt x="4418" y="715"/>
                  </a:cubicBezTo>
                  <a:lnTo>
                    <a:pt x="3977" y="1012"/>
                  </a:lnTo>
                  <a:cubicBezTo>
                    <a:pt x="3882" y="965"/>
                    <a:pt x="3786" y="929"/>
                    <a:pt x="3691" y="893"/>
                  </a:cubicBezTo>
                  <a:lnTo>
                    <a:pt x="3584" y="357"/>
                  </a:lnTo>
                  <a:cubicBezTo>
                    <a:pt x="3536" y="155"/>
                    <a:pt x="3358" y="0"/>
                    <a:pt x="3155"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8" name="Google Shape;348;p36"/>
            <p:cNvSpPr/>
            <p:nvPr/>
          </p:nvSpPr>
          <p:spPr>
            <a:xfrm>
              <a:off x="2738867" y="2986895"/>
              <a:ext cx="65066" cy="65066"/>
            </a:xfrm>
            <a:custGeom>
              <a:rect b="b" l="l" r="r" t="t"/>
              <a:pathLst>
                <a:path extrusionOk="0" h="2049" w="2049">
                  <a:moveTo>
                    <a:pt x="1025" y="0"/>
                  </a:moveTo>
                  <a:cubicBezTo>
                    <a:pt x="453" y="0"/>
                    <a:pt x="1" y="453"/>
                    <a:pt x="1" y="1024"/>
                  </a:cubicBezTo>
                  <a:cubicBezTo>
                    <a:pt x="1" y="1584"/>
                    <a:pt x="453" y="2048"/>
                    <a:pt x="1025" y="2048"/>
                  </a:cubicBezTo>
                  <a:cubicBezTo>
                    <a:pt x="1251" y="2048"/>
                    <a:pt x="1465" y="1977"/>
                    <a:pt x="1644" y="1846"/>
                  </a:cubicBezTo>
                  <a:cubicBezTo>
                    <a:pt x="1727" y="1786"/>
                    <a:pt x="1739" y="1667"/>
                    <a:pt x="1680" y="1584"/>
                  </a:cubicBezTo>
                  <a:cubicBezTo>
                    <a:pt x="1646" y="1543"/>
                    <a:pt x="1593" y="1522"/>
                    <a:pt x="1540" y="1522"/>
                  </a:cubicBezTo>
                  <a:cubicBezTo>
                    <a:pt x="1500" y="1522"/>
                    <a:pt x="1461" y="1534"/>
                    <a:pt x="1430" y="1560"/>
                  </a:cubicBezTo>
                  <a:cubicBezTo>
                    <a:pt x="1311" y="1644"/>
                    <a:pt x="1168" y="1691"/>
                    <a:pt x="1025" y="1691"/>
                  </a:cubicBezTo>
                  <a:cubicBezTo>
                    <a:pt x="668" y="1691"/>
                    <a:pt x="370" y="1393"/>
                    <a:pt x="370" y="1036"/>
                  </a:cubicBezTo>
                  <a:cubicBezTo>
                    <a:pt x="382" y="655"/>
                    <a:pt x="680" y="370"/>
                    <a:pt x="1037" y="370"/>
                  </a:cubicBezTo>
                  <a:cubicBezTo>
                    <a:pt x="1394" y="370"/>
                    <a:pt x="1692" y="667"/>
                    <a:pt x="1692" y="1024"/>
                  </a:cubicBezTo>
                  <a:cubicBezTo>
                    <a:pt x="1692" y="1132"/>
                    <a:pt x="1775" y="1203"/>
                    <a:pt x="1870" y="1203"/>
                  </a:cubicBezTo>
                  <a:cubicBezTo>
                    <a:pt x="1965" y="1203"/>
                    <a:pt x="2049" y="1108"/>
                    <a:pt x="2049" y="1024"/>
                  </a:cubicBezTo>
                  <a:cubicBezTo>
                    <a:pt x="2049" y="453"/>
                    <a:pt x="1584" y="0"/>
                    <a:pt x="1025"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9" name="Google Shape;349;p36"/>
            <p:cNvSpPr/>
            <p:nvPr/>
          </p:nvSpPr>
          <p:spPr>
            <a:xfrm>
              <a:off x="2604670" y="2851904"/>
              <a:ext cx="70718" cy="71131"/>
            </a:xfrm>
            <a:custGeom>
              <a:rect b="b" l="l" r="r" t="t"/>
              <a:pathLst>
                <a:path extrusionOk="0" h="2240" w="2227">
                  <a:moveTo>
                    <a:pt x="1107" y="382"/>
                  </a:moveTo>
                  <a:cubicBezTo>
                    <a:pt x="1512" y="382"/>
                    <a:pt x="1858" y="715"/>
                    <a:pt x="1858" y="1120"/>
                  </a:cubicBezTo>
                  <a:cubicBezTo>
                    <a:pt x="1858" y="1525"/>
                    <a:pt x="1512" y="1870"/>
                    <a:pt x="1107" y="1870"/>
                  </a:cubicBezTo>
                  <a:cubicBezTo>
                    <a:pt x="691" y="1870"/>
                    <a:pt x="369" y="1525"/>
                    <a:pt x="369" y="1120"/>
                  </a:cubicBezTo>
                  <a:cubicBezTo>
                    <a:pt x="369" y="703"/>
                    <a:pt x="703" y="382"/>
                    <a:pt x="1107" y="382"/>
                  </a:cubicBezTo>
                  <a:close/>
                  <a:moveTo>
                    <a:pt x="1107" y="1"/>
                  </a:moveTo>
                  <a:cubicBezTo>
                    <a:pt x="500" y="1"/>
                    <a:pt x="0" y="513"/>
                    <a:pt x="0" y="1120"/>
                  </a:cubicBezTo>
                  <a:cubicBezTo>
                    <a:pt x="0" y="1727"/>
                    <a:pt x="500" y="2239"/>
                    <a:pt x="1107" y="2239"/>
                  </a:cubicBezTo>
                  <a:cubicBezTo>
                    <a:pt x="1727" y="2239"/>
                    <a:pt x="2227" y="1727"/>
                    <a:pt x="2227" y="1120"/>
                  </a:cubicBezTo>
                  <a:cubicBezTo>
                    <a:pt x="2227" y="513"/>
                    <a:pt x="1727" y="1"/>
                    <a:pt x="110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50" name="Google Shape;350;p36"/>
          <p:cNvSpPr txBox="1"/>
          <p:nvPr>
            <p:ph idx="1" type="body"/>
          </p:nvPr>
        </p:nvSpPr>
        <p:spPr>
          <a:xfrm>
            <a:off x="873150" y="1220025"/>
            <a:ext cx="5285100" cy="2817900"/>
          </a:xfrm>
          <a:prstGeom prst="rect">
            <a:avLst/>
          </a:prstGeom>
        </p:spPr>
        <p:txBody>
          <a:bodyPr anchorCtr="0" anchor="ctr" bIns="91425" lIns="91425" spcFirstLastPara="1" rIns="91425" wrap="square" tIns="91425">
            <a:noAutofit/>
          </a:bodyPr>
          <a:lstStyle/>
          <a:p>
            <a:pPr indent="-355600" lvl="0" marL="457200" rtl="0" algn="just">
              <a:spcBef>
                <a:spcPts val="0"/>
              </a:spcBef>
              <a:spcAft>
                <a:spcPts val="0"/>
              </a:spcAft>
              <a:buSzPts val="2000"/>
              <a:buChar char="●"/>
            </a:pPr>
            <a:r>
              <a:rPr lang="en"/>
              <a:t>Hardware problems: Servo Motors.</a:t>
            </a:r>
            <a:endParaRPr/>
          </a:p>
          <a:p>
            <a:pPr indent="-355600" lvl="0" marL="457200" rtl="0" algn="just">
              <a:spcBef>
                <a:spcPts val="0"/>
              </a:spcBef>
              <a:spcAft>
                <a:spcPts val="0"/>
              </a:spcAft>
              <a:buSzPts val="2000"/>
              <a:buChar char="●"/>
            </a:pPr>
            <a:r>
              <a:rPr lang="en"/>
              <a:t>Raspberry Pi </a:t>
            </a:r>
            <a:r>
              <a:rPr lang="en"/>
              <a:t>availability</a:t>
            </a:r>
            <a:r>
              <a:rPr lang="en"/>
              <a:t> .</a:t>
            </a:r>
            <a:endParaRPr/>
          </a:p>
          <a:p>
            <a:pPr indent="-355600" lvl="0" marL="457200" rtl="0" algn="just">
              <a:spcBef>
                <a:spcPts val="0"/>
              </a:spcBef>
              <a:spcAft>
                <a:spcPts val="0"/>
              </a:spcAft>
              <a:buSzPts val="2000"/>
              <a:buChar char="●"/>
            </a:pPr>
            <a:r>
              <a:rPr lang="en"/>
              <a:t>Limited weight on the robot.</a:t>
            </a:r>
            <a:endParaRPr/>
          </a:p>
          <a:p>
            <a:pPr indent="-355600" lvl="0" marL="457200" rtl="0" algn="just">
              <a:spcBef>
                <a:spcPts val="0"/>
              </a:spcBef>
              <a:spcAft>
                <a:spcPts val="0"/>
              </a:spcAft>
              <a:buSzPts val="2000"/>
              <a:buChar char="●"/>
            </a:pPr>
            <a:r>
              <a:rPr lang="en"/>
              <a:t>Time.</a:t>
            </a:r>
            <a:endParaRPr/>
          </a:p>
          <a:p>
            <a:pPr indent="-355600" lvl="0" marL="457200" rtl="0" algn="just">
              <a:spcBef>
                <a:spcPts val="0"/>
              </a:spcBef>
              <a:spcAft>
                <a:spcPts val="0"/>
              </a:spcAft>
              <a:buSzPts val="2000"/>
              <a:buChar char="●"/>
            </a:pPr>
            <a:r>
              <a:rPr lang="en"/>
              <a:t>Integration Challenges:Connecting the Raspberry Pi with the Arduino posed technical difficulties.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54" name="Shape 354"/>
        <p:cNvGrpSpPr/>
        <p:nvPr/>
      </p:nvGrpSpPr>
      <p:grpSpPr>
        <a:xfrm>
          <a:off x="0" y="0"/>
          <a:ext cx="0" cy="0"/>
          <a:chOff x="0" y="0"/>
          <a:chExt cx="0" cy="0"/>
        </a:xfrm>
      </p:grpSpPr>
      <p:sp>
        <p:nvSpPr>
          <p:cNvPr id="355" name="Google Shape;355;p37"/>
          <p:cNvSpPr/>
          <p:nvPr/>
        </p:nvSpPr>
        <p:spPr>
          <a:xfrm>
            <a:off x="838000" y="733002"/>
            <a:ext cx="926185" cy="149100"/>
          </a:xfrm>
          <a:custGeom>
            <a:rect b="b" l="l" r="r" t="t"/>
            <a:pathLst>
              <a:path extrusionOk="0" h="6823" w="50010">
                <a:moveTo>
                  <a:pt x="44061" y="0"/>
                </a:moveTo>
                <a:cubicBezTo>
                  <a:pt x="30110" y="0"/>
                  <a:pt x="16164" y="731"/>
                  <a:pt x="2292" y="2205"/>
                </a:cubicBezTo>
                <a:cubicBezTo>
                  <a:pt x="1062" y="2344"/>
                  <a:pt x="1" y="3169"/>
                  <a:pt x="1" y="4510"/>
                </a:cubicBezTo>
                <a:cubicBezTo>
                  <a:pt x="1" y="5603"/>
                  <a:pt x="955" y="6823"/>
                  <a:pt x="2122" y="6823"/>
                </a:cubicBezTo>
                <a:cubicBezTo>
                  <a:pt x="2178" y="6823"/>
                  <a:pt x="2235" y="6820"/>
                  <a:pt x="2292" y="6814"/>
                </a:cubicBezTo>
                <a:cubicBezTo>
                  <a:pt x="16179" y="5340"/>
                  <a:pt x="30140" y="4596"/>
                  <a:pt x="44106" y="4596"/>
                </a:cubicBezTo>
                <a:cubicBezTo>
                  <a:pt x="45087" y="4596"/>
                  <a:pt x="46068" y="4600"/>
                  <a:pt x="47048" y="4607"/>
                </a:cubicBezTo>
                <a:cubicBezTo>
                  <a:pt x="47057" y="4607"/>
                  <a:pt x="47066" y="4607"/>
                  <a:pt x="47075" y="4607"/>
                </a:cubicBezTo>
                <a:cubicBezTo>
                  <a:pt x="50010" y="4607"/>
                  <a:pt x="50001" y="26"/>
                  <a:pt x="47048" y="12"/>
                </a:cubicBezTo>
                <a:cubicBezTo>
                  <a:pt x="46052" y="4"/>
                  <a:pt x="45056" y="0"/>
                  <a:pt x="44061" y="0"/>
                </a:cubicBezTo>
                <a:close/>
              </a:path>
            </a:pathLst>
          </a:custGeom>
          <a:solidFill>
            <a:srgbClr val="FBA83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p37"/>
          <p:cNvSpPr txBox="1"/>
          <p:nvPr>
            <p:ph type="title"/>
          </p:nvPr>
        </p:nvSpPr>
        <p:spPr>
          <a:xfrm>
            <a:off x="715425" y="462950"/>
            <a:ext cx="3856500" cy="403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Demo</a:t>
            </a:r>
            <a:endParaRPr/>
          </a:p>
        </p:txBody>
      </p:sp>
      <p:grpSp>
        <p:nvGrpSpPr>
          <p:cNvPr id="357" name="Google Shape;357;p37"/>
          <p:cNvGrpSpPr/>
          <p:nvPr/>
        </p:nvGrpSpPr>
        <p:grpSpPr>
          <a:xfrm>
            <a:off x="2339994" y="1275399"/>
            <a:ext cx="4344516" cy="2948034"/>
            <a:chOff x="4882450" y="1469650"/>
            <a:chExt cx="3407731" cy="2592818"/>
          </a:xfrm>
        </p:grpSpPr>
        <p:sp>
          <p:nvSpPr>
            <p:cNvPr id="358" name="Google Shape;358;p37"/>
            <p:cNvSpPr/>
            <p:nvPr/>
          </p:nvSpPr>
          <p:spPr>
            <a:xfrm>
              <a:off x="5165541" y="1652984"/>
              <a:ext cx="177919" cy="169340"/>
            </a:xfrm>
            <a:custGeom>
              <a:rect b="b" l="l" r="r" t="t"/>
              <a:pathLst>
                <a:path extrusionOk="0" h="9119" w="9581">
                  <a:moveTo>
                    <a:pt x="973" y="1150"/>
                  </a:moveTo>
                  <a:cubicBezTo>
                    <a:pt x="3330" y="1971"/>
                    <a:pt x="5676" y="2828"/>
                    <a:pt x="8021" y="3650"/>
                  </a:cubicBezTo>
                  <a:cubicBezTo>
                    <a:pt x="5652" y="4936"/>
                    <a:pt x="3354" y="6341"/>
                    <a:pt x="1127" y="7877"/>
                  </a:cubicBezTo>
                  <a:cubicBezTo>
                    <a:pt x="1080" y="5638"/>
                    <a:pt x="1020" y="3400"/>
                    <a:pt x="973" y="1150"/>
                  </a:cubicBezTo>
                  <a:close/>
                  <a:moveTo>
                    <a:pt x="428" y="0"/>
                  </a:moveTo>
                  <a:cubicBezTo>
                    <a:pt x="158" y="0"/>
                    <a:pt x="0" y="270"/>
                    <a:pt x="20" y="530"/>
                  </a:cubicBezTo>
                  <a:cubicBezTo>
                    <a:pt x="20" y="530"/>
                    <a:pt x="20" y="530"/>
                    <a:pt x="20" y="542"/>
                  </a:cubicBezTo>
                  <a:cubicBezTo>
                    <a:pt x="80" y="3162"/>
                    <a:pt x="139" y="5781"/>
                    <a:pt x="199" y="8401"/>
                  </a:cubicBezTo>
                  <a:cubicBezTo>
                    <a:pt x="211" y="8591"/>
                    <a:pt x="306" y="8722"/>
                    <a:pt x="449" y="8793"/>
                  </a:cubicBezTo>
                  <a:cubicBezTo>
                    <a:pt x="507" y="8976"/>
                    <a:pt x="658" y="9119"/>
                    <a:pt x="842" y="9119"/>
                  </a:cubicBezTo>
                  <a:cubicBezTo>
                    <a:pt x="921" y="9119"/>
                    <a:pt x="1006" y="9092"/>
                    <a:pt x="1092" y="9032"/>
                  </a:cubicBezTo>
                  <a:cubicBezTo>
                    <a:pt x="3723" y="7186"/>
                    <a:pt x="6461" y="5507"/>
                    <a:pt x="9319" y="4007"/>
                  </a:cubicBezTo>
                  <a:cubicBezTo>
                    <a:pt x="9533" y="3900"/>
                    <a:pt x="9581" y="3698"/>
                    <a:pt x="9533" y="3519"/>
                  </a:cubicBezTo>
                  <a:cubicBezTo>
                    <a:pt x="9533" y="3340"/>
                    <a:pt x="9438" y="3150"/>
                    <a:pt x="9212" y="3078"/>
                  </a:cubicBezTo>
                  <a:cubicBezTo>
                    <a:pt x="6331" y="2078"/>
                    <a:pt x="3473" y="1019"/>
                    <a:pt x="592" y="30"/>
                  </a:cubicBezTo>
                  <a:cubicBezTo>
                    <a:pt x="534" y="10"/>
                    <a:pt x="479" y="0"/>
                    <a:pt x="42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9" name="Google Shape;359;p37"/>
            <p:cNvSpPr/>
            <p:nvPr/>
          </p:nvSpPr>
          <p:spPr>
            <a:xfrm>
              <a:off x="5078801" y="1589995"/>
              <a:ext cx="309320" cy="289841"/>
            </a:xfrm>
            <a:custGeom>
              <a:rect b="b" l="l" r="r" t="t"/>
              <a:pathLst>
                <a:path extrusionOk="0" h="15608" w="16657">
                  <a:moveTo>
                    <a:pt x="8655" y="1118"/>
                  </a:moveTo>
                  <a:cubicBezTo>
                    <a:pt x="11851" y="1118"/>
                    <a:pt x="14408" y="3347"/>
                    <a:pt x="15216" y="6328"/>
                  </a:cubicBezTo>
                  <a:cubicBezTo>
                    <a:pt x="15216" y="6375"/>
                    <a:pt x="15228" y="6435"/>
                    <a:pt x="15228" y="6482"/>
                  </a:cubicBezTo>
                  <a:cubicBezTo>
                    <a:pt x="15895" y="9995"/>
                    <a:pt x="13680" y="13424"/>
                    <a:pt x="10204" y="14281"/>
                  </a:cubicBezTo>
                  <a:cubicBezTo>
                    <a:pt x="9610" y="14427"/>
                    <a:pt x="9008" y="14497"/>
                    <a:pt x="8413" y="14497"/>
                  </a:cubicBezTo>
                  <a:cubicBezTo>
                    <a:pt x="4929" y="14497"/>
                    <a:pt x="1680" y="12085"/>
                    <a:pt x="1619" y="8292"/>
                  </a:cubicBezTo>
                  <a:cubicBezTo>
                    <a:pt x="1572" y="4494"/>
                    <a:pt x="4560" y="1291"/>
                    <a:pt x="8358" y="1125"/>
                  </a:cubicBezTo>
                  <a:cubicBezTo>
                    <a:pt x="8458" y="1120"/>
                    <a:pt x="8557" y="1118"/>
                    <a:pt x="8655" y="1118"/>
                  </a:cubicBezTo>
                  <a:close/>
                  <a:moveTo>
                    <a:pt x="8611" y="1"/>
                  </a:moveTo>
                  <a:cubicBezTo>
                    <a:pt x="8249" y="1"/>
                    <a:pt x="7883" y="26"/>
                    <a:pt x="7513" y="77"/>
                  </a:cubicBezTo>
                  <a:cubicBezTo>
                    <a:pt x="3143" y="684"/>
                    <a:pt x="0" y="4815"/>
                    <a:pt x="560" y="9197"/>
                  </a:cubicBezTo>
                  <a:cubicBezTo>
                    <a:pt x="1074" y="13197"/>
                    <a:pt x="4670" y="15607"/>
                    <a:pt x="8440" y="15607"/>
                  </a:cubicBezTo>
                  <a:cubicBezTo>
                    <a:pt x="9035" y="15607"/>
                    <a:pt x="9635" y="15547"/>
                    <a:pt x="10228" y="15424"/>
                  </a:cubicBezTo>
                  <a:cubicBezTo>
                    <a:pt x="14133" y="14602"/>
                    <a:pt x="16657" y="11042"/>
                    <a:pt x="16431" y="7209"/>
                  </a:cubicBezTo>
                  <a:cubicBezTo>
                    <a:pt x="16490" y="7101"/>
                    <a:pt x="16514" y="6982"/>
                    <a:pt x="16490" y="6840"/>
                  </a:cubicBezTo>
                  <a:cubicBezTo>
                    <a:pt x="16466" y="6697"/>
                    <a:pt x="16443" y="6554"/>
                    <a:pt x="16407" y="6423"/>
                  </a:cubicBezTo>
                  <a:cubicBezTo>
                    <a:pt x="16407" y="6351"/>
                    <a:pt x="16395" y="6280"/>
                    <a:pt x="16371" y="6197"/>
                  </a:cubicBezTo>
                  <a:cubicBezTo>
                    <a:pt x="16359" y="6185"/>
                    <a:pt x="16359" y="6173"/>
                    <a:pt x="16347" y="6161"/>
                  </a:cubicBezTo>
                  <a:cubicBezTo>
                    <a:pt x="16347" y="6149"/>
                    <a:pt x="16347" y="6149"/>
                    <a:pt x="16347" y="6137"/>
                  </a:cubicBezTo>
                  <a:cubicBezTo>
                    <a:pt x="15448" y="2570"/>
                    <a:pt x="12288" y="1"/>
                    <a:pt x="861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37"/>
            <p:cNvSpPr/>
            <p:nvPr/>
          </p:nvSpPr>
          <p:spPr>
            <a:xfrm>
              <a:off x="4882450" y="1469650"/>
              <a:ext cx="3407731" cy="2592818"/>
            </a:xfrm>
            <a:custGeom>
              <a:rect b="b" l="l" r="r" t="t"/>
              <a:pathLst>
                <a:path extrusionOk="0" h="139624" w="174487">
                  <a:moveTo>
                    <a:pt x="68130" y="0"/>
                  </a:moveTo>
                  <a:cubicBezTo>
                    <a:pt x="58779" y="0"/>
                    <a:pt x="49428" y="51"/>
                    <a:pt x="40077" y="152"/>
                  </a:cubicBezTo>
                  <a:cubicBezTo>
                    <a:pt x="27551" y="283"/>
                    <a:pt x="15026" y="509"/>
                    <a:pt x="2501" y="819"/>
                  </a:cubicBezTo>
                  <a:cubicBezTo>
                    <a:pt x="2441" y="819"/>
                    <a:pt x="2394" y="831"/>
                    <a:pt x="2334" y="843"/>
                  </a:cubicBezTo>
                  <a:cubicBezTo>
                    <a:pt x="2204" y="761"/>
                    <a:pt x="2048" y="720"/>
                    <a:pt x="1891" y="720"/>
                  </a:cubicBezTo>
                  <a:cubicBezTo>
                    <a:pt x="1500" y="720"/>
                    <a:pt x="1104" y="973"/>
                    <a:pt x="1096" y="1474"/>
                  </a:cubicBezTo>
                  <a:cubicBezTo>
                    <a:pt x="0" y="46551"/>
                    <a:pt x="96" y="91652"/>
                    <a:pt x="1370" y="136717"/>
                  </a:cubicBezTo>
                  <a:cubicBezTo>
                    <a:pt x="1215" y="137181"/>
                    <a:pt x="1453" y="137776"/>
                    <a:pt x="2084" y="137776"/>
                  </a:cubicBezTo>
                  <a:cubicBezTo>
                    <a:pt x="46232" y="137883"/>
                    <a:pt x="90369" y="138241"/>
                    <a:pt x="134517" y="138884"/>
                  </a:cubicBezTo>
                  <a:cubicBezTo>
                    <a:pt x="146995" y="139062"/>
                    <a:pt x="159461" y="139276"/>
                    <a:pt x="171939" y="139491"/>
                  </a:cubicBezTo>
                  <a:cubicBezTo>
                    <a:pt x="172073" y="139579"/>
                    <a:pt x="172236" y="139623"/>
                    <a:pt x="172400" y="139623"/>
                  </a:cubicBezTo>
                  <a:cubicBezTo>
                    <a:pt x="172790" y="139623"/>
                    <a:pt x="173184" y="139374"/>
                    <a:pt x="173201" y="138872"/>
                  </a:cubicBezTo>
                  <a:cubicBezTo>
                    <a:pt x="174486" y="93854"/>
                    <a:pt x="173963" y="48825"/>
                    <a:pt x="173724" y="3807"/>
                  </a:cubicBezTo>
                  <a:cubicBezTo>
                    <a:pt x="173724" y="3301"/>
                    <a:pt x="173332" y="3048"/>
                    <a:pt x="172939" y="3048"/>
                  </a:cubicBezTo>
                  <a:cubicBezTo>
                    <a:pt x="172546" y="3048"/>
                    <a:pt x="172153" y="3301"/>
                    <a:pt x="172153" y="3807"/>
                  </a:cubicBezTo>
                  <a:cubicBezTo>
                    <a:pt x="172189" y="11094"/>
                    <a:pt x="172236" y="18369"/>
                    <a:pt x="172284" y="25655"/>
                  </a:cubicBezTo>
                  <a:cubicBezTo>
                    <a:pt x="147483" y="26303"/>
                    <a:pt x="122678" y="26488"/>
                    <a:pt x="97874" y="26488"/>
                  </a:cubicBezTo>
                  <a:cubicBezTo>
                    <a:pt x="78881" y="26488"/>
                    <a:pt x="59889" y="26379"/>
                    <a:pt x="40898" y="26286"/>
                  </a:cubicBezTo>
                  <a:cubicBezTo>
                    <a:pt x="28516" y="26227"/>
                    <a:pt x="16145" y="26167"/>
                    <a:pt x="3763" y="26155"/>
                  </a:cubicBezTo>
                  <a:cubicBezTo>
                    <a:pt x="2751" y="26155"/>
                    <a:pt x="2751" y="27727"/>
                    <a:pt x="3763" y="27727"/>
                  </a:cubicBezTo>
                  <a:cubicBezTo>
                    <a:pt x="35077" y="27769"/>
                    <a:pt x="66396" y="28059"/>
                    <a:pt x="97714" y="28059"/>
                  </a:cubicBezTo>
                  <a:cubicBezTo>
                    <a:pt x="110371" y="28059"/>
                    <a:pt x="123028" y="28012"/>
                    <a:pt x="135684" y="27882"/>
                  </a:cubicBezTo>
                  <a:cubicBezTo>
                    <a:pt x="147888" y="27751"/>
                    <a:pt x="160092" y="27548"/>
                    <a:pt x="172284" y="27227"/>
                  </a:cubicBezTo>
                  <a:lnTo>
                    <a:pt x="172284" y="27227"/>
                  </a:lnTo>
                  <a:cubicBezTo>
                    <a:pt x="172510" y="64124"/>
                    <a:pt x="172689" y="101034"/>
                    <a:pt x="171653" y="137919"/>
                  </a:cubicBezTo>
                  <a:cubicBezTo>
                    <a:pt x="127623" y="137133"/>
                    <a:pt x="83594" y="136609"/>
                    <a:pt x="39565" y="136359"/>
                  </a:cubicBezTo>
                  <a:cubicBezTo>
                    <a:pt x="27349" y="136288"/>
                    <a:pt x="15145" y="136240"/>
                    <a:pt x="2929" y="136217"/>
                  </a:cubicBezTo>
                  <a:cubicBezTo>
                    <a:pt x="1679" y="91616"/>
                    <a:pt x="1584" y="46991"/>
                    <a:pt x="2644" y="2391"/>
                  </a:cubicBezTo>
                  <a:cubicBezTo>
                    <a:pt x="24539" y="1849"/>
                    <a:pt x="46441" y="1575"/>
                    <a:pt x="68341" y="1575"/>
                  </a:cubicBezTo>
                  <a:cubicBezTo>
                    <a:pt x="90241" y="1575"/>
                    <a:pt x="112139" y="1849"/>
                    <a:pt x="134029" y="2403"/>
                  </a:cubicBezTo>
                  <a:cubicBezTo>
                    <a:pt x="146554" y="2724"/>
                    <a:pt x="159080" y="3129"/>
                    <a:pt x="171593" y="3629"/>
                  </a:cubicBezTo>
                  <a:cubicBezTo>
                    <a:pt x="171605" y="3629"/>
                    <a:pt x="171616" y="3629"/>
                    <a:pt x="171627" y="3629"/>
                  </a:cubicBezTo>
                  <a:cubicBezTo>
                    <a:pt x="172605" y="3629"/>
                    <a:pt x="172594" y="2093"/>
                    <a:pt x="171593" y="2057"/>
                  </a:cubicBezTo>
                  <a:cubicBezTo>
                    <a:pt x="137122" y="690"/>
                    <a:pt x="102628" y="0"/>
                    <a:pt x="68130" y="0"/>
                  </a:cubicBezTo>
                  <a:close/>
                </a:path>
              </a:pathLst>
            </a:custGeom>
            <a:solidFill>
              <a:schemeClr val="dk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1" name="Google Shape;361;p37"/>
            <p:cNvSpPr/>
            <p:nvPr/>
          </p:nvSpPr>
          <p:spPr>
            <a:xfrm>
              <a:off x="7423114" y="1667599"/>
              <a:ext cx="164957" cy="152107"/>
            </a:xfrm>
            <a:custGeom>
              <a:rect b="b" l="l" r="r" t="t"/>
              <a:pathLst>
                <a:path extrusionOk="0" h="8191" w="8883">
                  <a:moveTo>
                    <a:pt x="4233" y="1575"/>
                  </a:moveTo>
                  <a:cubicBezTo>
                    <a:pt x="5061" y="1575"/>
                    <a:pt x="5864" y="1941"/>
                    <a:pt x="6346" y="2708"/>
                  </a:cubicBezTo>
                  <a:cubicBezTo>
                    <a:pt x="7108" y="3899"/>
                    <a:pt x="6822" y="5554"/>
                    <a:pt x="5584" y="6304"/>
                  </a:cubicBezTo>
                  <a:cubicBezTo>
                    <a:pt x="5168" y="6556"/>
                    <a:pt x="4756" y="6667"/>
                    <a:pt x="4368" y="6667"/>
                  </a:cubicBezTo>
                  <a:cubicBezTo>
                    <a:pt x="2361" y="6667"/>
                    <a:pt x="1004" y="3713"/>
                    <a:pt x="3060" y="2256"/>
                  </a:cubicBezTo>
                  <a:cubicBezTo>
                    <a:pt x="3274" y="2113"/>
                    <a:pt x="3381" y="1899"/>
                    <a:pt x="3405" y="1696"/>
                  </a:cubicBezTo>
                  <a:cubicBezTo>
                    <a:pt x="3677" y="1616"/>
                    <a:pt x="3956" y="1575"/>
                    <a:pt x="4233" y="1575"/>
                  </a:cubicBezTo>
                  <a:close/>
                  <a:moveTo>
                    <a:pt x="4201" y="0"/>
                  </a:moveTo>
                  <a:cubicBezTo>
                    <a:pt x="3424" y="0"/>
                    <a:pt x="2635" y="203"/>
                    <a:pt x="1929" y="613"/>
                  </a:cubicBezTo>
                  <a:cubicBezTo>
                    <a:pt x="1560" y="827"/>
                    <a:pt x="1488" y="1184"/>
                    <a:pt x="1596" y="1506"/>
                  </a:cubicBezTo>
                  <a:cubicBezTo>
                    <a:pt x="393" y="2780"/>
                    <a:pt x="0" y="4732"/>
                    <a:pt x="965" y="6316"/>
                  </a:cubicBezTo>
                  <a:cubicBezTo>
                    <a:pt x="1696" y="7508"/>
                    <a:pt x="3058" y="8191"/>
                    <a:pt x="4422" y="8191"/>
                  </a:cubicBezTo>
                  <a:cubicBezTo>
                    <a:pt x="5101" y="8191"/>
                    <a:pt x="5780" y="8021"/>
                    <a:pt x="6382" y="7661"/>
                  </a:cubicBezTo>
                  <a:cubicBezTo>
                    <a:pt x="8299" y="6518"/>
                    <a:pt x="8882" y="3970"/>
                    <a:pt x="7799" y="2053"/>
                  </a:cubicBezTo>
                  <a:cubicBezTo>
                    <a:pt x="7034" y="693"/>
                    <a:pt x="5637" y="0"/>
                    <a:pt x="420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37"/>
            <p:cNvSpPr/>
            <p:nvPr/>
          </p:nvSpPr>
          <p:spPr>
            <a:xfrm>
              <a:off x="7638675" y="1678128"/>
              <a:ext cx="155672" cy="144512"/>
            </a:xfrm>
            <a:custGeom>
              <a:rect b="b" l="l" r="r" t="t"/>
              <a:pathLst>
                <a:path extrusionOk="0" h="7782" w="8383">
                  <a:moveTo>
                    <a:pt x="4035" y="1619"/>
                  </a:moveTo>
                  <a:cubicBezTo>
                    <a:pt x="5419" y="1619"/>
                    <a:pt x="6759" y="2642"/>
                    <a:pt x="6263" y="4427"/>
                  </a:cubicBezTo>
                  <a:cubicBezTo>
                    <a:pt x="5987" y="5381"/>
                    <a:pt x="5191" y="6212"/>
                    <a:pt x="4231" y="6212"/>
                  </a:cubicBezTo>
                  <a:cubicBezTo>
                    <a:pt x="3992" y="6212"/>
                    <a:pt x="3743" y="6160"/>
                    <a:pt x="3489" y="6046"/>
                  </a:cubicBezTo>
                  <a:cubicBezTo>
                    <a:pt x="2311" y="5523"/>
                    <a:pt x="1596" y="3951"/>
                    <a:pt x="2251" y="2784"/>
                  </a:cubicBezTo>
                  <a:cubicBezTo>
                    <a:pt x="2358" y="2594"/>
                    <a:pt x="2370" y="2403"/>
                    <a:pt x="2334" y="2236"/>
                  </a:cubicBezTo>
                  <a:cubicBezTo>
                    <a:pt x="2808" y="1818"/>
                    <a:pt x="3425" y="1619"/>
                    <a:pt x="4035" y="1619"/>
                  </a:cubicBezTo>
                  <a:close/>
                  <a:moveTo>
                    <a:pt x="4205" y="1"/>
                  </a:moveTo>
                  <a:cubicBezTo>
                    <a:pt x="2444" y="1"/>
                    <a:pt x="764" y="1096"/>
                    <a:pt x="144" y="2784"/>
                  </a:cubicBezTo>
                  <a:cubicBezTo>
                    <a:pt x="1" y="3177"/>
                    <a:pt x="167" y="3475"/>
                    <a:pt x="441" y="3618"/>
                  </a:cubicBezTo>
                  <a:cubicBezTo>
                    <a:pt x="394" y="5237"/>
                    <a:pt x="1382" y="6844"/>
                    <a:pt x="2930" y="7511"/>
                  </a:cubicBezTo>
                  <a:cubicBezTo>
                    <a:pt x="3364" y="7696"/>
                    <a:pt x="3800" y="7782"/>
                    <a:pt x="4223" y="7782"/>
                  </a:cubicBezTo>
                  <a:cubicBezTo>
                    <a:pt x="5782" y="7782"/>
                    <a:pt x="7170" y="6625"/>
                    <a:pt x="7704" y="5070"/>
                  </a:cubicBezTo>
                  <a:cubicBezTo>
                    <a:pt x="8383" y="3070"/>
                    <a:pt x="7502" y="820"/>
                    <a:pt x="5406" y="177"/>
                  </a:cubicBezTo>
                  <a:cubicBezTo>
                    <a:pt x="5009" y="58"/>
                    <a:pt x="4605" y="1"/>
                    <a:pt x="420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37"/>
            <p:cNvSpPr/>
            <p:nvPr/>
          </p:nvSpPr>
          <p:spPr>
            <a:xfrm>
              <a:off x="7824189" y="1685946"/>
              <a:ext cx="156099" cy="140835"/>
            </a:xfrm>
            <a:custGeom>
              <a:rect b="b" l="l" r="r" t="t"/>
              <a:pathLst>
                <a:path extrusionOk="0" h="7584" w="8406">
                  <a:moveTo>
                    <a:pt x="4090" y="1567"/>
                  </a:moveTo>
                  <a:cubicBezTo>
                    <a:pt x="4639" y="1567"/>
                    <a:pt x="5195" y="1743"/>
                    <a:pt x="5644" y="2065"/>
                  </a:cubicBezTo>
                  <a:cubicBezTo>
                    <a:pt x="6775" y="2875"/>
                    <a:pt x="6656" y="4351"/>
                    <a:pt x="5727" y="5292"/>
                  </a:cubicBezTo>
                  <a:cubicBezTo>
                    <a:pt x="5228" y="5797"/>
                    <a:pt x="4697" y="6007"/>
                    <a:pt x="4198" y="6007"/>
                  </a:cubicBezTo>
                  <a:cubicBezTo>
                    <a:pt x="2578" y="6007"/>
                    <a:pt x="1292" y="3784"/>
                    <a:pt x="2512" y="2173"/>
                  </a:cubicBezTo>
                  <a:cubicBezTo>
                    <a:pt x="2512" y="2173"/>
                    <a:pt x="2512" y="2173"/>
                    <a:pt x="2512" y="2161"/>
                  </a:cubicBezTo>
                  <a:cubicBezTo>
                    <a:pt x="2536" y="2149"/>
                    <a:pt x="2560" y="2137"/>
                    <a:pt x="2596" y="2113"/>
                  </a:cubicBezTo>
                  <a:cubicBezTo>
                    <a:pt x="3011" y="1740"/>
                    <a:pt x="3546" y="1567"/>
                    <a:pt x="4090" y="1567"/>
                  </a:cubicBezTo>
                  <a:close/>
                  <a:moveTo>
                    <a:pt x="4114" y="1"/>
                  </a:moveTo>
                  <a:cubicBezTo>
                    <a:pt x="3165" y="1"/>
                    <a:pt x="2221" y="328"/>
                    <a:pt x="1476" y="994"/>
                  </a:cubicBezTo>
                  <a:cubicBezTo>
                    <a:pt x="1393" y="1065"/>
                    <a:pt x="1345" y="1149"/>
                    <a:pt x="1298" y="1220"/>
                  </a:cubicBezTo>
                  <a:cubicBezTo>
                    <a:pt x="1250" y="1268"/>
                    <a:pt x="1203" y="1315"/>
                    <a:pt x="1155" y="1375"/>
                  </a:cubicBezTo>
                  <a:cubicBezTo>
                    <a:pt x="0" y="2911"/>
                    <a:pt x="310" y="5161"/>
                    <a:pt x="1595" y="6518"/>
                  </a:cubicBezTo>
                  <a:cubicBezTo>
                    <a:pt x="2293" y="7248"/>
                    <a:pt x="3180" y="7584"/>
                    <a:pt x="4073" y="7584"/>
                  </a:cubicBezTo>
                  <a:cubicBezTo>
                    <a:pt x="5161" y="7584"/>
                    <a:pt x="6259" y="7086"/>
                    <a:pt x="7037" y="6197"/>
                  </a:cubicBezTo>
                  <a:cubicBezTo>
                    <a:pt x="8406" y="4613"/>
                    <a:pt x="8406" y="2244"/>
                    <a:pt x="6703" y="911"/>
                  </a:cubicBezTo>
                  <a:cubicBezTo>
                    <a:pt x="5954" y="307"/>
                    <a:pt x="5032" y="1"/>
                    <a:pt x="411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p37"/>
            <p:cNvSpPr/>
            <p:nvPr/>
          </p:nvSpPr>
          <p:spPr>
            <a:xfrm>
              <a:off x="5126632" y="2157203"/>
              <a:ext cx="2920790" cy="1678487"/>
            </a:xfrm>
            <a:custGeom>
              <a:rect b="b" l="l" r="r" t="t"/>
              <a:pathLst>
                <a:path extrusionOk="0" h="90387" w="149554">
                  <a:moveTo>
                    <a:pt x="1761" y="2108"/>
                  </a:moveTo>
                  <a:lnTo>
                    <a:pt x="1761" y="2108"/>
                  </a:lnTo>
                  <a:cubicBezTo>
                    <a:pt x="50303" y="2263"/>
                    <a:pt x="98857" y="2418"/>
                    <a:pt x="147398" y="2573"/>
                  </a:cubicBezTo>
                  <a:cubicBezTo>
                    <a:pt x="146886" y="30945"/>
                    <a:pt x="147148" y="59341"/>
                    <a:pt x="147422" y="87714"/>
                  </a:cubicBezTo>
                  <a:cubicBezTo>
                    <a:pt x="139517" y="87284"/>
                    <a:pt x="131611" y="87128"/>
                    <a:pt x="123705" y="87128"/>
                  </a:cubicBezTo>
                  <a:cubicBezTo>
                    <a:pt x="107758" y="87128"/>
                    <a:pt x="91809" y="87761"/>
                    <a:pt x="75866" y="88047"/>
                  </a:cubicBezTo>
                  <a:cubicBezTo>
                    <a:pt x="68223" y="88185"/>
                    <a:pt x="60578" y="88235"/>
                    <a:pt x="52932" y="88235"/>
                  </a:cubicBezTo>
                  <a:cubicBezTo>
                    <a:pt x="36100" y="88235"/>
                    <a:pt x="19264" y="87991"/>
                    <a:pt x="2440" y="87893"/>
                  </a:cubicBezTo>
                  <a:cubicBezTo>
                    <a:pt x="2690" y="59294"/>
                    <a:pt x="2464" y="30695"/>
                    <a:pt x="1761" y="2108"/>
                  </a:cubicBezTo>
                  <a:close/>
                  <a:moveTo>
                    <a:pt x="1713" y="1"/>
                  </a:moveTo>
                  <a:cubicBezTo>
                    <a:pt x="1285" y="1"/>
                    <a:pt x="1011" y="322"/>
                    <a:pt x="916" y="715"/>
                  </a:cubicBezTo>
                  <a:cubicBezTo>
                    <a:pt x="894" y="713"/>
                    <a:pt x="872" y="713"/>
                    <a:pt x="850" y="713"/>
                  </a:cubicBezTo>
                  <a:cubicBezTo>
                    <a:pt x="420" y="713"/>
                    <a:pt x="0" y="1047"/>
                    <a:pt x="23" y="1727"/>
                  </a:cubicBezTo>
                  <a:cubicBezTo>
                    <a:pt x="737" y="30933"/>
                    <a:pt x="963" y="60151"/>
                    <a:pt x="701" y="89369"/>
                  </a:cubicBezTo>
                  <a:cubicBezTo>
                    <a:pt x="694" y="90046"/>
                    <a:pt x="1119" y="90382"/>
                    <a:pt x="1552" y="90382"/>
                  </a:cubicBezTo>
                  <a:cubicBezTo>
                    <a:pt x="1819" y="90382"/>
                    <a:pt x="2088" y="90254"/>
                    <a:pt x="2261" y="90000"/>
                  </a:cubicBezTo>
                  <a:cubicBezTo>
                    <a:pt x="19220" y="90091"/>
                    <a:pt x="36190" y="90340"/>
                    <a:pt x="53156" y="90340"/>
                  </a:cubicBezTo>
                  <a:cubicBezTo>
                    <a:pt x="60727" y="90340"/>
                    <a:pt x="68297" y="90291"/>
                    <a:pt x="75866" y="90155"/>
                  </a:cubicBezTo>
                  <a:cubicBezTo>
                    <a:pt x="91788" y="89869"/>
                    <a:pt x="107716" y="89234"/>
                    <a:pt x="123642" y="89234"/>
                  </a:cubicBezTo>
                  <a:cubicBezTo>
                    <a:pt x="131605" y="89234"/>
                    <a:pt x="139568" y="89393"/>
                    <a:pt x="147529" y="89833"/>
                  </a:cubicBezTo>
                  <a:cubicBezTo>
                    <a:pt x="147676" y="90202"/>
                    <a:pt x="147996" y="90387"/>
                    <a:pt x="148315" y="90387"/>
                  </a:cubicBezTo>
                  <a:cubicBezTo>
                    <a:pt x="148748" y="90387"/>
                    <a:pt x="149179" y="90047"/>
                    <a:pt x="149172" y="89369"/>
                  </a:cubicBezTo>
                  <a:cubicBezTo>
                    <a:pt x="148887" y="60330"/>
                    <a:pt x="148601" y="31278"/>
                    <a:pt x="149137" y="2239"/>
                  </a:cubicBezTo>
                  <a:cubicBezTo>
                    <a:pt x="149553" y="1656"/>
                    <a:pt x="149351" y="465"/>
                    <a:pt x="148506" y="465"/>
                  </a:cubicBezTo>
                  <a:cubicBezTo>
                    <a:pt x="99583" y="310"/>
                    <a:pt x="50648" y="156"/>
                    <a:pt x="171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68" name="Shape 368"/>
        <p:cNvGrpSpPr/>
        <p:nvPr/>
      </p:nvGrpSpPr>
      <p:grpSpPr>
        <a:xfrm>
          <a:off x="0" y="0"/>
          <a:ext cx="0" cy="0"/>
          <a:chOff x="0" y="0"/>
          <a:chExt cx="0" cy="0"/>
        </a:xfrm>
      </p:grpSpPr>
      <p:grpSp>
        <p:nvGrpSpPr>
          <p:cNvPr id="369" name="Google Shape;369;p38"/>
          <p:cNvGrpSpPr/>
          <p:nvPr/>
        </p:nvGrpSpPr>
        <p:grpSpPr>
          <a:xfrm>
            <a:off x="1069274" y="958137"/>
            <a:ext cx="997955" cy="1082544"/>
            <a:chOff x="4131750" y="2096575"/>
            <a:chExt cx="546525" cy="592850"/>
          </a:xfrm>
        </p:grpSpPr>
        <p:sp>
          <p:nvSpPr>
            <p:cNvPr id="370" name="Google Shape;370;p38"/>
            <p:cNvSpPr/>
            <p:nvPr/>
          </p:nvSpPr>
          <p:spPr>
            <a:xfrm>
              <a:off x="4131750" y="2096575"/>
              <a:ext cx="546525" cy="592850"/>
            </a:xfrm>
            <a:custGeom>
              <a:rect b="b" l="l" r="r" t="t"/>
              <a:pathLst>
                <a:path extrusionOk="0" h="23714" w="21861">
                  <a:moveTo>
                    <a:pt x="16363" y="496"/>
                  </a:moveTo>
                  <a:cubicBezTo>
                    <a:pt x="16395" y="496"/>
                    <a:pt x="16427" y="506"/>
                    <a:pt x="16455" y="534"/>
                  </a:cubicBezTo>
                  <a:cubicBezTo>
                    <a:pt x="16574" y="653"/>
                    <a:pt x="16503" y="760"/>
                    <a:pt x="16455" y="867"/>
                  </a:cubicBezTo>
                  <a:cubicBezTo>
                    <a:pt x="16348" y="1082"/>
                    <a:pt x="16229" y="1284"/>
                    <a:pt x="16110" y="1487"/>
                  </a:cubicBezTo>
                  <a:cubicBezTo>
                    <a:pt x="15217" y="2915"/>
                    <a:pt x="14193" y="4261"/>
                    <a:pt x="13157" y="5582"/>
                  </a:cubicBezTo>
                  <a:cubicBezTo>
                    <a:pt x="13026" y="5761"/>
                    <a:pt x="12871" y="5856"/>
                    <a:pt x="12633" y="5880"/>
                  </a:cubicBezTo>
                  <a:cubicBezTo>
                    <a:pt x="11609" y="5939"/>
                    <a:pt x="10645" y="6309"/>
                    <a:pt x="9680" y="6654"/>
                  </a:cubicBezTo>
                  <a:cubicBezTo>
                    <a:pt x="7633" y="7404"/>
                    <a:pt x="5585" y="8190"/>
                    <a:pt x="3537" y="8976"/>
                  </a:cubicBezTo>
                  <a:cubicBezTo>
                    <a:pt x="2894" y="9226"/>
                    <a:pt x="2275" y="9535"/>
                    <a:pt x="1644" y="9821"/>
                  </a:cubicBezTo>
                  <a:cubicBezTo>
                    <a:pt x="1542" y="9867"/>
                    <a:pt x="1447" y="9935"/>
                    <a:pt x="1298" y="9935"/>
                  </a:cubicBezTo>
                  <a:cubicBezTo>
                    <a:pt x="1256" y="9935"/>
                    <a:pt x="1209" y="9929"/>
                    <a:pt x="1156" y="9916"/>
                  </a:cubicBezTo>
                  <a:cubicBezTo>
                    <a:pt x="1251" y="9583"/>
                    <a:pt x="1453" y="9404"/>
                    <a:pt x="1620" y="9190"/>
                  </a:cubicBezTo>
                  <a:cubicBezTo>
                    <a:pt x="2775" y="7773"/>
                    <a:pt x="3954" y="6368"/>
                    <a:pt x="5097" y="4939"/>
                  </a:cubicBezTo>
                  <a:cubicBezTo>
                    <a:pt x="5573" y="4356"/>
                    <a:pt x="6120" y="3975"/>
                    <a:pt x="6871" y="3808"/>
                  </a:cubicBezTo>
                  <a:cubicBezTo>
                    <a:pt x="8776" y="3380"/>
                    <a:pt x="10585" y="2630"/>
                    <a:pt x="12419" y="1951"/>
                  </a:cubicBezTo>
                  <a:cubicBezTo>
                    <a:pt x="13490" y="1558"/>
                    <a:pt x="14550" y="1153"/>
                    <a:pt x="15622" y="748"/>
                  </a:cubicBezTo>
                  <a:cubicBezTo>
                    <a:pt x="15812" y="677"/>
                    <a:pt x="16015" y="605"/>
                    <a:pt x="16217" y="534"/>
                  </a:cubicBezTo>
                  <a:cubicBezTo>
                    <a:pt x="16260" y="520"/>
                    <a:pt x="16313" y="496"/>
                    <a:pt x="16363" y="496"/>
                  </a:cubicBezTo>
                  <a:close/>
                  <a:moveTo>
                    <a:pt x="17003" y="844"/>
                  </a:moveTo>
                  <a:cubicBezTo>
                    <a:pt x="17265" y="986"/>
                    <a:pt x="17312" y="1272"/>
                    <a:pt x="17396" y="1510"/>
                  </a:cubicBezTo>
                  <a:cubicBezTo>
                    <a:pt x="18146" y="3451"/>
                    <a:pt x="19074" y="5308"/>
                    <a:pt x="19860" y="7225"/>
                  </a:cubicBezTo>
                  <a:cubicBezTo>
                    <a:pt x="20325" y="8333"/>
                    <a:pt x="20765" y="9452"/>
                    <a:pt x="21230" y="10559"/>
                  </a:cubicBezTo>
                  <a:cubicBezTo>
                    <a:pt x="21372" y="10881"/>
                    <a:pt x="21372" y="11119"/>
                    <a:pt x="21015" y="11285"/>
                  </a:cubicBezTo>
                  <a:cubicBezTo>
                    <a:pt x="20956" y="11321"/>
                    <a:pt x="20932" y="11488"/>
                    <a:pt x="21027" y="11512"/>
                  </a:cubicBezTo>
                  <a:cubicBezTo>
                    <a:pt x="21408" y="11559"/>
                    <a:pt x="21349" y="11762"/>
                    <a:pt x="21218" y="12000"/>
                  </a:cubicBezTo>
                  <a:cubicBezTo>
                    <a:pt x="21003" y="12393"/>
                    <a:pt x="20801" y="12797"/>
                    <a:pt x="20587" y="13190"/>
                  </a:cubicBezTo>
                  <a:cubicBezTo>
                    <a:pt x="19920" y="14405"/>
                    <a:pt x="19325" y="15655"/>
                    <a:pt x="18729" y="16905"/>
                  </a:cubicBezTo>
                  <a:cubicBezTo>
                    <a:pt x="18622" y="17143"/>
                    <a:pt x="18491" y="17381"/>
                    <a:pt x="18348" y="17619"/>
                  </a:cubicBezTo>
                  <a:cubicBezTo>
                    <a:pt x="18320" y="17676"/>
                    <a:pt x="18267" y="17703"/>
                    <a:pt x="18215" y="17703"/>
                  </a:cubicBezTo>
                  <a:cubicBezTo>
                    <a:pt x="18157" y="17703"/>
                    <a:pt x="18099" y="17670"/>
                    <a:pt x="18074" y="17608"/>
                  </a:cubicBezTo>
                  <a:cubicBezTo>
                    <a:pt x="17360" y="15881"/>
                    <a:pt x="16658" y="14155"/>
                    <a:pt x="15955" y="12428"/>
                  </a:cubicBezTo>
                  <a:cubicBezTo>
                    <a:pt x="15205" y="10595"/>
                    <a:pt x="14455" y="8761"/>
                    <a:pt x="13705" y="6928"/>
                  </a:cubicBezTo>
                  <a:cubicBezTo>
                    <a:pt x="13657" y="6821"/>
                    <a:pt x="13621" y="6690"/>
                    <a:pt x="13550" y="6606"/>
                  </a:cubicBezTo>
                  <a:cubicBezTo>
                    <a:pt x="13181" y="6189"/>
                    <a:pt x="13359" y="5868"/>
                    <a:pt x="13645" y="5499"/>
                  </a:cubicBezTo>
                  <a:cubicBezTo>
                    <a:pt x="14324" y="4630"/>
                    <a:pt x="14991" y="3737"/>
                    <a:pt x="15634" y="2832"/>
                  </a:cubicBezTo>
                  <a:cubicBezTo>
                    <a:pt x="16015" y="2284"/>
                    <a:pt x="16348" y="1713"/>
                    <a:pt x="16705" y="1165"/>
                  </a:cubicBezTo>
                  <a:cubicBezTo>
                    <a:pt x="16788" y="1034"/>
                    <a:pt x="16824" y="879"/>
                    <a:pt x="17003" y="844"/>
                  </a:cubicBezTo>
                  <a:close/>
                  <a:moveTo>
                    <a:pt x="12509" y="6228"/>
                  </a:moveTo>
                  <a:cubicBezTo>
                    <a:pt x="12815" y="6228"/>
                    <a:pt x="13047" y="6393"/>
                    <a:pt x="13205" y="6690"/>
                  </a:cubicBezTo>
                  <a:cubicBezTo>
                    <a:pt x="13300" y="6880"/>
                    <a:pt x="13383" y="7071"/>
                    <a:pt x="13467" y="7261"/>
                  </a:cubicBezTo>
                  <a:cubicBezTo>
                    <a:pt x="14491" y="9797"/>
                    <a:pt x="15526" y="12333"/>
                    <a:pt x="16550" y="14869"/>
                  </a:cubicBezTo>
                  <a:cubicBezTo>
                    <a:pt x="16919" y="15762"/>
                    <a:pt x="17300" y="16643"/>
                    <a:pt x="17658" y="17536"/>
                  </a:cubicBezTo>
                  <a:cubicBezTo>
                    <a:pt x="17777" y="17846"/>
                    <a:pt x="17860" y="18155"/>
                    <a:pt x="17824" y="18501"/>
                  </a:cubicBezTo>
                  <a:cubicBezTo>
                    <a:pt x="17812" y="18739"/>
                    <a:pt x="17717" y="18905"/>
                    <a:pt x="17527" y="19012"/>
                  </a:cubicBezTo>
                  <a:cubicBezTo>
                    <a:pt x="17312" y="19132"/>
                    <a:pt x="17086" y="19215"/>
                    <a:pt x="16872" y="19322"/>
                  </a:cubicBezTo>
                  <a:cubicBezTo>
                    <a:pt x="15086" y="20120"/>
                    <a:pt x="13205" y="20691"/>
                    <a:pt x="11371" y="21334"/>
                  </a:cubicBezTo>
                  <a:cubicBezTo>
                    <a:pt x="9728" y="21918"/>
                    <a:pt x="8109" y="22572"/>
                    <a:pt x="6418" y="23049"/>
                  </a:cubicBezTo>
                  <a:cubicBezTo>
                    <a:pt x="6109" y="23144"/>
                    <a:pt x="5799" y="23227"/>
                    <a:pt x="5418" y="23334"/>
                  </a:cubicBezTo>
                  <a:cubicBezTo>
                    <a:pt x="5382" y="22965"/>
                    <a:pt x="5573" y="22834"/>
                    <a:pt x="5692" y="22668"/>
                  </a:cubicBezTo>
                  <a:cubicBezTo>
                    <a:pt x="6478" y="21608"/>
                    <a:pt x="7287" y="20560"/>
                    <a:pt x="8073" y="19501"/>
                  </a:cubicBezTo>
                  <a:cubicBezTo>
                    <a:pt x="8657" y="18703"/>
                    <a:pt x="9228" y="17881"/>
                    <a:pt x="9788" y="17072"/>
                  </a:cubicBezTo>
                  <a:cubicBezTo>
                    <a:pt x="10276" y="16369"/>
                    <a:pt x="10264" y="16048"/>
                    <a:pt x="9764" y="15357"/>
                  </a:cubicBezTo>
                  <a:cubicBezTo>
                    <a:pt x="9752" y="15333"/>
                    <a:pt x="9669" y="15333"/>
                    <a:pt x="9609" y="15333"/>
                  </a:cubicBezTo>
                  <a:cubicBezTo>
                    <a:pt x="9597" y="15333"/>
                    <a:pt x="9573" y="15381"/>
                    <a:pt x="9573" y="15393"/>
                  </a:cubicBezTo>
                  <a:cubicBezTo>
                    <a:pt x="9573" y="15488"/>
                    <a:pt x="9561" y="15583"/>
                    <a:pt x="9597" y="15655"/>
                  </a:cubicBezTo>
                  <a:cubicBezTo>
                    <a:pt x="9871" y="16191"/>
                    <a:pt x="9692" y="16607"/>
                    <a:pt x="9383" y="17072"/>
                  </a:cubicBezTo>
                  <a:cubicBezTo>
                    <a:pt x="8061" y="18977"/>
                    <a:pt x="6656" y="20810"/>
                    <a:pt x="5275" y="22668"/>
                  </a:cubicBezTo>
                  <a:cubicBezTo>
                    <a:pt x="5192" y="22787"/>
                    <a:pt x="5097" y="22918"/>
                    <a:pt x="4989" y="23013"/>
                  </a:cubicBezTo>
                  <a:cubicBezTo>
                    <a:pt x="4948" y="23049"/>
                    <a:pt x="4900" y="23070"/>
                    <a:pt x="4853" y="23070"/>
                  </a:cubicBezTo>
                  <a:cubicBezTo>
                    <a:pt x="4792" y="23070"/>
                    <a:pt x="4732" y="23034"/>
                    <a:pt x="4692" y="22953"/>
                  </a:cubicBezTo>
                  <a:cubicBezTo>
                    <a:pt x="4596" y="22763"/>
                    <a:pt x="4525" y="22572"/>
                    <a:pt x="4442" y="22382"/>
                  </a:cubicBezTo>
                  <a:cubicBezTo>
                    <a:pt x="3537" y="20144"/>
                    <a:pt x="2739" y="17881"/>
                    <a:pt x="1929" y="15619"/>
                  </a:cubicBezTo>
                  <a:cubicBezTo>
                    <a:pt x="1620" y="14738"/>
                    <a:pt x="1287" y="13869"/>
                    <a:pt x="989" y="12976"/>
                  </a:cubicBezTo>
                  <a:cubicBezTo>
                    <a:pt x="786" y="12381"/>
                    <a:pt x="620" y="11773"/>
                    <a:pt x="453" y="11166"/>
                  </a:cubicBezTo>
                  <a:cubicBezTo>
                    <a:pt x="382" y="10928"/>
                    <a:pt x="477" y="10750"/>
                    <a:pt x="691" y="10642"/>
                  </a:cubicBezTo>
                  <a:cubicBezTo>
                    <a:pt x="953" y="10511"/>
                    <a:pt x="1227" y="10392"/>
                    <a:pt x="1501" y="10261"/>
                  </a:cubicBezTo>
                  <a:cubicBezTo>
                    <a:pt x="2680" y="9714"/>
                    <a:pt x="3858" y="9202"/>
                    <a:pt x="5085" y="8761"/>
                  </a:cubicBezTo>
                  <a:cubicBezTo>
                    <a:pt x="6609" y="8214"/>
                    <a:pt x="8109" y="7606"/>
                    <a:pt x="9633" y="7047"/>
                  </a:cubicBezTo>
                  <a:cubicBezTo>
                    <a:pt x="10288" y="6809"/>
                    <a:pt x="10954" y="6618"/>
                    <a:pt x="11609" y="6416"/>
                  </a:cubicBezTo>
                  <a:cubicBezTo>
                    <a:pt x="11835" y="6344"/>
                    <a:pt x="12074" y="6297"/>
                    <a:pt x="12312" y="6249"/>
                  </a:cubicBezTo>
                  <a:cubicBezTo>
                    <a:pt x="12381" y="6235"/>
                    <a:pt x="12446" y="6228"/>
                    <a:pt x="12509" y="6228"/>
                  </a:cubicBezTo>
                  <a:close/>
                  <a:moveTo>
                    <a:pt x="16811" y="0"/>
                  </a:moveTo>
                  <a:cubicBezTo>
                    <a:pt x="16732" y="0"/>
                    <a:pt x="16639" y="16"/>
                    <a:pt x="16527" y="46"/>
                  </a:cubicBezTo>
                  <a:cubicBezTo>
                    <a:pt x="16300" y="117"/>
                    <a:pt x="16074" y="213"/>
                    <a:pt x="15848" y="296"/>
                  </a:cubicBezTo>
                  <a:cubicBezTo>
                    <a:pt x="13967" y="1010"/>
                    <a:pt x="12086" y="1713"/>
                    <a:pt x="10192" y="2415"/>
                  </a:cubicBezTo>
                  <a:cubicBezTo>
                    <a:pt x="8978" y="2868"/>
                    <a:pt x="7740" y="3261"/>
                    <a:pt x="6478" y="3558"/>
                  </a:cubicBezTo>
                  <a:cubicBezTo>
                    <a:pt x="5906" y="3689"/>
                    <a:pt x="5442" y="3975"/>
                    <a:pt x="5061" y="4439"/>
                  </a:cubicBezTo>
                  <a:cubicBezTo>
                    <a:pt x="3477" y="6368"/>
                    <a:pt x="1870" y="8285"/>
                    <a:pt x="370" y="10273"/>
                  </a:cubicBezTo>
                  <a:cubicBezTo>
                    <a:pt x="72" y="10654"/>
                    <a:pt x="1" y="10988"/>
                    <a:pt x="155" y="11428"/>
                  </a:cubicBezTo>
                  <a:cubicBezTo>
                    <a:pt x="810" y="13309"/>
                    <a:pt x="1429" y="15191"/>
                    <a:pt x="2144" y="17334"/>
                  </a:cubicBezTo>
                  <a:cubicBezTo>
                    <a:pt x="2727" y="18858"/>
                    <a:pt x="3394" y="20620"/>
                    <a:pt x="4073" y="22394"/>
                  </a:cubicBezTo>
                  <a:cubicBezTo>
                    <a:pt x="4180" y="22680"/>
                    <a:pt x="4287" y="22965"/>
                    <a:pt x="4430" y="23227"/>
                  </a:cubicBezTo>
                  <a:cubicBezTo>
                    <a:pt x="4612" y="23582"/>
                    <a:pt x="4787" y="23713"/>
                    <a:pt x="5116" y="23713"/>
                  </a:cubicBezTo>
                  <a:cubicBezTo>
                    <a:pt x="5195" y="23713"/>
                    <a:pt x="5283" y="23705"/>
                    <a:pt x="5382" y="23692"/>
                  </a:cubicBezTo>
                  <a:cubicBezTo>
                    <a:pt x="5561" y="23668"/>
                    <a:pt x="5739" y="23620"/>
                    <a:pt x="5918" y="23573"/>
                  </a:cubicBezTo>
                  <a:cubicBezTo>
                    <a:pt x="6752" y="23311"/>
                    <a:pt x="7585" y="23073"/>
                    <a:pt x="8406" y="22787"/>
                  </a:cubicBezTo>
                  <a:cubicBezTo>
                    <a:pt x="10573" y="22025"/>
                    <a:pt x="12728" y="21263"/>
                    <a:pt x="14872" y="20489"/>
                  </a:cubicBezTo>
                  <a:cubicBezTo>
                    <a:pt x="15717" y="20179"/>
                    <a:pt x="16550" y="19822"/>
                    <a:pt x="17384" y="19477"/>
                  </a:cubicBezTo>
                  <a:cubicBezTo>
                    <a:pt x="17693" y="19346"/>
                    <a:pt x="17979" y="19191"/>
                    <a:pt x="18146" y="18870"/>
                  </a:cubicBezTo>
                  <a:cubicBezTo>
                    <a:pt x="18551" y="18036"/>
                    <a:pt x="18991" y="17215"/>
                    <a:pt x="19384" y="16369"/>
                  </a:cubicBezTo>
                  <a:cubicBezTo>
                    <a:pt x="19801" y="15464"/>
                    <a:pt x="20241" y="14583"/>
                    <a:pt x="20718" y="13702"/>
                  </a:cubicBezTo>
                  <a:cubicBezTo>
                    <a:pt x="21051" y="13095"/>
                    <a:pt x="21360" y="12476"/>
                    <a:pt x="21670" y="11869"/>
                  </a:cubicBezTo>
                  <a:cubicBezTo>
                    <a:pt x="21861" y="11488"/>
                    <a:pt x="21861" y="11131"/>
                    <a:pt x="21694" y="10738"/>
                  </a:cubicBezTo>
                  <a:cubicBezTo>
                    <a:pt x="21206" y="9595"/>
                    <a:pt x="20765" y="8452"/>
                    <a:pt x="20277" y="7321"/>
                  </a:cubicBezTo>
                  <a:cubicBezTo>
                    <a:pt x="19479" y="5439"/>
                    <a:pt x="18646" y="3570"/>
                    <a:pt x="17836" y="1689"/>
                  </a:cubicBezTo>
                  <a:cubicBezTo>
                    <a:pt x="17646" y="1248"/>
                    <a:pt x="17455" y="808"/>
                    <a:pt x="17253" y="367"/>
                  </a:cubicBezTo>
                  <a:cubicBezTo>
                    <a:pt x="17132" y="109"/>
                    <a:pt x="17018" y="0"/>
                    <a:pt x="16811"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38"/>
            <p:cNvSpPr/>
            <p:nvPr/>
          </p:nvSpPr>
          <p:spPr>
            <a:xfrm>
              <a:off x="4351775" y="2428025"/>
              <a:ext cx="16925" cy="31800"/>
            </a:xfrm>
            <a:custGeom>
              <a:rect b="b" l="l" r="r" t="t"/>
              <a:pathLst>
                <a:path extrusionOk="0" h="1272" w="677">
                  <a:moveTo>
                    <a:pt x="135" y="0"/>
                  </a:moveTo>
                  <a:cubicBezTo>
                    <a:pt x="1" y="0"/>
                    <a:pt x="25" y="243"/>
                    <a:pt x="237" y="778"/>
                  </a:cubicBezTo>
                  <a:cubicBezTo>
                    <a:pt x="296" y="956"/>
                    <a:pt x="284" y="1194"/>
                    <a:pt x="534" y="1266"/>
                  </a:cubicBezTo>
                  <a:cubicBezTo>
                    <a:pt x="545" y="1269"/>
                    <a:pt x="555" y="1271"/>
                    <a:pt x="564" y="1271"/>
                  </a:cubicBezTo>
                  <a:cubicBezTo>
                    <a:pt x="676" y="1271"/>
                    <a:pt x="667" y="1010"/>
                    <a:pt x="546" y="647"/>
                  </a:cubicBezTo>
                  <a:cubicBezTo>
                    <a:pt x="367" y="111"/>
                    <a:pt x="332" y="39"/>
                    <a:pt x="165" y="4"/>
                  </a:cubicBezTo>
                  <a:cubicBezTo>
                    <a:pt x="154" y="1"/>
                    <a:pt x="144" y="0"/>
                    <a:pt x="135"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38"/>
            <p:cNvSpPr/>
            <p:nvPr/>
          </p:nvSpPr>
          <p:spPr>
            <a:xfrm>
              <a:off x="4428050" y="2466500"/>
              <a:ext cx="30250" cy="17000"/>
            </a:xfrm>
            <a:custGeom>
              <a:rect b="b" l="l" r="r" t="t"/>
              <a:pathLst>
                <a:path extrusionOk="0" h="680" w="1210">
                  <a:moveTo>
                    <a:pt x="7" y="542"/>
                  </a:moveTo>
                  <a:cubicBezTo>
                    <a:pt x="3" y="543"/>
                    <a:pt x="1" y="545"/>
                    <a:pt x="1" y="545"/>
                  </a:cubicBezTo>
                  <a:cubicBezTo>
                    <a:pt x="2" y="545"/>
                    <a:pt x="3" y="544"/>
                    <a:pt x="7" y="542"/>
                  </a:cubicBezTo>
                  <a:close/>
                  <a:moveTo>
                    <a:pt x="1067" y="1"/>
                  </a:moveTo>
                  <a:cubicBezTo>
                    <a:pt x="674" y="60"/>
                    <a:pt x="353" y="275"/>
                    <a:pt x="43" y="513"/>
                  </a:cubicBezTo>
                  <a:cubicBezTo>
                    <a:pt x="24" y="529"/>
                    <a:pt x="13" y="537"/>
                    <a:pt x="7" y="542"/>
                  </a:cubicBezTo>
                  <a:lnTo>
                    <a:pt x="7" y="542"/>
                  </a:lnTo>
                  <a:cubicBezTo>
                    <a:pt x="10" y="540"/>
                    <a:pt x="14" y="539"/>
                    <a:pt x="19" y="539"/>
                  </a:cubicBezTo>
                  <a:cubicBezTo>
                    <a:pt x="33" y="539"/>
                    <a:pt x="50" y="549"/>
                    <a:pt x="55" y="596"/>
                  </a:cubicBezTo>
                  <a:cubicBezTo>
                    <a:pt x="55" y="620"/>
                    <a:pt x="79" y="656"/>
                    <a:pt x="103" y="667"/>
                  </a:cubicBezTo>
                  <a:cubicBezTo>
                    <a:pt x="186" y="667"/>
                    <a:pt x="269" y="667"/>
                    <a:pt x="329" y="679"/>
                  </a:cubicBezTo>
                  <a:cubicBezTo>
                    <a:pt x="626" y="525"/>
                    <a:pt x="888" y="394"/>
                    <a:pt x="1150" y="251"/>
                  </a:cubicBezTo>
                  <a:cubicBezTo>
                    <a:pt x="1186" y="227"/>
                    <a:pt x="1210" y="144"/>
                    <a:pt x="1198" y="108"/>
                  </a:cubicBezTo>
                  <a:cubicBezTo>
                    <a:pt x="1174" y="60"/>
                    <a:pt x="1103" y="1"/>
                    <a:pt x="106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p38"/>
            <p:cNvSpPr/>
            <p:nvPr/>
          </p:nvSpPr>
          <p:spPr>
            <a:xfrm>
              <a:off x="4335375" y="2378650"/>
              <a:ext cx="14875" cy="28925"/>
            </a:xfrm>
            <a:custGeom>
              <a:rect b="b" l="l" r="r" t="t"/>
              <a:pathLst>
                <a:path extrusionOk="0" h="1157" w="595">
                  <a:moveTo>
                    <a:pt x="89" y="1"/>
                  </a:moveTo>
                  <a:cubicBezTo>
                    <a:pt x="29" y="1"/>
                    <a:pt x="1" y="56"/>
                    <a:pt x="11" y="121"/>
                  </a:cubicBezTo>
                  <a:cubicBezTo>
                    <a:pt x="35" y="264"/>
                    <a:pt x="71" y="407"/>
                    <a:pt x="107" y="538"/>
                  </a:cubicBezTo>
                  <a:cubicBezTo>
                    <a:pt x="178" y="717"/>
                    <a:pt x="238" y="895"/>
                    <a:pt x="321" y="1050"/>
                  </a:cubicBezTo>
                  <a:cubicBezTo>
                    <a:pt x="338" y="1100"/>
                    <a:pt x="384" y="1156"/>
                    <a:pt x="443" y="1156"/>
                  </a:cubicBezTo>
                  <a:cubicBezTo>
                    <a:pt x="468" y="1156"/>
                    <a:pt x="495" y="1146"/>
                    <a:pt x="523" y="1122"/>
                  </a:cubicBezTo>
                  <a:cubicBezTo>
                    <a:pt x="559" y="1086"/>
                    <a:pt x="595" y="1014"/>
                    <a:pt x="595" y="979"/>
                  </a:cubicBezTo>
                  <a:cubicBezTo>
                    <a:pt x="535" y="645"/>
                    <a:pt x="440" y="336"/>
                    <a:pt x="250" y="62"/>
                  </a:cubicBezTo>
                  <a:cubicBezTo>
                    <a:pt x="226" y="14"/>
                    <a:pt x="154" y="2"/>
                    <a:pt x="107" y="2"/>
                  </a:cubicBezTo>
                  <a:cubicBezTo>
                    <a:pt x="101" y="1"/>
                    <a:pt x="95" y="1"/>
                    <a:pt x="89"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4" name="Google Shape;374;p38"/>
            <p:cNvSpPr/>
            <p:nvPr/>
          </p:nvSpPr>
          <p:spPr>
            <a:xfrm>
              <a:off x="4394575" y="2485175"/>
              <a:ext cx="23550" cy="13500"/>
            </a:xfrm>
            <a:custGeom>
              <a:rect b="b" l="l" r="r" t="t"/>
              <a:pathLst>
                <a:path extrusionOk="0" h="540" w="942">
                  <a:moveTo>
                    <a:pt x="754" y="1"/>
                  </a:moveTo>
                  <a:cubicBezTo>
                    <a:pt x="745" y="1"/>
                    <a:pt x="735" y="2"/>
                    <a:pt x="727" y="4"/>
                  </a:cubicBezTo>
                  <a:cubicBezTo>
                    <a:pt x="465" y="51"/>
                    <a:pt x="227" y="170"/>
                    <a:pt x="25" y="349"/>
                  </a:cubicBezTo>
                  <a:cubicBezTo>
                    <a:pt x="1" y="385"/>
                    <a:pt x="1" y="456"/>
                    <a:pt x="1" y="504"/>
                  </a:cubicBezTo>
                  <a:cubicBezTo>
                    <a:pt x="1" y="516"/>
                    <a:pt x="49" y="540"/>
                    <a:pt x="84" y="540"/>
                  </a:cubicBezTo>
                  <a:cubicBezTo>
                    <a:pt x="168" y="528"/>
                    <a:pt x="251" y="516"/>
                    <a:pt x="310" y="504"/>
                  </a:cubicBezTo>
                  <a:cubicBezTo>
                    <a:pt x="489" y="420"/>
                    <a:pt x="656" y="349"/>
                    <a:pt x="811" y="266"/>
                  </a:cubicBezTo>
                  <a:cubicBezTo>
                    <a:pt x="894" y="230"/>
                    <a:pt x="941" y="147"/>
                    <a:pt x="882" y="63"/>
                  </a:cubicBezTo>
                  <a:cubicBezTo>
                    <a:pt x="862" y="24"/>
                    <a:pt x="802" y="1"/>
                    <a:pt x="754"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5" name="Google Shape;375;p38"/>
            <p:cNvSpPr/>
            <p:nvPr/>
          </p:nvSpPr>
          <p:spPr>
            <a:xfrm>
              <a:off x="4502325" y="2437025"/>
              <a:ext cx="22350" cy="13125"/>
            </a:xfrm>
            <a:custGeom>
              <a:rect b="b" l="l" r="r" t="t"/>
              <a:pathLst>
                <a:path extrusionOk="0" h="525" w="894">
                  <a:moveTo>
                    <a:pt x="799" y="1"/>
                  </a:moveTo>
                  <a:cubicBezTo>
                    <a:pt x="715" y="13"/>
                    <a:pt x="620" y="25"/>
                    <a:pt x="525" y="37"/>
                  </a:cubicBezTo>
                  <a:cubicBezTo>
                    <a:pt x="382" y="120"/>
                    <a:pt x="227" y="203"/>
                    <a:pt x="84" y="287"/>
                  </a:cubicBezTo>
                  <a:cubicBezTo>
                    <a:pt x="13" y="322"/>
                    <a:pt x="1" y="382"/>
                    <a:pt x="60" y="430"/>
                  </a:cubicBezTo>
                  <a:cubicBezTo>
                    <a:pt x="96" y="477"/>
                    <a:pt x="144" y="525"/>
                    <a:pt x="191" y="525"/>
                  </a:cubicBezTo>
                  <a:cubicBezTo>
                    <a:pt x="453" y="477"/>
                    <a:pt x="692" y="394"/>
                    <a:pt x="870" y="180"/>
                  </a:cubicBezTo>
                  <a:cubicBezTo>
                    <a:pt x="894" y="156"/>
                    <a:pt x="882" y="72"/>
                    <a:pt x="870" y="25"/>
                  </a:cubicBezTo>
                  <a:cubicBezTo>
                    <a:pt x="870" y="13"/>
                    <a:pt x="822" y="1"/>
                    <a:pt x="799"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6" name="Google Shape;376;p38"/>
            <p:cNvSpPr/>
            <p:nvPr/>
          </p:nvSpPr>
          <p:spPr>
            <a:xfrm>
              <a:off x="4466925" y="2451875"/>
              <a:ext cx="24475" cy="13900"/>
            </a:xfrm>
            <a:custGeom>
              <a:rect b="b" l="l" r="r" t="t"/>
              <a:pathLst>
                <a:path extrusionOk="0" h="556" w="979">
                  <a:moveTo>
                    <a:pt x="842" y="0"/>
                  </a:moveTo>
                  <a:cubicBezTo>
                    <a:pt x="702" y="0"/>
                    <a:pt x="460" y="80"/>
                    <a:pt x="191" y="240"/>
                  </a:cubicBezTo>
                  <a:cubicBezTo>
                    <a:pt x="119" y="276"/>
                    <a:pt x="60" y="348"/>
                    <a:pt x="12" y="419"/>
                  </a:cubicBezTo>
                  <a:cubicBezTo>
                    <a:pt x="0" y="443"/>
                    <a:pt x="72" y="538"/>
                    <a:pt x="107" y="550"/>
                  </a:cubicBezTo>
                  <a:cubicBezTo>
                    <a:pt x="135" y="554"/>
                    <a:pt x="163" y="555"/>
                    <a:pt x="190" y="555"/>
                  </a:cubicBezTo>
                  <a:cubicBezTo>
                    <a:pt x="244" y="555"/>
                    <a:pt x="294" y="550"/>
                    <a:pt x="333" y="550"/>
                  </a:cubicBezTo>
                  <a:cubicBezTo>
                    <a:pt x="560" y="383"/>
                    <a:pt x="881" y="395"/>
                    <a:pt x="965" y="98"/>
                  </a:cubicBezTo>
                  <a:cubicBezTo>
                    <a:pt x="978" y="33"/>
                    <a:pt x="931" y="0"/>
                    <a:pt x="842"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38"/>
            <p:cNvSpPr/>
            <p:nvPr/>
          </p:nvSpPr>
          <p:spPr>
            <a:xfrm>
              <a:off x="4323450" y="2337925"/>
              <a:ext cx="8650" cy="22925"/>
            </a:xfrm>
            <a:custGeom>
              <a:rect b="b" l="l" r="r" t="t"/>
              <a:pathLst>
                <a:path extrusionOk="0" h="917" w="346">
                  <a:moveTo>
                    <a:pt x="24" y="0"/>
                  </a:moveTo>
                  <a:lnTo>
                    <a:pt x="24" y="0"/>
                  </a:lnTo>
                  <a:cubicBezTo>
                    <a:pt x="0" y="500"/>
                    <a:pt x="0" y="500"/>
                    <a:pt x="334" y="917"/>
                  </a:cubicBezTo>
                  <a:cubicBezTo>
                    <a:pt x="346" y="393"/>
                    <a:pt x="346" y="393"/>
                    <a:pt x="24"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8" name="Google Shape;378;p38"/>
            <p:cNvSpPr/>
            <p:nvPr/>
          </p:nvSpPr>
          <p:spPr>
            <a:xfrm>
              <a:off x="4308850" y="2304350"/>
              <a:ext cx="11050" cy="16500"/>
            </a:xfrm>
            <a:custGeom>
              <a:rect b="b" l="l" r="r" t="t"/>
              <a:pathLst>
                <a:path extrusionOk="0" h="660" w="442">
                  <a:moveTo>
                    <a:pt x="203" y="0"/>
                  </a:moveTo>
                  <a:cubicBezTo>
                    <a:pt x="163" y="0"/>
                    <a:pt x="105" y="20"/>
                    <a:pt x="96" y="45"/>
                  </a:cubicBezTo>
                  <a:cubicBezTo>
                    <a:pt x="1" y="236"/>
                    <a:pt x="120" y="557"/>
                    <a:pt x="310" y="653"/>
                  </a:cubicBezTo>
                  <a:cubicBezTo>
                    <a:pt x="325" y="658"/>
                    <a:pt x="340" y="660"/>
                    <a:pt x="353" y="660"/>
                  </a:cubicBezTo>
                  <a:cubicBezTo>
                    <a:pt x="404" y="660"/>
                    <a:pt x="441" y="626"/>
                    <a:pt x="441" y="569"/>
                  </a:cubicBezTo>
                  <a:cubicBezTo>
                    <a:pt x="441" y="486"/>
                    <a:pt x="430" y="391"/>
                    <a:pt x="430" y="284"/>
                  </a:cubicBezTo>
                  <a:cubicBezTo>
                    <a:pt x="370" y="200"/>
                    <a:pt x="310" y="93"/>
                    <a:pt x="239" y="10"/>
                  </a:cubicBezTo>
                  <a:cubicBezTo>
                    <a:pt x="232" y="3"/>
                    <a:pt x="219" y="0"/>
                    <a:pt x="203"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38"/>
            <p:cNvSpPr/>
            <p:nvPr/>
          </p:nvSpPr>
          <p:spPr>
            <a:xfrm>
              <a:off x="4579125" y="2401275"/>
              <a:ext cx="27725" cy="14775"/>
            </a:xfrm>
            <a:custGeom>
              <a:rect b="b" l="l" r="r" t="t"/>
              <a:pathLst>
                <a:path extrusionOk="0" h="591" w="1109">
                  <a:moveTo>
                    <a:pt x="987" y="1"/>
                  </a:moveTo>
                  <a:cubicBezTo>
                    <a:pt x="984" y="1"/>
                    <a:pt x="980" y="1"/>
                    <a:pt x="977" y="2"/>
                  </a:cubicBezTo>
                  <a:cubicBezTo>
                    <a:pt x="810" y="38"/>
                    <a:pt x="644" y="86"/>
                    <a:pt x="477" y="157"/>
                  </a:cubicBezTo>
                  <a:cubicBezTo>
                    <a:pt x="191" y="264"/>
                    <a:pt x="1" y="478"/>
                    <a:pt x="108" y="550"/>
                  </a:cubicBezTo>
                  <a:cubicBezTo>
                    <a:pt x="157" y="580"/>
                    <a:pt x="205" y="591"/>
                    <a:pt x="251" y="591"/>
                  </a:cubicBezTo>
                  <a:cubicBezTo>
                    <a:pt x="373" y="591"/>
                    <a:pt x="487" y="513"/>
                    <a:pt x="608" y="478"/>
                  </a:cubicBezTo>
                  <a:cubicBezTo>
                    <a:pt x="739" y="419"/>
                    <a:pt x="870" y="359"/>
                    <a:pt x="1001" y="300"/>
                  </a:cubicBezTo>
                  <a:cubicBezTo>
                    <a:pt x="1025" y="288"/>
                    <a:pt x="1060" y="264"/>
                    <a:pt x="1060" y="240"/>
                  </a:cubicBezTo>
                  <a:cubicBezTo>
                    <a:pt x="1084" y="193"/>
                    <a:pt x="1108" y="133"/>
                    <a:pt x="1096" y="86"/>
                  </a:cubicBezTo>
                  <a:cubicBezTo>
                    <a:pt x="1085" y="53"/>
                    <a:pt x="1025" y="1"/>
                    <a:pt x="98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38"/>
            <p:cNvSpPr/>
            <p:nvPr/>
          </p:nvSpPr>
          <p:spPr>
            <a:xfrm>
              <a:off x="4622300" y="2385550"/>
              <a:ext cx="22650" cy="12825"/>
            </a:xfrm>
            <a:custGeom>
              <a:rect b="b" l="l" r="r" t="t"/>
              <a:pathLst>
                <a:path extrusionOk="0" h="513" w="906">
                  <a:moveTo>
                    <a:pt x="548" y="0"/>
                  </a:moveTo>
                  <a:cubicBezTo>
                    <a:pt x="369" y="95"/>
                    <a:pt x="203" y="191"/>
                    <a:pt x="36" y="310"/>
                  </a:cubicBezTo>
                  <a:cubicBezTo>
                    <a:pt x="0" y="334"/>
                    <a:pt x="0" y="405"/>
                    <a:pt x="0" y="465"/>
                  </a:cubicBezTo>
                  <a:cubicBezTo>
                    <a:pt x="0" y="476"/>
                    <a:pt x="36" y="512"/>
                    <a:pt x="48" y="512"/>
                  </a:cubicBezTo>
                  <a:cubicBezTo>
                    <a:pt x="61" y="513"/>
                    <a:pt x="74" y="513"/>
                    <a:pt x="88" y="513"/>
                  </a:cubicBezTo>
                  <a:cubicBezTo>
                    <a:pt x="414" y="513"/>
                    <a:pt x="676" y="372"/>
                    <a:pt x="893" y="155"/>
                  </a:cubicBezTo>
                  <a:cubicBezTo>
                    <a:pt x="905" y="143"/>
                    <a:pt x="846" y="36"/>
                    <a:pt x="810" y="24"/>
                  </a:cubicBezTo>
                  <a:cubicBezTo>
                    <a:pt x="738" y="0"/>
                    <a:pt x="643" y="0"/>
                    <a:pt x="548"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38"/>
            <p:cNvSpPr/>
            <p:nvPr/>
          </p:nvSpPr>
          <p:spPr>
            <a:xfrm>
              <a:off x="4549375" y="2417700"/>
              <a:ext cx="19650" cy="11925"/>
            </a:xfrm>
            <a:custGeom>
              <a:rect b="b" l="l" r="r" t="t"/>
              <a:pathLst>
                <a:path extrusionOk="0" h="477" w="786">
                  <a:moveTo>
                    <a:pt x="631" y="0"/>
                  </a:moveTo>
                  <a:cubicBezTo>
                    <a:pt x="548" y="12"/>
                    <a:pt x="464" y="48"/>
                    <a:pt x="357" y="71"/>
                  </a:cubicBezTo>
                  <a:cubicBezTo>
                    <a:pt x="274" y="119"/>
                    <a:pt x="167" y="167"/>
                    <a:pt x="72" y="226"/>
                  </a:cubicBezTo>
                  <a:cubicBezTo>
                    <a:pt x="36" y="250"/>
                    <a:pt x="0" y="322"/>
                    <a:pt x="12" y="369"/>
                  </a:cubicBezTo>
                  <a:cubicBezTo>
                    <a:pt x="24" y="405"/>
                    <a:pt x="83" y="476"/>
                    <a:pt x="131" y="476"/>
                  </a:cubicBezTo>
                  <a:cubicBezTo>
                    <a:pt x="369" y="476"/>
                    <a:pt x="584" y="393"/>
                    <a:pt x="750" y="226"/>
                  </a:cubicBezTo>
                  <a:cubicBezTo>
                    <a:pt x="786" y="191"/>
                    <a:pt x="786" y="107"/>
                    <a:pt x="774" y="60"/>
                  </a:cubicBezTo>
                  <a:cubicBezTo>
                    <a:pt x="750" y="24"/>
                    <a:pt x="679" y="0"/>
                    <a:pt x="631"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38"/>
            <p:cNvSpPr/>
            <p:nvPr/>
          </p:nvSpPr>
          <p:spPr>
            <a:xfrm>
              <a:off x="4278200" y="2218550"/>
              <a:ext cx="13100" cy="24575"/>
            </a:xfrm>
            <a:custGeom>
              <a:rect b="b" l="l" r="r" t="t"/>
              <a:pathLst>
                <a:path extrusionOk="0" h="983" w="524">
                  <a:moveTo>
                    <a:pt x="143" y="1"/>
                  </a:moveTo>
                  <a:cubicBezTo>
                    <a:pt x="120" y="1"/>
                    <a:pt x="84" y="1"/>
                    <a:pt x="60" y="13"/>
                  </a:cubicBezTo>
                  <a:cubicBezTo>
                    <a:pt x="36" y="25"/>
                    <a:pt x="1" y="48"/>
                    <a:pt x="1" y="60"/>
                  </a:cubicBezTo>
                  <a:cubicBezTo>
                    <a:pt x="12" y="203"/>
                    <a:pt x="36" y="334"/>
                    <a:pt x="60" y="441"/>
                  </a:cubicBezTo>
                  <a:cubicBezTo>
                    <a:pt x="167" y="644"/>
                    <a:pt x="132" y="894"/>
                    <a:pt x="370" y="977"/>
                  </a:cubicBezTo>
                  <a:cubicBezTo>
                    <a:pt x="381" y="980"/>
                    <a:pt x="391" y="982"/>
                    <a:pt x="400" y="982"/>
                  </a:cubicBezTo>
                  <a:cubicBezTo>
                    <a:pt x="524" y="982"/>
                    <a:pt x="513" y="701"/>
                    <a:pt x="370" y="358"/>
                  </a:cubicBezTo>
                  <a:cubicBezTo>
                    <a:pt x="322" y="227"/>
                    <a:pt x="286" y="84"/>
                    <a:pt x="143"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38"/>
            <p:cNvSpPr/>
            <p:nvPr/>
          </p:nvSpPr>
          <p:spPr>
            <a:xfrm>
              <a:off x="4290100" y="2255850"/>
              <a:ext cx="13725" cy="22600"/>
            </a:xfrm>
            <a:custGeom>
              <a:rect b="b" l="l" r="r" t="t"/>
              <a:pathLst>
                <a:path extrusionOk="0" h="904" w="549">
                  <a:moveTo>
                    <a:pt x="131" y="1"/>
                  </a:moveTo>
                  <a:cubicBezTo>
                    <a:pt x="112" y="1"/>
                    <a:pt x="96" y="7"/>
                    <a:pt x="84" y="21"/>
                  </a:cubicBezTo>
                  <a:cubicBezTo>
                    <a:pt x="1" y="128"/>
                    <a:pt x="37" y="235"/>
                    <a:pt x="84" y="342"/>
                  </a:cubicBezTo>
                  <a:cubicBezTo>
                    <a:pt x="156" y="533"/>
                    <a:pt x="179" y="747"/>
                    <a:pt x="346" y="890"/>
                  </a:cubicBezTo>
                  <a:cubicBezTo>
                    <a:pt x="361" y="900"/>
                    <a:pt x="383" y="904"/>
                    <a:pt x="406" y="904"/>
                  </a:cubicBezTo>
                  <a:cubicBezTo>
                    <a:pt x="438" y="904"/>
                    <a:pt x="473" y="897"/>
                    <a:pt x="501" y="890"/>
                  </a:cubicBezTo>
                  <a:cubicBezTo>
                    <a:pt x="525" y="890"/>
                    <a:pt x="548" y="842"/>
                    <a:pt x="548" y="819"/>
                  </a:cubicBezTo>
                  <a:cubicBezTo>
                    <a:pt x="537" y="711"/>
                    <a:pt x="525" y="592"/>
                    <a:pt x="525" y="545"/>
                  </a:cubicBezTo>
                  <a:cubicBezTo>
                    <a:pt x="465" y="402"/>
                    <a:pt x="441" y="319"/>
                    <a:pt x="406" y="247"/>
                  </a:cubicBezTo>
                  <a:cubicBezTo>
                    <a:pt x="348" y="112"/>
                    <a:pt x="212" y="1"/>
                    <a:pt x="131"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84" name="Google Shape;384;p38"/>
          <p:cNvSpPr/>
          <p:nvPr/>
        </p:nvSpPr>
        <p:spPr>
          <a:xfrm>
            <a:off x="1801482" y="2727275"/>
            <a:ext cx="5165408" cy="151829"/>
          </a:xfrm>
          <a:custGeom>
            <a:rect b="b" l="l" r="r" t="t"/>
            <a:pathLst>
              <a:path extrusionOk="0" h="6823" w="50010">
                <a:moveTo>
                  <a:pt x="44061" y="0"/>
                </a:moveTo>
                <a:cubicBezTo>
                  <a:pt x="30110" y="0"/>
                  <a:pt x="16164" y="731"/>
                  <a:pt x="2292" y="2205"/>
                </a:cubicBezTo>
                <a:cubicBezTo>
                  <a:pt x="1062" y="2344"/>
                  <a:pt x="1" y="3169"/>
                  <a:pt x="1" y="4510"/>
                </a:cubicBezTo>
                <a:cubicBezTo>
                  <a:pt x="1" y="5603"/>
                  <a:pt x="955" y="6823"/>
                  <a:pt x="2122" y="6823"/>
                </a:cubicBezTo>
                <a:cubicBezTo>
                  <a:pt x="2178" y="6823"/>
                  <a:pt x="2235" y="6820"/>
                  <a:pt x="2292" y="6814"/>
                </a:cubicBezTo>
                <a:cubicBezTo>
                  <a:pt x="16179" y="5340"/>
                  <a:pt x="30140" y="4596"/>
                  <a:pt x="44106" y="4596"/>
                </a:cubicBezTo>
                <a:cubicBezTo>
                  <a:pt x="45087" y="4596"/>
                  <a:pt x="46068" y="4600"/>
                  <a:pt x="47048" y="4607"/>
                </a:cubicBezTo>
                <a:cubicBezTo>
                  <a:pt x="47057" y="4607"/>
                  <a:pt x="47066" y="4607"/>
                  <a:pt x="47075" y="4607"/>
                </a:cubicBezTo>
                <a:cubicBezTo>
                  <a:pt x="50010" y="4607"/>
                  <a:pt x="50001" y="26"/>
                  <a:pt x="47048" y="12"/>
                </a:cubicBezTo>
                <a:cubicBezTo>
                  <a:pt x="46052" y="4"/>
                  <a:pt x="45056" y="0"/>
                  <a:pt x="44061" y="0"/>
                </a:cubicBezTo>
                <a:close/>
              </a:path>
            </a:pathLst>
          </a:custGeom>
          <a:solidFill>
            <a:srgbClr val="FBA83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38"/>
          <p:cNvSpPr txBox="1"/>
          <p:nvPr>
            <p:ph idx="1" type="body"/>
          </p:nvPr>
        </p:nvSpPr>
        <p:spPr>
          <a:xfrm>
            <a:off x="1076726" y="3049350"/>
            <a:ext cx="4435200" cy="473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3000"/>
              <a:t>Any questions?</a:t>
            </a:r>
            <a:endParaRPr sz="3000"/>
          </a:p>
        </p:txBody>
      </p:sp>
      <p:grpSp>
        <p:nvGrpSpPr>
          <p:cNvPr id="386" name="Google Shape;386;p38"/>
          <p:cNvGrpSpPr/>
          <p:nvPr/>
        </p:nvGrpSpPr>
        <p:grpSpPr>
          <a:xfrm rot="1533986">
            <a:off x="7879984" y="2569644"/>
            <a:ext cx="340777" cy="1131537"/>
            <a:chOff x="3820725" y="4490525"/>
            <a:chExt cx="105400" cy="350050"/>
          </a:xfrm>
        </p:grpSpPr>
        <p:sp>
          <p:nvSpPr>
            <p:cNvPr id="387" name="Google Shape;387;p38"/>
            <p:cNvSpPr/>
            <p:nvPr/>
          </p:nvSpPr>
          <p:spPr>
            <a:xfrm>
              <a:off x="3850500" y="4766400"/>
              <a:ext cx="74725" cy="74175"/>
            </a:xfrm>
            <a:custGeom>
              <a:rect b="b" l="l" r="r" t="t"/>
              <a:pathLst>
                <a:path extrusionOk="0" h="2967" w="2989">
                  <a:moveTo>
                    <a:pt x="1929" y="361"/>
                  </a:moveTo>
                  <a:cubicBezTo>
                    <a:pt x="2167" y="563"/>
                    <a:pt x="2405" y="777"/>
                    <a:pt x="2655" y="968"/>
                  </a:cubicBezTo>
                  <a:cubicBezTo>
                    <a:pt x="2655" y="992"/>
                    <a:pt x="2655" y="1027"/>
                    <a:pt x="2655" y="1063"/>
                  </a:cubicBezTo>
                  <a:cubicBezTo>
                    <a:pt x="2417" y="872"/>
                    <a:pt x="2179" y="706"/>
                    <a:pt x="1941" y="515"/>
                  </a:cubicBezTo>
                  <a:cubicBezTo>
                    <a:pt x="1929" y="468"/>
                    <a:pt x="1929" y="408"/>
                    <a:pt x="1929" y="361"/>
                  </a:cubicBezTo>
                  <a:close/>
                  <a:moveTo>
                    <a:pt x="1941" y="599"/>
                  </a:moveTo>
                  <a:lnTo>
                    <a:pt x="1941" y="599"/>
                  </a:lnTo>
                  <a:cubicBezTo>
                    <a:pt x="2179" y="777"/>
                    <a:pt x="2405" y="968"/>
                    <a:pt x="2643" y="1146"/>
                  </a:cubicBezTo>
                  <a:cubicBezTo>
                    <a:pt x="2631" y="1325"/>
                    <a:pt x="2655" y="1515"/>
                    <a:pt x="2655" y="1694"/>
                  </a:cubicBezTo>
                  <a:cubicBezTo>
                    <a:pt x="2560" y="1611"/>
                    <a:pt x="2453" y="1527"/>
                    <a:pt x="2346" y="1432"/>
                  </a:cubicBezTo>
                  <a:cubicBezTo>
                    <a:pt x="2227" y="1325"/>
                    <a:pt x="2107" y="1218"/>
                    <a:pt x="1988" y="1111"/>
                  </a:cubicBezTo>
                  <a:cubicBezTo>
                    <a:pt x="1977" y="944"/>
                    <a:pt x="1953" y="765"/>
                    <a:pt x="1941" y="599"/>
                  </a:cubicBezTo>
                  <a:close/>
                  <a:moveTo>
                    <a:pt x="1667" y="432"/>
                  </a:moveTo>
                  <a:cubicBezTo>
                    <a:pt x="1679" y="872"/>
                    <a:pt x="1703" y="1301"/>
                    <a:pt x="1774" y="1742"/>
                  </a:cubicBezTo>
                  <a:cubicBezTo>
                    <a:pt x="1691" y="1734"/>
                    <a:pt x="1607" y="1731"/>
                    <a:pt x="1524" y="1731"/>
                  </a:cubicBezTo>
                  <a:cubicBezTo>
                    <a:pt x="1357" y="1731"/>
                    <a:pt x="1191" y="1742"/>
                    <a:pt x="1024" y="1742"/>
                  </a:cubicBezTo>
                  <a:cubicBezTo>
                    <a:pt x="845" y="1754"/>
                    <a:pt x="667" y="1754"/>
                    <a:pt x="476" y="1777"/>
                  </a:cubicBezTo>
                  <a:cubicBezTo>
                    <a:pt x="476" y="1527"/>
                    <a:pt x="441" y="1265"/>
                    <a:pt x="429" y="1015"/>
                  </a:cubicBezTo>
                  <a:cubicBezTo>
                    <a:pt x="417" y="837"/>
                    <a:pt x="405" y="670"/>
                    <a:pt x="381" y="491"/>
                  </a:cubicBezTo>
                  <a:lnTo>
                    <a:pt x="381" y="491"/>
                  </a:lnTo>
                  <a:cubicBezTo>
                    <a:pt x="504" y="505"/>
                    <a:pt x="627" y="511"/>
                    <a:pt x="751" y="511"/>
                  </a:cubicBezTo>
                  <a:cubicBezTo>
                    <a:pt x="1059" y="511"/>
                    <a:pt x="1369" y="474"/>
                    <a:pt x="1667" y="432"/>
                  </a:cubicBezTo>
                  <a:close/>
                  <a:moveTo>
                    <a:pt x="2000" y="1242"/>
                  </a:moveTo>
                  <a:cubicBezTo>
                    <a:pt x="2203" y="1456"/>
                    <a:pt x="2417" y="1682"/>
                    <a:pt x="2655" y="1849"/>
                  </a:cubicBezTo>
                  <a:cubicBezTo>
                    <a:pt x="2655" y="1980"/>
                    <a:pt x="2655" y="2099"/>
                    <a:pt x="2655" y="2230"/>
                  </a:cubicBezTo>
                  <a:cubicBezTo>
                    <a:pt x="2488" y="2039"/>
                    <a:pt x="2262" y="1873"/>
                    <a:pt x="2048" y="1742"/>
                  </a:cubicBezTo>
                  <a:cubicBezTo>
                    <a:pt x="2036" y="1575"/>
                    <a:pt x="2012" y="1408"/>
                    <a:pt x="2000" y="1242"/>
                  </a:cubicBezTo>
                  <a:close/>
                  <a:moveTo>
                    <a:pt x="2048" y="1837"/>
                  </a:moveTo>
                  <a:lnTo>
                    <a:pt x="2048" y="1837"/>
                  </a:lnTo>
                  <a:cubicBezTo>
                    <a:pt x="2274" y="2004"/>
                    <a:pt x="2465" y="2194"/>
                    <a:pt x="2667" y="2396"/>
                  </a:cubicBezTo>
                  <a:cubicBezTo>
                    <a:pt x="2667" y="2480"/>
                    <a:pt x="2667" y="2551"/>
                    <a:pt x="2679" y="2635"/>
                  </a:cubicBezTo>
                  <a:lnTo>
                    <a:pt x="2524" y="2635"/>
                  </a:lnTo>
                  <a:cubicBezTo>
                    <a:pt x="2310" y="2444"/>
                    <a:pt x="2072" y="2266"/>
                    <a:pt x="1834" y="2087"/>
                  </a:cubicBezTo>
                  <a:cubicBezTo>
                    <a:pt x="1857" y="2075"/>
                    <a:pt x="1869" y="2075"/>
                    <a:pt x="1881" y="2075"/>
                  </a:cubicBezTo>
                  <a:cubicBezTo>
                    <a:pt x="1905" y="2063"/>
                    <a:pt x="1917" y="2063"/>
                    <a:pt x="1929" y="2051"/>
                  </a:cubicBezTo>
                  <a:cubicBezTo>
                    <a:pt x="2000" y="2051"/>
                    <a:pt x="2060" y="2015"/>
                    <a:pt x="2060" y="1932"/>
                  </a:cubicBezTo>
                  <a:cubicBezTo>
                    <a:pt x="2060" y="1896"/>
                    <a:pt x="2048" y="1861"/>
                    <a:pt x="2048" y="1837"/>
                  </a:cubicBezTo>
                  <a:close/>
                  <a:moveTo>
                    <a:pt x="1715" y="2111"/>
                  </a:moveTo>
                  <a:cubicBezTo>
                    <a:pt x="1917" y="2289"/>
                    <a:pt x="2119" y="2468"/>
                    <a:pt x="2334" y="2635"/>
                  </a:cubicBezTo>
                  <a:cubicBezTo>
                    <a:pt x="2203" y="2647"/>
                    <a:pt x="2060" y="2658"/>
                    <a:pt x="1929" y="2670"/>
                  </a:cubicBezTo>
                  <a:cubicBezTo>
                    <a:pt x="1822" y="2551"/>
                    <a:pt x="1679" y="2468"/>
                    <a:pt x="1560" y="2373"/>
                  </a:cubicBezTo>
                  <a:cubicBezTo>
                    <a:pt x="1453" y="2301"/>
                    <a:pt x="1357" y="2218"/>
                    <a:pt x="1250" y="2146"/>
                  </a:cubicBezTo>
                  <a:cubicBezTo>
                    <a:pt x="1405" y="2146"/>
                    <a:pt x="1560" y="2135"/>
                    <a:pt x="1715" y="2111"/>
                  </a:cubicBezTo>
                  <a:close/>
                  <a:moveTo>
                    <a:pt x="476" y="2051"/>
                  </a:moveTo>
                  <a:lnTo>
                    <a:pt x="476" y="2051"/>
                  </a:lnTo>
                  <a:cubicBezTo>
                    <a:pt x="655" y="2099"/>
                    <a:pt x="857" y="2123"/>
                    <a:pt x="1048" y="2135"/>
                  </a:cubicBezTo>
                  <a:cubicBezTo>
                    <a:pt x="1167" y="2242"/>
                    <a:pt x="1322" y="2337"/>
                    <a:pt x="1441" y="2432"/>
                  </a:cubicBezTo>
                  <a:cubicBezTo>
                    <a:pt x="1548" y="2504"/>
                    <a:pt x="1655" y="2599"/>
                    <a:pt x="1762" y="2670"/>
                  </a:cubicBezTo>
                  <a:cubicBezTo>
                    <a:pt x="1584" y="2682"/>
                    <a:pt x="1393" y="2682"/>
                    <a:pt x="1215" y="2682"/>
                  </a:cubicBezTo>
                  <a:cubicBezTo>
                    <a:pt x="1131" y="2539"/>
                    <a:pt x="976" y="2420"/>
                    <a:pt x="845" y="2313"/>
                  </a:cubicBezTo>
                  <a:cubicBezTo>
                    <a:pt x="726" y="2230"/>
                    <a:pt x="607" y="2123"/>
                    <a:pt x="476" y="2051"/>
                  </a:cubicBezTo>
                  <a:close/>
                  <a:moveTo>
                    <a:pt x="1757" y="0"/>
                  </a:moveTo>
                  <a:cubicBezTo>
                    <a:pt x="1724" y="0"/>
                    <a:pt x="1696" y="26"/>
                    <a:pt x="1679" y="51"/>
                  </a:cubicBezTo>
                  <a:lnTo>
                    <a:pt x="1619" y="51"/>
                  </a:lnTo>
                  <a:cubicBezTo>
                    <a:pt x="1191" y="110"/>
                    <a:pt x="762" y="110"/>
                    <a:pt x="333" y="182"/>
                  </a:cubicBezTo>
                  <a:cubicBezTo>
                    <a:pt x="310" y="182"/>
                    <a:pt x="286" y="194"/>
                    <a:pt x="274" y="218"/>
                  </a:cubicBezTo>
                  <a:cubicBezTo>
                    <a:pt x="226" y="218"/>
                    <a:pt x="191" y="241"/>
                    <a:pt x="167" y="277"/>
                  </a:cubicBezTo>
                  <a:cubicBezTo>
                    <a:pt x="0" y="765"/>
                    <a:pt x="0" y="1408"/>
                    <a:pt x="155" y="1896"/>
                  </a:cubicBezTo>
                  <a:cubicBezTo>
                    <a:pt x="167" y="1944"/>
                    <a:pt x="202" y="1968"/>
                    <a:pt x="238" y="1992"/>
                  </a:cubicBezTo>
                  <a:cubicBezTo>
                    <a:pt x="202" y="2015"/>
                    <a:pt x="191" y="2063"/>
                    <a:pt x="214" y="2099"/>
                  </a:cubicBezTo>
                  <a:cubicBezTo>
                    <a:pt x="322" y="2277"/>
                    <a:pt x="488" y="2420"/>
                    <a:pt x="643" y="2551"/>
                  </a:cubicBezTo>
                  <a:cubicBezTo>
                    <a:pt x="738" y="2635"/>
                    <a:pt x="857" y="2742"/>
                    <a:pt x="988" y="2801"/>
                  </a:cubicBezTo>
                  <a:cubicBezTo>
                    <a:pt x="976" y="2849"/>
                    <a:pt x="1000" y="2897"/>
                    <a:pt x="1060" y="2897"/>
                  </a:cubicBezTo>
                  <a:cubicBezTo>
                    <a:pt x="1329" y="2939"/>
                    <a:pt x="1630" y="2967"/>
                    <a:pt x="1929" y="2967"/>
                  </a:cubicBezTo>
                  <a:cubicBezTo>
                    <a:pt x="2211" y="2967"/>
                    <a:pt x="2490" y="2942"/>
                    <a:pt x="2739" y="2885"/>
                  </a:cubicBezTo>
                  <a:cubicBezTo>
                    <a:pt x="2762" y="2873"/>
                    <a:pt x="2774" y="2873"/>
                    <a:pt x="2786" y="2861"/>
                  </a:cubicBezTo>
                  <a:cubicBezTo>
                    <a:pt x="2794" y="2863"/>
                    <a:pt x="2802" y="2864"/>
                    <a:pt x="2810" y="2864"/>
                  </a:cubicBezTo>
                  <a:cubicBezTo>
                    <a:pt x="2849" y="2864"/>
                    <a:pt x="2883" y="2839"/>
                    <a:pt x="2893" y="2789"/>
                  </a:cubicBezTo>
                  <a:cubicBezTo>
                    <a:pt x="2941" y="2468"/>
                    <a:pt x="2953" y="2146"/>
                    <a:pt x="2941" y="1825"/>
                  </a:cubicBezTo>
                  <a:cubicBezTo>
                    <a:pt x="2941" y="1575"/>
                    <a:pt x="2953" y="1289"/>
                    <a:pt x="2905" y="1039"/>
                  </a:cubicBezTo>
                  <a:cubicBezTo>
                    <a:pt x="2965" y="992"/>
                    <a:pt x="2989" y="896"/>
                    <a:pt x="2917" y="849"/>
                  </a:cubicBezTo>
                  <a:cubicBezTo>
                    <a:pt x="2560" y="551"/>
                    <a:pt x="2179" y="277"/>
                    <a:pt x="1798" y="15"/>
                  </a:cubicBezTo>
                  <a:cubicBezTo>
                    <a:pt x="1784" y="5"/>
                    <a:pt x="1770" y="0"/>
                    <a:pt x="1757"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8" name="Google Shape;388;p38"/>
            <p:cNvSpPr/>
            <p:nvPr/>
          </p:nvSpPr>
          <p:spPr>
            <a:xfrm>
              <a:off x="3820725" y="4490525"/>
              <a:ext cx="105400" cy="246725"/>
            </a:xfrm>
            <a:custGeom>
              <a:rect b="b" l="l" r="r" t="t"/>
              <a:pathLst>
                <a:path extrusionOk="0" h="9869" w="4216">
                  <a:moveTo>
                    <a:pt x="3013" y="537"/>
                  </a:moveTo>
                  <a:cubicBezTo>
                    <a:pt x="3072" y="573"/>
                    <a:pt x="3132" y="597"/>
                    <a:pt x="3179" y="632"/>
                  </a:cubicBezTo>
                  <a:cubicBezTo>
                    <a:pt x="3394" y="763"/>
                    <a:pt x="3620" y="882"/>
                    <a:pt x="3846" y="978"/>
                  </a:cubicBezTo>
                  <a:cubicBezTo>
                    <a:pt x="3846" y="1132"/>
                    <a:pt x="3846" y="1299"/>
                    <a:pt x="3846" y="1454"/>
                  </a:cubicBezTo>
                  <a:cubicBezTo>
                    <a:pt x="3584" y="1204"/>
                    <a:pt x="3298" y="978"/>
                    <a:pt x="3037" y="751"/>
                  </a:cubicBezTo>
                  <a:cubicBezTo>
                    <a:pt x="3025" y="680"/>
                    <a:pt x="3025" y="608"/>
                    <a:pt x="3013" y="537"/>
                  </a:cubicBezTo>
                  <a:close/>
                  <a:moveTo>
                    <a:pt x="3048" y="894"/>
                  </a:moveTo>
                  <a:lnTo>
                    <a:pt x="3048" y="894"/>
                  </a:lnTo>
                  <a:cubicBezTo>
                    <a:pt x="3310" y="1156"/>
                    <a:pt x="3572" y="1430"/>
                    <a:pt x="3846" y="1680"/>
                  </a:cubicBezTo>
                  <a:cubicBezTo>
                    <a:pt x="3858" y="1894"/>
                    <a:pt x="3858" y="2097"/>
                    <a:pt x="3858" y="2311"/>
                  </a:cubicBezTo>
                  <a:cubicBezTo>
                    <a:pt x="3751" y="2192"/>
                    <a:pt x="3620" y="2097"/>
                    <a:pt x="3501" y="1978"/>
                  </a:cubicBezTo>
                  <a:cubicBezTo>
                    <a:pt x="3358" y="1847"/>
                    <a:pt x="3227" y="1704"/>
                    <a:pt x="3084" y="1561"/>
                  </a:cubicBezTo>
                  <a:cubicBezTo>
                    <a:pt x="3072" y="1335"/>
                    <a:pt x="3060" y="1120"/>
                    <a:pt x="3048" y="894"/>
                  </a:cubicBezTo>
                  <a:close/>
                  <a:moveTo>
                    <a:pt x="3084" y="1668"/>
                  </a:moveTo>
                  <a:lnTo>
                    <a:pt x="3084" y="1668"/>
                  </a:lnTo>
                  <a:cubicBezTo>
                    <a:pt x="3215" y="1799"/>
                    <a:pt x="3346" y="1930"/>
                    <a:pt x="3477" y="2061"/>
                  </a:cubicBezTo>
                  <a:cubicBezTo>
                    <a:pt x="3596" y="2192"/>
                    <a:pt x="3727" y="2335"/>
                    <a:pt x="3870" y="2442"/>
                  </a:cubicBezTo>
                  <a:cubicBezTo>
                    <a:pt x="3870" y="2668"/>
                    <a:pt x="3882" y="2894"/>
                    <a:pt x="3894" y="3109"/>
                  </a:cubicBezTo>
                  <a:cubicBezTo>
                    <a:pt x="3751" y="2990"/>
                    <a:pt x="3596" y="2871"/>
                    <a:pt x="3453" y="2752"/>
                  </a:cubicBezTo>
                  <a:cubicBezTo>
                    <a:pt x="3334" y="2644"/>
                    <a:pt x="3227" y="2537"/>
                    <a:pt x="3108" y="2430"/>
                  </a:cubicBezTo>
                  <a:cubicBezTo>
                    <a:pt x="3108" y="2180"/>
                    <a:pt x="3096" y="1918"/>
                    <a:pt x="3084" y="1668"/>
                  </a:cubicBezTo>
                  <a:close/>
                  <a:moveTo>
                    <a:pt x="3120" y="2561"/>
                  </a:moveTo>
                  <a:lnTo>
                    <a:pt x="3120" y="2561"/>
                  </a:lnTo>
                  <a:cubicBezTo>
                    <a:pt x="3215" y="2656"/>
                    <a:pt x="3310" y="2752"/>
                    <a:pt x="3406" y="2847"/>
                  </a:cubicBezTo>
                  <a:cubicBezTo>
                    <a:pt x="3560" y="2990"/>
                    <a:pt x="3715" y="3156"/>
                    <a:pt x="3894" y="3275"/>
                  </a:cubicBezTo>
                  <a:cubicBezTo>
                    <a:pt x="3906" y="3514"/>
                    <a:pt x="3906" y="3752"/>
                    <a:pt x="3918" y="4002"/>
                  </a:cubicBezTo>
                  <a:cubicBezTo>
                    <a:pt x="3679" y="3764"/>
                    <a:pt x="3394" y="3549"/>
                    <a:pt x="3132" y="3335"/>
                  </a:cubicBezTo>
                  <a:cubicBezTo>
                    <a:pt x="3120" y="3073"/>
                    <a:pt x="3120" y="2823"/>
                    <a:pt x="3120" y="2561"/>
                  </a:cubicBezTo>
                  <a:close/>
                  <a:moveTo>
                    <a:pt x="3132" y="3454"/>
                  </a:moveTo>
                  <a:cubicBezTo>
                    <a:pt x="3382" y="3704"/>
                    <a:pt x="3632" y="3942"/>
                    <a:pt x="3918" y="4133"/>
                  </a:cubicBezTo>
                  <a:cubicBezTo>
                    <a:pt x="3918" y="4347"/>
                    <a:pt x="3918" y="4549"/>
                    <a:pt x="3918" y="4764"/>
                  </a:cubicBezTo>
                  <a:cubicBezTo>
                    <a:pt x="3787" y="4633"/>
                    <a:pt x="3644" y="4526"/>
                    <a:pt x="3525" y="4407"/>
                  </a:cubicBezTo>
                  <a:cubicBezTo>
                    <a:pt x="3394" y="4276"/>
                    <a:pt x="3263" y="4145"/>
                    <a:pt x="3144" y="4002"/>
                  </a:cubicBezTo>
                  <a:cubicBezTo>
                    <a:pt x="3132" y="3823"/>
                    <a:pt x="3132" y="3645"/>
                    <a:pt x="3132" y="3454"/>
                  </a:cubicBezTo>
                  <a:close/>
                  <a:moveTo>
                    <a:pt x="3144" y="4145"/>
                  </a:moveTo>
                  <a:cubicBezTo>
                    <a:pt x="3370" y="4418"/>
                    <a:pt x="3632" y="4704"/>
                    <a:pt x="3918" y="4907"/>
                  </a:cubicBezTo>
                  <a:cubicBezTo>
                    <a:pt x="3906" y="4990"/>
                    <a:pt x="3906" y="5073"/>
                    <a:pt x="3906" y="5157"/>
                  </a:cubicBezTo>
                  <a:cubicBezTo>
                    <a:pt x="3906" y="5311"/>
                    <a:pt x="3894" y="5466"/>
                    <a:pt x="3894" y="5621"/>
                  </a:cubicBezTo>
                  <a:cubicBezTo>
                    <a:pt x="3668" y="5383"/>
                    <a:pt x="3418" y="5169"/>
                    <a:pt x="3168" y="4942"/>
                  </a:cubicBezTo>
                  <a:cubicBezTo>
                    <a:pt x="3168" y="4811"/>
                    <a:pt x="3156" y="4668"/>
                    <a:pt x="3156" y="4526"/>
                  </a:cubicBezTo>
                  <a:cubicBezTo>
                    <a:pt x="3144" y="4407"/>
                    <a:pt x="3144" y="4276"/>
                    <a:pt x="3144" y="4145"/>
                  </a:cubicBezTo>
                  <a:close/>
                  <a:moveTo>
                    <a:pt x="3168" y="5049"/>
                  </a:moveTo>
                  <a:lnTo>
                    <a:pt x="3168" y="5049"/>
                  </a:lnTo>
                  <a:cubicBezTo>
                    <a:pt x="3406" y="5288"/>
                    <a:pt x="3632" y="5526"/>
                    <a:pt x="3882" y="5728"/>
                  </a:cubicBezTo>
                  <a:cubicBezTo>
                    <a:pt x="3882" y="5954"/>
                    <a:pt x="3870" y="6181"/>
                    <a:pt x="3858" y="6407"/>
                  </a:cubicBezTo>
                  <a:cubicBezTo>
                    <a:pt x="3691" y="6145"/>
                    <a:pt x="3441" y="5931"/>
                    <a:pt x="3203" y="5740"/>
                  </a:cubicBezTo>
                  <a:cubicBezTo>
                    <a:pt x="3191" y="5502"/>
                    <a:pt x="3179" y="5276"/>
                    <a:pt x="3168" y="5049"/>
                  </a:cubicBezTo>
                  <a:close/>
                  <a:moveTo>
                    <a:pt x="3203" y="5847"/>
                  </a:moveTo>
                  <a:lnTo>
                    <a:pt x="3203" y="5847"/>
                  </a:lnTo>
                  <a:cubicBezTo>
                    <a:pt x="3298" y="5931"/>
                    <a:pt x="3382" y="6014"/>
                    <a:pt x="3465" y="6097"/>
                  </a:cubicBezTo>
                  <a:cubicBezTo>
                    <a:pt x="3608" y="6240"/>
                    <a:pt x="3715" y="6407"/>
                    <a:pt x="3858" y="6550"/>
                  </a:cubicBezTo>
                  <a:cubicBezTo>
                    <a:pt x="3846" y="6788"/>
                    <a:pt x="3834" y="7026"/>
                    <a:pt x="3822" y="7264"/>
                  </a:cubicBezTo>
                  <a:cubicBezTo>
                    <a:pt x="3632" y="7014"/>
                    <a:pt x="3429" y="6776"/>
                    <a:pt x="3239" y="6526"/>
                  </a:cubicBezTo>
                  <a:cubicBezTo>
                    <a:pt x="3227" y="6300"/>
                    <a:pt x="3215" y="6073"/>
                    <a:pt x="3203" y="5847"/>
                  </a:cubicBezTo>
                  <a:close/>
                  <a:moveTo>
                    <a:pt x="3239" y="6633"/>
                  </a:moveTo>
                  <a:lnTo>
                    <a:pt x="3239" y="6633"/>
                  </a:lnTo>
                  <a:cubicBezTo>
                    <a:pt x="3418" y="6883"/>
                    <a:pt x="3608" y="7145"/>
                    <a:pt x="3822" y="7371"/>
                  </a:cubicBezTo>
                  <a:cubicBezTo>
                    <a:pt x="3822" y="7550"/>
                    <a:pt x="3810" y="7728"/>
                    <a:pt x="3810" y="7895"/>
                  </a:cubicBezTo>
                  <a:cubicBezTo>
                    <a:pt x="3632" y="7693"/>
                    <a:pt x="3441" y="7478"/>
                    <a:pt x="3263" y="7264"/>
                  </a:cubicBezTo>
                  <a:cubicBezTo>
                    <a:pt x="3251" y="7050"/>
                    <a:pt x="3251" y="6835"/>
                    <a:pt x="3239" y="6633"/>
                  </a:cubicBezTo>
                  <a:close/>
                  <a:moveTo>
                    <a:pt x="3263" y="7443"/>
                  </a:moveTo>
                  <a:cubicBezTo>
                    <a:pt x="3429" y="7669"/>
                    <a:pt x="3608" y="7895"/>
                    <a:pt x="3799" y="8086"/>
                  </a:cubicBezTo>
                  <a:cubicBezTo>
                    <a:pt x="3799" y="8217"/>
                    <a:pt x="3799" y="8359"/>
                    <a:pt x="3799" y="8490"/>
                  </a:cubicBezTo>
                  <a:cubicBezTo>
                    <a:pt x="3703" y="8419"/>
                    <a:pt x="3608" y="8336"/>
                    <a:pt x="3525" y="8252"/>
                  </a:cubicBezTo>
                  <a:cubicBezTo>
                    <a:pt x="3429" y="8169"/>
                    <a:pt x="3334" y="8074"/>
                    <a:pt x="3251" y="7978"/>
                  </a:cubicBezTo>
                  <a:cubicBezTo>
                    <a:pt x="3263" y="7800"/>
                    <a:pt x="3263" y="7621"/>
                    <a:pt x="3263" y="7443"/>
                  </a:cubicBezTo>
                  <a:close/>
                  <a:moveTo>
                    <a:pt x="2739" y="323"/>
                  </a:moveTo>
                  <a:cubicBezTo>
                    <a:pt x="2691" y="1228"/>
                    <a:pt x="2727" y="2156"/>
                    <a:pt x="2763" y="3073"/>
                  </a:cubicBezTo>
                  <a:cubicBezTo>
                    <a:pt x="2751" y="3085"/>
                    <a:pt x="2751" y="3097"/>
                    <a:pt x="2763" y="3121"/>
                  </a:cubicBezTo>
                  <a:cubicBezTo>
                    <a:pt x="2787" y="3645"/>
                    <a:pt x="2822" y="4168"/>
                    <a:pt x="2834" y="4692"/>
                  </a:cubicBezTo>
                  <a:cubicBezTo>
                    <a:pt x="2870" y="5954"/>
                    <a:pt x="2822" y="7276"/>
                    <a:pt x="2989" y="8526"/>
                  </a:cubicBezTo>
                  <a:cubicBezTo>
                    <a:pt x="2965" y="8526"/>
                    <a:pt x="2941" y="8562"/>
                    <a:pt x="2965" y="8586"/>
                  </a:cubicBezTo>
                  <a:cubicBezTo>
                    <a:pt x="2977" y="8598"/>
                    <a:pt x="2989" y="8609"/>
                    <a:pt x="3013" y="8621"/>
                  </a:cubicBezTo>
                  <a:cubicBezTo>
                    <a:pt x="3013" y="8657"/>
                    <a:pt x="3013" y="8681"/>
                    <a:pt x="3025" y="8717"/>
                  </a:cubicBezTo>
                  <a:cubicBezTo>
                    <a:pt x="2948" y="8699"/>
                    <a:pt x="2867" y="8693"/>
                    <a:pt x="2786" y="8693"/>
                  </a:cubicBezTo>
                  <a:cubicBezTo>
                    <a:pt x="2591" y="8693"/>
                    <a:pt x="2388" y="8729"/>
                    <a:pt x="2203" y="8729"/>
                  </a:cubicBezTo>
                  <a:cubicBezTo>
                    <a:pt x="1894" y="8740"/>
                    <a:pt x="1596" y="8740"/>
                    <a:pt x="1286" y="8764"/>
                  </a:cubicBezTo>
                  <a:cubicBezTo>
                    <a:pt x="1274" y="7324"/>
                    <a:pt x="1036" y="5883"/>
                    <a:pt x="858" y="4442"/>
                  </a:cubicBezTo>
                  <a:cubicBezTo>
                    <a:pt x="703" y="3121"/>
                    <a:pt x="524" y="1775"/>
                    <a:pt x="322" y="454"/>
                  </a:cubicBezTo>
                  <a:lnTo>
                    <a:pt x="322" y="454"/>
                  </a:lnTo>
                  <a:cubicBezTo>
                    <a:pt x="462" y="465"/>
                    <a:pt x="602" y="469"/>
                    <a:pt x="744" y="469"/>
                  </a:cubicBezTo>
                  <a:cubicBezTo>
                    <a:pt x="1048" y="469"/>
                    <a:pt x="1355" y="450"/>
                    <a:pt x="1655" y="442"/>
                  </a:cubicBezTo>
                  <a:cubicBezTo>
                    <a:pt x="2025" y="418"/>
                    <a:pt x="2394" y="442"/>
                    <a:pt x="2727" y="323"/>
                  </a:cubicBezTo>
                  <a:close/>
                  <a:moveTo>
                    <a:pt x="3251" y="8097"/>
                  </a:moveTo>
                  <a:cubicBezTo>
                    <a:pt x="3418" y="8300"/>
                    <a:pt x="3596" y="8502"/>
                    <a:pt x="3799" y="8645"/>
                  </a:cubicBezTo>
                  <a:cubicBezTo>
                    <a:pt x="3799" y="8848"/>
                    <a:pt x="3799" y="9050"/>
                    <a:pt x="3799" y="9252"/>
                  </a:cubicBezTo>
                  <a:cubicBezTo>
                    <a:pt x="3715" y="9169"/>
                    <a:pt x="3620" y="9086"/>
                    <a:pt x="3537" y="9002"/>
                  </a:cubicBezTo>
                  <a:cubicBezTo>
                    <a:pt x="3429" y="8907"/>
                    <a:pt x="3322" y="8800"/>
                    <a:pt x="3203" y="8705"/>
                  </a:cubicBezTo>
                  <a:cubicBezTo>
                    <a:pt x="3227" y="8502"/>
                    <a:pt x="3239" y="8300"/>
                    <a:pt x="3251" y="8097"/>
                  </a:cubicBezTo>
                  <a:close/>
                  <a:moveTo>
                    <a:pt x="2787" y="8979"/>
                  </a:moveTo>
                  <a:cubicBezTo>
                    <a:pt x="2894" y="9086"/>
                    <a:pt x="3013" y="9193"/>
                    <a:pt x="3120" y="9300"/>
                  </a:cubicBezTo>
                  <a:cubicBezTo>
                    <a:pt x="3191" y="9360"/>
                    <a:pt x="3251" y="9419"/>
                    <a:pt x="3310" y="9491"/>
                  </a:cubicBezTo>
                  <a:cubicBezTo>
                    <a:pt x="3179" y="9491"/>
                    <a:pt x="3037" y="9502"/>
                    <a:pt x="2894" y="9514"/>
                  </a:cubicBezTo>
                  <a:cubicBezTo>
                    <a:pt x="2787" y="9419"/>
                    <a:pt x="2656" y="9324"/>
                    <a:pt x="2548" y="9229"/>
                  </a:cubicBezTo>
                  <a:cubicBezTo>
                    <a:pt x="2453" y="9157"/>
                    <a:pt x="2358" y="9086"/>
                    <a:pt x="2263" y="9014"/>
                  </a:cubicBezTo>
                  <a:cubicBezTo>
                    <a:pt x="2429" y="9014"/>
                    <a:pt x="2608" y="9014"/>
                    <a:pt x="2787" y="8979"/>
                  </a:cubicBezTo>
                  <a:close/>
                  <a:moveTo>
                    <a:pt x="3191" y="8812"/>
                  </a:moveTo>
                  <a:cubicBezTo>
                    <a:pt x="3287" y="8895"/>
                    <a:pt x="3370" y="8990"/>
                    <a:pt x="3465" y="9074"/>
                  </a:cubicBezTo>
                  <a:cubicBezTo>
                    <a:pt x="3572" y="9193"/>
                    <a:pt x="3679" y="9324"/>
                    <a:pt x="3810" y="9443"/>
                  </a:cubicBezTo>
                  <a:cubicBezTo>
                    <a:pt x="3810" y="9479"/>
                    <a:pt x="3810" y="9514"/>
                    <a:pt x="3810" y="9550"/>
                  </a:cubicBezTo>
                  <a:cubicBezTo>
                    <a:pt x="3787" y="9514"/>
                    <a:pt x="3763" y="9491"/>
                    <a:pt x="3715" y="9491"/>
                  </a:cubicBezTo>
                  <a:cubicBezTo>
                    <a:pt x="3656" y="9491"/>
                    <a:pt x="3584" y="9479"/>
                    <a:pt x="3513" y="9479"/>
                  </a:cubicBezTo>
                  <a:cubicBezTo>
                    <a:pt x="3418" y="9383"/>
                    <a:pt x="3298" y="9288"/>
                    <a:pt x="3191" y="9193"/>
                  </a:cubicBezTo>
                  <a:cubicBezTo>
                    <a:pt x="3096" y="9110"/>
                    <a:pt x="3001" y="9038"/>
                    <a:pt x="2906" y="8955"/>
                  </a:cubicBezTo>
                  <a:cubicBezTo>
                    <a:pt x="2965" y="8943"/>
                    <a:pt x="3013" y="8919"/>
                    <a:pt x="3060" y="8895"/>
                  </a:cubicBezTo>
                  <a:cubicBezTo>
                    <a:pt x="3072" y="8883"/>
                    <a:pt x="3084" y="8871"/>
                    <a:pt x="3096" y="8859"/>
                  </a:cubicBezTo>
                  <a:cubicBezTo>
                    <a:pt x="3102" y="8862"/>
                    <a:pt x="3109" y="8863"/>
                    <a:pt x="3115" y="8863"/>
                  </a:cubicBezTo>
                  <a:cubicBezTo>
                    <a:pt x="3144" y="8863"/>
                    <a:pt x="3172" y="8841"/>
                    <a:pt x="3191" y="8812"/>
                  </a:cubicBezTo>
                  <a:close/>
                  <a:moveTo>
                    <a:pt x="2155" y="9014"/>
                  </a:moveTo>
                  <a:cubicBezTo>
                    <a:pt x="2275" y="9121"/>
                    <a:pt x="2406" y="9229"/>
                    <a:pt x="2525" y="9336"/>
                  </a:cubicBezTo>
                  <a:cubicBezTo>
                    <a:pt x="2596" y="9407"/>
                    <a:pt x="2667" y="9467"/>
                    <a:pt x="2739" y="9538"/>
                  </a:cubicBezTo>
                  <a:cubicBezTo>
                    <a:pt x="2667" y="9550"/>
                    <a:pt x="2596" y="9550"/>
                    <a:pt x="2525" y="9562"/>
                  </a:cubicBezTo>
                  <a:cubicBezTo>
                    <a:pt x="2525" y="9550"/>
                    <a:pt x="2525" y="9550"/>
                    <a:pt x="2513" y="9538"/>
                  </a:cubicBezTo>
                  <a:cubicBezTo>
                    <a:pt x="2394" y="9407"/>
                    <a:pt x="2227" y="9336"/>
                    <a:pt x="2096" y="9229"/>
                  </a:cubicBezTo>
                  <a:cubicBezTo>
                    <a:pt x="2013" y="9157"/>
                    <a:pt x="1941" y="9086"/>
                    <a:pt x="1858" y="9014"/>
                  </a:cubicBezTo>
                  <a:close/>
                  <a:moveTo>
                    <a:pt x="1274" y="8931"/>
                  </a:moveTo>
                  <a:cubicBezTo>
                    <a:pt x="1417" y="8967"/>
                    <a:pt x="1572" y="8990"/>
                    <a:pt x="1727" y="9002"/>
                  </a:cubicBezTo>
                  <a:cubicBezTo>
                    <a:pt x="1822" y="9121"/>
                    <a:pt x="1917" y="9229"/>
                    <a:pt x="2036" y="9324"/>
                  </a:cubicBezTo>
                  <a:cubicBezTo>
                    <a:pt x="2144" y="9407"/>
                    <a:pt x="2263" y="9526"/>
                    <a:pt x="2394" y="9586"/>
                  </a:cubicBezTo>
                  <a:cubicBezTo>
                    <a:pt x="2251" y="9598"/>
                    <a:pt x="2108" y="9621"/>
                    <a:pt x="1965" y="9633"/>
                  </a:cubicBezTo>
                  <a:cubicBezTo>
                    <a:pt x="1894" y="9502"/>
                    <a:pt x="1751" y="9395"/>
                    <a:pt x="1644" y="9288"/>
                  </a:cubicBezTo>
                  <a:cubicBezTo>
                    <a:pt x="1524" y="9169"/>
                    <a:pt x="1393" y="9050"/>
                    <a:pt x="1274" y="8931"/>
                  </a:cubicBezTo>
                  <a:close/>
                  <a:moveTo>
                    <a:pt x="2222" y="1"/>
                  </a:moveTo>
                  <a:cubicBezTo>
                    <a:pt x="1968" y="1"/>
                    <a:pt x="1708" y="35"/>
                    <a:pt x="1465" y="49"/>
                  </a:cubicBezTo>
                  <a:cubicBezTo>
                    <a:pt x="1036" y="73"/>
                    <a:pt x="608" y="85"/>
                    <a:pt x="179" y="168"/>
                  </a:cubicBezTo>
                  <a:cubicBezTo>
                    <a:pt x="108" y="180"/>
                    <a:pt x="84" y="227"/>
                    <a:pt x="84" y="275"/>
                  </a:cubicBezTo>
                  <a:cubicBezTo>
                    <a:pt x="36" y="299"/>
                    <a:pt x="0" y="347"/>
                    <a:pt x="0" y="406"/>
                  </a:cubicBezTo>
                  <a:cubicBezTo>
                    <a:pt x="203" y="1859"/>
                    <a:pt x="417" y="3311"/>
                    <a:pt x="608" y="4776"/>
                  </a:cubicBezTo>
                  <a:cubicBezTo>
                    <a:pt x="774" y="6121"/>
                    <a:pt x="870" y="7490"/>
                    <a:pt x="1143" y="8836"/>
                  </a:cubicBezTo>
                  <a:cubicBezTo>
                    <a:pt x="1096" y="8836"/>
                    <a:pt x="1048" y="8883"/>
                    <a:pt x="1072" y="8931"/>
                  </a:cubicBezTo>
                  <a:cubicBezTo>
                    <a:pt x="1191" y="9110"/>
                    <a:pt x="1310" y="9288"/>
                    <a:pt x="1453" y="9443"/>
                  </a:cubicBezTo>
                  <a:cubicBezTo>
                    <a:pt x="1536" y="9550"/>
                    <a:pt x="1644" y="9693"/>
                    <a:pt x="1763" y="9776"/>
                  </a:cubicBezTo>
                  <a:cubicBezTo>
                    <a:pt x="1774" y="9800"/>
                    <a:pt x="1798" y="9824"/>
                    <a:pt x="1846" y="9824"/>
                  </a:cubicBezTo>
                  <a:cubicBezTo>
                    <a:pt x="1858" y="9824"/>
                    <a:pt x="1870" y="9836"/>
                    <a:pt x="1882" y="9836"/>
                  </a:cubicBezTo>
                  <a:lnTo>
                    <a:pt x="1917" y="9836"/>
                  </a:lnTo>
                  <a:cubicBezTo>
                    <a:pt x="2135" y="9854"/>
                    <a:pt x="2369" y="9868"/>
                    <a:pt x="2606" y="9868"/>
                  </a:cubicBezTo>
                  <a:cubicBezTo>
                    <a:pt x="3004" y="9868"/>
                    <a:pt x="3408" y="9827"/>
                    <a:pt x="3751" y="9693"/>
                  </a:cubicBezTo>
                  <a:cubicBezTo>
                    <a:pt x="3787" y="9681"/>
                    <a:pt x="3810" y="9645"/>
                    <a:pt x="3822" y="9598"/>
                  </a:cubicBezTo>
                  <a:cubicBezTo>
                    <a:pt x="3834" y="9626"/>
                    <a:pt x="3861" y="9641"/>
                    <a:pt x="3888" y="9641"/>
                  </a:cubicBezTo>
                  <a:cubicBezTo>
                    <a:pt x="3918" y="9641"/>
                    <a:pt x="3947" y="9623"/>
                    <a:pt x="3953" y="9586"/>
                  </a:cubicBezTo>
                  <a:cubicBezTo>
                    <a:pt x="3953" y="9574"/>
                    <a:pt x="3953" y="9550"/>
                    <a:pt x="3953" y="9538"/>
                  </a:cubicBezTo>
                  <a:cubicBezTo>
                    <a:pt x="3977" y="9526"/>
                    <a:pt x="3989" y="9502"/>
                    <a:pt x="3977" y="9479"/>
                  </a:cubicBezTo>
                  <a:cubicBezTo>
                    <a:pt x="3977" y="9467"/>
                    <a:pt x="3965" y="9467"/>
                    <a:pt x="3965" y="9455"/>
                  </a:cubicBezTo>
                  <a:cubicBezTo>
                    <a:pt x="4156" y="8097"/>
                    <a:pt x="4168" y="6693"/>
                    <a:pt x="4156" y="5323"/>
                  </a:cubicBezTo>
                  <a:cubicBezTo>
                    <a:pt x="4144" y="4192"/>
                    <a:pt x="4180" y="3037"/>
                    <a:pt x="4144" y="1894"/>
                  </a:cubicBezTo>
                  <a:cubicBezTo>
                    <a:pt x="4180" y="1894"/>
                    <a:pt x="4215" y="1823"/>
                    <a:pt x="4180" y="1787"/>
                  </a:cubicBezTo>
                  <a:cubicBezTo>
                    <a:pt x="4168" y="1775"/>
                    <a:pt x="4156" y="1763"/>
                    <a:pt x="4132" y="1740"/>
                  </a:cubicBezTo>
                  <a:cubicBezTo>
                    <a:pt x="4132" y="1501"/>
                    <a:pt x="4108" y="1251"/>
                    <a:pt x="4096" y="1001"/>
                  </a:cubicBezTo>
                  <a:cubicBezTo>
                    <a:pt x="4156" y="954"/>
                    <a:pt x="4168" y="835"/>
                    <a:pt x="4072" y="775"/>
                  </a:cubicBezTo>
                  <a:cubicBezTo>
                    <a:pt x="4072" y="763"/>
                    <a:pt x="4072" y="751"/>
                    <a:pt x="4072" y="739"/>
                  </a:cubicBezTo>
                  <a:cubicBezTo>
                    <a:pt x="4065" y="668"/>
                    <a:pt x="4011" y="631"/>
                    <a:pt x="3958" y="631"/>
                  </a:cubicBezTo>
                  <a:cubicBezTo>
                    <a:pt x="3923" y="631"/>
                    <a:pt x="3889" y="647"/>
                    <a:pt x="3870" y="680"/>
                  </a:cubicBezTo>
                  <a:cubicBezTo>
                    <a:pt x="3679" y="597"/>
                    <a:pt x="3501" y="501"/>
                    <a:pt x="3322" y="406"/>
                  </a:cubicBezTo>
                  <a:cubicBezTo>
                    <a:pt x="3144" y="299"/>
                    <a:pt x="2965" y="144"/>
                    <a:pt x="2775" y="73"/>
                  </a:cubicBezTo>
                  <a:lnTo>
                    <a:pt x="2751" y="73"/>
                  </a:lnTo>
                  <a:cubicBezTo>
                    <a:pt x="2582" y="18"/>
                    <a:pt x="2403" y="1"/>
                    <a:pt x="2222"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89" name="Google Shape;389;p38"/>
          <p:cNvSpPr txBox="1"/>
          <p:nvPr>
            <p:ph type="title"/>
          </p:nvPr>
        </p:nvSpPr>
        <p:spPr>
          <a:xfrm>
            <a:off x="695728" y="1787868"/>
            <a:ext cx="7713300" cy="12639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5000"/>
              <a:t>Thanks for listening</a:t>
            </a:r>
            <a:endParaRPr sz="5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25" name="Shape 125"/>
        <p:cNvGrpSpPr/>
        <p:nvPr/>
      </p:nvGrpSpPr>
      <p:grpSpPr>
        <a:xfrm>
          <a:off x="0" y="0"/>
          <a:ext cx="0" cy="0"/>
          <a:chOff x="0" y="0"/>
          <a:chExt cx="0" cy="0"/>
        </a:xfrm>
      </p:grpSpPr>
      <p:sp>
        <p:nvSpPr>
          <p:cNvPr id="126" name="Google Shape;126;p24"/>
          <p:cNvSpPr/>
          <p:nvPr/>
        </p:nvSpPr>
        <p:spPr>
          <a:xfrm>
            <a:off x="838000" y="820450"/>
            <a:ext cx="1671084" cy="151829"/>
          </a:xfrm>
          <a:custGeom>
            <a:rect b="b" l="l" r="r" t="t"/>
            <a:pathLst>
              <a:path extrusionOk="0" h="6823" w="50010">
                <a:moveTo>
                  <a:pt x="44061" y="0"/>
                </a:moveTo>
                <a:cubicBezTo>
                  <a:pt x="30110" y="0"/>
                  <a:pt x="16164" y="731"/>
                  <a:pt x="2292" y="2205"/>
                </a:cubicBezTo>
                <a:cubicBezTo>
                  <a:pt x="1062" y="2344"/>
                  <a:pt x="1" y="3169"/>
                  <a:pt x="1" y="4510"/>
                </a:cubicBezTo>
                <a:cubicBezTo>
                  <a:pt x="1" y="5603"/>
                  <a:pt x="955" y="6823"/>
                  <a:pt x="2122" y="6823"/>
                </a:cubicBezTo>
                <a:cubicBezTo>
                  <a:pt x="2178" y="6823"/>
                  <a:pt x="2235" y="6820"/>
                  <a:pt x="2292" y="6814"/>
                </a:cubicBezTo>
                <a:cubicBezTo>
                  <a:pt x="16179" y="5340"/>
                  <a:pt x="30140" y="4596"/>
                  <a:pt x="44106" y="4596"/>
                </a:cubicBezTo>
                <a:cubicBezTo>
                  <a:pt x="45087" y="4596"/>
                  <a:pt x="46068" y="4600"/>
                  <a:pt x="47048" y="4607"/>
                </a:cubicBezTo>
                <a:cubicBezTo>
                  <a:pt x="47057" y="4607"/>
                  <a:pt x="47066" y="4607"/>
                  <a:pt x="47075" y="4607"/>
                </a:cubicBezTo>
                <a:cubicBezTo>
                  <a:pt x="50010" y="4607"/>
                  <a:pt x="50001" y="26"/>
                  <a:pt x="47048" y="12"/>
                </a:cubicBezTo>
                <a:cubicBezTo>
                  <a:pt x="46052" y="4"/>
                  <a:pt x="45056" y="0"/>
                  <a:pt x="44061" y="0"/>
                </a:cubicBezTo>
                <a:close/>
              </a:path>
            </a:pathLst>
          </a:custGeom>
          <a:solidFill>
            <a:srgbClr val="FBA83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24"/>
          <p:cNvSpPr txBox="1"/>
          <p:nvPr>
            <p:ph type="title"/>
          </p:nvPr>
        </p:nvSpPr>
        <p:spPr>
          <a:xfrm>
            <a:off x="715450" y="539025"/>
            <a:ext cx="7713000" cy="478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Our Team</a:t>
            </a:r>
            <a:endParaRPr/>
          </a:p>
        </p:txBody>
      </p:sp>
      <p:sp>
        <p:nvSpPr>
          <p:cNvPr id="128" name="Google Shape;128;p24"/>
          <p:cNvSpPr txBox="1"/>
          <p:nvPr>
            <p:ph idx="3" type="subTitle"/>
          </p:nvPr>
        </p:nvSpPr>
        <p:spPr>
          <a:xfrm>
            <a:off x="736575" y="2889388"/>
            <a:ext cx="3205500" cy="478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Ali Yaseen</a:t>
            </a:r>
            <a:endParaRPr/>
          </a:p>
        </p:txBody>
      </p:sp>
      <p:sp>
        <p:nvSpPr>
          <p:cNvPr id="129" name="Google Shape;129;p24"/>
          <p:cNvSpPr txBox="1"/>
          <p:nvPr>
            <p:ph idx="5" type="subTitle"/>
          </p:nvPr>
        </p:nvSpPr>
        <p:spPr>
          <a:xfrm>
            <a:off x="736575" y="1790000"/>
            <a:ext cx="3205500" cy="478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lt2"/>
                </a:solidFill>
              </a:rPr>
              <a:t>Reem Dalab</a:t>
            </a:r>
            <a:endParaRPr>
              <a:solidFill>
                <a:schemeClr val="lt2"/>
              </a:solidFill>
            </a:endParaRPr>
          </a:p>
        </p:txBody>
      </p:sp>
      <p:sp>
        <p:nvSpPr>
          <p:cNvPr id="130" name="Google Shape;130;p24"/>
          <p:cNvSpPr/>
          <p:nvPr/>
        </p:nvSpPr>
        <p:spPr>
          <a:xfrm flipH="1" rot="-3729469">
            <a:off x="3448774" y="1763952"/>
            <a:ext cx="429616" cy="362285"/>
          </a:xfrm>
          <a:custGeom>
            <a:rect b="b" l="l" r="r" t="t"/>
            <a:pathLst>
              <a:path extrusionOk="0" h="15141" w="17955">
                <a:moveTo>
                  <a:pt x="16002" y="651"/>
                </a:moveTo>
                <a:lnTo>
                  <a:pt x="16002" y="651"/>
                </a:lnTo>
                <a:cubicBezTo>
                  <a:pt x="16478" y="854"/>
                  <a:pt x="16990" y="1115"/>
                  <a:pt x="17276" y="1508"/>
                </a:cubicBezTo>
                <a:cubicBezTo>
                  <a:pt x="17110" y="1490"/>
                  <a:pt x="16940" y="1485"/>
                  <a:pt x="16770" y="1485"/>
                </a:cubicBezTo>
                <a:cubicBezTo>
                  <a:pt x="16601" y="1485"/>
                  <a:pt x="16431" y="1490"/>
                  <a:pt x="16264" y="1496"/>
                </a:cubicBezTo>
                <a:cubicBezTo>
                  <a:pt x="16228" y="1187"/>
                  <a:pt x="16157" y="901"/>
                  <a:pt x="16002" y="651"/>
                </a:cubicBezTo>
                <a:close/>
                <a:moveTo>
                  <a:pt x="16276" y="1616"/>
                </a:moveTo>
                <a:lnTo>
                  <a:pt x="16276" y="1616"/>
                </a:lnTo>
                <a:cubicBezTo>
                  <a:pt x="16657" y="1627"/>
                  <a:pt x="17026" y="1663"/>
                  <a:pt x="17395" y="1699"/>
                </a:cubicBezTo>
                <a:cubicBezTo>
                  <a:pt x="17491" y="1889"/>
                  <a:pt x="17550" y="2104"/>
                  <a:pt x="17526" y="2354"/>
                </a:cubicBezTo>
                <a:cubicBezTo>
                  <a:pt x="17494" y="2353"/>
                  <a:pt x="17462" y="2352"/>
                  <a:pt x="17430" y="2352"/>
                </a:cubicBezTo>
                <a:cubicBezTo>
                  <a:pt x="17032" y="2352"/>
                  <a:pt x="16627" y="2418"/>
                  <a:pt x="16252" y="2473"/>
                </a:cubicBezTo>
                <a:cubicBezTo>
                  <a:pt x="16276" y="2199"/>
                  <a:pt x="16288" y="1901"/>
                  <a:pt x="16276" y="1616"/>
                </a:cubicBezTo>
                <a:close/>
                <a:moveTo>
                  <a:pt x="17514" y="2532"/>
                </a:moveTo>
                <a:lnTo>
                  <a:pt x="17514" y="2532"/>
                </a:lnTo>
                <a:cubicBezTo>
                  <a:pt x="17491" y="2759"/>
                  <a:pt x="17455" y="2997"/>
                  <a:pt x="17419" y="3223"/>
                </a:cubicBezTo>
                <a:cubicBezTo>
                  <a:pt x="17002" y="3223"/>
                  <a:pt x="16562" y="3270"/>
                  <a:pt x="16133" y="3294"/>
                </a:cubicBezTo>
                <a:cubicBezTo>
                  <a:pt x="16145" y="3259"/>
                  <a:pt x="16157" y="3211"/>
                  <a:pt x="16157" y="3163"/>
                </a:cubicBezTo>
                <a:cubicBezTo>
                  <a:pt x="16181" y="2997"/>
                  <a:pt x="16217" y="2794"/>
                  <a:pt x="16240" y="2592"/>
                </a:cubicBezTo>
                <a:cubicBezTo>
                  <a:pt x="16657" y="2544"/>
                  <a:pt x="17086" y="2544"/>
                  <a:pt x="17514" y="2532"/>
                </a:cubicBezTo>
                <a:close/>
                <a:moveTo>
                  <a:pt x="17395" y="3401"/>
                </a:moveTo>
                <a:cubicBezTo>
                  <a:pt x="17360" y="3592"/>
                  <a:pt x="17324" y="3794"/>
                  <a:pt x="17276" y="3997"/>
                </a:cubicBezTo>
                <a:cubicBezTo>
                  <a:pt x="17172" y="3991"/>
                  <a:pt x="17063" y="3988"/>
                  <a:pt x="16953" y="3988"/>
                </a:cubicBezTo>
                <a:cubicBezTo>
                  <a:pt x="16635" y="3988"/>
                  <a:pt x="16302" y="4012"/>
                  <a:pt x="16002" y="4056"/>
                </a:cubicBezTo>
                <a:cubicBezTo>
                  <a:pt x="16050" y="3842"/>
                  <a:pt x="16086" y="3628"/>
                  <a:pt x="16121" y="3413"/>
                </a:cubicBezTo>
                <a:cubicBezTo>
                  <a:pt x="16330" y="3419"/>
                  <a:pt x="16544" y="3425"/>
                  <a:pt x="16758" y="3425"/>
                </a:cubicBezTo>
                <a:cubicBezTo>
                  <a:pt x="16973" y="3425"/>
                  <a:pt x="17187" y="3419"/>
                  <a:pt x="17395" y="3401"/>
                </a:cubicBezTo>
                <a:close/>
                <a:moveTo>
                  <a:pt x="17252" y="4152"/>
                </a:moveTo>
                <a:lnTo>
                  <a:pt x="17252" y="4152"/>
                </a:lnTo>
                <a:cubicBezTo>
                  <a:pt x="17205" y="4342"/>
                  <a:pt x="17157" y="4533"/>
                  <a:pt x="17110" y="4723"/>
                </a:cubicBezTo>
                <a:cubicBezTo>
                  <a:pt x="17044" y="4719"/>
                  <a:pt x="16978" y="4718"/>
                  <a:pt x="16912" y="4718"/>
                </a:cubicBezTo>
                <a:cubicBezTo>
                  <a:pt x="16555" y="4718"/>
                  <a:pt x="16185" y="4766"/>
                  <a:pt x="15824" y="4806"/>
                </a:cubicBezTo>
                <a:cubicBezTo>
                  <a:pt x="15883" y="4592"/>
                  <a:pt x="15931" y="4378"/>
                  <a:pt x="15978" y="4163"/>
                </a:cubicBezTo>
                <a:cubicBezTo>
                  <a:pt x="16166" y="4180"/>
                  <a:pt x="16364" y="4189"/>
                  <a:pt x="16564" y="4189"/>
                </a:cubicBezTo>
                <a:cubicBezTo>
                  <a:pt x="16795" y="4189"/>
                  <a:pt x="17029" y="4177"/>
                  <a:pt x="17252" y="4152"/>
                </a:cubicBezTo>
                <a:close/>
                <a:moveTo>
                  <a:pt x="17086" y="4854"/>
                </a:moveTo>
                <a:lnTo>
                  <a:pt x="17086" y="4854"/>
                </a:lnTo>
                <a:cubicBezTo>
                  <a:pt x="17050" y="4973"/>
                  <a:pt x="17014" y="5104"/>
                  <a:pt x="16979" y="5223"/>
                </a:cubicBezTo>
                <a:cubicBezTo>
                  <a:pt x="16967" y="5283"/>
                  <a:pt x="16955" y="5342"/>
                  <a:pt x="16931" y="5402"/>
                </a:cubicBezTo>
                <a:cubicBezTo>
                  <a:pt x="16490" y="5473"/>
                  <a:pt x="16038" y="5556"/>
                  <a:pt x="15597" y="5640"/>
                </a:cubicBezTo>
                <a:cubicBezTo>
                  <a:pt x="15669" y="5402"/>
                  <a:pt x="15728" y="5164"/>
                  <a:pt x="15800" y="4925"/>
                </a:cubicBezTo>
                <a:cubicBezTo>
                  <a:pt x="16228" y="4902"/>
                  <a:pt x="16657" y="4902"/>
                  <a:pt x="17086" y="4854"/>
                </a:cubicBezTo>
                <a:close/>
                <a:moveTo>
                  <a:pt x="16883" y="5556"/>
                </a:moveTo>
                <a:cubicBezTo>
                  <a:pt x="16812" y="5795"/>
                  <a:pt x="16740" y="6033"/>
                  <a:pt x="16657" y="6271"/>
                </a:cubicBezTo>
                <a:cubicBezTo>
                  <a:pt x="16228" y="6283"/>
                  <a:pt x="15776" y="6342"/>
                  <a:pt x="15347" y="6402"/>
                </a:cubicBezTo>
                <a:cubicBezTo>
                  <a:pt x="15419" y="6188"/>
                  <a:pt x="15490" y="5973"/>
                  <a:pt x="15562" y="5747"/>
                </a:cubicBezTo>
                <a:cubicBezTo>
                  <a:pt x="16002" y="5723"/>
                  <a:pt x="16455" y="5664"/>
                  <a:pt x="16883" y="5556"/>
                </a:cubicBezTo>
                <a:close/>
                <a:moveTo>
                  <a:pt x="16598" y="6449"/>
                </a:moveTo>
                <a:cubicBezTo>
                  <a:pt x="16538" y="6604"/>
                  <a:pt x="16490" y="6747"/>
                  <a:pt x="16431" y="6890"/>
                </a:cubicBezTo>
                <a:cubicBezTo>
                  <a:pt x="16002" y="6890"/>
                  <a:pt x="15550" y="6950"/>
                  <a:pt x="15121" y="7021"/>
                </a:cubicBezTo>
                <a:cubicBezTo>
                  <a:pt x="15193" y="6854"/>
                  <a:pt x="15252" y="6688"/>
                  <a:pt x="15312" y="6521"/>
                </a:cubicBezTo>
                <a:cubicBezTo>
                  <a:pt x="15728" y="6509"/>
                  <a:pt x="16169" y="6509"/>
                  <a:pt x="16598" y="6449"/>
                </a:cubicBezTo>
                <a:close/>
                <a:moveTo>
                  <a:pt x="16371" y="7045"/>
                </a:moveTo>
                <a:lnTo>
                  <a:pt x="16371" y="7045"/>
                </a:lnTo>
                <a:cubicBezTo>
                  <a:pt x="16300" y="7200"/>
                  <a:pt x="16240" y="7366"/>
                  <a:pt x="16169" y="7521"/>
                </a:cubicBezTo>
                <a:cubicBezTo>
                  <a:pt x="16089" y="7516"/>
                  <a:pt x="16006" y="7514"/>
                  <a:pt x="15921" y="7514"/>
                </a:cubicBezTo>
                <a:cubicBezTo>
                  <a:pt x="15568" y="7514"/>
                  <a:pt x="15191" y="7556"/>
                  <a:pt x="14883" y="7652"/>
                </a:cubicBezTo>
                <a:cubicBezTo>
                  <a:pt x="14919" y="7557"/>
                  <a:pt x="14966" y="7461"/>
                  <a:pt x="14990" y="7378"/>
                </a:cubicBezTo>
                <a:cubicBezTo>
                  <a:pt x="15026" y="7295"/>
                  <a:pt x="15062" y="7200"/>
                  <a:pt x="15085" y="7116"/>
                </a:cubicBezTo>
                <a:cubicBezTo>
                  <a:pt x="15514" y="7104"/>
                  <a:pt x="15943" y="7080"/>
                  <a:pt x="16371" y="7045"/>
                </a:cubicBezTo>
                <a:close/>
                <a:moveTo>
                  <a:pt x="11525" y="7116"/>
                </a:moveTo>
                <a:cubicBezTo>
                  <a:pt x="11656" y="7295"/>
                  <a:pt x="11799" y="7497"/>
                  <a:pt x="11966" y="7700"/>
                </a:cubicBezTo>
                <a:cubicBezTo>
                  <a:pt x="11930" y="7700"/>
                  <a:pt x="11895" y="7723"/>
                  <a:pt x="11859" y="7759"/>
                </a:cubicBezTo>
                <a:cubicBezTo>
                  <a:pt x="11835" y="7783"/>
                  <a:pt x="11811" y="7819"/>
                  <a:pt x="11787" y="7854"/>
                </a:cubicBezTo>
                <a:cubicBezTo>
                  <a:pt x="11776" y="7831"/>
                  <a:pt x="11752" y="7807"/>
                  <a:pt x="11728" y="7807"/>
                </a:cubicBezTo>
                <a:cubicBezTo>
                  <a:pt x="11686" y="7805"/>
                  <a:pt x="11643" y="7804"/>
                  <a:pt x="11601" y="7804"/>
                </a:cubicBezTo>
                <a:cubicBezTo>
                  <a:pt x="11319" y="7804"/>
                  <a:pt x="11031" y="7837"/>
                  <a:pt x="10752" y="7878"/>
                </a:cubicBezTo>
                <a:cubicBezTo>
                  <a:pt x="11002" y="7616"/>
                  <a:pt x="11264" y="7366"/>
                  <a:pt x="11525" y="7116"/>
                </a:cubicBezTo>
                <a:close/>
                <a:moveTo>
                  <a:pt x="16097" y="7688"/>
                </a:moveTo>
                <a:cubicBezTo>
                  <a:pt x="16074" y="7723"/>
                  <a:pt x="16062" y="7771"/>
                  <a:pt x="16038" y="7819"/>
                </a:cubicBezTo>
                <a:cubicBezTo>
                  <a:pt x="16002" y="7890"/>
                  <a:pt x="15967" y="7962"/>
                  <a:pt x="15919" y="8033"/>
                </a:cubicBezTo>
                <a:cubicBezTo>
                  <a:pt x="15490" y="8045"/>
                  <a:pt x="15050" y="8116"/>
                  <a:pt x="14621" y="8176"/>
                </a:cubicBezTo>
                <a:cubicBezTo>
                  <a:pt x="14716" y="8033"/>
                  <a:pt x="14788" y="7878"/>
                  <a:pt x="14847" y="7735"/>
                </a:cubicBezTo>
                <a:cubicBezTo>
                  <a:pt x="14881" y="7737"/>
                  <a:pt x="14914" y="7738"/>
                  <a:pt x="14948" y="7738"/>
                </a:cubicBezTo>
                <a:cubicBezTo>
                  <a:pt x="15155" y="7738"/>
                  <a:pt x="15369" y="7710"/>
                  <a:pt x="15574" y="7700"/>
                </a:cubicBezTo>
                <a:cubicBezTo>
                  <a:pt x="15752" y="7688"/>
                  <a:pt x="15919" y="7688"/>
                  <a:pt x="16097" y="7688"/>
                </a:cubicBezTo>
                <a:close/>
                <a:moveTo>
                  <a:pt x="11716" y="7938"/>
                </a:moveTo>
                <a:cubicBezTo>
                  <a:pt x="11597" y="8092"/>
                  <a:pt x="11478" y="8247"/>
                  <a:pt x="11359" y="8402"/>
                </a:cubicBezTo>
                <a:cubicBezTo>
                  <a:pt x="11347" y="8390"/>
                  <a:pt x="11335" y="8378"/>
                  <a:pt x="11311" y="8378"/>
                </a:cubicBezTo>
                <a:cubicBezTo>
                  <a:pt x="10930" y="8390"/>
                  <a:pt x="10525" y="8438"/>
                  <a:pt x="10132" y="8497"/>
                </a:cubicBezTo>
                <a:cubicBezTo>
                  <a:pt x="10299" y="8331"/>
                  <a:pt x="10466" y="8164"/>
                  <a:pt x="10621" y="7997"/>
                </a:cubicBezTo>
                <a:cubicBezTo>
                  <a:pt x="10990" y="7997"/>
                  <a:pt x="11359" y="7997"/>
                  <a:pt x="11716" y="7938"/>
                </a:cubicBezTo>
                <a:close/>
                <a:moveTo>
                  <a:pt x="15764" y="8223"/>
                </a:moveTo>
                <a:cubicBezTo>
                  <a:pt x="15423" y="8586"/>
                  <a:pt x="14955" y="8669"/>
                  <a:pt x="14448" y="8669"/>
                </a:cubicBezTo>
                <a:cubicBezTo>
                  <a:pt x="14372" y="8669"/>
                  <a:pt x="14294" y="8667"/>
                  <a:pt x="14216" y="8664"/>
                </a:cubicBezTo>
                <a:cubicBezTo>
                  <a:pt x="14347" y="8569"/>
                  <a:pt x="14454" y="8438"/>
                  <a:pt x="14550" y="8295"/>
                </a:cubicBezTo>
                <a:cubicBezTo>
                  <a:pt x="14943" y="8295"/>
                  <a:pt x="15359" y="8283"/>
                  <a:pt x="15764" y="8223"/>
                </a:cubicBezTo>
                <a:close/>
                <a:moveTo>
                  <a:pt x="11275" y="8509"/>
                </a:moveTo>
                <a:lnTo>
                  <a:pt x="11275" y="8509"/>
                </a:lnTo>
                <a:cubicBezTo>
                  <a:pt x="11109" y="8712"/>
                  <a:pt x="10954" y="8926"/>
                  <a:pt x="10787" y="9128"/>
                </a:cubicBezTo>
                <a:lnTo>
                  <a:pt x="10763" y="9128"/>
                </a:lnTo>
                <a:cubicBezTo>
                  <a:pt x="10299" y="9188"/>
                  <a:pt x="9835" y="9271"/>
                  <a:pt x="9359" y="9331"/>
                </a:cubicBezTo>
                <a:cubicBezTo>
                  <a:pt x="9573" y="9093"/>
                  <a:pt x="9787" y="8866"/>
                  <a:pt x="10001" y="8640"/>
                </a:cubicBezTo>
                <a:cubicBezTo>
                  <a:pt x="10430" y="8616"/>
                  <a:pt x="10859" y="8593"/>
                  <a:pt x="11275" y="8509"/>
                </a:cubicBezTo>
                <a:close/>
                <a:moveTo>
                  <a:pt x="10668" y="9271"/>
                </a:moveTo>
                <a:cubicBezTo>
                  <a:pt x="10561" y="9426"/>
                  <a:pt x="10442" y="9569"/>
                  <a:pt x="10335" y="9712"/>
                </a:cubicBezTo>
                <a:cubicBezTo>
                  <a:pt x="9847" y="9759"/>
                  <a:pt x="9359" y="9831"/>
                  <a:pt x="8870" y="9867"/>
                </a:cubicBezTo>
                <a:cubicBezTo>
                  <a:pt x="9001" y="9724"/>
                  <a:pt x="9132" y="9581"/>
                  <a:pt x="9263" y="9438"/>
                </a:cubicBezTo>
                <a:cubicBezTo>
                  <a:pt x="9728" y="9426"/>
                  <a:pt x="10216" y="9390"/>
                  <a:pt x="10668" y="9271"/>
                </a:cubicBezTo>
                <a:close/>
                <a:moveTo>
                  <a:pt x="10204" y="9878"/>
                </a:moveTo>
                <a:lnTo>
                  <a:pt x="10204" y="9878"/>
                </a:lnTo>
                <a:cubicBezTo>
                  <a:pt x="10109" y="10009"/>
                  <a:pt x="10001" y="10128"/>
                  <a:pt x="9906" y="10259"/>
                </a:cubicBezTo>
                <a:cubicBezTo>
                  <a:pt x="9394" y="10295"/>
                  <a:pt x="8882" y="10378"/>
                  <a:pt x="8370" y="10438"/>
                </a:cubicBezTo>
                <a:cubicBezTo>
                  <a:pt x="8501" y="10283"/>
                  <a:pt x="8632" y="10128"/>
                  <a:pt x="8775" y="9986"/>
                </a:cubicBezTo>
                <a:cubicBezTo>
                  <a:pt x="9239" y="9986"/>
                  <a:pt x="9740" y="9974"/>
                  <a:pt x="10204" y="9878"/>
                </a:cubicBezTo>
                <a:close/>
                <a:moveTo>
                  <a:pt x="9787" y="10414"/>
                </a:moveTo>
                <a:lnTo>
                  <a:pt x="9787" y="10414"/>
                </a:lnTo>
                <a:cubicBezTo>
                  <a:pt x="9620" y="10629"/>
                  <a:pt x="9454" y="10843"/>
                  <a:pt x="9287" y="11045"/>
                </a:cubicBezTo>
                <a:cubicBezTo>
                  <a:pt x="8775" y="11057"/>
                  <a:pt x="8251" y="11129"/>
                  <a:pt x="7739" y="11176"/>
                </a:cubicBezTo>
                <a:cubicBezTo>
                  <a:pt x="7918" y="10962"/>
                  <a:pt x="8096" y="10759"/>
                  <a:pt x="8275" y="10545"/>
                </a:cubicBezTo>
                <a:cubicBezTo>
                  <a:pt x="8775" y="10533"/>
                  <a:pt x="9299" y="10498"/>
                  <a:pt x="9787" y="10414"/>
                </a:cubicBezTo>
                <a:close/>
                <a:moveTo>
                  <a:pt x="9144" y="11224"/>
                </a:moveTo>
                <a:lnTo>
                  <a:pt x="9144" y="11224"/>
                </a:lnTo>
                <a:cubicBezTo>
                  <a:pt x="9025" y="11379"/>
                  <a:pt x="8894" y="11533"/>
                  <a:pt x="8775" y="11688"/>
                </a:cubicBezTo>
                <a:cubicBezTo>
                  <a:pt x="8684" y="11684"/>
                  <a:pt x="8592" y="11682"/>
                  <a:pt x="8499" y="11682"/>
                </a:cubicBezTo>
                <a:cubicBezTo>
                  <a:pt x="8096" y="11682"/>
                  <a:pt x="7681" y="11719"/>
                  <a:pt x="7275" y="11748"/>
                </a:cubicBezTo>
                <a:cubicBezTo>
                  <a:pt x="7394" y="11605"/>
                  <a:pt x="7513" y="11450"/>
                  <a:pt x="7644" y="11295"/>
                </a:cubicBezTo>
                <a:cubicBezTo>
                  <a:pt x="8144" y="11283"/>
                  <a:pt x="8644" y="11271"/>
                  <a:pt x="9144" y="11224"/>
                </a:cubicBezTo>
                <a:close/>
                <a:moveTo>
                  <a:pt x="8644" y="11855"/>
                </a:moveTo>
                <a:lnTo>
                  <a:pt x="8644" y="11855"/>
                </a:lnTo>
                <a:cubicBezTo>
                  <a:pt x="8561" y="11950"/>
                  <a:pt x="8477" y="12045"/>
                  <a:pt x="8406" y="12153"/>
                </a:cubicBezTo>
                <a:cubicBezTo>
                  <a:pt x="8347" y="12224"/>
                  <a:pt x="8287" y="12295"/>
                  <a:pt x="8227" y="12367"/>
                </a:cubicBezTo>
                <a:cubicBezTo>
                  <a:pt x="8100" y="12360"/>
                  <a:pt x="7969" y="12357"/>
                  <a:pt x="7836" y="12357"/>
                </a:cubicBezTo>
                <a:cubicBezTo>
                  <a:pt x="7473" y="12357"/>
                  <a:pt x="7097" y="12380"/>
                  <a:pt x="6739" y="12414"/>
                </a:cubicBezTo>
                <a:cubicBezTo>
                  <a:pt x="6882" y="12236"/>
                  <a:pt x="7025" y="12057"/>
                  <a:pt x="7180" y="11879"/>
                </a:cubicBezTo>
                <a:cubicBezTo>
                  <a:pt x="7354" y="11883"/>
                  <a:pt x="7532" y="11886"/>
                  <a:pt x="7710" y="11886"/>
                </a:cubicBezTo>
                <a:cubicBezTo>
                  <a:pt x="8020" y="11886"/>
                  <a:pt x="8335" y="11878"/>
                  <a:pt x="8644" y="11855"/>
                </a:cubicBezTo>
                <a:close/>
                <a:moveTo>
                  <a:pt x="8085" y="12534"/>
                </a:moveTo>
                <a:lnTo>
                  <a:pt x="8085" y="12534"/>
                </a:lnTo>
                <a:cubicBezTo>
                  <a:pt x="7966" y="12688"/>
                  <a:pt x="7846" y="12831"/>
                  <a:pt x="7727" y="12986"/>
                </a:cubicBezTo>
                <a:cubicBezTo>
                  <a:pt x="7531" y="12966"/>
                  <a:pt x="7331" y="12958"/>
                  <a:pt x="7129" y="12958"/>
                </a:cubicBezTo>
                <a:cubicBezTo>
                  <a:pt x="6853" y="12958"/>
                  <a:pt x="6574" y="12972"/>
                  <a:pt x="6299" y="12986"/>
                </a:cubicBezTo>
                <a:cubicBezTo>
                  <a:pt x="6418" y="12843"/>
                  <a:pt x="6525" y="12700"/>
                  <a:pt x="6644" y="12545"/>
                </a:cubicBezTo>
                <a:cubicBezTo>
                  <a:pt x="6865" y="12562"/>
                  <a:pt x="7091" y="12571"/>
                  <a:pt x="7316" y="12571"/>
                </a:cubicBezTo>
                <a:cubicBezTo>
                  <a:pt x="7577" y="12571"/>
                  <a:pt x="7836" y="12559"/>
                  <a:pt x="8085" y="12534"/>
                </a:cubicBezTo>
                <a:close/>
                <a:moveTo>
                  <a:pt x="6227" y="13093"/>
                </a:moveTo>
                <a:cubicBezTo>
                  <a:pt x="6547" y="13110"/>
                  <a:pt x="6879" y="13127"/>
                  <a:pt x="7210" y="13127"/>
                </a:cubicBezTo>
                <a:cubicBezTo>
                  <a:pt x="7347" y="13127"/>
                  <a:pt x="7484" y="13124"/>
                  <a:pt x="7620" y="13117"/>
                </a:cubicBezTo>
                <a:lnTo>
                  <a:pt x="7620" y="13117"/>
                </a:lnTo>
                <a:cubicBezTo>
                  <a:pt x="7489" y="13272"/>
                  <a:pt x="7358" y="13426"/>
                  <a:pt x="7227" y="13581"/>
                </a:cubicBezTo>
                <a:cubicBezTo>
                  <a:pt x="6991" y="13556"/>
                  <a:pt x="6741" y="13544"/>
                  <a:pt x="6493" y="13544"/>
                </a:cubicBezTo>
                <a:cubicBezTo>
                  <a:pt x="6277" y="13544"/>
                  <a:pt x="6063" y="13553"/>
                  <a:pt x="5858" y="13569"/>
                </a:cubicBezTo>
                <a:cubicBezTo>
                  <a:pt x="5953" y="13450"/>
                  <a:pt x="6037" y="13343"/>
                  <a:pt x="6132" y="13224"/>
                </a:cubicBezTo>
                <a:cubicBezTo>
                  <a:pt x="6156" y="13176"/>
                  <a:pt x="6191" y="13141"/>
                  <a:pt x="6227" y="13093"/>
                </a:cubicBezTo>
                <a:close/>
                <a:moveTo>
                  <a:pt x="5775" y="13688"/>
                </a:moveTo>
                <a:cubicBezTo>
                  <a:pt x="6080" y="13723"/>
                  <a:pt x="6410" y="13745"/>
                  <a:pt x="6738" y="13745"/>
                </a:cubicBezTo>
                <a:cubicBezTo>
                  <a:pt x="6859" y="13745"/>
                  <a:pt x="6978" y="13742"/>
                  <a:pt x="7096" y="13736"/>
                </a:cubicBezTo>
                <a:lnTo>
                  <a:pt x="7096" y="13736"/>
                </a:lnTo>
                <a:cubicBezTo>
                  <a:pt x="6953" y="13891"/>
                  <a:pt x="6823" y="14046"/>
                  <a:pt x="6680" y="14177"/>
                </a:cubicBezTo>
                <a:cubicBezTo>
                  <a:pt x="6555" y="14218"/>
                  <a:pt x="6373" y="14227"/>
                  <a:pt x="6199" y="14227"/>
                </a:cubicBezTo>
                <a:cubicBezTo>
                  <a:pt x="6068" y="14227"/>
                  <a:pt x="5942" y="14222"/>
                  <a:pt x="5847" y="14222"/>
                </a:cubicBezTo>
                <a:cubicBezTo>
                  <a:pt x="5815" y="14222"/>
                  <a:pt x="5787" y="14223"/>
                  <a:pt x="5763" y="14224"/>
                </a:cubicBezTo>
                <a:cubicBezTo>
                  <a:pt x="5596" y="14236"/>
                  <a:pt x="5418" y="14248"/>
                  <a:pt x="5239" y="14260"/>
                </a:cubicBezTo>
                <a:cubicBezTo>
                  <a:pt x="5429" y="14093"/>
                  <a:pt x="5608" y="13891"/>
                  <a:pt x="5775" y="13688"/>
                </a:cubicBezTo>
                <a:close/>
                <a:moveTo>
                  <a:pt x="14237" y="407"/>
                </a:moveTo>
                <a:cubicBezTo>
                  <a:pt x="14673" y="407"/>
                  <a:pt x="15096" y="473"/>
                  <a:pt x="15407" y="711"/>
                </a:cubicBezTo>
                <a:cubicBezTo>
                  <a:pt x="16121" y="1258"/>
                  <a:pt x="15859" y="2580"/>
                  <a:pt x="15728" y="3378"/>
                </a:cubicBezTo>
                <a:cubicBezTo>
                  <a:pt x="15609" y="4199"/>
                  <a:pt x="15383" y="5021"/>
                  <a:pt x="15133" y="5818"/>
                </a:cubicBezTo>
                <a:cubicBezTo>
                  <a:pt x="14931" y="6461"/>
                  <a:pt x="14645" y="8152"/>
                  <a:pt x="13931" y="8426"/>
                </a:cubicBezTo>
                <a:cubicBezTo>
                  <a:pt x="13857" y="8453"/>
                  <a:pt x="13781" y="8466"/>
                  <a:pt x="13703" y="8466"/>
                </a:cubicBezTo>
                <a:cubicBezTo>
                  <a:pt x="12949" y="8466"/>
                  <a:pt x="12077" y="7246"/>
                  <a:pt x="11764" y="6771"/>
                </a:cubicBezTo>
                <a:cubicBezTo>
                  <a:pt x="11723" y="6702"/>
                  <a:pt x="11666" y="6677"/>
                  <a:pt x="11607" y="6677"/>
                </a:cubicBezTo>
                <a:cubicBezTo>
                  <a:pt x="11563" y="6677"/>
                  <a:pt x="11518" y="6691"/>
                  <a:pt x="11478" y="6711"/>
                </a:cubicBezTo>
                <a:cubicBezTo>
                  <a:pt x="11470" y="6709"/>
                  <a:pt x="11461" y="6708"/>
                  <a:pt x="11452" y="6708"/>
                </a:cubicBezTo>
                <a:cubicBezTo>
                  <a:pt x="11410" y="6708"/>
                  <a:pt x="11363" y="6731"/>
                  <a:pt x="11323" y="6771"/>
                </a:cubicBezTo>
                <a:cubicBezTo>
                  <a:pt x="9847" y="8164"/>
                  <a:pt x="8442" y="9616"/>
                  <a:pt x="7144" y="11188"/>
                </a:cubicBezTo>
                <a:cubicBezTo>
                  <a:pt x="6549" y="11914"/>
                  <a:pt x="6001" y="12688"/>
                  <a:pt x="5418" y="13415"/>
                </a:cubicBezTo>
                <a:cubicBezTo>
                  <a:pt x="5025" y="13890"/>
                  <a:pt x="4470" y="14456"/>
                  <a:pt x="3808" y="14456"/>
                </a:cubicBezTo>
                <a:cubicBezTo>
                  <a:pt x="3708" y="14456"/>
                  <a:pt x="3605" y="14443"/>
                  <a:pt x="3501" y="14415"/>
                </a:cubicBezTo>
                <a:cubicBezTo>
                  <a:pt x="2965" y="14260"/>
                  <a:pt x="2524" y="13617"/>
                  <a:pt x="2155" y="13236"/>
                </a:cubicBezTo>
                <a:cubicBezTo>
                  <a:pt x="1381" y="12426"/>
                  <a:pt x="0" y="11438"/>
                  <a:pt x="1060" y="10307"/>
                </a:cubicBezTo>
                <a:cubicBezTo>
                  <a:pt x="1774" y="9545"/>
                  <a:pt x="2846" y="8974"/>
                  <a:pt x="3703" y="8366"/>
                </a:cubicBezTo>
                <a:cubicBezTo>
                  <a:pt x="5477" y="7128"/>
                  <a:pt x="7263" y="5926"/>
                  <a:pt x="8954" y="4592"/>
                </a:cubicBezTo>
                <a:lnTo>
                  <a:pt x="8978" y="4592"/>
                </a:lnTo>
                <a:cubicBezTo>
                  <a:pt x="8991" y="4605"/>
                  <a:pt x="9005" y="4611"/>
                  <a:pt x="9018" y="4611"/>
                </a:cubicBezTo>
                <a:cubicBezTo>
                  <a:pt x="9064" y="4611"/>
                  <a:pt x="9101" y="4543"/>
                  <a:pt x="9073" y="4497"/>
                </a:cubicBezTo>
                <a:cubicBezTo>
                  <a:pt x="9073" y="4485"/>
                  <a:pt x="9061" y="4473"/>
                  <a:pt x="9061" y="4461"/>
                </a:cubicBezTo>
                <a:cubicBezTo>
                  <a:pt x="9061" y="4449"/>
                  <a:pt x="9061" y="4449"/>
                  <a:pt x="9049" y="4449"/>
                </a:cubicBezTo>
                <a:cubicBezTo>
                  <a:pt x="8632" y="3663"/>
                  <a:pt x="7168" y="2628"/>
                  <a:pt x="8108" y="1699"/>
                </a:cubicBezTo>
                <a:cubicBezTo>
                  <a:pt x="8597" y="1223"/>
                  <a:pt x="9775" y="1056"/>
                  <a:pt x="10418" y="901"/>
                </a:cubicBezTo>
                <a:cubicBezTo>
                  <a:pt x="11275" y="699"/>
                  <a:pt x="12157" y="556"/>
                  <a:pt x="13038" y="496"/>
                </a:cubicBezTo>
                <a:cubicBezTo>
                  <a:pt x="13392" y="467"/>
                  <a:pt x="13821" y="407"/>
                  <a:pt x="14237" y="407"/>
                </a:cubicBezTo>
                <a:close/>
                <a:moveTo>
                  <a:pt x="6501" y="14343"/>
                </a:moveTo>
                <a:cubicBezTo>
                  <a:pt x="6132" y="14653"/>
                  <a:pt x="5799" y="14712"/>
                  <a:pt x="5287" y="14724"/>
                </a:cubicBezTo>
                <a:cubicBezTo>
                  <a:pt x="5203" y="14736"/>
                  <a:pt x="4846" y="14760"/>
                  <a:pt x="4501" y="14760"/>
                </a:cubicBezTo>
                <a:cubicBezTo>
                  <a:pt x="4727" y="14665"/>
                  <a:pt x="4918" y="14534"/>
                  <a:pt x="5108" y="14391"/>
                </a:cubicBezTo>
                <a:cubicBezTo>
                  <a:pt x="5549" y="14379"/>
                  <a:pt x="6001" y="14367"/>
                  <a:pt x="6453" y="14343"/>
                </a:cubicBezTo>
                <a:close/>
                <a:moveTo>
                  <a:pt x="14389" y="1"/>
                </a:moveTo>
                <a:cubicBezTo>
                  <a:pt x="13903" y="1"/>
                  <a:pt x="13410" y="72"/>
                  <a:pt x="13038" y="103"/>
                </a:cubicBezTo>
                <a:cubicBezTo>
                  <a:pt x="11728" y="211"/>
                  <a:pt x="10418" y="461"/>
                  <a:pt x="9168" y="854"/>
                </a:cubicBezTo>
                <a:cubicBezTo>
                  <a:pt x="8477" y="1080"/>
                  <a:pt x="7418" y="1365"/>
                  <a:pt x="7323" y="2223"/>
                </a:cubicBezTo>
                <a:cubicBezTo>
                  <a:pt x="7239" y="3032"/>
                  <a:pt x="8204" y="3997"/>
                  <a:pt x="8835" y="4485"/>
                </a:cubicBezTo>
                <a:cubicBezTo>
                  <a:pt x="6299" y="5890"/>
                  <a:pt x="3953" y="7616"/>
                  <a:pt x="1608" y="9307"/>
                </a:cubicBezTo>
                <a:cubicBezTo>
                  <a:pt x="1000" y="9747"/>
                  <a:pt x="179" y="10283"/>
                  <a:pt x="131" y="11117"/>
                </a:cubicBezTo>
                <a:cubicBezTo>
                  <a:pt x="72" y="12069"/>
                  <a:pt x="1167" y="12855"/>
                  <a:pt x="1739" y="13450"/>
                </a:cubicBezTo>
                <a:cubicBezTo>
                  <a:pt x="2322" y="14069"/>
                  <a:pt x="2893" y="14891"/>
                  <a:pt x="3810" y="14891"/>
                </a:cubicBezTo>
                <a:cubicBezTo>
                  <a:pt x="4048" y="15141"/>
                  <a:pt x="4763" y="15093"/>
                  <a:pt x="4965" y="15105"/>
                </a:cubicBezTo>
                <a:cubicBezTo>
                  <a:pt x="5067" y="15110"/>
                  <a:pt x="5163" y="15112"/>
                  <a:pt x="5254" y="15112"/>
                </a:cubicBezTo>
                <a:cubicBezTo>
                  <a:pt x="6151" y="15112"/>
                  <a:pt x="6602" y="14885"/>
                  <a:pt x="7239" y="14129"/>
                </a:cubicBezTo>
                <a:cubicBezTo>
                  <a:pt x="8918" y="12129"/>
                  <a:pt x="10609" y="10093"/>
                  <a:pt x="12145" y="7973"/>
                </a:cubicBezTo>
                <a:cubicBezTo>
                  <a:pt x="12145" y="7962"/>
                  <a:pt x="12157" y="7938"/>
                  <a:pt x="12157" y="7926"/>
                </a:cubicBezTo>
                <a:cubicBezTo>
                  <a:pt x="12585" y="8402"/>
                  <a:pt x="13097" y="8819"/>
                  <a:pt x="13609" y="8854"/>
                </a:cubicBezTo>
                <a:cubicBezTo>
                  <a:pt x="13617" y="8858"/>
                  <a:pt x="13625" y="8860"/>
                  <a:pt x="13632" y="8860"/>
                </a:cubicBezTo>
                <a:cubicBezTo>
                  <a:pt x="13647" y="8860"/>
                  <a:pt x="13661" y="8854"/>
                  <a:pt x="13669" y="8854"/>
                </a:cubicBezTo>
                <a:cubicBezTo>
                  <a:pt x="14036" y="8971"/>
                  <a:pt x="14483" y="9070"/>
                  <a:pt x="14906" y="9070"/>
                </a:cubicBezTo>
                <a:cubicBezTo>
                  <a:pt x="15348" y="9070"/>
                  <a:pt x="15764" y="8962"/>
                  <a:pt x="16038" y="8652"/>
                </a:cubicBezTo>
                <a:cubicBezTo>
                  <a:pt x="16383" y="8247"/>
                  <a:pt x="16550" y="7640"/>
                  <a:pt x="16752" y="7152"/>
                </a:cubicBezTo>
                <a:cubicBezTo>
                  <a:pt x="16848" y="6890"/>
                  <a:pt x="16943" y="6628"/>
                  <a:pt x="17026" y="6366"/>
                </a:cubicBezTo>
                <a:cubicBezTo>
                  <a:pt x="17026" y="6354"/>
                  <a:pt x="17026" y="6354"/>
                  <a:pt x="17026" y="6354"/>
                </a:cubicBezTo>
                <a:cubicBezTo>
                  <a:pt x="17157" y="5973"/>
                  <a:pt x="17276" y="5580"/>
                  <a:pt x="17383" y="5175"/>
                </a:cubicBezTo>
                <a:cubicBezTo>
                  <a:pt x="17538" y="4592"/>
                  <a:pt x="17657" y="3997"/>
                  <a:pt x="17741" y="3390"/>
                </a:cubicBezTo>
                <a:cubicBezTo>
                  <a:pt x="17741" y="3378"/>
                  <a:pt x="17741" y="3366"/>
                  <a:pt x="17741" y="3342"/>
                </a:cubicBezTo>
                <a:cubicBezTo>
                  <a:pt x="17788" y="3330"/>
                  <a:pt x="17788" y="3282"/>
                  <a:pt x="17752" y="3247"/>
                </a:cubicBezTo>
                <a:cubicBezTo>
                  <a:pt x="17836" y="2770"/>
                  <a:pt x="17955" y="2211"/>
                  <a:pt x="17860" y="1758"/>
                </a:cubicBezTo>
                <a:cubicBezTo>
                  <a:pt x="17657" y="865"/>
                  <a:pt x="16312" y="365"/>
                  <a:pt x="15574" y="92"/>
                </a:cubicBezTo>
                <a:cubicBezTo>
                  <a:pt x="15554" y="87"/>
                  <a:pt x="15534" y="84"/>
                  <a:pt x="15515" y="84"/>
                </a:cubicBezTo>
                <a:cubicBezTo>
                  <a:pt x="15489" y="84"/>
                  <a:pt x="15464" y="89"/>
                  <a:pt x="15443" y="103"/>
                </a:cubicBezTo>
                <a:cubicBezTo>
                  <a:pt x="15407" y="80"/>
                  <a:pt x="15383" y="68"/>
                  <a:pt x="15347" y="44"/>
                </a:cubicBezTo>
                <a:cubicBezTo>
                  <a:pt x="15320" y="32"/>
                  <a:pt x="15293" y="27"/>
                  <a:pt x="15268" y="27"/>
                </a:cubicBezTo>
                <a:cubicBezTo>
                  <a:pt x="15219" y="27"/>
                  <a:pt x="15177" y="48"/>
                  <a:pt x="15145" y="80"/>
                </a:cubicBezTo>
                <a:cubicBezTo>
                  <a:pt x="14908" y="21"/>
                  <a:pt x="14650" y="1"/>
                  <a:pt x="14389"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24"/>
          <p:cNvSpPr/>
          <p:nvPr/>
        </p:nvSpPr>
        <p:spPr>
          <a:xfrm rot="-9286699">
            <a:off x="3494915" y="2901049"/>
            <a:ext cx="337337" cy="480515"/>
          </a:xfrm>
          <a:custGeom>
            <a:rect b="b" l="l" r="r" t="t"/>
            <a:pathLst>
              <a:path extrusionOk="0" h="15993" w="11228">
                <a:moveTo>
                  <a:pt x="4453" y="4217"/>
                </a:moveTo>
                <a:cubicBezTo>
                  <a:pt x="4477" y="4265"/>
                  <a:pt x="4524" y="4313"/>
                  <a:pt x="4560" y="4360"/>
                </a:cubicBezTo>
                <a:cubicBezTo>
                  <a:pt x="4489" y="4444"/>
                  <a:pt x="4429" y="4551"/>
                  <a:pt x="4382" y="4646"/>
                </a:cubicBezTo>
                <a:cubicBezTo>
                  <a:pt x="4382" y="4503"/>
                  <a:pt x="4405" y="4360"/>
                  <a:pt x="4453" y="4217"/>
                </a:cubicBezTo>
                <a:close/>
                <a:moveTo>
                  <a:pt x="4644" y="4456"/>
                </a:moveTo>
                <a:cubicBezTo>
                  <a:pt x="4715" y="4515"/>
                  <a:pt x="4786" y="4575"/>
                  <a:pt x="4870" y="4622"/>
                </a:cubicBezTo>
                <a:cubicBezTo>
                  <a:pt x="4739" y="4789"/>
                  <a:pt x="4644" y="5003"/>
                  <a:pt x="4644" y="5194"/>
                </a:cubicBezTo>
                <a:cubicBezTo>
                  <a:pt x="4644" y="5194"/>
                  <a:pt x="4644" y="5194"/>
                  <a:pt x="4644" y="5206"/>
                </a:cubicBezTo>
                <a:cubicBezTo>
                  <a:pt x="4524" y="5110"/>
                  <a:pt x="4429" y="5003"/>
                  <a:pt x="4405" y="4848"/>
                </a:cubicBezTo>
                <a:cubicBezTo>
                  <a:pt x="4465" y="4706"/>
                  <a:pt x="4548" y="4575"/>
                  <a:pt x="4644" y="4456"/>
                </a:cubicBezTo>
                <a:close/>
                <a:moveTo>
                  <a:pt x="4977" y="4694"/>
                </a:moveTo>
                <a:cubicBezTo>
                  <a:pt x="5060" y="4741"/>
                  <a:pt x="5156" y="4789"/>
                  <a:pt x="5239" y="4837"/>
                </a:cubicBezTo>
                <a:cubicBezTo>
                  <a:pt x="5096" y="4968"/>
                  <a:pt x="4977" y="5158"/>
                  <a:pt x="4905" y="5325"/>
                </a:cubicBezTo>
                <a:cubicBezTo>
                  <a:pt x="4899" y="5338"/>
                  <a:pt x="4900" y="5348"/>
                  <a:pt x="4904" y="5354"/>
                </a:cubicBezTo>
                <a:lnTo>
                  <a:pt x="4904" y="5354"/>
                </a:lnTo>
                <a:cubicBezTo>
                  <a:pt x="4814" y="5308"/>
                  <a:pt x="4735" y="5263"/>
                  <a:pt x="4667" y="5218"/>
                </a:cubicBezTo>
                <a:cubicBezTo>
                  <a:pt x="4679" y="5218"/>
                  <a:pt x="4691" y="5218"/>
                  <a:pt x="4691" y="5206"/>
                </a:cubicBezTo>
                <a:cubicBezTo>
                  <a:pt x="4763" y="5087"/>
                  <a:pt x="4798" y="4956"/>
                  <a:pt x="4870" y="4837"/>
                </a:cubicBezTo>
                <a:cubicBezTo>
                  <a:pt x="4905" y="4789"/>
                  <a:pt x="4941" y="4741"/>
                  <a:pt x="4977" y="4694"/>
                </a:cubicBezTo>
                <a:close/>
                <a:moveTo>
                  <a:pt x="5358" y="4896"/>
                </a:moveTo>
                <a:cubicBezTo>
                  <a:pt x="5489" y="4944"/>
                  <a:pt x="5608" y="4991"/>
                  <a:pt x="5715" y="5027"/>
                </a:cubicBezTo>
                <a:cubicBezTo>
                  <a:pt x="5525" y="5182"/>
                  <a:pt x="5346" y="5349"/>
                  <a:pt x="5156" y="5515"/>
                </a:cubicBezTo>
                <a:cubicBezTo>
                  <a:pt x="5084" y="5468"/>
                  <a:pt x="5013" y="5420"/>
                  <a:pt x="4941" y="5384"/>
                </a:cubicBezTo>
                <a:cubicBezTo>
                  <a:pt x="4953" y="5384"/>
                  <a:pt x="4977" y="5384"/>
                  <a:pt x="4989" y="5360"/>
                </a:cubicBezTo>
                <a:cubicBezTo>
                  <a:pt x="5084" y="5170"/>
                  <a:pt x="5215" y="5039"/>
                  <a:pt x="5358" y="4896"/>
                </a:cubicBezTo>
                <a:close/>
                <a:moveTo>
                  <a:pt x="9454" y="7039"/>
                </a:moveTo>
                <a:cubicBezTo>
                  <a:pt x="9537" y="7099"/>
                  <a:pt x="9632" y="7158"/>
                  <a:pt x="9739" y="7218"/>
                </a:cubicBezTo>
                <a:cubicBezTo>
                  <a:pt x="9608" y="7396"/>
                  <a:pt x="9489" y="7611"/>
                  <a:pt x="9382" y="7813"/>
                </a:cubicBezTo>
                <a:cubicBezTo>
                  <a:pt x="9382" y="7825"/>
                  <a:pt x="9382" y="7825"/>
                  <a:pt x="9382" y="7837"/>
                </a:cubicBezTo>
                <a:cubicBezTo>
                  <a:pt x="9358" y="7825"/>
                  <a:pt x="9335" y="7813"/>
                  <a:pt x="9311" y="7801"/>
                </a:cubicBezTo>
                <a:cubicBezTo>
                  <a:pt x="9358" y="7539"/>
                  <a:pt x="9406" y="7289"/>
                  <a:pt x="9454" y="7039"/>
                </a:cubicBezTo>
                <a:close/>
                <a:moveTo>
                  <a:pt x="9835" y="7265"/>
                </a:moveTo>
                <a:cubicBezTo>
                  <a:pt x="9894" y="7289"/>
                  <a:pt x="9966" y="7313"/>
                  <a:pt x="10025" y="7337"/>
                </a:cubicBezTo>
                <a:cubicBezTo>
                  <a:pt x="9894" y="7527"/>
                  <a:pt x="9787" y="7754"/>
                  <a:pt x="9680" y="7956"/>
                </a:cubicBezTo>
                <a:cubicBezTo>
                  <a:pt x="9608" y="7944"/>
                  <a:pt x="9525" y="7908"/>
                  <a:pt x="9454" y="7861"/>
                </a:cubicBezTo>
                <a:cubicBezTo>
                  <a:pt x="9597" y="7670"/>
                  <a:pt x="9728" y="7468"/>
                  <a:pt x="9835" y="7265"/>
                </a:cubicBezTo>
                <a:close/>
                <a:moveTo>
                  <a:pt x="10525" y="7325"/>
                </a:moveTo>
                <a:cubicBezTo>
                  <a:pt x="10442" y="7432"/>
                  <a:pt x="10359" y="7539"/>
                  <a:pt x="10263" y="7646"/>
                </a:cubicBezTo>
                <a:cubicBezTo>
                  <a:pt x="10192" y="7718"/>
                  <a:pt x="10097" y="7837"/>
                  <a:pt x="10013" y="7885"/>
                </a:cubicBezTo>
                <a:cubicBezTo>
                  <a:pt x="9930" y="7944"/>
                  <a:pt x="9847" y="7968"/>
                  <a:pt x="9775" y="7968"/>
                </a:cubicBezTo>
                <a:cubicBezTo>
                  <a:pt x="9906" y="7777"/>
                  <a:pt x="10049" y="7575"/>
                  <a:pt x="10168" y="7361"/>
                </a:cubicBezTo>
                <a:cubicBezTo>
                  <a:pt x="10208" y="7369"/>
                  <a:pt x="10247" y="7373"/>
                  <a:pt x="10287" y="7373"/>
                </a:cubicBezTo>
                <a:cubicBezTo>
                  <a:pt x="10366" y="7373"/>
                  <a:pt x="10446" y="7357"/>
                  <a:pt x="10525" y="7325"/>
                </a:cubicBezTo>
                <a:close/>
                <a:moveTo>
                  <a:pt x="345" y="11718"/>
                </a:moveTo>
                <a:lnTo>
                  <a:pt x="345" y="11718"/>
                </a:lnTo>
                <a:cubicBezTo>
                  <a:pt x="453" y="11957"/>
                  <a:pt x="643" y="12183"/>
                  <a:pt x="869" y="12397"/>
                </a:cubicBezTo>
                <a:cubicBezTo>
                  <a:pt x="786" y="12588"/>
                  <a:pt x="714" y="12790"/>
                  <a:pt x="643" y="12992"/>
                </a:cubicBezTo>
                <a:cubicBezTo>
                  <a:pt x="441" y="12599"/>
                  <a:pt x="369" y="12159"/>
                  <a:pt x="345" y="11718"/>
                </a:cubicBezTo>
                <a:close/>
                <a:moveTo>
                  <a:pt x="953" y="12468"/>
                </a:moveTo>
                <a:cubicBezTo>
                  <a:pt x="1048" y="12552"/>
                  <a:pt x="1167" y="12635"/>
                  <a:pt x="1274" y="12719"/>
                </a:cubicBezTo>
                <a:cubicBezTo>
                  <a:pt x="1131" y="12933"/>
                  <a:pt x="1024" y="13159"/>
                  <a:pt x="929" y="13397"/>
                </a:cubicBezTo>
                <a:cubicBezTo>
                  <a:pt x="834" y="13290"/>
                  <a:pt x="738" y="13171"/>
                  <a:pt x="667" y="13028"/>
                </a:cubicBezTo>
                <a:lnTo>
                  <a:pt x="667" y="13028"/>
                </a:lnTo>
                <a:cubicBezTo>
                  <a:pt x="673" y="13031"/>
                  <a:pt x="680" y="13033"/>
                  <a:pt x="686" y="13033"/>
                </a:cubicBezTo>
                <a:cubicBezTo>
                  <a:pt x="702" y="13033"/>
                  <a:pt x="714" y="13022"/>
                  <a:pt x="714" y="13004"/>
                </a:cubicBezTo>
                <a:cubicBezTo>
                  <a:pt x="786" y="12826"/>
                  <a:pt x="869" y="12647"/>
                  <a:pt x="953" y="12468"/>
                </a:cubicBezTo>
                <a:close/>
                <a:moveTo>
                  <a:pt x="1357" y="12778"/>
                </a:moveTo>
                <a:cubicBezTo>
                  <a:pt x="1476" y="12861"/>
                  <a:pt x="1596" y="12945"/>
                  <a:pt x="1715" y="13016"/>
                </a:cubicBezTo>
                <a:cubicBezTo>
                  <a:pt x="1572" y="13254"/>
                  <a:pt x="1453" y="13504"/>
                  <a:pt x="1357" y="13766"/>
                </a:cubicBezTo>
                <a:cubicBezTo>
                  <a:pt x="1238" y="13683"/>
                  <a:pt x="1119" y="13576"/>
                  <a:pt x="1000" y="13469"/>
                </a:cubicBezTo>
                <a:cubicBezTo>
                  <a:pt x="1107" y="13230"/>
                  <a:pt x="1226" y="13004"/>
                  <a:pt x="1357" y="12778"/>
                </a:cubicBezTo>
                <a:close/>
                <a:moveTo>
                  <a:pt x="1810" y="13064"/>
                </a:moveTo>
                <a:cubicBezTo>
                  <a:pt x="1929" y="13147"/>
                  <a:pt x="2060" y="13219"/>
                  <a:pt x="2191" y="13290"/>
                </a:cubicBezTo>
                <a:cubicBezTo>
                  <a:pt x="2048" y="13540"/>
                  <a:pt x="1941" y="13814"/>
                  <a:pt x="1834" y="14076"/>
                </a:cubicBezTo>
                <a:cubicBezTo>
                  <a:pt x="1703" y="13992"/>
                  <a:pt x="1572" y="13909"/>
                  <a:pt x="1441" y="13826"/>
                </a:cubicBezTo>
                <a:cubicBezTo>
                  <a:pt x="1560" y="13576"/>
                  <a:pt x="1691" y="13326"/>
                  <a:pt x="1810" y="13064"/>
                </a:cubicBezTo>
                <a:close/>
                <a:moveTo>
                  <a:pt x="2286" y="13350"/>
                </a:moveTo>
                <a:cubicBezTo>
                  <a:pt x="2369" y="13385"/>
                  <a:pt x="2453" y="13433"/>
                  <a:pt x="2536" y="13481"/>
                </a:cubicBezTo>
                <a:cubicBezTo>
                  <a:pt x="2381" y="13719"/>
                  <a:pt x="2250" y="13981"/>
                  <a:pt x="2119" y="14243"/>
                </a:cubicBezTo>
                <a:cubicBezTo>
                  <a:pt x="2048" y="14195"/>
                  <a:pt x="1977" y="14159"/>
                  <a:pt x="1893" y="14112"/>
                </a:cubicBezTo>
                <a:cubicBezTo>
                  <a:pt x="2036" y="13862"/>
                  <a:pt x="2179" y="13611"/>
                  <a:pt x="2286" y="13350"/>
                </a:cubicBezTo>
                <a:close/>
                <a:moveTo>
                  <a:pt x="2643" y="13528"/>
                </a:moveTo>
                <a:cubicBezTo>
                  <a:pt x="2786" y="13600"/>
                  <a:pt x="2917" y="13671"/>
                  <a:pt x="3036" y="13731"/>
                </a:cubicBezTo>
                <a:cubicBezTo>
                  <a:pt x="2905" y="13992"/>
                  <a:pt x="2774" y="14266"/>
                  <a:pt x="2667" y="14540"/>
                </a:cubicBezTo>
                <a:cubicBezTo>
                  <a:pt x="2548" y="14481"/>
                  <a:pt x="2429" y="14421"/>
                  <a:pt x="2322" y="14350"/>
                </a:cubicBezTo>
                <a:cubicBezTo>
                  <a:pt x="2286" y="14338"/>
                  <a:pt x="2262" y="14314"/>
                  <a:pt x="2227" y="14302"/>
                </a:cubicBezTo>
                <a:cubicBezTo>
                  <a:pt x="2381" y="14052"/>
                  <a:pt x="2524" y="13790"/>
                  <a:pt x="2643" y="13528"/>
                </a:cubicBezTo>
                <a:close/>
                <a:moveTo>
                  <a:pt x="9919" y="461"/>
                </a:moveTo>
                <a:cubicBezTo>
                  <a:pt x="10644" y="461"/>
                  <a:pt x="10733" y="1270"/>
                  <a:pt x="10775" y="1967"/>
                </a:cubicBezTo>
                <a:cubicBezTo>
                  <a:pt x="10811" y="2443"/>
                  <a:pt x="10787" y="2932"/>
                  <a:pt x="10775" y="3408"/>
                </a:cubicBezTo>
                <a:cubicBezTo>
                  <a:pt x="10775" y="3967"/>
                  <a:pt x="10751" y="4515"/>
                  <a:pt x="10728" y="5063"/>
                </a:cubicBezTo>
                <a:cubicBezTo>
                  <a:pt x="10698" y="5466"/>
                  <a:pt x="10660" y="6837"/>
                  <a:pt x="10057" y="6837"/>
                </a:cubicBezTo>
                <a:cubicBezTo>
                  <a:pt x="9930" y="6837"/>
                  <a:pt x="9778" y="6777"/>
                  <a:pt x="9597" y="6634"/>
                </a:cubicBezTo>
                <a:cubicBezTo>
                  <a:pt x="9560" y="6607"/>
                  <a:pt x="9522" y="6595"/>
                  <a:pt x="9486" y="6595"/>
                </a:cubicBezTo>
                <a:cubicBezTo>
                  <a:pt x="9428" y="6595"/>
                  <a:pt x="9376" y="6626"/>
                  <a:pt x="9347" y="6670"/>
                </a:cubicBezTo>
                <a:cubicBezTo>
                  <a:pt x="9323" y="6661"/>
                  <a:pt x="9299" y="6657"/>
                  <a:pt x="9276" y="6657"/>
                </a:cubicBezTo>
                <a:cubicBezTo>
                  <a:pt x="9204" y="6657"/>
                  <a:pt x="9138" y="6699"/>
                  <a:pt x="9120" y="6789"/>
                </a:cubicBezTo>
                <a:cubicBezTo>
                  <a:pt x="8846" y="8539"/>
                  <a:pt x="8346" y="10230"/>
                  <a:pt x="7751" y="11897"/>
                </a:cubicBezTo>
                <a:cubicBezTo>
                  <a:pt x="7442" y="12742"/>
                  <a:pt x="7025" y="14683"/>
                  <a:pt x="6013" y="14754"/>
                </a:cubicBezTo>
                <a:cubicBezTo>
                  <a:pt x="5993" y="14756"/>
                  <a:pt x="5973" y="14756"/>
                  <a:pt x="5953" y="14756"/>
                </a:cubicBezTo>
                <a:cubicBezTo>
                  <a:pt x="5141" y="14756"/>
                  <a:pt x="4138" y="13840"/>
                  <a:pt x="3453" y="13469"/>
                </a:cubicBezTo>
                <a:cubicBezTo>
                  <a:pt x="2655" y="13028"/>
                  <a:pt x="1738" y="12623"/>
                  <a:pt x="1060" y="11992"/>
                </a:cubicBezTo>
                <a:cubicBezTo>
                  <a:pt x="0" y="10980"/>
                  <a:pt x="1441" y="9897"/>
                  <a:pt x="2143" y="9170"/>
                </a:cubicBezTo>
                <a:cubicBezTo>
                  <a:pt x="3429" y="7861"/>
                  <a:pt x="4917" y="6587"/>
                  <a:pt x="6013" y="5099"/>
                </a:cubicBezTo>
                <a:cubicBezTo>
                  <a:pt x="6020" y="5101"/>
                  <a:pt x="6028" y="5102"/>
                  <a:pt x="6036" y="5102"/>
                </a:cubicBezTo>
                <a:cubicBezTo>
                  <a:pt x="6100" y="5102"/>
                  <a:pt x="6160" y="5019"/>
                  <a:pt x="6096" y="4956"/>
                </a:cubicBezTo>
                <a:cubicBezTo>
                  <a:pt x="5691" y="4610"/>
                  <a:pt x="4679" y="4253"/>
                  <a:pt x="5013" y="3515"/>
                </a:cubicBezTo>
                <a:cubicBezTo>
                  <a:pt x="5084" y="3348"/>
                  <a:pt x="5489" y="3158"/>
                  <a:pt x="5632" y="3051"/>
                </a:cubicBezTo>
                <a:cubicBezTo>
                  <a:pt x="5918" y="2836"/>
                  <a:pt x="6203" y="2634"/>
                  <a:pt x="6489" y="2432"/>
                </a:cubicBezTo>
                <a:cubicBezTo>
                  <a:pt x="7013" y="2074"/>
                  <a:pt x="7525" y="1729"/>
                  <a:pt x="8061" y="1384"/>
                </a:cubicBezTo>
                <a:cubicBezTo>
                  <a:pt x="8525" y="1086"/>
                  <a:pt x="9061" y="646"/>
                  <a:pt x="9608" y="503"/>
                </a:cubicBezTo>
                <a:cubicBezTo>
                  <a:pt x="9723" y="474"/>
                  <a:pt x="9826" y="461"/>
                  <a:pt x="9919" y="461"/>
                </a:cubicBezTo>
                <a:close/>
                <a:moveTo>
                  <a:pt x="3131" y="13790"/>
                </a:moveTo>
                <a:cubicBezTo>
                  <a:pt x="3215" y="13826"/>
                  <a:pt x="3298" y="13873"/>
                  <a:pt x="3370" y="13909"/>
                </a:cubicBezTo>
                <a:cubicBezTo>
                  <a:pt x="3465" y="13957"/>
                  <a:pt x="3548" y="14016"/>
                  <a:pt x="3643" y="14064"/>
                </a:cubicBezTo>
                <a:cubicBezTo>
                  <a:pt x="3501" y="14326"/>
                  <a:pt x="3381" y="14600"/>
                  <a:pt x="3262" y="14874"/>
                </a:cubicBezTo>
                <a:cubicBezTo>
                  <a:pt x="3084" y="14778"/>
                  <a:pt x="2917" y="14683"/>
                  <a:pt x="2739" y="14588"/>
                </a:cubicBezTo>
                <a:cubicBezTo>
                  <a:pt x="2881" y="14326"/>
                  <a:pt x="3012" y="14064"/>
                  <a:pt x="3131" y="13790"/>
                </a:cubicBezTo>
                <a:close/>
                <a:moveTo>
                  <a:pt x="3751" y="14135"/>
                </a:moveTo>
                <a:cubicBezTo>
                  <a:pt x="3893" y="14219"/>
                  <a:pt x="4048" y="14314"/>
                  <a:pt x="4203" y="14409"/>
                </a:cubicBezTo>
                <a:cubicBezTo>
                  <a:pt x="4072" y="14659"/>
                  <a:pt x="3965" y="14921"/>
                  <a:pt x="3834" y="15183"/>
                </a:cubicBezTo>
                <a:cubicBezTo>
                  <a:pt x="3667" y="15088"/>
                  <a:pt x="3512" y="15005"/>
                  <a:pt x="3358" y="14921"/>
                </a:cubicBezTo>
                <a:cubicBezTo>
                  <a:pt x="3489" y="14659"/>
                  <a:pt x="3632" y="14409"/>
                  <a:pt x="3751" y="14135"/>
                </a:cubicBezTo>
                <a:close/>
                <a:moveTo>
                  <a:pt x="4298" y="14469"/>
                </a:moveTo>
                <a:cubicBezTo>
                  <a:pt x="4441" y="14552"/>
                  <a:pt x="4596" y="14647"/>
                  <a:pt x="4739" y="14719"/>
                </a:cubicBezTo>
                <a:cubicBezTo>
                  <a:pt x="4584" y="14945"/>
                  <a:pt x="4453" y="15195"/>
                  <a:pt x="4322" y="15433"/>
                </a:cubicBezTo>
                <a:cubicBezTo>
                  <a:pt x="4251" y="15397"/>
                  <a:pt x="4167" y="15362"/>
                  <a:pt x="4096" y="15314"/>
                </a:cubicBezTo>
                <a:cubicBezTo>
                  <a:pt x="4036" y="15290"/>
                  <a:pt x="3977" y="15255"/>
                  <a:pt x="3917" y="15231"/>
                </a:cubicBezTo>
                <a:cubicBezTo>
                  <a:pt x="4072" y="14993"/>
                  <a:pt x="4215" y="14743"/>
                  <a:pt x="4298" y="14469"/>
                </a:cubicBezTo>
                <a:close/>
                <a:moveTo>
                  <a:pt x="4858" y="14790"/>
                </a:moveTo>
                <a:cubicBezTo>
                  <a:pt x="4989" y="14850"/>
                  <a:pt x="5120" y="14909"/>
                  <a:pt x="5251" y="14969"/>
                </a:cubicBezTo>
                <a:cubicBezTo>
                  <a:pt x="5096" y="15159"/>
                  <a:pt x="4977" y="15374"/>
                  <a:pt x="4882" y="15600"/>
                </a:cubicBezTo>
                <a:cubicBezTo>
                  <a:pt x="4870" y="15600"/>
                  <a:pt x="4870" y="15612"/>
                  <a:pt x="4870" y="15612"/>
                </a:cubicBezTo>
                <a:cubicBezTo>
                  <a:pt x="4715" y="15576"/>
                  <a:pt x="4572" y="15540"/>
                  <a:pt x="4429" y="15469"/>
                </a:cubicBezTo>
                <a:cubicBezTo>
                  <a:pt x="4572" y="15255"/>
                  <a:pt x="4727" y="15028"/>
                  <a:pt x="4858" y="14790"/>
                </a:cubicBezTo>
                <a:close/>
                <a:moveTo>
                  <a:pt x="6394" y="15135"/>
                </a:moveTo>
                <a:cubicBezTo>
                  <a:pt x="6156" y="15338"/>
                  <a:pt x="5894" y="15528"/>
                  <a:pt x="5644" y="15588"/>
                </a:cubicBezTo>
                <a:cubicBezTo>
                  <a:pt x="5596" y="15600"/>
                  <a:pt x="5560" y="15612"/>
                  <a:pt x="5513" y="15612"/>
                </a:cubicBezTo>
                <a:cubicBezTo>
                  <a:pt x="5644" y="15469"/>
                  <a:pt x="5739" y="15314"/>
                  <a:pt x="5822" y="15147"/>
                </a:cubicBezTo>
                <a:cubicBezTo>
                  <a:pt x="5913" y="15158"/>
                  <a:pt x="6002" y="15164"/>
                  <a:pt x="6088" y="15164"/>
                </a:cubicBezTo>
                <a:cubicBezTo>
                  <a:pt x="6194" y="15164"/>
                  <a:pt x="6295" y="15155"/>
                  <a:pt x="6394" y="15135"/>
                </a:cubicBezTo>
                <a:close/>
                <a:moveTo>
                  <a:pt x="5370" y="15016"/>
                </a:moveTo>
                <a:cubicBezTo>
                  <a:pt x="5477" y="15052"/>
                  <a:pt x="5584" y="15088"/>
                  <a:pt x="5691" y="15112"/>
                </a:cubicBezTo>
                <a:cubicBezTo>
                  <a:pt x="5584" y="15290"/>
                  <a:pt x="5465" y="15469"/>
                  <a:pt x="5334" y="15636"/>
                </a:cubicBezTo>
                <a:cubicBezTo>
                  <a:pt x="5285" y="15640"/>
                  <a:pt x="5235" y="15643"/>
                  <a:pt x="5186" y="15643"/>
                </a:cubicBezTo>
                <a:cubicBezTo>
                  <a:pt x="5116" y="15643"/>
                  <a:pt x="5047" y="15638"/>
                  <a:pt x="4977" y="15624"/>
                </a:cubicBezTo>
                <a:cubicBezTo>
                  <a:pt x="5096" y="15421"/>
                  <a:pt x="5239" y="15219"/>
                  <a:pt x="5370" y="15016"/>
                </a:cubicBezTo>
                <a:close/>
                <a:moveTo>
                  <a:pt x="10106" y="0"/>
                </a:moveTo>
                <a:cubicBezTo>
                  <a:pt x="9563" y="0"/>
                  <a:pt x="8898" y="457"/>
                  <a:pt x="8537" y="681"/>
                </a:cubicBezTo>
                <a:cubicBezTo>
                  <a:pt x="7561" y="1277"/>
                  <a:pt x="6620" y="1931"/>
                  <a:pt x="5691" y="2586"/>
                </a:cubicBezTo>
                <a:cubicBezTo>
                  <a:pt x="5322" y="2848"/>
                  <a:pt x="4382" y="3277"/>
                  <a:pt x="4346" y="3836"/>
                </a:cubicBezTo>
                <a:cubicBezTo>
                  <a:pt x="4143" y="4158"/>
                  <a:pt x="4036" y="4587"/>
                  <a:pt x="4120" y="4956"/>
                </a:cubicBezTo>
                <a:cubicBezTo>
                  <a:pt x="4191" y="5289"/>
                  <a:pt x="4572" y="5599"/>
                  <a:pt x="4917" y="5730"/>
                </a:cubicBezTo>
                <a:cubicBezTo>
                  <a:pt x="4215" y="6396"/>
                  <a:pt x="3560" y="7134"/>
                  <a:pt x="2893" y="7813"/>
                </a:cubicBezTo>
                <a:cubicBezTo>
                  <a:pt x="2108" y="8623"/>
                  <a:pt x="1119" y="9409"/>
                  <a:pt x="488" y="10349"/>
                </a:cubicBezTo>
                <a:cubicBezTo>
                  <a:pt x="369" y="10516"/>
                  <a:pt x="298" y="10683"/>
                  <a:pt x="250" y="10837"/>
                </a:cubicBezTo>
                <a:cubicBezTo>
                  <a:pt x="242" y="10835"/>
                  <a:pt x="234" y="10834"/>
                  <a:pt x="226" y="10834"/>
                </a:cubicBezTo>
                <a:cubicBezTo>
                  <a:pt x="184" y="10834"/>
                  <a:pt x="141" y="10859"/>
                  <a:pt x="131" y="10909"/>
                </a:cubicBezTo>
                <a:cubicBezTo>
                  <a:pt x="48" y="11659"/>
                  <a:pt x="12" y="12468"/>
                  <a:pt x="369" y="13159"/>
                </a:cubicBezTo>
                <a:cubicBezTo>
                  <a:pt x="774" y="13945"/>
                  <a:pt x="1679" y="14373"/>
                  <a:pt x="2417" y="14802"/>
                </a:cubicBezTo>
                <a:cubicBezTo>
                  <a:pt x="3096" y="15195"/>
                  <a:pt x="4143" y="15981"/>
                  <a:pt x="4965" y="15993"/>
                </a:cubicBezTo>
                <a:cubicBezTo>
                  <a:pt x="5560" y="15993"/>
                  <a:pt x="6191" y="15445"/>
                  <a:pt x="6680" y="15016"/>
                </a:cubicBezTo>
                <a:cubicBezTo>
                  <a:pt x="6941" y="14862"/>
                  <a:pt x="7180" y="14576"/>
                  <a:pt x="7370" y="14112"/>
                </a:cubicBezTo>
                <a:cubicBezTo>
                  <a:pt x="8156" y="12207"/>
                  <a:pt x="8811" y="10171"/>
                  <a:pt x="9239" y="8135"/>
                </a:cubicBezTo>
                <a:cubicBezTo>
                  <a:pt x="9430" y="8230"/>
                  <a:pt x="9600" y="8309"/>
                  <a:pt x="9774" y="8309"/>
                </a:cubicBezTo>
                <a:cubicBezTo>
                  <a:pt x="9905" y="8309"/>
                  <a:pt x="10037" y="8264"/>
                  <a:pt x="10180" y="8147"/>
                </a:cubicBezTo>
                <a:cubicBezTo>
                  <a:pt x="10537" y="7837"/>
                  <a:pt x="10763" y="7444"/>
                  <a:pt x="10882" y="6992"/>
                </a:cubicBezTo>
                <a:cubicBezTo>
                  <a:pt x="11216" y="6420"/>
                  <a:pt x="11097" y="5337"/>
                  <a:pt x="11109" y="4777"/>
                </a:cubicBezTo>
                <a:cubicBezTo>
                  <a:pt x="11144" y="3765"/>
                  <a:pt x="11228" y="2717"/>
                  <a:pt x="11109" y="1717"/>
                </a:cubicBezTo>
                <a:cubicBezTo>
                  <a:pt x="11061" y="1241"/>
                  <a:pt x="10942" y="324"/>
                  <a:pt x="10442" y="74"/>
                </a:cubicBezTo>
                <a:cubicBezTo>
                  <a:pt x="10339" y="23"/>
                  <a:pt x="10225" y="0"/>
                  <a:pt x="1010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24"/>
          <p:cNvSpPr/>
          <p:nvPr/>
        </p:nvSpPr>
        <p:spPr>
          <a:xfrm>
            <a:off x="4008850" y="1679375"/>
            <a:ext cx="1314682" cy="208575"/>
          </a:xfrm>
          <a:custGeom>
            <a:rect b="b" l="l" r="r" t="t"/>
            <a:pathLst>
              <a:path extrusionOk="0" h="8343" w="45538">
                <a:moveTo>
                  <a:pt x="0" y="5941"/>
                </a:moveTo>
                <a:cubicBezTo>
                  <a:pt x="8361" y="8725"/>
                  <a:pt x="17173" y="-972"/>
                  <a:pt x="25865" y="476"/>
                </a:cubicBezTo>
                <a:cubicBezTo>
                  <a:pt x="28517" y="918"/>
                  <a:pt x="30912" y="7128"/>
                  <a:pt x="28416" y="8126"/>
                </a:cubicBezTo>
                <a:cubicBezTo>
                  <a:pt x="26247" y="8993"/>
                  <a:pt x="23736" y="3802"/>
                  <a:pt x="25137" y="1933"/>
                </a:cubicBezTo>
                <a:cubicBezTo>
                  <a:pt x="29247" y="-3551"/>
                  <a:pt x="38685" y="4483"/>
                  <a:pt x="45538" y="4483"/>
                </a:cubicBezTo>
              </a:path>
            </a:pathLst>
          </a:custGeom>
          <a:noFill/>
          <a:ln cap="flat" cmpd="sng" w="19050">
            <a:solidFill>
              <a:schemeClr val="lt2"/>
            </a:solidFill>
            <a:prstDash val="solid"/>
            <a:round/>
            <a:headEnd len="med" w="med" type="none"/>
            <a:tailEnd len="med" w="med" type="none"/>
          </a:ln>
        </p:spPr>
      </p:sp>
      <p:sp>
        <p:nvSpPr>
          <p:cNvPr id="133" name="Google Shape;133;p24"/>
          <p:cNvSpPr/>
          <p:nvPr/>
        </p:nvSpPr>
        <p:spPr>
          <a:xfrm>
            <a:off x="4012200" y="2954800"/>
            <a:ext cx="3398291" cy="737078"/>
          </a:xfrm>
          <a:custGeom>
            <a:rect b="b" l="l" r="r" t="t"/>
            <a:pathLst>
              <a:path extrusionOk="0" h="39740" w="79053">
                <a:moveTo>
                  <a:pt x="79053" y="33152"/>
                </a:moveTo>
                <a:cubicBezTo>
                  <a:pt x="75381" y="44169"/>
                  <a:pt x="48118" y="40161"/>
                  <a:pt x="44444" y="29144"/>
                </a:cubicBezTo>
                <a:cubicBezTo>
                  <a:pt x="43710" y="26943"/>
                  <a:pt x="47470" y="23370"/>
                  <a:pt x="49545" y="24408"/>
                </a:cubicBezTo>
                <a:cubicBezTo>
                  <a:pt x="51527" y="25400"/>
                  <a:pt x="51867" y="29122"/>
                  <a:pt x="50638" y="30966"/>
                </a:cubicBezTo>
                <a:cubicBezTo>
                  <a:pt x="48593" y="34034"/>
                  <a:pt x="43571" y="35409"/>
                  <a:pt x="40073" y="34244"/>
                </a:cubicBezTo>
                <a:cubicBezTo>
                  <a:pt x="30280" y="30983"/>
                  <a:pt x="27494" y="17870"/>
                  <a:pt x="21493" y="9472"/>
                </a:cubicBezTo>
                <a:cubicBezTo>
                  <a:pt x="16941" y="3102"/>
                  <a:pt x="7829" y="0"/>
                  <a:pt x="0" y="0"/>
                </a:cubicBezTo>
              </a:path>
            </a:pathLst>
          </a:custGeom>
          <a:noFill/>
          <a:ln cap="flat" cmpd="sng" w="19050">
            <a:solidFill>
              <a:schemeClr val="accent2"/>
            </a:solidFill>
            <a:prstDash val="solid"/>
            <a:round/>
            <a:headEnd len="med" w="med" type="none"/>
            <a:tailEnd len="med" w="med" type="none"/>
          </a:ln>
        </p:spPr>
      </p:sp>
      <p:grpSp>
        <p:nvGrpSpPr>
          <p:cNvPr id="134" name="Google Shape;134;p24"/>
          <p:cNvGrpSpPr/>
          <p:nvPr/>
        </p:nvGrpSpPr>
        <p:grpSpPr>
          <a:xfrm>
            <a:off x="5037570" y="1715885"/>
            <a:ext cx="3457817" cy="1389978"/>
            <a:chOff x="7967103" y="2557501"/>
            <a:chExt cx="355863" cy="219451"/>
          </a:xfrm>
        </p:grpSpPr>
        <p:sp>
          <p:nvSpPr>
            <p:cNvPr id="135" name="Google Shape;135;p24"/>
            <p:cNvSpPr/>
            <p:nvPr/>
          </p:nvSpPr>
          <p:spPr>
            <a:xfrm>
              <a:off x="7967103" y="2584427"/>
              <a:ext cx="111810" cy="192525"/>
            </a:xfrm>
            <a:custGeom>
              <a:rect b="b" l="l" r="r" t="t"/>
              <a:pathLst>
                <a:path extrusionOk="0" h="6049" w="3513">
                  <a:moveTo>
                    <a:pt x="1738" y="346"/>
                  </a:moveTo>
                  <a:cubicBezTo>
                    <a:pt x="2036" y="346"/>
                    <a:pt x="2298" y="560"/>
                    <a:pt x="2298" y="810"/>
                  </a:cubicBezTo>
                  <a:lnTo>
                    <a:pt x="2298" y="846"/>
                  </a:lnTo>
                  <a:cubicBezTo>
                    <a:pt x="2131" y="762"/>
                    <a:pt x="1941" y="739"/>
                    <a:pt x="1738" y="739"/>
                  </a:cubicBezTo>
                  <a:cubicBezTo>
                    <a:pt x="1548" y="739"/>
                    <a:pt x="1369" y="786"/>
                    <a:pt x="1191" y="846"/>
                  </a:cubicBezTo>
                  <a:lnTo>
                    <a:pt x="1191" y="810"/>
                  </a:lnTo>
                  <a:cubicBezTo>
                    <a:pt x="1203" y="560"/>
                    <a:pt x="1441" y="346"/>
                    <a:pt x="1738" y="346"/>
                  </a:cubicBezTo>
                  <a:close/>
                  <a:moveTo>
                    <a:pt x="1738" y="1048"/>
                  </a:moveTo>
                  <a:cubicBezTo>
                    <a:pt x="2334" y="1048"/>
                    <a:pt x="2834" y="1536"/>
                    <a:pt x="2834" y="2132"/>
                  </a:cubicBezTo>
                  <a:cubicBezTo>
                    <a:pt x="2834" y="2251"/>
                    <a:pt x="2810" y="2358"/>
                    <a:pt x="2762" y="2477"/>
                  </a:cubicBezTo>
                  <a:cubicBezTo>
                    <a:pt x="2286" y="2001"/>
                    <a:pt x="1453" y="1810"/>
                    <a:pt x="1429" y="1798"/>
                  </a:cubicBezTo>
                  <a:cubicBezTo>
                    <a:pt x="1415" y="1791"/>
                    <a:pt x="1400" y="1788"/>
                    <a:pt x="1385" y="1788"/>
                  </a:cubicBezTo>
                  <a:cubicBezTo>
                    <a:pt x="1347" y="1788"/>
                    <a:pt x="1308" y="1805"/>
                    <a:pt x="1274" y="1822"/>
                  </a:cubicBezTo>
                  <a:cubicBezTo>
                    <a:pt x="1238" y="1858"/>
                    <a:pt x="1215" y="1893"/>
                    <a:pt x="1215" y="1953"/>
                  </a:cubicBezTo>
                  <a:cubicBezTo>
                    <a:pt x="1215" y="1977"/>
                    <a:pt x="1203" y="2072"/>
                    <a:pt x="1084" y="2191"/>
                  </a:cubicBezTo>
                  <a:cubicBezTo>
                    <a:pt x="1024" y="2251"/>
                    <a:pt x="1024" y="2358"/>
                    <a:pt x="1084" y="2429"/>
                  </a:cubicBezTo>
                  <a:cubicBezTo>
                    <a:pt x="1111" y="2467"/>
                    <a:pt x="1148" y="2483"/>
                    <a:pt x="1188" y="2483"/>
                  </a:cubicBezTo>
                  <a:cubicBezTo>
                    <a:pt x="1234" y="2483"/>
                    <a:pt x="1283" y="2461"/>
                    <a:pt x="1322" y="2429"/>
                  </a:cubicBezTo>
                  <a:cubicBezTo>
                    <a:pt x="1417" y="2346"/>
                    <a:pt x="1477" y="2239"/>
                    <a:pt x="1500" y="2167"/>
                  </a:cubicBezTo>
                  <a:cubicBezTo>
                    <a:pt x="1786" y="2251"/>
                    <a:pt x="2370" y="2465"/>
                    <a:pt x="2631" y="2834"/>
                  </a:cubicBezTo>
                  <a:cubicBezTo>
                    <a:pt x="2560" y="3263"/>
                    <a:pt x="2191" y="3584"/>
                    <a:pt x="1738" y="3584"/>
                  </a:cubicBezTo>
                  <a:cubicBezTo>
                    <a:pt x="1286" y="3584"/>
                    <a:pt x="893" y="3239"/>
                    <a:pt x="846" y="2774"/>
                  </a:cubicBezTo>
                  <a:cubicBezTo>
                    <a:pt x="846" y="2751"/>
                    <a:pt x="834" y="2727"/>
                    <a:pt x="822" y="2703"/>
                  </a:cubicBezTo>
                  <a:cubicBezTo>
                    <a:pt x="715" y="2536"/>
                    <a:pt x="655" y="2334"/>
                    <a:pt x="655" y="2132"/>
                  </a:cubicBezTo>
                  <a:cubicBezTo>
                    <a:pt x="655" y="1536"/>
                    <a:pt x="1143" y="1048"/>
                    <a:pt x="1738" y="1048"/>
                  </a:cubicBezTo>
                  <a:close/>
                  <a:moveTo>
                    <a:pt x="2131" y="3858"/>
                  </a:moveTo>
                  <a:lnTo>
                    <a:pt x="2131" y="4037"/>
                  </a:lnTo>
                  <a:cubicBezTo>
                    <a:pt x="2131" y="4096"/>
                    <a:pt x="2143" y="4156"/>
                    <a:pt x="2167" y="4203"/>
                  </a:cubicBezTo>
                  <a:lnTo>
                    <a:pt x="1738" y="4596"/>
                  </a:lnTo>
                  <a:lnTo>
                    <a:pt x="1346" y="4203"/>
                  </a:lnTo>
                  <a:cubicBezTo>
                    <a:pt x="1369" y="4156"/>
                    <a:pt x="1381" y="4096"/>
                    <a:pt x="1381" y="4037"/>
                  </a:cubicBezTo>
                  <a:lnTo>
                    <a:pt x="1381" y="3858"/>
                  </a:lnTo>
                  <a:cubicBezTo>
                    <a:pt x="1500" y="3894"/>
                    <a:pt x="1619" y="3917"/>
                    <a:pt x="1750" y="3917"/>
                  </a:cubicBezTo>
                  <a:cubicBezTo>
                    <a:pt x="1893" y="3917"/>
                    <a:pt x="2012" y="3906"/>
                    <a:pt x="2131" y="3858"/>
                  </a:cubicBezTo>
                  <a:close/>
                  <a:moveTo>
                    <a:pt x="1762" y="0"/>
                  </a:moveTo>
                  <a:cubicBezTo>
                    <a:pt x="1286" y="0"/>
                    <a:pt x="881" y="358"/>
                    <a:pt x="881" y="798"/>
                  </a:cubicBezTo>
                  <a:cubicBezTo>
                    <a:pt x="881" y="869"/>
                    <a:pt x="893" y="929"/>
                    <a:pt x="905" y="1000"/>
                  </a:cubicBezTo>
                  <a:cubicBezTo>
                    <a:pt x="572" y="1250"/>
                    <a:pt x="345" y="1667"/>
                    <a:pt x="345" y="2132"/>
                  </a:cubicBezTo>
                  <a:cubicBezTo>
                    <a:pt x="345" y="2382"/>
                    <a:pt x="405" y="2632"/>
                    <a:pt x="536" y="2834"/>
                  </a:cubicBezTo>
                  <a:cubicBezTo>
                    <a:pt x="584" y="3191"/>
                    <a:pt x="774" y="3489"/>
                    <a:pt x="1060" y="3679"/>
                  </a:cubicBezTo>
                  <a:lnTo>
                    <a:pt x="1060" y="4025"/>
                  </a:lnTo>
                  <a:lnTo>
                    <a:pt x="1060" y="4037"/>
                  </a:lnTo>
                  <a:lnTo>
                    <a:pt x="393" y="4382"/>
                  </a:lnTo>
                  <a:cubicBezTo>
                    <a:pt x="155" y="4501"/>
                    <a:pt x="0" y="4739"/>
                    <a:pt x="0" y="5013"/>
                  </a:cubicBezTo>
                  <a:lnTo>
                    <a:pt x="0" y="5882"/>
                  </a:lnTo>
                  <a:cubicBezTo>
                    <a:pt x="0" y="5977"/>
                    <a:pt x="72" y="6049"/>
                    <a:pt x="167" y="6049"/>
                  </a:cubicBezTo>
                  <a:cubicBezTo>
                    <a:pt x="250" y="6049"/>
                    <a:pt x="334" y="5977"/>
                    <a:pt x="334" y="5882"/>
                  </a:cubicBezTo>
                  <a:lnTo>
                    <a:pt x="334" y="5013"/>
                  </a:lnTo>
                  <a:cubicBezTo>
                    <a:pt x="334" y="4870"/>
                    <a:pt x="405" y="4739"/>
                    <a:pt x="536" y="4679"/>
                  </a:cubicBezTo>
                  <a:lnTo>
                    <a:pt x="1084" y="4394"/>
                  </a:lnTo>
                  <a:lnTo>
                    <a:pt x="1596" y="4894"/>
                  </a:lnTo>
                  <a:lnTo>
                    <a:pt x="1596" y="5882"/>
                  </a:lnTo>
                  <a:cubicBezTo>
                    <a:pt x="1596" y="5977"/>
                    <a:pt x="1667" y="6049"/>
                    <a:pt x="1762" y="6049"/>
                  </a:cubicBezTo>
                  <a:cubicBezTo>
                    <a:pt x="1846" y="6049"/>
                    <a:pt x="1917" y="5977"/>
                    <a:pt x="1917" y="5882"/>
                  </a:cubicBezTo>
                  <a:lnTo>
                    <a:pt x="1917" y="4894"/>
                  </a:lnTo>
                  <a:lnTo>
                    <a:pt x="2429" y="4394"/>
                  </a:lnTo>
                  <a:lnTo>
                    <a:pt x="2977" y="4679"/>
                  </a:lnTo>
                  <a:cubicBezTo>
                    <a:pt x="3096" y="4739"/>
                    <a:pt x="3191" y="4870"/>
                    <a:pt x="3191" y="5013"/>
                  </a:cubicBezTo>
                  <a:lnTo>
                    <a:pt x="3191" y="5882"/>
                  </a:lnTo>
                  <a:cubicBezTo>
                    <a:pt x="3191" y="5977"/>
                    <a:pt x="3262" y="6049"/>
                    <a:pt x="3346" y="6049"/>
                  </a:cubicBezTo>
                  <a:cubicBezTo>
                    <a:pt x="3441" y="6049"/>
                    <a:pt x="3513" y="5977"/>
                    <a:pt x="3513" y="5882"/>
                  </a:cubicBezTo>
                  <a:lnTo>
                    <a:pt x="3513" y="5013"/>
                  </a:lnTo>
                  <a:cubicBezTo>
                    <a:pt x="3513" y="4739"/>
                    <a:pt x="3370" y="4501"/>
                    <a:pt x="3132" y="4382"/>
                  </a:cubicBezTo>
                  <a:lnTo>
                    <a:pt x="2453" y="4037"/>
                  </a:lnTo>
                  <a:lnTo>
                    <a:pt x="2453" y="4025"/>
                  </a:lnTo>
                  <a:lnTo>
                    <a:pt x="2453" y="3679"/>
                  </a:lnTo>
                  <a:cubicBezTo>
                    <a:pt x="2739" y="3489"/>
                    <a:pt x="2929" y="3191"/>
                    <a:pt x="2977" y="2834"/>
                  </a:cubicBezTo>
                  <a:cubicBezTo>
                    <a:pt x="3096" y="2632"/>
                    <a:pt x="3167" y="2370"/>
                    <a:pt x="3167" y="2132"/>
                  </a:cubicBezTo>
                  <a:cubicBezTo>
                    <a:pt x="3167" y="1667"/>
                    <a:pt x="2953" y="1262"/>
                    <a:pt x="2608" y="1000"/>
                  </a:cubicBezTo>
                  <a:cubicBezTo>
                    <a:pt x="2620" y="941"/>
                    <a:pt x="2631" y="869"/>
                    <a:pt x="2631" y="798"/>
                  </a:cubicBezTo>
                  <a:cubicBezTo>
                    <a:pt x="2631" y="369"/>
                    <a:pt x="2239" y="0"/>
                    <a:pt x="1762" y="0"/>
                  </a:cubicBezTo>
                  <a:close/>
                </a:path>
              </a:pathLst>
            </a:custGeom>
            <a:solidFill>
              <a:srgbClr val="21212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24"/>
            <p:cNvSpPr/>
            <p:nvPr/>
          </p:nvSpPr>
          <p:spPr>
            <a:xfrm>
              <a:off x="7989446" y="2750789"/>
              <a:ext cx="10280" cy="26162"/>
            </a:xfrm>
            <a:custGeom>
              <a:rect b="b" l="l" r="r" t="t"/>
              <a:pathLst>
                <a:path extrusionOk="0" h="822" w="323">
                  <a:moveTo>
                    <a:pt x="167" y="0"/>
                  </a:moveTo>
                  <a:cubicBezTo>
                    <a:pt x="72" y="0"/>
                    <a:pt x="1" y="83"/>
                    <a:pt x="1" y="167"/>
                  </a:cubicBezTo>
                  <a:lnTo>
                    <a:pt x="1" y="655"/>
                  </a:lnTo>
                  <a:cubicBezTo>
                    <a:pt x="1" y="750"/>
                    <a:pt x="72" y="822"/>
                    <a:pt x="167" y="822"/>
                  </a:cubicBezTo>
                  <a:cubicBezTo>
                    <a:pt x="251" y="822"/>
                    <a:pt x="322" y="750"/>
                    <a:pt x="322" y="655"/>
                  </a:cubicBezTo>
                  <a:lnTo>
                    <a:pt x="322" y="167"/>
                  </a:lnTo>
                  <a:cubicBezTo>
                    <a:pt x="322" y="83"/>
                    <a:pt x="251" y="0"/>
                    <a:pt x="167" y="0"/>
                  </a:cubicBezTo>
                  <a:close/>
                </a:path>
              </a:pathLst>
            </a:custGeom>
            <a:solidFill>
              <a:srgbClr val="21212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24"/>
            <p:cNvSpPr/>
            <p:nvPr/>
          </p:nvSpPr>
          <p:spPr>
            <a:xfrm>
              <a:off x="8045908" y="2750789"/>
              <a:ext cx="10662" cy="26162"/>
            </a:xfrm>
            <a:custGeom>
              <a:rect b="b" l="l" r="r" t="t"/>
              <a:pathLst>
                <a:path extrusionOk="0" h="822" w="335">
                  <a:moveTo>
                    <a:pt x="155" y="0"/>
                  </a:moveTo>
                  <a:cubicBezTo>
                    <a:pt x="72" y="0"/>
                    <a:pt x="1" y="83"/>
                    <a:pt x="1" y="167"/>
                  </a:cubicBezTo>
                  <a:lnTo>
                    <a:pt x="1" y="655"/>
                  </a:lnTo>
                  <a:cubicBezTo>
                    <a:pt x="1" y="750"/>
                    <a:pt x="72" y="822"/>
                    <a:pt x="155" y="822"/>
                  </a:cubicBezTo>
                  <a:cubicBezTo>
                    <a:pt x="251" y="822"/>
                    <a:pt x="322" y="750"/>
                    <a:pt x="322" y="655"/>
                  </a:cubicBezTo>
                  <a:lnTo>
                    <a:pt x="322" y="167"/>
                  </a:lnTo>
                  <a:cubicBezTo>
                    <a:pt x="334" y="83"/>
                    <a:pt x="263" y="0"/>
                    <a:pt x="155" y="0"/>
                  </a:cubicBezTo>
                  <a:close/>
                </a:path>
              </a:pathLst>
            </a:custGeom>
            <a:solidFill>
              <a:srgbClr val="21212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24"/>
            <p:cNvSpPr/>
            <p:nvPr/>
          </p:nvSpPr>
          <p:spPr>
            <a:xfrm>
              <a:off x="8073184" y="2595789"/>
              <a:ext cx="136858" cy="112956"/>
            </a:xfrm>
            <a:custGeom>
              <a:rect b="b" l="l" r="r" t="t"/>
              <a:pathLst>
                <a:path extrusionOk="0" h="3549" w="4300">
                  <a:moveTo>
                    <a:pt x="2156" y="1"/>
                  </a:moveTo>
                  <a:cubicBezTo>
                    <a:pt x="2073" y="1"/>
                    <a:pt x="2001" y="84"/>
                    <a:pt x="2001" y="167"/>
                  </a:cubicBezTo>
                  <a:lnTo>
                    <a:pt x="2001" y="2048"/>
                  </a:lnTo>
                  <a:lnTo>
                    <a:pt x="108" y="3251"/>
                  </a:lnTo>
                  <a:cubicBezTo>
                    <a:pt x="37" y="3299"/>
                    <a:pt x="1" y="3406"/>
                    <a:pt x="60" y="3477"/>
                  </a:cubicBezTo>
                  <a:cubicBezTo>
                    <a:pt x="96" y="3525"/>
                    <a:pt x="156" y="3549"/>
                    <a:pt x="191" y="3549"/>
                  </a:cubicBezTo>
                  <a:cubicBezTo>
                    <a:pt x="227" y="3549"/>
                    <a:pt x="251" y="3537"/>
                    <a:pt x="287" y="3525"/>
                  </a:cubicBezTo>
                  <a:lnTo>
                    <a:pt x="2156" y="2334"/>
                  </a:lnTo>
                  <a:lnTo>
                    <a:pt x="4037" y="3525"/>
                  </a:lnTo>
                  <a:cubicBezTo>
                    <a:pt x="4063" y="3538"/>
                    <a:pt x="4093" y="3544"/>
                    <a:pt x="4123" y="3544"/>
                  </a:cubicBezTo>
                  <a:cubicBezTo>
                    <a:pt x="4178" y="3544"/>
                    <a:pt x="4233" y="3523"/>
                    <a:pt x="4263" y="3477"/>
                  </a:cubicBezTo>
                  <a:cubicBezTo>
                    <a:pt x="4299" y="3406"/>
                    <a:pt x="4287" y="3299"/>
                    <a:pt x="4216" y="3251"/>
                  </a:cubicBezTo>
                  <a:lnTo>
                    <a:pt x="2323" y="2048"/>
                  </a:lnTo>
                  <a:lnTo>
                    <a:pt x="2323" y="167"/>
                  </a:lnTo>
                  <a:cubicBezTo>
                    <a:pt x="2323" y="84"/>
                    <a:pt x="2251" y="1"/>
                    <a:pt x="2156" y="1"/>
                  </a:cubicBezTo>
                  <a:close/>
                </a:path>
              </a:pathLst>
            </a:custGeom>
            <a:solidFill>
              <a:srgbClr val="21212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24"/>
            <p:cNvSpPr/>
            <p:nvPr/>
          </p:nvSpPr>
          <p:spPr>
            <a:xfrm>
              <a:off x="8108449" y="2557501"/>
              <a:ext cx="10248" cy="26194"/>
            </a:xfrm>
            <a:custGeom>
              <a:rect b="b" l="l" r="r" t="t"/>
              <a:pathLst>
                <a:path extrusionOk="0" h="823" w="322">
                  <a:moveTo>
                    <a:pt x="155" y="1"/>
                  </a:moveTo>
                  <a:cubicBezTo>
                    <a:pt x="72" y="1"/>
                    <a:pt x="0" y="84"/>
                    <a:pt x="0" y="168"/>
                  </a:cubicBezTo>
                  <a:lnTo>
                    <a:pt x="0" y="656"/>
                  </a:lnTo>
                  <a:cubicBezTo>
                    <a:pt x="0" y="751"/>
                    <a:pt x="72" y="823"/>
                    <a:pt x="155" y="823"/>
                  </a:cubicBezTo>
                  <a:cubicBezTo>
                    <a:pt x="250" y="823"/>
                    <a:pt x="322" y="751"/>
                    <a:pt x="322" y="656"/>
                  </a:cubicBezTo>
                  <a:lnTo>
                    <a:pt x="322" y="168"/>
                  </a:lnTo>
                  <a:cubicBezTo>
                    <a:pt x="322" y="84"/>
                    <a:pt x="250" y="1"/>
                    <a:pt x="155" y="1"/>
                  </a:cubicBezTo>
                  <a:close/>
                </a:path>
              </a:pathLst>
            </a:custGeom>
            <a:solidFill>
              <a:srgbClr val="21212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24"/>
            <p:cNvSpPr/>
            <p:nvPr/>
          </p:nvSpPr>
          <p:spPr>
            <a:xfrm>
              <a:off x="8165293" y="2557501"/>
              <a:ext cx="10248" cy="26194"/>
            </a:xfrm>
            <a:custGeom>
              <a:rect b="b" l="l" r="r" t="t"/>
              <a:pathLst>
                <a:path extrusionOk="0" h="823" w="322">
                  <a:moveTo>
                    <a:pt x="155" y="1"/>
                  </a:moveTo>
                  <a:cubicBezTo>
                    <a:pt x="72" y="1"/>
                    <a:pt x="0" y="84"/>
                    <a:pt x="0" y="168"/>
                  </a:cubicBezTo>
                  <a:lnTo>
                    <a:pt x="0" y="656"/>
                  </a:lnTo>
                  <a:cubicBezTo>
                    <a:pt x="0" y="751"/>
                    <a:pt x="72" y="823"/>
                    <a:pt x="155" y="823"/>
                  </a:cubicBezTo>
                  <a:cubicBezTo>
                    <a:pt x="250" y="823"/>
                    <a:pt x="322" y="751"/>
                    <a:pt x="322" y="656"/>
                  </a:cubicBezTo>
                  <a:lnTo>
                    <a:pt x="322" y="168"/>
                  </a:lnTo>
                  <a:cubicBezTo>
                    <a:pt x="322" y="84"/>
                    <a:pt x="250" y="1"/>
                    <a:pt x="155" y="1"/>
                  </a:cubicBezTo>
                  <a:close/>
                </a:path>
              </a:pathLst>
            </a:custGeom>
            <a:solidFill>
              <a:srgbClr val="21212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24"/>
            <p:cNvSpPr/>
            <p:nvPr/>
          </p:nvSpPr>
          <p:spPr>
            <a:xfrm>
              <a:off x="8238432" y="2635956"/>
              <a:ext cx="45481" cy="15946"/>
            </a:xfrm>
            <a:custGeom>
              <a:rect b="b" l="l" r="r" t="t"/>
              <a:pathLst>
                <a:path extrusionOk="0" h="501" w="1429">
                  <a:moveTo>
                    <a:pt x="167" y="1"/>
                  </a:moveTo>
                  <a:cubicBezTo>
                    <a:pt x="83" y="1"/>
                    <a:pt x="0" y="72"/>
                    <a:pt x="0" y="155"/>
                  </a:cubicBezTo>
                  <a:cubicBezTo>
                    <a:pt x="0" y="251"/>
                    <a:pt x="83" y="322"/>
                    <a:pt x="167" y="322"/>
                  </a:cubicBezTo>
                  <a:cubicBezTo>
                    <a:pt x="357" y="322"/>
                    <a:pt x="893" y="358"/>
                    <a:pt x="1167" y="489"/>
                  </a:cubicBezTo>
                  <a:cubicBezTo>
                    <a:pt x="1191" y="501"/>
                    <a:pt x="1214" y="501"/>
                    <a:pt x="1238" y="501"/>
                  </a:cubicBezTo>
                  <a:cubicBezTo>
                    <a:pt x="1298" y="501"/>
                    <a:pt x="1357" y="477"/>
                    <a:pt x="1393" y="417"/>
                  </a:cubicBezTo>
                  <a:cubicBezTo>
                    <a:pt x="1429" y="334"/>
                    <a:pt x="1405" y="239"/>
                    <a:pt x="1310" y="191"/>
                  </a:cubicBezTo>
                  <a:cubicBezTo>
                    <a:pt x="929" y="1"/>
                    <a:pt x="202" y="1"/>
                    <a:pt x="167" y="1"/>
                  </a:cubicBezTo>
                  <a:close/>
                </a:path>
              </a:pathLst>
            </a:custGeom>
            <a:solidFill>
              <a:srgbClr val="21212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24"/>
            <p:cNvSpPr/>
            <p:nvPr/>
          </p:nvSpPr>
          <p:spPr>
            <a:xfrm>
              <a:off x="8198998" y="2607534"/>
              <a:ext cx="123968" cy="169036"/>
            </a:xfrm>
            <a:custGeom>
              <a:rect b="b" l="l" r="r" t="t"/>
              <a:pathLst>
                <a:path extrusionOk="0" h="5311" w="3895">
                  <a:moveTo>
                    <a:pt x="3049" y="322"/>
                  </a:moveTo>
                  <a:lnTo>
                    <a:pt x="3049" y="1025"/>
                  </a:lnTo>
                  <a:cubicBezTo>
                    <a:pt x="3049" y="1144"/>
                    <a:pt x="3013" y="1251"/>
                    <a:pt x="2965" y="1346"/>
                  </a:cubicBezTo>
                  <a:lnTo>
                    <a:pt x="2882" y="1513"/>
                  </a:lnTo>
                  <a:cubicBezTo>
                    <a:pt x="2870" y="1548"/>
                    <a:pt x="2870" y="1560"/>
                    <a:pt x="2870" y="1584"/>
                  </a:cubicBezTo>
                  <a:lnTo>
                    <a:pt x="2870" y="1941"/>
                  </a:lnTo>
                  <a:cubicBezTo>
                    <a:pt x="2870" y="2203"/>
                    <a:pt x="2763" y="2418"/>
                    <a:pt x="2596" y="2596"/>
                  </a:cubicBezTo>
                  <a:cubicBezTo>
                    <a:pt x="2406" y="2763"/>
                    <a:pt x="2168" y="2858"/>
                    <a:pt x="1930" y="2858"/>
                  </a:cubicBezTo>
                  <a:cubicBezTo>
                    <a:pt x="1453" y="2834"/>
                    <a:pt x="1049" y="2406"/>
                    <a:pt x="1049" y="1906"/>
                  </a:cubicBezTo>
                  <a:lnTo>
                    <a:pt x="1049" y="1584"/>
                  </a:lnTo>
                  <a:cubicBezTo>
                    <a:pt x="1049" y="1560"/>
                    <a:pt x="1049" y="1548"/>
                    <a:pt x="1037" y="1513"/>
                  </a:cubicBezTo>
                  <a:lnTo>
                    <a:pt x="929" y="1310"/>
                  </a:lnTo>
                  <a:cubicBezTo>
                    <a:pt x="882" y="1227"/>
                    <a:pt x="870" y="1144"/>
                    <a:pt x="870" y="1072"/>
                  </a:cubicBezTo>
                  <a:lnTo>
                    <a:pt x="870" y="1048"/>
                  </a:lnTo>
                  <a:cubicBezTo>
                    <a:pt x="870" y="655"/>
                    <a:pt x="1203" y="322"/>
                    <a:pt x="1596" y="322"/>
                  </a:cubicBezTo>
                  <a:close/>
                  <a:moveTo>
                    <a:pt x="2334" y="3132"/>
                  </a:moveTo>
                  <a:cubicBezTo>
                    <a:pt x="2334" y="3180"/>
                    <a:pt x="2346" y="3239"/>
                    <a:pt x="2358" y="3287"/>
                  </a:cubicBezTo>
                  <a:lnTo>
                    <a:pt x="2215" y="3418"/>
                  </a:lnTo>
                  <a:cubicBezTo>
                    <a:pt x="2138" y="3495"/>
                    <a:pt x="2043" y="3534"/>
                    <a:pt x="1949" y="3534"/>
                  </a:cubicBezTo>
                  <a:cubicBezTo>
                    <a:pt x="1855" y="3534"/>
                    <a:pt x="1763" y="3495"/>
                    <a:pt x="1691" y="3418"/>
                  </a:cubicBezTo>
                  <a:lnTo>
                    <a:pt x="1561" y="3287"/>
                  </a:lnTo>
                  <a:cubicBezTo>
                    <a:pt x="1572" y="3239"/>
                    <a:pt x="1584" y="3180"/>
                    <a:pt x="1584" y="3132"/>
                  </a:cubicBezTo>
                  <a:cubicBezTo>
                    <a:pt x="1691" y="3168"/>
                    <a:pt x="1811" y="3191"/>
                    <a:pt x="1918" y="3191"/>
                  </a:cubicBezTo>
                  <a:lnTo>
                    <a:pt x="1953" y="3191"/>
                  </a:lnTo>
                  <a:cubicBezTo>
                    <a:pt x="2096" y="3191"/>
                    <a:pt x="2215" y="3180"/>
                    <a:pt x="2334" y="3132"/>
                  </a:cubicBezTo>
                  <a:close/>
                  <a:moveTo>
                    <a:pt x="1584" y="1"/>
                  </a:moveTo>
                  <a:cubicBezTo>
                    <a:pt x="1001" y="1"/>
                    <a:pt x="525" y="477"/>
                    <a:pt x="525" y="1048"/>
                  </a:cubicBezTo>
                  <a:lnTo>
                    <a:pt x="525" y="1072"/>
                  </a:lnTo>
                  <a:cubicBezTo>
                    <a:pt x="525" y="1203"/>
                    <a:pt x="560" y="1334"/>
                    <a:pt x="620" y="1453"/>
                  </a:cubicBezTo>
                  <a:lnTo>
                    <a:pt x="703" y="1620"/>
                  </a:lnTo>
                  <a:lnTo>
                    <a:pt x="703" y="1882"/>
                  </a:lnTo>
                  <a:cubicBezTo>
                    <a:pt x="703" y="2322"/>
                    <a:pt x="918" y="2703"/>
                    <a:pt x="1239" y="2941"/>
                  </a:cubicBezTo>
                  <a:lnTo>
                    <a:pt x="1239" y="3096"/>
                  </a:lnTo>
                  <a:cubicBezTo>
                    <a:pt x="1239" y="3180"/>
                    <a:pt x="1180" y="3251"/>
                    <a:pt x="1108" y="3275"/>
                  </a:cubicBezTo>
                  <a:lnTo>
                    <a:pt x="513" y="3453"/>
                  </a:lnTo>
                  <a:cubicBezTo>
                    <a:pt x="215" y="3537"/>
                    <a:pt x="1" y="3811"/>
                    <a:pt x="1" y="4120"/>
                  </a:cubicBezTo>
                  <a:lnTo>
                    <a:pt x="1" y="5144"/>
                  </a:lnTo>
                  <a:cubicBezTo>
                    <a:pt x="1" y="5239"/>
                    <a:pt x="84" y="5311"/>
                    <a:pt x="167" y="5311"/>
                  </a:cubicBezTo>
                  <a:cubicBezTo>
                    <a:pt x="263" y="5311"/>
                    <a:pt x="334" y="5239"/>
                    <a:pt x="334" y="5144"/>
                  </a:cubicBezTo>
                  <a:lnTo>
                    <a:pt x="334" y="4120"/>
                  </a:lnTo>
                  <a:cubicBezTo>
                    <a:pt x="334" y="3953"/>
                    <a:pt x="441" y="3811"/>
                    <a:pt x="596" y="3763"/>
                  </a:cubicBezTo>
                  <a:lnTo>
                    <a:pt x="1191" y="3584"/>
                  </a:lnTo>
                  <a:cubicBezTo>
                    <a:pt x="1251" y="3572"/>
                    <a:pt x="1299" y="3537"/>
                    <a:pt x="1346" y="3525"/>
                  </a:cubicBezTo>
                  <a:lnTo>
                    <a:pt x="1453" y="3632"/>
                  </a:lnTo>
                  <a:cubicBezTo>
                    <a:pt x="1584" y="3763"/>
                    <a:pt x="1763" y="3834"/>
                    <a:pt x="1942" y="3834"/>
                  </a:cubicBezTo>
                  <a:cubicBezTo>
                    <a:pt x="2120" y="3834"/>
                    <a:pt x="2299" y="3763"/>
                    <a:pt x="2430" y="3632"/>
                  </a:cubicBezTo>
                  <a:lnTo>
                    <a:pt x="2537" y="3525"/>
                  </a:lnTo>
                  <a:cubicBezTo>
                    <a:pt x="2584" y="3549"/>
                    <a:pt x="2620" y="3572"/>
                    <a:pt x="2680" y="3584"/>
                  </a:cubicBezTo>
                  <a:lnTo>
                    <a:pt x="3275" y="3763"/>
                  </a:lnTo>
                  <a:cubicBezTo>
                    <a:pt x="3442" y="3811"/>
                    <a:pt x="3549" y="3953"/>
                    <a:pt x="3549" y="4120"/>
                  </a:cubicBezTo>
                  <a:lnTo>
                    <a:pt x="3549" y="5144"/>
                  </a:lnTo>
                  <a:cubicBezTo>
                    <a:pt x="3549" y="5239"/>
                    <a:pt x="3620" y="5311"/>
                    <a:pt x="3716" y="5311"/>
                  </a:cubicBezTo>
                  <a:cubicBezTo>
                    <a:pt x="3799" y="5311"/>
                    <a:pt x="3870" y="5239"/>
                    <a:pt x="3870" y="5144"/>
                  </a:cubicBezTo>
                  <a:lnTo>
                    <a:pt x="3870" y="4120"/>
                  </a:lnTo>
                  <a:cubicBezTo>
                    <a:pt x="3894" y="3822"/>
                    <a:pt x="3680" y="3549"/>
                    <a:pt x="3382" y="3465"/>
                  </a:cubicBezTo>
                  <a:lnTo>
                    <a:pt x="2787" y="3287"/>
                  </a:lnTo>
                  <a:cubicBezTo>
                    <a:pt x="2715" y="3251"/>
                    <a:pt x="2656" y="3180"/>
                    <a:pt x="2656" y="3108"/>
                  </a:cubicBezTo>
                  <a:lnTo>
                    <a:pt x="2656" y="2977"/>
                  </a:lnTo>
                  <a:cubicBezTo>
                    <a:pt x="2715" y="2930"/>
                    <a:pt x="2763" y="2882"/>
                    <a:pt x="2823" y="2834"/>
                  </a:cubicBezTo>
                  <a:cubicBezTo>
                    <a:pt x="3061" y="2596"/>
                    <a:pt x="3192" y="2287"/>
                    <a:pt x="3192" y="1941"/>
                  </a:cubicBezTo>
                  <a:lnTo>
                    <a:pt x="3192" y="1632"/>
                  </a:lnTo>
                  <a:lnTo>
                    <a:pt x="3251" y="1501"/>
                  </a:lnTo>
                  <a:cubicBezTo>
                    <a:pt x="3323" y="1346"/>
                    <a:pt x="3370" y="1191"/>
                    <a:pt x="3370" y="1025"/>
                  </a:cubicBezTo>
                  <a:lnTo>
                    <a:pt x="3370" y="155"/>
                  </a:lnTo>
                  <a:cubicBezTo>
                    <a:pt x="3370" y="72"/>
                    <a:pt x="3299" y="1"/>
                    <a:pt x="3204" y="1"/>
                  </a:cubicBezTo>
                  <a:close/>
                </a:path>
              </a:pathLst>
            </a:custGeom>
            <a:solidFill>
              <a:srgbClr val="21212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24"/>
            <p:cNvSpPr/>
            <p:nvPr/>
          </p:nvSpPr>
          <p:spPr>
            <a:xfrm>
              <a:off x="8222137" y="2743946"/>
              <a:ext cx="10248" cy="33005"/>
            </a:xfrm>
            <a:custGeom>
              <a:rect b="b" l="l" r="r" t="t"/>
              <a:pathLst>
                <a:path extrusionOk="0" h="1037" w="322">
                  <a:moveTo>
                    <a:pt x="155" y="1"/>
                  </a:moveTo>
                  <a:cubicBezTo>
                    <a:pt x="72" y="1"/>
                    <a:pt x="0" y="72"/>
                    <a:pt x="0" y="156"/>
                  </a:cubicBezTo>
                  <a:lnTo>
                    <a:pt x="0" y="870"/>
                  </a:lnTo>
                  <a:cubicBezTo>
                    <a:pt x="0" y="965"/>
                    <a:pt x="72" y="1037"/>
                    <a:pt x="155" y="1037"/>
                  </a:cubicBezTo>
                  <a:cubicBezTo>
                    <a:pt x="250" y="1037"/>
                    <a:pt x="322" y="965"/>
                    <a:pt x="322" y="870"/>
                  </a:cubicBezTo>
                  <a:lnTo>
                    <a:pt x="322" y="156"/>
                  </a:lnTo>
                  <a:cubicBezTo>
                    <a:pt x="322" y="72"/>
                    <a:pt x="250" y="1"/>
                    <a:pt x="155" y="1"/>
                  </a:cubicBezTo>
                  <a:close/>
                </a:path>
              </a:pathLst>
            </a:custGeom>
            <a:solidFill>
              <a:srgbClr val="21212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24"/>
            <p:cNvSpPr/>
            <p:nvPr/>
          </p:nvSpPr>
          <p:spPr>
            <a:xfrm>
              <a:off x="8289579" y="2743946"/>
              <a:ext cx="10630" cy="33005"/>
            </a:xfrm>
            <a:custGeom>
              <a:rect b="b" l="l" r="r" t="t"/>
              <a:pathLst>
                <a:path extrusionOk="0" h="1037" w="334">
                  <a:moveTo>
                    <a:pt x="167" y="1"/>
                  </a:moveTo>
                  <a:cubicBezTo>
                    <a:pt x="84" y="1"/>
                    <a:pt x="0" y="72"/>
                    <a:pt x="0" y="156"/>
                  </a:cubicBezTo>
                  <a:lnTo>
                    <a:pt x="0" y="870"/>
                  </a:lnTo>
                  <a:cubicBezTo>
                    <a:pt x="0" y="965"/>
                    <a:pt x="84" y="1037"/>
                    <a:pt x="167" y="1037"/>
                  </a:cubicBezTo>
                  <a:cubicBezTo>
                    <a:pt x="250" y="1037"/>
                    <a:pt x="334" y="965"/>
                    <a:pt x="334" y="870"/>
                  </a:cubicBezTo>
                  <a:lnTo>
                    <a:pt x="334" y="156"/>
                  </a:lnTo>
                  <a:cubicBezTo>
                    <a:pt x="334" y="72"/>
                    <a:pt x="262" y="1"/>
                    <a:pt x="167" y="1"/>
                  </a:cubicBezTo>
                  <a:close/>
                </a:path>
              </a:pathLst>
            </a:custGeom>
            <a:solidFill>
              <a:srgbClr val="21212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48" name="Shape 148"/>
        <p:cNvGrpSpPr/>
        <p:nvPr/>
      </p:nvGrpSpPr>
      <p:grpSpPr>
        <a:xfrm>
          <a:off x="0" y="0"/>
          <a:ext cx="0" cy="0"/>
          <a:chOff x="0" y="0"/>
          <a:chExt cx="0" cy="0"/>
        </a:xfrm>
      </p:grpSpPr>
      <p:grpSp>
        <p:nvGrpSpPr>
          <p:cNvPr id="149" name="Google Shape;149;p25"/>
          <p:cNvGrpSpPr/>
          <p:nvPr/>
        </p:nvGrpSpPr>
        <p:grpSpPr>
          <a:xfrm>
            <a:off x="1040195" y="966150"/>
            <a:ext cx="936610" cy="800409"/>
            <a:chOff x="2794150" y="3804075"/>
            <a:chExt cx="936610" cy="800409"/>
          </a:xfrm>
        </p:grpSpPr>
        <p:sp>
          <p:nvSpPr>
            <p:cNvPr id="150" name="Google Shape;150;p25"/>
            <p:cNvSpPr/>
            <p:nvPr/>
          </p:nvSpPr>
          <p:spPr>
            <a:xfrm>
              <a:off x="2854033" y="3857379"/>
              <a:ext cx="816844" cy="693801"/>
            </a:xfrm>
            <a:custGeom>
              <a:rect b="b" l="l" r="r" t="t"/>
              <a:pathLst>
                <a:path extrusionOk="0" h="12749" w="15010">
                  <a:moveTo>
                    <a:pt x="12869" y="0"/>
                  </a:moveTo>
                  <a:cubicBezTo>
                    <a:pt x="12586" y="0"/>
                    <a:pt x="12303" y="10"/>
                    <a:pt x="12020" y="10"/>
                  </a:cubicBezTo>
                  <a:cubicBezTo>
                    <a:pt x="11565" y="14"/>
                    <a:pt x="11110" y="19"/>
                    <a:pt x="10655" y="19"/>
                  </a:cubicBezTo>
                  <a:lnTo>
                    <a:pt x="5118" y="53"/>
                  </a:lnTo>
                  <a:lnTo>
                    <a:pt x="2385" y="70"/>
                  </a:lnTo>
                  <a:cubicBezTo>
                    <a:pt x="1918" y="74"/>
                    <a:pt x="1450" y="79"/>
                    <a:pt x="983" y="83"/>
                  </a:cubicBezTo>
                  <a:cubicBezTo>
                    <a:pt x="956" y="83"/>
                    <a:pt x="929" y="83"/>
                    <a:pt x="902" y="83"/>
                  </a:cubicBezTo>
                  <a:cubicBezTo>
                    <a:pt x="637" y="83"/>
                    <a:pt x="322" y="93"/>
                    <a:pt x="159" y="319"/>
                  </a:cubicBezTo>
                  <a:cubicBezTo>
                    <a:pt x="60" y="456"/>
                    <a:pt x="60" y="611"/>
                    <a:pt x="65" y="765"/>
                  </a:cubicBezTo>
                  <a:cubicBezTo>
                    <a:pt x="26" y="791"/>
                    <a:pt x="0" y="829"/>
                    <a:pt x="4" y="885"/>
                  </a:cubicBezTo>
                  <a:cubicBezTo>
                    <a:pt x="86" y="2670"/>
                    <a:pt x="185" y="4454"/>
                    <a:pt x="305" y="6234"/>
                  </a:cubicBezTo>
                  <a:cubicBezTo>
                    <a:pt x="361" y="7114"/>
                    <a:pt x="425" y="7993"/>
                    <a:pt x="489" y="8872"/>
                  </a:cubicBezTo>
                  <a:cubicBezTo>
                    <a:pt x="558" y="9752"/>
                    <a:pt x="601" y="10644"/>
                    <a:pt x="704" y="11519"/>
                  </a:cubicBezTo>
                  <a:cubicBezTo>
                    <a:pt x="738" y="11815"/>
                    <a:pt x="820" y="12115"/>
                    <a:pt x="1077" y="12300"/>
                  </a:cubicBezTo>
                  <a:cubicBezTo>
                    <a:pt x="1373" y="12505"/>
                    <a:pt x="1793" y="12484"/>
                    <a:pt x="2141" y="12510"/>
                  </a:cubicBezTo>
                  <a:cubicBezTo>
                    <a:pt x="3059" y="12578"/>
                    <a:pt x="3972" y="12630"/>
                    <a:pt x="4890" y="12668"/>
                  </a:cubicBezTo>
                  <a:cubicBezTo>
                    <a:pt x="6152" y="12722"/>
                    <a:pt x="7415" y="12749"/>
                    <a:pt x="8677" y="12749"/>
                  </a:cubicBezTo>
                  <a:cubicBezTo>
                    <a:pt x="9238" y="12749"/>
                    <a:pt x="9799" y="12743"/>
                    <a:pt x="10360" y="12733"/>
                  </a:cubicBezTo>
                  <a:cubicBezTo>
                    <a:pt x="11273" y="12716"/>
                    <a:pt x="12191" y="12686"/>
                    <a:pt x="13109" y="12638"/>
                  </a:cubicBezTo>
                  <a:cubicBezTo>
                    <a:pt x="13328" y="12630"/>
                    <a:pt x="13547" y="12617"/>
                    <a:pt x="13770" y="12604"/>
                  </a:cubicBezTo>
                  <a:cubicBezTo>
                    <a:pt x="13971" y="12596"/>
                    <a:pt x="14194" y="12604"/>
                    <a:pt x="14396" y="12561"/>
                  </a:cubicBezTo>
                  <a:cubicBezTo>
                    <a:pt x="14791" y="12484"/>
                    <a:pt x="14816" y="12047"/>
                    <a:pt x="14872" y="11729"/>
                  </a:cubicBezTo>
                  <a:cubicBezTo>
                    <a:pt x="15009" y="10888"/>
                    <a:pt x="15009" y="10039"/>
                    <a:pt x="14992" y="9194"/>
                  </a:cubicBezTo>
                  <a:cubicBezTo>
                    <a:pt x="14979" y="8289"/>
                    <a:pt x="14941" y="7384"/>
                    <a:pt x="14894" y="6483"/>
                  </a:cubicBezTo>
                  <a:cubicBezTo>
                    <a:pt x="14795" y="4729"/>
                    <a:pt x="14662" y="2974"/>
                    <a:pt x="14499" y="1224"/>
                  </a:cubicBezTo>
                  <a:cubicBezTo>
                    <a:pt x="14469" y="907"/>
                    <a:pt x="14422" y="568"/>
                    <a:pt x="14186" y="327"/>
                  </a:cubicBezTo>
                  <a:cubicBezTo>
                    <a:pt x="13958" y="91"/>
                    <a:pt x="13615" y="27"/>
                    <a:pt x="13294" y="10"/>
                  </a:cubicBezTo>
                  <a:cubicBezTo>
                    <a:pt x="13152" y="3"/>
                    <a:pt x="13010" y="0"/>
                    <a:pt x="12869"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25"/>
            <p:cNvSpPr/>
            <p:nvPr/>
          </p:nvSpPr>
          <p:spPr>
            <a:xfrm>
              <a:off x="2794150" y="3804075"/>
              <a:ext cx="936610" cy="800409"/>
            </a:xfrm>
            <a:custGeom>
              <a:rect b="b" l="l" r="r" t="t"/>
              <a:pathLst>
                <a:path extrusionOk="0" h="14708" w="18459">
                  <a:moveTo>
                    <a:pt x="10256" y="1"/>
                  </a:moveTo>
                  <a:cubicBezTo>
                    <a:pt x="8554" y="1"/>
                    <a:pt x="6851" y="10"/>
                    <a:pt x="5148" y="29"/>
                  </a:cubicBezTo>
                  <a:cubicBezTo>
                    <a:pt x="4680" y="34"/>
                    <a:pt x="4213" y="38"/>
                    <a:pt x="3745" y="47"/>
                  </a:cubicBezTo>
                  <a:cubicBezTo>
                    <a:pt x="3557" y="47"/>
                    <a:pt x="3557" y="334"/>
                    <a:pt x="3745" y="334"/>
                  </a:cubicBezTo>
                  <a:cubicBezTo>
                    <a:pt x="5873" y="304"/>
                    <a:pt x="8002" y="289"/>
                    <a:pt x="10130" y="289"/>
                  </a:cubicBezTo>
                  <a:cubicBezTo>
                    <a:pt x="11652" y="289"/>
                    <a:pt x="13174" y="296"/>
                    <a:pt x="14697" y="313"/>
                  </a:cubicBezTo>
                  <a:cubicBezTo>
                    <a:pt x="15606" y="321"/>
                    <a:pt x="16515" y="334"/>
                    <a:pt x="17425" y="347"/>
                  </a:cubicBezTo>
                  <a:cubicBezTo>
                    <a:pt x="17436" y="347"/>
                    <a:pt x="17448" y="347"/>
                    <a:pt x="17460" y="347"/>
                  </a:cubicBezTo>
                  <a:cubicBezTo>
                    <a:pt x="17497" y="347"/>
                    <a:pt x="17534" y="346"/>
                    <a:pt x="17571" y="346"/>
                  </a:cubicBezTo>
                  <a:cubicBezTo>
                    <a:pt x="17738" y="346"/>
                    <a:pt x="17902" y="363"/>
                    <a:pt x="17948" y="548"/>
                  </a:cubicBezTo>
                  <a:cubicBezTo>
                    <a:pt x="17999" y="746"/>
                    <a:pt x="17978" y="973"/>
                    <a:pt x="17987" y="1175"/>
                  </a:cubicBezTo>
                  <a:cubicBezTo>
                    <a:pt x="18004" y="1625"/>
                    <a:pt x="18017" y="2080"/>
                    <a:pt x="18030" y="2535"/>
                  </a:cubicBezTo>
                  <a:cubicBezTo>
                    <a:pt x="18085" y="4306"/>
                    <a:pt x="18124" y="6073"/>
                    <a:pt x="18145" y="7845"/>
                  </a:cubicBezTo>
                  <a:cubicBezTo>
                    <a:pt x="18167" y="9595"/>
                    <a:pt x="18188" y="11345"/>
                    <a:pt x="18064" y="13091"/>
                  </a:cubicBezTo>
                  <a:cubicBezTo>
                    <a:pt x="18047" y="13306"/>
                    <a:pt x="18030" y="13516"/>
                    <a:pt x="18008" y="13726"/>
                  </a:cubicBezTo>
                  <a:cubicBezTo>
                    <a:pt x="17991" y="13902"/>
                    <a:pt x="18012" y="14189"/>
                    <a:pt x="17862" y="14318"/>
                  </a:cubicBezTo>
                  <a:cubicBezTo>
                    <a:pt x="17746" y="14417"/>
                    <a:pt x="17558" y="14417"/>
                    <a:pt x="17412" y="14417"/>
                  </a:cubicBezTo>
                  <a:cubicBezTo>
                    <a:pt x="17184" y="14417"/>
                    <a:pt x="16953" y="14412"/>
                    <a:pt x="16725" y="14408"/>
                  </a:cubicBezTo>
                  <a:cubicBezTo>
                    <a:pt x="15816" y="14404"/>
                    <a:pt x="14907" y="14391"/>
                    <a:pt x="13997" y="14378"/>
                  </a:cubicBezTo>
                  <a:cubicBezTo>
                    <a:pt x="12179" y="14357"/>
                    <a:pt x="10364" y="14322"/>
                    <a:pt x="8545" y="14279"/>
                  </a:cubicBezTo>
                  <a:cubicBezTo>
                    <a:pt x="6731" y="14236"/>
                    <a:pt x="4908" y="14224"/>
                    <a:pt x="3098" y="14099"/>
                  </a:cubicBezTo>
                  <a:cubicBezTo>
                    <a:pt x="2643" y="14065"/>
                    <a:pt x="2192" y="14026"/>
                    <a:pt x="1738" y="13962"/>
                  </a:cubicBezTo>
                  <a:cubicBezTo>
                    <a:pt x="1553" y="13932"/>
                    <a:pt x="1335" y="13928"/>
                    <a:pt x="1159" y="13855"/>
                  </a:cubicBezTo>
                  <a:cubicBezTo>
                    <a:pt x="927" y="13760"/>
                    <a:pt x="927" y="13499"/>
                    <a:pt x="901" y="13288"/>
                  </a:cubicBezTo>
                  <a:cubicBezTo>
                    <a:pt x="794" y="12431"/>
                    <a:pt x="751" y="11564"/>
                    <a:pt x="695" y="10698"/>
                  </a:cubicBezTo>
                  <a:lnTo>
                    <a:pt x="378" y="5391"/>
                  </a:lnTo>
                  <a:cubicBezTo>
                    <a:pt x="352" y="4967"/>
                    <a:pt x="326" y="4538"/>
                    <a:pt x="301" y="4113"/>
                  </a:cubicBezTo>
                  <a:cubicBezTo>
                    <a:pt x="296" y="4021"/>
                    <a:pt x="220" y="3975"/>
                    <a:pt x="146" y="3975"/>
                  </a:cubicBezTo>
                  <a:cubicBezTo>
                    <a:pt x="72" y="3975"/>
                    <a:pt x="0" y="4021"/>
                    <a:pt x="5" y="4113"/>
                  </a:cubicBezTo>
                  <a:lnTo>
                    <a:pt x="339" y="9668"/>
                  </a:lnTo>
                  <a:cubicBezTo>
                    <a:pt x="395" y="10586"/>
                    <a:pt x="438" y="11504"/>
                    <a:pt x="515" y="12418"/>
                  </a:cubicBezTo>
                  <a:cubicBezTo>
                    <a:pt x="550" y="12830"/>
                    <a:pt x="562" y="13271"/>
                    <a:pt x="661" y="13670"/>
                  </a:cubicBezTo>
                  <a:cubicBezTo>
                    <a:pt x="764" y="14078"/>
                    <a:pt x="1107" y="14155"/>
                    <a:pt x="1485" y="14211"/>
                  </a:cubicBezTo>
                  <a:cubicBezTo>
                    <a:pt x="3329" y="14494"/>
                    <a:pt x="5212" y="14481"/>
                    <a:pt x="7074" y="14528"/>
                  </a:cubicBezTo>
                  <a:cubicBezTo>
                    <a:pt x="8987" y="14580"/>
                    <a:pt x="10905" y="14618"/>
                    <a:pt x="12822" y="14648"/>
                  </a:cubicBezTo>
                  <a:cubicBezTo>
                    <a:pt x="13779" y="14665"/>
                    <a:pt x="14735" y="14678"/>
                    <a:pt x="15696" y="14687"/>
                  </a:cubicBezTo>
                  <a:cubicBezTo>
                    <a:pt x="16159" y="14691"/>
                    <a:pt x="16627" y="14695"/>
                    <a:pt x="17094" y="14700"/>
                  </a:cubicBezTo>
                  <a:cubicBezTo>
                    <a:pt x="17197" y="14701"/>
                    <a:pt x="17309" y="14707"/>
                    <a:pt x="17422" y="14707"/>
                  </a:cubicBezTo>
                  <a:cubicBezTo>
                    <a:pt x="17660" y="14707"/>
                    <a:pt x="17905" y="14680"/>
                    <a:pt x="18077" y="14520"/>
                  </a:cubicBezTo>
                  <a:cubicBezTo>
                    <a:pt x="18197" y="14408"/>
                    <a:pt x="18244" y="14258"/>
                    <a:pt x="18265" y="14099"/>
                  </a:cubicBezTo>
                  <a:cubicBezTo>
                    <a:pt x="18295" y="13880"/>
                    <a:pt x="18313" y="13662"/>
                    <a:pt x="18330" y="13443"/>
                  </a:cubicBezTo>
                  <a:cubicBezTo>
                    <a:pt x="18368" y="12984"/>
                    <a:pt x="18398" y="12525"/>
                    <a:pt x="18416" y="12066"/>
                  </a:cubicBezTo>
                  <a:cubicBezTo>
                    <a:pt x="18454" y="11157"/>
                    <a:pt x="18458" y="10251"/>
                    <a:pt x="18454" y="9342"/>
                  </a:cubicBezTo>
                  <a:cubicBezTo>
                    <a:pt x="18446" y="7480"/>
                    <a:pt x="18411" y="5614"/>
                    <a:pt x="18360" y="3753"/>
                  </a:cubicBezTo>
                  <a:cubicBezTo>
                    <a:pt x="18338" y="2822"/>
                    <a:pt x="18308" y="1887"/>
                    <a:pt x="18274" y="956"/>
                  </a:cubicBezTo>
                  <a:cubicBezTo>
                    <a:pt x="18265" y="651"/>
                    <a:pt x="18283" y="252"/>
                    <a:pt x="17944" y="111"/>
                  </a:cubicBezTo>
                  <a:cubicBezTo>
                    <a:pt x="17820" y="61"/>
                    <a:pt x="17677" y="55"/>
                    <a:pt x="17538" y="55"/>
                  </a:cubicBezTo>
                  <a:cubicBezTo>
                    <a:pt x="17497" y="55"/>
                    <a:pt x="17457" y="56"/>
                    <a:pt x="17417" y="56"/>
                  </a:cubicBezTo>
                  <a:cubicBezTo>
                    <a:pt x="17395" y="56"/>
                    <a:pt x="17373" y="56"/>
                    <a:pt x="17352" y="55"/>
                  </a:cubicBezTo>
                  <a:cubicBezTo>
                    <a:pt x="17107" y="55"/>
                    <a:pt x="16858" y="51"/>
                    <a:pt x="16614" y="47"/>
                  </a:cubicBezTo>
                  <a:cubicBezTo>
                    <a:pt x="14495" y="16"/>
                    <a:pt x="12376" y="1"/>
                    <a:pt x="1025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2" name="Google Shape;152;p25"/>
          <p:cNvGrpSpPr/>
          <p:nvPr/>
        </p:nvGrpSpPr>
        <p:grpSpPr>
          <a:xfrm>
            <a:off x="3189245" y="966150"/>
            <a:ext cx="936610" cy="800409"/>
            <a:chOff x="2794150" y="3804075"/>
            <a:chExt cx="936610" cy="800409"/>
          </a:xfrm>
        </p:grpSpPr>
        <p:sp>
          <p:nvSpPr>
            <p:cNvPr id="153" name="Google Shape;153;p25"/>
            <p:cNvSpPr/>
            <p:nvPr/>
          </p:nvSpPr>
          <p:spPr>
            <a:xfrm>
              <a:off x="2854033" y="3857379"/>
              <a:ext cx="816844" cy="693801"/>
            </a:xfrm>
            <a:custGeom>
              <a:rect b="b" l="l" r="r" t="t"/>
              <a:pathLst>
                <a:path extrusionOk="0" h="12749" w="15010">
                  <a:moveTo>
                    <a:pt x="12869" y="0"/>
                  </a:moveTo>
                  <a:cubicBezTo>
                    <a:pt x="12586" y="0"/>
                    <a:pt x="12303" y="10"/>
                    <a:pt x="12020" y="10"/>
                  </a:cubicBezTo>
                  <a:cubicBezTo>
                    <a:pt x="11565" y="14"/>
                    <a:pt x="11110" y="19"/>
                    <a:pt x="10655" y="19"/>
                  </a:cubicBezTo>
                  <a:lnTo>
                    <a:pt x="5118" y="53"/>
                  </a:lnTo>
                  <a:lnTo>
                    <a:pt x="2385" y="70"/>
                  </a:lnTo>
                  <a:cubicBezTo>
                    <a:pt x="1918" y="74"/>
                    <a:pt x="1450" y="79"/>
                    <a:pt x="983" y="83"/>
                  </a:cubicBezTo>
                  <a:cubicBezTo>
                    <a:pt x="956" y="83"/>
                    <a:pt x="929" y="83"/>
                    <a:pt x="902" y="83"/>
                  </a:cubicBezTo>
                  <a:cubicBezTo>
                    <a:pt x="637" y="83"/>
                    <a:pt x="322" y="93"/>
                    <a:pt x="159" y="319"/>
                  </a:cubicBezTo>
                  <a:cubicBezTo>
                    <a:pt x="60" y="456"/>
                    <a:pt x="60" y="611"/>
                    <a:pt x="65" y="765"/>
                  </a:cubicBezTo>
                  <a:cubicBezTo>
                    <a:pt x="26" y="791"/>
                    <a:pt x="0" y="829"/>
                    <a:pt x="4" y="885"/>
                  </a:cubicBezTo>
                  <a:cubicBezTo>
                    <a:pt x="86" y="2670"/>
                    <a:pt x="185" y="4454"/>
                    <a:pt x="305" y="6234"/>
                  </a:cubicBezTo>
                  <a:cubicBezTo>
                    <a:pt x="361" y="7114"/>
                    <a:pt x="425" y="7993"/>
                    <a:pt x="489" y="8872"/>
                  </a:cubicBezTo>
                  <a:cubicBezTo>
                    <a:pt x="558" y="9752"/>
                    <a:pt x="601" y="10644"/>
                    <a:pt x="704" y="11519"/>
                  </a:cubicBezTo>
                  <a:cubicBezTo>
                    <a:pt x="738" y="11815"/>
                    <a:pt x="820" y="12115"/>
                    <a:pt x="1077" y="12300"/>
                  </a:cubicBezTo>
                  <a:cubicBezTo>
                    <a:pt x="1373" y="12505"/>
                    <a:pt x="1793" y="12484"/>
                    <a:pt x="2141" y="12510"/>
                  </a:cubicBezTo>
                  <a:cubicBezTo>
                    <a:pt x="3059" y="12578"/>
                    <a:pt x="3972" y="12630"/>
                    <a:pt x="4890" y="12668"/>
                  </a:cubicBezTo>
                  <a:cubicBezTo>
                    <a:pt x="6152" y="12722"/>
                    <a:pt x="7415" y="12749"/>
                    <a:pt x="8677" y="12749"/>
                  </a:cubicBezTo>
                  <a:cubicBezTo>
                    <a:pt x="9238" y="12749"/>
                    <a:pt x="9799" y="12743"/>
                    <a:pt x="10360" y="12733"/>
                  </a:cubicBezTo>
                  <a:cubicBezTo>
                    <a:pt x="11273" y="12716"/>
                    <a:pt x="12191" y="12686"/>
                    <a:pt x="13109" y="12638"/>
                  </a:cubicBezTo>
                  <a:cubicBezTo>
                    <a:pt x="13328" y="12630"/>
                    <a:pt x="13547" y="12617"/>
                    <a:pt x="13770" y="12604"/>
                  </a:cubicBezTo>
                  <a:cubicBezTo>
                    <a:pt x="13971" y="12596"/>
                    <a:pt x="14194" y="12604"/>
                    <a:pt x="14396" y="12561"/>
                  </a:cubicBezTo>
                  <a:cubicBezTo>
                    <a:pt x="14791" y="12484"/>
                    <a:pt x="14816" y="12047"/>
                    <a:pt x="14872" y="11729"/>
                  </a:cubicBezTo>
                  <a:cubicBezTo>
                    <a:pt x="15009" y="10888"/>
                    <a:pt x="15009" y="10039"/>
                    <a:pt x="14992" y="9194"/>
                  </a:cubicBezTo>
                  <a:cubicBezTo>
                    <a:pt x="14979" y="8289"/>
                    <a:pt x="14941" y="7384"/>
                    <a:pt x="14894" y="6483"/>
                  </a:cubicBezTo>
                  <a:cubicBezTo>
                    <a:pt x="14795" y="4729"/>
                    <a:pt x="14662" y="2974"/>
                    <a:pt x="14499" y="1224"/>
                  </a:cubicBezTo>
                  <a:cubicBezTo>
                    <a:pt x="14469" y="907"/>
                    <a:pt x="14422" y="568"/>
                    <a:pt x="14186" y="327"/>
                  </a:cubicBezTo>
                  <a:cubicBezTo>
                    <a:pt x="13958" y="91"/>
                    <a:pt x="13615" y="27"/>
                    <a:pt x="13294" y="10"/>
                  </a:cubicBezTo>
                  <a:cubicBezTo>
                    <a:pt x="13152" y="3"/>
                    <a:pt x="13010" y="0"/>
                    <a:pt x="12869"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25"/>
            <p:cNvSpPr/>
            <p:nvPr/>
          </p:nvSpPr>
          <p:spPr>
            <a:xfrm>
              <a:off x="2794150" y="3804075"/>
              <a:ext cx="936610" cy="800409"/>
            </a:xfrm>
            <a:custGeom>
              <a:rect b="b" l="l" r="r" t="t"/>
              <a:pathLst>
                <a:path extrusionOk="0" h="14708" w="18459">
                  <a:moveTo>
                    <a:pt x="10256" y="1"/>
                  </a:moveTo>
                  <a:cubicBezTo>
                    <a:pt x="8554" y="1"/>
                    <a:pt x="6851" y="10"/>
                    <a:pt x="5148" y="29"/>
                  </a:cubicBezTo>
                  <a:cubicBezTo>
                    <a:pt x="4680" y="34"/>
                    <a:pt x="4213" y="38"/>
                    <a:pt x="3745" y="47"/>
                  </a:cubicBezTo>
                  <a:cubicBezTo>
                    <a:pt x="3557" y="47"/>
                    <a:pt x="3557" y="334"/>
                    <a:pt x="3745" y="334"/>
                  </a:cubicBezTo>
                  <a:cubicBezTo>
                    <a:pt x="5873" y="304"/>
                    <a:pt x="8002" y="289"/>
                    <a:pt x="10130" y="289"/>
                  </a:cubicBezTo>
                  <a:cubicBezTo>
                    <a:pt x="11652" y="289"/>
                    <a:pt x="13174" y="296"/>
                    <a:pt x="14697" y="313"/>
                  </a:cubicBezTo>
                  <a:cubicBezTo>
                    <a:pt x="15606" y="321"/>
                    <a:pt x="16515" y="334"/>
                    <a:pt x="17425" y="347"/>
                  </a:cubicBezTo>
                  <a:cubicBezTo>
                    <a:pt x="17436" y="347"/>
                    <a:pt x="17448" y="347"/>
                    <a:pt x="17460" y="347"/>
                  </a:cubicBezTo>
                  <a:cubicBezTo>
                    <a:pt x="17497" y="347"/>
                    <a:pt x="17534" y="346"/>
                    <a:pt x="17571" y="346"/>
                  </a:cubicBezTo>
                  <a:cubicBezTo>
                    <a:pt x="17738" y="346"/>
                    <a:pt x="17902" y="363"/>
                    <a:pt x="17948" y="548"/>
                  </a:cubicBezTo>
                  <a:cubicBezTo>
                    <a:pt x="17999" y="746"/>
                    <a:pt x="17978" y="973"/>
                    <a:pt x="17987" y="1175"/>
                  </a:cubicBezTo>
                  <a:cubicBezTo>
                    <a:pt x="18004" y="1625"/>
                    <a:pt x="18017" y="2080"/>
                    <a:pt x="18030" y="2535"/>
                  </a:cubicBezTo>
                  <a:cubicBezTo>
                    <a:pt x="18085" y="4306"/>
                    <a:pt x="18124" y="6073"/>
                    <a:pt x="18145" y="7845"/>
                  </a:cubicBezTo>
                  <a:cubicBezTo>
                    <a:pt x="18167" y="9595"/>
                    <a:pt x="18188" y="11345"/>
                    <a:pt x="18064" y="13091"/>
                  </a:cubicBezTo>
                  <a:cubicBezTo>
                    <a:pt x="18047" y="13306"/>
                    <a:pt x="18030" y="13516"/>
                    <a:pt x="18008" y="13726"/>
                  </a:cubicBezTo>
                  <a:cubicBezTo>
                    <a:pt x="17991" y="13902"/>
                    <a:pt x="18012" y="14189"/>
                    <a:pt x="17862" y="14318"/>
                  </a:cubicBezTo>
                  <a:cubicBezTo>
                    <a:pt x="17746" y="14417"/>
                    <a:pt x="17558" y="14417"/>
                    <a:pt x="17412" y="14417"/>
                  </a:cubicBezTo>
                  <a:cubicBezTo>
                    <a:pt x="17184" y="14417"/>
                    <a:pt x="16953" y="14412"/>
                    <a:pt x="16725" y="14408"/>
                  </a:cubicBezTo>
                  <a:cubicBezTo>
                    <a:pt x="15816" y="14404"/>
                    <a:pt x="14907" y="14391"/>
                    <a:pt x="13997" y="14378"/>
                  </a:cubicBezTo>
                  <a:cubicBezTo>
                    <a:pt x="12179" y="14357"/>
                    <a:pt x="10364" y="14322"/>
                    <a:pt x="8545" y="14279"/>
                  </a:cubicBezTo>
                  <a:cubicBezTo>
                    <a:pt x="6731" y="14236"/>
                    <a:pt x="4908" y="14224"/>
                    <a:pt x="3098" y="14099"/>
                  </a:cubicBezTo>
                  <a:cubicBezTo>
                    <a:pt x="2643" y="14065"/>
                    <a:pt x="2192" y="14026"/>
                    <a:pt x="1738" y="13962"/>
                  </a:cubicBezTo>
                  <a:cubicBezTo>
                    <a:pt x="1553" y="13932"/>
                    <a:pt x="1335" y="13928"/>
                    <a:pt x="1159" y="13855"/>
                  </a:cubicBezTo>
                  <a:cubicBezTo>
                    <a:pt x="927" y="13760"/>
                    <a:pt x="927" y="13499"/>
                    <a:pt x="901" y="13288"/>
                  </a:cubicBezTo>
                  <a:cubicBezTo>
                    <a:pt x="794" y="12431"/>
                    <a:pt x="751" y="11564"/>
                    <a:pt x="695" y="10698"/>
                  </a:cubicBezTo>
                  <a:lnTo>
                    <a:pt x="378" y="5391"/>
                  </a:lnTo>
                  <a:cubicBezTo>
                    <a:pt x="352" y="4967"/>
                    <a:pt x="326" y="4538"/>
                    <a:pt x="301" y="4113"/>
                  </a:cubicBezTo>
                  <a:cubicBezTo>
                    <a:pt x="296" y="4021"/>
                    <a:pt x="220" y="3975"/>
                    <a:pt x="146" y="3975"/>
                  </a:cubicBezTo>
                  <a:cubicBezTo>
                    <a:pt x="72" y="3975"/>
                    <a:pt x="0" y="4021"/>
                    <a:pt x="5" y="4113"/>
                  </a:cubicBezTo>
                  <a:lnTo>
                    <a:pt x="339" y="9668"/>
                  </a:lnTo>
                  <a:cubicBezTo>
                    <a:pt x="395" y="10586"/>
                    <a:pt x="438" y="11504"/>
                    <a:pt x="515" y="12418"/>
                  </a:cubicBezTo>
                  <a:cubicBezTo>
                    <a:pt x="550" y="12830"/>
                    <a:pt x="562" y="13271"/>
                    <a:pt x="661" y="13670"/>
                  </a:cubicBezTo>
                  <a:cubicBezTo>
                    <a:pt x="764" y="14078"/>
                    <a:pt x="1107" y="14155"/>
                    <a:pt x="1485" y="14211"/>
                  </a:cubicBezTo>
                  <a:cubicBezTo>
                    <a:pt x="3329" y="14494"/>
                    <a:pt x="5212" y="14481"/>
                    <a:pt x="7074" y="14528"/>
                  </a:cubicBezTo>
                  <a:cubicBezTo>
                    <a:pt x="8987" y="14580"/>
                    <a:pt x="10905" y="14618"/>
                    <a:pt x="12822" y="14648"/>
                  </a:cubicBezTo>
                  <a:cubicBezTo>
                    <a:pt x="13779" y="14665"/>
                    <a:pt x="14735" y="14678"/>
                    <a:pt x="15696" y="14687"/>
                  </a:cubicBezTo>
                  <a:cubicBezTo>
                    <a:pt x="16159" y="14691"/>
                    <a:pt x="16627" y="14695"/>
                    <a:pt x="17094" y="14700"/>
                  </a:cubicBezTo>
                  <a:cubicBezTo>
                    <a:pt x="17197" y="14701"/>
                    <a:pt x="17309" y="14707"/>
                    <a:pt x="17422" y="14707"/>
                  </a:cubicBezTo>
                  <a:cubicBezTo>
                    <a:pt x="17660" y="14707"/>
                    <a:pt x="17905" y="14680"/>
                    <a:pt x="18077" y="14520"/>
                  </a:cubicBezTo>
                  <a:cubicBezTo>
                    <a:pt x="18197" y="14408"/>
                    <a:pt x="18244" y="14258"/>
                    <a:pt x="18265" y="14099"/>
                  </a:cubicBezTo>
                  <a:cubicBezTo>
                    <a:pt x="18295" y="13880"/>
                    <a:pt x="18313" y="13662"/>
                    <a:pt x="18330" y="13443"/>
                  </a:cubicBezTo>
                  <a:cubicBezTo>
                    <a:pt x="18368" y="12984"/>
                    <a:pt x="18398" y="12525"/>
                    <a:pt x="18416" y="12066"/>
                  </a:cubicBezTo>
                  <a:cubicBezTo>
                    <a:pt x="18454" y="11157"/>
                    <a:pt x="18458" y="10251"/>
                    <a:pt x="18454" y="9342"/>
                  </a:cubicBezTo>
                  <a:cubicBezTo>
                    <a:pt x="18446" y="7480"/>
                    <a:pt x="18411" y="5614"/>
                    <a:pt x="18360" y="3753"/>
                  </a:cubicBezTo>
                  <a:cubicBezTo>
                    <a:pt x="18338" y="2822"/>
                    <a:pt x="18308" y="1887"/>
                    <a:pt x="18274" y="956"/>
                  </a:cubicBezTo>
                  <a:cubicBezTo>
                    <a:pt x="18265" y="651"/>
                    <a:pt x="18283" y="252"/>
                    <a:pt x="17944" y="111"/>
                  </a:cubicBezTo>
                  <a:cubicBezTo>
                    <a:pt x="17820" y="61"/>
                    <a:pt x="17677" y="55"/>
                    <a:pt x="17538" y="55"/>
                  </a:cubicBezTo>
                  <a:cubicBezTo>
                    <a:pt x="17497" y="55"/>
                    <a:pt x="17457" y="56"/>
                    <a:pt x="17417" y="56"/>
                  </a:cubicBezTo>
                  <a:cubicBezTo>
                    <a:pt x="17395" y="56"/>
                    <a:pt x="17373" y="56"/>
                    <a:pt x="17352" y="55"/>
                  </a:cubicBezTo>
                  <a:cubicBezTo>
                    <a:pt x="17107" y="55"/>
                    <a:pt x="16858" y="51"/>
                    <a:pt x="16614" y="47"/>
                  </a:cubicBezTo>
                  <a:cubicBezTo>
                    <a:pt x="14495" y="16"/>
                    <a:pt x="12376" y="1"/>
                    <a:pt x="1025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5" name="Google Shape;155;p25"/>
          <p:cNvGrpSpPr/>
          <p:nvPr/>
        </p:nvGrpSpPr>
        <p:grpSpPr>
          <a:xfrm>
            <a:off x="5262095" y="966150"/>
            <a:ext cx="936610" cy="800409"/>
            <a:chOff x="2794150" y="3804075"/>
            <a:chExt cx="936610" cy="800409"/>
          </a:xfrm>
        </p:grpSpPr>
        <p:sp>
          <p:nvSpPr>
            <p:cNvPr id="156" name="Google Shape;156;p25"/>
            <p:cNvSpPr/>
            <p:nvPr/>
          </p:nvSpPr>
          <p:spPr>
            <a:xfrm>
              <a:off x="2854033" y="3857379"/>
              <a:ext cx="816844" cy="693801"/>
            </a:xfrm>
            <a:custGeom>
              <a:rect b="b" l="l" r="r" t="t"/>
              <a:pathLst>
                <a:path extrusionOk="0" h="12749" w="15010">
                  <a:moveTo>
                    <a:pt x="12869" y="0"/>
                  </a:moveTo>
                  <a:cubicBezTo>
                    <a:pt x="12586" y="0"/>
                    <a:pt x="12303" y="10"/>
                    <a:pt x="12020" y="10"/>
                  </a:cubicBezTo>
                  <a:cubicBezTo>
                    <a:pt x="11565" y="14"/>
                    <a:pt x="11110" y="19"/>
                    <a:pt x="10655" y="19"/>
                  </a:cubicBezTo>
                  <a:lnTo>
                    <a:pt x="5118" y="53"/>
                  </a:lnTo>
                  <a:lnTo>
                    <a:pt x="2385" y="70"/>
                  </a:lnTo>
                  <a:cubicBezTo>
                    <a:pt x="1918" y="74"/>
                    <a:pt x="1450" y="79"/>
                    <a:pt x="983" y="83"/>
                  </a:cubicBezTo>
                  <a:cubicBezTo>
                    <a:pt x="956" y="83"/>
                    <a:pt x="929" y="83"/>
                    <a:pt x="902" y="83"/>
                  </a:cubicBezTo>
                  <a:cubicBezTo>
                    <a:pt x="637" y="83"/>
                    <a:pt x="322" y="93"/>
                    <a:pt x="159" y="319"/>
                  </a:cubicBezTo>
                  <a:cubicBezTo>
                    <a:pt x="60" y="456"/>
                    <a:pt x="60" y="611"/>
                    <a:pt x="65" y="765"/>
                  </a:cubicBezTo>
                  <a:cubicBezTo>
                    <a:pt x="26" y="791"/>
                    <a:pt x="0" y="829"/>
                    <a:pt x="4" y="885"/>
                  </a:cubicBezTo>
                  <a:cubicBezTo>
                    <a:pt x="86" y="2670"/>
                    <a:pt x="185" y="4454"/>
                    <a:pt x="305" y="6234"/>
                  </a:cubicBezTo>
                  <a:cubicBezTo>
                    <a:pt x="361" y="7114"/>
                    <a:pt x="425" y="7993"/>
                    <a:pt x="489" y="8872"/>
                  </a:cubicBezTo>
                  <a:cubicBezTo>
                    <a:pt x="558" y="9752"/>
                    <a:pt x="601" y="10644"/>
                    <a:pt x="704" y="11519"/>
                  </a:cubicBezTo>
                  <a:cubicBezTo>
                    <a:pt x="738" y="11815"/>
                    <a:pt x="820" y="12115"/>
                    <a:pt x="1077" y="12300"/>
                  </a:cubicBezTo>
                  <a:cubicBezTo>
                    <a:pt x="1373" y="12505"/>
                    <a:pt x="1793" y="12484"/>
                    <a:pt x="2141" y="12510"/>
                  </a:cubicBezTo>
                  <a:cubicBezTo>
                    <a:pt x="3059" y="12578"/>
                    <a:pt x="3972" y="12630"/>
                    <a:pt x="4890" y="12668"/>
                  </a:cubicBezTo>
                  <a:cubicBezTo>
                    <a:pt x="6152" y="12722"/>
                    <a:pt x="7415" y="12749"/>
                    <a:pt x="8677" y="12749"/>
                  </a:cubicBezTo>
                  <a:cubicBezTo>
                    <a:pt x="9238" y="12749"/>
                    <a:pt x="9799" y="12743"/>
                    <a:pt x="10360" y="12733"/>
                  </a:cubicBezTo>
                  <a:cubicBezTo>
                    <a:pt x="11273" y="12716"/>
                    <a:pt x="12191" y="12686"/>
                    <a:pt x="13109" y="12638"/>
                  </a:cubicBezTo>
                  <a:cubicBezTo>
                    <a:pt x="13328" y="12630"/>
                    <a:pt x="13547" y="12617"/>
                    <a:pt x="13770" y="12604"/>
                  </a:cubicBezTo>
                  <a:cubicBezTo>
                    <a:pt x="13971" y="12596"/>
                    <a:pt x="14194" y="12604"/>
                    <a:pt x="14396" y="12561"/>
                  </a:cubicBezTo>
                  <a:cubicBezTo>
                    <a:pt x="14791" y="12484"/>
                    <a:pt x="14816" y="12047"/>
                    <a:pt x="14872" y="11729"/>
                  </a:cubicBezTo>
                  <a:cubicBezTo>
                    <a:pt x="15009" y="10888"/>
                    <a:pt x="15009" y="10039"/>
                    <a:pt x="14992" y="9194"/>
                  </a:cubicBezTo>
                  <a:cubicBezTo>
                    <a:pt x="14979" y="8289"/>
                    <a:pt x="14941" y="7384"/>
                    <a:pt x="14894" y="6483"/>
                  </a:cubicBezTo>
                  <a:cubicBezTo>
                    <a:pt x="14795" y="4729"/>
                    <a:pt x="14662" y="2974"/>
                    <a:pt x="14499" y="1224"/>
                  </a:cubicBezTo>
                  <a:cubicBezTo>
                    <a:pt x="14469" y="907"/>
                    <a:pt x="14422" y="568"/>
                    <a:pt x="14186" y="327"/>
                  </a:cubicBezTo>
                  <a:cubicBezTo>
                    <a:pt x="13958" y="91"/>
                    <a:pt x="13615" y="27"/>
                    <a:pt x="13294" y="10"/>
                  </a:cubicBezTo>
                  <a:cubicBezTo>
                    <a:pt x="13152" y="3"/>
                    <a:pt x="13010" y="0"/>
                    <a:pt x="12869"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25"/>
            <p:cNvSpPr/>
            <p:nvPr/>
          </p:nvSpPr>
          <p:spPr>
            <a:xfrm>
              <a:off x="2794150" y="3804075"/>
              <a:ext cx="936610" cy="800409"/>
            </a:xfrm>
            <a:custGeom>
              <a:rect b="b" l="l" r="r" t="t"/>
              <a:pathLst>
                <a:path extrusionOk="0" h="14708" w="18459">
                  <a:moveTo>
                    <a:pt x="10256" y="1"/>
                  </a:moveTo>
                  <a:cubicBezTo>
                    <a:pt x="8554" y="1"/>
                    <a:pt x="6851" y="10"/>
                    <a:pt x="5148" y="29"/>
                  </a:cubicBezTo>
                  <a:cubicBezTo>
                    <a:pt x="4680" y="34"/>
                    <a:pt x="4213" y="38"/>
                    <a:pt x="3745" y="47"/>
                  </a:cubicBezTo>
                  <a:cubicBezTo>
                    <a:pt x="3557" y="47"/>
                    <a:pt x="3557" y="334"/>
                    <a:pt x="3745" y="334"/>
                  </a:cubicBezTo>
                  <a:cubicBezTo>
                    <a:pt x="5873" y="304"/>
                    <a:pt x="8002" y="289"/>
                    <a:pt x="10130" y="289"/>
                  </a:cubicBezTo>
                  <a:cubicBezTo>
                    <a:pt x="11652" y="289"/>
                    <a:pt x="13174" y="296"/>
                    <a:pt x="14697" y="313"/>
                  </a:cubicBezTo>
                  <a:cubicBezTo>
                    <a:pt x="15606" y="321"/>
                    <a:pt x="16515" y="334"/>
                    <a:pt x="17425" y="347"/>
                  </a:cubicBezTo>
                  <a:cubicBezTo>
                    <a:pt x="17436" y="347"/>
                    <a:pt x="17448" y="347"/>
                    <a:pt x="17460" y="347"/>
                  </a:cubicBezTo>
                  <a:cubicBezTo>
                    <a:pt x="17497" y="347"/>
                    <a:pt x="17534" y="346"/>
                    <a:pt x="17571" y="346"/>
                  </a:cubicBezTo>
                  <a:cubicBezTo>
                    <a:pt x="17738" y="346"/>
                    <a:pt x="17902" y="363"/>
                    <a:pt x="17948" y="548"/>
                  </a:cubicBezTo>
                  <a:cubicBezTo>
                    <a:pt x="17999" y="746"/>
                    <a:pt x="17978" y="973"/>
                    <a:pt x="17987" y="1175"/>
                  </a:cubicBezTo>
                  <a:cubicBezTo>
                    <a:pt x="18004" y="1625"/>
                    <a:pt x="18017" y="2080"/>
                    <a:pt x="18030" y="2535"/>
                  </a:cubicBezTo>
                  <a:cubicBezTo>
                    <a:pt x="18085" y="4306"/>
                    <a:pt x="18124" y="6073"/>
                    <a:pt x="18145" y="7845"/>
                  </a:cubicBezTo>
                  <a:cubicBezTo>
                    <a:pt x="18167" y="9595"/>
                    <a:pt x="18188" y="11345"/>
                    <a:pt x="18064" y="13091"/>
                  </a:cubicBezTo>
                  <a:cubicBezTo>
                    <a:pt x="18047" y="13306"/>
                    <a:pt x="18030" y="13516"/>
                    <a:pt x="18008" y="13726"/>
                  </a:cubicBezTo>
                  <a:cubicBezTo>
                    <a:pt x="17991" y="13902"/>
                    <a:pt x="18012" y="14189"/>
                    <a:pt x="17862" y="14318"/>
                  </a:cubicBezTo>
                  <a:cubicBezTo>
                    <a:pt x="17746" y="14417"/>
                    <a:pt x="17558" y="14417"/>
                    <a:pt x="17412" y="14417"/>
                  </a:cubicBezTo>
                  <a:cubicBezTo>
                    <a:pt x="17184" y="14417"/>
                    <a:pt x="16953" y="14412"/>
                    <a:pt x="16725" y="14408"/>
                  </a:cubicBezTo>
                  <a:cubicBezTo>
                    <a:pt x="15816" y="14404"/>
                    <a:pt x="14907" y="14391"/>
                    <a:pt x="13997" y="14378"/>
                  </a:cubicBezTo>
                  <a:cubicBezTo>
                    <a:pt x="12179" y="14357"/>
                    <a:pt x="10364" y="14322"/>
                    <a:pt x="8545" y="14279"/>
                  </a:cubicBezTo>
                  <a:cubicBezTo>
                    <a:pt x="6731" y="14236"/>
                    <a:pt x="4908" y="14224"/>
                    <a:pt x="3098" y="14099"/>
                  </a:cubicBezTo>
                  <a:cubicBezTo>
                    <a:pt x="2643" y="14065"/>
                    <a:pt x="2192" y="14026"/>
                    <a:pt x="1738" y="13962"/>
                  </a:cubicBezTo>
                  <a:cubicBezTo>
                    <a:pt x="1553" y="13932"/>
                    <a:pt x="1335" y="13928"/>
                    <a:pt x="1159" y="13855"/>
                  </a:cubicBezTo>
                  <a:cubicBezTo>
                    <a:pt x="927" y="13760"/>
                    <a:pt x="927" y="13499"/>
                    <a:pt x="901" y="13288"/>
                  </a:cubicBezTo>
                  <a:cubicBezTo>
                    <a:pt x="794" y="12431"/>
                    <a:pt x="751" y="11564"/>
                    <a:pt x="695" y="10698"/>
                  </a:cubicBezTo>
                  <a:lnTo>
                    <a:pt x="378" y="5391"/>
                  </a:lnTo>
                  <a:cubicBezTo>
                    <a:pt x="352" y="4967"/>
                    <a:pt x="326" y="4538"/>
                    <a:pt x="301" y="4113"/>
                  </a:cubicBezTo>
                  <a:cubicBezTo>
                    <a:pt x="296" y="4021"/>
                    <a:pt x="220" y="3975"/>
                    <a:pt x="146" y="3975"/>
                  </a:cubicBezTo>
                  <a:cubicBezTo>
                    <a:pt x="72" y="3975"/>
                    <a:pt x="0" y="4021"/>
                    <a:pt x="5" y="4113"/>
                  </a:cubicBezTo>
                  <a:lnTo>
                    <a:pt x="339" y="9668"/>
                  </a:lnTo>
                  <a:cubicBezTo>
                    <a:pt x="395" y="10586"/>
                    <a:pt x="438" y="11504"/>
                    <a:pt x="515" y="12418"/>
                  </a:cubicBezTo>
                  <a:cubicBezTo>
                    <a:pt x="550" y="12830"/>
                    <a:pt x="562" y="13271"/>
                    <a:pt x="661" y="13670"/>
                  </a:cubicBezTo>
                  <a:cubicBezTo>
                    <a:pt x="764" y="14078"/>
                    <a:pt x="1107" y="14155"/>
                    <a:pt x="1485" y="14211"/>
                  </a:cubicBezTo>
                  <a:cubicBezTo>
                    <a:pt x="3329" y="14494"/>
                    <a:pt x="5212" y="14481"/>
                    <a:pt x="7074" y="14528"/>
                  </a:cubicBezTo>
                  <a:cubicBezTo>
                    <a:pt x="8987" y="14580"/>
                    <a:pt x="10905" y="14618"/>
                    <a:pt x="12822" y="14648"/>
                  </a:cubicBezTo>
                  <a:cubicBezTo>
                    <a:pt x="13779" y="14665"/>
                    <a:pt x="14735" y="14678"/>
                    <a:pt x="15696" y="14687"/>
                  </a:cubicBezTo>
                  <a:cubicBezTo>
                    <a:pt x="16159" y="14691"/>
                    <a:pt x="16627" y="14695"/>
                    <a:pt x="17094" y="14700"/>
                  </a:cubicBezTo>
                  <a:cubicBezTo>
                    <a:pt x="17197" y="14701"/>
                    <a:pt x="17309" y="14707"/>
                    <a:pt x="17422" y="14707"/>
                  </a:cubicBezTo>
                  <a:cubicBezTo>
                    <a:pt x="17660" y="14707"/>
                    <a:pt x="17905" y="14680"/>
                    <a:pt x="18077" y="14520"/>
                  </a:cubicBezTo>
                  <a:cubicBezTo>
                    <a:pt x="18197" y="14408"/>
                    <a:pt x="18244" y="14258"/>
                    <a:pt x="18265" y="14099"/>
                  </a:cubicBezTo>
                  <a:cubicBezTo>
                    <a:pt x="18295" y="13880"/>
                    <a:pt x="18313" y="13662"/>
                    <a:pt x="18330" y="13443"/>
                  </a:cubicBezTo>
                  <a:cubicBezTo>
                    <a:pt x="18368" y="12984"/>
                    <a:pt x="18398" y="12525"/>
                    <a:pt x="18416" y="12066"/>
                  </a:cubicBezTo>
                  <a:cubicBezTo>
                    <a:pt x="18454" y="11157"/>
                    <a:pt x="18458" y="10251"/>
                    <a:pt x="18454" y="9342"/>
                  </a:cubicBezTo>
                  <a:cubicBezTo>
                    <a:pt x="18446" y="7480"/>
                    <a:pt x="18411" y="5614"/>
                    <a:pt x="18360" y="3753"/>
                  </a:cubicBezTo>
                  <a:cubicBezTo>
                    <a:pt x="18338" y="2822"/>
                    <a:pt x="18308" y="1887"/>
                    <a:pt x="18274" y="956"/>
                  </a:cubicBezTo>
                  <a:cubicBezTo>
                    <a:pt x="18265" y="651"/>
                    <a:pt x="18283" y="252"/>
                    <a:pt x="17944" y="111"/>
                  </a:cubicBezTo>
                  <a:cubicBezTo>
                    <a:pt x="17820" y="61"/>
                    <a:pt x="17677" y="55"/>
                    <a:pt x="17538" y="55"/>
                  </a:cubicBezTo>
                  <a:cubicBezTo>
                    <a:pt x="17497" y="55"/>
                    <a:pt x="17457" y="56"/>
                    <a:pt x="17417" y="56"/>
                  </a:cubicBezTo>
                  <a:cubicBezTo>
                    <a:pt x="17395" y="56"/>
                    <a:pt x="17373" y="56"/>
                    <a:pt x="17352" y="55"/>
                  </a:cubicBezTo>
                  <a:cubicBezTo>
                    <a:pt x="17107" y="55"/>
                    <a:pt x="16858" y="51"/>
                    <a:pt x="16614" y="47"/>
                  </a:cubicBezTo>
                  <a:cubicBezTo>
                    <a:pt x="14495" y="16"/>
                    <a:pt x="12376" y="1"/>
                    <a:pt x="1025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8" name="Google Shape;158;p25"/>
          <p:cNvGrpSpPr/>
          <p:nvPr/>
        </p:nvGrpSpPr>
        <p:grpSpPr>
          <a:xfrm>
            <a:off x="7288595" y="945475"/>
            <a:ext cx="936610" cy="800409"/>
            <a:chOff x="2794150" y="3804075"/>
            <a:chExt cx="936610" cy="800409"/>
          </a:xfrm>
        </p:grpSpPr>
        <p:sp>
          <p:nvSpPr>
            <p:cNvPr id="159" name="Google Shape;159;p25"/>
            <p:cNvSpPr/>
            <p:nvPr/>
          </p:nvSpPr>
          <p:spPr>
            <a:xfrm>
              <a:off x="2854033" y="3857379"/>
              <a:ext cx="816844" cy="693801"/>
            </a:xfrm>
            <a:custGeom>
              <a:rect b="b" l="l" r="r" t="t"/>
              <a:pathLst>
                <a:path extrusionOk="0" h="12749" w="15010">
                  <a:moveTo>
                    <a:pt x="12869" y="0"/>
                  </a:moveTo>
                  <a:cubicBezTo>
                    <a:pt x="12586" y="0"/>
                    <a:pt x="12303" y="10"/>
                    <a:pt x="12020" y="10"/>
                  </a:cubicBezTo>
                  <a:cubicBezTo>
                    <a:pt x="11565" y="14"/>
                    <a:pt x="11110" y="19"/>
                    <a:pt x="10655" y="19"/>
                  </a:cubicBezTo>
                  <a:lnTo>
                    <a:pt x="5118" y="53"/>
                  </a:lnTo>
                  <a:lnTo>
                    <a:pt x="2385" y="70"/>
                  </a:lnTo>
                  <a:cubicBezTo>
                    <a:pt x="1918" y="74"/>
                    <a:pt x="1450" y="79"/>
                    <a:pt x="983" y="83"/>
                  </a:cubicBezTo>
                  <a:cubicBezTo>
                    <a:pt x="956" y="83"/>
                    <a:pt x="929" y="83"/>
                    <a:pt x="902" y="83"/>
                  </a:cubicBezTo>
                  <a:cubicBezTo>
                    <a:pt x="637" y="83"/>
                    <a:pt x="322" y="93"/>
                    <a:pt x="159" y="319"/>
                  </a:cubicBezTo>
                  <a:cubicBezTo>
                    <a:pt x="60" y="456"/>
                    <a:pt x="60" y="611"/>
                    <a:pt x="65" y="765"/>
                  </a:cubicBezTo>
                  <a:cubicBezTo>
                    <a:pt x="26" y="791"/>
                    <a:pt x="0" y="829"/>
                    <a:pt x="4" y="885"/>
                  </a:cubicBezTo>
                  <a:cubicBezTo>
                    <a:pt x="86" y="2670"/>
                    <a:pt x="185" y="4454"/>
                    <a:pt x="305" y="6234"/>
                  </a:cubicBezTo>
                  <a:cubicBezTo>
                    <a:pt x="361" y="7114"/>
                    <a:pt x="425" y="7993"/>
                    <a:pt x="489" y="8872"/>
                  </a:cubicBezTo>
                  <a:cubicBezTo>
                    <a:pt x="558" y="9752"/>
                    <a:pt x="601" y="10644"/>
                    <a:pt x="704" y="11519"/>
                  </a:cubicBezTo>
                  <a:cubicBezTo>
                    <a:pt x="738" y="11815"/>
                    <a:pt x="820" y="12115"/>
                    <a:pt x="1077" y="12300"/>
                  </a:cubicBezTo>
                  <a:cubicBezTo>
                    <a:pt x="1373" y="12505"/>
                    <a:pt x="1793" y="12484"/>
                    <a:pt x="2141" y="12510"/>
                  </a:cubicBezTo>
                  <a:cubicBezTo>
                    <a:pt x="3059" y="12578"/>
                    <a:pt x="3972" y="12630"/>
                    <a:pt x="4890" y="12668"/>
                  </a:cubicBezTo>
                  <a:cubicBezTo>
                    <a:pt x="6152" y="12722"/>
                    <a:pt x="7415" y="12749"/>
                    <a:pt x="8677" y="12749"/>
                  </a:cubicBezTo>
                  <a:cubicBezTo>
                    <a:pt x="9238" y="12749"/>
                    <a:pt x="9799" y="12743"/>
                    <a:pt x="10360" y="12733"/>
                  </a:cubicBezTo>
                  <a:cubicBezTo>
                    <a:pt x="11273" y="12716"/>
                    <a:pt x="12191" y="12686"/>
                    <a:pt x="13109" y="12638"/>
                  </a:cubicBezTo>
                  <a:cubicBezTo>
                    <a:pt x="13328" y="12630"/>
                    <a:pt x="13547" y="12617"/>
                    <a:pt x="13770" y="12604"/>
                  </a:cubicBezTo>
                  <a:cubicBezTo>
                    <a:pt x="13971" y="12596"/>
                    <a:pt x="14194" y="12604"/>
                    <a:pt x="14396" y="12561"/>
                  </a:cubicBezTo>
                  <a:cubicBezTo>
                    <a:pt x="14791" y="12484"/>
                    <a:pt x="14816" y="12047"/>
                    <a:pt x="14872" y="11729"/>
                  </a:cubicBezTo>
                  <a:cubicBezTo>
                    <a:pt x="15009" y="10888"/>
                    <a:pt x="15009" y="10039"/>
                    <a:pt x="14992" y="9194"/>
                  </a:cubicBezTo>
                  <a:cubicBezTo>
                    <a:pt x="14979" y="8289"/>
                    <a:pt x="14941" y="7384"/>
                    <a:pt x="14894" y="6483"/>
                  </a:cubicBezTo>
                  <a:cubicBezTo>
                    <a:pt x="14795" y="4729"/>
                    <a:pt x="14662" y="2974"/>
                    <a:pt x="14499" y="1224"/>
                  </a:cubicBezTo>
                  <a:cubicBezTo>
                    <a:pt x="14469" y="907"/>
                    <a:pt x="14422" y="568"/>
                    <a:pt x="14186" y="327"/>
                  </a:cubicBezTo>
                  <a:cubicBezTo>
                    <a:pt x="13958" y="91"/>
                    <a:pt x="13615" y="27"/>
                    <a:pt x="13294" y="10"/>
                  </a:cubicBezTo>
                  <a:cubicBezTo>
                    <a:pt x="13152" y="3"/>
                    <a:pt x="13010" y="0"/>
                    <a:pt x="12869"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25"/>
            <p:cNvSpPr/>
            <p:nvPr/>
          </p:nvSpPr>
          <p:spPr>
            <a:xfrm>
              <a:off x="2794150" y="3804075"/>
              <a:ext cx="936610" cy="800409"/>
            </a:xfrm>
            <a:custGeom>
              <a:rect b="b" l="l" r="r" t="t"/>
              <a:pathLst>
                <a:path extrusionOk="0" h="14708" w="18459">
                  <a:moveTo>
                    <a:pt x="10256" y="1"/>
                  </a:moveTo>
                  <a:cubicBezTo>
                    <a:pt x="8554" y="1"/>
                    <a:pt x="6851" y="10"/>
                    <a:pt x="5148" y="29"/>
                  </a:cubicBezTo>
                  <a:cubicBezTo>
                    <a:pt x="4680" y="34"/>
                    <a:pt x="4213" y="38"/>
                    <a:pt x="3745" y="47"/>
                  </a:cubicBezTo>
                  <a:cubicBezTo>
                    <a:pt x="3557" y="47"/>
                    <a:pt x="3557" y="334"/>
                    <a:pt x="3745" y="334"/>
                  </a:cubicBezTo>
                  <a:cubicBezTo>
                    <a:pt x="5873" y="304"/>
                    <a:pt x="8002" y="289"/>
                    <a:pt x="10130" y="289"/>
                  </a:cubicBezTo>
                  <a:cubicBezTo>
                    <a:pt x="11652" y="289"/>
                    <a:pt x="13174" y="296"/>
                    <a:pt x="14697" y="313"/>
                  </a:cubicBezTo>
                  <a:cubicBezTo>
                    <a:pt x="15606" y="321"/>
                    <a:pt x="16515" y="334"/>
                    <a:pt x="17425" y="347"/>
                  </a:cubicBezTo>
                  <a:cubicBezTo>
                    <a:pt x="17436" y="347"/>
                    <a:pt x="17448" y="347"/>
                    <a:pt x="17460" y="347"/>
                  </a:cubicBezTo>
                  <a:cubicBezTo>
                    <a:pt x="17497" y="347"/>
                    <a:pt x="17534" y="346"/>
                    <a:pt x="17571" y="346"/>
                  </a:cubicBezTo>
                  <a:cubicBezTo>
                    <a:pt x="17738" y="346"/>
                    <a:pt x="17902" y="363"/>
                    <a:pt x="17948" y="548"/>
                  </a:cubicBezTo>
                  <a:cubicBezTo>
                    <a:pt x="17999" y="746"/>
                    <a:pt x="17978" y="973"/>
                    <a:pt x="17987" y="1175"/>
                  </a:cubicBezTo>
                  <a:cubicBezTo>
                    <a:pt x="18004" y="1625"/>
                    <a:pt x="18017" y="2080"/>
                    <a:pt x="18030" y="2535"/>
                  </a:cubicBezTo>
                  <a:cubicBezTo>
                    <a:pt x="18085" y="4306"/>
                    <a:pt x="18124" y="6073"/>
                    <a:pt x="18145" y="7845"/>
                  </a:cubicBezTo>
                  <a:cubicBezTo>
                    <a:pt x="18167" y="9595"/>
                    <a:pt x="18188" y="11345"/>
                    <a:pt x="18064" y="13091"/>
                  </a:cubicBezTo>
                  <a:cubicBezTo>
                    <a:pt x="18047" y="13306"/>
                    <a:pt x="18030" y="13516"/>
                    <a:pt x="18008" y="13726"/>
                  </a:cubicBezTo>
                  <a:cubicBezTo>
                    <a:pt x="17991" y="13902"/>
                    <a:pt x="18012" y="14189"/>
                    <a:pt x="17862" y="14318"/>
                  </a:cubicBezTo>
                  <a:cubicBezTo>
                    <a:pt x="17746" y="14417"/>
                    <a:pt x="17558" y="14417"/>
                    <a:pt x="17412" y="14417"/>
                  </a:cubicBezTo>
                  <a:cubicBezTo>
                    <a:pt x="17184" y="14417"/>
                    <a:pt x="16953" y="14412"/>
                    <a:pt x="16725" y="14408"/>
                  </a:cubicBezTo>
                  <a:cubicBezTo>
                    <a:pt x="15816" y="14404"/>
                    <a:pt x="14907" y="14391"/>
                    <a:pt x="13997" y="14378"/>
                  </a:cubicBezTo>
                  <a:cubicBezTo>
                    <a:pt x="12179" y="14357"/>
                    <a:pt x="10364" y="14322"/>
                    <a:pt x="8545" y="14279"/>
                  </a:cubicBezTo>
                  <a:cubicBezTo>
                    <a:pt x="6731" y="14236"/>
                    <a:pt x="4908" y="14224"/>
                    <a:pt x="3098" y="14099"/>
                  </a:cubicBezTo>
                  <a:cubicBezTo>
                    <a:pt x="2643" y="14065"/>
                    <a:pt x="2192" y="14026"/>
                    <a:pt x="1738" y="13962"/>
                  </a:cubicBezTo>
                  <a:cubicBezTo>
                    <a:pt x="1553" y="13932"/>
                    <a:pt x="1335" y="13928"/>
                    <a:pt x="1159" y="13855"/>
                  </a:cubicBezTo>
                  <a:cubicBezTo>
                    <a:pt x="927" y="13760"/>
                    <a:pt x="927" y="13499"/>
                    <a:pt x="901" y="13288"/>
                  </a:cubicBezTo>
                  <a:cubicBezTo>
                    <a:pt x="794" y="12431"/>
                    <a:pt x="751" y="11564"/>
                    <a:pt x="695" y="10698"/>
                  </a:cubicBezTo>
                  <a:lnTo>
                    <a:pt x="378" y="5391"/>
                  </a:lnTo>
                  <a:cubicBezTo>
                    <a:pt x="352" y="4967"/>
                    <a:pt x="326" y="4538"/>
                    <a:pt x="301" y="4113"/>
                  </a:cubicBezTo>
                  <a:cubicBezTo>
                    <a:pt x="296" y="4021"/>
                    <a:pt x="220" y="3975"/>
                    <a:pt x="146" y="3975"/>
                  </a:cubicBezTo>
                  <a:cubicBezTo>
                    <a:pt x="72" y="3975"/>
                    <a:pt x="0" y="4021"/>
                    <a:pt x="5" y="4113"/>
                  </a:cubicBezTo>
                  <a:lnTo>
                    <a:pt x="339" y="9668"/>
                  </a:lnTo>
                  <a:cubicBezTo>
                    <a:pt x="395" y="10586"/>
                    <a:pt x="438" y="11504"/>
                    <a:pt x="515" y="12418"/>
                  </a:cubicBezTo>
                  <a:cubicBezTo>
                    <a:pt x="550" y="12830"/>
                    <a:pt x="562" y="13271"/>
                    <a:pt x="661" y="13670"/>
                  </a:cubicBezTo>
                  <a:cubicBezTo>
                    <a:pt x="764" y="14078"/>
                    <a:pt x="1107" y="14155"/>
                    <a:pt x="1485" y="14211"/>
                  </a:cubicBezTo>
                  <a:cubicBezTo>
                    <a:pt x="3329" y="14494"/>
                    <a:pt x="5212" y="14481"/>
                    <a:pt x="7074" y="14528"/>
                  </a:cubicBezTo>
                  <a:cubicBezTo>
                    <a:pt x="8987" y="14580"/>
                    <a:pt x="10905" y="14618"/>
                    <a:pt x="12822" y="14648"/>
                  </a:cubicBezTo>
                  <a:cubicBezTo>
                    <a:pt x="13779" y="14665"/>
                    <a:pt x="14735" y="14678"/>
                    <a:pt x="15696" y="14687"/>
                  </a:cubicBezTo>
                  <a:cubicBezTo>
                    <a:pt x="16159" y="14691"/>
                    <a:pt x="16627" y="14695"/>
                    <a:pt x="17094" y="14700"/>
                  </a:cubicBezTo>
                  <a:cubicBezTo>
                    <a:pt x="17197" y="14701"/>
                    <a:pt x="17309" y="14707"/>
                    <a:pt x="17422" y="14707"/>
                  </a:cubicBezTo>
                  <a:cubicBezTo>
                    <a:pt x="17660" y="14707"/>
                    <a:pt x="17905" y="14680"/>
                    <a:pt x="18077" y="14520"/>
                  </a:cubicBezTo>
                  <a:cubicBezTo>
                    <a:pt x="18197" y="14408"/>
                    <a:pt x="18244" y="14258"/>
                    <a:pt x="18265" y="14099"/>
                  </a:cubicBezTo>
                  <a:cubicBezTo>
                    <a:pt x="18295" y="13880"/>
                    <a:pt x="18313" y="13662"/>
                    <a:pt x="18330" y="13443"/>
                  </a:cubicBezTo>
                  <a:cubicBezTo>
                    <a:pt x="18368" y="12984"/>
                    <a:pt x="18398" y="12525"/>
                    <a:pt x="18416" y="12066"/>
                  </a:cubicBezTo>
                  <a:cubicBezTo>
                    <a:pt x="18454" y="11157"/>
                    <a:pt x="18458" y="10251"/>
                    <a:pt x="18454" y="9342"/>
                  </a:cubicBezTo>
                  <a:cubicBezTo>
                    <a:pt x="18446" y="7480"/>
                    <a:pt x="18411" y="5614"/>
                    <a:pt x="18360" y="3753"/>
                  </a:cubicBezTo>
                  <a:cubicBezTo>
                    <a:pt x="18338" y="2822"/>
                    <a:pt x="18308" y="1887"/>
                    <a:pt x="18274" y="956"/>
                  </a:cubicBezTo>
                  <a:cubicBezTo>
                    <a:pt x="18265" y="651"/>
                    <a:pt x="18283" y="252"/>
                    <a:pt x="17944" y="111"/>
                  </a:cubicBezTo>
                  <a:cubicBezTo>
                    <a:pt x="17820" y="61"/>
                    <a:pt x="17677" y="55"/>
                    <a:pt x="17538" y="55"/>
                  </a:cubicBezTo>
                  <a:cubicBezTo>
                    <a:pt x="17497" y="55"/>
                    <a:pt x="17457" y="56"/>
                    <a:pt x="17417" y="56"/>
                  </a:cubicBezTo>
                  <a:cubicBezTo>
                    <a:pt x="17395" y="56"/>
                    <a:pt x="17373" y="56"/>
                    <a:pt x="17352" y="55"/>
                  </a:cubicBezTo>
                  <a:cubicBezTo>
                    <a:pt x="17107" y="55"/>
                    <a:pt x="16858" y="51"/>
                    <a:pt x="16614" y="47"/>
                  </a:cubicBezTo>
                  <a:cubicBezTo>
                    <a:pt x="14495" y="16"/>
                    <a:pt x="12376" y="1"/>
                    <a:pt x="1025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1" name="Google Shape;161;p25"/>
          <p:cNvGrpSpPr/>
          <p:nvPr/>
        </p:nvGrpSpPr>
        <p:grpSpPr>
          <a:xfrm>
            <a:off x="2046245" y="2698075"/>
            <a:ext cx="936610" cy="800409"/>
            <a:chOff x="2794150" y="3804075"/>
            <a:chExt cx="936610" cy="800409"/>
          </a:xfrm>
        </p:grpSpPr>
        <p:sp>
          <p:nvSpPr>
            <p:cNvPr id="162" name="Google Shape;162;p25"/>
            <p:cNvSpPr/>
            <p:nvPr/>
          </p:nvSpPr>
          <p:spPr>
            <a:xfrm>
              <a:off x="2854033" y="3857379"/>
              <a:ext cx="816844" cy="693801"/>
            </a:xfrm>
            <a:custGeom>
              <a:rect b="b" l="l" r="r" t="t"/>
              <a:pathLst>
                <a:path extrusionOk="0" h="12749" w="15010">
                  <a:moveTo>
                    <a:pt x="12869" y="0"/>
                  </a:moveTo>
                  <a:cubicBezTo>
                    <a:pt x="12586" y="0"/>
                    <a:pt x="12303" y="10"/>
                    <a:pt x="12020" y="10"/>
                  </a:cubicBezTo>
                  <a:cubicBezTo>
                    <a:pt x="11565" y="14"/>
                    <a:pt x="11110" y="19"/>
                    <a:pt x="10655" y="19"/>
                  </a:cubicBezTo>
                  <a:lnTo>
                    <a:pt x="5118" y="53"/>
                  </a:lnTo>
                  <a:lnTo>
                    <a:pt x="2385" y="70"/>
                  </a:lnTo>
                  <a:cubicBezTo>
                    <a:pt x="1918" y="74"/>
                    <a:pt x="1450" y="79"/>
                    <a:pt x="983" y="83"/>
                  </a:cubicBezTo>
                  <a:cubicBezTo>
                    <a:pt x="956" y="83"/>
                    <a:pt x="929" y="83"/>
                    <a:pt x="902" y="83"/>
                  </a:cubicBezTo>
                  <a:cubicBezTo>
                    <a:pt x="637" y="83"/>
                    <a:pt x="322" y="93"/>
                    <a:pt x="159" y="319"/>
                  </a:cubicBezTo>
                  <a:cubicBezTo>
                    <a:pt x="60" y="456"/>
                    <a:pt x="60" y="611"/>
                    <a:pt x="65" y="765"/>
                  </a:cubicBezTo>
                  <a:cubicBezTo>
                    <a:pt x="26" y="791"/>
                    <a:pt x="0" y="829"/>
                    <a:pt x="4" y="885"/>
                  </a:cubicBezTo>
                  <a:cubicBezTo>
                    <a:pt x="86" y="2670"/>
                    <a:pt x="185" y="4454"/>
                    <a:pt x="305" y="6234"/>
                  </a:cubicBezTo>
                  <a:cubicBezTo>
                    <a:pt x="361" y="7114"/>
                    <a:pt x="425" y="7993"/>
                    <a:pt x="489" y="8872"/>
                  </a:cubicBezTo>
                  <a:cubicBezTo>
                    <a:pt x="558" y="9752"/>
                    <a:pt x="601" y="10644"/>
                    <a:pt x="704" y="11519"/>
                  </a:cubicBezTo>
                  <a:cubicBezTo>
                    <a:pt x="738" y="11815"/>
                    <a:pt x="820" y="12115"/>
                    <a:pt x="1077" y="12300"/>
                  </a:cubicBezTo>
                  <a:cubicBezTo>
                    <a:pt x="1373" y="12505"/>
                    <a:pt x="1793" y="12484"/>
                    <a:pt x="2141" y="12510"/>
                  </a:cubicBezTo>
                  <a:cubicBezTo>
                    <a:pt x="3059" y="12578"/>
                    <a:pt x="3972" y="12630"/>
                    <a:pt x="4890" y="12668"/>
                  </a:cubicBezTo>
                  <a:cubicBezTo>
                    <a:pt x="6152" y="12722"/>
                    <a:pt x="7415" y="12749"/>
                    <a:pt x="8677" y="12749"/>
                  </a:cubicBezTo>
                  <a:cubicBezTo>
                    <a:pt x="9238" y="12749"/>
                    <a:pt x="9799" y="12743"/>
                    <a:pt x="10360" y="12733"/>
                  </a:cubicBezTo>
                  <a:cubicBezTo>
                    <a:pt x="11273" y="12716"/>
                    <a:pt x="12191" y="12686"/>
                    <a:pt x="13109" y="12638"/>
                  </a:cubicBezTo>
                  <a:cubicBezTo>
                    <a:pt x="13328" y="12630"/>
                    <a:pt x="13547" y="12617"/>
                    <a:pt x="13770" y="12604"/>
                  </a:cubicBezTo>
                  <a:cubicBezTo>
                    <a:pt x="13971" y="12596"/>
                    <a:pt x="14194" y="12604"/>
                    <a:pt x="14396" y="12561"/>
                  </a:cubicBezTo>
                  <a:cubicBezTo>
                    <a:pt x="14791" y="12484"/>
                    <a:pt x="14816" y="12047"/>
                    <a:pt x="14872" y="11729"/>
                  </a:cubicBezTo>
                  <a:cubicBezTo>
                    <a:pt x="15009" y="10888"/>
                    <a:pt x="15009" y="10039"/>
                    <a:pt x="14992" y="9194"/>
                  </a:cubicBezTo>
                  <a:cubicBezTo>
                    <a:pt x="14979" y="8289"/>
                    <a:pt x="14941" y="7384"/>
                    <a:pt x="14894" y="6483"/>
                  </a:cubicBezTo>
                  <a:cubicBezTo>
                    <a:pt x="14795" y="4729"/>
                    <a:pt x="14662" y="2974"/>
                    <a:pt x="14499" y="1224"/>
                  </a:cubicBezTo>
                  <a:cubicBezTo>
                    <a:pt x="14469" y="907"/>
                    <a:pt x="14422" y="568"/>
                    <a:pt x="14186" y="327"/>
                  </a:cubicBezTo>
                  <a:cubicBezTo>
                    <a:pt x="13958" y="91"/>
                    <a:pt x="13615" y="27"/>
                    <a:pt x="13294" y="10"/>
                  </a:cubicBezTo>
                  <a:cubicBezTo>
                    <a:pt x="13152" y="3"/>
                    <a:pt x="13010" y="0"/>
                    <a:pt x="12869"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25"/>
            <p:cNvSpPr/>
            <p:nvPr/>
          </p:nvSpPr>
          <p:spPr>
            <a:xfrm>
              <a:off x="2794150" y="3804075"/>
              <a:ext cx="936610" cy="800409"/>
            </a:xfrm>
            <a:custGeom>
              <a:rect b="b" l="l" r="r" t="t"/>
              <a:pathLst>
                <a:path extrusionOk="0" h="14708" w="18459">
                  <a:moveTo>
                    <a:pt x="10256" y="1"/>
                  </a:moveTo>
                  <a:cubicBezTo>
                    <a:pt x="8554" y="1"/>
                    <a:pt x="6851" y="10"/>
                    <a:pt x="5148" y="29"/>
                  </a:cubicBezTo>
                  <a:cubicBezTo>
                    <a:pt x="4680" y="34"/>
                    <a:pt x="4213" y="38"/>
                    <a:pt x="3745" y="47"/>
                  </a:cubicBezTo>
                  <a:cubicBezTo>
                    <a:pt x="3557" y="47"/>
                    <a:pt x="3557" y="334"/>
                    <a:pt x="3745" y="334"/>
                  </a:cubicBezTo>
                  <a:cubicBezTo>
                    <a:pt x="5873" y="304"/>
                    <a:pt x="8002" y="289"/>
                    <a:pt x="10130" y="289"/>
                  </a:cubicBezTo>
                  <a:cubicBezTo>
                    <a:pt x="11652" y="289"/>
                    <a:pt x="13174" y="296"/>
                    <a:pt x="14697" y="313"/>
                  </a:cubicBezTo>
                  <a:cubicBezTo>
                    <a:pt x="15606" y="321"/>
                    <a:pt x="16515" y="334"/>
                    <a:pt x="17425" y="347"/>
                  </a:cubicBezTo>
                  <a:cubicBezTo>
                    <a:pt x="17436" y="347"/>
                    <a:pt x="17448" y="347"/>
                    <a:pt x="17460" y="347"/>
                  </a:cubicBezTo>
                  <a:cubicBezTo>
                    <a:pt x="17497" y="347"/>
                    <a:pt x="17534" y="346"/>
                    <a:pt x="17571" y="346"/>
                  </a:cubicBezTo>
                  <a:cubicBezTo>
                    <a:pt x="17738" y="346"/>
                    <a:pt x="17902" y="363"/>
                    <a:pt x="17948" y="548"/>
                  </a:cubicBezTo>
                  <a:cubicBezTo>
                    <a:pt x="17999" y="746"/>
                    <a:pt x="17978" y="973"/>
                    <a:pt x="17987" y="1175"/>
                  </a:cubicBezTo>
                  <a:cubicBezTo>
                    <a:pt x="18004" y="1625"/>
                    <a:pt x="18017" y="2080"/>
                    <a:pt x="18030" y="2535"/>
                  </a:cubicBezTo>
                  <a:cubicBezTo>
                    <a:pt x="18085" y="4306"/>
                    <a:pt x="18124" y="6073"/>
                    <a:pt x="18145" y="7845"/>
                  </a:cubicBezTo>
                  <a:cubicBezTo>
                    <a:pt x="18167" y="9595"/>
                    <a:pt x="18188" y="11345"/>
                    <a:pt x="18064" y="13091"/>
                  </a:cubicBezTo>
                  <a:cubicBezTo>
                    <a:pt x="18047" y="13306"/>
                    <a:pt x="18030" y="13516"/>
                    <a:pt x="18008" y="13726"/>
                  </a:cubicBezTo>
                  <a:cubicBezTo>
                    <a:pt x="17991" y="13902"/>
                    <a:pt x="18012" y="14189"/>
                    <a:pt x="17862" y="14318"/>
                  </a:cubicBezTo>
                  <a:cubicBezTo>
                    <a:pt x="17746" y="14417"/>
                    <a:pt x="17558" y="14417"/>
                    <a:pt x="17412" y="14417"/>
                  </a:cubicBezTo>
                  <a:cubicBezTo>
                    <a:pt x="17184" y="14417"/>
                    <a:pt x="16953" y="14412"/>
                    <a:pt x="16725" y="14408"/>
                  </a:cubicBezTo>
                  <a:cubicBezTo>
                    <a:pt x="15816" y="14404"/>
                    <a:pt x="14907" y="14391"/>
                    <a:pt x="13997" y="14378"/>
                  </a:cubicBezTo>
                  <a:cubicBezTo>
                    <a:pt x="12179" y="14357"/>
                    <a:pt x="10364" y="14322"/>
                    <a:pt x="8545" y="14279"/>
                  </a:cubicBezTo>
                  <a:cubicBezTo>
                    <a:pt x="6731" y="14236"/>
                    <a:pt x="4908" y="14224"/>
                    <a:pt x="3098" y="14099"/>
                  </a:cubicBezTo>
                  <a:cubicBezTo>
                    <a:pt x="2643" y="14065"/>
                    <a:pt x="2192" y="14026"/>
                    <a:pt x="1738" y="13962"/>
                  </a:cubicBezTo>
                  <a:cubicBezTo>
                    <a:pt x="1553" y="13932"/>
                    <a:pt x="1335" y="13928"/>
                    <a:pt x="1159" y="13855"/>
                  </a:cubicBezTo>
                  <a:cubicBezTo>
                    <a:pt x="927" y="13760"/>
                    <a:pt x="927" y="13499"/>
                    <a:pt x="901" y="13288"/>
                  </a:cubicBezTo>
                  <a:cubicBezTo>
                    <a:pt x="794" y="12431"/>
                    <a:pt x="751" y="11564"/>
                    <a:pt x="695" y="10698"/>
                  </a:cubicBezTo>
                  <a:lnTo>
                    <a:pt x="378" y="5391"/>
                  </a:lnTo>
                  <a:cubicBezTo>
                    <a:pt x="352" y="4967"/>
                    <a:pt x="326" y="4538"/>
                    <a:pt x="301" y="4113"/>
                  </a:cubicBezTo>
                  <a:cubicBezTo>
                    <a:pt x="296" y="4021"/>
                    <a:pt x="220" y="3975"/>
                    <a:pt x="146" y="3975"/>
                  </a:cubicBezTo>
                  <a:cubicBezTo>
                    <a:pt x="72" y="3975"/>
                    <a:pt x="0" y="4021"/>
                    <a:pt x="5" y="4113"/>
                  </a:cubicBezTo>
                  <a:lnTo>
                    <a:pt x="339" y="9668"/>
                  </a:lnTo>
                  <a:cubicBezTo>
                    <a:pt x="395" y="10586"/>
                    <a:pt x="438" y="11504"/>
                    <a:pt x="515" y="12418"/>
                  </a:cubicBezTo>
                  <a:cubicBezTo>
                    <a:pt x="550" y="12830"/>
                    <a:pt x="562" y="13271"/>
                    <a:pt x="661" y="13670"/>
                  </a:cubicBezTo>
                  <a:cubicBezTo>
                    <a:pt x="764" y="14078"/>
                    <a:pt x="1107" y="14155"/>
                    <a:pt x="1485" y="14211"/>
                  </a:cubicBezTo>
                  <a:cubicBezTo>
                    <a:pt x="3329" y="14494"/>
                    <a:pt x="5212" y="14481"/>
                    <a:pt x="7074" y="14528"/>
                  </a:cubicBezTo>
                  <a:cubicBezTo>
                    <a:pt x="8987" y="14580"/>
                    <a:pt x="10905" y="14618"/>
                    <a:pt x="12822" y="14648"/>
                  </a:cubicBezTo>
                  <a:cubicBezTo>
                    <a:pt x="13779" y="14665"/>
                    <a:pt x="14735" y="14678"/>
                    <a:pt x="15696" y="14687"/>
                  </a:cubicBezTo>
                  <a:cubicBezTo>
                    <a:pt x="16159" y="14691"/>
                    <a:pt x="16627" y="14695"/>
                    <a:pt x="17094" y="14700"/>
                  </a:cubicBezTo>
                  <a:cubicBezTo>
                    <a:pt x="17197" y="14701"/>
                    <a:pt x="17309" y="14707"/>
                    <a:pt x="17422" y="14707"/>
                  </a:cubicBezTo>
                  <a:cubicBezTo>
                    <a:pt x="17660" y="14707"/>
                    <a:pt x="17905" y="14680"/>
                    <a:pt x="18077" y="14520"/>
                  </a:cubicBezTo>
                  <a:cubicBezTo>
                    <a:pt x="18197" y="14408"/>
                    <a:pt x="18244" y="14258"/>
                    <a:pt x="18265" y="14099"/>
                  </a:cubicBezTo>
                  <a:cubicBezTo>
                    <a:pt x="18295" y="13880"/>
                    <a:pt x="18313" y="13662"/>
                    <a:pt x="18330" y="13443"/>
                  </a:cubicBezTo>
                  <a:cubicBezTo>
                    <a:pt x="18368" y="12984"/>
                    <a:pt x="18398" y="12525"/>
                    <a:pt x="18416" y="12066"/>
                  </a:cubicBezTo>
                  <a:cubicBezTo>
                    <a:pt x="18454" y="11157"/>
                    <a:pt x="18458" y="10251"/>
                    <a:pt x="18454" y="9342"/>
                  </a:cubicBezTo>
                  <a:cubicBezTo>
                    <a:pt x="18446" y="7480"/>
                    <a:pt x="18411" y="5614"/>
                    <a:pt x="18360" y="3753"/>
                  </a:cubicBezTo>
                  <a:cubicBezTo>
                    <a:pt x="18338" y="2822"/>
                    <a:pt x="18308" y="1887"/>
                    <a:pt x="18274" y="956"/>
                  </a:cubicBezTo>
                  <a:cubicBezTo>
                    <a:pt x="18265" y="651"/>
                    <a:pt x="18283" y="252"/>
                    <a:pt x="17944" y="111"/>
                  </a:cubicBezTo>
                  <a:cubicBezTo>
                    <a:pt x="17820" y="61"/>
                    <a:pt x="17677" y="55"/>
                    <a:pt x="17538" y="55"/>
                  </a:cubicBezTo>
                  <a:cubicBezTo>
                    <a:pt x="17497" y="55"/>
                    <a:pt x="17457" y="56"/>
                    <a:pt x="17417" y="56"/>
                  </a:cubicBezTo>
                  <a:cubicBezTo>
                    <a:pt x="17395" y="56"/>
                    <a:pt x="17373" y="56"/>
                    <a:pt x="17352" y="55"/>
                  </a:cubicBezTo>
                  <a:cubicBezTo>
                    <a:pt x="17107" y="55"/>
                    <a:pt x="16858" y="51"/>
                    <a:pt x="16614" y="47"/>
                  </a:cubicBezTo>
                  <a:cubicBezTo>
                    <a:pt x="14495" y="16"/>
                    <a:pt x="12376" y="1"/>
                    <a:pt x="1025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4" name="Google Shape;164;p25"/>
          <p:cNvGrpSpPr/>
          <p:nvPr/>
        </p:nvGrpSpPr>
        <p:grpSpPr>
          <a:xfrm>
            <a:off x="6405095" y="2698075"/>
            <a:ext cx="936610" cy="800409"/>
            <a:chOff x="2794150" y="3804075"/>
            <a:chExt cx="936610" cy="800409"/>
          </a:xfrm>
        </p:grpSpPr>
        <p:sp>
          <p:nvSpPr>
            <p:cNvPr id="165" name="Google Shape;165;p25"/>
            <p:cNvSpPr/>
            <p:nvPr/>
          </p:nvSpPr>
          <p:spPr>
            <a:xfrm>
              <a:off x="2854033" y="3857379"/>
              <a:ext cx="816844" cy="693801"/>
            </a:xfrm>
            <a:custGeom>
              <a:rect b="b" l="l" r="r" t="t"/>
              <a:pathLst>
                <a:path extrusionOk="0" h="12749" w="15010">
                  <a:moveTo>
                    <a:pt x="12869" y="0"/>
                  </a:moveTo>
                  <a:cubicBezTo>
                    <a:pt x="12586" y="0"/>
                    <a:pt x="12303" y="10"/>
                    <a:pt x="12020" y="10"/>
                  </a:cubicBezTo>
                  <a:cubicBezTo>
                    <a:pt x="11565" y="14"/>
                    <a:pt x="11110" y="19"/>
                    <a:pt x="10655" y="19"/>
                  </a:cubicBezTo>
                  <a:lnTo>
                    <a:pt x="5118" y="53"/>
                  </a:lnTo>
                  <a:lnTo>
                    <a:pt x="2385" y="70"/>
                  </a:lnTo>
                  <a:cubicBezTo>
                    <a:pt x="1918" y="74"/>
                    <a:pt x="1450" y="79"/>
                    <a:pt x="983" y="83"/>
                  </a:cubicBezTo>
                  <a:cubicBezTo>
                    <a:pt x="956" y="83"/>
                    <a:pt x="929" y="83"/>
                    <a:pt x="902" y="83"/>
                  </a:cubicBezTo>
                  <a:cubicBezTo>
                    <a:pt x="637" y="83"/>
                    <a:pt x="322" y="93"/>
                    <a:pt x="159" y="319"/>
                  </a:cubicBezTo>
                  <a:cubicBezTo>
                    <a:pt x="60" y="456"/>
                    <a:pt x="60" y="611"/>
                    <a:pt x="65" y="765"/>
                  </a:cubicBezTo>
                  <a:cubicBezTo>
                    <a:pt x="26" y="791"/>
                    <a:pt x="0" y="829"/>
                    <a:pt x="4" y="885"/>
                  </a:cubicBezTo>
                  <a:cubicBezTo>
                    <a:pt x="86" y="2670"/>
                    <a:pt x="185" y="4454"/>
                    <a:pt x="305" y="6234"/>
                  </a:cubicBezTo>
                  <a:cubicBezTo>
                    <a:pt x="361" y="7114"/>
                    <a:pt x="425" y="7993"/>
                    <a:pt x="489" y="8872"/>
                  </a:cubicBezTo>
                  <a:cubicBezTo>
                    <a:pt x="558" y="9752"/>
                    <a:pt x="601" y="10644"/>
                    <a:pt x="704" y="11519"/>
                  </a:cubicBezTo>
                  <a:cubicBezTo>
                    <a:pt x="738" y="11815"/>
                    <a:pt x="820" y="12115"/>
                    <a:pt x="1077" y="12300"/>
                  </a:cubicBezTo>
                  <a:cubicBezTo>
                    <a:pt x="1373" y="12505"/>
                    <a:pt x="1793" y="12484"/>
                    <a:pt x="2141" y="12510"/>
                  </a:cubicBezTo>
                  <a:cubicBezTo>
                    <a:pt x="3059" y="12578"/>
                    <a:pt x="3972" y="12630"/>
                    <a:pt x="4890" y="12668"/>
                  </a:cubicBezTo>
                  <a:cubicBezTo>
                    <a:pt x="6152" y="12722"/>
                    <a:pt x="7415" y="12749"/>
                    <a:pt x="8677" y="12749"/>
                  </a:cubicBezTo>
                  <a:cubicBezTo>
                    <a:pt x="9238" y="12749"/>
                    <a:pt x="9799" y="12743"/>
                    <a:pt x="10360" y="12733"/>
                  </a:cubicBezTo>
                  <a:cubicBezTo>
                    <a:pt x="11273" y="12716"/>
                    <a:pt x="12191" y="12686"/>
                    <a:pt x="13109" y="12638"/>
                  </a:cubicBezTo>
                  <a:cubicBezTo>
                    <a:pt x="13328" y="12630"/>
                    <a:pt x="13547" y="12617"/>
                    <a:pt x="13770" y="12604"/>
                  </a:cubicBezTo>
                  <a:cubicBezTo>
                    <a:pt x="13971" y="12596"/>
                    <a:pt x="14194" y="12604"/>
                    <a:pt x="14396" y="12561"/>
                  </a:cubicBezTo>
                  <a:cubicBezTo>
                    <a:pt x="14791" y="12484"/>
                    <a:pt x="14816" y="12047"/>
                    <a:pt x="14872" y="11729"/>
                  </a:cubicBezTo>
                  <a:cubicBezTo>
                    <a:pt x="15009" y="10888"/>
                    <a:pt x="15009" y="10039"/>
                    <a:pt x="14992" y="9194"/>
                  </a:cubicBezTo>
                  <a:cubicBezTo>
                    <a:pt x="14979" y="8289"/>
                    <a:pt x="14941" y="7384"/>
                    <a:pt x="14894" y="6483"/>
                  </a:cubicBezTo>
                  <a:cubicBezTo>
                    <a:pt x="14795" y="4729"/>
                    <a:pt x="14662" y="2974"/>
                    <a:pt x="14499" y="1224"/>
                  </a:cubicBezTo>
                  <a:cubicBezTo>
                    <a:pt x="14469" y="907"/>
                    <a:pt x="14422" y="568"/>
                    <a:pt x="14186" y="327"/>
                  </a:cubicBezTo>
                  <a:cubicBezTo>
                    <a:pt x="13958" y="91"/>
                    <a:pt x="13615" y="27"/>
                    <a:pt x="13294" y="10"/>
                  </a:cubicBezTo>
                  <a:cubicBezTo>
                    <a:pt x="13152" y="3"/>
                    <a:pt x="13010" y="0"/>
                    <a:pt x="12869"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25"/>
            <p:cNvSpPr/>
            <p:nvPr/>
          </p:nvSpPr>
          <p:spPr>
            <a:xfrm>
              <a:off x="2794150" y="3804075"/>
              <a:ext cx="936610" cy="800409"/>
            </a:xfrm>
            <a:custGeom>
              <a:rect b="b" l="l" r="r" t="t"/>
              <a:pathLst>
                <a:path extrusionOk="0" h="14708" w="18459">
                  <a:moveTo>
                    <a:pt x="10256" y="1"/>
                  </a:moveTo>
                  <a:cubicBezTo>
                    <a:pt x="8554" y="1"/>
                    <a:pt x="6851" y="10"/>
                    <a:pt x="5148" y="29"/>
                  </a:cubicBezTo>
                  <a:cubicBezTo>
                    <a:pt x="4680" y="34"/>
                    <a:pt x="4213" y="38"/>
                    <a:pt x="3745" y="47"/>
                  </a:cubicBezTo>
                  <a:cubicBezTo>
                    <a:pt x="3557" y="47"/>
                    <a:pt x="3557" y="334"/>
                    <a:pt x="3745" y="334"/>
                  </a:cubicBezTo>
                  <a:cubicBezTo>
                    <a:pt x="5873" y="304"/>
                    <a:pt x="8002" y="289"/>
                    <a:pt x="10130" y="289"/>
                  </a:cubicBezTo>
                  <a:cubicBezTo>
                    <a:pt x="11652" y="289"/>
                    <a:pt x="13174" y="296"/>
                    <a:pt x="14697" y="313"/>
                  </a:cubicBezTo>
                  <a:cubicBezTo>
                    <a:pt x="15606" y="321"/>
                    <a:pt x="16515" y="334"/>
                    <a:pt x="17425" y="347"/>
                  </a:cubicBezTo>
                  <a:cubicBezTo>
                    <a:pt x="17436" y="347"/>
                    <a:pt x="17448" y="347"/>
                    <a:pt x="17460" y="347"/>
                  </a:cubicBezTo>
                  <a:cubicBezTo>
                    <a:pt x="17497" y="347"/>
                    <a:pt x="17534" y="346"/>
                    <a:pt x="17571" y="346"/>
                  </a:cubicBezTo>
                  <a:cubicBezTo>
                    <a:pt x="17738" y="346"/>
                    <a:pt x="17902" y="363"/>
                    <a:pt x="17948" y="548"/>
                  </a:cubicBezTo>
                  <a:cubicBezTo>
                    <a:pt x="17999" y="746"/>
                    <a:pt x="17978" y="973"/>
                    <a:pt x="17987" y="1175"/>
                  </a:cubicBezTo>
                  <a:cubicBezTo>
                    <a:pt x="18004" y="1625"/>
                    <a:pt x="18017" y="2080"/>
                    <a:pt x="18030" y="2535"/>
                  </a:cubicBezTo>
                  <a:cubicBezTo>
                    <a:pt x="18085" y="4306"/>
                    <a:pt x="18124" y="6073"/>
                    <a:pt x="18145" y="7845"/>
                  </a:cubicBezTo>
                  <a:cubicBezTo>
                    <a:pt x="18167" y="9595"/>
                    <a:pt x="18188" y="11345"/>
                    <a:pt x="18064" y="13091"/>
                  </a:cubicBezTo>
                  <a:cubicBezTo>
                    <a:pt x="18047" y="13306"/>
                    <a:pt x="18030" y="13516"/>
                    <a:pt x="18008" y="13726"/>
                  </a:cubicBezTo>
                  <a:cubicBezTo>
                    <a:pt x="17991" y="13902"/>
                    <a:pt x="18012" y="14189"/>
                    <a:pt x="17862" y="14318"/>
                  </a:cubicBezTo>
                  <a:cubicBezTo>
                    <a:pt x="17746" y="14417"/>
                    <a:pt x="17558" y="14417"/>
                    <a:pt x="17412" y="14417"/>
                  </a:cubicBezTo>
                  <a:cubicBezTo>
                    <a:pt x="17184" y="14417"/>
                    <a:pt x="16953" y="14412"/>
                    <a:pt x="16725" y="14408"/>
                  </a:cubicBezTo>
                  <a:cubicBezTo>
                    <a:pt x="15816" y="14404"/>
                    <a:pt x="14907" y="14391"/>
                    <a:pt x="13997" y="14378"/>
                  </a:cubicBezTo>
                  <a:cubicBezTo>
                    <a:pt x="12179" y="14357"/>
                    <a:pt x="10364" y="14322"/>
                    <a:pt x="8545" y="14279"/>
                  </a:cubicBezTo>
                  <a:cubicBezTo>
                    <a:pt x="6731" y="14236"/>
                    <a:pt x="4908" y="14224"/>
                    <a:pt x="3098" y="14099"/>
                  </a:cubicBezTo>
                  <a:cubicBezTo>
                    <a:pt x="2643" y="14065"/>
                    <a:pt x="2192" y="14026"/>
                    <a:pt x="1738" y="13962"/>
                  </a:cubicBezTo>
                  <a:cubicBezTo>
                    <a:pt x="1553" y="13932"/>
                    <a:pt x="1335" y="13928"/>
                    <a:pt x="1159" y="13855"/>
                  </a:cubicBezTo>
                  <a:cubicBezTo>
                    <a:pt x="927" y="13760"/>
                    <a:pt x="927" y="13499"/>
                    <a:pt x="901" y="13288"/>
                  </a:cubicBezTo>
                  <a:cubicBezTo>
                    <a:pt x="794" y="12431"/>
                    <a:pt x="751" y="11564"/>
                    <a:pt x="695" y="10698"/>
                  </a:cubicBezTo>
                  <a:lnTo>
                    <a:pt x="378" y="5391"/>
                  </a:lnTo>
                  <a:cubicBezTo>
                    <a:pt x="352" y="4967"/>
                    <a:pt x="326" y="4538"/>
                    <a:pt x="301" y="4113"/>
                  </a:cubicBezTo>
                  <a:cubicBezTo>
                    <a:pt x="296" y="4021"/>
                    <a:pt x="220" y="3975"/>
                    <a:pt x="146" y="3975"/>
                  </a:cubicBezTo>
                  <a:cubicBezTo>
                    <a:pt x="72" y="3975"/>
                    <a:pt x="0" y="4021"/>
                    <a:pt x="5" y="4113"/>
                  </a:cubicBezTo>
                  <a:lnTo>
                    <a:pt x="339" y="9668"/>
                  </a:lnTo>
                  <a:cubicBezTo>
                    <a:pt x="395" y="10586"/>
                    <a:pt x="438" y="11504"/>
                    <a:pt x="515" y="12418"/>
                  </a:cubicBezTo>
                  <a:cubicBezTo>
                    <a:pt x="550" y="12830"/>
                    <a:pt x="562" y="13271"/>
                    <a:pt x="661" y="13670"/>
                  </a:cubicBezTo>
                  <a:cubicBezTo>
                    <a:pt x="764" y="14078"/>
                    <a:pt x="1107" y="14155"/>
                    <a:pt x="1485" y="14211"/>
                  </a:cubicBezTo>
                  <a:cubicBezTo>
                    <a:pt x="3329" y="14494"/>
                    <a:pt x="5212" y="14481"/>
                    <a:pt x="7074" y="14528"/>
                  </a:cubicBezTo>
                  <a:cubicBezTo>
                    <a:pt x="8987" y="14580"/>
                    <a:pt x="10905" y="14618"/>
                    <a:pt x="12822" y="14648"/>
                  </a:cubicBezTo>
                  <a:cubicBezTo>
                    <a:pt x="13779" y="14665"/>
                    <a:pt x="14735" y="14678"/>
                    <a:pt x="15696" y="14687"/>
                  </a:cubicBezTo>
                  <a:cubicBezTo>
                    <a:pt x="16159" y="14691"/>
                    <a:pt x="16627" y="14695"/>
                    <a:pt x="17094" y="14700"/>
                  </a:cubicBezTo>
                  <a:cubicBezTo>
                    <a:pt x="17197" y="14701"/>
                    <a:pt x="17309" y="14707"/>
                    <a:pt x="17422" y="14707"/>
                  </a:cubicBezTo>
                  <a:cubicBezTo>
                    <a:pt x="17660" y="14707"/>
                    <a:pt x="17905" y="14680"/>
                    <a:pt x="18077" y="14520"/>
                  </a:cubicBezTo>
                  <a:cubicBezTo>
                    <a:pt x="18197" y="14408"/>
                    <a:pt x="18244" y="14258"/>
                    <a:pt x="18265" y="14099"/>
                  </a:cubicBezTo>
                  <a:cubicBezTo>
                    <a:pt x="18295" y="13880"/>
                    <a:pt x="18313" y="13662"/>
                    <a:pt x="18330" y="13443"/>
                  </a:cubicBezTo>
                  <a:cubicBezTo>
                    <a:pt x="18368" y="12984"/>
                    <a:pt x="18398" y="12525"/>
                    <a:pt x="18416" y="12066"/>
                  </a:cubicBezTo>
                  <a:cubicBezTo>
                    <a:pt x="18454" y="11157"/>
                    <a:pt x="18458" y="10251"/>
                    <a:pt x="18454" y="9342"/>
                  </a:cubicBezTo>
                  <a:cubicBezTo>
                    <a:pt x="18446" y="7480"/>
                    <a:pt x="18411" y="5614"/>
                    <a:pt x="18360" y="3753"/>
                  </a:cubicBezTo>
                  <a:cubicBezTo>
                    <a:pt x="18338" y="2822"/>
                    <a:pt x="18308" y="1887"/>
                    <a:pt x="18274" y="956"/>
                  </a:cubicBezTo>
                  <a:cubicBezTo>
                    <a:pt x="18265" y="651"/>
                    <a:pt x="18283" y="252"/>
                    <a:pt x="17944" y="111"/>
                  </a:cubicBezTo>
                  <a:cubicBezTo>
                    <a:pt x="17820" y="61"/>
                    <a:pt x="17677" y="55"/>
                    <a:pt x="17538" y="55"/>
                  </a:cubicBezTo>
                  <a:cubicBezTo>
                    <a:pt x="17497" y="55"/>
                    <a:pt x="17457" y="56"/>
                    <a:pt x="17417" y="56"/>
                  </a:cubicBezTo>
                  <a:cubicBezTo>
                    <a:pt x="17395" y="56"/>
                    <a:pt x="17373" y="56"/>
                    <a:pt x="17352" y="55"/>
                  </a:cubicBezTo>
                  <a:cubicBezTo>
                    <a:pt x="17107" y="55"/>
                    <a:pt x="16858" y="51"/>
                    <a:pt x="16614" y="47"/>
                  </a:cubicBezTo>
                  <a:cubicBezTo>
                    <a:pt x="14495" y="16"/>
                    <a:pt x="12376" y="1"/>
                    <a:pt x="1025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7" name="Google Shape;167;p25"/>
          <p:cNvSpPr/>
          <p:nvPr/>
        </p:nvSpPr>
        <p:spPr>
          <a:xfrm>
            <a:off x="838001" y="515650"/>
            <a:ext cx="3005851" cy="151829"/>
          </a:xfrm>
          <a:custGeom>
            <a:rect b="b" l="l" r="r" t="t"/>
            <a:pathLst>
              <a:path extrusionOk="0" h="6823" w="50010">
                <a:moveTo>
                  <a:pt x="44061" y="0"/>
                </a:moveTo>
                <a:cubicBezTo>
                  <a:pt x="30110" y="0"/>
                  <a:pt x="16164" y="731"/>
                  <a:pt x="2292" y="2205"/>
                </a:cubicBezTo>
                <a:cubicBezTo>
                  <a:pt x="1062" y="2344"/>
                  <a:pt x="1" y="3169"/>
                  <a:pt x="1" y="4510"/>
                </a:cubicBezTo>
                <a:cubicBezTo>
                  <a:pt x="1" y="5603"/>
                  <a:pt x="955" y="6823"/>
                  <a:pt x="2122" y="6823"/>
                </a:cubicBezTo>
                <a:cubicBezTo>
                  <a:pt x="2178" y="6823"/>
                  <a:pt x="2235" y="6820"/>
                  <a:pt x="2292" y="6814"/>
                </a:cubicBezTo>
                <a:cubicBezTo>
                  <a:pt x="16179" y="5340"/>
                  <a:pt x="30140" y="4596"/>
                  <a:pt x="44106" y="4596"/>
                </a:cubicBezTo>
                <a:cubicBezTo>
                  <a:pt x="45087" y="4596"/>
                  <a:pt x="46068" y="4600"/>
                  <a:pt x="47048" y="4607"/>
                </a:cubicBezTo>
                <a:cubicBezTo>
                  <a:pt x="47057" y="4607"/>
                  <a:pt x="47066" y="4607"/>
                  <a:pt x="47075" y="4607"/>
                </a:cubicBezTo>
                <a:cubicBezTo>
                  <a:pt x="50010" y="4607"/>
                  <a:pt x="50001" y="26"/>
                  <a:pt x="47048" y="12"/>
                </a:cubicBezTo>
                <a:cubicBezTo>
                  <a:pt x="46052" y="4"/>
                  <a:pt x="45056" y="0"/>
                  <a:pt x="44061" y="0"/>
                </a:cubicBezTo>
                <a:close/>
              </a:path>
            </a:pathLst>
          </a:custGeom>
          <a:solidFill>
            <a:srgbClr val="FBA83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25"/>
          <p:cNvSpPr txBox="1"/>
          <p:nvPr>
            <p:ph type="title"/>
          </p:nvPr>
        </p:nvSpPr>
        <p:spPr>
          <a:xfrm>
            <a:off x="715450" y="234225"/>
            <a:ext cx="3707400" cy="478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Table of Contents</a:t>
            </a:r>
            <a:endParaRPr/>
          </a:p>
        </p:txBody>
      </p:sp>
      <p:sp>
        <p:nvSpPr>
          <p:cNvPr id="169" name="Google Shape;169;p25"/>
          <p:cNvSpPr txBox="1"/>
          <p:nvPr>
            <p:ph idx="1" type="subTitle"/>
          </p:nvPr>
        </p:nvSpPr>
        <p:spPr>
          <a:xfrm>
            <a:off x="486850" y="1757462"/>
            <a:ext cx="2043300" cy="402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Our Team</a:t>
            </a:r>
            <a:endParaRPr/>
          </a:p>
        </p:txBody>
      </p:sp>
      <p:sp>
        <p:nvSpPr>
          <p:cNvPr id="170" name="Google Shape;170;p25"/>
          <p:cNvSpPr txBox="1"/>
          <p:nvPr>
            <p:ph idx="3" type="title"/>
          </p:nvPr>
        </p:nvSpPr>
        <p:spPr>
          <a:xfrm>
            <a:off x="486850" y="1064875"/>
            <a:ext cx="2043300" cy="580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accent1"/>
                </a:solidFill>
              </a:rPr>
              <a:t>01</a:t>
            </a:r>
            <a:endParaRPr>
              <a:solidFill>
                <a:schemeClr val="accent1"/>
              </a:solidFill>
            </a:endParaRPr>
          </a:p>
        </p:txBody>
      </p:sp>
      <p:sp>
        <p:nvSpPr>
          <p:cNvPr id="171" name="Google Shape;171;p25"/>
          <p:cNvSpPr txBox="1"/>
          <p:nvPr>
            <p:ph idx="4" type="subTitle"/>
          </p:nvPr>
        </p:nvSpPr>
        <p:spPr>
          <a:xfrm>
            <a:off x="2635900" y="1757462"/>
            <a:ext cx="2043300" cy="402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dk1"/>
                </a:solidFill>
              </a:rPr>
              <a:t>Motivation</a:t>
            </a:r>
            <a:endParaRPr/>
          </a:p>
        </p:txBody>
      </p:sp>
      <p:sp>
        <p:nvSpPr>
          <p:cNvPr id="172" name="Google Shape;172;p25"/>
          <p:cNvSpPr txBox="1"/>
          <p:nvPr>
            <p:ph idx="6" type="title"/>
          </p:nvPr>
        </p:nvSpPr>
        <p:spPr>
          <a:xfrm>
            <a:off x="2635900" y="1064875"/>
            <a:ext cx="2043300" cy="580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accent1"/>
                </a:solidFill>
              </a:rPr>
              <a:t>02</a:t>
            </a:r>
            <a:endParaRPr>
              <a:solidFill>
                <a:schemeClr val="accent1"/>
              </a:solidFill>
            </a:endParaRPr>
          </a:p>
        </p:txBody>
      </p:sp>
      <p:sp>
        <p:nvSpPr>
          <p:cNvPr id="173" name="Google Shape;173;p25"/>
          <p:cNvSpPr txBox="1"/>
          <p:nvPr>
            <p:ph idx="7" type="subTitle"/>
          </p:nvPr>
        </p:nvSpPr>
        <p:spPr>
          <a:xfrm>
            <a:off x="4628050" y="1909850"/>
            <a:ext cx="2276400" cy="402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dk1"/>
                </a:solidFill>
              </a:rPr>
              <a:t>Project Details &amp; Hardware </a:t>
            </a:r>
            <a:endParaRPr/>
          </a:p>
        </p:txBody>
      </p:sp>
      <p:sp>
        <p:nvSpPr>
          <p:cNvPr id="174" name="Google Shape;174;p25"/>
          <p:cNvSpPr txBox="1"/>
          <p:nvPr>
            <p:ph idx="9" type="title"/>
          </p:nvPr>
        </p:nvSpPr>
        <p:spPr>
          <a:xfrm>
            <a:off x="4708750" y="1064875"/>
            <a:ext cx="2043300" cy="580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accent1"/>
                </a:solidFill>
              </a:rPr>
              <a:t>03</a:t>
            </a:r>
            <a:endParaRPr>
              <a:solidFill>
                <a:schemeClr val="accent1"/>
              </a:solidFill>
            </a:endParaRPr>
          </a:p>
        </p:txBody>
      </p:sp>
      <p:sp>
        <p:nvSpPr>
          <p:cNvPr id="175" name="Google Shape;175;p25"/>
          <p:cNvSpPr txBox="1"/>
          <p:nvPr>
            <p:ph idx="15" type="title"/>
          </p:nvPr>
        </p:nvSpPr>
        <p:spPr>
          <a:xfrm>
            <a:off x="6735250" y="1055275"/>
            <a:ext cx="2043300" cy="580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accent1"/>
                </a:solidFill>
              </a:rPr>
              <a:t>04</a:t>
            </a:r>
            <a:endParaRPr>
              <a:solidFill>
                <a:schemeClr val="accent1"/>
              </a:solidFill>
            </a:endParaRPr>
          </a:p>
        </p:txBody>
      </p:sp>
      <p:sp>
        <p:nvSpPr>
          <p:cNvPr id="176" name="Google Shape;176;p25"/>
          <p:cNvSpPr txBox="1"/>
          <p:nvPr>
            <p:ph idx="16" type="subTitle"/>
          </p:nvPr>
        </p:nvSpPr>
        <p:spPr>
          <a:xfrm>
            <a:off x="5708750" y="3500450"/>
            <a:ext cx="2276400" cy="402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Demo</a:t>
            </a:r>
            <a:endParaRPr/>
          </a:p>
        </p:txBody>
      </p:sp>
      <p:sp>
        <p:nvSpPr>
          <p:cNvPr id="177" name="Google Shape;177;p25"/>
          <p:cNvSpPr txBox="1"/>
          <p:nvPr>
            <p:ph idx="18" type="title"/>
          </p:nvPr>
        </p:nvSpPr>
        <p:spPr>
          <a:xfrm>
            <a:off x="1492900" y="2807875"/>
            <a:ext cx="2043300" cy="580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accent1"/>
                </a:solidFill>
              </a:rPr>
              <a:t>05</a:t>
            </a:r>
            <a:endParaRPr>
              <a:solidFill>
                <a:schemeClr val="accent1"/>
              </a:solidFill>
            </a:endParaRPr>
          </a:p>
        </p:txBody>
      </p:sp>
      <p:sp>
        <p:nvSpPr>
          <p:cNvPr id="178" name="Google Shape;178;p25"/>
          <p:cNvSpPr txBox="1"/>
          <p:nvPr>
            <p:ph idx="19" type="subTitle"/>
          </p:nvPr>
        </p:nvSpPr>
        <p:spPr>
          <a:xfrm>
            <a:off x="1584550" y="3652862"/>
            <a:ext cx="2043300" cy="402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Conclusion and Future Work</a:t>
            </a:r>
            <a:endParaRPr/>
          </a:p>
        </p:txBody>
      </p:sp>
      <p:sp>
        <p:nvSpPr>
          <p:cNvPr id="179" name="Google Shape;179;p25"/>
          <p:cNvSpPr txBox="1"/>
          <p:nvPr>
            <p:ph idx="21" type="title"/>
          </p:nvPr>
        </p:nvSpPr>
        <p:spPr>
          <a:xfrm>
            <a:off x="5851750" y="2807875"/>
            <a:ext cx="2043300" cy="580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accent1"/>
                </a:solidFill>
              </a:rPr>
              <a:t>07</a:t>
            </a:r>
            <a:endParaRPr>
              <a:solidFill>
                <a:schemeClr val="accent1"/>
              </a:solidFill>
            </a:endParaRPr>
          </a:p>
        </p:txBody>
      </p:sp>
      <p:sp>
        <p:nvSpPr>
          <p:cNvPr id="180" name="Google Shape;180;p25"/>
          <p:cNvSpPr txBox="1"/>
          <p:nvPr>
            <p:ph idx="16" type="subTitle"/>
          </p:nvPr>
        </p:nvSpPr>
        <p:spPr>
          <a:xfrm>
            <a:off x="6598300" y="1900250"/>
            <a:ext cx="2276400" cy="402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Project Development Stages</a:t>
            </a:r>
            <a:endParaRPr/>
          </a:p>
        </p:txBody>
      </p:sp>
      <p:grpSp>
        <p:nvGrpSpPr>
          <p:cNvPr id="181" name="Google Shape;181;p25"/>
          <p:cNvGrpSpPr/>
          <p:nvPr/>
        </p:nvGrpSpPr>
        <p:grpSpPr>
          <a:xfrm>
            <a:off x="4256045" y="2718750"/>
            <a:ext cx="936610" cy="800409"/>
            <a:chOff x="2794150" y="3804075"/>
            <a:chExt cx="936610" cy="800409"/>
          </a:xfrm>
        </p:grpSpPr>
        <p:sp>
          <p:nvSpPr>
            <p:cNvPr id="182" name="Google Shape;182;p25"/>
            <p:cNvSpPr/>
            <p:nvPr/>
          </p:nvSpPr>
          <p:spPr>
            <a:xfrm>
              <a:off x="2854033" y="3857379"/>
              <a:ext cx="816844" cy="693801"/>
            </a:xfrm>
            <a:custGeom>
              <a:rect b="b" l="l" r="r" t="t"/>
              <a:pathLst>
                <a:path extrusionOk="0" h="12749" w="15010">
                  <a:moveTo>
                    <a:pt x="12869" y="0"/>
                  </a:moveTo>
                  <a:cubicBezTo>
                    <a:pt x="12586" y="0"/>
                    <a:pt x="12303" y="10"/>
                    <a:pt x="12020" y="10"/>
                  </a:cubicBezTo>
                  <a:cubicBezTo>
                    <a:pt x="11565" y="14"/>
                    <a:pt x="11110" y="19"/>
                    <a:pt x="10655" y="19"/>
                  </a:cubicBezTo>
                  <a:lnTo>
                    <a:pt x="5118" y="53"/>
                  </a:lnTo>
                  <a:lnTo>
                    <a:pt x="2385" y="70"/>
                  </a:lnTo>
                  <a:cubicBezTo>
                    <a:pt x="1918" y="74"/>
                    <a:pt x="1450" y="79"/>
                    <a:pt x="983" y="83"/>
                  </a:cubicBezTo>
                  <a:cubicBezTo>
                    <a:pt x="956" y="83"/>
                    <a:pt x="929" y="83"/>
                    <a:pt x="902" y="83"/>
                  </a:cubicBezTo>
                  <a:cubicBezTo>
                    <a:pt x="637" y="83"/>
                    <a:pt x="322" y="93"/>
                    <a:pt x="159" y="319"/>
                  </a:cubicBezTo>
                  <a:cubicBezTo>
                    <a:pt x="60" y="456"/>
                    <a:pt x="60" y="611"/>
                    <a:pt x="65" y="765"/>
                  </a:cubicBezTo>
                  <a:cubicBezTo>
                    <a:pt x="26" y="791"/>
                    <a:pt x="0" y="829"/>
                    <a:pt x="4" y="885"/>
                  </a:cubicBezTo>
                  <a:cubicBezTo>
                    <a:pt x="86" y="2670"/>
                    <a:pt x="185" y="4454"/>
                    <a:pt x="305" y="6234"/>
                  </a:cubicBezTo>
                  <a:cubicBezTo>
                    <a:pt x="361" y="7114"/>
                    <a:pt x="425" y="7993"/>
                    <a:pt x="489" y="8872"/>
                  </a:cubicBezTo>
                  <a:cubicBezTo>
                    <a:pt x="558" y="9752"/>
                    <a:pt x="601" y="10644"/>
                    <a:pt x="704" y="11519"/>
                  </a:cubicBezTo>
                  <a:cubicBezTo>
                    <a:pt x="738" y="11815"/>
                    <a:pt x="820" y="12115"/>
                    <a:pt x="1077" y="12300"/>
                  </a:cubicBezTo>
                  <a:cubicBezTo>
                    <a:pt x="1373" y="12505"/>
                    <a:pt x="1793" y="12484"/>
                    <a:pt x="2141" y="12510"/>
                  </a:cubicBezTo>
                  <a:cubicBezTo>
                    <a:pt x="3059" y="12578"/>
                    <a:pt x="3972" y="12630"/>
                    <a:pt x="4890" y="12668"/>
                  </a:cubicBezTo>
                  <a:cubicBezTo>
                    <a:pt x="6152" y="12722"/>
                    <a:pt x="7415" y="12749"/>
                    <a:pt x="8677" y="12749"/>
                  </a:cubicBezTo>
                  <a:cubicBezTo>
                    <a:pt x="9238" y="12749"/>
                    <a:pt x="9799" y="12743"/>
                    <a:pt x="10360" y="12733"/>
                  </a:cubicBezTo>
                  <a:cubicBezTo>
                    <a:pt x="11273" y="12716"/>
                    <a:pt x="12191" y="12686"/>
                    <a:pt x="13109" y="12638"/>
                  </a:cubicBezTo>
                  <a:cubicBezTo>
                    <a:pt x="13328" y="12630"/>
                    <a:pt x="13547" y="12617"/>
                    <a:pt x="13770" y="12604"/>
                  </a:cubicBezTo>
                  <a:cubicBezTo>
                    <a:pt x="13971" y="12596"/>
                    <a:pt x="14194" y="12604"/>
                    <a:pt x="14396" y="12561"/>
                  </a:cubicBezTo>
                  <a:cubicBezTo>
                    <a:pt x="14791" y="12484"/>
                    <a:pt x="14816" y="12047"/>
                    <a:pt x="14872" y="11729"/>
                  </a:cubicBezTo>
                  <a:cubicBezTo>
                    <a:pt x="15009" y="10888"/>
                    <a:pt x="15009" y="10039"/>
                    <a:pt x="14992" y="9194"/>
                  </a:cubicBezTo>
                  <a:cubicBezTo>
                    <a:pt x="14979" y="8289"/>
                    <a:pt x="14941" y="7384"/>
                    <a:pt x="14894" y="6483"/>
                  </a:cubicBezTo>
                  <a:cubicBezTo>
                    <a:pt x="14795" y="4729"/>
                    <a:pt x="14662" y="2974"/>
                    <a:pt x="14499" y="1224"/>
                  </a:cubicBezTo>
                  <a:cubicBezTo>
                    <a:pt x="14469" y="907"/>
                    <a:pt x="14422" y="568"/>
                    <a:pt x="14186" y="327"/>
                  </a:cubicBezTo>
                  <a:cubicBezTo>
                    <a:pt x="13958" y="91"/>
                    <a:pt x="13615" y="27"/>
                    <a:pt x="13294" y="10"/>
                  </a:cubicBezTo>
                  <a:cubicBezTo>
                    <a:pt x="13152" y="3"/>
                    <a:pt x="13010" y="0"/>
                    <a:pt x="12869"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25"/>
            <p:cNvSpPr/>
            <p:nvPr/>
          </p:nvSpPr>
          <p:spPr>
            <a:xfrm>
              <a:off x="2794150" y="3804075"/>
              <a:ext cx="936610" cy="800409"/>
            </a:xfrm>
            <a:custGeom>
              <a:rect b="b" l="l" r="r" t="t"/>
              <a:pathLst>
                <a:path extrusionOk="0" h="14708" w="18459">
                  <a:moveTo>
                    <a:pt x="10256" y="1"/>
                  </a:moveTo>
                  <a:cubicBezTo>
                    <a:pt x="8554" y="1"/>
                    <a:pt x="6851" y="10"/>
                    <a:pt x="5148" y="29"/>
                  </a:cubicBezTo>
                  <a:cubicBezTo>
                    <a:pt x="4680" y="34"/>
                    <a:pt x="4213" y="38"/>
                    <a:pt x="3745" y="47"/>
                  </a:cubicBezTo>
                  <a:cubicBezTo>
                    <a:pt x="3557" y="47"/>
                    <a:pt x="3557" y="334"/>
                    <a:pt x="3745" y="334"/>
                  </a:cubicBezTo>
                  <a:cubicBezTo>
                    <a:pt x="5873" y="304"/>
                    <a:pt x="8002" y="289"/>
                    <a:pt x="10130" y="289"/>
                  </a:cubicBezTo>
                  <a:cubicBezTo>
                    <a:pt x="11652" y="289"/>
                    <a:pt x="13174" y="296"/>
                    <a:pt x="14697" y="313"/>
                  </a:cubicBezTo>
                  <a:cubicBezTo>
                    <a:pt x="15606" y="321"/>
                    <a:pt x="16515" y="334"/>
                    <a:pt x="17425" y="347"/>
                  </a:cubicBezTo>
                  <a:cubicBezTo>
                    <a:pt x="17436" y="347"/>
                    <a:pt x="17448" y="347"/>
                    <a:pt x="17460" y="347"/>
                  </a:cubicBezTo>
                  <a:cubicBezTo>
                    <a:pt x="17497" y="347"/>
                    <a:pt x="17534" y="346"/>
                    <a:pt x="17571" y="346"/>
                  </a:cubicBezTo>
                  <a:cubicBezTo>
                    <a:pt x="17738" y="346"/>
                    <a:pt x="17902" y="363"/>
                    <a:pt x="17948" y="548"/>
                  </a:cubicBezTo>
                  <a:cubicBezTo>
                    <a:pt x="17999" y="746"/>
                    <a:pt x="17978" y="973"/>
                    <a:pt x="17987" y="1175"/>
                  </a:cubicBezTo>
                  <a:cubicBezTo>
                    <a:pt x="18004" y="1625"/>
                    <a:pt x="18017" y="2080"/>
                    <a:pt x="18030" y="2535"/>
                  </a:cubicBezTo>
                  <a:cubicBezTo>
                    <a:pt x="18085" y="4306"/>
                    <a:pt x="18124" y="6073"/>
                    <a:pt x="18145" y="7845"/>
                  </a:cubicBezTo>
                  <a:cubicBezTo>
                    <a:pt x="18167" y="9595"/>
                    <a:pt x="18188" y="11345"/>
                    <a:pt x="18064" y="13091"/>
                  </a:cubicBezTo>
                  <a:cubicBezTo>
                    <a:pt x="18047" y="13306"/>
                    <a:pt x="18030" y="13516"/>
                    <a:pt x="18008" y="13726"/>
                  </a:cubicBezTo>
                  <a:cubicBezTo>
                    <a:pt x="17991" y="13902"/>
                    <a:pt x="18012" y="14189"/>
                    <a:pt x="17862" y="14318"/>
                  </a:cubicBezTo>
                  <a:cubicBezTo>
                    <a:pt x="17746" y="14417"/>
                    <a:pt x="17558" y="14417"/>
                    <a:pt x="17412" y="14417"/>
                  </a:cubicBezTo>
                  <a:cubicBezTo>
                    <a:pt x="17184" y="14417"/>
                    <a:pt x="16953" y="14412"/>
                    <a:pt x="16725" y="14408"/>
                  </a:cubicBezTo>
                  <a:cubicBezTo>
                    <a:pt x="15816" y="14404"/>
                    <a:pt x="14907" y="14391"/>
                    <a:pt x="13997" y="14378"/>
                  </a:cubicBezTo>
                  <a:cubicBezTo>
                    <a:pt x="12179" y="14357"/>
                    <a:pt x="10364" y="14322"/>
                    <a:pt x="8545" y="14279"/>
                  </a:cubicBezTo>
                  <a:cubicBezTo>
                    <a:pt x="6731" y="14236"/>
                    <a:pt x="4908" y="14224"/>
                    <a:pt x="3098" y="14099"/>
                  </a:cubicBezTo>
                  <a:cubicBezTo>
                    <a:pt x="2643" y="14065"/>
                    <a:pt x="2192" y="14026"/>
                    <a:pt x="1738" y="13962"/>
                  </a:cubicBezTo>
                  <a:cubicBezTo>
                    <a:pt x="1553" y="13932"/>
                    <a:pt x="1335" y="13928"/>
                    <a:pt x="1159" y="13855"/>
                  </a:cubicBezTo>
                  <a:cubicBezTo>
                    <a:pt x="927" y="13760"/>
                    <a:pt x="927" y="13499"/>
                    <a:pt x="901" y="13288"/>
                  </a:cubicBezTo>
                  <a:cubicBezTo>
                    <a:pt x="794" y="12431"/>
                    <a:pt x="751" y="11564"/>
                    <a:pt x="695" y="10698"/>
                  </a:cubicBezTo>
                  <a:lnTo>
                    <a:pt x="378" y="5391"/>
                  </a:lnTo>
                  <a:cubicBezTo>
                    <a:pt x="352" y="4967"/>
                    <a:pt x="326" y="4538"/>
                    <a:pt x="301" y="4113"/>
                  </a:cubicBezTo>
                  <a:cubicBezTo>
                    <a:pt x="296" y="4021"/>
                    <a:pt x="220" y="3975"/>
                    <a:pt x="146" y="3975"/>
                  </a:cubicBezTo>
                  <a:cubicBezTo>
                    <a:pt x="72" y="3975"/>
                    <a:pt x="0" y="4021"/>
                    <a:pt x="5" y="4113"/>
                  </a:cubicBezTo>
                  <a:lnTo>
                    <a:pt x="339" y="9668"/>
                  </a:lnTo>
                  <a:cubicBezTo>
                    <a:pt x="395" y="10586"/>
                    <a:pt x="438" y="11504"/>
                    <a:pt x="515" y="12418"/>
                  </a:cubicBezTo>
                  <a:cubicBezTo>
                    <a:pt x="550" y="12830"/>
                    <a:pt x="562" y="13271"/>
                    <a:pt x="661" y="13670"/>
                  </a:cubicBezTo>
                  <a:cubicBezTo>
                    <a:pt x="764" y="14078"/>
                    <a:pt x="1107" y="14155"/>
                    <a:pt x="1485" y="14211"/>
                  </a:cubicBezTo>
                  <a:cubicBezTo>
                    <a:pt x="3329" y="14494"/>
                    <a:pt x="5212" y="14481"/>
                    <a:pt x="7074" y="14528"/>
                  </a:cubicBezTo>
                  <a:cubicBezTo>
                    <a:pt x="8987" y="14580"/>
                    <a:pt x="10905" y="14618"/>
                    <a:pt x="12822" y="14648"/>
                  </a:cubicBezTo>
                  <a:cubicBezTo>
                    <a:pt x="13779" y="14665"/>
                    <a:pt x="14735" y="14678"/>
                    <a:pt x="15696" y="14687"/>
                  </a:cubicBezTo>
                  <a:cubicBezTo>
                    <a:pt x="16159" y="14691"/>
                    <a:pt x="16627" y="14695"/>
                    <a:pt x="17094" y="14700"/>
                  </a:cubicBezTo>
                  <a:cubicBezTo>
                    <a:pt x="17197" y="14701"/>
                    <a:pt x="17309" y="14707"/>
                    <a:pt x="17422" y="14707"/>
                  </a:cubicBezTo>
                  <a:cubicBezTo>
                    <a:pt x="17660" y="14707"/>
                    <a:pt x="17905" y="14680"/>
                    <a:pt x="18077" y="14520"/>
                  </a:cubicBezTo>
                  <a:cubicBezTo>
                    <a:pt x="18197" y="14408"/>
                    <a:pt x="18244" y="14258"/>
                    <a:pt x="18265" y="14099"/>
                  </a:cubicBezTo>
                  <a:cubicBezTo>
                    <a:pt x="18295" y="13880"/>
                    <a:pt x="18313" y="13662"/>
                    <a:pt x="18330" y="13443"/>
                  </a:cubicBezTo>
                  <a:cubicBezTo>
                    <a:pt x="18368" y="12984"/>
                    <a:pt x="18398" y="12525"/>
                    <a:pt x="18416" y="12066"/>
                  </a:cubicBezTo>
                  <a:cubicBezTo>
                    <a:pt x="18454" y="11157"/>
                    <a:pt x="18458" y="10251"/>
                    <a:pt x="18454" y="9342"/>
                  </a:cubicBezTo>
                  <a:cubicBezTo>
                    <a:pt x="18446" y="7480"/>
                    <a:pt x="18411" y="5614"/>
                    <a:pt x="18360" y="3753"/>
                  </a:cubicBezTo>
                  <a:cubicBezTo>
                    <a:pt x="18338" y="2822"/>
                    <a:pt x="18308" y="1887"/>
                    <a:pt x="18274" y="956"/>
                  </a:cubicBezTo>
                  <a:cubicBezTo>
                    <a:pt x="18265" y="651"/>
                    <a:pt x="18283" y="252"/>
                    <a:pt x="17944" y="111"/>
                  </a:cubicBezTo>
                  <a:cubicBezTo>
                    <a:pt x="17820" y="61"/>
                    <a:pt x="17677" y="55"/>
                    <a:pt x="17538" y="55"/>
                  </a:cubicBezTo>
                  <a:cubicBezTo>
                    <a:pt x="17497" y="55"/>
                    <a:pt x="17457" y="56"/>
                    <a:pt x="17417" y="56"/>
                  </a:cubicBezTo>
                  <a:cubicBezTo>
                    <a:pt x="17395" y="56"/>
                    <a:pt x="17373" y="56"/>
                    <a:pt x="17352" y="55"/>
                  </a:cubicBezTo>
                  <a:cubicBezTo>
                    <a:pt x="17107" y="55"/>
                    <a:pt x="16858" y="51"/>
                    <a:pt x="16614" y="47"/>
                  </a:cubicBezTo>
                  <a:cubicBezTo>
                    <a:pt x="14495" y="16"/>
                    <a:pt x="12376" y="1"/>
                    <a:pt x="1025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84" name="Google Shape;184;p25"/>
          <p:cNvSpPr txBox="1"/>
          <p:nvPr>
            <p:ph idx="4" type="subTitle"/>
          </p:nvPr>
        </p:nvSpPr>
        <p:spPr>
          <a:xfrm>
            <a:off x="3778900" y="3662462"/>
            <a:ext cx="2043300" cy="402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dk1"/>
                </a:solidFill>
              </a:rPr>
              <a:t>Constraints and Challenges</a:t>
            </a:r>
            <a:endParaRPr/>
          </a:p>
        </p:txBody>
      </p:sp>
      <p:sp>
        <p:nvSpPr>
          <p:cNvPr id="185" name="Google Shape;185;p25"/>
          <p:cNvSpPr txBox="1"/>
          <p:nvPr>
            <p:ph idx="6" type="title"/>
          </p:nvPr>
        </p:nvSpPr>
        <p:spPr>
          <a:xfrm>
            <a:off x="3702700" y="2817475"/>
            <a:ext cx="2043300" cy="580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accent1"/>
                </a:solidFill>
              </a:rPr>
              <a:t>06</a:t>
            </a:r>
            <a:endParaRPr>
              <a:solidFill>
                <a:schemeClr val="accent1"/>
              </a:solidFill>
            </a:endParaRPr>
          </a:p>
        </p:txBody>
      </p:sp>
      <p:grpSp>
        <p:nvGrpSpPr>
          <p:cNvPr id="186" name="Google Shape;186;p25"/>
          <p:cNvGrpSpPr/>
          <p:nvPr/>
        </p:nvGrpSpPr>
        <p:grpSpPr>
          <a:xfrm>
            <a:off x="7773072" y="3787529"/>
            <a:ext cx="1054886" cy="1060920"/>
            <a:chOff x="3160800" y="2373725"/>
            <a:chExt cx="739700" cy="708650"/>
          </a:xfrm>
        </p:grpSpPr>
        <p:sp>
          <p:nvSpPr>
            <p:cNvPr id="187" name="Google Shape;187;p25"/>
            <p:cNvSpPr/>
            <p:nvPr/>
          </p:nvSpPr>
          <p:spPr>
            <a:xfrm>
              <a:off x="3160800" y="2646075"/>
              <a:ext cx="186950" cy="422975"/>
            </a:xfrm>
            <a:custGeom>
              <a:rect b="b" l="l" r="r" t="t"/>
              <a:pathLst>
                <a:path extrusionOk="0" h="16919" w="7478">
                  <a:moveTo>
                    <a:pt x="2584" y="450"/>
                  </a:moveTo>
                  <a:cubicBezTo>
                    <a:pt x="2822" y="461"/>
                    <a:pt x="3048" y="473"/>
                    <a:pt x="3287" y="485"/>
                  </a:cubicBezTo>
                  <a:cubicBezTo>
                    <a:pt x="3001" y="640"/>
                    <a:pt x="2727" y="854"/>
                    <a:pt x="2453" y="1021"/>
                  </a:cubicBezTo>
                  <a:cubicBezTo>
                    <a:pt x="2179" y="1200"/>
                    <a:pt x="1894" y="1366"/>
                    <a:pt x="1632" y="1557"/>
                  </a:cubicBezTo>
                  <a:cubicBezTo>
                    <a:pt x="1480" y="1548"/>
                    <a:pt x="1323" y="1540"/>
                    <a:pt x="1168" y="1540"/>
                  </a:cubicBezTo>
                  <a:cubicBezTo>
                    <a:pt x="1103" y="1540"/>
                    <a:pt x="1040" y="1541"/>
                    <a:pt x="977" y="1545"/>
                  </a:cubicBezTo>
                  <a:cubicBezTo>
                    <a:pt x="1524" y="1235"/>
                    <a:pt x="2084" y="926"/>
                    <a:pt x="2548" y="521"/>
                  </a:cubicBezTo>
                  <a:cubicBezTo>
                    <a:pt x="2572" y="497"/>
                    <a:pt x="2584" y="473"/>
                    <a:pt x="2584" y="450"/>
                  </a:cubicBezTo>
                  <a:close/>
                  <a:moveTo>
                    <a:pt x="6466" y="450"/>
                  </a:moveTo>
                  <a:cubicBezTo>
                    <a:pt x="6156" y="747"/>
                    <a:pt x="5870" y="1104"/>
                    <a:pt x="5632" y="1450"/>
                  </a:cubicBezTo>
                  <a:lnTo>
                    <a:pt x="5549" y="1450"/>
                  </a:lnTo>
                  <a:cubicBezTo>
                    <a:pt x="5061" y="1557"/>
                    <a:pt x="4572" y="1604"/>
                    <a:pt x="4084" y="1640"/>
                  </a:cubicBezTo>
                  <a:cubicBezTo>
                    <a:pt x="4668" y="1319"/>
                    <a:pt x="5275" y="914"/>
                    <a:pt x="5751" y="461"/>
                  </a:cubicBezTo>
                  <a:cubicBezTo>
                    <a:pt x="5989" y="461"/>
                    <a:pt x="6227" y="450"/>
                    <a:pt x="6466" y="450"/>
                  </a:cubicBezTo>
                  <a:close/>
                  <a:moveTo>
                    <a:pt x="3441" y="485"/>
                  </a:moveTo>
                  <a:cubicBezTo>
                    <a:pt x="3680" y="497"/>
                    <a:pt x="3918" y="497"/>
                    <a:pt x="4144" y="497"/>
                  </a:cubicBezTo>
                  <a:cubicBezTo>
                    <a:pt x="3882" y="676"/>
                    <a:pt x="3644" y="902"/>
                    <a:pt x="3394" y="1081"/>
                  </a:cubicBezTo>
                  <a:cubicBezTo>
                    <a:pt x="3156" y="1271"/>
                    <a:pt x="2894" y="1438"/>
                    <a:pt x="2679" y="1652"/>
                  </a:cubicBezTo>
                  <a:lnTo>
                    <a:pt x="2667" y="1652"/>
                  </a:lnTo>
                  <a:cubicBezTo>
                    <a:pt x="2394" y="1640"/>
                    <a:pt x="2096" y="1604"/>
                    <a:pt x="1786" y="1569"/>
                  </a:cubicBezTo>
                  <a:cubicBezTo>
                    <a:pt x="2060" y="1438"/>
                    <a:pt x="2322" y="1259"/>
                    <a:pt x="2584" y="1093"/>
                  </a:cubicBezTo>
                  <a:cubicBezTo>
                    <a:pt x="2870" y="914"/>
                    <a:pt x="3191" y="723"/>
                    <a:pt x="3441" y="485"/>
                  </a:cubicBezTo>
                  <a:close/>
                  <a:moveTo>
                    <a:pt x="5549" y="473"/>
                  </a:moveTo>
                  <a:lnTo>
                    <a:pt x="5549" y="473"/>
                  </a:lnTo>
                  <a:cubicBezTo>
                    <a:pt x="5287" y="652"/>
                    <a:pt x="5025" y="866"/>
                    <a:pt x="4763" y="1045"/>
                  </a:cubicBezTo>
                  <a:cubicBezTo>
                    <a:pt x="4477" y="1247"/>
                    <a:pt x="4180" y="1438"/>
                    <a:pt x="3894" y="1652"/>
                  </a:cubicBezTo>
                  <a:cubicBezTo>
                    <a:pt x="3721" y="1658"/>
                    <a:pt x="3549" y="1661"/>
                    <a:pt x="3374" y="1661"/>
                  </a:cubicBezTo>
                  <a:cubicBezTo>
                    <a:pt x="3200" y="1661"/>
                    <a:pt x="3025" y="1658"/>
                    <a:pt x="2846" y="1652"/>
                  </a:cubicBezTo>
                  <a:cubicBezTo>
                    <a:pt x="3096" y="1485"/>
                    <a:pt x="3334" y="1283"/>
                    <a:pt x="3572" y="1104"/>
                  </a:cubicBezTo>
                  <a:cubicBezTo>
                    <a:pt x="3834" y="914"/>
                    <a:pt x="4120" y="723"/>
                    <a:pt x="4346" y="497"/>
                  </a:cubicBezTo>
                  <a:cubicBezTo>
                    <a:pt x="4751" y="497"/>
                    <a:pt x="5156" y="485"/>
                    <a:pt x="5549" y="473"/>
                  </a:cubicBezTo>
                  <a:close/>
                  <a:moveTo>
                    <a:pt x="6989" y="461"/>
                  </a:moveTo>
                  <a:lnTo>
                    <a:pt x="6989" y="461"/>
                  </a:lnTo>
                  <a:cubicBezTo>
                    <a:pt x="6954" y="723"/>
                    <a:pt x="6930" y="985"/>
                    <a:pt x="6906" y="1247"/>
                  </a:cubicBezTo>
                  <a:cubicBezTo>
                    <a:pt x="6680" y="1402"/>
                    <a:pt x="6489" y="1616"/>
                    <a:pt x="6299" y="1807"/>
                  </a:cubicBezTo>
                  <a:cubicBezTo>
                    <a:pt x="6156" y="1962"/>
                    <a:pt x="6013" y="2105"/>
                    <a:pt x="5870" y="2259"/>
                  </a:cubicBezTo>
                  <a:cubicBezTo>
                    <a:pt x="5858" y="2081"/>
                    <a:pt x="5846" y="1890"/>
                    <a:pt x="5835" y="1712"/>
                  </a:cubicBezTo>
                  <a:cubicBezTo>
                    <a:pt x="5835" y="1688"/>
                    <a:pt x="5823" y="1664"/>
                    <a:pt x="5811" y="1640"/>
                  </a:cubicBezTo>
                  <a:cubicBezTo>
                    <a:pt x="6025" y="1438"/>
                    <a:pt x="6239" y="1212"/>
                    <a:pt x="6442" y="997"/>
                  </a:cubicBezTo>
                  <a:cubicBezTo>
                    <a:pt x="6620" y="819"/>
                    <a:pt x="6823" y="652"/>
                    <a:pt x="6989" y="461"/>
                  </a:cubicBezTo>
                  <a:close/>
                  <a:moveTo>
                    <a:pt x="6882" y="1414"/>
                  </a:moveTo>
                  <a:lnTo>
                    <a:pt x="6882" y="1414"/>
                  </a:lnTo>
                  <a:cubicBezTo>
                    <a:pt x="6858" y="1712"/>
                    <a:pt x="6847" y="2009"/>
                    <a:pt x="6835" y="2295"/>
                  </a:cubicBezTo>
                  <a:cubicBezTo>
                    <a:pt x="6620" y="2497"/>
                    <a:pt x="6418" y="2724"/>
                    <a:pt x="6216" y="2938"/>
                  </a:cubicBezTo>
                  <a:cubicBezTo>
                    <a:pt x="6120" y="3033"/>
                    <a:pt x="6025" y="3140"/>
                    <a:pt x="5930" y="3248"/>
                  </a:cubicBezTo>
                  <a:cubicBezTo>
                    <a:pt x="5918" y="2962"/>
                    <a:pt x="5906" y="2676"/>
                    <a:pt x="5882" y="2390"/>
                  </a:cubicBezTo>
                  <a:cubicBezTo>
                    <a:pt x="6037" y="2236"/>
                    <a:pt x="6192" y="2081"/>
                    <a:pt x="6347" y="1926"/>
                  </a:cubicBezTo>
                  <a:cubicBezTo>
                    <a:pt x="6513" y="1759"/>
                    <a:pt x="6716" y="1593"/>
                    <a:pt x="6882" y="1414"/>
                  </a:cubicBezTo>
                  <a:close/>
                  <a:moveTo>
                    <a:pt x="6835" y="2497"/>
                  </a:moveTo>
                  <a:lnTo>
                    <a:pt x="6835" y="2497"/>
                  </a:lnTo>
                  <a:cubicBezTo>
                    <a:pt x="6823" y="2807"/>
                    <a:pt x="6811" y="3128"/>
                    <a:pt x="6811" y="3438"/>
                  </a:cubicBezTo>
                  <a:cubicBezTo>
                    <a:pt x="6644" y="3629"/>
                    <a:pt x="6489" y="3831"/>
                    <a:pt x="6311" y="4021"/>
                  </a:cubicBezTo>
                  <a:cubicBezTo>
                    <a:pt x="6192" y="4152"/>
                    <a:pt x="6061" y="4271"/>
                    <a:pt x="5942" y="4402"/>
                  </a:cubicBezTo>
                  <a:cubicBezTo>
                    <a:pt x="5942" y="4057"/>
                    <a:pt x="5942" y="3724"/>
                    <a:pt x="5930" y="3378"/>
                  </a:cubicBezTo>
                  <a:cubicBezTo>
                    <a:pt x="6013" y="3307"/>
                    <a:pt x="6096" y="3224"/>
                    <a:pt x="6180" y="3140"/>
                  </a:cubicBezTo>
                  <a:cubicBezTo>
                    <a:pt x="6394" y="2926"/>
                    <a:pt x="6620" y="2712"/>
                    <a:pt x="6835" y="2497"/>
                  </a:cubicBezTo>
                  <a:close/>
                  <a:moveTo>
                    <a:pt x="6811" y="3676"/>
                  </a:moveTo>
                  <a:cubicBezTo>
                    <a:pt x="6811" y="3962"/>
                    <a:pt x="6811" y="4260"/>
                    <a:pt x="6823" y="4545"/>
                  </a:cubicBezTo>
                  <a:cubicBezTo>
                    <a:pt x="6632" y="4748"/>
                    <a:pt x="6454" y="4986"/>
                    <a:pt x="6263" y="5188"/>
                  </a:cubicBezTo>
                  <a:cubicBezTo>
                    <a:pt x="6156" y="5307"/>
                    <a:pt x="6049" y="5426"/>
                    <a:pt x="5930" y="5534"/>
                  </a:cubicBezTo>
                  <a:cubicBezTo>
                    <a:pt x="5930" y="5200"/>
                    <a:pt x="5942" y="4879"/>
                    <a:pt x="5942" y="4545"/>
                  </a:cubicBezTo>
                  <a:cubicBezTo>
                    <a:pt x="6108" y="4391"/>
                    <a:pt x="6275" y="4236"/>
                    <a:pt x="6442" y="4069"/>
                  </a:cubicBezTo>
                  <a:cubicBezTo>
                    <a:pt x="6561" y="3938"/>
                    <a:pt x="6692" y="3807"/>
                    <a:pt x="6811" y="3676"/>
                  </a:cubicBezTo>
                  <a:close/>
                  <a:moveTo>
                    <a:pt x="6823" y="4760"/>
                  </a:moveTo>
                  <a:cubicBezTo>
                    <a:pt x="6823" y="5117"/>
                    <a:pt x="6835" y="5462"/>
                    <a:pt x="6835" y="5819"/>
                  </a:cubicBezTo>
                  <a:cubicBezTo>
                    <a:pt x="6644" y="5986"/>
                    <a:pt x="6454" y="6188"/>
                    <a:pt x="6275" y="6379"/>
                  </a:cubicBezTo>
                  <a:cubicBezTo>
                    <a:pt x="6156" y="6510"/>
                    <a:pt x="6037" y="6653"/>
                    <a:pt x="5906" y="6784"/>
                  </a:cubicBezTo>
                  <a:cubicBezTo>
                    <a:pt x="5918" y="6415"/>
                    <a:pt x="5930" y="6045"/>
                    <a:pt x="5930" y="5676"/>
                  </a:cubicBezTo>
                  <a:cubicBezTo>
                    <a:pt x="6251" y="5414"/>
                    <a:pt x="6573" y="5093"/>
                    <a:pt x="6823" y="4760"/>
                  </a:cubicBezTo>
                  <a:close/>
                  <a:moveTo>
                    <a:pt x="6847" y="6010"/>
                  </a:moveTo>
                  <a:cubicBezTo>
                    <a:pt x="6847" y="6284"/>
                    <a:pt x="6847" y="6557"/>
                    <a:pt x="6847" y="6819"/>
                  </a:cubicBezTo>
                  <a:cubicBezTo>
                    <a:pt x="6537" y="7212"/>
                    <a:pt x="6227" y="7593"/>
                    <a:pt x="5894" y="7974"/>
                  </a:cubicBezTo>
                  <a:cubicBezTo>
                    <a:pt x="5894" y="7629"/>
                    <a:pt x="5906" y="7284"/>
                    <a:pt x="5906" y="6938"/>
                  </a:cubicBezTo>
                  <a:cubicBezTo>
                    <a:pt x="6061" y="6772"/>
                    <a:pt x="6204" y="6617"/>
                    <a:pt x="6358" y="6462"/>
                  </a:cubicBezTo>
                  <a:cubicBezTo>
                    <a:pt x="6513" y="6307"/>
                    <a:pt x="6680" y="6165"/>
                    <a:pt x="6847" y="6010"/>
                  </a:cubicBezTo>
                  <a:close/>
                  <a:moveTo>
                    <a:pt x="6847" y="7069"/>
                  </a:moveTo>
                  <a:cubicBezTo>
                    <a:pt x="6847" y="7105"/>
                    <a:pt x="6847" y="7141"/>
                    <a:pt x="6847" y="7165"/>
                  </a:cubicBezTo>
                  <a:cubicBezTo>
                    <a:pt x="6847" y="7450"/>
                    <a:pt x="6847" y="7736"/>
                    <a:pt x="6847" y="8022"/>
                  </a:cubicBezTo>
                  <a:cubicBezTo>
                    <a:pt x="6525" y="8379"/>
                    <a:pt x="6216" y="8736"/>
                    <a:pt x="5894" y="9105"/>
                  </a:cubicBezTo>
                  <a:cubicBezTo>
                    <a:pt x="5894" y="8784"/>
                    <a:pt x="5894" y="8451"/>
                    <a:pt x="5894" y="8129"/>
                  </a:cubicBezTo>
                  <a:cubicBezTo>
                    <a:pt x="6239" y="7808"/>
                    <a:pt x="6573" y="7450"/>
                    <a:pt x="6847" y="7069"/>
                  </a:cubicBezTo>
                  <a:close/>
                  <a:moveTo>
                    <a:pt x="6847" y="8201"/>
                  </a:moveTo>
                  <a:cubicBezTo>
                    <a:pt x="6847" y="8570"/>
                    <a:pt x="6847" y="8927"/>
                    <a:pt x="6847" y="9296"/>
                  </a:cubicBezTo>
                  <a:cubicBezTo>
                    <a:pt x="6680" y="9474"/>
                    <a:pt x="6537" y="9677"/>
                    <a:pt x="6394" y="9855"/>
                  </a:cubicBezTo>
                  <a:cubicBezTo>
                    <a:pt x="6239" y="10046"/>
                    <a:pt x="6073" y="10236"/>
                    <a:pt x="5918" y="10439"/>
                  </a:cubicBezTo>
                  <a:cubicBezTo>
                    <a:pt x="5918" y="10034"/>
                    <a:pt x="5906" y="9641"/>
                    <a:pt x="5906" y="9236"/>
                  </a:cubicBezTo>
                  <a:cubicBezTo>
                    <a:pt x="6216" y="8891"/>
                    <a:pt x="6537" y="8546"/>
                    <a:pt x="6847" y="8201"/>
                  </a:cubicBezTo>
                  <a:close/>
                  <a:moveTo>
                    <a:pt x="6847" y="9510"/>
                  </a:moveTo>
                  <a:cubicBezTo>
                    <a:pt x="6847" y="9903"/>
                    <a:pt x="6847" y="10296"/>
                    <a:pt x="6847" y="10689"/>
                  </a:cubicBezTo>
                  <a:cubicBezTo>
                    <a:pt x="6680" y="10868"/>
                    <a:pt x="6525" y="11070"/>
                    <a:pt x="6382" y="11260"/>
                  </a:cubicBezTo>
                  <a:cubicBezTo>
                    <a:pt x="6239" y="11427"/>
                    <a:pt x="6085" y="11606"/>
                    <a:pt x="5954" y="11796"/>
                  </a:cubicBezTo>
                  <a:cubicBezTo>
                    <a:pt x="5942" y="11379"/>
                    <a:pt x="5930" y="10963"/>
                    <a:pt x="5930" y="10558"/>
                  </a:cubicBezTo>
                  <a:cubicBezTo>
                    <a:pt x="6120" y="10344"/>
                    <a:pt x="6311" y="10117"/>
                    <a:pt x="6501" y="9891"/>
                  </a:cubicBezTo>
                  <a:cubicBezTo>
                    <a:pt x="6608" y="9772"/>
                    <a:pt x="6728" y="9641"/>
                    <a:pt x="6847" y="9510"/>
                  </a:cubicBezTo>
                  <a:close/>
                  <a:moveTo>
                    <a:pt x="6847" y="10879"/>
                  </a:moveTo>
                  <a:cubicBezTo>
                    <a:pt x="6847" y="11249"/>
                    <a:pt x="6847" y="11630"/>
                    <a:pt x="6847" y="11999"/>
                  </a:cubicBezTo>
                  <a:cubicBezTo>
                    <a:pt x="6704" y="12177"/>
                    <a:pt x="6585" y="12392"/>
                    <a:pt x="6442" y="12570"/>
                  </a:cubicBezTo>
                  <a:cubicBezTo>
                    <a:pt x="6299" y="12749"/>
                    <a:pt x="6144" y="12915"/>
                    <a:pt x="5989" y="13070"/>
                  </a:cubicBezTo>
                  <a:cubicBezTo>
                    <a:pt x="5977" y="12677"/>
                    <a:pt x="5966" y="12284"/>
                    <a:pt x="5966" y="11891"/>
                  </a:cubicBezTo>
                  <a:cubicBezTo>
                    <a:pt x="6168" y="11701"/>
                    <a:pt x="6335" y="11463"/>
                    <a:pt x="6513" y="11249"/>
                  </a:cubicBezTo>
                  <a:cubicBezTo>
                    <a:pt x="6620" y="11129"/>
                    <a:pt x="6739" y="10998"/>
                    <a:pt x="6847" y="10879"/>
                  </a:cubicBezTo>
                  <a:close/>
                  <a:moveTo>
                    <a:pt x="6847" y="12201"/>
                  </a:moveTo>
                  <a:cubicBezTo>
                    <a:pt x="6847" y="12570"/>
                    <a:pt x="6847" y="12951"/>
                    <a:pt x="6847" y="13332"/>
                  </a:cubicBezTo>
                  <a:cubicBezTo>
                    <a:pt x="6716" y="13523"/>
                    <a:pt x="6597" y="13713"/>
                    <a:pt x="6466" y="13904"/>
                  </a:cubicBezTo>
                  <a:cubicBezTo>
                    <a:pt x="6323" y="14130"/>
                    <a:pt x="6144" y="14356"/>
                    <a:pt x="6049" y="14606"/>
                  </a:cubicBezTo>
                  <a:cubicBezTo>
                    <a:pt x="6040" y="14623"/>
                    <a:pt x="6056" y="14640"/>
                    <a:pt x="6074" y="14640"/>
                  </a:cubicBezTo>
                  <a:cubicBezTo>
                    <a:pt x="6082" y="14640"/>
                    <a:pt x="6090" y="14637"/>
                    <a:pt x="6096" y="14630"/>
                  </a:cubicBezTo>
                  <a:cubicBezTo>
                    <a:pt x="6287" y="14439"/>
                    <a:pt x="6418" y="14189"/>
                    <a:pt x="6573" y="13963"/>
                  </a:cubicBezTo>
                  <a:cubicBezTo>
                    <a:pt x="6668" y="13832"/>
                    <a:pt x="6763" y="13701"/>
                    <a:pt x="6847" y="13570"/>
                  </a:cubicBezTo>
                  <a:cubicBezTo>
                    <a:pt x="6847" y="13880"/>
                    <a:pt x="6847" y="14189"/>
                    <a:pt x="6847" y="14499"/>
                  </a:cubicBezTo>
                  <a:cubicBezTo>
                    <a:pt x="6847" y="14511"/>
                    <a:pt x="6858" y="14523"/>
                    <a:pt x="6858" y="14535"/>
                  </a:cubicBezTo>
                  <a:cubicBezTo>
                    <a:pt x="6585" y="15023"/>
                    <a:pt x="6335" y="15547"/>
                    <a:pt x="6096" y="16059"/>
                  </a:cubicBezTo>
                  <a:cubicBezTo>
                    <a:pt x="6061" y="15106"/>
                    <a:pt x="6025" y="14142"/>
                    <a:pt x="6001" y="13177"/>
                  </a:cubicBezTo>
                  <a:cubicBezTo>
                    <a:pt x="6001" y="13177"/>
                    <a:pt x="6013" y="13177"/>
                    <a:pt x="6013" y="13165"/>
                  </a:cubicBezTo>
                  <a:cubicBezTo>
                    <a:pt x="6311" y="12903"/>
                    <a:pt x="6644" y="12558"/>
                    <a:pt x="6847" y="12201"/>
                  </a:cubicBezTo>
                  <a:close/>
                  <a:moveTo>
                    <a:pt x="501" y="1807"/>
                  </a:moveTo>
                  <a:cubicBezTo>
                    <a:pt x="1215" y="2057"/>
                    <a:pt x="2084" y="2009"/>
                    <a:pt x="2822" y="2033"/>
                  </a:cubicBezTo>
                  <a:cubicBezTo>
                    <a:pt x="3073" y="2046"/>
                    <a:pt x="3325" y="2054"/>
                    <a:pt x="3576" y="2054"/>
                  </a:cubicBezTo>
                  <a:cubicBezTo>
                    <a:pt x="4221" y="2054"/>
                    <a:pt x="4867" y="2003"/>
                    <a:pt x="5501" y="1866"/>
                  </a:cubicBezTo>
                  <a:lnTo>
                    <a:pt x="5501" y="1866"/>
                  </a:lnTo>
                  <a:cubicBezTo>
                    <a:pt x="5251" y="4236"/>
                    <a:pt x="5454" y="6724"/>
                    <a:pt x="5489" y="9105"/>
                  </a:cubicBezTo>
                  <a:cubicBezTo>
                    <a:pt x="5525" y="11570"/>
                    <a:pt x="5596" y="14023"/>
                    <a:pt x="5692" y="16487"/>
                  </a:cubicBezTo>
                  <a:cubicBezTo>
                    <a:pt x="5504" y="16491"/>
                    <a:pt x="5316" y="16493"/>
                    <a:pt x="5128" y="16493"/>
                  </a:cubicBezTo>
                  <a:cubicBezTo>
                    <a:pt x="3546" y="16493"/>
                    <a:pt x="1979" y="16366"/>
                    <a:pt x="393" y="16249"/>
                  </a:cubicBezTo>
                  <a:cubicBezTo>
                    <a:pt x="405" y="16237"/>
                    <a:pt x="405" y="16225"/>
                    <a:pt x="405" y="16202"/>
                  </a:cubicBezTo>
                  <a:cubicBezTo>
                    <a:pt x="429" y="13796"/>
                    <a:pt x="441" y="11391"/>
                    <a:pt x="465" y="8974"/>
                  </a:cubicBezTo>
                  <a:cubicBezTo>
                    <a:pt x="477" y="7772"/>
                    <a:pt x="501" y="6569"/>
                    <a:pt x="512" y="5367"/>
                  </a:cubicBezTo>
                  <a:cubicBezTo>
                    <a:pt x="524" y="4200"/>
                    <a:pt x="632" y="2974"/>
                    <a:pt x="501" y="1819"/>
                  </a:cubicBezTo>
                  <a:cubicBezTo>
                    <a:pt x="501" y="1819"/>
                    <a:pt x="501" y="1819"/>
                    <a:pt x="501" y="1807"/>
                  </a:cubicBezTo>
                  <a:close/>
                  <a:moveTo>
                    <a:pt x="7037" y="0"/>
                  </a:moveTo>
                  <a:cubicBezTo>
                    <a:pt x="7011" y="0"/>
                    <a:pt x="6982" y="10"/>
                    <a:pt x="6954" y="33"/>
                  </a:cubicBezTo>
                  <a:cubicBezTo>
                    <a:pt x="6930" y="45"/>
                    <a:pt x="6918" y="57"/>
                    <a:pt x="6906" y="69"/>
                  </a:cubicBezTo>
                  <a:cubicBezTo>
                    <a:pt x="5430" y="116"/>
                    <a:pt x="3953" y="92"/>
                    <a:pt x="2489" y="211"/>
                  </a:cubicBezTo>
                  <a:cubicBezTo>
                    <a:pt x="2417" y="211"/>
                    <a:pt x="2382" y="259"/>
                    <a:pt x="2382" y="307"/>
                  </a:cubicBezTo>
                  <a:cubicBezTo>
                    <a:pt x="1667" y="628"/>
                    <a:pt x="1001" y="1176"/>
                    <a:pt x="346" y="1604"/>
                  </a:cubicBezTo>
                  <a:cubicBezTo>
                    <a:pt x="310" y="1628"/>
                    <a:pt x="298" y="1664"/>
                    <a:pt x="286" y="1700"/>
                  </a:cubicBezTo>
                  <a:cubicBezTo>
                    <a:pt x="286" y="1712"/>
                    <a:pt x="286" y="1712"/>
                    <a:pt x="286" y="1724"/>
                  </a:cubicBezTo>
                  <a:cubicBezTo>
                    <a:pt x="131" y="2807"/>
                    <a:pt x="191" y="3938"/>
                    <a:pt x="179" y="5033"/>
                  </a:cubicBezTo>
                  <a:cubicBezTo>
                    <a:pt x="167" y="6296"/>
                    <a:pt x="143" y="7558"/>
                    <a:pt x="131" y="8808"/>
                  </a:cubicBezTo>
                  <a:cubicBezTo>
                    <a:pt x="96" y="11272"/>
                    <a:pt x="48" y="13737"/>
                    <a:pt x="12" y="16202"/>
                  </a:cubicBezTo>
                  <a:cubicBezTo>
                    <a:pt x="12" y="16261"/>
                    <a:pt x="36" y="16309"/>
                    <a:pt x="72" y="16332"/>
                  </a:cubicBezTo>
                  <a:cubicBezTo>
                    <a:pt x="0" y="16452"/>
                    <a:pt x="36" y="16630"/>
                    <a:pt x="191" y="16654"/>
                  </a:cubicBezTo>
                  <a:cubicBezTo>
                    <a:pt x="1589" y="16861"/>
                    <a:pt x="3028" y="16918"/>
                    <a:pt x="4456" y="16918"/>
                  </a:cubicBezTo>
                  <a:cubicBezTo>
                    <a:pt x="4913" y="16918"/>
                    <a:pt x="5369" y="16913"/>
                    <a:pt x="5823" y="16904"/>
                  </a:cubicBezTo>
                  <a:cubicBezTo>
                    <a:pt x="5966" y="16892"/>
                    <a:pt x="6025" y="16773"/>
                    <a:pt x="6013" y="16666"/>
                  </a:cubicBezTo>
                  <a:lnTo>
                    <a:pt x="6025" y="16666"/>
                  </a:lnTo>
                  <a:cubicBezTo>
                    <a:pt x="6061" y="16666"/>
                    <a:pt x="6108" y="16642"/>
                    <a:pt x="6132" y="16606"/>
                  </a:cubicBezTo>
                  <a:cubicBezTo>
                    <a:pt x="6561" y="15987"/>
                    <a:pt x="6978" y="15249"/>
                    <a:pt x="7216" y="14535"/>
                  </a:cubicBezTo>
                  <a:cubicBezTo>
                    <a:pt x="7239" y="14487"/>
                    <a:pt x="7228" y="14451"/>
                    <a:pt x="7204" y="14416"/>
                  </a:cubicBezTo>
                  <a:cubicBezTo>
                    <a:pt x="7192" y="12046"/>
                    <a:pt x="7192" y="9689"/>
                    <a:pt x="7204" y="7331"/>
                  </a:cubicBezTo>
                  <a:cubicBezTo>
                    <a:pt x="7216" y="4986"/>
                    <a:pt x="7478" y="2521"/>
                    <a:pt x="7180" y="200"/>
                  </a:cubicBezTo>
                  <a:cubicBezTo>
                    <a:pt x="7189" y="100"/>
                    <a:pt x="7122" y="0"/>
                    <a:pt x="7037"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25"/>
            <p:cNvSpPr/>
            <p:nvPr/>
          </p:nvSpPr>
          <p:spPr>
            <a:xfrm>
              <a:off x="3409050" y="2519950"/>
              <a:ext cx="208675" cy="559750"/>
            </a:xfrm>
            <a:custGeom>
              <a:rect b="b" l="l" r="r" t="t"/>
              <a:pathLst>
                <a:path extrusionOk="0" h="22390" w="8347">
                  <a:moveTo>
                    <a:pt x="6906" y="482"/>
                  </a:moveTo>
                  <a:lnTo>
                    <a:pt x="6906" y="482"/>
                  </a:lnTo>
                  <a:cubicBezTo>
                    <a:pt x="6656" y="696"/>
                    <a:pt x="6430" y="934"/>
                    <a:pt x="6203" y="1161"/>
                  </a:cubicBezTo>
                  <a:cubicBezTo>
                    <a:pt x="6144" y="1208"/>
                    <a:pt x="6001" y="1339"/>
                    <a:pt x="5906" y="1470"/>
                  </a:cubicBezTo>
                  <a:cubicBezTo>
                    <a:pt x="5881" y="1462"/>
                    <a:pt x="5849" y="1453"/>
                    <a:pt x="5816" y="1453"/>
                  </a:cubicBezTo>
                  <a:cubicBezTo>
                    <a:pt x="5803" y="1453"/>
                    <a:pt x="5789" y="1455"/>
                    <a:pt x="5775" y="1458"/>
                  </a:cubicBezTo>
                  <a:cubicBezTo>
                    <a:pt x="5572" y="1482"/>
                    <a:pt x="5370" y="1506"/>
                    <a:pt x="5156" y="1530"/>
                  </a:cubicBezTo>
                  <a:cubicBezTo>
                    <a:pt x="5275" y="1435"/>
                    <a:pt x="5394" y="1327"/>
                    <a:pt x="5501" y="1232"/>
                  </a:cubicBezTo>
                  <a:cubicBezTo>
                    <a:pt x="5763" y="1006"/>
                    <a:pt x="6037" y="792"/>
                    <a:pt x="6287" y="565"/>
                  </a:cubicBezTo>
                  <a:cubicBezTo>
                    <a:pt x="6287" y="565"/>
                    <a:pt x="6299" y="553"/>
                    <a:pt x="6299" y="542"/>
                  </a:cubicBezTo>
                  <a:cubicBezTo>
                    <a:pt x="6501" y="530"/>
                    <a:pt x="6704" y="506"/>
                    <a:pt x="6906" y="482"/>
                  </a:cubicBezTo>
                  <a:close/>
                  <a:moveTo>
                    <a:pt x="6096" y="553"/>
                  </a:moveTo>
                  <a:lnTo>
                    <a:pt x="6096" y="553"/>
                  </a:lnTo>
                  <a:cubicBezTo>
                    <a:pt x="5882" y="732"/>
                    <a:pt x="5668" y="923"/>
                    <a:pt x="5465" y="1101"/>
                  </a:cubicBezTo>
                  <a:cubicBezTo>
                    <a:pt x="5287" y="1256"/>
                    <a:pt x="5108" y="1399"/>
                    <a:pt x="4941" y="1554"/>
                  </a:cubicBezTo>
                  <a:cubicBezTo>
                    <a:pt x="4656" y="1589"/>
                    <a:pt x="4370" y="1613"/>
                    <a:pt x="4084" y="1637"/>
                  </a:cubicBezTo>
                  <a:cubicBezTo>
                    <a:pt x="4477" y="1304"/>
                    <a:pt x="4858" y="958"/>
                    <a:pt x="5203" y="589"/>
                  </a:cubicBezTo>
                  <a:cubicBezTo>
                    <a:pt x="5501" y="589"/>
                    <a:pt x="5799" y="577"/>
                    <a:pt x="6096" y="553"/>
                  </a:cubicBezTo>
                  <a:close/>
                  <a:moveTo>
                    <a:pt x="5025" y="601"/>
                  </a:moveTo>
                  <a:cubicBezTo>
                    <a:pt x="4656" y="946"/>
                    <a:pt x="4287" y="1304"/>
                    <a:pt x="3917" y="1649"/>
                  </a:cubicBezTo>
                  <a:cubicBezTo>
                    <a:pt x="3536" y="1673"/>
                    <a:pt x="3155" y="1696"/>
                    <a:pt x="2774" y="1708"/>
                  </a:cubicBezTo>
                  <a:cubicBezTo>
                    <a:pt x="3120" y="1363"/>
                    <a:pt x="3477" y="1006"/>
                    <a:pt x="3822" y="637"/>
                  </a:cubicBezTo>
                  <a:cubicBezTo>
                    <a:pt x="4096" y="625"/>
                    <a:pt x="4358" y="613"/>
                    <a:pt x="4620" y="613"/>
                  </a:cubicBezTo>
                  <a:cubicBezTo>
                    <a:pt x="4751" y="601"/>
                    <a:pt x="4894" y="601"/>
                    <a:pt x="5025" y="601"/>
                  </a:cubicBezTo>
                  <a:close/>
                  <a:moveTo>
                    <a:pt x="3656" y="637"/>
                  </a:moveTo>
                  <a:cubicBezTo>
                    <a:pt x="3310" y="994"/>
                    <a:pt x="2965" y="1351"/>
                    <a:pt x="2620" y="1720"/>
                  </a:cubicBezTo>
                  <a:cubicBezTo>
                    <a:pt x="2334" y="1732"/>
                    <a:pt x="2036" y="1732"/>
                    <a:pt x="1739" y="1732"/>
                  </a:cubicBezTo>
                  <a:cubicBezTo>
                    <a:pt x="1870" y="1625"/>
                    <a:pt x="1989" y="1506"/>
                    <a:pt x="2048" y="1458"/>
                  </a:cubicBezTo>
                  <a:cubicBezTo>
                    <a:pt x="2358" y="1196"/>
                    <a:pt x="2643" y="923"/>
                    <a:pt x="2905" y="637"/>
                  </a:cubicBezTo>
                  <a:close/>
                  <a:moveTo>
                    <a:pt x="1893" y="542"/>
                  </a:moveTo>
                  <a:cubicBezTo>
                    <a:pt x="2179" y="589"/>
                    <a:pt x="2477" y="613"/>
                    <a:pt x="2774" y="625"/>
                  </a:cubicBezTo>
                  <a:cubicBezTo>
                    <a:pt x="2584" y="815"/>
                    <a:pt x="2393" y="1006"/>
                    <a:pt x="2191" y="1196"/>
                  </a:cubicBezTo>
                  <a:cubicBezTo>
                    <a:pt x="2084" y="1292"/>
                    <a:pt x="1965" y="1399"/>
                    <a:pt x="1846" y="1494"/>
                  </a:cubicBezTo>
                  <a:cubicBezTo>
                    <a:pt x="1762" y="1566"/>
                    <a:pt x="1679" y="1661"/>
                    <a:pt x="1584" y="1744"/>
                  </a:cubicBezTo>
                  <a:cubicBezTo>
                    <a:pt x="1298" y="1744"/>
                    <a:pt x="1012" y="1768"/>
                    <a:pt x="738" y="1804"/>
                  </a:cubicBezTo>
                  <a:cubicBezTo>
                    <a:pt x="905" y="1649"/>
                    <a:pt x="1060" y="1494"/>
                    <a:pt x="1215" y="1327"/>
                  </a:cubicBezTo>
                  <a:cubicBezTo>
                    <a:pt x="1453" y="1077"/>
                    <a:pt x="1715" y="839"/>
                    <a:pt x="1881" y="553"/>
                  </a:cubicBezTo>
                  <a:cubicBezTo>
                    <a:pt x="1893" y="553"/>
                    <a:pt x="1893" y="542"/>
                    <a:pt x="1893" y="542"/>
                  </a:cubicBezTo>
                  <a:close/>
                  <a:moveTo>
                    <a:pt x="7489" y="565"/>
                  </a:moveTo>
                  <a:cubicBezTo>
                    <a:pt x="7489" y="851"/>
                    <a:pt x="7501" y="1125"/>
                    <a:pt x="7501" y="1399"/>
                  </a:cubicBezTo>
                  <a:cubicBezTo>
                    <a:pt x="7251" y="1625"/>
                    <a:pt x="7025" y="1863"/>
                    <a:pt x="6787" y="2101"/>
                  </a:cubicBezTo>
                  <a:cubicBezTo>
                    <a:pt x="6668" y="2208"/>
                    <a:pt x="6549" y="2328"/>
                    <a:pt x="6430" y="2435"/>
                  </a:cubicBezTo>
                  <a:cubicBezTo>
                    <a:pt x="6382" y="2482"/>
                    <a:pt x="6334" y="2518"/>
                    <a:pt x="6287" y="2566"/>
                  </a:cubicBezTo>
                  <a:cubicBezTo>
                    <a:pt x="6275" y="2316"/>
                    <a:pt x="6263" y="2054"/>
                    <a:pt x="6251" y="1804"/>
                  </a:cubicBezTo>
                  <a:cubicBezTo>
                    <a:pt x="6251" y="1756"/>
                    <a:pt x="6239" y="1720"/>
                    <a:pt x="6215" y="1685"/>
                  </a:cubicBezTo>
                  <a:cubicBezTo>
                    <a:pt x="6275" y="1649"/>
                    <a:pt x="6323" y="1613"/>
                    <a:pt x="6370" y="1577"/>
                  </a:cubicBezTo>
                  <a:cubicBezTo>
                    <a:pt x="6525" y="1446"/>
                    <a:pt x="6692" y="1304"/>
                    <a:pt x="6846" y="1161"/>
                  </a:cubicBezTo>
                  <a:cubicBezTo>
                    <a:pt x="7061" y="970"/>
                    <a:pt x="7287" y="780"/>
                    <a:pt x="7489" y="565"/>
                  </a:cubicBezTo>
                  <a:close/>
                  <a:moveTo>
                    <a:pt x="7501" y="1554"/>
                  </a:moveTo>
                  <a:cubicBezTo>
                    <a:pt x="7513" y="1923"/>
                    <a:pt x="7525" y="2280"/>
                    <a:pt x="7525" y="2649"/>
                  </a:cubicBezTo>
                  <a:cubicBezTo>
                    <a:pt x="7096" y="2970"/>
                    <a:pt x="6692" y="3363"/>
                    <a:pt x="6334" y="3780"/>
                  </a:cubicBezTo>
                  <a:cubicBezTo>
                    <a:pt x="6323" y="3411"/>
                    <a:pt x="6311" y="3054"/>
                    <a:pt x="6299" y="2685"/>
                  </a:cubicBezTo>
                  <a:cubicBezTo>
                    <a:pt x="6727" y="2363"/>
                    <a:pt x="7144" y="1947"/>
                    <a:pt x="7501" y="1554"/>
                  </a:cubicBezTo>
                  <a:close/>
                  <a:moveTo>
                    <a:pt x="7537" y="2780"/>
                  </a:moveTo>
                  <a:cubicBezTo>
                    <a:pt x="7537" y="3125"/>
                    <a:pt x="7549" y="3482"/>
                    <a:pt x="7561" y="3840"/>
                  </a:cubicBezTo>
                  <a:cubicBezTo>
                    <a:pt x="7358" y="4042"/>
                    <a:pt x="7180" y="4268"/>
                    <a:pt x="6977" y="4459"/>
                  </a:cubicBezTo>
                  <a:cubicBezTo>
                    <a:pt x="6787" y="4649"/>
                    <a:pt x="6584" y="4828"/>
                    <a:pt x="6382" y="5006"/>
                  </a:cubicBezTo>
                  <a:cubicBezTo>
                    <a:pt x="6370" y="4625"/>
                    <a:pt x="6358" y="4244"/>
                    <a:pt x="6346" y="3852"/>
                  </a:cubicBezTo>
                  <a:cubicBezTo>
                    <a:pt x="6704" y="3459"/>
                    <a:pt x="7108" y="3101"/>
                    <a:pt x="7537" y="2780"/>
                  </a:cubicBezTo>
                  <a:close/>
                  <a:moveTo>
                    <a:pt x="7561" y="4006"/>
                  </a:moveTo>
                  <a:cubicBezTo>
                    <a:pt x="7573" y="4375"/>
                    <a:pt x="7585" y="4744"/>
                    <a:pt x="7596" y="5114"/>
                  </a:cubicBezTo>
                  <a:cubicBezTo>
                    <a:pt x="7418" y="5280"/>
                    <a:pt x="7263" y="5459"/>
                    <a:pt x="7096" y="5637"/>
                  </a:cubicBezTo>
                  <a:cubicBezTo>
                    <a:pt x="6882" y="5852"/>
                    <a:pt x="6668" y="6078"/>
                    <a:pt x="6477" y="6316"/>
                  </a:cubicBezTo>
                  <a:cubicBezTo>
                    <a:pt x="6458" y="6345"/>
                    <a:pt x="6478" y="6382"/>
                    <a:pt x="6505" y="6382"/>
                  </a:cubicBezTo>
                  <a:cubicBezTo>
                    <a:pt x="6512" y="6382"/>
                    <a:pt x="6518" y="6380"/>
                    <a:pt x="6525" y="6376"/>
                  </a:cubicBezTo>
                  <a:cubicBezTo>
                    <a:pt x="6573" y="6364"/>
                    <a:pt x="6608" y="6352"/>
                    <a:pt x="6656" y="6340"/>
                  </a:cubicBezTo>
                  <a:cubicBezTo>
                    <a:pt x="6668" y="6328"/>
                    <a:pt x="6668" y="6304"/>
                    <a:pt x="6644" y="6304"/>
                  </a:cubicBezTo>
                  <a:lnTo>
                    <a:pt x="6608" y="6304"/>
                  </a:lnTo>
                  <a:cubicBezTo>
                    <a:pt x="6799" y="6114"/>
                    <a:pt x="6989" y="5911"/>
                    <a:pt x="7192" y="5721"/>
                  </a:cubicBezTo>
                  <a:cubicBezTo>
                    <a:pt x="7323" y="5590"/>
                    <a:pt x="7466" y="5459"/>
                    <a:pt x="7596" y="5316"/>
                  </a:cubicBezTo>
                  <a:cubicBezTo>
                    <a:pt x="7608" y="5649"/>
                    <a:pt x="7620" y="5971"/>
                    <a:pt x="7632" y="6304"/>
                  </a:cubicBezTo>
                  <a:cubicBezTo>
                    <a:pt x="7466" y="6471"/>
                    <a:pt x="7311" y="6649"/>
                    <a:pt x="7144" y="6816"/>
                  </a:cubicBezTo>
                  <a:cubicBezTo>
                    <a:pt x="7025" y="6935"/>
                    <a:pt x="6918" y="7066"/>
                    <a:pt x="6799" y="7185"/>
                  </a:cubicBezTo>
                  <a:cubicBezTo>
                    <a:pt x="6715" y="7281"/>
                    <a:pt x="6608" y="7423"/>
                    <a:pt x="6477" y="7519"/>
                  </a:cubicBezTo>
                  <a:cubicBezTo>
                    <a:pt x="6453" y="6709"/>
                    <a:pt x="6418" y="5899"/>
                    <a:pt x="6394" y="5090"/>
                  </a:cubicBezTo>
                  <a:cubicBezTo>
                    <a:pt x="6811" y="4792"/>
                    <a:pt x="7227" y="4411"/>
                    <a:pt x="7561" y="4006"/>
                  </a:cubicBezTo>
                  <a:close/>
                  <a:moveTo>
                    <a:pt x="7632" y="6495"/>
                  </a:moveTo>
                  <a:cubicBezTo>
                    <a:pt x="7644" y="6852"/>
                    <a:pt x="7656" y="7209"/>
                    <a:pt x="7656" y="7578"/>
                  </a:cubicBezTo>
                  <a:cubicBezTo>
                    <a:pt x="7263" y="7971"/>
                    <a:pt x="6894" y="8423"/>
                    <a:pt x="6537" y="8840"/>
                  </a:cubicBezTo>
                  <a:cubicBezTo>
                    <a:pt x="6513" y="8435"/>
                    <a:pt x="6501" y="8031"/>
                    <a:pt x="6489" y="7626"/>
                  </a:cubicBezTo>
                  <a:cubicBezTo>
                    <a:pt x="6692" y="7519"/>
                    <a:pt x="6858" y="7269"/>
                    <a:pt x="7001" y="7126"/>
                  </a:cubicBezTo>
                  <a:cubicBezTo>
                    <a:pt x="7204" y="6911"/>
                    <a:pt x="7430" y="6709"/>
                    <a:pt x="7632" y="6495"/>
                  </a:cubicBezTo>
                  <a:close/>
                  <a:moveTo>
                    <a:pt x="7668" y="7792"/>
                  </a:moveTo>
                  <a:cubicBezTo>
                    <a:pt x="7680" y="8126"/>
                    <a:pt x="7680" y="8447"/>
                    <a:pt x="7692" y="8769"/>
                  </a:cubicBezTo>
                  <a:cubicBezTo>
                    <a:pt x="7513" y="8971"/>
                    <a:pt x="7346" y="9174"/>
                    <a:pt x="7180" y="9364"/>
                  </a:cubicBezTo>
                  <a:cubicBezTo>
                    <a:pt x="6989" y="9590"/>
                    <a:pt x="6799" y="9852"/>
                    <a:pt x="6584" y="10055"/>
                  </a:cubicBezTo>
                  <a:cubicBezTo>
                    <a:pt x="6561" y="9697"/>
                    <a:pt x="6549" y="9328"/>
                    <a:pt x="6537" y="8959"/>
                  </a:cubicBezTo>
                  <a:cubicBezTo>
                    <a:pt x="6906" y="8578"/>
                    <a:pt x="7311" y="8197"/>
                    <a:pt x="7668" y="7792"/>
                  </a:cubicBezTo>
                  <a:close/>
                  <a:moveTo>
                    <a:pt x="7692" y="8959"/>
                  </a:moveTo>
                  <a:cubicBezTo>
                    <a:pt x="7704" y="9293"/>
                    <a:pt x="7704" y="9626"/>
                    <a:pt x="7716" y="9947"/>
                  </a:cubicBezTo>
                  <a:cubicBezTo>
                    <a:pt x="7525" y="10150"/>
                    <a:pt x="7346" y="10376"/>
                    <a:pt x="7180" y="10590"/>
                  </a:cubicBezTo>
                  <a:cubicBezTo>
                    <a:pt x="6989" y="10817"/>
                    <a:pt x="6811" y="11031"/>
                    <a:pt x="6620" y="11257"/>
                  </a:cubicBezTo>
                  <a:cubicBezTo>
                    <a:pt x="6608" y="10900"/>
                    <a:pt x="6596" y="10543"/>
                    <a:pt x="6584" y="10186"/>
                  </a:cubicBezTo>
                  <a:cubicBezTo>
                    <a:pt x="6620" y="10150"/>
                    <a:pt x="6644" y="10114"/>
                    <a:pt x="6680" y="10078"/>
                  </a:cubicBezTo>
                  <a:cubicBezTo>
                    <a:pt x="6846" y="9900"/>
                    <a:pt x="7001" y="9721"/>
                    <a:pt x="7168" y="9543"/>
                  </a:cubicBezTo>
                  <a:cubicBezTo>
                    <a:pt x="7335" y="9352"/>
                    <a:pt x="7525" y="9162"/>
                    <a:pt x="7692" y="8959"/>
                  </a:cubicBezTo>
                  <a:close/>
                  <a:moveTo>
                    <a:pt x="7716" y="10138"/>
                  </a:moveTo>
                  <a:cubicBezTo>
                    <a:pt x="7727" y="10257"/>
                    <a:pt x="7727" y="10376"/>
                    <a:pt x="7727" y="10495"/>
                  </a:cubicBezTo>
                  <a:cubicBezTo>
                    <a:pt x="7739" y="10817"/>
                    <a:pt x="7739" y="11138"/>
                    <a:pt x="7751" y="11460"/>
                  </a:cubicBezTo>
                  <a:cubicBezTo>
                    <a:pt x="7335" y="11817"/>
                    <a:pt x="6977" y="12317"/>
                    <a:pt x="6680" y="12793"/>
                  </a:cubicBezTo>
                  <a:cubicBezTo>
                    <a:pt x="6668" y="12531"/>
                    <a:pt x="6668" y="12269"/>
                    <a:pt x="6656" y="11995"/>
                  </a:cubicBezTo>
                  <a:cubicBezTo>
                    <a:pt x="6644" y="11793"/>
                    <a:pt x="6632" y="11579"/>
                    <a:pt x="6632" y="11364"/>
                  </a:cubicBezTo>
                  <a:cubicBezTo>
                    <a:pt x="6846" y="11114"/>
                    <a:pt x="7073" y="10864"/>
                    <a:pt x="7287" y="10626"/>
                  </a:cubicBezTo>
                  <a:cubicBezTo>
                    <a:pt x="7430" y="10459"/>
                    <a:pt x="7585" y="10305"/>
                    <a:pt x="7716" y="10138"/>
                  </a:cubicBezTo>
                  <a:close/>
                  <a:moveTo>
                    <a:pt x="7751" y="11626"/>
                  </a:moveTo>
                  <a:cubicBezTo>
                    <a:pt x="7763" y="11972"/>
                    <a:pt x="7763" y="12329"/>
                    <a:pt x="7775" y="12674"/>
                  </a:cubicBezTo>
                  <a:cubicBezTo>
                    <a:pt x="7620" y="12876"/>
                    <a:pt x="7477" y="13067"/>
                    <a:pt x="7323" y="13257"/>
                  </a:cubicBezTo>
                  <a:cubicBezTo>
                    <a:pt x="7239" y="13388"/>
                    <a:pt x="7144" y="13507"/>
                    <a:pt x="7049" y="13627"/>
                  </a:cubicBezTo>
                  <a:cubicBezTo>
                    <a:pt x="7025" y="13662"/>
                    <a:pt x="6858" y="13853"/>
                    <a:pt x="6727" y="13996"/>
                  </a:cubicBezTo>
                  <a:cubicBezTo>
                    <a:pt x="6715" y="13638"/>
                    <a:pt x="6704" y="13281"/>
                    <a:pt x="6692" y="12936"/>
                  </a:cubicBezTo>
                  <a:cubicBezTo>
                    <a:pt x="6870" y="12674"/>
                    <a:pt x="7061" y="12424"/>
                    <a:pt x="7263" y="12174"/>
                  </a:cubicBezTo>
                  <a:cubicBezTo>
                    <a:pt x="7430" y="11983"/>
                    <a:pt x="7596" y="11817"/>
                    <a:pt x="7751" y="11626"/>
                  </a:cubicBezTo>
                  <a:close/>
                  <a:moveTo>
                    <a:pt x="7775" y="12865"/>
                  </a:moveTo>
                  <a:cubicBezTo>
                    <a:pt x="7787" y="13186"/>
                    <a:pt x="7799" y="13507"/>
                    <a:pt x="7799" y="13829"/>
                  </a:cubicBezTo>
                  <a:cubicBezTo>
                    <a:pt x="7466" y="14281"/>
                    <a:pt x="7132" y="14734"/>
                    <a:pt x="6763" y="15162"/>
                  </a:cubicBezTo>
                  <a:cubicBezTo>
                    <a:pt x="6751" y="14829"/>
                    <a:pt x="6739" y="14508"/>
                    <a:pt x="6727" y="14174"/>
                  </a:cubicBezTo>
                  <a:cubicBezTo>
                    <a:pt x="6989" y="13948"/>
                    <a:pt x="7204" y="13591"/>
                    <a:pt x="7406" y="13329"/>
                  </a:cubicBezTo>
                  <a:cubicBezTo>
                    <a:pt x="7525" y="13174"/>
                    <a:pt x="7656" y="13019"/>
                    <a:pt x="7775" y="12865"/>
                  </a:cubicBezTo>
                  <a:close/>
                  <a:moveTo>
                    <a:pt x="7811" y="14031"/>
                  </a:moveTo>
                  <a:cubicBezTo>
                    <a:pt x="7811" y="14543"/>
                    <a:pt x="7823" y="15067"/>
                    <a:pt x="7835" y="15579"/>
                  </a:cubicBezTo>
                  <a:cubicBezTo>
                    <a:pt x="7847" y="15913"/>
                    <a:pt x="7847" y="16246"/>
                    <a:pt x="7847" y="16567"/>
                  </a:cubicBezTo>
                  <a:cubicBezTo>
                    <a:pt x="7704" y="16734"/>
                    <a:pt x="7561" y="16901"/>
                    <a:pt x="7418" y="17056"/>
                  </a:cubicBezTo>
                  <a:cubicBezTo>
                    <a:pt x="7239" y="17258"/>
                    <a:pt x="7049" y="17460"/>
                    <a:pt x="6858" y="17663"/>
                  </a:cubicBezTo>
                  <a:cubicBezTo>
                    <a:pt x="6846" y="17425"/>
                    <a:pt x="6834" y="17186"/>
                    <a:pt x="6834" y="16948"/>
                  </a:cubicBezTo>
                  <a:cubicBezTo>
                    <a:pt x="6823" y="16794"/>
                    <a:pt x="6823" y="16651"/>
                    <a:pt x="6811" y="16496"/>
                  </a:cubicBezTo>
                  <a:cubicBezTo>
                    <a:pt x="7156" y="16103"/>
                    <a:pt x="7513" y="15722"/>
                    <a:pt x="7811" y="15305"/>
                  </a:cubicBezTo>
                  <a:cubicBezTo>
                    <a:pt x="7829" y="15277"/>
                    <a:pt x="7797" y="15235"/>
                    <a:pt x="7765" y="15235"/>
                  </a:cubicBezTo>
                  <a:cubicBezTo>
                    <a:pt x="7756" y="15235"/>
                    <a:pt x="7747" y="15238"/>
                    <a:pt x="7739" y="15246"/>
                  </a:cubicBezTo>
                  <a:cubicBezTo>
                    <a:pt x="7406" y="15591"/>
                    <a:pt x="7108" y="15984"/>
                    <a:pt x="6811" y="16377"/>
                  </a:cubicBezTo>
                  <a:cubicBezTo>
                    <a:pt x="6799" y="16008"/>
                    <a:pt x="6787" y="15651"/>
                    <a:pt x="6775" y="15281"/>
                  </a:cubicBezTo>
                  <a:cubicBezTo>
                    <a:pt x="7144" y="14900"/>
                    <a:pt x="7513" y="14484"/>
                    <a:pt x="7811" y="14031"/>
                  </a:cubicBezTo>
                  <a:close/>
                  <a:moveTo>
                    <a:pt x="7847" y="16746"/>
                  </a:moveTo>
                  <a:cubicBezTo>
                    <a:pt x="7858" y="17139"/>
                    <a:pt x="7858" y="17532"/>
                    <a:pt x="7858" y="17925"/>
                  </a:cubicBezTo>
                  <a:cubicBezTo>
                    <a:pt x="7704" y="18079"/>
                    <a:pt x="7573" y="18258"/>
                    <a:pt x="7430" y="18425"/>
                  </a:cubicBezTo>
                  <a:cubicBezTo>
                    <a:pt x="7251" y="18639"/>
                    <a:pt x="7073" y="18853"/>
                    <a:pt x="6894" y="19068"/>
                  </a:cubicBezTo>
                  <a:cubicBezTo>
                    <a:pt x="6882" y="18627"/>
                    <a:pt x="6870" y="18187"/>
                    <a:pt x="6858" y="17746"/>
                  </a:cubicBezTo>
                  <a:cubicBezTo>
                    <a:pt x="7085" y="17532"/>
                    <a:pt x="7311" y="17306"/>
                    <a:pt x="7525" y="17079"/>
                  </a:cubicBezTo>
                  <a:cubicBezTo>
                    <a:pt x="7632" y="16972"/>
                    <a:pt x="7739" y="16865"/>
                    <a:pt x="7847" y="16746"/>
                  </a:cubicBezTo>
                  <a:close/>
                  <a:moveTo>
                    <a:pt x="7858" y="18103"/>
                  </a:moveTo>
                  <a:cubicBezTo>
                    <a:pt x="7870" y="18460"/>
                    <a:pt x="7870" y="18818"/>
                    <a:pt x="7894" y="19175"/>
                  </a:cubicBezTo>
                  <a:cubicBezTo>
                    <a:pt x="7537" y="19556"/>
                    <a:pt x="7215" y="19973"/>
                    <a:pt x="6906" y="20377"/>
                  </a:cubicBezTo>
                  <a:cubicBezTo>
                    <a:pt x="6918" y="19973"/>
                    <a:pt x="6906" y="19556"/>
                    <a:pt x="6906" y="19139"/>
                  </a:cubicBezTo>
                  <a:cubicBezTo>
                    <a:pt x="6906" y="19139"/>
                    <a:pt x="6906" y="19139"/>
                    <a:pt x="6918" y="19127"/>
                  </a:cubicBezTo>
                  <a:cubicBezTo>
                    <a:pt x="7227" y="18806"/>
                    <a:pt x="7573" y="18460"/>
                    <a:pt x="7858" y="18103"/>
                  </a:cubicBezTo>
                  <a:close/>
                  <a:moveTo>
                    <a:pt x="7906" y="19365"/>
                  </a:moveTo>
                  <a:cubicBezTo>
                    <a:pt x="7918" y="19734"/>
                    <a:pt x="7954" y="20104"/>
                    <a:pt x="7989" y="20473"/>
                  </a:cubicBezTo>
                  <a:cubicBezTo>
                    <a:pt x="7966" y="20473"/>
                    <a:pt x="7930" y="20485"/>
                    <a:pt x="7906" y="20508"/>
                  </a:cubicBezTo>
                  <a:cubicBezTo>
                    <a:pt x="7632" y="20770"/>
                    <a:pt x="7442" y="21127"/>
                    <a:pt x="7168" y="21401"/>
                  </a:cubicBezTo>
                  <a:cubicBezTo>
                    <a:pt x="7085" y="21485"/>
                    <a:pt x="6965" y="21580"/>
                    <a:pt x="6846" y="21687"/>
                  </a:cubicBezTo>
                  <a:cubicBezTo>
                    <a:pt x="6882" y="21294"/>
                    <a:pt x="6894" y="20913"/>
                    <a:pt x="6906" y="20532"/>
                  </a:cubicBezTo>
                  <a:cubicBezTo>
                    <a:pt x="7239" y="20163"/>
                    <a:pt x="7596" y="19770"/>
                    <a:pt x="7906" y="19365"/>
                  </a:cubicBezTo>
                  <a:close/>
                  <a:moveTo>
                    <a:pt x="5799" y="1923"/>
                  </a:moveTo>
                  <a:cubicBezTo>
                    <a:pt x="5906" y="5280"/>
                    <a:pt x="6061" y="8638"/>
                    <a:pt x="6192" y="11995"/>
                  </a:cubicBezTo>
                  <a:cubicBezTo>
                    <a:pt x="6263" y="13650"/>
                    <a:pt x="6334" y="15305"/>
                    <a:pt x="6394" y="16948"/>
                  </a:cubicBezTo>
                  <a:cubicBezTo>
                    <a:pt x="6465" y="18615"/>
                    <a:pt x="6418" y="20306"/>
                    <a:pt x="6525" y="21973"/>
                  </a:cubicBezTo>
                  <a:cubicBezTo>
                    <a:pt x="6501" y="21973"/>
                    <a:pt x="6489" y="21961"/>
                    <a:pt x="6465" y="21961"/>
                  </a:cubicBezTo>
                  <a:cubicBezTo>
                    <a:pt x="5289" y="21872"/>
                    <a:pt x="4057" y="21784"/>
                    <a:pt x="2838" y="21784"/>
                  </a:cubicBezTo>
                  <a:cubicBezTo>
                    <a:pt x="2256" y="21784"/>
                    <a:pt x="1677" y="21804"/>
                    <a:pt x="1108" y="21854"/>
                  </a:cubicBezTo>
                  <a:cubicBezTo>
                    <a:pt x="1167" y="18603"/>
                    <a:pt x="917" y="15341"/>
                    <a:pt x="810" y="12103"/>
                  </a:cubicBezTo>
                  <a:cubicBezTo>
                    <a:pt x="715" y="8840"/>
                    <a:pt x="786" y="5506"/>
                    <a:pt x="465" y="2256"/>
                  </a:cubicBezTo>
                  <a:cubicBezTo>
                    <a:pt x="465" y="2232"/>
                    <a:pt x="453" y="2220"/>
                    <a:pt x="453" y="2197"/>
                  </a:cubicBezTo>
                  <a:lnTo>
                    <a:pt x="453" y="2197"/>
                  </a:lnTo>
                  <a:cubicBezTo>
                    <a:pt x="746" y="2247"/>
                    <a:pt x="1048" y="2265"/>
                    <a:pt x="1353" y="2265"/>
                  </a:cubicBezTo>
                  <a:cubicBezTo>
                    <a:pt x="1903" y="2265"/>
                    <a:pt x="2464" y="2208"/>
                    <a:pt x="3001" y="2185"/>
                  </a:cubicBezTo>
                  <a:cubicBezTo>
                    <a:pt x="3941" y="2137"/>
                    <a:pt x="4870" y="2054"/>
                    <a:pt x="5799" y="1923"/>
                  </a:cubicBezTo>
                  <a:close/>
                  <a:moveTo>
                    <a:pt x="7655" y="1"/>
                  </a:moveTo>
                  <a:cubicBezTo>
                    <a:pt x="7640" y="1"/>
                    <a:pt x="7624" y="2"/>
                    <a:pt x="7608" y="6"/>
                  </a:cubicBezTo>
                  <a:cubicBezTo>
                    <a:pt x="7599" y="3"/>
                    <a:pt x="7588" y="1"/>
                    <a:pt x="7577" y="1"/>
                  </a:cubicBezTo>
                  <a:cubicBezTo>
                    <a:pt x="7547" y="1"/>
                    <a:pt x="7512" y="12"/>
                    <a:pt x="7477" y="30"/>
                  </a:cubicBezTo>
                  <a:cubicBezTo>
                    <a:pt x="7466" y="42"/>
                    <a:pt x="7454" y="53"/>
                    <a:pt x="7430" y="65"/>
                  </a:cubicBezTo>
                  <a:cubicBezTo>
                    <a:pt x="7393" y="65"/>
                    <a:pt x="7356" y="65"/>
                    <a:pt x="7319" y="65"/>
                  </a:cubicBezTo>
                  <a:cubicBezTo>
                    <a:pt x="6426" y="65"/>
                    <a:pt x="5523" y="198"/>
                    <a:pt x="4620" y="232"/>
                  </a:cubicBezTo>
                  <a:cubicBezTo>
                    <a:pt x="3703" y="268"/>
                    <a:pt x="2763" y="208"/>
                    <a:pt x="1846" y="315"/>
                  </a:cubicBezTo>
                  <a:cubicBezTo>
                    <a:pt x="1810" y="280"/>
                    <a:pt x="1762" y="257"/>
                    <a:pt x="1714" y="257"/>
                  </a:cubicBezTo>
                  <a:cubicBezTo>
                    <a:pt x="1681" y="257"/>
                    <a:pt x="1648" y="268"/>
                    <a:pt x="1620" y="292"/>
                  </a:cubicBezTo>
                  <a:cubicBezTo>
                    <a:pt x="1334" y="494"/>
                    <a:pt x="1108" y="792"/>
                    <a:pt x="869" y="1065"/>
                  </a:cubicBezTo>
                  <a:cubicBezTo>
                    <a:pt x="631" y="1327"/>
                    <a:pt x="405" y="1601"/>
                    <a:pt x="191" y="1899"/>
                  </a:cubicBezTo>
                  <a:cubicBezTo>
                    <a:pt x="191" y="1911"/>
                    <a:pt x="179" y="1923"/>
                    <a:pt x="179" y="1947"/>
                  </a:cubicBezTo>
                  <a:cubicBezTo>
                    <a:pt x="96" y="1982"/>
                    <a:pt x="84" y="2125"/>
                    <a:pt x="191" y="2149"/>
                  </a:cubicBezTo>
                  <a:cubicBezTo>
                    <a:pt x="167" y="2173"/>
                    <a:pt x="155" y="2208"/>
                    <a:pt x="143" y="2256"/>
                  </a:cubicBezTo>
                  <a:cubicBezTo>
                    <a:pt x="0" y="5518"/>
                    <a:pt x="286" y="8840"/>
                    <a:pt x="393" y="12103"/>
                  </a:cubicBezTo>
                  <a:cubicBezTo>
                    <a:pt x="500" y="15353"/>
                    <a:pt x="477" y="18639"/>
                    <a:pt x="750" y="21878"/>
                  </a:cubicBezTo>
                  <a:cubicBezTo>
                    <a:pt x="750" y="21889"/>
                    <a:pt x="750" y="21901"/>
                    <a:pt x="762" y="21913"/>
                  </a:cubicBezTo>
                  <a:cubicBezTo>
                    <a:pt x="703" y="21985"/>
                    <a:pt x="738" y="22092"/>
                    <a:pt x="846" y="22104"/>
                  </a:cubicBezTo>
                  <a:cubicBezTo>
                    <a:pt x="2691" y="22342"/>
                    <a:pt x="4620" y="22342"/>
                    <a:pt x="6465" y="22390"/>
                  </a:cubicBezTo>
                  <a:cubicBezTo>
                    <a:pt x="6573" y="22390"/>
                    <a:pt x="6632" y="22330"/>
                    <a:pt x="6668" y="22259"/>
                  </a:cubicBezTo>
                  <a:lnTo>
                    <a:pt x="6727" y="22259"/>
                  </a:lnTo>
                  <a:cubicBezTo>
                    <a:pt x="6739" y="22259"/>
                    <a:pt x="6763" y="22247"/>
                    <a:pt x="6787" y="22223"/>
                  </a:cubicBezTo>
                  <a:cubicBezTo>
                    <a:pt x="6870" y="22175"/>
                    <a:pt x="6942" y="22092"/>
                    <a:pt x="7013" y="22044"/>
                  </a:cubicBezTo>
                  <a:cubicBezTo>
                    <a:pt x="7180" y="21913"/>
                    <a:pt x="7335" y="21782"/>
                    <a:pt x="7477" y="21628"/>
                  </a:cubicBezTo>
                  <a:cubicBezTo>
                    <a:pt x="7751" y="21366"/>
                    <a:pt x="8061" y="21044"/>
                    <a:pt x="8192" y="20675"/>
                  </a:cubicBezTo>
                  <a:cubicBezTo>
                    <a:pt x="8192" y="20663"/>
                    <a:pt x="8192" y="20639"/>
                    <a:pt x="8192" y="20627"/>
                  </a:cubicBezTo>
                  <a:cubicBezTo>
                    <a:pt x="8204" y="20615"/>
                    <a:pt x="8204" y="20604"/>
                    <a:pt x="8204" y="20580"/>
                  </a:cubicBezTo>
                  <a:cubicBezTo>
                    <a:pt x="8347" y="18937"/>
                    <a:pt x="8192" y="17234"/>
                    <a:pt x="8156" y="15579"/>
                  </a:cubicBezTo>
                  <a:cubicBezTo>
                    <a:pt x="8132" y="14543"/>
                    <a:pt x="8108" y="13507"/>
                    <a:pt x="8085" y="12472"/>
                  </a:cubicBezTo>
                  <a:cubicBezTo>
                    <a:pt x="8120" y="12424"/>
                    <a:pt x="8156" y="12376"/>
                    <a:pt x="8192" y="12329"/>
                  </a:cubicBezTo>
                  <a:cubicBezTo>
                    <a:pt x="8218" y="12293"/>
                    <a:pt x="8186" y="12252"/>
                    <a:pt x="8148" y="12252"/>
                  </a:cubicBezTo>
                  <a:cubicBezTo>
                    <a:pt x="8135" y="12252"/>
                    <a:pt x="8121" y="12257"/>
                    <a:pt x="8108" y="12269"/>
                  </a:cubicBezTo>
                  <a:cubicBezTo>
                    <a:pt x="8108" y="12281"/>
                    <a:pt x="8097" y="12293"/>
                    <a:pt x="8085" y="12305"/>
                  </a:cubicBezTo>
                  <a:cubicBezTo>
                    <a:pt x="8073" y="11698"/>
                    <a:pt x="8061" y="11102"/>
                    <a:pt x="8037" y="10495"/>
                  </a:cubicBezTo>
                  <a:cubicBezTo>
                    <a:pt x="8025" y="9864"/>
                    <a:pt x="8013" y="9233"/>
                    <a:pt x="8001" y="8602"/>
                  </a:cubicBezTo>
                  <a:cubicBezTo>
                    <a:pt x="8013" y="8578"/>
                    <a:pt x="8025" y="8554"/>
                    <a:pt x="8049" y="8543"/>
                  </a:cubicBezTo>
                  <a:cubicBezTo>
                    <a:pt x="8070" y="8511"/>
                    <a:pt x="8044" y="8469"/>
                    <a:pt x="8013" y="8469"/>
                  </a:cubicBezTo>
                  <a:cubicBezTo>
                    <a:pt x="8009" y="8469"/>
                    <a:pt x="8005" y="8470"/>
                    <a:pt x="8001" y="8471"/>
                  </a:cubicBezTo>
                  <a:cubicBezTo>
                    <a:pt x="7989" y="8114"/>
                    <a:pt x="7977" y="7769"/>
                    <a:pt x="7977" y="7411"/>
                  </a:cubicBezTo>
                  <a:cubicBezTo>
                    <a:pt x="8001" y="7388"/>
                    <a:pt x="7989" y="7364"/>
                    <a:pt x="7977" y="7352"/>
                  </a:cubicBezTo>
                  <a:cubicBezTo>
                    <a:pt x="7966" y="6947"/>
                    <a:pt x="7966" y="6542"/>
                    <a:pt x="7954" y="6138"/>
                  </a:cubicBezTo>
                  <a:cubicBezTo>
                    <a:pt x="7954" y="6126"/>
                    <a:pt x="7966" y="6126"/>
                    <a:pt x="7966" y="6126"/>
                  </a:cubicBezTo>
                  <a:cubicBezTo>
                    <a:pt x="7989" y="6090"/>
                    <a:pt x="7977" y="6054"/>
                    <a:pt x="7954" y="6042"/>
                  </a:cubicBezTo>
                  <a:cubicBezTo>
                    <a:pt x="7918" y="4090"/>
                    <a:pt x="7894" y="2125"/>
                    <a:pt x="7835" y="172"/>
                  </a:cubicBezTo>
                  <a:cubicBezTo>
                    <a:pt x="7835" y="60"/>
                    <a:pt x="7747" y="1"/>
                    <a:pt x="7655"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25"/>
            <p:cNvSpPr/>
            <p:nvPr/>
          </p:nvSpPr>
          <p:spPr>
            <a:xfrm>
              <a:off x="3674850" y="2373725"/>
              <a:ext cx="225650" cy="708650"/>
            </a:xfrm>
            <a:custGeom>
              <a:rect b="b" l="l" r="r" t="t"/>
              <a:pathLst>
                <a:path extrusionOk="0" h="28346" w="9026">
                  <a:moveTo>
                    <a:pt x="2132" y="414"/>
                  </a:moveTo>
                  <a:cubicBezTo>
                    <a:pt x="2376" y="431"/>
                    <a:pt x="2620" y="442"/>
                    <a:pt x="2864" y="442"/>
                  </a:cubicBezTo>
                  <a:cubicBezTo>
                    <a:pt x="2953" y="442"/>
                    <a:pt x="3043" y="441"/>
                    <a:pt x="3132" y="437"/>
                  </a:cubicBezTo>
                  <a:lnTo>
                    <a:pt x="3132" y="437"/>
                  </a:lnTo>
                  <a:cubicBezTo>
                    <a:pt x="2656" y="866"/>
                    <a:pt x="2191" y="1271"/>
                    <a:pt x="1656" y="1628"/>
                  </a:cubicBezTo>
                  <a:lnTo>
                    <a:pt x="763" y="1628"/>
                  </a:lnTo>
                  <a:cubicBezTo>
                    <a:pt x="1251" y="1295"/>
                    <a:pt x="1739" y="866"/>
                    <a:pt x="2120" y="437"/>
                  </a:cubicBezTo>
                  <a:cubicBezTo>
                    <a:pt x="2132" y="426"/>
                    <a:pt x="2132" y="426"/>
                    <a:pt x="2132" y="414"/>
                  </a:cubicBezTo>
                  <a:close/>
                  <a:moveTo>
                    <a:pt x="4287" y="414"/>
                  </a:moveTo>
                  <a:cubicBezTo>
                    <a:pt x="4120" y="568"/>
                    <a:pt x="3953" y="759"/>
                    <a:pt x="3787" y="926"/>
                  </a:cubicBezTo>
                  <a:cubicBezTo>
                    <a:pt x="3572" y="1152"/>
                    <a:pt x="3346" y="1390"/>
                    <a:pt x="3156" y="1640"/>
                  </a:cubicBezTo>
                  <a:cubicBezTo>
                    <a:pt x="2715" y="1640"/>
                    <a:pt x="2275" y="1628"/>
                    <a:pt x="1834" y="1628"/>
                  </a:cubicBezTo>
                  <a:cubicBezTo>
                    <a:pt x="2358" y="1295"/>
                    <a:pt x="2870" y="902"/>
                    <a:pt x="3287" y="437"/>
                  </a:cubicBezTo>
                  <a:cubicBezTo>
                    <a:pt x="3620" y="437"/>
                    <a:pt x="3953" y="414"/>
                    <a:pt x="4287" y="414"/>
                  </a:cubicBezTo>
                  <a:close/>
                  <a:moveTo>
                    <a:pt x="5025" y="402"/>
                  </a:moveTo>
                  <a:cubicBezTo>
                    <a:pt x="5227" y="402"/>
                    <a:pt x="5442" y="402"/>
                    <a:pt x="5656" y="414"/>
                  </a:cubicBezTo>
                  <a:cubicBezTo>
                    <a:pt x="5168" y="759"/>
                    <a:pt x="4739" y="1223"/>
                    <a:pt x="4323" y="1652"/>
                  </a:cubicBezTo>
                  <a:lnTo>
                    <a:pt x="3751" y="1652"/>
                  </a:lnTo>
                  <a:cubicBezTo>
                    <a:pt x="3584" y="1652"/>
                    <a:pt x="3430" y="1652"/>
                    <a:pt x="3263" y="1640"/>
                  </a:cubicBezTo>
                  <a:cubicBezTo>
                    <a:pt x="3465" y="1438"/>
                    <a:pt x="3668" y="1211"/>
                    <a:pt x="3870" y="1009"/>
                  </a:cubicBezTo>
                  <a:cubicBezTo>
                    <a:pt x="4073" y="795"/>
                    <a:pt x="4287" y="616"/>
                    <a:pt x="4489" y="402"/>
                  </a:cubicBezTo>
                  <a:close/>
                  <a:moveTo>
                    <a:pt x="5775" y="414"/>
                  </a:moveTo>
                  <a:cubicBezTo>
                    <a:pt x="6108" y="426"/>
                    <a:pt x="6442" y="449"/>
                    <a:pt x="6775" y="461"/>
                  </a:cubicBezTo>
                  <a:cubicBezTo>
                    <a:pt x="6311" y="842"/>
                    <a:pt x="5882" y="1259"/>
                    <a:pt x="5442" y="1652"/>
                  </a:cubicBezTo>
                  <a:lnTo>
                    <a:pt x="4454" y="1652"/>
                  </a:lnTo>
                  <a:cubicBezTo>
                    <a:pt x="4620" y="1497"/>
                    <a:pt x="4799" y="1342"/>
                    <a:pt x="4965" y="1176"/>
                  </a:cubicBezTo>
                  <a:cubicBezTo>
                    <a:pt x="5227" y="938"/>
                    <a:pt x="5537" y="711"/>
                    <a:pt x="5763" y="437"/>
                  </a:cubicBezTo>
                  <a:cubicBezTo>
                    <a:pt x="5775" y="426"/>
                    <a:pt x="5775" y="426"/>
                    <a:pt x="5775" y="414"/>
                  </a:cubicBezTo>
                  <a:close/>
                  <a:moveTo>
                    <a:pt x="6942" y="473"/>
                  </a:moveTo>
                  <a:cubicBezTo>
                    <a:pt x="7216" y="485"/>
                    <a:pt x="7490" y="497"/>
                    <a:pt x="7775" y="497"/>
                  </a:cubicBezTo>
                  <a:cubicBezTo>
                    <a:pt x="7585" y="664"/>
                    <a:pt x="7430" y="878"/>
                    <a:pt x="7263" y="1045"/>
                  </a:cubicBezTo>
                  <a:cubicBezTo>
                    <a:pt x="7061" y="1259"/>
                    <a:pt x="6823" y="1485"/>
                    <a:pt x="6668" y="1735"/>
                  </a:cubicBezTo>
                  <a:cubicBezTo>
                    <a:pt x="6299" y="1688"/>
                    <a:pt x="5942" y="1664"/>
                    <a:pt x="5573" y="1652"/>
                  </a:cubicBezTo>
                  <a:cubicBezTo>
                    <a:pt x="6049" y="1295"/>
                    <a:pt x="6537" y="914"/>
                    <a:pt x="6942" y="473"/>
                  </a:cubicBezTo>
                  <a:close/>
                  <a:moveTo>
                    <a:pt x="8204" y="699"/>
                  </a:moveTo>
                  <a:lnTo>
                    <a:pt x="8204" y="699"/>
                  </a:lnTo>
                  <a:cubicBezTo>
                    <a:pt x="8192" y="818"/>
                    <a:pt x="8168" y="926"/>
                    <a:pt x="8168" y="1033"/>
                  </a:cubicBezTo>
                  <a:cubicBezTo>
                    <a:pt x="8156" y="1271"/>
                    <a:pt x="8156" y="1521"/>
                    <a:pt x="8168" y="1759"/>
                  </a:cubicBezTo>
                  <a:cubicBezTo>
                    <a:pt x="7966" y="1926"/>
                    <a:pt x="7787" y="2128"/>
                    <a:pt x="7609" y="2307"/>
                  </a:cubicBezTo>
                  <a:cubicBezTo>
                    <a:pt x="7454" y="2462"/>
                    <a:pt x="7299" y="2616"/>
                    <a:pt x="7156" y="2783"/>
                  </a:cubicBezTo>
                  <a:cubicBezTo>
                    <a:pt x="7168" y="2450"/>
                    <a:pt x="7168" y="2116"/>
                    <a:pt x="7180" y="1783"/>
                  </a:cubicBezTo>
                  <a:cubicBezTo>
                    <a:pt x="7311" y="1664"/>
                    <a:pt x="7442" y="1521"/>
                    <a:pt x="7549" y="1402"/>
                  </a:cubicBezTo>
                  <a:cubicBezTo>
                    <a:pt x="7763" y="1199"/>
                    <a:pt x="8049" y="961"/>
                    <a:pt x="8204" y="699"/>
                  </a:cubicBezTo>
                  <a:close/>
                  <a:moveTo>
                    <a:pt x="8168" y="1938"/>
                  </a:moveTo>
                  <a:cubicBezTo>
                    <a:pt x="8168" y="2295"/>
                    <a:pt x="8168" y="2640"/>
                    <a:pt x="8168" y="2997"/>
                  </a:cubicBezTo>
                  <a:cubicBezTo>
                    <a:pt x="7787" y="3307"/>
                    <a:pt x="7442" y="3712"/>
                    <a:pt x="7132" y="4093"/>
                  </a:cubicBezTo>
                  <a:cubicBezTo>
                    <a:pt x="7132" y="3700"/>
                    <a:pt x="7144" y="3319"/>
                    <a:pt x="7156" y="2938"/>
                  </a:cubicBezTo>
                  <a:cubicBezTo>
                    <a:pt x="7335" y="2747"/>
                    <a:pt x="7502" y="2557"/>
                    <a:pt x="7680" y="2390"/>
                  </a:cubicBezTo>
                  <a:cubicBezTo>
                    <a:pt x="7835" y="2235"/>
                    <a:pt x="8002" y="2092"/>
                    <a:pt x="8168" y="1938"/>
                  </a:cubicBezTo>
                  <a:close/>
                  <a:moveTo>
                    <a:pt x="8168" y="3140"/>
                  </a:moveTo>
                  <a:cubicBezTo>
                    <a:pt x="8168" y="3295"/>
                    <a:pt x="8168" y="3450"/>
                    <a:pt x="8168" y="3605"/>
                  </a:cubicBezTo>
                  <a:cubicBezTo>
                    <a:pt x="8168" y="3652"/>
                    <a:pt x="8180" y="3700"/>
                    <a:pt x="8216" y="3724"/>
                  </a:cubicBezTo>
                  <a:cubicBezTo>
                    <a:pt x="8204" y="3843"/>
                    <a:pt x="8192" y="3962"/>
                    <a:pt x="8192" y="4093"/>
                  </a:cubicBezTo>
                  <a:cubicBezTo>
                    <a:pt x="8013" y="4271"/>
                    <a:pt x="7847" y="4497"/>
                    <a:pt x="7692" y="4688"/>
                  </a:cubicBezTo>
                  <a:cubicBezTo>
                    <a:pt x="7597" y="4795"/>
                    <a:pt x="7502" y="4914"/>
                    <a:pt x="7406" y="5021"/>
                  </a:cubicBezTo>
                  <a:cubicBezTo>
                    <a:pt x="7382" y="5057"/>
                    <a:pt x="7180" y="5343"/>
                    <a:pt x="7132" y="5379"/>
                  </a:cubicBezTo>
                  <a:cubicBezTo>
                    <a:pt x="7132" y="5379"/>
                    <a:pt x="7132" y="5367"/>
                    <a:pt x="7121" y="5355"/>
                  </a:cubicBezTo>
                  <a:lnTo>
                    <a:pt x="7109" y="5355"/>
                  </a:lnTo>
                  <a:cubicBezTo>
                    <a:pt x="7109" y="4974"/>
                    <a:pt x="7121" y="4581"/>
                    <a:pt x="7132" y="4200"/>
                  </a:cubicBezTo>
                  <a:cubicBezTo>
                    <a:pt x="7311" y="4009"/>
                    <a:pt x="7490" y="3807"/>
                    <a:pt x="7680" y="3616"/>
                  </a:cubicBezTo>
                  <a:cubicBezTo>
                    <a:pt x="7835" y="3450"/>
                    <a:pt x="8002" y="3307"/>
                    <a:pt x="8168" y="3140"/>
                  </a:cubicBezTo>
                  <a:close/>
                  <a:moveTo>
                    <a:pt x="8168" y="4331"/>
                  </a:moveTo>
                  <a:cubicBezTo>
                    <a:pt x="8156" y="4736"/>
                    <a:pt x="8144" y="5129"/>
                    <a:pt x="8144" y="5533"/>
                  </a:cubicBezTo>
                  <a:cubicBezTo>
                    <a:pt x="7775" y="5926"/>
                    <a:pt x="7382" y="6343"/>
                    <a:pt x="7085" y="6795"/>
                  </a:cubicBezTo>
                  <a:cubicBezTo>
                    <a:pt x="7085" y="6343"/>
                    <a:pt x="7097" y="5891"/>
                    <a:pt x="7109" y="5438"/>
                  </a:cubicBezTo>
                  <a:cubicBezTo>
                    <a:pt x="7112" y="5440"/>
                    <a:pt x="7116" y="5440"/>
                    <a:pt x="7121" y="5440"/>
                  </a:cubicBezTo>
                  <a:cubicBezTo>
                    <a:pt x="7185" y="5440"/>
                    <a:pt x="7310" y="5283"/>
                    <a:pt x="7299" y="5283"/>
                  </a:cubicBezTo>
                  <a:cubicBezTo>
                    <a:pt x="7585" y="4974"/>
                    <a:pt x="7906" y="4664"/>
                    <a:pt x="8168" y="4331"/>
                  </a:cubicBezTo>
                  <a:close/>
                  <a:moveTo>
                    <a:pt x="8144" y="5712"/>
                  </a:moveTo>
                  <a:cubicBezTo>
                    <a:pt x="8144" y="6105"/>
                    <a:pt x="8156" y="6486"/>
                    <a:pt x="8168" y="6867"/>
                  </a:cubicBezTo>
                  <a:cubicBezTo>
                    <a:pt x="7752" y="7248"/>
                    <a:pt x="7394" y="7724"/>
                    <a:pt x="7061" y="8177"/>
                  </a:cubicBezTo>
                  <a:cubicBezTo>
                    <a:pt x="7073" y="7736"/>
                    <a:pt x="7073" y="7295"/>
                    <a:pt x="7085" y="6843"/>
                  </a:cubicBezTo>
                  <a:lnTo>
                    <a:pt x="7097" y="6843"/>
                  </a:lnTo>
                  <a:cubicBezTo>
                    <a:pt x="7478" y="6510"/>
                    <a:pt x="7811" y="6105"/>
                    <a:pt x="8144" y="5712"/>
                  </a:cubicBezTo>
                  <a:close/>
                  <a:moveTo>
                    <a:pt x="8180" y="7045"/>
                  </a:moveTo>
                  <a:cubicBezTo>
                    <a:pt x="8180" y="7415"/>
                    <a:pt x="8204" y="7772"/>
                    <a:pt x="8204" y="8141"/>
                  </a:cubicBezTo>
                  <a:cubicBezTo>
                    <a:pt x="8002" y="8391"/>
                    <a:pt x="7835" y="8665"/>
                    <a:pt x="7621" y="8903"/>
                  </a:cubicBezTo>
                  <a:cubicBezTo>
                    <a:pt x="7442" y="9117"/>
                    <a:pt x="7251" y="9320"/>
                    <a:pt x="7049" y="9522"/>
                  </a:cubicBezTo>
                  <a:cubicBezTo>
                    <a:pt x="7049" y="9105"/>
                    <a:pt x="7061" y="8700"/>
                    <a:pt x="7061" y="8296"/>
                  </a:cubicBezTo>
                  <a:cubicBezTo>
                    <a:pt x="7406" y="7843"/>
                    <a:pt x="7799" y="7462"/>
                    <a:pt x="8180" y="7045"/>
                  </a:cubicBezTo>
                  <a:close/>
                  <a:moveTo>
                    <a:pt x="8216" y="8319"/>
                  </a:moveTo>
                  <a:cubicBezTo>
                    <a:pt x="8216" y="8510"/>
                    <a:pt x="8228" y="8688"/>
                    <a:pt x="8228" y="8879"/>
                  </a:cubicBezTo>
                  <a:cubicBezTo>
                    <a:pt x="8240" y="9117"/>
                    <a:pt x="8240" y="9355"/>
                    <a:pt x="8240" y="9593"/>
                  </a:cubicBezTo>
                  <a:cubicBezTo>
                    <a:pt x="7787" y="10046"/>
                    <a:pt x="7394" y="10593"/>
                    <a:pt x="7037" y="11129"/>
                  </a:cubicBezTo>
                  <a:cubicBezTo>
                    <a:pt x="7037" y="10629"/>
                    <a:pt x="7037" y="10117"/>
                    <a:pt x="7049" y="9617"/>
                  </a:cubicBezTo>
                  <a:cubicBezTo>
                    <a:pt x="7478" y="9248"/>
                    <a:pt x="7918" y="8808"/>
                    <a:pt x="8216" y="8319"/>
                  </a:cubicBezTo>
                  <a:close/>
                  <a:moveTo>
                    <a:pt x="8252" y="9760"/>
                  </a:moveTo>
                  <a:cubicBezTo>
                    <a:pt x="8252" y="10117"/>
                    <a:pt x="8252" y="10486"/>
                    <a:pt x="8264" y="10844"/>
                  </a:cubicBezTo>
                  <a:cubicBezTo>
                    <a:pt x="7811" y="11344"/>
                    <a:pt x="7406" y="11903"/>
                    <a:pt x="7025" y="12463"/>
                  </a:cubicBezTo>
                  <a:cubicBezTo>
                    <a:pt x="7037" y="12058"/>
                    <a:pt x="7037" y="11653"/>
                    <a:pt x="7037" y="11248"/>
                  </a:cubicBezTo>
                  <a:cubicBezTo>
                    <a:pt x="7430" y="10736"/>
                    <a:pt x="7859" y="10260"/>
                    <a:pt x="8252" y="9760"/>
                  </a:cubicBezTo>
                  <a:close/>
                  <a:moveTo>
                    <a:pt x="8264" y="11022"/>
                  </a:moveTo>
                  <a:cubicBezTo>
                    <a:pt x="8264" y="11463"/>
                    <a:pt x="8275" y="11903"/>
                    <a:pt x="8275" y="12332"/>
                  </a:cubicBezTo>
                  <a:cubicBezTo>
                    <a:pt x="7847" y="12844"/>
                    <a:pt x="7430" y="13356"/>
                    <a:pt x="7037" y="13891"/>
                  </a:cubicBezTo>
                  <a:cubicBezTo>
                    <a:pt x="7025" y="13451"/>
                    <a:pt x="7025" y="13022"/>
                    <a:pt x="7025" y="12582"/>
                  </a:cubicBezTo>
                  <a:cubicBezTo>
                    <a:pt x="7418" y="12046"/>
                    <a:pt x="7847" y="11534"/>
                    <a:pt x="8264" y="11022"/>
                  </a:cubicBezTo>
                  <a:close/>
                  <a:moveTo>
                    <a:pt x="8275" y="12522"/>
                  </a:moveTo>
                  <a:cubicBezTo>
                    <a:pt x="8287" y="12963"/>
                    <a:pt x="8287" y="13415"/>
                    <a:pt x="8299" y="13856"/>
                  </a:cubicBezTo>
                  <a:cubicBezTo>
                    <a:pt x="8037" y="14142"/>
                    <a:pt x="7811" y="14451"/>
                    <a:pt x="7573" y="14749"/>
                  </a:cubicBezTo>
                  <a:cubicBezTo>
                    <a:pt x="7394" y="14951"/>
                    <a:pt x="7204" y="15154"/>
                    <a:pt x="7037" y="15356"/>
                  </a:cubicBezTo>
                  <a:cubicBezTo>
                    <a:pt x="7037" y="15201"/>
                    <a:pt x="7037" y="15046"/>
                    <a:pt x="7037" y="14892"/>
                  </a:cubicBezTo>
                  <a:cubicBezTo>
                    <a:pt x="7025" y="14606"/>
                    <a:pt x="7037" y="14308"/>
                    <a:pt x="7037" y="14011"/>
                  </a:cubicBezTo>
                  <a:cubicBezTo>
                    <a:pt x="7454" y="13522"/>
                    <a:pt x="7871" y="13022"/>
                    <a:pt x="8275" y="12522"/>
                  </a:cubicBezTo>
                  <a:close/>
                  <a:moveTo>
                    <a:pt x="8299" y="14022"/>
                  </a:moveTo>
                  <a:cubicBezTo>
                    <a:pt x="8299" y="14249"/>
                    <a:pt x="8311" y="14463"/>
                    <a:pt x="8311" y="14689"/>
                  </a:cubicBezTo>
                  <a:cubicBezTo>
                    <a:pt x="8311" y="14915"/>
                    <a:pt x="8323" y="15130"/>
                    <a:pt x="8323" y="15356"/>
                  </a:cubicBezTo>
                  <a:cubicBezTo>
                    <a:pt x="8085" y="15570"/>
                    <a:pt x="7871" y="15832"/>
                    <a:pt x="7656" y="16070"/>
                  </a:cubicBezTo>
                  <a:cubicBezTo>
                    <a:pt x="7454" y="16297"/>
                    <a:pt x="7251" y="16523"/>
                    <a:pt x="7037" y="16749"/>
                  </a:cubicBezTo>
                  <a:cubicBezTo>
                    <a:pt x="7037" y="16332"/>
                    <a:pt x="7037" y="15904"/>
                    <a:pt x="7037" y="15475"/>
                  </a:cubicBezTo>
                  <a:cubicBezTo>
                    <a:pt x="7287" y="15249"/>
                    <a:pt x="7502" y="14987"/>
                    <a:pt x="7728" y="14737"/>
                  </a:cubicBezTo>
                  <a:cubicBezTo>
                    <a:pt x="7918" y="14499"/>
                    <a:pt x="8133" y="14272"/>
                    <a:pt x="8299" y="14022"/>
                  </a:cubicBezTo>
                  <a:close/>
                  <a:moveTo>
                    <a:pt x="8323" y="15535"/>
                  </a:moveTo>
                  <a:cubicBezTo>
                    <a:pt x="8335" y="15856"/>
                    <a:pt x="8335" y="16177"/>
                    <a:pt x="8347" y="16499"/>
                  </a:cubicBezTo>
                  <a:cubicBezTo>
                    <a:pt x="7871" y="16999"/>
                    <a:pt x="7454" y="17582"/>
                    <a:pt x="7049" y="18154"/>
                  </a:cubicBezTo>
                  <a:cubicBezTo>
                    <a:pt x="7049" y="17725"/>
                    <a:pt x="7049" y="17297"/>
                    <a:pt x="7037" y="16868"/>
                  </a:cubicBezTo>
                  <a:cubicBezTo>
                    <a:pt x="7287" y="16618"/>
                    <a:pt x="7537" y="16356"/>
                    <a:pt x="7775" y="16106"/>
                  </a:cubicBezTo>
                  <a:cubicBezTo>
                    <a:pt x="7954" y="15916"/>
                    <a:pt x="8156" y="15737"/>
                    <a:pt x="8323" y="15535"/>
                  </a:cubicBezTo>
                  <a:close/>
                  <a:moveTo>
                    <a:pt x="8347" y="16666"/>
                  </a:moveTo>
                  <a:cubicBezTo>
                    <a:pt x="8359" y="17237"/>
                    <a:pt x="8371" y="17797"/>
                    <a:pt x="8383" y="18368"/>
                  </a:cubicBezTo>
                  <a:cubicBezTo>
                    <a:pt x="8371" y="18368"/>
                    <a:pt x="8359" y="18368"/>
                    <a:pt x="8347" y="18380"/>
                  </a:cubicBezTo>
                  <a:cubicBezTo>
                    <a:pt x="7894" y="18749"/>
                    <a:pt x="7478" y="19214"/>
                    <a:pt x="7061" y="19642"/>
                  </a:cubicBezTo>
                  <a:cubicBezTo>
                    <a:pt x="7049" y="19190"/>
                    <a:pt x="7049" y="18749"/>
                    <a:pt x="7049" y="18297"/>
                  </a:cubicBezTo>
                  <a:cubicBezTo>
                    <a:pt x="7502" y="17773"/>
                    <a:pt x="7966" y="17237"/>
                    <a:pt x="8347" y="16666"/>
                  </a:cubicBezTo>
                  <a:close/>
                  <a:moveTo>
                    <a:pt x="8394" y="18475"/>
                  </a:moveTo>
                  <a:cubicBezTo>
                    <a:pt x="8394" y="18833"/>
                    <a:pt x="8406" y="19190"/>
                    <a:pt x="8418" y="19547"/>
                  </a:cubicBezTo>
                  <a:lnTo>
                    <a:pt x="8406" y="19547"/>
                  </a:lnTo>
                  <a:cubicBezTo>
                    <a:pt x="8121" y="19809"/>
                    <a:pt x="7883" y="20142"/>
                    <a:pt x="7644" y="20452"/>
                  </a:cubicBezTo>
                  <a:cubicBezTo>
                    <a:pt x="7442" y="20678"/>
                    <a:pt x="7251" y="20904"/>
                    <a:pt x="7061" y="21142"/>
                  </a:cubicBezTo>
                  <a:cubicBezTo>
                    <a:pt x="7061" y="20678"/>
                    <a:pt x="7061" y="20202"/>
                    <a:pt x="7061" y="19737"/>
                  </a:cubicBezTo>
                  <a:cubicBezTo>
                    <a:pt x="7502" y="19333"/>
                    <a:pt x="7990" y="18928"/>
                    <a:pt x="8394" y="18475"/>
                  </a:cubicBezTo>
                  <a:close/>
                  <a:moveTo>
                    <a:pt x="8418" y="19678"/>
                  </a:moveTo>
                  <a:cubicBezTo>
                    <a:pt x="8430" y="20071"/>
                    <a:pt x="8442" y="20464"/>
                    <a:pt x="8454" y="20857"/>
                  </a:cubicBezTo>
                  <a:cubicBezTo>
                    <a:pt x="7978" y="21392"/>
                    <a:pt x="7490" y="21916"/>
                    <a:pt x="7085" y="22488"/>
                  </a:cubicBezTo>
                  <a:cubicBezTo>
                    <a:pt x="7073" y="22107"/>
                    <a:pt x="7073" y="21726"/>
                    <a:pt x="7061" y="21333"/>
                  </a:cubicBezTo>
                  <a:cubicBezTo>
                    <a:pt x="7061" y="21321"/>
                    <a:pt x="7061" y="21297"/>
                    <a:pt x="7061" y="21285"/>
                  </a:cubicBezTo>
                  <a:cubicBezTo>
                    <a:pt x="7323" y="21000"/>
                    <a:pt x="7561" y="20714"/>
                    <a:pt x="7799" y="20428"/>
                  </a:cubicBezTo>
                  <a:cubicBezTo>
                    <a:pt x="8013" y="20178"/>
                    <a:pt x="8240" y="19952"/>
                    <a:pt x="8418" y="19678"/>
                  </a:cubicBezTo>
                  <a:close/>
                  <a:moveTo>
                    <a:pt x="8454" y="21035"/>
                  </a:moveTo>
                  <a:cubicBezTo>
                    <a:pt x="8466" y="21452"/>
                    <a:pt x="8478" y="21869"/>
                    <a:pt x="8490" y="22297"/>
                  </a:cubicBezTo>
                  <a:cubicBezTo>
                    <a:pt x="8476" y="22277"/>
                    <a:pt x="8454" y="22264"/>
                    <a:pt x="8433" y="22264"/>
                  </a:cubicBezTo>
                  <a:cubicBezTo>
                    <a:pt x="8419" y="22264"/>
                    <a:pt x="8404" y="22270"/>
                    <a:pt x="8394" y="22285"/>
                  </a:cubicBezTo>
                  <a:cubicBezTo>
                    <a:pt x="7978" y="22809"/>
                    <a:pt x="7537" y="23309"/>
                    <a:pt x="7109" y="23809"/>
                  </a:cubicBezTo>
                  <a:cubicBezTo>
                    <a:pt x="7097" y="23405"/>
                    <a:pt x="7097" y="23000"/>
                    <a:pt x="7085" y="22595"/>
                  </a:cubicBezTo>
                  <a:cubicBezTo>
                    <a:pt x="7573" y="22107"/>
                    <a:pt x="8002" y="21559"/>
                    <a:pt x="8454" y="21035"/>
                  </a:cubicBezTo>
                  <a:close/>
                  <a:moveTo>
                    <a:pt x="8490" y="22369"/>
                  </a:moveTo>
                  <a:cubicBezTo>
                    <a:pt x="8502" y="22821"/>
                    <a:pt x="8514" y="23274"/>
                    <a:pt x="8525" y="23726"/>
                  </a:cubicBezTo>
                  <a:cubicBezTo>
                    <a:pt x="8511" y="23711"/>
                    <a:pt x="8491" y="23701"/>
                    <a:pt x="8470" y="23701"/>
                  </a:cubicBezTo>
                  <a:cubicBezTo>
                    <a:pt x="8457" y="23701"/>
                    <a:pt x="8444" y="23705"/>
                    <a:pt x="8430" y="23714"/>
                  </a:cubicBezTo>
                  <a:cubicBezTo>
                    <a:pt x="7966" y="24119"/>
                    <a:pt x="7525" y="24559"/>
                    <a:pt x="7132" y="25024"/>
                  </a:cubicBezTo>
                  <a:cubicBezTo>
                    <a:pt x="7121" y="24667"/>
                    <a:pt x="7121" y="24309"/>
                    <a:pt x="7109" y="23952"/>
                  </a:cubicBezTo>
                  <a:cubicBezTo>
                    <a:pt x="7585" y="23440"/>
                    <a:pt x="8025" y="22905"/>
                    <a:pt x="8490" y="22381"/>
                  </a:cubicBezTo>
                  <a:cubicBezTo>
                    <a:pt x="8490" y="22381"/>
                    <a:pt x="8490" y="22381"/>
                    <a:pt x="8490" y="22369"/>
                  </a:cubicBezTo>
                  <a:close/>
                  <a:moveTo>
                    <a:pt x="8525" y="23786"/>
                  </a:moveTo>
                  <a:cubicBezTo>
                    <a:pt x="8537" y="24167"/>
                    <a:pt x="8537" y="24536"/>
                    <a:pt x="8549" y="24905"/>
                  </a:cubicBezTo>
                  <a:cubicBezTo>
                    <a:pt x="8061" y="25441"/>
                    <a:pt x="7585" y="26000"/>
                    <a:pt x="7132" y="26560"/>
                  </a:cubicBezTo>
                  <a:cubicBezTo>
                    <a:pt x="7132" y="26076"/>
                    <a:pt x="7132" y="25603"/>
                    <a:pt x="7132" y="25119"/>
                  </a:cubicBezTo>
                  <a:cubicBezTo>
                    <a:pt x="7585" y="24667"/>
                    <a:pt x="8049" y="24238"/>
                    <a:pt x="8514" y="23797"/>
                  </a:cubicBezTo>
                  <a:cubicBezTo>
                    <a:pt x="8514" y="23797"/>
                    <a:pt x="8525" y="23797"/>
                    <a:pt x="8525" y="23786"/>
                  </a:cubicBezTo>
                  <a:close/>
                  <a:moveTo>
                    <a:pt x="8549" y="25119"/>
                  </a:moveTo>
                  <a:cubicBezTo>
                    <a:pt x="8561" y="25405"/>
                    <a:pt x="8573" y="25702"/>
                    <a:pt x="8573" y="25988"/>
                  </a:cubicBezTo>
                  <a:cubicBezTo>
                    <a:pt x="8275" y="26274"/>
                    <a:pt x="8002" y="26572"/>
                    <a:pt x="7704" y="26869"/>
                  </a:cubicBezTo>
                  <a:cubicBezTo>
                    <a:pt x="7537" y="27036"/>
                    <a:pt x="7287" y="27203"/>
                    <a:pt x="7109" y="27393"/>
                  </a:cubicBezTo>
                  <a:cubicBezTo>
                    <a:pt x="7121" y="27143"/>
                    <a:pt x="7121" y="26881"/>
                    <a:pt x="7121" y="26619"/>
                  </a:cubicBezTo>
                  <a:cubicBezTo>
                    <a:pt x="7135" y="26634"/>
                    <a:pt x="7150" y="26644"/>
                    <a:pt x="7165" y="26644"/>
                  </a:cubicBezTo>
                  <a:cubicBezTo>
                    <a:pt x="7174" y="26644"/>
                    <a:pt x="7183" y="26640"/>
                    <a:pt x="7192" y="26631"/>
                  </a:cubicBezTo>
                  <a:cubicBezTo>
                    <a:pt x="7656" y="26143"/>
                    <a:pt x="8121" y="25631"/>
                    <a:pt x="8549" y="25119"/>
                  </a:cubicBezTo>
                  <a:close/>
                  <a:moveTo>
                    <a:pt x="560" y="2033"/>
                  </a:moveTo>
                  <a:cubicBezTo>
                    <a:pt x="1560" y="2057"/>
                    <a:pt x="2572" y="2057"/>
                    <a:pt x="3584" y="2069"/>
                  </a:cubicBezTo>
                  <a:cubicBezTo>
                    <a:pt x="4307" y="2077"/>
                    <a:pt x="5041" y="2132"/>
                    <a:pt x="5766" y="2132"/>
                  </a:cubicBezTo>
                  <a:cubicBezTo>
                    <a:pt x="6081" y="2132"/>
                    <a:pt x="6394" y="2121"/>
                    <a:pt x="6704" y="2092"/>
                  </a:cubicBezTo>
                  <a:lnTo>
                    <a:pt x="6704" y="2092"/>
                  </a:lnTo>
                  <a:cubicBezTo>
                    <a:pt x="6644" y="6367"/>
                    <a:pt x="6656" y="10629"/>
                    <a:pt x="6656" y="14892"/>
                  </a:cubicBezTo>
                  <a:cubicBezTo>
                    <a:pt x="6656" y="17047"/>
                    <a:pt x="6692" y="19190"/>
                    <a:pt x="6716" y="21333"/>
                  </a:cubicBezTo>
                  <a:cubicBezTo>
                    <a:pt x="6740" y="23476"/>
                    <a:pt x="6668" y="25643"/>
                    <a:pt x="6799" y="27786"/>
                  </a:cubicBezTo>
                  <a:cubicBezTo>
                    <a:pt x="4751" y="27822"/>
                    <a:pt x="2572" y="27727"/>
                    <a:pt x="548" y="28072"/>
                  </a:cubicBezTo>
                  <a:cubicBezTo>
                    <a:pt x="727" y="23809"/>
                    <a:pt x="548" y="19499"/>
                    <a:pt x="536" y="15225"/>
                  </a:cubicBezTo>
                  <a:cubicBezTo>
                    <a:pt x="524" y="10915"/>
                    <a:pt x="572" y="6617"/>
                    <a:pt x="703" y="2319"/>
                  </a:cubicBezTo>
                  <a:cubicBezTo>
                    <a:pt x="715" y="2200"/>
                    <a:pt x="644" y="2128"/>
                    <a:pt x="548" y="2092"/>
                  </a:cubicBezTo>
                  <a:cubicBezTo>
                    <a:pt x="548" y="2081"/>
                    <a:pt x="548" y="2057"/>
                    <a:pt x="560" y="2033"/>
                  </a:cubicBezTo>
                  <a:close/>
                  <a:moveTo>
                    <a:pt x="4175" y="1"/>
                  </a:moveTo>
                  <a:cubicBezTo>
                    <a:pt x="3470" y="1"/>
                    <a:pt x="2759" y="28"/>
                    <a:pt x="2072" y="164"/>
                  </a:cubicBezTo>
                  <a:cubicBezTo>
                    <a:pt x="2054" y="146"/>
                    <a:pt x="2031" y="137"/>
                    <a:pt x="2004" y="137"/>
                  </a:cubicBezTo>
                  <a:cubicBezTo>
                    <a:pt x="1977" y="137"/>
                    <a:pt x="1947" y="146"/>
                    <a:pt x="1917" y="164"/>
                  </a:cubicBezTo>
                  <a:cubicBezTo>
                    <a:pt x="1358" y="557"/>
                    <a:pt x="786" y="1092"/>
                    <a:pt x="370" y="1628"/>
                  </a:cubicBezTo>
                  <a:cubicBezTo>
                    <a:pt x="358" y="1640"/>
                    <a:pt x="358" y="1640"/>
                    <a:pt x="358" y="1640"/>
                  </a:cubicBezTo>
                  <a:cubicBezTo>
                    <a:pt x="263" y="1652"/>
                    <a:pt x="179" y="1735"/>
                    <a:pt x="179" y="1830"/>
                  </a:cubicBezTo>
                  <a:cubicBezTo>
                    <a:pt x="191" y="1985"/>
                    <a:pt x="203" y="2140"/>
                    <a:pt x="239" y="2283"/>
                  </a:cubicBezTo>
                  <a:cubicBezTo>
                    <a:pt x="227" y="2295"/>
                    <a:pt x="227" y="2307"/>
                    <a:pt x="227" y="2319"/>
                  </a:cubicBezTo>
                  <a:cubicBezTo>
                    <a:pt x="203" y="6617"/>
                    <a:pt x="155" y="10927"/>
                    <a:pt x="143" y="15225"/>
                  </a:cubicBezTo>
                  <a:cubicBezTo>
                    <a:pt x="120" y="19511"/>
                    <a:pt x="1" y="23857"/>
                    <a:pt x="322" y="28143"/>
                  </a:cubicBezTo>
                  <a:cubicBezTo>
                    <a:pt x="322" y="28179"/>
                    <a:pt x="346" y="28203"/>
                    <a:pt x="358" y="28227"/>
                  </a:cubicBezTo>
                  <a:cubicBezTo>
                    <a:pt x="382" y="28262"/>
                    <a:pt x="417" y="28298"/>
                    <a:pt x="465" y="28310"/>
                  </a:cubicBezTo>
                  <a:cubicBezTo>
                    <a:pt x="868" y="28335"/>
                    <a:pt x="1273" y="28345"/>
                    <a:pt x="1680" y="28345"/>
                  </a:cubicBezTo>
                  <a:cubicBezTo>
                    <a:pt x="3391" y="28345"/>
                    <a:pt x="5132" y="28165"/>
                    <a:pt x="6835" y="28155"/>
                  </a:cubicBezTo>
                  <a:cubicBezTo>
                    <a:pt x="6930" y="28155"/>
                    <a:pt x="6978" y="28096"/>
                    <a:pt x="7001" y="28024"/>
                  </a:cubicBezTo>
                  <a:cubicBezTo>
                    <a:pt x="7049" y="28000"/>
                    <a:pt x="7085" y="27965"/>
                    <a:pt x="7097" y="27893"/>
                  </a:cubicBezTo>
                  <a:cubicBezTo>
                    <a:pt x="7097" y="27869"/>
                    <a:pt x="7097" y="27834"/>
                    <a:pt x="7097" y="27810"/>
                  </a:cubicBezTo>
                  <a:cubicBezTo>
                    <a:pt x="7418" y="27727"/>
                    <a:pt x="7692" y="27393"/>
                    <a:pt x="7918" y="27179"/>
                  </a:cubicBezTo>
                  <a:cubicBezTo>
                    <a:pt x="8216" y="26905"/>
                    <a:pt x="8514" y="26619"/>
                    <a:pt x="8799" y="26334"/>
                  </a:cubicBezTo>
                  <a:cubicBezTo>
                    <a:pt x="8895" y="26334"/>
                    <a:pt x="8990" y="26274"/>
                    <a:pt x="8990" y="26143"/>
                  </a:cubicBezTo>
                  <a:cubicBezTo>
                    <a:pt x="8990" y="26131"/>
                    <a:pt x="8990" y="26131"/>
                    <a:pt x="8990" y="26131"/>
                  </a:cubicBezTo>
                  <a:cubicBezTo>
                    <a:pt x="9026" y="26060"/>
                    <a:pt x="9014" y="26000"/>
                    <a:pt x="8990" y="25941"/>
                  </a:cubicBezTo>
                  <a:cubicBezTo>
                    <a:pt x="8847" y="22143"/>
                    <a:pt x="8787" y="18333"/>
                    <a:pt x="8704" y="14523"/>
                  </a:cubicBezTo>
                  <a:cubicBezTo>
                    <a:pt x="8656" y="12641"/>
                    <a:pt x="8609" y="10760"/>
                    <a:pt x="8609" y="8879"/>
                  </a:cubicBezTo>
                  <a:cubicBezTo>
                    <a:pt x="8597" y="7117"/>
                    <a:pt x="8692" y="5319"/>
                    <a:pt x="8502" y="3569"/>
                  </a:cubicBezTo>
                  <a:cubicBezTo>
                    <a:pt x="8502" y="2807"/>
                    <a:pt x="8514" y="2045"/>
                    <a:pt x="8514" y="1295"/>
                  </a:cubicBezTo>
                  <a:cubicBezTo>
                    <a:pt x="8502" y="949"/>
                    <a:pt x="8597" y="461"/>
                    <a:pt x="8299" y="235"/>
                  </a:cubicBezTo>
                  <a:cubicBezTo>
                    <a:pt x="8275" y="223"/>
                    <a:pt x="8264" y="223"/>
                    <a:pt x="8240" y="223"/>
                  </a:cubicBezTo>
                  <a:cubicBezTo>
                    <a:pt x="8216" y="187"/>
                    <a:pt x="8180" y="164"/>
                    <a:pt x="8133" y="152"/>
                  </a:cubicBezTo>
                  <a:cubicBezTo>
                    <a:pt x="7109" y="9"/>
                    <a:pt x="6061" y="9"/>
                    <a:pt x="5025" y="9"/>
                  </a:cubicBezTo>
                  <a:cubicBezTo>
                    <a:pt x="4744" y="5"/>
                    <a:pt x="4460" y="1"/>
                    <a:pt x="4175"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93" name="Shape 193"/>
        <p:cNvGrpSpPr/>
        <p:nvPr/>
      </p:nvGrpSpPr>
      <p:grpSpPr>
        <a:xfrm>
          <a:off x="0" y="0"/>
          <a:ext cx="0" cy="0"/>
          <a:chOff x="0" y="0"/>
          <a:chExt cx="0" cy="0"/>
        </a:xfrm>
      </p:grpSpPr>
      <p:grpSp>
        <p:nvGrpSpPr>
          <p:cNvPr id="194" name="Google Shape;194;p26"/>
          <p:cNvGrpSpPr/>
          <p:nvPr/>
        </p:nvGrpSpPr>
        <p:grpSpPr>
          <a:xfrm>
            <a:off x="6407036" y="919321"/>
            <a:ext cx="2140703" cy="2551756"/>
            <a:chOff x="5704950" y="3357475"/>
            <a:chExt cx="608950" cy="725900"/>
          </a:xfrm>
        </p:grpSpPr>
        <p:sp>
          <p:nvSpPr>
            <p:cNvPr id="195" name="Google Shape;195;p26"/>
            <p:cNvSpPr/>
            <p:nvPr/>
          </p:nvSpPr>
          <p:spPr>
            <a:xfrm>
              <a:off x="5820650" y="3491875"/>
              <a:ext cx="392925" cy="591500"/>
            </a:xfrm>
            <a:custGeom>
              <a:rect b="b" l="l" r="r" t="t"/>
              <a:pathLst>
                <a:path extrusionOk="0" h="23660" w="15717">
                  <a:moveTo>
                    <a:pt x="10431" y="6902"/>
                  </a:moveTo>
                  <a:cubicBezTo>
                    <a:pt x="11097" y="7069"/>
                    <a:pt x="11216" y="7295"/>
                    <a:pt x="10764" y="7605"/>
                  </a:cubicBezTo>
                  <a:cubicBezTo>
                    <a:pt x="10657" y="7819"/>
                    <a:pt x="10490" y="7950"/>
                    <a:pt x="10264" y="8034"/>
                  </a:cubicBezTo>
                  <a:cubicBezTo>
                    <a:pt x="10145" y="8093"/>
                    <a:pt x="10002" y="8153"/>
                    <a:pt x="9847" y="8212"/>
                  </a:cubicBezTo>
                  <a:cubicBezTo>
                    <a:pt x="10014" y="7760"/>
                    <a:pt x="10204" y="7331"/>
                    <a:pt x="10431" y="6902"/>
                  </a:cubicBezTo>
                  <a:close/>
                  <a:moveTo>
                    <a:pt x="4472" y="8688"/>
                  </a:moveTo>
                  <a:cubicBezTo>
                    <a:pt x="4804" y="8688"/>
                    <a:pt x="5011" y="8883"/>
                    <a:pt x="5097" y="9272"/>
                  </a:cubicBezTo>
                  <a:cubicBezTo>
                    <a:pt x="5108" y="9284"/>
                    <a:pt x="5108" y="9284"/>
                    <a:pt x="5108" y="9296"/>
                  </a:cubicBezTo>
                  <a:cubicBezTo>
                    <a:pt x="5073" y="9296"/>
                    <a:pt x="5025" y="9308"/>
                    <a:pt x="4989" y="9308"/>
                  </a:cubicBezTo>
                  <a:cubicBezTo>
                    <a:pt x="4945" y="9313"/>
                    <a:pt x="4895" y="9316"/>
                    <a:pt x="4842" y="9316"/>
                  </a:cubicBezTo>
                  <a:cubicBezTo>
                    <a:pt x="4465" y="9316"/>
                    <a:pt x="3908" y="9168"/>
                    <a:pt x="3835" y="8855"/>
                  </a:cubicBezTo>
                  <a:cubicBezTo>
                    <a:pt x="4083" y="8743"/>
                    <a:pt x="4295" y="8688"/>
                    <a:pt x="4472" y="8688"/>
                  </a:cubicBezTo>
                  <a:close/>
                  <a:moveTo>
                    <a:pt x="6855" y="389"/>
                  </a:moveTo>
                  <a:cubicBezTo>
                    <a:pt x="8304" y="389"/>
                    <a:pt x="9775" y="737"/>
                    <a:pt x="10966" y="1295"/>
                  </a:cubicBezTo>
                  <a:cubicBezTo>
                    <a:pt x="12407" y="1961"/>
                    <a:pt x="13621" y="3069"/>
                    <a:pt x="14229" y="4545"/>
                  </a:cubicBezTo>
                  <a:cubicBezTo>
                    <a:pt x="14931" y="6224"/>
                    <a:pt x="14562" y="7962"/>
                    <a:pt x="13669" y="9498"/>
                  </a:cubicBezTo>
                  <a:cubicBezTo>
                    <a:pt x="12097" y="12213"/>
                    <a:pt x="8978" y="14749"/>
                    <a:pt x="9847" y="18249"/>
                  </a:cubicBezTo>
                  <a:cubicBezTo>
                    <a:pt x="9847" y="18249"/>
                    <a:pt x="9847" y="18249"/>
                    <a:pt x="9847" y="18261"/>
                  </a:cubicBezTo>
                  <a:cubicBezTo>
                    <a:pt x="9657" y="18642"/>
                    <a:pt x="9240" y="18797"/>
                    <a:pt x="8799" y="18868"/>
                  </a:cubicBezTo>
                  <a:cubicBezTo>
                    <a:pt x="8645" y="16797"/>
                    <a:pt x="8680" y="14713"/>
                    <a:pt x="8942" y="12653"/>
                  </a:cubicBezTo>
                  <a:cubicBezTo>
                    <a:pt x="9097" y="11343"/>
                    <a:pt x="9288" y="9986"/>
                    <a:pt x="9680" y="8700"/>
                  </a:cubicBezTo>
                  <a:cubicBezTo>
                    <a:pt x="10550" y="8426"/>
                    <a:pt x="11526" y="7974"/>
                    <a:pt x="11419" y="7045"/>
                  </a:cubicBezTo>
                  <a:cubicBezTo>
                    <a:pt x="11367" y="6623"/>
                    <a:pt x="11025" y="6358"/>
                    <a:pt x="10676" y="6358"/>
                  </a:cubicBezTo>
                  <a:cubicBezTo>
                    <a:pt x="10464" y="6358"/>
                    <a:pt x="10250" y="6456"/>
                    <a:pt x="10097" y="6676"/>
                  </a:cubicBezTo>
                  <a:cubicBezTo>
                    <a:pt x="10073" y="6712"/>
                    <a:pt x="10073" y="6736"/>
                    <a:pt x="10073" y="6772"/>
                  </a:cubicBezTo>
                  <a:cubicBezTo>
                    <a:pt x="9669" y="7200"/>
                    <a:pt x="9490" y="7819"/>
                    <a:pt x="9335" y="8379"/>
                  </a:cubicBezTo>
                  <a:cubicBezTo>
                    <a:pt x="9288" y="8391"/>
                    <a:pt x="9252" y="8415"/>
                    <a:pt x="9204" y="8426"/>
                  </a:cubicBezTo>
                  <a:cubicBezTo>
                    <a:pt x="8668" y="8593"/>
                    <a:pt x="8121" y="8736"/>
                    <a:pt x="7561" y="8855"/>
                  </a:cubicBezTo>
                  <a:cubicBezTo>
                    <a:pt x="7013" y="8974"/>
                    <a:pt x="6454" y="9069"/>
                    <a:pt x="5894" y="9165"/>
                  </a:cubicBezTo>
                  <a:cubicBezTo>
                    <a:pt x="5751" y="9188"/>
                    <a:pt x="5609" y="9212"/>
                    <a:pt x="5454" y="9236"/>
                  </a:cubicBezTo>
                  <a:cubicBezTo>
                    <a:pt x="5275" y="8760"/>
                    <a:pt x="5025" y="8343"/>
                    <a:pt x="4608" y="8153"/>
                  </a:cubicBezTo>
                  <a:cubicBezTo>
                    <a:pt x="4486" y="8101"/>
                    <a:pt x="4361" y="8077"/>
                    <a:pt x="4240" y="8077"/>
                  </a:cubicBezTo>
                  <a:cubicBezTo>
                    <a:pt x="3832" y="8077"/>
                    <a:pt x="3480" y="8355"/>
                    <a:pt x="3489" y="8796"/>
                  </a:cubicBezTo>
                  <a:cubicBezTo>
                    <a:pt x="3382" y="9188"/>
                    <a:pt x="3835" y="9677"/>
                    <a:pt x="4299" y="9748"/>
                  </a:cubicBezTo>
                  <a:cubicBezTo>
                    <a:pt x="4395" y="9763"/>
                    <a:pt x="4494" y="9770"/>
                    <a:pt x="4594" y="9770"/>
                  </a:cubicBezTo>
                  <a:cubicBezTo>
                    <a:pt x="4804" y="9770"/>
                    <a:pt x="5022" y="9741"/>
                    <a:pt x="5239" y="9700"/>
                  </a:cubicBezTo>
                  <a:cubicBezTo>
                    <a:pt x="5251" y="9736"/>
                    <a:pt x="5263" y="9760"/>
                    <a:pt x="5275" y="9796"/>
                  </a:cubicBezTo>
                  <a:cubicBezTo>
                    <a:pt x="5406" y="10189"/>
                    <a:pt x="5525" y="10593"/>
                    <a:pt x="5632" y="10998"/>
                  </a:cubicBezTo>
                  <a:cubicBezTo>
                    <a:pt x="5859" y="11796"/>
                    <a:pt x="6049" y="12617"/>
                    <a:pt x="6204" y="13439"/>
                  </a:cubicBezTo>
                  <a:cubicBezTo>
                    <a:pt x="6359" y="14356"/>
                    <a:pt x="6466" y="15273"/>
                    <a:pt x="6478" y="16189"/>
                  </a:cubicBezTo>
                  <a:cubicBezTo>
                    <a:pt x="6478" y="16820"/>
                    <a:pt x="6371" y="17463"/>
                    <a:pt x="6359" y="18094"/>
                  </a:cubicBezTo>
                  <a:cubicBezTo>
                    <a:pt x="6359" y="18130"/>
                    <a:pt x="6359" y="18154"/>
                    <a:pt x="6347" y="18178"/>
                  </a:cubicBezTo>
                  <a:cubicBezTo>
                    <a:pt x="6323" y="18344"/>
                    <a:pt x="6287" y="18499"/>
                    <a:pt x="6251" y="18666"/>
                  </a:cubicBezTo>
                  <a:cubicBezTo>
                    <a:pt x="6251" y="18666"/>
                    <a:pt x="6263" y="18678"/>
                    <a:pt x="6251" y="18678"/>
                  </a:cubicBezTo>
                  <a:cubicBezTo>
                    <a:pt x="6001" y="18606"/>
                    <a:pt x="5751" y="18523"/>
                    <a:pt x="5489" y="18416"/>
                  </a:cubicBezTo>
                  <a:cubicBezTo>
                    <a:pt x="5525" y="18047"/>
                    <a:pt x="5525" y="17666"/>
                    <a:pt x="5513" y="17285"/>
                  </a:cubicBezTo>
                  <a:lnTo>
                    <a:pt x="5513" y="17285"/>
                  </a:lnTo>
                  <a:cubicBezTo>
                    <a:pt x="5644" y="17297"/>
                    <a:pt x="5787" y="17297"/>
                    <a:pt x="5918" y="17297"/>
                  </a:cubicBezTo>
                  <a:cubicBezTo>
                    <a:pt x="5954" y="17285"/>
                    <a:pt x="5954" y="17237"/>
                    <a:pt x="5918" y="17237"/>
                  </a:cubicBezTo>
                  <a:lnTo>
                    <a:pt x="5513" y="17237"/>
                  </a:lnTo>
                  <a:cubicBezTo>
                    <a:pt x="5501" y="17058"/>
                    <a:pt x="5489" y="16892"/>
                    <a:pt x="5478" y="16713"/>
                  </a:cubicBezTo>
                  <a:cubicBezTo>
                    <a:pt x="5513" y="16710"/>
                    <a:pt x="5547" y="16709"/>
                    <a:pt x="5581" y="16709"/>
                  </a:cubicBezTo>
                  <a:cubicBezTo>
                    <a:pt x="5673" y="16709"/>
                    <a:pt x="5763" y="16720"/>
                    <a:pt x="5859" y="16737"/>
                  </a:cubicBezTo>
                  <a:cubicBezTo>
                    <a:pt x="5894" y="16737"/>
                    <a:pt x="5906" y="16701"/>
                    <a:pt x="5870" y="16689"/>
                  </a:cubicBezTo>
                  <a:cubicBezTo>
                    <a:pt x="5787" y="16667"/>
                    <a:pt x="5704" y="16658"/>
                    <a:pt x="5618" y="16658"/>
                  </a:cubicBezTo>
                  <a:cubicBezTo>
                    <a:pt x="5569" y="16658"/>
                    <a:pt x="5518" y="16661"/>
                    <a:pt x="5466" y="16666"/>
                  </a:cubicBezTo>
                  <a:cubicBezTo>
                    <a:pt x="5442" y="16404"/>
                    <a:pt x="5406" y="16154"/>
                    <a:pt x="5359" y="15904"/>
                  </a:cubicBezTo>
                  <a:cubicBezTo>
                    <a:pt x="5478" y="15904"/>
                    <a:pt x="5609" y="15904"/>
                    <a:pt x="5728" y="15892"/>
                  </a:cubicBezTo>
                  <a:cubicBezTo>
                    <a:pt x="5751" y="15892"/>
                    <a:pt x="5751" y="15868"/>
                    <a:pt x="5728" y="15868"/>
                  </a:cubicBezTo>
                  <a:cubicBezTo>
                    <a:pt x="5668" y="15862"/>
                    <a:pt x="5606" y="15859"/>
                    <a:pt x="5542" y="15859"/>
                  </a:cubicBezTo>
                  <a:cubicBezTo>
                    <a:pt x="5478" y="15859"/>
                    <a:pt x="5412" y="15862"/>
                    <a:pt x="5347" y="15868"/>
                  </a:cubicBezTo>
                  <a:cubicBezTo>
                    <a:pt x="5287" y="15606"/>
                    <a:pt x="5228" y="15344"/>
                    <a:pt x="5144" y="15082"/>
                  </a:cubicBezTo>
                  <a:cubicBezTo>
                    <a:pt x="5228" y="15076"/>
                    <a:pt x="5311" y="15073"/>
                    <a:pt x="5394" y="15073"/>
                  </a:cubicBezTo>
                  <a:cubicBezTo>
                    <a:pt x="5478" y="15073"/>
                    <a:pt x="5561" y="15076"/>
                    <a:pt x="5644" y="15082"/>
                  </a:cubicBezTo>
                  <a:cubicBezTo>
                    <a:pt x="5668" y="15082"/>
                    <a:pt x="5668" y="15034"/>
                    <a:pt x="5644" y="15034"/>
                  </a:cubicBezTo>
                  <a:cubicBezTo>
                    <a:pt x="5569" y="15024"/>
                    <a:pt x="5495" y="15021"/>
                    <a:pt x="5423" y="15021"/>
                  </a:cubicBezTo>
                  <a:cubicBezTo>
                    <a:pt x="5325" y="15021"/>
                    <a:pt x="5229" y="15028"/>
                    <a:pt x="5132" y="15034"/>
                  </a:cubicBezTo>
                  <a:cubicBezTo>
                    <a:pt x="5061" y="14820"/>
                    <a:pt x="4978" y="14606"/>
                    <a:pt x="4882" y="14403"/>
                  </a:cubicBezTo>
                  <a:cubicBezTo>
                    <a:pt x="4858" y="14332"/>
                    <a:pt x="4823" y="14272"/>
                    <a:pt x="4787" y="14201"/>
                  </a:cubicBezTo>
                  <a:lnTo>
                    <a:pt x="5311" y="14201"/>
                  </a:lnTo>
                  <a:cubicBezTo>
                    <a:pt x="5347" y="14201"/>
                    <a:pt x="5347" y="14165"/>
                    <a:pt x="5323" y="14153"/>
                  </a:cubicBezTo>
                  <a:cubicBezTo>
                    <a:pt x="5218" y="14139"/>
                    <a:pt x="5109" y="14134"/>
                    <a:pt x="4999" y="14134"/>
                  </a:cubicBezTo>
                  <a:cubicBezTo>
                    <a:pt x="4921" y="14134"/>
                    <a:pt x="4842" y="14137"/>
                    <a:pt x="4763" y="14141"/>
                  </a:cubicBezTo>
                  <a:cubicBezTo>
                    <a:pt x="4632" y="13891"/>
                    <a:pt x="4477" y="13653"/>
                    <a:pt x="4323" y="13415"/>
                  </a:cubicBezTo>
                  <a:lnTo>
                    <a:pt x="4323" y="13415"/>
                  </a:lnTo>
                  <a:cubicBezTo>
                    <a:pt x="4412" y="13421"/>
                    <a:pt x="4501" y="13424"/>
                    <a:pt x="4591" y="13424"/>
                  </a:cubicBezTo>
                  <a:cubicBezTo>
                    <a:pt x="4680" y="13424"/>
                    <a:pt x="4769" y="13421"/>
                    <a:pt x="4858" y="13415"/>
                  </a:cubicBezTo>
                  <a:cubicBezTo>
                    <a:pt x="4894" y="13415"/>
                    <a:pt x="4894" y="13368"/>
                    <a:pt x="4858" y="13368"/>
                  </a:cubicBezTo>
                  <a:cubicBezTo>
                    <a:pt x="4795" y="13364"/>
                    <a:pt x="4731" y="13362"/>
                    <a:pt x="4668" y="13362"/>
                  </a:cubicBezTo>
                  <a:cubicBezTo>
                    <a:pt x="4541" y="13362"/>
                    <a:pt x="4414" y="13368"/>
                    <a:pt x="4287" y="13368"/>
                  </a:cubicBezTo>
                  <a:cubicBezTo>
                    <a:pt x="4108" y="13118"/>
                    <a:pt x="3918" y="12879"/>
                    <a:pt x="3715" y="12641"/>
                  </a:cubicBezTo>
                  <a:cubicBezTo>
                    <a:pt x="3835" y="12635"/>
                    <a:pt x="3957" y="12632"/>
                    <a:pt x="4079" y="12632"/>
                  </a:cubicBezTo>
                  <a:cubicBezTo>
                    <a:pt x="4201" y="12632"/>
                    <a:pt x="4323" y="12635"/>
                    <a:pt x="4442" y="12641"/>
                  </a:cubicBezTo>
                  <a:cubicBezTo>
                    <a:pt x="4466" y="12641"/>
                    <a:pt x="4466" y="12594"/>
                    <a:pt x="4442" y="12594"/>
                  </a:cubicBezTo>
                  <a:cubicBezTo>
                    <a:pt x="4288" y="12580"/>
                    <a:pt x="4139" y="12574"/>
                    <a:pt x="3989" y="12574"/>
                  </a:cubicBezTo>
                  <a:cubicBezTo>
                    <a:pt x="3883" y="12574"/>
                    <a:pt x="3776" y="12577"/>
                    <a:pt x="3668" y="12582"/>
                  </a:cubicBezTo>
                  <a:cubicBezTo>
                    <a:pt x="3465" y="12332"/>
                    <a:pt x="3239" y="12082"/>
                    <a:pt x="3037" y="11820"/>
                  </a:cubicBezTo>
                  <a:lnTo>
                    <a:pt x="3037" y="11820"/>
                  </a:lnTo>
                  <a:cubicBezTo>
                    <a:pt x="3406" y="11855"/>
                    <a:pt x="3787" y="11879"/>
                    <a:pt x="4168" y="11903"/>
                  </a:cubicBezTo>
                  <a:cubicBezTo>
                    <a:pt x="4192" y="11903"/>
                    <a:pt x="4192" y="11855"/>
                    <a:pt x="4168" y="11855"/>
                  </a:cubicBezTo>
                  <a:cubicBezTo>
                    <a:pt x="3775" y="11820"/>
                    <a:pt x="3382" y="11796"/>
                    <a:pt x="2989" y="11772"/>
                  </a:cubicBezTo>
                  <a:cubicBezTo>
                    <a:pt x="2846" y="11582"/>
                    <a:pt x="2692" y="11391"/>
                    <a:pt x="2549" y="11201"/>
                  </a:cubicBezTo>
                  <a:cubicBezTo>
                    <a:pt x="2755" y="11201"/>
                    <a:pt x="2961" y="11206"/>
                    <a:pt x="3168" y="11206"/>
                  </a:cubicBezTo>
                  <a:cubicBezTo>
                    <a:pt x="3271" y="11206"/>
                    <a:pt x="3374" y="11205"/>
                    <a:pt x="3477" y="11201"/>
                  </a:cubicBezTo>
                  <a:cubicBezTo>
                    <a:pt x="3501" y="11201"/>
                    <a:pt x="3501" y="11153"/>
                    <a:pt x="3477" y="11153"/>
                  </a:cubicBezTo>
                  <a:lnTo>
                    <a:pt x="2513" y="11153"/>
                  </a:lnTo>
                  <a:cubicBezTo>
                    <a:pt x="2489" y="11117"/>
                    <a:pt x="2465" y="11082"/>
                    <a:pt x="2441" y="11046"/>
                  </a:cubicBezTo>
                  <a:cubicBezTo>
                    <a:pt x="2263" y="10808"/>
                    <a:pt x="2108" y="10546"/>
                    <a:pt x="1965" y="10296"/>
                  </a:cubicBezTo>
                  <a:lnTo>
                    <a:pt x="1965" y="10296"/>
                  </a:lnTo>
                  <a:cubicBezTo>
                    <a:pt x="2215" y="10308"/>
                    <a:pt x="2477" y="10320"/>
                    <a:pt x="2739" y="10331"/>
                  </a:cubicBezTo>
                  <a:cubicBezTo>
                    <a:pt x="2763" y="10331"/>
                    <a:pt x="2763" y="10284"/>
                    <a:pt x="2739" y="10284"/>
                  </a:cubicBezTo>
                  <a:cubicBezTo>
                    <a:pt x="2465" y="10260"/>
                    <a:pt x="2203" y="10248"/>
                    <a:pt x="1930" y="10236"/>
                  </a:cubicBezTo>
                  <a:cubicBezTo>
                    <a:pt x="1810" y="10010"/>
                    <a:pt x="1691" y="9784"/>
                    <a:pt x="1584" y="9546"/>
                  </a:cubicBezTo>
                  <a:cubicBezTo>
                    <a:pt x="1906" y="9546"/>
                    <a:pt x="2227" y="9546"/>
                    <a:pt x="2549" y="9534"/>
                  </a:cubicBezTo>
                  <a:cubicBezTo>
                    <a:pt x="2572" y="9534"/>
                    <a:pt x="2572" y="9498"/>
                    <a:pt x="2549" y="9498"/>
                  </a:cubicBezTo>
                  <a:cubicBezTo>
                    <a:pt x="2382" y="9492"/>
                    <a:pt x="2218" y="9489"/>
                    <a:pt x="2055" y="9489"/>
                  </a:cubicBezTo>
                  <a:cubicBezTo>
                    <a:pt x="1891" y="9489"/>
                    <a:pt x="1727" y="9492"/>
                    <a:pt x="1560" y="9498"/>
                  </a:cubicBezTo>
                  <a:cubicBezTo>
                    <a:pt x="1429" y="9212"/>
                    <a:pt x="1322" y="8915"/>
                    <a:pt x="1227" y="8629"/>
                  </a:cubicBezTo>
                  <a:lnTo>
                    <a:pt x="2227" y="8629"/>
                  </a:lnTo>
                  <a:cubicBezTo>
                    <a:pt x="2263" y="8629"/>
                    <a:pt x="2263" y="8569"/>
                    <a:pt x="2227" y="8569"/>
                  </a:cubicBezTo>
                  <a:cubicBezTo>
                    <a:pt x="2112" y="8565"/>
                    <a:pt x="1998" y="8564"/>
                    <a:pt x="1885" y="8564"/>
                  </a:cubicBezTo>
                  <a:cubicBezTo>
                    <a:pt x="1658" y="8564"/>
                    <a:pt x="1433" y="8569"/>
                    <a:pt x="1203" y="8569"/>
                  </a:cubicBezTo>
                  <a:cubicBezTo>
                    <a:pt x="1120" y="8295"/>
                    <a:pt x="1037" y="8022"/>
                    <a:pt x="977" y="7748"/>
                  </a:cubicBezTo>
                  <a:cubicBezTo>
                    <a:pt x="1183" y="7748"/>
                    <a:pt x="1390" y="7753"/>
                    <a:pt x="1596" y="7753"/>
                  </a:cubicBezTo>
                  <a:cubicBezTo>
                    <a:pt x="1699" y="7753"/>
                    <a:pt x="1803" y="7752"/>
                    <a:pt x="1906" y="7748"/>
                  </a:cubicBezTo>
                  <a:cubicBezTo>
                    <a:pt x="1941" y="7748"/>
                    <a:pt x="1941" y="7688"/>
                    <a:pt x="1906" y="7688"/>
                  </a:cubicBezTo>
                  <a:cubicBezTo>
                    <a:pt x="1596" y="7688"/>
                    <a:pt x="1287" y="7688"/>
                    <a:pt x="965" y="7700"/>
                  </a:cubicBezTo>
                  <a:cubicBezTo>
                    <a:pt x="906" y="7367"/>
                    <a:pt x="846" y="7045"/>
                    <a:pt x="822" y="6712"/>
                  </a:cubicBezTo>
                  <a:cubicBezTo>
                    <a:pt x="1066" y="6698"/>
                    <a:pt x="1315" y="6692"/>
                    <a:pt x="1562" y="6692"/>
                  </a:cubicBezTo>
                  <a:cubicBezTo>
                    <a:pt x="1737" y="6692"/>
                    <a:pt x="1912" y="6695"/>
                    <a:pt x="2084" y="6700"/>
                  </a:cubicBezTo>
                  <a:cubicBezTo>
                    <a:pt x="2132" y="6700"/>
                    <a:pt x="2132" y="6629"/>
                    <a:pt x="2084" y="6629"/>
                  </a:cubicBezTo>
                  <a:cubicBezTo>
                    <a:pt x="1937" y="6620"/>
                    <a:pt x="1788" y="6616"/>
                    <a:pt x="1637" y="6616"/>
                  </a:cubicBezTo>
                  <a:cubicBezTo>
                    <a:pt x="1364" y="6616"/>
                    <a:pt x="1087" y="6629"/>
                    <a:pt x="810" y="6652"/>
                  </a:cubicBezTo>
                  <a:cubicBezTo>
                    <a:pt x="787" y="6343"/>
                    <a:pt x="787" y="6045"/>
                    <a:pt x="798" y="5736"/>
                  </a:cubicBezTo>
                  <a:cubicBezTo>
                    <a:pt x="1120" y="5712"/>
                    <a:pt x="1441" y="5700"/>
                    <a:pt x="1763" y="5676"/>
                  </a:cubicBezTo>
                  <a:cubicBezTo>
                    <a:pt x="1799" y="5676"/>
                    <a:pt x="1799" y="5617"/>
                    <a:pt x="1763" y="5617"/>
                  </a:cubicBezTo>
                  <a:cubicBezTo>
                    <a:pt x="1441" y="5640"/>
                    <a:pt x="1120" y="5664"/>
                    <a:pt x="798" y="5688"/>
                  </a:cubicBezTo>
                  <a:cubicBezTo>
                    <a:pt x="822" y="5343"/>
                    <a:pt x="870" y="4997"/>
                    <a:pt x="941" y="4664"/>
                  </a:cubicBezTo>
                  <a:cubicBezTo>
                    <a:pt x="1211" y="4664"/>
                    <a:pt x="1476" y="4669"/>
                    <a:pt x="1739" y="4669"/>
                  </a:cubicBezTo>
                  <a:cubicBezTo>
                    <a:pt x="1870" y="4669"/>
                    <a:pt x="2001" y="4668"/>
                    <a:pt x="2132" y="4664"/>
                  </a:cubicBezTo>
                  <a:cubicBezTo>
                    <a:pt x="2180" y="4664"/>
                    <a:pt x="2180" y="4593"/>
                    <a:pt x="2132" y="4593"/>
                  </a:cubicBezTo>
                  <a:cubicBezTo>
                    <a:pt x="1739" y="4593"/>
                    <a:pt x="1346" y="4593"/>
                    <a:pt x="953" y="4605"/>
                  </a:cubicBezTo>
                  <a:cubicBezTo>
                    <a:pt x="1025" y="4307"/>
                    <a:pt x="1120" y="4021"/>
                    <a:pt x="1227" y="3747"/>
                  </a:cubicBezTo>
                  <a:lnTo>
                    <a:pt x="2644" y="3747"/>
                  </a:lnTo>
                  <a:cubicBezTo>
                    <a:pt x="2692" y="3747"/>
                    <a:pt x="2692" y="3676"/>
                    <a:pt x="2644" y="3676"/>
                  </a:cubicBezTo>
                  <a:lnTo>
                    <a:pt x="1263" y="3676"/>
                  </a:lnTo>
                  <a:cubicBezTo>
                    <a:pt x="1406" y="3331"/>
                    <a:pt x="1596" y="2997"/>
                    <a:pt x="1810" y="2688"/>
                  </a:cubicBezTo>
                  <a:lnTo>
                    <a:pt x="2965" y="2688"/>
                  </a:lnTo>
                  <a:cubicBezTo>
                    <a:pt x="3013" y="2688"/>
                    <a:pt x="3013" y="2616"/>
                    <a:pt x="2965" y="2616"/>
                  </a:cubicBezTo>
                  <a:cubicBezTo>
                    <a:pt x="2781" y="2610"/>
                    <a:pt x="2596" y="2607"/>
                    <a:pt x="2413" y="2607"/>
                  </a:cubicBezTo>
                  <a:cubicBezTo>
                    <a:pt x="2230" y="2607"/>
                    <a:pt x="2049" y="2610"/>
                    <a:pt x="1870" y="2616"/>
                  </a:cubicBezTo>
                  <a:cubicBezTo>
                    <a:pt x="1918" y="2545"/>
                    <a:pt x="1965" y="2485"/>
                    <a:pt x="2013" y="2414"/>
                  </a:cubicBezTo>
                  <a:cubicBezTo>
                    <a:pt x="2168" y="2223"/>
                    <a:pt x="2346" y="2033"/>
                    <a:pt x="2525" y="1866"/>
                  </a:cubicBezTo>
                  <a:cubicBezTo>
                    <a:pt x="2900" y="1827"/>
                    <a:pt x="3274" y="1804"/>
                    <a:pt x="3649" y="1804"/>
                  </a:cubicBezTo>
                  <a:cubicBezTo>
                    <a:pt x="3727" y="1804"/>
                    <a:pt x="3805" y="1805"/>
                    <a:pt x="3882" y="1807"/>
                  </a:cubicBezTo>
                  <a:cubicBezTo>
                    <a:pt x="3930" y="1807"/>
                    <a:pt x="3930" y="1747"/>
                    <a:pt x="3882" y="1747"/>
                  </a:cubicBezTo>
                  <a:cubicBezTo>
                    <a:pt x="3767" y="1741"/>
                    <a:pt x="3652" y="1738"/>
                    <a:pt x="3538" y="1738"/>
                  </a:cubicBezTo>
                  <a:cubicBezTo>
                    <a:pt x="3225" y="1738"/>
                    <a:pt x="2913" y="1760"/>
                    <a:pt x="2608" y="1795"/>
                  </a:cubicBezTo>
                  <a:cubicBezTo>
                    <a:pt x="2906" y="1533"/>
                    <a:pt x="3239" y="1307"/>
                    <a:pt x="3596" y="1116"/>
                  </a:cubicBezTo>
                  <a:cubicBezTo>
                    <a:pt x="4120" y="1116"/>
                    <a:pt x="4656" y="1128"/>
                    <a:pt x="5180" y="1152"/>
                  </a:cubicBezTo>
                  <a:cubicBezTo>
                    <a:pt x="5183" y="1153"/>
                    <a:pt x="5186" y="1153"/>
                    <a:pt x="5189" y="1153"/>
                  </a:cubicBezTo>
                  <a:cubicBezTo>
                    <a:pt x="5227" y="1153"/>
                    <a:pt x="5224" y="1080"/>
                    <a:pt x="5180" y="1068"/>
                  </a:cubicBezTo>
                  <a:cubicBezTo>
                    <a:pt x="4823" y="1042"/>
                    <a:pt x="4472" y="1028"/>
                    <a:pt x="4118" y="1028"/>
                  </a:cubicBezTo>
                  <a:cubicBezTo>
                    <a:pt x="4000" y="1028"/>
                    <a:pt x="3882" y="1030"/>
                    <a:pt x="3763" y="1033"/>
                  </a:cubicBezTo>
                  <a:cubicBezTo>
                    <a:pt x="4696" y="584"/>
                    <a:pt x="5769" y="389"/>
                    <a:pt x="6855" y="389"/>
                  </a:cubicBezTo>
                  <a:close/>
                  <a:moveTo>
                    <a:pt x="9228" y="8843"/>
                  </a:moveTo>
                  <a:lnTo>
                    <a:pt x="9228" y="8843"/>
                  </a:lnTo>
                  <a:cubicBezTo>
                    <a:pt x="8966" y="9879"/>
                    <a:pt x="8776" y="10927"/>
                    <a:pt x="8633" y="11975"/>
                  </a:cubicBezTo>
                  <a:cubicBezTo>
                    <a:pt x="8299" y="14272"/>
                    <a:pt x="8228" y="16594"/>
                    <a:pt x="8383" y="18904"/>
                  </a:cubicBezTo>
                  <a:cubicBezTo>
                    <a:pt x="8321" y="18906"/>
                    <a:pt x="8260" y="18907"/>
                    <a:pt x="8199" y="18907"/>
                  </a:cubicBezTo>
                  <a:cubicBezTo>
                    <a:pt x="7941" y="18907"/>
                    <a:pt x="7690" y="18890"/>
                    <a:pt x="7478" y="18880"/>
                  </a:cubicBezTo>
                  <a:cubicBezTo>
                    <a:pt x="7144" y="18856"/>
                    <a:pt x="6847" y="18821"/>
                    <a:pt x="6561" y="18749"/>
                  </a:cubicBezTo>
                  <a:cubicBezTo>
                    <a:pt x="6621" y="18594"/>
                    <a:pt x="6680" y="18452"/>
                    <a:pt x="6716" y="18285"/>
                  </a:cubicBezTo>
                  <a:cubicBezTo>
                    <a:pt x="6728" y="18178"/>
                    <a:pt x="6752" y="18071"/>
                    <a:pt x="6752" y="17963"/>
                  </a:cubicBezTo>
                  <a:cubicBezTo>
                    <a:pt x="6954" y="16892"/>
                    <a:pt x="6787" y="15618"/>
                    <a:pt x="6680" y="14642"/>
                  </a:cubicBezTo>
                  <a:cubicBezTo>
                    <a:pt x="6525" y="13272"/>
                    <a:pt x="6228" y="11927"/>
                    <a:pt x="5847" y="10617"/>
                  </a:cubicBezTo>
                  <a:cubicBezTo>
                    <a:pt x="5763" y="10343"/>
                    <a:pt x="5692" y="9986"/>
                    <a:pt x="5585" y="9641"/>
                  </a:cubicBezTo>
                  <a:cubicBezTo>
                    <a:pt x="5787" y="9593"/>
                    <a:pt x="5978" y="9558"/>
                    <a:pt x="6156" y="9522"/>
                  </a:cubicBezTo>
                  <a:cubicBezTo>
                    <a:pt x="7073" y="9367"/>
                    <a:pt x="7978" y="9188"/>
                    <a:pt x="8871" y="8938"/>
                  </a:cubicBezTo>
                  <a:cubicBezTo>
                    <a:pt x="8978" y="8915"/>
                    <a:pt x="9097" y="8879"/>
                    <a:pt x="9228" y="8843"/>
                  </a:cubicBezTo>
                  <a:close/>
                  <a:moveTo>
                    <a:pt x="10157" y="18309"/>
                  </a:moveTo>
                  <a:lnTo>
                    <a:pt x="10157" y="18309"/>
                  </a:lnTo>
                  <a:cubicBezTo>
                    <a:pt x="10609" y="18904"/>
                    <a:pt x="10073" y="19642"/>
                    <a:pt x="9442" y="19904"/>
                  </a:cubicBezTo>
                  <a:cubicBezTo>
                    <a:pt x="8978" y="20095"/>
                    <a:pt x="8466" y="20118"/>
                    <a:pt x="7966" y="20130"/>
                  </a:cubicBezTo>
                  <a:cubicBezTo>
                    <a:pt x="7842" y="20134"/>
                    <a:pt x="7712" y="20136"/>
                    <a:pt x="7577" y="20136"/>
                  </a:cubicBezTo>
                  <a:cubicBezTo>
                    <a:pt x="6819" y="20136"/>
                    <a:pt x="5928" y="20057"/>
                    <a:pt x="5311" y="19642"/>
                  </a:cubicBezTo>
                  <a:cubicBezTo>
                    <a:pt x="5299" y="19630"/>
                    <a:pt x="5299" y="19630"/>
                    <a:pt x="5299" y="19618"/>
                  </a:cubicBezTo>
                  <a:cubicBezTo>
                    <a:pt x="5132" y="19404"/>
                    <a:pt x="4894" y="19285"/>
                    <a:pt x="4894" y="18963"/>
                  </a:cubicBezTo>
                  <a:cubicBezTo>
                    <a:pt x="4894" y="18725"/>
                    <a:pt x="5049" y="18547"/>
                    <a:pt x="5204" y="18392"/>
                  </a:cubicBezTo>
                  <a:cubicBezTo>
                    <a:pt x="5204" y="18428"/>
                    <a:pt x="5204" y="18463"/>
                    <a:pt x="5204" y="18487"/>
                  </a:cubicBezTo>
                  <a:cubicBezTo>
                    <a:pt x="5204" y="18487"/>
                    <a:pt x="5216" y="18499"/>
                    <a:pt x="5216" y="18499"/>
                  </a:cubicBezTo>
                  <a:cubicBezTo>
                    <a:pt x="5180" y="18523"/>
                    <a:pt x="5156" y="18571"/>
                    <a:pt x="5180" y="18618"/>
                  </a:cubicBezTo>
                  <a:cubicBezTo>
                    <a:pt x="5228" y="18749"/>
                    <a:pt x="5406" y="18821"/>
                    <a:pt x="5525" y="18892"/>
                  </a:cubicBezTo>
                  <a:cubicBezTo>
                    <a:pt x="5634" y="18946"/>
                    <a:pt x="5772" y="19001"/>
                    <a:pt x="5904" y="19001"/>
                  </a:cubicBezTo>
                  <a:cubicBezTo>
                    <a:pt x="5917" y="19001"/>
                    <a:pt x="5929" y="19000"/>
                    <a:pt x="5942" y="18999"/>
                  </a:cubicBezTo>
                  <a:cubicBezTo>
                    <a:pt x="6466" y="19228"/>
                    <a:pt x="7180" y="19251"/>
                    <a:pt x="7725" y="19251"/>
                  </a:cubicBezTo>
                  <a:cubicBezTo>
                    <a:pt x="7862" y="19251"/>
                    <a:pt x="7987" y="19249"/>
                    <a:pt x="8097" y="19249"/>
                  </a:cubicBezTo>
                  <a:cubicBezTo>
                    <a:pt x="8228" y="19237"/>
                    <a:pt x="8383" y="19237"/>
                    <a:pt x="8549" y="19225"/>
                  </a:cubicBezTo>
                  <a:cubicBezTo>
                    <a:pt x="8574" y="19230"/>
                    <a:pt x="8597" y="19233"/>
                    <a:pt x="8618" y="19233"/>
                  </a:cubicBezTo>
                  <a:cubicBezTo>
                    <a:pt x="8648" y="19233"/>
                    <a:pt x="8676" y="19227"/>
                    <a:pt x="8704" y="19214"/>
                  </a:cubicBezTo>
                  <a:cubicBezTo>
                    <a:pt x="9347" y="19154"/>
                    <a:pt x="10061" y="18975"/>
                    <a:pt x="10157" y="18321"/>
                  </a:cubicBezTo>
                  <a:cubicBezTo>
                    <a:pt x="10157" y="18321"/>
                    <a:pt x="10157" y="18309"/>
                    <a:pt x="10157" y="18309"/>
                  </a:cubicBezTo>
                  <a:close/>
                  <a:moveTo>
                    <a:pt x="4858" y="19642"/>
                  </a:moveTo>
                  <a:lnTo>
                    <a:pt x="4858" y="19642"/>
                  </a:lnTo>
                  <a:cubicBezTo>
                    <a:pt x="4918" y="19702"/>
                    <a:pt x="4989" y="19749"/>
                    <a:pt x="5061" y="19773"/>
                  </a:cubicBezTo>
                  <a:cubicBezTo>
                    <a:pt x="5560" y="20338"/>
                    <a:pt x="6570" y="20506"/>
                    <a:pt x="7506" y="20506"/>
                  </a:cubicBezTo>
                  <a:cubicBezTo>
                    <a:pt x="8111" y="20506"/>
                    <a:pt x="8686" y="20436"/>
                    <a:pt x="9073" y="20357"/>
                  </a:cubicBezTo>
                  <a:cubicBezTo>
                    <a:pt x="9514" y="20273"/>
                    <a:pt x="9966" y="20023"/>
                    <a:pt x="10288" y="19690"/>
                  </a:cubicBezTo>
                  <a:lnTo>
                    <a:pt x="10288" y="19690"/>
                  </a:lnTo>
                  <a:cubicBezTo>
                    <a:pt x="10480" y="20835"/>
                    <a:pt x="9221" y="21318"/>
                    <a:pt x="7864" y="21318"/>
                  </a:cubicBezTo>
                  <a:cubicBezTo>
                    <a:pt x="6287" y="21318"/>
                    <a:pt x="4577" y="20666"/>
                    <a:pt x="4858" y="19642"/>
                  </a:cubicBezTo>
                  <a:close/>
                  <a:moveTo>
                    <a:pt x="10490" y="20702"/>
                  </a:moveTo>
                  <a:cubicBezTo>
                    <a:pt x="10633" y="22000"/>
                    <a:pt x="9014" y="22464"/>
                    <a:pt x="7918" y="22464"/>
                  </a:cubicBezTo>
                  <a:cubicBezTo>
                    <a:pt x="6847" y="22452"/>
                    <a:pt x="4775" y="22285"/>
                    <a:pt x="4835" y="20845"/>
                  </a:cubicBezTo>
                  <a:lnTo>
                    <a:pt x="4835" y="20845"/>
                  </a:lnTo>
                  <a:cubicBezTo>
                    <a:pt x="5370" y="21369"/>
                    <a:pt x="6323" y="21523"/>
                    <a:pt x="7002" y="21595"/>
                  </a:cubicBezTo>
                  <a:cubicBezTo>
                    <a:pt x="7176" y="21615"/>
                    <a:pt x="7384" y="21627"/>
                    <a:pt x="7612" y="21627"/>
                  </a:cubicBezTo>
                  <a:cubicBezTo>
                    <a:pt x="8595" y="21627"/>
                    <a:pt x="9939" y="21408"/>
                    <a:pt x="10490" y="20702"/>
                  </a:cubicBezTo>
                  <a:close/>
                  <a:moveTo>
                    <a:pt x="5632" y="22381"/>
                  </a:moveTo>
                  <a:cubicBezTo>
                    <a:pt x="6371" y="22690"/>
                    <a:pt x="7287" y="22821"/>
                    <a:pt x="7775" y="22833"/>
                  </a:cubicBezTo>
                  <a:cubicBezTo>
                    <a:pt x="7820" y="22835"/>
                    <a:pt x="7866" y="22836"/>
                    <a:pt x="7913" y="22836"/>
                  </a:cubicBezTo>
                  <a:cubicBezTo>
                    <a:pt x="8474" y="22836"/>
                    <a:pt x="9157" y="22704"/>
                    <a:pt x="9728" y="22440"/>
                  </a:cubicBezTo>
                  <a:lnTo>
                    <a:pt x="9728" y="22440"/>
                  </a:lnTo>
                  <a:cubicBezTo>
                    <a:pt x="9238" y="22977"/>
                    <a:pt x="8610" y="23274"/>
                    <a:pt x="7788" y="23274"/>
                  </a:cubicBezTo>
                  <a:cubicBezTo>
                    <a:pt x="7772" y="23274"/>
                    <a:pt x="7756" y="23274"/>
                    <a:pt x="7740" y="23274"/>
                  </a:cubicBezTo>
                  <a:cubicBezTo>
                    <a:pt x="6930" y="23250"/>
                    <a:pt x="6180" y="22940"/>
                    <a:pt x="5632" y="22381"/>
                  </a:cubicBezTo>
                  <a:close/>
                  <a:moveTo>
                    <a:pt x="6908" y="1"/>
                  </a:moveTo>
                  <a:cubicBezTo>
                    <a:pt x="5482" y="1"/>
                    <a:pt x="4079" y="326"/>
                    <a:pt x="2942" y="1080"/>
                  </a:cubicBezTo>
                  <a:cubicBezTo>
                    <a:pt x="632" y="2604"/>
                    <a:pt x="1" y="5676"/>
                    <a:pt x="739" y="8224"/>
                  </a:cubicBezTo>
                  <a:cubicBezTo>
                    <a:pt x="1203" y="9819"/>
                    <a:pt x="2120" y="11272"/>
                    <a:pt x="3203" y="12534"/>
                  </a:cubicBezTo>
                  <a:cubicBezTo>
                    <a:pt x="3656" y="13070"/>
                    <a:pt x="4085" y="13594"/>
                    <a:pt x="4406" y="14177"/>
                  </a:cubicBezTo>
                  <a:cubicBezTo>
                    <a:pt x="4394" y="14189"/>
                    <a:pt x="4370" y="14189"/>
                    <a:pt x="4346" y="14189"/>
                  </a:cubicBezTo>
                  <a:cubicBezTo>
                    <a:pt x="4323" y="14189"/>
                    <a:pt x="4323" y="14225"/>
                    <a:pt x="4346" y="14225"/>
                  </a:cubicBezTo>
                  <a:cubicBezTo>
                    <a:pt x="4370" y="14225"/>
                    <a:pt x="4406" y="14225"/>
                    <a:pt x="4430" y="14213"/>
                  </a:cubicBezTo>
                  <a:cubicBezTo>
                    <a:pt x="4608" y="14534"/>
                    <a:pt x="4763" y="14880"/>
                    <a:pt x="4870" y="15249"/>
                  </a:cubicBezTo>
                  <a:cubicBezTo>
                    <a:pt x="5168" y="16201"/>
                    <a:pt x="5204" y="17189"/>
                    <a:pt x="5204" y="18178"/>
                  </a:cubicBezTo>
                  <a:cubicBezTo>
                    <a:pt x="4847" y="18190"/>
                    <a:pt x="4585" y="18582"/>
                    <a:pt x="4561" y="18928"/>
                  </a:cubicBezTo>
                  <a:cubicBezTo>
                    <a:pt x="4561" y="19083"/>
                    <a:pt x="4608" y="19285"/>
                    <a:pt x="4716" y="19464"/>
                  </a:cubicBezTo>
                  <a:cubicBezTo>
                    <a:pt x="4382" y="19773"/>
                    <a:pt x="4394" y="20237"/>
                    <a:pt x="4656" y="20630"/>
                  </a:cubicBezTo>
                  <a:cubicBezTo>
                    <a:pt x="4311" y="21321"/>
                    <a:pt x="4632" y="21821"/>
                    <a:pt x="5204" y="22166"/>
                  </a:cubicBezTo>
                  <a:cubicBezTo>
                    <a:pt x="5541" y="23167"/>
                    <a:pt x="6640" y="23660"/>
                    <a:pt x="7750" y="23660"/>
                  </a:cubicBezTo>
                  <a:cubicBezTo>
                    <a:pt x="8951" y="23660"/>
                    <a:pt x="10164" y="23084"/>
                    <a:pt x="10442" y="21952"/>
                  </a:cubicBezTo>
                  <a:cubicBezTo>
                    <a:pt x="10847" y="21535"/>
                    <a:pt x="11038" y="20976"/>
                    <a:pt x="10740" y="20249"/>
                  </a:cubicBezTo>
                  <a:cubicBezTo>
                    <a:pt x="10740" y="20226"/>
                    <a:pt x="10728" y="20214"/>
                    <a:pt x="10716" y="20202"/>
                  </a:cubicBezTo>
                  <a:cubicBezTo>
                    <a:pt x="10764" y="19976"/>
                    <a:pt x="10740" y="19725"/>
                    <a:pt x="10645" y="19428"/>
                  </a:cubicBezTo>
                  <a:cubicBezTo>
                    <a:pt x="10633" y="19368"/>
                    <a:pt x="10597" y="19333"/>
                    <a:pt x="10562" y="19321"/>
                  </a:cubicBezTo>
                  <a:cubicBezTo>
                    <a:pt x="10800" y="18868"/>
                    <a:pt x="10788" y="18356"/>
                    <a:pt x="10240" y="17916"/>
                  </a:cubicBezTo>
                  <a:cubicBezTo>
                    <a:pt x="10216" y="17892"/>
                    <a:pt x="10181" y="17880"/>
                    <a:pt x="10157" y="17880"/>
                  </a:cubicBezTo>
                  <a:cubicBezTo>
                    <a:pt x="9633" y="14094"/>
                    <a:pt x="13431" y="11605"/>
                    <a:pt x="14645" y="8331"/>
                  </a:cubicBezTo>
                  <a:cubicBezTo>
                    <a:pt x="15717" y="5438"/>
                    <a:pt x="14169" y="2509"/>
                    <a:pt x="11538" y="1128"/>
                  </a:cubicBezTo>
                  <a:cubicBezTo>
                    <a:pt x="10209" y="428"/>
                    <a:pt x="8543" y="1"/>
                    <a:pt x="6908"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26"/>
            <p:cNvSpPr/>
            <p:nvPr/>
          </p:nvSpPr>
          <p:spPr>
            <a:xfrm>
              <a:off x="5704950" y="3605125"/>
              <a:ext cx="92500" cy="62200"/>
            </a:xfrm>
            <a:custGeom>
              <a:rect b="b" l="l" r="r" t="t"/>
              <a:pathLst>
                <a:path extrusionOk="0" h="2488" w="3700">
                  <a:moveTo>
                    <a:pt x="450" y="420"/>
                  </a:moveTo>
                  <a:lnTo>
                    <a:pt x="450" y="420"/>
                  </a:lnTo>
                  <a:cubicBezTo>
                    <a:pt x="1354" y="694"/>
                    <a:pt x="2331" y="848"/>
                    <a:pt x="3248" y="1087"/>
                  </a:cubicBezTo>
                  <a:cubicBezTo>
                    <a:pt x="3248" y="1087"/>
                    <a:pt x="3248" y="1087"/>
                    <a:pt x="3248" y="1099"/>
                  </a:cubicBezTo>
                  <a:cubicBezTo>
                    <a:pt x="3236" y="1301"/>
                    <a:pt x="3248" y="1491"/>
                    <a:pt x="3283" y="1682"/>
                  </a:cubicBezTo>
                  <a:cubicBezTo>
                    <a:pt x="2438" y="1777"/>
                    <a:pt x="1390" y="1849"/>
                    <a:pt x="652" y="2242"/>
                  </a:cubicBezTo>
                  <a:cubicBezTo>
                    <a:pt x="581" y="1634"/>
                    <a:pt x="497" y="1027"/>
                    <a:pt x="450" y="420"/>
                  </a:cubicBezTo>
                  <a:close/>
                  <a:moveTo>
                    <a:pt x="204" y="1"/>
                  </a:moveTo>
                  <a:cubicBezTo>
                    <a:pt x="70" y="1"/>
                    <a:pt x="0" y="142"/>
                    <a:pt x="45" y="241"/>
                  </a:cubicBezTo>
                  <a:cubicBezTo>
                    <a:pt x="45" y="968"/>
                    <a:pt x="128" y="1706"/>
                    <a:pt x="378" y="2384"/>
                  </a:cubicBezTo>
                  <a:cubicBezTo>
                    <a:pt x="401" y="2453"/>
                    <a:pt x="468" y="2488"/>
                    <a:pt x="532" y="2488"/>
                  </a:cubicBezTo>
                  <a:cubicBezTo>
                    <a:pt x="568" y="2488"/>
                    <a:pt x="603" y="2477"/>
                    <a:pt x="628" y="2456"/>
                  </a:cubicBezTo>
                  <a:cubicBezTo>
                    <a:pt x="645" y="2456"/>
                    <a:pt x="661" y="2457"/>
                    <a:pt x="678" y="2457"/>
                  </a:cubicBezTo>
                  <a:cubicBezTo>
                    <a:pt x="1078" y="2457"/>
                    <a:pt x="1478" y="2322"/>
                    <a:pt x="1866" y="2242"/>
                  </a:cubicBezTo>
                  <a:cubicBezTo>
                    <a:pt x="2402" y="2146"/>
                    <a:pt x="2950" y="2063"/>
                    <a:pt x="3498" y="2003"/>
                  </a:cubicBezTo>
                  <a:cubicBezTo>
                    <a:pt x="3605" y="1991"/>
                    <a:pt x="3700" y="1908"/>
                    <a:pt x="3664" y="1789"/>
                  </a:cubicBezTo>
                  <a:cubicBezTo>
                    <a:pt x="3605" y="1551"/>
                    <a:pt x="3581" y="1337"/>
                    <a:pt x="3593" y="1099"/>
                  </a:cubicBezTo>
                  <a:cubicBezTo>
                    <a:pt x="3593" y="1087"/>
                    <a:pt x="3581" y="1075"/>
                    <a:pt x="3581" y="1075"/>
                  </a:cubicBezTo>
                  <a:cubicBezTo>
                    <a:pt x="3593" y="1039"/>
                    <a:pt x="3581" y="1003"/>
                    <a:pt x="3545" y="979"/>
                  </a:cubicBezTo>
                  <a:cubicBezTo>
                    <a:pt x="3533" y="968"/>
                    <a:pt x="3510" y="944"/>
                    <a:pt x="3486" y="944"/>
                  </a:cubicBezTo>
                  <a:cubicBezTo>
                    <a:pt x="2581" y="325"/>
                    <a:pt x="1295" y="158"/>
                    <a:pt x="235" y="3"/>
                  </a:cubicBezTo>
                  <a:cubicBezTo>
                    <a:pt x="224" y="1"/>
                    <a:pt x="214" y="1"/>
                    <a:pt x="20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26"/>
            <p:cNvSpPr/>
            <p:nvPr/>
          </p:nvSpPr>
          <p:spPr>
            <a:xfrm>
              <a:off x="5786725" y="3418700"/>
              <a:ext cx="97650" cy="92100"/>
            </a:xfrm>
            <a:custGeom>
              <a:rect b="b" l="l" r="r" t="t"/>
              <a:pathLst>
                <a:path extrusionOk="0" h="3684" w="3906">
                  <a:moveTo>
                    <a:pt x="1941" y="424"/>
                  </a:moveTo>
                  <a:cubicBezTo>
                    <a:pt x="2394" y="1328"/>
                    <a:pt x="2906" y="2209"/>
                    <a:pt x="3406" y="3102"/>
                  </a:cubicBezTo>
                  <a:cubicBezTo>
                    <a:pt x="3260" y="3160"/>
                    <a:pt x="3135" y="3194"/>
                    <a:pt x="3010" y="3194"/>
                  </a:cubicBezTo>
                  <a:cubicBezTo>
                    <a:pt x="2848" y="3194"/>
                    <a:pt x="2685" y="3136"/>
                    <a:pt x="2477" y="2995"/>
                  </a:cubicBezTo>
                  <a:cubicBezTo>
                    <a:pt x="2251" y="2841"/>
                    <a:pt x="2036" y="2650"/>
                    <a:pt x="1810" y="2495"/>
                  </a:cubicBezTo>
                  <a:cubicBezTo>
                    <a:pt x="1382" y="2186"/>
                    <a:pt x="929" y="1864"/>
                    <a:pt x="441" y="1638"/>
                  </a:cubicBezTo>
                  <a:cubicBezTo>
                    <a:pt x="905" y="1174"/>
                    <a:pt x="1417" y="816"/>
                    <a:pt x="1941" y="424"/>
                  </a:cubicBezTo>
                  <a:close/>
                  <a:moveTo>
                    <a:pt x="2042" y="0"/>
                  </a:moveTo>
                  <a:cubicBezTo>
                    <a:pt x="2011" y="0"/>
                    <a:pt x="1981" y="7"/>
                    <a:pt x="1953" y="19"/>
                  </a:cubicBezTo>
                  <a:cubicBezTo>
                    <a:pt x="1933" y="14"/>
                    <a:pt x="1912" y="11"/>
                    <a:pt x="1889" y="11"/>
                  </a:cubicBezTo>
                  <a:cubicBezTo>
                    <a:pt x="1856" y="11"/>
                    <a:pt x="1821" y="17"/>
                    <a:pt x="1786" y="31"/>
                  </a:cubicBezTo>
                  <a:cubicBezTo>
                    <a:pt x="1108" y="316"/>
                    <a:pt x="524" y="936"/>
                    <a:pt x="84" y="1519"/>
                  </a:cubicBezTo>
                  <a:cubicBezTo>
                    <a:pt x="0" y="1626"/>
                    <a:pt x="96" y="1745"/>
                    <a:pt x="215" y="1769"/>
                  </a:cubicBezTo>
                  <a:cubicBezTo>
                    <a:pt x="881" y="2376"/>
                    <a:pt x="1691" y="2864"/>
                    <a:pt x="2405" y="3436"/>
                  </a:cubicBezTo>
                  <a:cubicBezTo>
                    <a:pt x="2622" y="3614"/>
                    <a:pt x="2787" y="3683"/>
                    <a:pt x="2947" y="3683"/>
                  </a:cubicBezTo>
                  <a:cubicBezTo>
                    <a:pt x="3183" y="3683"/>
                    <a:pt x="3411" y="3534"/>
                    <a:pt x="3787" y="3364"/>
                  </a:cubicBezTo>
                  <a:cubicBezTo>
                    <a:pt x="3882" y="3317"/>
                    <a:pt x="3906" y="3174"/>
                    <a:pt x="3858" y="3091"/>
                  </a:cubicBezTo>
                  <a:cubicBezTo>
                    <a:pt x="3298" y="2102"/>
                    <a:pt x="2775" y="1078"/>
                    <a:pt x="2203" y="90"/>
                  </a:cubicBezTo>
                  <a:cubicBezTo>
                    <a:pt x="2163" y="27"/>
                    <a:pt x="2102" y="0"/>
                    <a:pt x="2042"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26"/>
            <p:cNvSpPr/>
            <p:nvPr/>
          </p:nvSpPr>
          <p:spPr>
            <a:xfrm>
              <a:off x="5929600" y="3357475"/>
              <a:ext cx="62825" cy="102350"/>
            </a:xfrm>
            <a:custGeom>
              <a:rect b="b" l="l" r="r" t="t"/>
              <a:pathLst>
                <a:path extrusionOk="0" h="4094" w="2513">
                  <a:moveTo>
                    <a:pt x="1708" y="504"/>
                  </a:moveTo>
                  <a:cubicBezTo>
                    <a:pt x="2117" y="504"/>
                    <a:pt x="1987" y="878"/>
                    <a:pt x="1965" y="1301"/>
                  </a:cubicBezTo>
                  <a:cubicBezTo>
                    <a:pt x="1941" y="1789"/>
                    <a:pt x="1905" y="2253"/>
                    <a:pt x="1858" y="2730"/>
                  </a:cubicBezTo>
                  <a:cubicBezTo>
                    <a:pt x="1798" y="3385"/>
                    <a:pt x="1774" y="3623"/>
                    <a:pt x="1167" y="3670"/>
                  </a:cubicBezTo>
                  <a:cubicBezTo>
                    <a:pt x="989" y="2611"/>
                    <a:pt x="727" y="1575"/>
                    <a:pt x="262" y="610"/>
                  </a:cubicBezTo>
                  <a:cubicBezTo>
                    <a:pt x="703" y="598"/>
                    <a:pt x="1131" y="575"/>
                    <a:pt x="1572" y="515"/>
                  </a:cubicBezTo>
                  <a:cubicBezTo>
                    <a:pt x="1623" y="508"/>
                    <a:pt x="1668" y="504"/>
                    <a:pt x="1708" y="504"/>
                  </a:cubicBezTo>
                  <a:close/>
                  <a:moveTo>
                    <a:pt x="1925" y="0"/>
                  </a:moveTo>
                  <a:cubicBezTo>
                    <a:pt x="1386" y="0"/>
                    <a:pt x="792" y="170"/>
                    <a:pt x="262" y="170"/>
                  </a:cubicBezTo>
                  <a:cubicBezTo>
                    <a:pt x="60" y="170"/>
                    <a:pt x="0" y="408"/>
                    <a:pt x="96" y="539"/>
                  </a:cubicBezTo>
                  <a:cubicBezTo>
                    <a:pt x="60" y="563"/>
                    <a:pt x="36" y="598"/>
                    <a:pt x="48" y="646"/>
                  </a:cubicBezTo>
                  <a:cubicBezTo>
                    <a:pt x="358" y="1730"/>
                    <a:pt x="655" y="2813"/>
                    <a:pt x="810" y="3932"/>
                  </a:cubicBezTo>
                  <a:cubicBezTo>
                    <a:pt x="822" y="4016"/>
                    <a:pt x="917" y="4075"/>
                    <a:pt x="1001" y="4075"/>
                  </a:cubicBezTo>
                  <a:cubicBezTo>
                    <a:pt x="1223" y="4081"/>
                    <a:pt x="1404" y="4093"/>
                    <a:pt x="1552" y="4093"/>
                  </a:cubicBezTo>
                  <a:cubicBezTo>
                    <a:pt x="1993" y="4093"/>
                    <a:pt x="2147" y="3987"/>
                    <a:pt x="2227" y="3301"/>
                  </a:cubicBezTo>
                  <a:cubicBezTo>
                    <a:pt x="2298" y="2730"/>
                    <a:pt x="2346" y="2158"/>
                    <a:pt x="2382" y="1587"/>
                  </a:cubicBezTo>
                  <a:cubicBezTo>
                    <a:pt x="2417" y="1146"/>
                    <a:pt x="2513" y="610"/>
                    <a:pt x="2417" y="170"/>
                  </a:cubicBezTo>
                  <a:cubicBezTo>
                    <a:pt x="2405" y="110"/>
                    <a:pt x="2334" y="39"/>
                    <a:pt x="2263" y="27"/>
                  </a:cubicBezTo>
                  <a:cubicBezTo>
                    <a:pt x="2153" y="8"/>
                    <a:pt x="2040" y="0"/>
                    <a:pt x="1925"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26"/>
            <p:cNvSpPr/>
            <p:nvPr/>
          </p:nvSpPr>
          <p:spPr>
            <a:xfrm>
              <a:off x="6076650" y="3367725"/>
              <a:ext cx="95275" cy="105850"/>
            </a:xfrm>
            <a:custGeom>
              <a:rect b="b" l="l" r="r" t="t"/>
              <a:pathLst>
                <a:path extrusionOk="0" h="4234" w="3811">
                  <a:moveTo>
                    <a:pt x="1750" y="284"/>
                  </a:moveTo>
                  <a:cubicBezTo>
                    <a:pt x="2000" y="486"/>
                    <a:pt x="2262" y="677"/>
                    <a:pt x="2524" y="855"/>
                  </a:cubicBezTo>
                  <a:cubicBezTo>
                    <a:pt x="2762" y="1010"/>
                    <a:pt x="3000" y="1189"/>
                    <a:pt x="3250" y="1331"/>
                  </a:cubicBezTo>
                  <a:cubicBezTo>
                    <a:pt x="2858" y="1748"/>
                    <a:pt x="2548" y="2248"/>
                    <a:pt x="2167" y="2689"/>
                  </a:cubicBezTo>
                  <a:cubicBezTo>
                    <a:pt x="1834" y="3094"/>
                    <a:pt x="1465" y="3475"/>
                    <a:pt x="1107" y="3867"/>
                  </a:cubicBezTo>
                  <a:cubicBezTo>
                    <a:pt x="1107" y="3867"/>
                    <a:pt x="1107" y="3856"/>
                    <a:pt x="1107" y="3856"/>
                  </a:cubicBezTo>
                  <a:cubicBezTo>
                    <a:pt x="988" y="3772"/>
                    <a:pt x="845" y="3701"/>
                    <a:pt x="703" y="3641"/>
                  </a:cubicBezTo>
                  <a:cubicBezTo>
                    <a:pt x="441" y="3606"/>
                    <a:pt x="429" y="3510"/>
                    <a:pt x="655" y="3379"/>
                  </a:cubicBezTo>
                  <a:cubicBezTo>
                    <a:pt x="691" y="3070"/>
                    <a:pt x="917" y="2689"/>
                    <a:pt x="1036" y="2391"/>
                  </a:cubicBezTo>
                  <a:cubicBezTo>
                    <a:pt x="1286" y="1701"/>
                    <a:pt x="1572" y="1010"/>
                    <a:pt x="1750" y="284"/>
                  </a:cubicBezTo>
                  <a:close/>
                  <a:moveTo>
                    <a:pt x="1715" y="0"/>
                  </a:moveTo>
                  <a:cubicBezTo>
                    <a:pt x="1644" y="0"/>
                    <a:pt x="1574" y="61"/>
                    <a:pt x="1584" y="129"/>
                  </a:cubicBezTo>
                  <a:cubicBezTo>
                    <a:pt x="1572" y="141"/>
                    <a:pt x="1548" y="153"/>
                    <a:pt x="1536" y="177"/>
                  </a:cubicBezTo>
                  <a:cubicBezTo>
                    <a:pt x="1024" y="1153"/>
                    <a:pt x="631" y="2236"/>
                    <a:pt x="250" y="3272"/>
                  </a:cubicBezTo>
                  <a:cubicBezTo>
                    <a:pt x="0" y="3915"/>
                    <a:pt x="322" y="4010"/>
                    <a:pt x="953" y="4225"/>
                  </a:cubicBezTo>
                  <a:cubicBezTo>
                    <a:pt x="970" y="4231"/>
                    <a:pt x="988" y="4234"/>
                    <a:pt x="1005" y="4234"/>
                  </a:cubicBezTo>
                  <a:cubicBezTo>
                    <a:pt x="1021" y="4234"/>
                    <a:pt x="1036" y="4231"/>
                    <a:pt x="1048" y="4225"/>
                  </a:cubicBezTo>
                  <a:cubicBezTo>
                    <a:pt x="1072" y="4225"/>
                    <a:pt x="1095" y="4225"/>
                    <a:pt x="1119" y="4213"/>
                  </a:cubicBezTo>
                  <a:cubicBezTo>
                    <a:pt x="1619" y="3867"/>
                    <a:pt x="2072" y="3451"/>
                    <a:pt x="2488" y="3010"/>
                  </a:cubicBezTo>
                  <a:cubicBezTo>
                    <a:pt x="2881" y="2582"/>
                    <a:pt x="3358" y="2070"/>
                    <a:pt x="3608" y="1534"/>
                  </a:cubicBezTo>
                  <a:cubicBezTo>
                    <a:pt x="3620" y="1510"/>
                    <a:pt x="3620" y="1474"/>
                    <a:pt x="3620" y="1439"/>
                  </a:cubicBezTo>
                  <a:cubicBezTo>
                    <a:pt x="3739" y="1391"/>
                    <a:pt x="3810" y="1200"/>
                    <a:pt x="3691" y="1105"/>
                  </a:cubicBezTo>
                  <a:cubicBezTo>
                    <a:pt x="3429" y="867"/>
                    <a:pt x="3096" y="712"/>
                    <a:pt x="2798" y="534"/>
                  </a:cubicBezTo>
                  <a:cubicBezTo>
                    <a:pt x="2453" y="355"/>
                    <a:pt x="2107" y="165"/>
                    <a:pt x="1762" y="10"/>
                  </a:cubicBezTo>
                  <a:cubicBezTo>
                    <a:pt x="1747" y="3"/>
                    <a:pt x="1731" y="0"/>
                    <a:pt x="1715"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26"/>
            <p:cNvSpPr/>
            <p:nvPr/>
          </p:nvSpPr>
          <p:spPr>
            <a:xfrm>
              <a:off x="6177250" y="3463475"/>
              <a:ext cx="107175" cy="89475"/>
            </a:xfrm>
            <a:custGeom>
              <a:rect b="b" l="l" r="r" t="t"/>
              <a:pathLst>
                <a:path extrusionOk="0" h="3579" w="4287">
                  <a:moveTo>
                    <a:pt x="2584" y="383"/>
                  </a:moveTo>
                  <a:cubicBezTo>
                    <a:pt x="2798" y="669"/>
                    <a:pt x="3025" y="954"/>
                    <a:pt x="3239" y="1240"/>
                  </a:cubicBezTo>
                  <a:cubicBezTo>
                    <a:pt x="3406" y="1454"/>
                    <a:pt x="3560" y="1752"/>
                    <a:pt x="3775" y="1942"/>
                  </a:cubicBezTo>
                  <a:cubicBezTo>
                    <a:pt x="2763" y="2323"/>
                    <a:pt x="1739" y="2716"/>
                    <a:pt x="774" y="3205"/>
                  </a:cubicBezTo>
                  <a:cubicBezTo>
                    <a:pt x="727" y="3109"/>
                    <a:pt x="667" y="3026"/>
                    <a:pt x="620" y="2943"/>
                  </a:cubicBezTo>
                  <a:cubicBezTo>
                    <a:pt x="524" y="2812"/>
                    <a:pt x="429" y="2669"/>
                    <a:pt x="322" y="2550"/>
                  </a:cubicBezTo>
                  <a:cubicBezTo>
                    <a:pt x="322" y="2550"/>
                    <a:pt x="322" y="2538"/>
                    <a:pt x="322" y="2538"/>
                  </a:cubicBezTo>
                  <a:cubicBezTo>
                    <a:pt x="405" y="2276"/>
                    <a:pt x="703" y="2109"/>
                    <a:pt x="905" y="1931"/>
                  </a:cubicBezTo>
                  <a:cubicBezTo>
                    <a:pt x="1096" y="1764"/>
                    <a:pt x="1286" y="1585"/>
                    <a:pt x="1477" y="1419"/>
                  </a:cubicBezTo>
                  <a:cubicBezTo>
                    <a:pt x="1846" y="1085"/>
                    <a:pt x="2251" y="764"/>
                    <a:pt x="2584" y="383"/>
                  </a:cubicBezTo>
                  <a:close/>
                  <a:moveTo>
                    <a:pt x="2562" y="0"/>
                  </a:moveTo>
                  <a:cubicBezTo>
                    <a:pt x="2536" y="0"/>
                    <a:pt x="2511" y="9"/>
                    <a:pt x="2489" y="26"/>
                  </a:cubicBezTo>
                  <a:cubicBezTo>
                    <a:pt x="2480" y="23"/>
                    <a:pt x="2471" y="21"/>
                    <a:pt x="2462" y="21"/>
                  </a:cubicBezTo>
                  <a:cubicBezTo>
                    <a:pt x="2435" y="21"/>
                    <a:pt x="2408" y="35"/>
                    <a:pt x="2382" y="61"/>
                  </a:cubicBezTo>
                  <a:cubicBezTo>
                    <a:pt x="1870" y="454"/>
                    <a:pt x="1417" y="930"/>
                    <a:pt x="965" y="1383"/>
                  </a:cubicBezTo>
                  <a:cubicBezTo>
                    <a:pt x="679" y="1669"/>
                    <a:pt x="203" y="2002"/>
                    <a:pt x="131" y="2431"/>
                  </a:cubicBezTo>
                  <a:cubicBezTo>
                    <a:pt x="60" y="2443"/>
                    <a:pt x="0" y="2526"/>
                    <a:pt x="48" y="2609"/>
                  </a:cubicBezTo>
                  <a:cubicBezTo>
                    <a:pt x="143" y="2776"/>
                    <a:pt x="239" y="2943"/>
                    <a:pt x="322" y="3121"/>
                  </a:cubicBezTo>
                  <a:cubicBezTo>
                    <a:pt x="393" y="3276"/>
                    <a:pt x="441" y="3478"/>
                    <a:pt x="596" y="3562"/>
                  </a:cubicBezTo>
                  <a:cubicBezTo>
                    <a:pt x="615" y="3573"/>
                    <a:pt x="636" y="3579"/>
                    <a:pt x="658" y="3579"/>
                  </a:cubicBezTo>
                  <a:cubicBezTo>
                    <a:pt x="705" y="3579"/>
                    <a:pt x="754" y="3555"/>
                    <a:pt x="786" y="3514"/>
                  </a:cubicBezTo>
                  <a:lnTo>
                    <a:pt x="798" y="3514"/>
                  </a:lnTo>
                  <a:cubicBezTo>
                    <a:pt x="1917" y="3193"/>
                    <a:pt x="3013" y="2752"/>
                    <a:pt x="4096" y="2312"/>
                  </a:cubicBezTo>
                  <a:cubicBezTo>
                    <a:pt x="4275" y="2240"/>
                    <a:pt x="4287" y="2014"/>
                    <a:pt x="4179" y="1895"/>
                  </a:cubicBezTo>
                  <a:cubicBezTo>
                    <a:pt x="4191" y="1871"/>
                    <a:pt x="4191" y="1847"/>
                    <a:pt x="4191" y="1812"/>
                  </a:cubicBezTo>
                  <a:cubicBezTo>
                    <a:pt x="4120" y="1478"/>
                    <a:pt x="3775" y="1169"/>
                    <a:pt x="3548" y="919"/>
                  </a:cubicBezTo>
                  <a:cubicBezTo>
                    <a:pt x="3263" y="609"/>
                    <a:pt x="2965" y="311"/>
                    <a:pt x="2655" y="37"/>
                  </a:cubicBezTo>
                  <a:cubicBezTo>
                    <a:pt x="2624" y="12"/>
                    <a:pt x="2592" y="0"/>
                    <a:pt x="2562"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26"/>
            <p:cNvSpPr/>
            <p:nvPr/>
          </p:nvSpPr>
          <p:spPr>
            <a:xfrm>
              <a:off x="6209400" y="3646800"/>
              <a:ext cx="104500" cy="93400"/>
            </a:xfrm>
            <a:custGeom>
              <a:rect b="b" l="l" r="r" t="t"/>
              <a:pathLst>
                <a:path extrusionOk="0" h="3736" w="4180">
                  <a:moveTo>
                    <a:pt x="691" y="289"/>
                  </a:moveTo>
                  <a:lnTo>
                    <a:pt x="691" y="289"/>
                  </a:lnTo>
                  <a:cubicBezTo>
                    <a:pt x="1667" y="586"/>
                    <a:pt x="2643" y="848"/>
                    <a:pt x="3620" y="1134"/>
                  </a:cubicBezTo>
                  <a:cubicBezTo>
                    <a:pt x="3310" y="1837"/>
                    <a:pt x="2989" y="2539"/>
                    <a:pt x="2679" y="3241"/>
                  </a:cubicBezTo>
                  <a:cubicBezTo>
                    <a:pt x="2346" y="2896"/>
                    <a:pt x="1929" y="2610"/>
                    <a:pt x="1584" y="2313"/>
                  </a:cubicBezTo>
                  <a:cubicBezTo>
                    <a:pt x="1215" y="1979"/>
                    <a:pt x="858" y="1634"/>
                    <a:pt x="477" y="1325"/>
                  </a:cubicBezTo>
                  <a:cubicBezTo>
                    <a:pt x="643" y="1027"/>
                    <a:pt x="738" y="634"/>
                    <a:pt x="691" y="289"/>
                  </a:cubicBezTo>
                  <a:close/>
                  <a:moveTo>
                    <a:pt x="589" y="1"/>
                  </a:moveTo>
                  <a:cubicBezTo>
                    <a:pt x="550" y="1"/>
                    <a:pt x="521" y="32"/>
                    <a:pt x="500" y="63"/>
                  </a:cubicBezTo>
                  <a:cubicBezTo>
                    <a:pt x="465" y="74"/>
                    <a:pt x="441" y="110"/>
                    <a:pt x="429" y="146"/>
                  </a:cubicBezTo>
                  <a:cubicBezTo>
                    <a:pt x="357" y="313"/>
                    <a:pt x="322" y="491"/>
                    <a:pt x="262" y="658"/>
                  </a:cubicBezTo>
                  <a:cubicBezTo>
                    <a:pt x="203" y="825"/>
                    <a:pt x="119" y="991"/>
                    <a:pt x="48" y="1158"/>
                  </a:cubicBezTo>
                  <a:cubicBezTo>
                    <a:pt x="0" y="1289"/>
                    <a:pt x="84" y="1384"/>
                    <a:pt x="191" y="1420"/>
                  </a:cubicBezTo>
                  <a:cubicBezTo>
                    <a:pt x="512" y="1860"/>
                    <a:pt x="881" y="2253"/>
                    <a:pt x="1274" y="2622"/>
                  </a:cubicBezTo>
                  <a:cubicBezTo>
                    <a:pt x="1667" y="2991"/>
                    <a:pt x="2096" y="3480"/>
                    <a:pt x="2596" y="3718"/>
                  </a:cubicBezTo>
                  <a:cubicBezTo>
                    <a:pt x="2632" y="3730"/>
                    <a:pt x="2664" y="3736"/>
                    <a:pt x="2694" y="3736"/>
                  </a:cubicBezTo>
                  <a:cubicBezTo>
                    <a:pt x="2724" y="3736"/>
                    <a:pt x="2751" y="3730"/>
                    <a:pt x="2774" y="3718"/>
                  </a:cubicBezTo>
                  <a:cubicBezTo>
                    <a:pt x="2785" y="3719"/>
                    <a:pt x="2795" y="3720"/>
                    <a:pt x="2805" y="3720"/>
                  </a:cubicBezTo>
                  <a:cubicBezTo>
                    <a:pt x="2875" y="3720"/>
                    <a:pt x="2935" y="3684"/>
                    <a:pt x="2977" y="3611"/>
                  </a:cubicBezTo>
                  <a:cubicBezTo>
                    <a:pt x="3358" y="2765"/>
                    <a:pt x="3739" y="1932"/>
                    <a:pt x="4120" y="1098"/>
                  </a:cubicBezTo>
                  <a:cubicBezTo>
                    <a:pt x="4179" y="967"/>
                    <a:pt x="4144" y="813"/>
                    <a:pt x="3989" y="777"/>
                  </a:cubicBezTo>
                  <a:cubicBezTo>
                    <a:pt x="2882" y="444"/>
                    <a:pt x="1762" y="158"/>
                    <a:pt x="607" y="3"/>
                  </a:cubicBezTo>
                  <a:cubicBezTo>
                    <a:pt x="601" y="1"/>
                    <a:pt x="595" y="1"/>
                    <a:pt x="589"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26"/>
            <p:cNvSpPr/>
            <p:nvPr/>
          </p:nvSpPr>
          <p:spPr>
            <a:xfrm>
              <a:off x="6126050" y="3799150"/>
              <a:ext cx="99450" cy="90925"/>
            </a:xfrm>
            <a:custGeom>
              <a:rect b="b" l="l" r="r" t="t"/>
              <a:pathLst>
                <a:path extrusionOk="0" h="3637" w="3978">
                  <a:moveTo>
                    <a:pt x="917" y="243"/>
                  </a:moveTo>
                  <a:cubicBezTo>
                    <a:pt x="1263" y="553"/>
                    <a:pt x="1655" y="791"/>
                    <a:pt x="2048" y="1041"/>
                  </a:cubicBezTo>
                  <a:cubicBezTo>
                    <a:pt x="2298" y="1196"/>
                    <a:pt x="2548" y="1350"/>
                    <a:pt x="2798" y="1505"/>
                  </a:cubicBezTo>
                  <a:cubicBezTo>
                    <a:pt x="2929" y="1589"/>
                    <a:pt x="3144" y="1684"/>
                    <a:pt x="3310" y="1791"/>
                  </a:cubicBezTo>
                  <a:cubicBezTo>
                    <a:pt x="3144" y="2005"/>
                    <a:pt x="3013" y="2255"/>
                    <a:pt x="2858" y="2470"/>
                  </a:cubicBezTo>
                  <a:cubicBezTo>
                    <a:pt x="2656" y="2743"/>
                    <a:pt x="2429" y="3065"/>
                    <a:pt x="2156" y="3291"/>
                  </a:cubicBezTo>
                  <a:cubicBezTo>
                    <a:pt x="1941" y="2839"/>
                    <a:pt x="1572" y="2434"/>
                    <a:pt x="1263" y="2053"/>
                  </a:cubicBezTo>
                  <a:cubicBezTo>
                    <a:pt x="989" y="1719"/>
                    <a:pt x="679" y="1243"/>
                    <a:pt x="274" y="1041"/>
                  </a:cubicBezTo>
                  <a:cubicBezTo>
                    <a:pt x="393" y="934"/>
                    <a:pt x="501" y="815"/>
                    <a:pt x="608" y="696"/>
                  </a:cubicBezTo>
                  <a:cubicBezTo>
                    <a:pt x="715" y="576"/>
                    <a:pt x="834" y="446"/>
                    <a:pt x="893" y="303"/>
                  </a:cubicBezTo>
                  <a:cubicBezTo>
                    <a:pt x="905" y="279"/>
                    <a:pt x="905" y="267"/>
                    <a:pt x="917" y="243"/>
                  </a:cubicBezTo>
                  <a:close/>
                  <a:moveTo>
                    <a:pt x="841" y="0"/>
                  </a:moveTo>
                  <a:cubicBezTo>
                    <a:pt x="817" y="0"/>
                    <a:pt x="795" y="11"/>
                    <a:pt x="786" y="29"/>
                  </a:cubicBezTo>
                  <a:cubicBezTo>
                    <a:pt x="772" y="26"/>
                    <a:pt x="758" y="25"/>
                    <a:pt x="744" y="25"/>
                  </a:cubicBezTo>
                  <a:cubicBezTo>
                    <a:pt x="699" y="25"/>
                    <a:pt x="653" y="40"/>
                    <a:pt x="608" y="76"/>
                  </a:cubicBezTo>
                  <a:cubicBezTo>
                    <a:pt x="501" y="195"/>
                    <a:pt x="405" y="350"/>
                    <a:pt x="322" y="481"/>
                  </a:cubicBezTo>
                  <a:cubicBezTo>
                    <a:pt x="227" y="624"/>
                    <a:pt x="120" y="755"/>
                    <a:pt x="36" y="898"/>
                  </a:cubicBezTo>
                  <a:cubicBezTo>
                    <a:pt x="1" y="969"/>
                    <a:pt x="24" y="1029"/>
                    <a:pt x="84" y="1065"/>
                  </a:cubicBezTo>
                  <a:cubicBezTo>
                    <a:pt x="167" y="1517"/>
                    <a:pt x="596" y="1922"/>
                    <a:pt x="870" y="2279"/>
                  </a:cubicBezTo>
                  <a:cubicBezTo>
                    <a:pt x="1191" y="2696"/>
                    <a:pt x="1477" y="3220"/>
                    <a:pt x="1870" y="3565"/>
                  </a:cubicBezTo>
                  <a:cubicBezTo>
                    <a:pt x="1906" y="3589"/>
                    <a:pt x="1941" y="3601"/>
                    <a:pt x="1977" y="3601"/>
                  </a:cubicBezTo>
                  <a:cubicBezTo>
                    <a:pt x="2001" y="3624"/>
                    <a:pt x="2025" y="3636"/>
                    <a:pt x="2072" y="3636"/>
                  </a:cubicBezTo>
                  <a:cubicBezTo>
                    <a:pt x="2489" y="3601"/>
                    <a:pt x="2787" y="3220"/>
                    <a:pt x="3049" y="2922"/>
                  </a:cubicBezTo>
                  <a:cubicBezTo>
                    <a:pt x="3275" y="2672"/>
                    <a:pt x="3572" y="2362"/>
                    <a:pt x="3739" y="2029"/>
                  </a:cubicBezTo>
                  <a:cubicBezTo>
                    <a:pt x="3882" y="1993"/>
                    <a:pt x="3977" y="1827"/>
                    <a:pt x="3894" y="1684"/>
                  </a:cubicBezTo>
                  <a:cubicBezTo>
                    <a:pt x="3644" y="1303"/>
                    <a:pt x="2941" y="1065"/>
                    <a:pt x="2548" y="838"/>
                  </a:cubicBezTo>
                  <a:cubicBezTo>
                    <a:pt x="2013" y="529"/>
                    <a:pt x="1465" y="184"/>
                    <a:pt x="870" y="5"/>
                  </a:cubicBezTo>
                  <a:cubicBezTo>
                    <a:pt x="860" y="2"/>
                    <a:pt x="851" y="0"/>
                    <a:pt x="841"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26"/>
            <p:cNvSpPr/>
            <p:nvPr/>
          </p:nvSpPr>
          <p:spPr>
            <a:xfrm>
              <a:off x="5745050" y="3742100"/>
              <a:ext cx="99450" cy="89925"/>
            </a:xfrm>
            <a:custGeom>
              <a:rect b="b" l="l" r="r" t="t"/>
              <a:pathLst>
                <a:path extrusionOk="0" h="3597" w="3978">
                  <a:moveTo>
                    <a:pt x="3132" y="227"/>
                  </a:moveTo>
                  <a:cubicBezTo>
                    <a:pt x="3203" y="561"/>
                    <a:pt x="3394" y="906"/>
                    <a:pt x="3668" y="1096"/>
                  </a:cubicBezTo>
                  <a:cubicBezTo>
                    <a:pt x="3299" y="1418"/>
                    <a:pt x="2941" y="1763"/>
                    <a:pt x="2560" y="2073"/>
                  </a:cubicBezTo>
                  <a:cubicBezTo>
                    <a:pt x="2156" y="2394"/>
                    <a:pt x="1751" y="2716"/>
                    <a:pt x="1453" y="3120"/>
                  </a:cubicBezTo>
                  <a:cubicBezTo>
                    <a:pt x="1060" y="2597"/>
                    <a:pt x="536" y="2085"/>
                    <a:pt x="405" y="1430"/>
                  </a:cubicBezTo>
                  <a:cubicBezTo>
                    <a:pt x="405" y="1406"/>
                    <a:pt x="417" y="1382"/>
                    <a:pt x="405" y="1358"/>
                  </a:cubicBezTo>
                  <a:cubicBezTo>
                    <a:pt x="393" y="1358"/>
                    <a:pt x="382" y="1346"/>
                    <a:pt x="382" y="1334"/>
                  </a:cubicBezTo>
                  <a:lnTo>
                    <a:pt x="393" y="1334"/>
                  </a:lnTo>
                  <a:cubicBezTo>
                    <a:pt x="905" y="1215"/>
                    <a:pt x="1405" y="989"/>
                    <a:pt x="1906" y="787"/>
                  </a:cubicBezTo>
                  <a:cubicBezTo>
                    <a:pt x="2322" y="632"/>
                    <a:pt x="2751" y="477"/>
                    <a:pt x="3132" y="227"/>
                  </a:cubicBezTo>
                  <a:close/>
                  <a:moveTo>
                    <a:pt x="3156" y="1"/>
                  </a:moveTo>
                  <a:cubicBezTo>
                    <a:pt x="2644" y="49"/>
                    <a:pt x="2167" y="263"/>
                    <a:pt x="1691" y="442"/>
                  </a:cubicBezTo>
                  <a:cubicBezTo>
                    <a:pt x="1215" y="632"/>
                    <a:pt x="715" y="799"/>
                    <a:pt x="262" y="1049"/>
                  </a:cubicBezTo>
                  <a:cubicBezTo>
                    <a:pt x="179" y="1096"/>
                    <a:pt x="179" y="1204"/>
                    <a:pt x="227" y="1263"/>
                  </a:cubicBezTo>
                  <a:cubicBezTo>
                    <a:pt x="179" y="1287"/>
                    <a:pt x="143" y="1323"/>
                    <a:pt x="131" y="1358"/>
                  </a:cubicBezTo>
                  <a:cubicBezTo>
                    <a:pt x="1" y="1668"/>
                    <a:pt x="310" y="2180"/>
                    <a:pt x="453" y="2454"/>
                  </a:cubicBezTo>
                  <a:cubicBezTo>
                    <a:pt x="655" y="2858"/>
                    <a:pt x="953" y="3323"/>
                    <a:pt x="1334" y="3573"/>
                  </a:cubicBezTo>
                  <a:cubicBezTo>
                    <a:pt x="1363" y="3589"/>
                    <a:pt x="1393" y="3596"/>
                    <a:pt x="1422" y="3596"/>
                  </a:cubicBezTo>
                  <a:cubicBezTo>
                    <a:pt x="1500" y="3596"/>
                    <a:pt x="1570" y="3544"/>
                    <a:pt x="1596" y="3466"/>
                  </a:cubicBezTo>
                  <a:cubicBezTo>
                    <a:pt x="1610" y="3469"/>
                    <a:pt x="1624" y="3470"/>
                    <a:pt x="1638" y="3470"/>
                  </a:cubicBezTo>
                  <a:cubicBezTo>
                    <a:pt x="1683" y="3470"/>
                    <a:pt x="1726" y="3454"/>
                    <a:pt x="1763" y="3418"/>
                  </a:cubicBezTo>
                  <a:cubicBezTo>
                    <a:pt x="2167" y="3001"/>
                    <a:pt x="2584" y="2632"/>
                    <a:pt x="3025" y="2251"/>
                  </a:cubicBezTo>
                  <a:cubicBezTo>
                    <a:pt x="3394" y="1930"/>
                    <a:pt x="3799" y="1561"/>
                    <a:pt x="3941" y="1096"/>
                  </a:cubicBezTo>
                  <a:cubicBezTo>
                    <a:pt x="3941" y="1084"/>
                    <a:pt x="3953" y="1073"/>
                    <a:pt x="3953" y="1073"/>
                  </a:cubicBezTo>
                  <a:cubicBezTo>
                    <a:pt x="3977" y="1025"/>
                    <a:pt x="3977" y="965"/>
                    <a:pt x="3941" y="918"/>
                  </a:cubicBezTo>
                  <a:cubicBezTo>
                    <a:pt x="3834" y="775"/>
                    <a:pt x="3680" y="656"/>
                    <a:pt x="3572" y="501"/>
                  </a:cubicBezTo>
                  <a:cubicBezTo>
                    <a:pt x="3453" y="358"/>
                    <a:pt x="3334" y="203"/>
                    <a:pt x="3239" y="37"/>
                  </a:cubicBezTo>
                  <a:cubicBezTo>
                    <a:pt x="3227" y="37"/>
                    <a:pt x="3227" y="25"/>
                    <a:pt x="3215" y="25"/>
                  </a:cubicBezTo>
                  <a:cubicBezTo>
                    <a:pt x="3203" y="13"/>
                    <a:pt x="3179" y="1"/>
                    <a:pt x="3156"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26"/>
            <p:cNvSpPr/>
            <p:nvPr/>
          </p:nvSpPr>
          <p:spPr>
            <a:xfrm>
              <a:off x="5828700" y="3835250"/>
              <a:ext cx="91400" cy="91125"/>
            </a:xfrm>
            <a:custGeom>
              <a:rect b="b" l="l" r="r" t="t"/>
              <a:pathLst>
                <a:path extrusionOk="0" h="3645" w="3656">
                  <a:moveTo>
                    <a:pt x="2739" y="228"/>
                  </a:moveTo>
                  <a:cubicBezTo>
                    <a:pt x="2822" y="359"/>
                    <a:pt x="2929" y="478"/>
                    <a:pt x="3048" y="585"/>
                  </a:cubicBezTo>
                  <a:cubicBezTo>
                    <a:pt x="3143" y="668"/>
                    <a:pt x="3251" y="764"/>
                    <a:pt x="3370" y="811"/>
                  </a:cubicBezTo>
                  <a:cubicBezTo>
                    <a:pt x="2858" y="1514"/>
                    <a:pt x="2393" y="2371"/>
                    <a:pt x="2096" y="3157"/>
                  </a:cubicBezTo>
                  <a:cubicBezTo>
                    <a:pt x="2072" y="3204"/>
                    <a:pt x="2084" y="3252"/>
                    <a:pt x="2096" y="3288"/>
                  </a:cubicBezTo>
                  <a:cubicBezTo>
                    <a:pt x="1798" y="3121"/>
                    <a:pt x="1465" y="3038"/>
                    <a:pt x="1167" y="2847"/>
                  </a:cubicBezTo>
                  <a:cubicBezTo>
                    <a:pt x="905" y="2681"/>
                    <a:pt x="584" y="2442"/>
                    <a:pt x="393" y="2169"/>
                  </a:cubicBezTo>
                  <a:cubicBezTo>
                    <a:pt x="1250" y="1680"/>
                    <a:pt x="2024" y="907"/>
                    <a:pt x="2727" y="240"/>
                  </a:cubicBezTo>
                  <a:cubicBezTo>
                    <a:pt x="2727" y="228"/>
                    <a:pt x="2727" y="228"/>
                    <a:pt x="2739" y="228"/>
                  </a:cubicBezTo>
                  <a:close/>
                  <a:moveTo>
                    <a:pt x="2787" y="0"/>
                  </a:moveTo>
                  <a:cubicBezTo>
                    <a:pt x="2745" y="0"/>
                    <a:pt x="2706" y="23"/>
                    <a:pt x="2691" y="61"/>
                  </a:cubicBezTo>
                  <a:cubicBezTo>
                    <a:pt x="2681" y="56"/>
                    <a:pt x="2669" y="53"/>
                    <a:pt x="2656" y="53"/>
                  </a:cubicBezTo>
                  <a:cubicBezTo>
                    <a:pt x="2638" y="53"/>
                    <a:pt x="2617" y="59"/>
                    <a:pt x="2596" y="73"/>
                  </a:cubicBezTo>
                  <a:cubicBezTo>
                    <a:pt x="1774" y="633"/>
                    <a:pt x="810" y="1180"/>
                    <a:pt x="95" y="1883"/>
                  </a:cubicBezTo>
                  <a:cubicBezTo>
                    <a:pt x="0" y="1978"/>
                    <a:pt x="36" y="2097"/>
                    <a:pt x="107" y="2157"/>
                  </a:cubicBezTo>
                  <a:cubicBezTo>
                    <a:pt x="203" y="2526"/>
                    <a:pt x="536" y="2823"/>
                    <a:pt x="822" y="3050"/>
                  </a:cubicBezTo>
                  <a:cubicBezTo>
                    <a:pt x="1167" y="3312"/>
                    <a:pt x="1667" y="3645"/>
                    <a:pt x="2108" y="3645"/>
                  </a:cubicBezTo>
                  <a:cubicBezTo>
                    <a:pt x="2250" y="3645"/>
                    <a:pt x="2310" y="3490"/>
                    <a:pt x="2239" y="3395"/>
                  </a:cubicBezTo>
                  <a:lnTo>
                    <a:pt x="2239" y="3395"/>
                  </a:lnTo>
                  <a:cubicBezTo>
                    <a:pt x="2252" y="3397"/>
                    <a:pt x="2266" y="3398"/>
                    <a:pt x="2279" y="3398"/>
                  </a:cubicBezTo>
                  <a:cubicBezTo>
                    <a:pt x="2348" y="3398"/>
                    <a:pt x="2413" y="3371"/>
                    <a:pt x="2453" y="3312"/>
                  </a:cubicBezTo>
                  <a:cubicBezTo>
                    <a:pt x="2941" y="2573"/>
                    <a:pt x="3370" y="1633"/>
                    <a:pt x="3632" y="787"/>
                  </a:cubicBezTo>
                  <a:cubicBezTo>
                    <a:pt x="3632" y="764"/>
                    <a:pt x="3632" y="752"/>
                    <a:pt x="3632" y="740"/>
                  </a:cubicBezTo>
                  <a:cubicBezTo>
                    <a:pt x="3643" y="704"/>
                    <a:pt x="3655" y="680"/>
                    <a:pt x="3643" y="645"/>
                  </a:cubicBezTo>
                  <a:cubicBezTo>
                    <a:pt x="3584" y="478"/>
                    <a:pt x="3405" y="430"/>
                    <a:pt x="3274" y="347"/>
                  </a:cubicBezTo>
                  <a:cubicBezTo>
                    <a:pt x="3132" y="252"/>
                    <a:pt x="3001" y="133"/>
                    <a:pt x="2858" y="25"/>
                  </a:cubicBezTo>
                  <a:cubicBezTo>
                    <a:pt x="2836" y="8"/>
                    <a:pt x="2811" y="0"/>
                    <a:pt x="2787"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05" name="Google Shape;205;p26"/>
          <p:cNvSpPr txBox="1"/>
          <p:nvPr>
            <p:ph idx="1" type="body"/>
          </p:nvPr>
        </p:nvSpPr>
        <p:spPr>
          <a:xfrm>
            <a:off x="467100" y="1662125"/>
            <a:ext cx="4918800" cy="2880900"/>
          </a:xfrm>
          <a:prstGeom prst="rect">
            <a:avLst/>
          </a:prstGeom>
        </p:spPr>
        <p:txBody>
          <a:bodyPr anchorCtr="0" anchor="ctr" bIns="91425" lIns="91425" spcFirstLastPara="1" rIns="91425" wrap="square" tIns="91425">
            <a:noAutofit/>
          </a:bodyPr>
          <a:lstStyle/>
          <a:p>
            <a:pPr indent="0" lvl="0" marL="127000" rtl="0" algn="l">
              <a:lnSpc>
                <a:spcPct val="115000"/>
              </a:lnSpc>
              <a:spcBef>
                <a:spcPts val="0"/>
              </a:spcBef>
              <a:spcAft>
                <a:spcPts val="0"/>
              </a:spcAft>
              <a:buNone/>
            </a:pPr>
            <a:r>
              <a:rPr lang="en" sz="1800">
                <a:solidFill>
                  <a:srgbClr val="000000"/>
                </a:solidFill>
                <a:latin typeface="Arial"/>
                <a:ea typeface="Arial"/>
                <a:cs typeface="Arial"/>
                <a:sym typeface="Arial"/>
              </a:rPr>
              <a:t>In today's fast-paced world, maintaining a strong relationship between parents and their children is extremely important, especially for children with autism. However, busy schedules and physical separation can often present greater challenges to this vital bond for individuals with autism. Hence the idea of ​​the smart doll, which aims to bridge the gap between parents and their children</a:t>
            </a:r>
            <a:endParaRPr sz="1800">
              <a:solidFill>
                <a:srgbClr val="000000"/>
              </a:solidFill>
              <a:latin typeface="Arial"/>
              <a:ea typeface="Arial"/>
              <a:cs typeface="Arial"/>
              <a:sym typeface="Arial"/>
            </a:endParaRPr>
          </a:p>
          <a:p>
            <a:pPr indent="0" lvl="0" marL="0" rtl="0" algn="just">
              <a:spcBef>
                <a:spcPts val="0"/>
              </a:spcBef>
              <a:spcAft>
                <a:spcPts val="0"/>
              </a:spcAft>
              <a:buNone/>
            </a:pPr>
            <a:r>
              <a:t/>
            </a:r>
            <a:endParaRPr b="1" sz="1700">
              <a:latin typeface="Quicksand"/>
              <a:ea typeface="Quicksand"/>
              <a:cs typeface="Quicksand"/>
              <a:sym typeface="Quicksand"/>
            </a:endParaRPr>
          </a:p>
        </p:txBody>
      </p:sp>
      <p:sp>
        <p:nvSpPr>
          <p:cNvPr id="206" name="Google Shape;206;p26"/>
          <p:cNvSpPr/>
          <p:nvPr/>
        </p:nvSpPr>
        <p:spPr>
          <a:xfrm>
            <a:off x="1407984" y="924203"/>
            <a:ext cx="2127300" cy="151829"/>
          </a:xfrm>
          <a:custGeom>
            <a:rect b="b" l="l" r="r" t="t"/>
            <a:pathLst>
              <a:path extrusionOk="0" h="6823" w="50010">
                <a:moveTo>
                  <a:pt x="44061" y="0"/>
                </a:moveTo>
                <a:cubicBezTo>
                  <a:pt x="30110" y="0"/>
                  <a:pt x="16164" y="731"/>
                  <a:pt x="2292" y="2205"/>
                </a:cubicBezTo>
                <a:cubicBezTo>
                  <a:pt x="1062" y="2344"/>
                  <a:pt x="1" y="3169"/>
                  <a:pt x="1" y="4510"/>
                </a:cubicBezTo>
                <a:cubicBezTo>
                  <a:pt x="1" y="5603"/>
                  <a:pt x="955" y="6823"/>
                  <a:pt x="2122" y="6823"/>
                </a:cubicBezTo>
                <a:cubicBezTo>
                  <a:pt x="2178" y="6823"/>
                  <a:pt x="2235" y="6820"/>
                  <a:pt x="2292" y="6814"/>
                </a:cubicBezTo>
                <a:cubicBezTo>
                  <a:pt x="16179" y="5340"/>
                  <a:pt x="30140" y="4596"/>
                  <a:pt x="44106" y="4596"/>
                </a:cubicBezTo>
                <a:cubicBezTo>
                  <a:pt x="45087" y="4596"/>
                  <a:pt x="46068" y="4600"/>
                  <a:pt x="47048" y="4607"/>
                </a:cubicBezTo>
                <a:cubicBezTo>
                  <a:pt x="47057" y="4607"/>
                  <a:pt x="47066" y="4607"/>
                  <a:pt x="47075" y="4607"/>
                </a:cubicBezTo>
                <a:cubicBezTo>
                  <a:pt x="50010" y="4607"/>
                  <a:pt x="50001" y="26"/>
                  <a:pt x="47048" y="12"/>
                </a:cubicBezTo>
                <a:cubicBezTo>
                  <a:pt x="46052" y="4"/>
                  <a:pt x="45056" y="0"/>
                  <a:pt x="44061" y="0"/>
                </a:cubicBezTo>
                <a:close/>
              </a:path>
            </a:pathLst>
          </a:custGeom>
          <a:solidFill>
            <a:srgbClr val="FBA83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26"/>
          <p:cNvSpPr txBox="1"/>
          <p:nvPr>
            <p:ph type="title"/>
          </p:nvPr>
        </p:nvSpPr>
        <p:spPr>
          <a:xfrm>
            <a:off x="1358286" y="425545"/>
            <a:ext cx="3856500" cy="478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Motivation</a:t>
            </a:r>
            <a:endParaRPr/>
          </a:p>
        </p:txBody>
      </p:sp>
      <p:sp>
        <p:nvSpPr>
          <p:cNvPr id="208" name="Google Shape;208;p26"/>
          <p:cNvSpPr/>
          <p:nvPr/>
        </p:nvSpPr>
        <p:spPr>
          <a:xfrm flipH="1" rot="-4719057">
            <a:off x="4655911" y="816449"/>
            <a:ext cx="776471" cy="1027775"/>
          </a:xfrm>
          <a:custGeom>
            <a:rect b="b" l="l" r="r" t="t"/>
            <a:pathLst>
              <a:path extrusionOk="0" h="25561" w="19311">
                <a:moveTo>
                  <a:pt x="10294" y="7438"/>
                </a:moveTo>
                <a:cubicBezTo>
                  <a:pt x="11592" y="7438"/>
                  <a:pt x="12946" y="7799"/>
                  <a:pt x="13760" y="8759"/>
                </a:cubicBezTo>
                <a:cubicBezTo>
                  <a:pt x="14473" y="9597"/>
                  <a:pt x="14305" y="10729"/>
                  <a:pt x="13607" y="11511"/>
                </a:cubicBezTo>
                <a:cubicBezTo>
                  <a:pt x="12922" y="12251"/>
                  <a:pt x="11874" y="12517"/>
                  <a:pt x="10897" y="12517"/>
                </a:cubicBezTo>
                <a:cubicBezTo>
                  <a:pt x="9318" y="12517"/>
                  <a:pt x="7474" y="11818"/>
                  <a:pt x="6706" y="10338"/>
                </a:cubicBezTo>
                <a:cubicBezTo>
                  <a:pt x="6440" y="9807"/>
                  <a:pt x="6329" y="9248"/>
                  <a:pt x="6343" y="8661"/>
                </a:cubicBezTo>
                <a:cubicBezTo>
                  <a:pt x="7055" y="8186"/>
                  <a:pt x="7823" y="7837"/>
                  <a:pt x="8662" y="7628"/>
                </a:cubicBezTo>
                <a:cubicBezTo>
                  <a:pt x="9161" y="7508"/>
                  <a:pt x="9722" y="7438"/>
                  <a:pt x="10294" y="7438"/>
                </a:cubicBezTo>
                <a:close/>
                <a:moveTo>
                  <a:pt x="15451" y="0"/>
                </a:moveTo>
                <a:cubicBezTo>
                  <a:pt x="12051" y="0"/>
                  <a:pt x="8767" y="1356"/>
                  <a:pt x="6650" y="4275"/>
                </a:cubicBezTo>
                <a:cubicBezTo>
                  <a:pt x="5812" y="5434"/>
                  <a:pt x="5127" y="6929"/>
                  <a:pt x="5044" y="8424"/>
                </a:cubicBezTo>
                <a:cubicBezTo>
                  <a:pt x="3605" y="9569"/>
                  <a:pt x="2445" y="11120"/>
                  <a:pt x="1719" y="12782"/>
                </a:cubicBezTo>
                <a:cubicBezTo>
                  <a:pt x="699" y="15129"/>
                  <a:pt x="280" y="17979"/>
                  <a:pt x="1216" y="20437"/>
                </a:cubicBezTo>
                <a:cubicBezTo>
                  <a:pt x="1803" y="21960"/>
                  <a:pt x="2823" y="23301"/>
                  <a:pt x="4191" y="24181"/>
                </a:cubicBezTo>
                <a:cubicBezTo>
                  <a:pt x="3465" y="24265"/>
                  <a:pt x="2753" y="24432"/>
                  <a:pt x="2082" y="24698"/>
                </a:cubicBezTo>
                <a:cubicBezTo>
                  <a:pt x="1588" y="24893"/>
                  <a:pt x="1724" y="25561"/>
                  <a:pt x="2208" y="25561"/>
                </a:cubicBezTo>
                <a:cubicBezTo>
                  <a:pt x="2243" y="25561"/>
                  <a:pt x="2281" y="25557"/>
                  <a:pt x="2320" y="25550"/>
                </a:cubicBezTo>
                <a:cubicBezTo>
                  <a:pt x="3383" y="25346"/>
                  <a:pt x="4403" y="25204"/>
                  <a:pt x="5442" y="25204"/>
                </a:cubicBezTo>
                <a:cubicBezTo>
                  <a:pt x="5972" y="25204"/>
                  <a:pt x="6507" y="25241"/>
                  <a:pt x="7055" y="25326"/>
                </a:cubicBezTo>
                <a:cubicBezTo>
                  <a:pt x="7092" y="25331"/>
                  <a:pt x="7128" y="25334"/>
                  <a:pt x="7162" y="25334"/>
                </a:cubicBezTo>
                <a:cubicBezTo>
                  <a:pt x="7803" y="25334"/>
                  <a:pt x="7986" y="24502"/>
                  <a:pt x="7362" y="24237"/>
                </a:cubicBezTo>
                <a:cubicBezTo>
                  <a:pt x="6440" y="23859"/>
                  <a:pt x="6189" y="22965"/>
                  <a:pt x="6231" y="22057"/>
                </a:cubicBezTo>
                <a:cubicBezTo>
                  <a:pt x="6254" y="21718"/>
                  <a:pt x="5979" y="21532"/>
                  <a:pt x="5700" y="21532"/>
                </a:cubicBezTo>
                <a:cubicBezTo>
                  <a:pt x="5474" y="21532"/>
                  <a:pt x="5244" y="21655"/>
                  <a:pt x="5169" y="21918"/>
                </a:cubicBezTo>
                <a:cubicBezTo>
                  <a:pt x="4960" y="22700"/>
                  <a:pt x="5141" y="23468"/>
                  <a:pt x="5560" y="24097"/>
                </a:cubicBezTo>
                <a:lnTo>
                  <a:pt x="5519" y="24097"/>
                </a:lnTo>
                <a:cubicBezTo>
                  <a:pt x="1" y="21471"/>
                  <a:pt x="1090" y="13550"/>
                  <a:pt x="5127" y="9653"/>
                </a:cubicBezTo>
                <a:lnTo>
                  <a:pt x="5127" y="9653"/>
                </a:lnTo>
                <a:cubicBezTo>
                  <a:pt x="5183" y="9960"/>
                  <a:pt x="5267" y="10254"/>
                  <a:pt x="5393" y="10547"/>
                </a:cubicBezTo>
                <a:cubicBezTo>
                  <a:pt x="6175" y="12391"/>
                  <a:pt x="8145" y="13383"/>
                  <a:pt x="10072" y="13536"/>
                </a:cubicBezTo>
                <a:cubicBezTo>
                  <a:pt x="10232" y="13549"/>
                  <a:pt x="10393" y="13555"/>
                  <a:pt x="10556" y="13555"/>
                </a:cubicBezTo>
                <a:cubicBezTo>
                  <a:pt x="12378" y="13555"/>
                  <a:pt x="14352" y="12752"/>
                  <a:pt x="14878" y="10854"/>
                </a:cubicBezTo>
                <a:cubicBezTo>
                  <a:pt x="15409" y="8941"/>
                  <a:pt x="13872" y="7390"/>
                  <a:pt x="12168" y="6859"/>
                </a:cubicBezTo>
                <a:cubicBezTo>
                  <a:pt x="11452" y="6629"/>
                  <a:pt x="10743" y="6522"/>
                  <a:pt x="10049" y="6522"/>
                </a:cubicBezTo>
                <a:cubicBezTo>
                  <a:pt x="8809" y="6522"/>
                  <a:pt x="7618" y="6863"/>
                  <a:pt x="6524" y="7446"/>
                </a:cubicBezTo>
                <a:cubicBezTo>
                  <a:pt x="6748" y="6608"/>
                  <a:pt x="7153" y="5798"/>
                  <a:pt x="7614" y="5127"/>
                </a:cubicBezTo>
                <a:cubicBezTo>
                  <a:pt x="9618" y="2202"/>
                  <a:pt x="13113" y="919"/>
                  <a:pt x="16564" y="919"/>
                </a:cubicBezTo>
                <a:cubicBezTo>
                  <a:pt x="17299" y="919"/>
                  <a:pt x="18031" y="977"/>
                  <a:pt x="18747" y="1090"/>
                </a:cubicBezTo>
                <a:cubicBezTo>
                  <a:pt x="18770" y="1094"/>
                  <a:pt x="18792" y="1096"/>
                  <a:pt x="18813" y="1096"/>
                </a:cubicBezTo>
                <a:cubicBezTo>
                  <a:pt x="19171" y="1096"/>
                  <a:pt x="19310" y="567"/>
                  <a:pt x="18915" y="461"/>
                </a:cubicBezTo>
                <a:cubicBezTo>
                  <a:pt x="17774" y="157"/>
                  <a:pt x="16606" y="0"/>
                  <a:pt x="15451"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26"/>
          <p:cNvSpPr/>
          <p:nvPr/>
        </p:nvSpPr>
        <p:spPr>
          <a:xfrm flipH="1" rot="7043611">
            <a:off x="5403514" y="3694223"/>
            <a:ext cx="776470" cy="1027775"/>
          </a:xfrm>
          <a:custGeom>
            <a:rect b="b" l="l" r="r" t="t"/>
            <a:pathLst>
              <a:path extrusionOk="0" h="25561" w="19311">
                <a:moveTo>
                  <a:pt x="10294" y="7438"/>
                </a:moveTo>
                <a:cubicBezTo>
                  <a:pt x="11592" y="7438"/>
                  <a:pt x="12946" y="7799"/>
                  <a:pt x="13760" y="8759"/>
                </a:cubicBezTo>
                <a:cubicBezTo>
                  <a:pt x="14473" y="9597"/>
                  <a:pt x="14305" y="10729"/>
                  <a:pt x="13607" y="11511"/>
                </a:cubicBezTo>
                <a:cubicBezTo>
                  <a:pt x="12922" y="12251"/>
                  <a:pt x="11874" y="12517"/>
                  <a:pt x="10897" y="12517"/>
                </a:cubicBezTo>
                <a:cubicBezTo>
                  <a:pt x="9318" y="12517"/>
                  <a:pt x="7474" y="11818"/>
                  <a:pt x="6706" y="10338"/>
                </a:cubicBezTo>
                <a:cubicBezTo>
                  <a:pt x="6440" y="9807"/>
                  <a:pt x="6329" y="9248"/>
                  <a:pt x="6343" y="8661"/>
                </a:cubicBezTo>
                <a:cubicBezTo>
                  <a:pt x="7055" y="8186"/>
                  <a:pt x="7823" y="7837"/>
                  <a:pt x="8662" y="7628"/>
                </a:cubicBezTo>
                <a:cubicBezTo>
                  <a:pt x="9161" y="7508"/>
                  <a:pt x="9722" y="7438"/>
                  <a:pt x="10294" y="7438"/>
                </a:cubicBezTo>
                <a:close/>
                <a:moveTo>
                  <a:pt x="15451" y="0"/>
                </a:moveTo>
                <a:cubicBezTo>
                  <a:pt x="12051" y="0"/>
                  <a:pt x="8767" y="1356"/>
                  <a:pt x="6650" y="4275"/>
                </a:cubicBezTo>
                <a:cubicBezTo>
                  <a:pt x="5812" y="5434"/>
                  <a:pt x="5127" y="6929"/>
                  <a:pt x="5044" y="8424"/>
                </a:cubicBezTo>
                <a:cubicBezTo>
                  <a:pt x="3605" y="9569"/>
                  <a:pt x="2445" y="11120"/>
                  <a:pt x="1719" y="12782"/>
                </a:cubicBezTo>
                <a:cubicBezTo>
                  <a:pt x="699" y="15129"/>
                  <a:pt x="280" y="17979"/>
                  <a:pt x="1216" y="20437"/>
                </a:cubicBezTo>
                <a:cubicBezTo>
                  <a:pt x="1803" y="21960"/>
                  <a:pt x="2823" y="23301"/>
                  <a:pt x="4191" y="24181"/>
                </a:cubicBezTo>
                <a:cubicBezTo>
                  <a:pt x="3465" y="24265"/>
                  <a:pt x="2753" y="24432"/>
                  <a:pt x="2082" y="24698"/>
                </a:cubicBezTo>
                <a:cubicBezTo>
                  <a:pt x="1588" y="24893"/>
                  <a:pt x="1724" y="25561"/>
                  <a:pt x="2208" y="25561"/>
                </a:cubicBezTo>
                <a:cubicBezTo>
                  <a:pt x="2243" y="25561"/>
                  <a:pt x="2281" y="25557"/>
                  <a:pt x="2320" y="25550"/>
                </a:cubicBezTo>
                <a:cubicBezTo>
                  <a:pt x="3383" y="25346"/>
                  <a:pt x="4403" y="25204"/>
                  <a:pt x="5442" y="25204"/>
                </a:cubicBezTo>
                <a:cubicBezTo>
                  <a:pt x="5972" y="25204"/>
                  <a:pt x="6507" y="25241"/>
                  <a:pt x="7055" y="25326"/>
                </a:cubicBezTo>
                <a:cubicBezTo>
                  <a:pt x="7092" y="25331"/>
                  <a:pt x="7128" y="25334"/>
                  <a:pt x="7162" y="25334"/>
                </a:cubicBezTo>
                <a:cubicBezTo>
                  <a:pt x="7803" y="25334"/>
                  <a:pt x="7986" y="24502"/>
                  <a:pt x="7362" y="24237"/>
                </a:cubicBezTo>
                <a:cubicBezTo>
                  <a:pt x="6440" y="23859"/>
                  <a:pt x="6189" y="22965"/>
                  <a:pt x="6231" y="22057"/>
                </a:cubicBezTo>
                <a:cubicBezTo>
                  <a:pt x="6254" y="21718"/>
                  <a:pt x="5979" y="21532"/>
                  <a:pt x="5700" y="21532"/>
                </a:cubicBezTo>
                <a:cubicBezTo>
                  <a:pt x="5474" y="21532"/>
                  <a:pt x="5244" y="21655"/>
                  <a:pt x="5169" y="21918"/>
                </a:cubicBezTo>
                <a:cubicBezTo>
                  <a:pt x="4960" y="22700"/>
                  <a:pt x="5141" y="23468"/>
                  <a:pt x="5560" y="24097"/>
                </a:cubicBezTo>
                <a:lnTo>
                  <a:pt x="5519" y="24097"/>
                </a:lnTo>
                <a:cubicBezTo>
                  <a:pt x="1" y="21471"/>
                  <a:pt x="1090" y="13550"/>
                  <a:pt x="5127" y="9653"/>
                </a:cubicBezTo>
                <a:lnTo>
                  <a:pt x="5127" y="9653"/>
                </a:lnTo>
                <a:cubicBezTo>
                  <a:pt x="5183" y="9960"/>
                  <a:pt x="5267" y="10254"/>
                  <a:pt x="5393" y="10547"/>
                </a:cubicBezTo>
                <a:cubicBezTo>
                  <a:pt x="6175" y="12391"/>
                  <a:pt x="8145" y="13383"/>
                  <a:pt x="10072" y="13536"/>
                </a:cubicBezTo>
                <a:cubicBezTo>
                  <a:pt x="10232" y="13549"/>
                  <a:pt x="10393" y="13555"/>
                  <a:pt x="10556" y="13555"/>
                </a:cubicBezTo>
                <a:cubicBezTo>
                  <a:pt x="12378" y="13555"/>
                  <a:pt x="14352" y="12752"/>
                  <a:pt x="14878" y="10854"/>
                </a:cubicBezTo>
                <a:cubicBezTo>
                  <a:pt x="15409" y="8941"/>
                  <a:pt x="13872" y="7390"/>
                  <a:pt x="12168" y="6859"/>
                </a:cubicBezTo>
                <a:cubicBezTo>
                  <a:pt x="11452" y="6629"/>
                  <a:pt x="10743" y="6522"/>
                  <a:pt x="10049" y="6522"/>
                </a:cubicBezTo>
                <a:cubicBezTo>
                  <a:pt x="8809" y="6522"/>
                  <a:pt x="7618" y="6863"/>
                  <a:pt x="6524" y="7446"/>
                </a:cubicBezTo>
                <a:cubicBezTo>
                  <a:pt x="6748" y="6608"/>
                  <a:pt x="7153" y="5798"/>
                  <a:pt x="7614" y="5127"/>
                </a:cubicBezTo>
                <a:cubicBezTo>
                  <a:pt x="9618" y="2202"/>
                  <a:pt x="13113" y="919"/>
                  <a:pt x="16564" y="919"/>
                </a:cubicBezTo>
                <a:cubicBezTo>
                  <a:pt x="17299" y="919"/>
                  <a:pt x="18031" y="977"/>
                  <a:pt x="18747" y="1090"/>
                </a:cubicBezTo>
                <a:cubicBezTo>
                  <a:pt x="18770" y="1094"/>
                  <a:pt x="18792" y="1096"/>
                  <a:pt x="18813" y="1096"/>
                </a:cubicBezTo>
                <a:cubicBezTo>
                  <a:pt x="19171" y="1096"/>
                  <a:pt x="19310" y="567"/>
                  <a:pt x="18915" y="461"/>
                </a:cubicBezTo>
                <a:cubicBezTo>
                  <a:pt x="17774" y="157"/>
                  <a:pt x="16606" y="0"/>
                  <a:pt x="15451"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13" name="Shape 213"/>
        <p:cNvGrpSpPr/>
        <p:nvPr/>
      </p:nvGrpSpPr>
      <p:grpSpPr>
        <a:xfrm>
          <a:off x="0" y="0"/>
          <a:ext cx="0" cy="0"/>
          <a:chOff x="0" y="0"/>
          <a:chExt cx="0" cy="0"/>
        </a:xfrm>
      </p:grpSpPr>
      <p:sp>
        <p:nvSpPr>
          <p:cNvPr id="214" name="Google Shape;214;p27"/>
          <p:cNvSpPr txBox="1"/>
          <p:nvPr>
            <p:ph idx="2" type="subTitle"/>
          </p:nvPr>
        </p:nvSpPr>
        <p:spPr>
          <a:xfrm>
            <a:off x="1981000" y="2684250"/>
            <a:ext cx="2305200" cy="15936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None/>
            </a:pPr>
            <a:r>
              <a:rPr lang="en"/>
              <a:t>The doll moves in four directions and is controlled through the </a:t>
            </a:r>
            <a:r>
              <a:rPr lang="en"/>
              <a:t>website</a:t>
            </a:r>
            <a:r>
              <a:rPr lang="en"/>
              <a:t> .  </a:t>
            </a:r>
            <a:endParaRPr/>
          </a:p>
        </p:txBody>
      </p:sp>
      <p:sp>
        <p:nvSpPr>
          <p:cNvPr id="215" name="Google Shape;215;p27"/>
          <p:cNvSpPr/>
          <p:nvPr/>
        </p:nvSpPr>
        <p:spPr>
          <a:xfrm>
            <a:off x="838000" y="820450"/>
            <a:ext cx="2802935" cy="123769"/>
          </a:xfrm>
          <a:custGeom>
            <a:rect b="b" l="l" r="r" t="t"/>
            <a:pathLst>
              <a:path extrusionOk="0" h="6823" w="50010">
                <a:moveTo>
                  <a:pt x="44061" y="0"/>
                </a:moveTo>
                <a:cubicBezTo>
                  <a:pt x="30110" y="0"/>
                  <a:pt x="16164" y="731"/>
                  <a:pt x="2292" y="2205"/>
                </a:cubicBezTo>
                <a:cubicBezTo>
                  <a:pt x="1062" y="2344"/>
                  <a:pt x="1" y="3169"/>
                  <a:pt x="1" y="4510"/>
                </a:cubicBezTo>
                <a:cubicBezTo>
                  <a:pt x="1" y="5603"/>
                  <a:pt x="955" y="6823"/>
                  <a:pt x="2122" y="6823"/>
                </a:cubicBezTo>
                <a:cubicBezTo>
                  <a:pt x="2178" y="6823"/>
                  <a:pt x="2235" y="6820"/>
                  <a:pt x="2292" y="6814"/>
                </a:cubicBezTo>
                <a:cubicBezTo>
                  <a:pt x="16179" y="5340"/>
                  <a:pt x="30140" y="4596"/>
                  <a:pt x="44106" y="4596"/>
                </a:cubicBezTo>
                <a:cubicBezTo>
                  <a:pt x="45087" y="4596"/>
                  <a:pt x="46068" y="4600"/>
                  <a:pt x="47048" y="4607"/>
                </a:cubicBezTo>
                <a:cubicBezTo>
                  <a:pt x="47057" y="4607"/>
                  <a:pt x="47066" y="4607"/>
                  <a:pt x="47075" y="4607"/>
                </a:cubicBezTo>
                <a:cubicBezTo>
                  <a:pt x="50010" y="4607"/>
                  <a:pt x="50001" y="26"/>
                  <a:pt x="47048" y="12"/>
                </a:cubicBezTo>
                <a:cubicBezTo>
                  <a:pt x="46052" y="4"/>
                  <a:pt x="45056" y="0"/>
                  <a:pt x="44061" y="0"/>
                </a:cubicBezTo>
                <a:close/>
              </a:path>
            </a:pathLst>
          </a:custGeom>
          <a:solidFill>
            <a:srgbClr val="FBA83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27"/>
          <p:cNvSpPr txBox="1"/>
          <p:nvPr>
            <p:ph type="title"/>
          </p:nvPr>
        </p:nvSpPr>
        <p:spPr>
          <a:xfrm>
            <a:off x="609400" y="334750"/>
            <a:ext cx="7713000" cy="485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Project Details</a:t>
            </a:r>
            <a:endParaRPr/>
          </a:p>
        </p:txBody>
      </p:sp>
      <p:sp>
        <p:nvSpPr>
          <p:cNvPr id="217" name="Google Shape;217;p27"/>
          <p:cNvSpPr txBox="1"/>
          <p:nvPr>
            <p:ph idx="1" type="subTitle"/>
          </p:nvPr>
        </p:nvSpPr>
        <p:spPr>
          <a:xfrm>
            <a:off x="2133400" y="2147550"/>
            <a:ext cx="2175300" cy="478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Doll Movement</a:t>
            </a:r>
            <a:endParaRPr/>
          </a:p>
        </p:txBody>
      </p:sp>
      <p:sp>
        <p:nvSpPr>
          <p:cNvPr id="218" name="Google Shape;218;p27"/>
          <p:cNvSpPr txBox="1"/>
          <p:nvPr>
            <p:ph idx="4" type="subTitle"/>
          </p:nvPr>
        </p:nvSpPr>
        <p:spPr>
          <a:xfrm>
            <a:off x="787013" y="1108538"/>
            <a:ext cx="6947400" cy="478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The doll will have four main features:</a:t>
            </a:r>
            <a:endParaRPr/>
          </a:p>
        </p:txBody>
      </p:sp>
      <p:sp>
        <p:nvSpPr>
          <p:cNvPr id="219" name="Google Shape;219;p27"/>
          <p:cNvSpPr txBox="1"/>
          <p:nvPr>
            <p:ph idx="6" type="subTitle"/>
          </p:nvPr>
        </p:nvSpPr>
        <p:spPr>
          <a:xfrm>
            <a:off x="5505775" y="2708250"/>
            <a:ext cx="2175300" cy="1240800"/>
          </a:xfrm>
          <a:prstGeom prst="rect">
            <a:avLst/>
          </a:prstGeom>
        </p:spPr>
        <p:txBody>
          <a:bodyPr anchorCtr="0" anchor="t" bIns="91425" lIns="91425" spcFirstLastPara="1" rIns="91425" wrap="square" tIns="91425">
            <a:noAutofit/>
          </a:bodyPr>
          <a:lstStyle/>
          <a:p>
            <a:pPr indent="0" lvl="0" marL="0" rtl="0" algn="just">
              <a:lnSpc>
                <a:spcPct val="115000"/>
              </a:lnSpc>
              <a:spcBef>
                <a:spcPts val="400"/>
              </a:spcBef>
              <a:spcAft>
                <a:spcPts val="0"/>
              </a:spcAft>
              <a:buNone/>
            </a:pPr>
            <a:r>
              <a:rPr lang="en">
                <a:solidFill>
                  <a:srgbClr val="1A4477"/>
                </a:solidFill>
              </a:rPr>
              <a:t>The child will speak to the doll and she will in turn repeat his words.</a:t>
            </a:r>
            <a:endParaRPr>
              <a:solidFill>
                <a:srgbClr val="1A4477"/>
              </a:solidFill>
            </a:endParaRPr>
          </a:p>
          <a:p>
            <a:pPr indent="0" lvl="0" marL="0" rtl="0" algn="just">
              <a:spcBef>
                <a:spcPts val="0"/>
              </a:spcBef>
              <a:spcAft>
                <a:spcPts val="0"/>
              </a:spcAft>
              <a:buNone/>
            </a:pPr>
            <a:r>
              <a:t/>
            </a:r>
            <a:endParaRPr/>
          </a:p>
        </p:txBody>
      </p:sp>
      <p:sp>
        <p:nvSpPr>
          <p:cNvPr id="220" name="Google Shape;220;p27"/>
          <p:cNvSpPr txBox="1"/>
          <p:nvPr>
            <p:ph idx="5" type="subTitle"/>
          </p:nvPr>
        </p:nvSpPr>
        <p:spPr>
          <a:xfrm>
            <a:off x="5307475" y="2152850"/>
            <a:ext cx="2373600" cy="478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Voice Recording</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24" name="Shape 224"/>
        <p:cNvGrpSpPr/>
        <p:nvPr/>
      </p:nvGrpSpPr>
      <p:grpSpPr>
        <a:xfrm>
          <a:off x="0" y="0"/>
          <a:ext cx="0" cy="0"/>
          <a:chOff x="0" y="0"/>
          <a:chExt cx="0" cy="0"/>
        </a:xfrm>
      </p:grpSpPr>
      <p:sp>
        <p:nvSpPr>
          <p:cNvPr id="225" name="Google Shape;225;p28"/>
          <p:cNvSpPr/>
          <p:nvPr/>
        </p:nvSpPr>
        <p:spPr>
          <a:xfrm>
            <a:off x="838000" y="820450"/>
            <a:ext cx="2802935" cy="123769"/>
          </a:xfrm>
          <a:custGeom>
            <a:rect b="b" l="l" r="r" t="t"/>
            <a:pathLst>
              <a:path extrusionOk="0" h="6823" w="50010">
                <a:moveTo>
                  <a:pt x="44061" y="0"/>
                </a:moveTo>
                <a:cubicBezTo>
                  <a:pt x="30110" y="0"/>
                  <a:pt x="16164" y="731"/>
                  <a:pt x="2292" y="2205"/>
                </a:cubicBezTo>
                <a:cubicBezTo>
                  <a:pt x="1062" y="2344"/>
                  <a:pt x="1" y="3169"/>
                  <a:pt x="1" y="4510"/>
                </a:cubicBezTo>
                <a:cubicBezTo>
                  <a:pt x="1" y="5603"/>
                  <a:pt x="955" y="6823"/>
                  <a:pt x="2122" y="6823"/>
                </a:cubicBezTo>
                <a:cubicBezTo>
                  <a:pt x="2178" y="6823"/>
                  <a:pt x="2235" y="6820"/>
                  <a:pt x="2292" y="6814"/>
                </a:cubicBezTo>
                <a:cubicBezTo>
                  <a:pt x="16179" y="5340"/>
                  <a:pt x="30140" y="4596"/>
                  <a:pt x="44106" y="4596"/>
                </a:cubicBezTo>
                <a:cubicBezTo>
                  <a:pt x="45087" y="4596"/>
                  <a:pt x="46068" y="4600"/>
                  <a:pt x="47048" y="4607"/>
                </a:cubicBezTo>
                <a:cubicBezTo>
                  <a:pt x="47057" y="4607"/>
                  <a:pt x="47066" y="4607"/>
                  <a:pt x="47075" y="4607"/>
                </a:cubicBezTo>
                <a:cubicBezTo>
                  <a:pt x="50010" y="4607"/>
                  <a:pt x="50001" y="26"/>
                  <a:pt x="47048" y="12"/>
                </a:cubicBezTo>
                <a:cubicBezTo>
                  <a:pt x="46052" y="4"/>
                  <a:pt x="45056" y="0"/>
                  <a:pt x="44061" y="0"/>
                </a:cubicBezTo>
                <a:close/>
              </a:path>
            </a:pathLst>
          </a:custGeom>
          <a:solidFill>
            <a:srgbClr val="FBA83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28"/>
          <p:cNvSpPr txBox="1"/>
          <p:nvPr>
            <p:ph type="title"/>
          </p:nvPr>
        </p:nvSpPr>
        <p:spPr>
          <a:xfrm>
            <a:off x="838000" y="334750"/>
            <a:ext cx="7713000" cy="485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Project Details</a:t>
            </a:r>
            <a:endParaRPr/>
          </a:p>
        </p:txBody>
      </p:sp>
      <p:sp>
        <p:nvSpPr>
          <p:cNvPr id="227" name="Google Shape;227;p28"/>
          <p:cNvSpPr txBox="1"/>
          <p:nvPr>
            <p:ph idx="3" type="subTitle"/>
          </p:nvPr>
        </p:nvSpPr>
        <p:spPr>
          <a:xfrm>
            <a:off x="2112700" y="1766550"/>
            <a:ext cx="2175300" cy="478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Video Streaming</a:t>
            </a:r>
            <a:endParaRPr/>
          </a:p>
        </p:txBody>
      </p:sp>
      <p:sp>
        <p:nvSpPr>
          <p:cNvPr id="228" name="Google Shape;228;p28"/>
          <p:cNvSpPr txBox="1"/>
          <p:nvPr>
            <p:ph idx="4" type="subTitle"/>
          </p:nvPr>
        </p:nvSpPr>
        <p:spPr>
          <a:xfrm>
            <a:off x="1522575" y="2303250"/>
            <a:ext cx="3603600" cy="12408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None/>
            </a:pPr>
            <a:r>
              <a:rPr lang="en">
                <a:solidFill>
                  <a:srgbClr val="1A4477"/>
                </a:solidFill>
              </a:rPr>
              <a:t>The web page displays the video that is being filmed through the camera on the doll, so the web page is the client that communicates with the server, which in turn displays the video on the web </a:t>
            </a:r>
            <a:endParaRPr/>
          </a:p>
        </p:txBody>
      </p:sp>
      <p:sp>
        <p:nvSpPr>
          <p:cNvPr id="229" name="Google Shape;229;p28"/>
          <p:cNvSpPr txBox="1"/>
          <p:nvPr>
            <p:ph idx="3" type="subTitle"/>
          </p:nvPr>
        </p:nvSpPr>
        <p:spPr>
          <a:xfrm>
            <a:off x="5928500" y="1739175"/>
            <a:ext cx="2175300" cy="681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Moving Hands</a:t>
            </a:r>
            <a:endParaRPr/>
          </a:p>
        </p:txBody>
      </p:sp>
      <p:sp>
        <p:nvSpPr>
          <p:cNvPr id="230" name="Google Shape;230;p28"/>
          <p:cNvSpPr txBox="1"/>
          <p:nvPr>
            <p:ph idx="4" type="subTitle"/>
          </p:nvPr>
        </p:nvSpPr>
        <p:spPr>
          <a:xfrm>
            <a:off x="5928500" y="2503093"/>
            <a:ext cx="2175300" cy="17661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None/>
            </a:pPr>
            <a:r>
              <a:rPr lang="en">
                <a:solidFill>
                  <a:srgbClr val="1A4477"/>
                </a:solidFill>
              </a:rPr>
              <a:t>The doll moves its hands in sync with its repetition of the sound as a kind of interaction with the child</a:t>
            </a:r>
            <a:r>
              <a:rPr lang="en"/>
              <a:t>.</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34" name="Shape 234"/>
        <p:cNvGrpSpPr/>
        <p:nvPr/>
      </p:nvGrpSpPr>
      <p:grpSpPr>
        <a:xfrm>
          <a:off x="0" y="0"/>
          <a:ext cx="0" cy="0"/>
          <a:chOff x="0" y="0"/>
          <a:chExt cx="0" cy="0"/>
        </a:xfrm>
      </p:grpSpPr>
      <p:sp>
        <p:nvSpPr>
          <p:cNvPr id="235" name="Google Shape;235;p29"/>
          <p:cNvSpPr/>
          <p:nvPr/>
        </p:nvSpPr>
        <p:spPr>
          <a:xfrm>
            <a:off x="838000" y="820450"/>
            <a:ext cx="3522829" cy="123769"/>
          </a:xfrm>
          <a:custGeom>
            <a:rect b="b" l="l" r="r" t="t"/>
            <a:pathLst>
              <a:path extrusionOk="0" h="6823" w="50010">
                <a:moveTo>
                  <a:pt x="44061" y="0"/>
                </a:moveTo>
                <a:cubicBezTo>
                  <a:pt x="30110" y="0"/>
                  <a:pt x="16164" y="731"/>
                  <a:pt x="2292" y="2205"/>
                </a:cubicBezTo>
                <a:cubicBezTo>
                  <a:pt x="1062" y="2344"/>
                  <a:pt x="1" y="3169"/>
                  <a:pt x="1" y="4510"/>
                </a:cubicBezTo>
                <a:cubicBezTo>
                  <a:pt x="1" y="5603"/>
                  <a:pt x="955" y="6823"/>
                  <a:pt x="2122" y="6823"/>
                </a:cubicBezTo>
                <a:cubicBezTo>
                  <a:pt x="2178" y="6823"/>
                  <a:pt x="2235" y="6820"/>
                  <a:pt x="2292" y="6814"/>
                </a:cubicBezTo>
                <a:cubicBezTo>
                  <a:pt x="16179" y="5340"/>
                  <a:pt x="30140" y="4596"/>
                  <a:pt x="44106" y="4596"/>
                </a:cubicBezTo>
                <a:cubicBezTo>
                  <a:pt x="45087" y="4596"/>
                  <a:pt x="46068" y="4600"/>
                  <a:pt x="47048" y="4607"/>
                </a:cubicBezTo>
                <a:cubicBezTo>
                  <a:pt x="47057" y="4607"/>
                  <a:pt x="47066" y="4607"/>
                  <a:pt x="47075" y="4607"/>
                </a:cubicBezTo>
                <a:cubicBezTo>
                  <a:pt x="50010" y="4607"/>
                  <a:pt x="50001" y="26"/>
                  <a:pt x="47048" y="12"/>
                </a:cubicBezTo>
                <a:cubicBezTo>
                  <a:pt x="46052" y="4"/>
                  <a:pt x="45056" y="0"/>
                  <a:pt x="44061" y="0"/>
                </a:cubicBezTo>
                <a:close/>
              </a:path>
            </a:pathLst>
          </a:custGeom>
          <a:solidFill>
            <a:srgbClr val="FBA83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29"/>
          <p:cNvSpPr txBox="1"/>
          <p:nvPr>
            <p:ph type="title"/>
          </p:nvPr>
        </p:nvSpPr>
        <p:spPr>
          <a:xfrm>
            <a:off x="838000" y="334750"/>
            <a:ext cx="7713000" cy="547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Project Details Cont.</a:t>
            </a:r>
            <a:endParaRPr/>
          </a:p>
        </p:txBody>
      </p:sp>
      <p:pic>
        <p:nvPicPr>
          <p:cNvPr id="237" name="Google Shape;237;p29"/>
          <p:cNvPicPr preferRelativeResize="0"/>
          <p:nvPr/>
        </p:nvPicPr>
        <p:blipFill rotWithShape="1">
          <a:blip r:embed="rId3">
            <a:alphaModFix/>
          </a:blip>
          <a:srcRect b="0" l="16296" r="16558" t="0"/>
          <a:stretch/>
        </p:blipFill>
        <p:spPr>
          <a:xfrm rot="5400000">
            <a:off x="814740" y="1164785"/>
            <a:ext cx="3441848" cy="3679425"/>
          </a:xfrm>
          <a:prstGeom prst="rect">
            <a:avLst/>
          </a:prstGeom>
          <a:noFill/>
          <a:ln>
            <a:noFill/>
          </a:ln>
        </p:spPr>
      </p:pic>
      <p:pic>
        <p:nvPicPr>
          <p:cNvPr id="238" name="Google Shape;238;p29"/>
          <p:cNvPicPr preferRelativeResize="0"/>
          <p:nvPr/>
        </p:nvPicPr>
        <p:blipFill>
          <a:blip r:embed="rId4">
            <a:alphaModFix/>
          </a:blip>
          <a:stretch>
            <a:fillRect/>
          </a:stretch>
        </p:blipFill>
        <p:spPr>
          <a:xfrm>
            <a:off x="5499150" y="472425"/>
            <a:ext cx="2878400" cy="45103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42" name="Shape 242"/>
        <p:cNvGrpSpPr/>
        <p:nvPr/>
      </p:nvGrpSpPr>
      <p:grpSpPr>
        <a:xfrm>
          <a:off x="0" y="0"/>
          <a:ext cx="0" cy="0"/>
          <a:chOff x="0" y="0"/>
          <a:chExt cx="0" cy="0"/>
        </a:xfrm>
      </p:grpSpPr>
      <p:sp>
        <p:nvSpPr>
          <p:cNvPr id="243" name="Google Shape;243;p30"/>
          <p:cNvSpPr/>
          <p:nvPr/>
        </p:nvSpPr>
        <p:spPr>
          <a:xfrm>
            <a:off x="838001" y="820450"/>
            <a:ext cx="3410057" cy="151829"/>
          </a:xfrm>
          <a:custGeom>
            <a:rect b="b" l="l" r="r" t="t"/>
            <a:pathLst>
              <a:path extrusionOk="0" h="6823" w="50010">
                <a:moveTo>
                  <a:pt x="44061" y="0"/>
                </a:moveTo>
                <a:cubicBezTo>
                  <a:pt x="30110" y="0"/>
                  <a:pt x="16164" y="731"/>
                  <a:pt x="2292" y="2205"/>
                </a:cubicBezTo>
                <a:cubicBezTo>
                  <a:pt x="1062" y="2344"/>
                  <a:pt x="1" y="3169"/>
                  <a:pt x="1" y="4510"/>
                </a:cubicBezTo>
                <a:cubicBezTo>
                  <a:pt x="1" y="5603"/>
                  <a:pt x="955" y="6823"/>
                  <a:pt x="2122" y="6823"/>
                </a:cubicBezTo>
                <a:cubicBezTo>
                  <a:pt x="2178" y="6823"/>
                  <a:pt x="2235" y="6820"/>
                  <a:pt x="2292" y="6814"/>
                </a:cubicBezTo>
                <a:cubicBezTo>
                  <a:pt x="16179" y="5340"/>
                  <a:pt x="30140" y="4596"/>
                  <a:pt x="44106" y="4596"/>
                </a:cubicBezTo>
                <a:cubicBezTo>
                  <a:pt x="45087" y="4596"/>
                  <a:pt x="46068" y="4600"/>
                  <a:pt x="47048" y="4607"/>
                </a:cubicBezTo>
                <a:cubicBezTo>
                  <a:pt x="47057" y="4607"/>
                  <a:pt x="47066" y="4607"/>
                  <a:pt x="47075" y="4607"/>
                </a:cubicBezTo>
                <a:cubicBezTo>
                  <a:pt x="50010" y="4607"/>
                  <a:pt x="50001" y="26"/>
                  <a:pt x="47048" y="12"/>
                </a:cubicBezTo>
                <a:cubicBezTo>
                  <a:pt x="46052" y="4"/>
                  <a:pt x="45056" y="0"/>
                  <a:pt x="44061" y="0"/>
                </a:cubicBezTo>
                <a:close/>
              </a:path>
            </a:pathLst>
          </a:custGeom>
          <a:solidFill>
            <a:srgbClr val="FBA83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p30"/>
          <p:cNvSpPr txBox="1"/>
          <p:nvPr>
            <p:ph type="title"/>
          </p:nvPr>
        </p:nvSpPr>
        <p:spPr>
          <a:xfrm>
            <a:off x="838000" y="424180"/>
            <a:ext cx="7713000" cy="478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solidFill>
                  <a:schemeClr val="dk1"/>
                </a:solidFill>
              </a:rPr>
              <a:t>Hardware Structure</a:t>
            </a:r>
            <a:endParaRPr/>
          </a:p>
        </p:txBody>
      </p:sp>
      <p:sp>
        <p:nvSpPr>
          <p:cNvPr id="245" name="Google Shape;245;p30"/>
          <p:cNvSpPr txBox="1"/>
          <p:nvPr>
            <p:ph idx="4294967295" type="subTitle"/>
          </p:nvPr>
        </p:nvSpPr>
        <p:spPr>
          <a:xfrm>
            <a:off x="1413875" y="1825500"/>
            <a:ext cx="2983200" cy="478800"/>
          </a:xfrm>
          <a:prstGeom prst="rect">
            <a:avLst/>
          </a:prstGeom>
        </p:spPr>
        <p:txBody>
          <a:bodyPr anchorCtr="0" anchor="t" bIns="91425" lIns="91425" spcFirstLastPara="1" rIns="91425" wrap="square" tIns="91425">
            <a:noAutofit/>
          </a:bodyPr>
          <a:lstStyle/>
          <a:p>
            <a:pPr indent="-349250" lvl="0" marL="457200" rtl="0" algn="l">
              <a:spcBef>
                <a:spcPts val="0"/>
              </a:spcBef>
              <a:spcAft>
                <a:spcPts val="0"/>
              </a:spcAft>
              <a:buSzPts val="1900"/>
              <a:buChar char="-"/>
            </a:pPr>
            <a:r>
              <a:rPr lang="en" sz="1900"/>
              <a:t>Car Structure</a:t>
            </a:r>
            <a:endParaRPr sz="1600"/>
          </a:p>
        </p:txBody>
      </p:sp>
      <p:pic>
        <p:nvPicPr>
          <p:cNvPr id="246" name="Google Shape;246;p30"/>
          <p:cNvPicPr preferRelativeResize="0"/>
          <p:nvPr/>
        </p:nvPicPr>
        <p:blipFill>
          <a:blip r:embed="rId3">
            <a:alphaModFix/>
          </a:blip>
          <a:stretch>
            <a:fillRect/>
          </a:stretch>
        </p:blipFill>
        <p:spPr>
          <a:xfrm>
            <a:off x="933550" y="1358075"/>
            <a:ext cx="7146476" cy="3282850"/>
          </a:xfrm>
          <a:prstGeom prst="rect">
            <a:avLst/>
          </a:prstGeom>
          <a:noFill/>
          <a:ln>
            <a:noFill/>
          </a:ln>
        </p:spPr>
      </p:pic>
      <p:pic>
        <p:nvPicPr>
          <p:cNvPr id="247" name="Google Shape;247;p30"/>
          <p:cNvPicPr preferRelativeResize="0"/>
          <p:nvPr/>
        </p:nvPicPr>
        <p:blipFill>
          <a:blip r:embed="rId4">
            <a:alphaModFix/>
          </a:blip>
          <a:stretch>
            <a:fillRect/>
          </a:stretch>
        </p:blipFill>
        <p:spPr>
          <a:xfrm>
            <a:off x="6581977" y="3241075"/>
            <a:ext cx="1299275" cy="1262775"/>
          </a:xfrm>
          <a:prstGeom prst="rect">
            <a:avLst/>
          </a:prstGeom>
          <a:noFill/>
          <a:ln>
            <a:noFill/>
          </a:ln>
        </p:spPr>
      </p:pic>
      <p:sp>
        <p:nvSpPr>
          <p:cNvPr id="248" name="Google Shape;248;p30"/>
          <p:cNvSpPr/>
          <p:nvPr/>
        </p:nvSpPr>
        <p:spPr>
          <a:xfrm>
            <a:off x="1502175" y="1746350"/>
            <a:ext cx="2563800" cy="764400"/>
          </a:xfrm>
          <a:prstGeom prst="rect">
            <a:avLst/>
          </a:pr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30"/>
          <p:cNvSpPr txBox="1"/>
          <p:nvPr/>
        </p:nvSpPr>
        <p:spPr>
          <a:xfrm>
            <a:off x="6804925" y="4453450"/>
            <a:ext cx="1369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latin typeface="Quicksand"/>
                <a:ea typeface="Quicksand"/>
                <a:cs typeface="Quicksand"/>
                <a:sym typeface="Quicksand"/>
              </a:rPr>
              <a:t>H-</a:t>
            </a:r>
            <a:r>
              <a:rPr b="1" lang="en">
                <a:latin typeface="Quicksand"/>
                <a:ea typeface="Quicksand"/>
                <a:cs typeface="Quicksand"/>
                <a:sym typeface="Quicksand"/>
              </a:rPr>
              <a:t>bridge</a:t>
            </a:r>
            <a:endParaRPr b="1">
              <a:latin typeface="Quicksand"/>
              <a:ea typeface="Quicksand"/>
              <a:cs typeface="Quicksand"/>
              <a:sym typeface="Quicksan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53" name="Shape 253"/>
        <p:cNvGrpSpPr/>
        <p:nvPr/>
      </p:nvGrpSpPr>
      <p:grpSpPr>
        <a:xfrm>
          <a:off x="0" y="0"/>
          <a:ext cx="0" cy="0"/>
          <a:chOff x="0" y="0"/>
          <a:chExt cx="0" cy="0"/>
        </a:xfrm>
      </p:grpSpPr>
      <p:sp>
        <p:nvSpPr>
          <p:cNvPr id="254" name="Google Shape;254;p31"/>
          <p:cNvSpPr/>
          <p:nvPr/>
        </p:nvSpPr>
        <p:spPr>
          <a:xfrm>
            <a:off x="838000" y="820450"/>
            <a:ext cx="4491898" cy="151829"/>
          </a:xfrm>
          <a:custGeom>
            <a:rect b="b" l="l" r="r" t="t"/>
            <a:pathLst>
              <a:path extrusionOk="0" h="6823" w="50010">
                <a:moveTo>
                  <a:pt x="44061" y="0"/>
                </a:moveTo>
                <a:cubicBezTo>
                  <a:pt x="30110" y="0"/>
                  <a:pt x="16164" y="731"/>
                  <a:pt x="2292" y="2205"/>
                </a:cubicBezTo>
                <a:cubicBezTo>
                  <a:pt x="1062" y="2344"/>
                  <a:pt x="1" y="3169"/>
                  <a:pt x="1" y="4510"/>
                </a:cubicBezTo>
                <a:cubicBezTo>
                  <a:pt x="1" y="5603"/>
                  <a:pt x="955" y="6823"/>
                  <a:pt x="2122" y="6823"/>
                </a:cubicBezTo>
                <a:cubicBezTo>
                  <a:pt x="2178" y="6823"/>
                  <a:pt x="2235" y="6820"/>
                  <a:pt x="2292" y="6814"/>
                </a:cubicBezTo>
                <a:cubicBezTo>
                  <a:pt x="16179" y="5340"/>
                  <a:pt x="30140" y="4596"/>
                  <a:pt x="44106" y="4596"/>
                </a:cubicBezTo>
                <a:cubicBezTo>
                  <a:pt x="45087" y="4596"/>
                  <a:pt x="46068" y="4600"/>
                  <a:pt x="47048" y="4607"/>
                </a:cubicBezTo>
                <a:cubicBezTo>
                  <a:pt x="47057" y="4607"/>
                  <a:pt x="47066" y="4607"/>
                  <a:pt x="47075" y="4607"/>
                </a:cubicBezTo>
                <a:cubicBezTo>
                  <a:pt x="50010" y="4607"/>
                  <a:pt x="50001" y="26"/>
                  <a:pt x="47048" y="12"/>
                </a:cubicBezTo>
                <a:cubicBezTo>
                  <a:pt x="46052" y="4"/>
                  <a:pt x="45056" y="0"/>
                  <a:pt x="44061" y="0"/>
                </a:cubicBezTo>
                <a:close/>
              </a:path>
            </a:pathLst>
          </a:custGeom>
          <a:solidFill>
            <a:srgbClr val="FBA83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31"/>
          <p:cNvSpPr txBox="1"/>
          <p:nvPr>
            <p:ph type="title"/>
          </p:nvPr>
        </p:nvSpPr>
        <p:spPr>
          <a:xfrm>
            <a:off x="837999" y="485959"/>
            <a:ext cx="6857100" cy="334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solidFill>
                  <a:schemeClr val="dk1"/>
                </a:solidFill>
              </a:rPr>
              <a:t>Hardware Structure Cont.</a:t>
            </a:r>
            <a:endParaRPr/>
          </a:p>
        </p:txBody>
      </p:sp>
      <p:sp>
        <p:nvSpPr>
          <p:cNvPr id="256" name="Google Shape;256;p31"/>
          <p:cNvSpPr txBox="1"/>
          <p:nvPr>
            <p:ph idx="4294967295" type="subTitle"/>
          </p:nvPr>
        </p:nvSpPr>
        <p:spPr>
          <a:xfrm>
            <a:off x="410650" y="1458050"/>
            <a:ext cx="3589800" cy="415500"/>
          </a:xfrm>
          <a:prstGeom prst="rect">
            <a:avLst/>
          </a:prstGeom>
        </p:spPr>
        <p:txBody>
          <a:bodyPr anchorCtr="0" anchor="t" bIns="91425" lIns="91425" spcFirstLastPara="1" rIns="91425" wrap="square" tIns="91425">
            <a:noAutofit/>
          </a:bodyPr>
          <a:lstStyle/>
          <a:p>
            <a:pPr indent="-349250" lvl="0" marL="457200" rtl="0" algn="l">
              <a:spcBef>
                <a:spcPts val="0"/>
              </a:spcBef>
              <a:spcAft>
                <a:spcPts val="0"/>
              </a:spcAft>
              <a:buSzPts val="1900"/>
              <a:buChar char="-"/>
            </a:pPr>
            <a:r>
              <a:rPr lang="en" sz="1900"/>
              <a:t>Car Structure</a:t>
            </a:r>
            <a:endParaRPr sz="1900"/>
          </a:p>
          <a:p>
            <a:pPr indent="0" lvl="0" marL="0" rtl="0" algn="l">
              <a:spcBef>
                <a:spcPts val="1600"/>
              </a:spcBef>
              <a:spcAft>
                <a:spcPts val="0"/>
              </a:spcAft>
              <a:buNone/>
            </a:pPr>
            <a:r>
              <a:t/>
            </a:r>
            <a:endParaRPr sz="1500"/>
          </a:p>
          <a:p>
            <a:pPr indent="-349250" lvl="0" marL="457200" rtl="0" algn="l">
              <a:spcBef>
                <a:spcPts val="1600"/>
              </a:spcBef>
              <a:spcAft>
                <a:spcPts val="0"/>
              </a:spcAft>
              <a:buSzPts val="1900"/>
              <a:buChar char="-"/>
            </a:pPr>
            <a:r>
              <a:rPr lang="en" sz="1900"/>
              <a:t> </a:t>
            </a:r>
            <a:endParaRPr sz="1900"/>
          </a:p>
        </p:txBody>
      </p:sp>
      <p:sp>
        <p:nvSpPr>
          <p:cNvPr id="257" name="Google Shape;257;p31"/>
          <p:cNvSpPr txBox="1"/>
          <p:nvPr/>
        </p:nvSpPr>
        <p:spPr>
          <a:xfrm>
            <a:off x="296650" y="4663237"/>
            <a:ext cx="2479500" cy="415500"/>
          </a:xfrm>
          <a:prstGeom prst="rect">
            <a:avLst/>
          </a:prstGeom>
          <a:noFill/>
          <a:ln>
            <a:noFill/>
          </a:ln>
        </p:spPr>
        <p:txBody>
          <a:bodyPr anchorCtr="0" anchor="t" bIns="91425" lIns="91425" spcFirstLastPara="1" rIns="91425" wrap="square" tIns="91425">
            <a:spAutoFit/>
          </a:bodyPr>
          <a:lstStyle/>
          <a:p>
            <a:pPr indent="0" lvl="0" marL="457200" rtl="0" algn="ctr">
              <a:lnSpc>
                <a:spcPct val="115000"/>
              </a:lnSpc>
              <a:spcBef>
                <a:spcPts val="0"/>
              </a:spcBef>
              <a:spcAft>
                <a:spcPts val="0"/>
              </a:spcAft>
              <a:buNone/>
            </a:pPr>
            <a:r>
              <a:rPr lang="en" sz="1500">
                <a:highlight>
                  <a:srgbClr val="FFFFFF"/>
                </a:highlight>
                <a:latin typeface="Quicksand Medium"/>
                <a:ea typeface="Quicksand Medium"/>
                <a:cs typeface="Quicksand Medium"/>
                <a:sym typeface="Quicksand Medium"/>
              </a:rPr>
              <a:t>Pi Camera V2</a:t>
            </a:r>
            <a:endParaRPr sz="1500">
              <a:latin typeface="Quicksand Medium"/>
              <a:ea typeface="Quicksand Medium"/>
              <a:cs typeface="Quicksand Medium"/>
              <a:sym typeface="Quicksand Medium"/>
            </a:endParaRPr>
          </a:p>
        </p:txBody>
      </p:sp>
      <p:sp>
        <p:nvSpPr>
          <p:cNvPr id="258" name="Google Shape;258;p31"/>
          <p:cNvSpPr txBox="1"/>
          <p:nvPr/>
        </p:nvSpPr>
        <p:spPr>
          <a:xfrm>
            <a:off x="3410277" y="4598034"/>
            <a:ext cx="2479500" cy="415500"/>
          </a:xfrm>
          <a:prstGeom prst="rect">
            <a:avLst/>
          </a:prstGeom>
          <a:noFill/>
          <a:ln>
            <a:noFill/>
          </a:ln>
        </p:spPr>
        <p:txBody>
          <a:bodyPr anchorCtr="0" anchor="t" bIns="91425" lIns="91425" spcFirstLastPara="1" rIns="91425" wrap="square" tIns="91425">
            <a:spAutoFit/>
          </a:bodyPr>
          <a:lstStyle/>
          <a:p>
            <a:pPr indent="0" lvl="0" marL="457200" rtl="0" algn="ctr">
              <a:lnSpc>
                <a:spcPct val="115000"/>
              </a:lnSpc>
              <a:spcBef>
                <a:spcPts val="0"/>
              </a:spcBef>
              <a:spcAft>
                <a:spcPts val="0"/>
              </a:spcAft>
              <a:buNone/>
            </a:pPr>
            <a:r>
              <a:rPr lang="en" sz="1500">
                <a:highlight>
                  <a:srgbClr val="FFFFFF"/>
                </a:highlight>
                <a:latin typeface="Quicksand Medium"/>
                <a:ea typeface="Quicksand Medium"/>
                <a:cs typeface="Quicksand Medium"/>
                <a:sym typeface="Quicksand Medium"/>
              </a:rPr>
              <a:t>Raspberry Pi 3</a:t>
            </a:r>
            <a:endParaRPr sz="1500">
              <a:latin typeface="Quicksand Medium"/>
              <a:ea typeface="Quicksand Medium"/>
              <a:cs typeface="Quicksand Medium"/>
              <a:sym typeface="Quicksand Medium"/>
            </a:endParaRPr>
          </a:p>
        </p:txBody>
      </p:sp>
      <p:sp>
        <p:nvSpPr>
          <p:cNvPr id="259" name="Google Shape;259;p31"/>
          <p:cNvSpPr txBox="1"/>
          <p:nvPr/>
        </p:nvSpPr>
        <p:spPr>
          <a:xfrm>
            <a:off x="6091850" y="2235825"/>
            <a:ext cx="2827500" cy="415500"/>
          </a:xfrm>
          <a:prstGeom prst="rect">
            <a:avLst/>
          </a:prstGeom>
          <a:noFill/>
          <a:ln>
            <a:noFill/>
          </a:ln>
        </p:spPr>
        <p:txBody>
          <a:bodyPr anchorCtr="0" anchor="t" bIns="91425" lIns="91425" spcFirstLastPara="1" rIns="91425" wrap="square" tIns="91425">
            <a:spAutoFit/>
          </a:bodyPr>
          <a:lstStyle/>
          <a:p>
            <a:pPr indent="0" lvl="0" marL="457200" rtl="0" algn="ctr">
              <a:lnSpc>
                <a:spcPct val="115000"/>
              </a:lnSpc>
              <a:spcBef>
                <a:spcPts val="0"/>
              </a:spcBef>
              <a:spcAft>
                <a:spcPts val="0"/>
              </a:spcAft>
              <a:buNone/>
            </a:pPr>
            <a:r>
              <a:rPr lang="en" sz="1500">
                <a:highlight>
                  <a:srgbClr val="FFFFFF"/>
                </a:highlight>
                <a:latin typeface="Quicksand Medium"/>
                <a:ea typeface="Quicksand Medium"/>
                <a:cs typeface="Quicksand Medium"/>
                <a:sym typeface="Quicksand Medium"/>
              </a:rPr>
              <a:t>Speaker</a:t>
            </a:r>
            <a:endParaRPr sz="1500">
              <a:latin typeface="Quicksand Medium"/>
              <a:ea typeface="Quicksand Medium"/>
              <a:cs typeface="Quicksand Medium"/>
              <a:sym typeface="Quicksand Medium"/>
            </a:endParaRPr>
          </a:p>
        </p:txBody>
      </p:sp>
      <p:sp>
        <p:nvSpPr>
          <p:cNvPr id="260" name="Google Shape;260;p31"/>
          <p:cNvSpPr txBox="1"/>
          <p:nvPr/>
        </p:nvSpPr>
        <p:spPr>
          <a:xfrm>
            <a:off x="3535025" y="2164775"/>
            <a:ext cx="2245200" cy="415500"/>
          </a:xfrm>
          <a:prstGeom prst="rect">
            <a:avLst/>
          </a:prstGeom>
          <a:noFill/>
          <a:ln>
            <a:noFill/>
          </a:ln>
        </p:spPr>
        <p:txBody>
          <a:bodyPr anchorCtr="0" anchor="t" bIns="91425" lIns="91425" spcFirstLastPara="1" rIns="91425" wrap="square" tIns="91425">
            <a:spAutoFit/>
          </a:bodyPr>
          <a:lstStyle/>
          <a:p>
            <a:pPr indent="0" lvl="0" marL="457200" rtl="0" algn="l">
              <a:lnSpc>
                <a:spcPct val="115000"/>
              </a:lnSpc>
              <a:spcBef>
                <a:spcPts val="0"/>
              </a:spcBef>
              <a:spcAft>
                <a:spcPts val="0"/>
              </a:spcAft>
              <a:buNone/>
            </a:pPr>
            <a:r>
              <a:rPr lang="en" sz="1500">
                <a:highlight>
                  <a:srgbClr val="FFFFFF"/>
                </a:highlight>
                <a:latin typeface="Quicksand Medium"/>
                <a:ea typeface="Quicksand Medium"/>
                <a:cs typeface="Quicksand Medium"/>
                <a:sym typeface="Quicksand Medium"/>
              </a:rPr>
              <a:t>Lithium</a:t>
            </a:r>
            <a:r>
              <a:rPr lang="en" sz="1500">
                <a:highlight>
                  <a:srgbClr val="FFFFFF"/>
                </a:highlight>
                <a:latin typeface="Quicksand Medium"/>
                <a:ea typeface="Quicksand Medium"/>
                <a:cs typeface="Quicksand Medium"/>
                <a:sym typeface="Quicksand Medium"/>
              </a:rPr>
              <a:t> Batteries</a:t>
            </a:r>
            <a:endParaRPr sz="1500">
              <a:latin typeface="Quicksand Medium"/>
              <a:ea typeface="Quicksand Medium"/>
              <a:cs typeface="Quicksand Medium"/>
              <a:sym typeface="Quicksand Medium"/>
            </a:endParaRPr>
          </a:p>
        </p:txBody>
      </p:sp>
      <p:pic>
        <p:nvPicPr>
          <p:cNvPr id="261" name="Google Shape;261;p31"/>
          <p:cNvPicPr preferRelativeResize="0"/>
          <p:nvPr/>
        </p:nvPicPr>
        <p:blipFill>
          <a:blip r:embed="rId3">
            <a:alphaModFix/>
          </a:blip>
          <a:stretch>
            <a:fillRect/>
          </a:stretch>
        </p:blipFill>
        <p:spPr>
          <a:xfrm>
            <a:off x="3584300" y="2650925"/>
            <a:ext cx="2438400" cy="1876425"/>
          </a:xfrm>
          <a:prstGeom prst="rect">
            <a:avLst/>
          </a:prstGeom>
          <a:noFill/>
          <a:ln>
            <a:noFill/>
          </a:ln>
        </p:spPr>
      </p:pic>
      <p:pic>
        <p:nvPicPr>
          <p:cNvPr id="262" name="Google Shape;262;p31"/>
          <p:cNvPicPr preferRelativeResize="0"/>
          <p:nvPr/>
        </p:nvPicPr>
        <p:blipFill>
          <a:blip r:embed="rId4">
            <a:alphaModFix/>
          </a:blip>
          <a:stretch>
            <a:fillRect/>
          </a:stretch>
        </p:blipFill>
        <p:spPr>
          <a:xfrm>
            <a:off x="349850" y="1989863"/>
            <a:ext cx="2479500" cy="2479500"/>
          </a:xfrm>
          <a:prstGeom prst="rect">
            <a:avLst/>
          </a:prstGeom>
          <a:noFill/>
          <a:ln>
            <a:noFill/>
          </a:ln>
        </p:spPr>
      </p:pic>
      <p:pic>
        <p:nvPicPr>
          <p:cNvPr id="263" name="Google Shape;263;p31"/>
          <p:cNvPicPr preferRelativeResize="0"/>
          <p:nvPr/>
        </p:nvPicPr>
        <p:blipFill rotWithShape="1">
          <a:blip r:embed="rId5">
            <a:alphaModFix/>
          </a:blip>
          <a:srcRect b="15805" l="0" r="0" t="6524"/>
          <a:stretch/>
        </p:blipFill>
        <p:spPr>
          <a:xfrm>
            <a:off x="4114800" y="972275"/>
            <a:ext cx="1548025" cy="1202325"/>
          </a:xfrm>
          <a:prstGeom prst="rect">
            <a:avLst/>
          </a:prstGeom>
          <a:noFill/>
          <a:ln>
            <a:noFill/>
          </a:ln>
        </p:spPr>
      </p:pic>
      <p:sp>
        <p:nvSpPr>
          <p:cNvPr id="264" name="Google Shape;264;p31"/>
          <p:cNvSpPr txBox="1"/>
          <p:nvPr/>
        </p:nvSpPr>
        <p:spPr>
          <a:xfrm>
            <a:off x="6229250" y="4526975"/>
            <a:ext cx="2827500" cy="415500"/>
          </a:xfrm>
          <a:prstGeom prst="rect">
            <a:avLst/>
          </a:prstGeom>
          <a:noFill/>
          <a:ln>
            <a:noFill/>
          </a:ln>
        </p:spPr>
        <p:txBody>
          <a:bodyPr anchorCtr="0" anchor="t" bIns="91425" lIns="91425" spcFirstLastPara="1" rIns="91425" wrap="square" tIns="91425">
            <a:spAutoFit/>
          </a:bodyPr>
          <a:lstStyle/>
          <a:p>
            <a:pPr indent="0" lvl="0" marL="457200" rtl="0" algn="ctr">
              <a:lnSpc>
                <a:spcPct val="115000"/>
              </a:lnSpc>
              <a:spcBef>
                <a:spcPts val="0"/>
              </a:spcBef>
              <a:spcAft>
                <a:spcPts val="0"/>
              </a:spcAft>
              <a:buNone/>
            </a:pPr>
            <a:r>
              <a:rPr lang="en" sz="1500">
                <a:highlight>
                  <a:srgbClr val="FFFFFF"/>
                </a:highlight>
                <a:latin typeface="Quicksand Medium"/>
                <a:ea typeface="Quicksand Medium"/>
                <a:cs typeface="Quicksand Medium"/>
                <a:sym typeface="Quicksand Medium"/>
              </a:rPr>
              <a:t>Voice Recognition </a:t>
            </a:r>
            <a:endParaRPr sz="1500">
              <a:latin typeface="Quicksand Medium"/>
              <a:ea typeface="Quicksand Medium"/>
              <a:cs typeface="Quicksand Medium"/>
              <a:sym typeface="Quicksand Medium"/>
            </a:endParaRPr>
          </a:p>
        </p:txBody>
      </p:sp>
      <p:pic>
        <p:nvPicPr>
          <p:cNvPr id="265" name="Google Shape;265;p31"/>
          <p:cNvPicPr preferRelativeResize="0"/>
          <p:nvPr/>
        </p:nvPicPr>
        <p:blipFill>
          <a:blip r:embed="rId6">
            <a:alphaModFix/>
          </a:blip>
          <a:stretch>
            <a:fillRect/>
          </a:stretch>
        </p:blipFill>
        <p:spPr>
          <a:xfrm>
            <a:off x="6992098" y="2829199"/>
            <a:ext cx="1703450" cy="1698150"/>
          </a:xfrm>
          <a:prstGeom prst="rect">
            <a:avLst/>
          </a:prstGeom>
          <a:noFill/>
          <a:ln>
            <a:noFill/>
          </a:ln>
        </p:spPr>
      </p:pic>
      <p:pic>
        <p:nvPicPr>
          <p:cNvPr id="266" name="Google Shape;266;p31"/>
          <p:cNvPicPr preferRelativeResize="0"/>
          <p:nvPr/>
        </p:nvPicPr>
        <p:blipFill>
          <a:blip r:embed="rId7">
            <a:alphaModFix/>
          </a:blip>
          <a:stretch>
            <a:fillRect/>
          </a:stretch>
        </p:blipFill>
        <p:spPr>
          <a:xfrm>
            <a:off x="6844843" y="562950"/>
            <a:ext cx="1970431" cy="1698150"/>
          </a:xfrm>
          <a:prstGeom prst="rect">
            <a:avLst/>
          </a:prstGeom>
          <a:noFill/>
          <a:ln>
            <a:noFill/>
          </a:ln>
        </p:spPr>
      </p:pic>
      <p:sp>
        <p:nvSpPr>
          <p:cNvPr id="267" name="Google Shape;267;p31"/>
          <p:cNvSpPr/>
          <p:nvPr/>
        </p:nvSpPr>
        <p:spPr>
          <a:xfrm>
            <a:off x="467100" y="1443800"/>
            <a:ext cx="2309100" cy="605100"/>
          </a:xfrm>
          <a:prstGeom prst="rect">
            <a:avLst/>
          </a:prstGeom>
          <a:solidFill>
            <a:schemeClr val="accent6"/>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University Project Proposal">
  <a:themeElements>
    <a:clrScheme name="Simple Light">
      <a:dk1>
        <a:srgbClr val="1A4477"/>
      </a:dk1>
      <a:lt1>
        <a:srgbClr val="D2FAF0"/>
      </a:lt1>
      <a:dk2>
        <a:srgbClr val="74CBCF"/>
      </a:dk2>
      <a:lt2>
        <a:srgbClr val="FBA83E"/>
      </a:lt2>
      <a:accent1>
        <a:srgbClr val="FFFAF4"/>
      </a:accent1>
      <a:accent2>
        <a:srgbClr val="1A4477"/>
      </a:accent2>
      <a:accent3>
        <a:srgbClr val="D2FAF0"/>
      </a:accent3>
      <a:accent4>
        <a:srgbClr val="74CBCF"/>
      </a:accent4>
      <a:accent5>
        <a:srgbClr val="FBA83E"/>
      </a:accent5>
      <a:accent6>
        <a:srgbClr val="FFFAF4"/>
      </a:accent6>
      <a:hlink>
        <a:srgbClr val="1A447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