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 id="2147483710" r:id="rId5"/>
    <p:sldMasterId id="2147483712" r:id="rId6"/>
    <p:sldMasterId id="2147483716" r:id="rId7"/>
  </p:sldMasterIdLst>
  <p:notesMasterIdLst>
    <p:notesMasterId r:id="rId35"/>
  </p:notesMasterIdLst>
  <p:handoutMasterIdLst>
    <p:handoutMasterId r:id="rId36"/>
  </p:handoutMasterIdLst>
  <p:sldIdLst>
    <p:sldId id="283" r:id="rId8"/>
    <p:sldId id="347" r:id="rId9"/>
    <p:sldId id="284" r:id="rId10"/>
    <p:sldId id="285" r:id="rId11"/>
    <p:sldId id="286" r:id="rId12"/>
    <p:sldId id="287" r:id="rId13"/>
    <p:sldId id="288" r:id="rId14"/>
    <p:sldId id="289" r:id="rId15"/>
    <p:sldId id="290" r:id="rId16"/>
    <p:sldId id="291" r:id="rId17"/>
    <p:sldId id="292" r:id="rId18"/>
    <p:sldId id="293" r:id="rId19"/>
    <p:sldId id="267" r:id="rId20"/>
    <p:sldId id="271" r:id="rId21"/>
    <p:sldId id="275" r:id="rId22"/>
    <p:sldId id="274" r:id="rId23"/>
    <p:sldId id="278" r:id="rId24"/>
    <p:sldId id="279" r:id="rId25"/>
    <p:sldId id="281" r:id="rId26"/>
    <p:sldId id="282" r:id="rId27"/>
    <p:sldId id="294" r:id="rId28"/>
    <p:sldId id="295" r:id="rId29"/>
    <p:sldId id="296" r:id="rId30"/>
    <p:sldId id="297" r:id="rId31"/>
    <p:sldId id="301" r:id="rId32"/>
    <p:sldId id="302" r:id="rId33"/>
    <p:sldId id="34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9500"/>
    <a:srgbClr val="D0AC98"/>
    <a:srgbClr val="B85808"/>
    <a:srgbClr val="698335"/>
    <a:srgbClr val="E3E9F7"/>
    <a:srgbClr val="E0E1F7"/>
    <a:srgbClr val="E0EBF7"/>
    <a:srgbClr val="EDF1F9"/>
    <a:srgbClr val="CDD8EF"/>
    <a:srgbClr val="B456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2101" autoAdjust="0"/>
  </p:normalViewPr>
  <p:slideViewPr>
    <p:cSldViewPr snapToGrid="0" snapToObjects="1">
      <p:cViewPr varScale="1">
        <p:scale>
          <a:sx n="150" d="100"/>
          <a:sy n="150" d="100"/>
        </p:scale>
        <p:origin x="702" y="120"/>
      </p:cViewPr>
      <p:guideLst>
        <p:guide orient="horz" pos="2880"/>
        <p:guide pos="3840"/>
      </p:guideLst>
    </p:cSldViewPr>
  </p:slideViewPr>
  <p:notesTextViewPr>
    <p:cViewPr>
      <p:scale>
        <a:sx n="3" d="2"/>
        <a:sy n="3" d="2"/>
      </p:scale>
      <p:origin x="0" y="0"/>
    </p:cViewPr>
  </p:notesTextViewPr>
  <p:notesViewPr>
    <p:cSldViewPr snapToGrid="0" snapToObjects="1">
      <p:cViewPr varScale="1">
        <p:scale>
          <a:sx n="60" d="100"/>
          <a:sy n="60" d="100"/>
        </p:scale>
        <p:origin x="1670"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EC7D71-CBF5-4449-84E0-0D339E233451}"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n-US"/>
        </a:p>
      </dgm:t>
    </dgm:pt>
    <dgm:pt modelId="{3F6E1132-1D13-480B-ADDE-50ADF3E42041}">
      <dgm:prSet phldrT="[Text]"/>
      <dgm:spPr>
        <a:solidFill>
          <a:schemeClr val="accent2">
            <a:lumMod val="75000"/>
          </a:schemeClr>
        </a:solidFill>
        <a:ln>
          <a:solidFill>
            <a:schemeClr val="accent6">
              <a:lumMod val="50000"/>
            </a:schemeClr>
          </a:solidFill>
        </a:ln>
      </dgm:spPr>
      <dgm:t>
        <a:bodyPr/>
        <a:lstStyle/>
        <a:p>
          <a:r>
            <a:rPr lang="en-US" dirty="0">
              <a:solidFill>
                <a:schemeClr val="accent2">
                  <a:lumMod val="40000"/>
                  <a:lumOff val="60000"/>
                </a:schemeClr>
              </a:solidFill>
            </a:rPr>
            <a:t>        </a:t>
          </a:r>
          <a:r>
            <a:rPr lang="en-US" dirty="0">
              <a:solidFill>
                <a:schemeClr val="tx1"/>
              </a:solidFill>
              <a:latin typeface="Times New Roman" panose="02020603050405020304" pitchFamily="18" charset="0"/>
              <a:cs typeface="Times New Roman" panose="02020603050405020304" pitchFamily="18" charset="0"/>
            </a:rPr>
            <a:t>Data Acquisition</a:t>
          </a:r>
        </a:p>
      </dgm:t>
    </dgm:pt>
    <dgm:pt modelId="{7FB1ABE7-4C9C-4070-B334-1FFFD035BC72}" type="parTrans" cxnId="{5765131C-1EAD-4D47-BFD4-AAA0CA38DA76}">
      <dgm:prSet/>
      <dgm:spPr/>
      <dgm:t>
        <a:bodyPr/>
        <a:lstStyle/>
        <a:p>
          <a:endParaRPr lang="en-US">
            <a:solidFill>
              <a:schemeClr val="accent6">
                <a:lumMod val="50000"/>
              </a:schemeClr>
            </a:solidFill>
          </a:endParaRPr>
        </a:p>
      </dgm:t>
    </dgm:pt>
    <dgm:pt modelId="{818BC85A-4F18-471B-A7D9-A2ABFB6E2D3B}" type="sibTrans" cxnId="{5765131C-1EAD-4D47-BFD4-AAA0CA38DA76}">
      <dgm:prSet/>
      <dgm:spPr/>
      <dgm:t>
        <a:bodyPr/>
        <a:lstStyle/>
        <a:p>
          <a:endParaRPr lang="en-US">
            <a:solidFill>
              <a:schemeClr val="accent6">
                <a:lumMod val="50000"/>
              </a:schemeClr>
            </a:solidFill>
          </a:endParaRPr>
        </a:p>
      </dgm:t>
    </dgm:pt>
    <dgm:pt modelId="{B34683E1-2C5D-4D3F-A876-C0B91622B4EF}" type="pres">
      <dgm:prSet presAssocID="{D1EC7D71-CBF5-4449-84E0-0D339E233451}" presName="linear" presStyleCnt="0">
        <dgm:presLayoutVars>
          <dgm:animLvl val="lvl"/>
          <dgm:resizeHandles val="exact"/>
        </dgm:presLayoutVars>
      </dgm:prSet>
      <dgm:spPr/>
    </dgm:pt>
    <dgm:pt modelId="{1C47E2B5-B6FD-4D3F-AC3C-68643F8F24B7}" type="pres">
      <dgm:prSet presAssocID="{3F6E1132-1D13-480B-ADDE-50ADF3E42041}" presName="parentText" presStyleLbl="node1" presStyleIdx="0" presStyleCnt="1" custScaleX="92640" custScaleY="40435" custLinFactY="-83058" custLinFactNeighborX="926" custLinFactNeighborY="-100000">
        <dgm:presLayoutVars>
          <dgm:chMax val="0"/>
          <dgm:bulletEnabled val="1"/>
        </dgm:presLayoutVars>
      </dgm:prSet>
      <dgm:spPr/>
    </dgm:pt>
  </dgm:ptLst>
  <dgm:cxnLst>
    <dgm:cxn modelId="{5765131C-1EAD-4D47-BFD4-AAA0CA38DA76}" srcId="{D1EC7D71-CBF5-4449-84E0-0D339E233451}" destId="{3F6E1132-1D13-480B-ADDE-50ADF3E42041}" srcOrd="0" destOrd="0" parTransId="{7FB1ABE7-4C9C-4070-B334-1FFFD035BC72}" sibTransId="{818BC85A-4F18-471B-A7D9-A2ABFB6E2D3B}"/>
    <dgm:cxn modelId="{2B77A64B-03AE-441E-82B6-1B01BA485F40}" type="presOf" srcId="{3F6E1132-1D13-480B-ADDE-50ADF3E42041}" destId="{1C47E2B5-B6FD-4D3F-AC3C-68643F8F24B7}" srcOrd="0" destOrd="0" presId="urn:microsoft.com/office/officeart/2005/8/layout/vList2"/>
    <dgm:cxn modelId="{0D676AB6-8238-4162-8BE2-4385EE15C4B8}" type="presOf" srcId="{D1EC7D71-CBF5-4449-84E0-0D339E233451}" destId="{B34683E1-2C5D-4D3F-A876-C0B91622B4EF}" srcOrd="0" destOrd="0" presId="urn:microsoft.com/office/officeart/2005/8/layout/vList2"/>
    <dgm:cxn modelId="{5880647A-7B47-4C77-9CD2-A8AA9C02B800}" type="presParOf" srcId="{B34683E1-2C5D-4D3F-A876-C0B91622B4EF}" destId="{1C47E2B5-B6FD-4D3F-AC3C-68643F8F24B7}"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7E2B5-B6FD-4D3F-AC3C-68643F8F24B7}">
      <dsp:nvSpPr>
        <dsp:cNvPr id="0" name=""/>
        <dsp:cNvSpPr/>
      </dsp:nvSpPr>
      <dsp:spPr>
        <a:xfrm>
          <a:off x="561563" y="308639"/>
          <a:ext cx="11294668" cy="620693"/>
        </a:xfrm>
        <a:prstGeom prst="roundRect">
          <a:avLst/>
        </a:prstGeom>
        <a:solidFill>
          <a:schemeClr val="accent2">
            <a:lumMod val="75000"/>
          </a:schemeClr>
        </a:solidFill>
        <a:ln>
          <a:solidFill>
            <a:schemeClr val="accent6">
              <a:lumMod val="50000"/>
            </a:schemeClr>
          </a:solid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accent2">
                  <a:lumMod val="40000"/>
                  <a:lumOff val="60000"/>
                </a:schemeClr>
              </a:solidFill>
            </a:rPr>
            <a:t>        </a:t>
          </a:r>
          <a:r>
            <a:rPr lang="en-US" sz="2500" kern="1200" dirty="0">
              <a:solidFill>
                <a:schemeClr val="tx1"/>
              </a:solidFill>
              <a:latin typeface="Times New Roman" panose="02020603050405020304" pitchFamily="18" charset="0"/>
              <a:cs typeface="Times New Roman" panose="02020603050405020304" pitchFamily="18" charset="0"/>
            </a:rPr>
            <a:t>Data Acquisition</a:t>
          </a:r>
        </a:p>
      </dsp:txBody>
      <dsp:txXfrm>
        <a:off x="591863" y="338939"/>
        <a:ext cx="11234068" cy="56009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51230B-DEFE-41BF-AE8E-656F58EA705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F10072A-679B-416E-A8C6-A68F32034D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2C5F8E-E2C2-4FF9-8B57-67D4FB61D294}" type="datetimeFigureOut">
              <a:rPr lang="en-US" smtClean="0"/>
              <a:t>1/2/2021</a:t>
            </a:fld>
            <a:endParaRPr lang="en-US"/>
          </a:p>
        </p:txBody>
      </p:sp>
      <p:sp>
        <p:nvSpPr>
          <p:cNvPr id="4" name="Footer Placeholder 3">
            <a:extLst>
              <a:ext uri="{FF2B5EF4-FFF2-40B4-BE49-F238E27FC236}">
                <a16:creationId xmlns:a16="http://schemas.microsoft.com/office/drawing/2014/main" id="{5EE46562-1858-4365-AC96-85ABBBD831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6365DC0-29A6-487E-ADC7-0F95B07BFF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D39E49-0E4D-4526-A292-CC7BBB602291}" type="slidenum">
              <a:rPr lang="en-US" smtClean="0"/>
              <a:t>‹#›</a:t>
            </a:fld>
            <a:endParaRPr lang="en-US"/>
          </a:p>
        </p:txBody>
      </p:sp>
    </p:spTree>
    <p:extLst>
      <p:ext uri="{BB962C8B-B14F-4D97-AF65-F5344CB8AC3E}">
        <p14:creationId xmlns:p14="http://schemas.microsoft.com/office/powerpoint/2010/main" val="4006125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726823-CDC3-40E7-87B7-CBC6A76F7F85}" type="datetimeFigureOut">
              <a:rPr lang="en-US" smtClean="0"/>
              <a:t>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71E33E-517B-45F9-BF3E-7CCBB13D5285}" type="slidenum">
              <a:rPr lang="en-US" smtClean="0"/>
              <a:t>‹#›</a:t>
            </a:fld>
            <a:endParaRPr lang="en-US"/>
          </a:p>
        </p:txBody>
      </p:sp>
    </p:spTree>
    <p:extLst>
      <p:ext uri="{BB962C8B-B14F-4D97-AF65-F5344CB8AC3E}">
        <p14:creationId xmlns:p14="http://schemas.microsoft.com/office/powerpoint/2010/main" val="2333474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52068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41954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26626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58828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r>
              <a:rPr lang="en-US" sz="1400" b="1" dirty="0"/>
              <a:t>Animated</a:t>
            </a:r>
            <a:r>
              <a:rPr lang="en-US" sz="1400" b="1" baseline="0" dirty="0"/>
              <a:t> </a:t>
            </a:r>
            <a:r>
              <a:rPr lang="en-US" sz="1400" b="1" dirty="0"/>
              <a:t>SmartArt chevron list</a:t>
            </a:r>
          </a:p>
          <a:p>
            <a:r>
              <a:rPr lang="en-US" sz="1400" dirty="0"/>
              <a:t>(Basic)</a:t>
            </a:r>
          </a:p>
          <a:p>
            <a:endParaRPr lang="en-US" sz="1200" dirty="0"/>
          </a:p>
          <a:p>
            <a:endParaRPr lang="en-US" sz="1200" dirty="0"/>
          </a:p>
          <a:p>
            <a:r>
              <a:rPr lang="en-US" sz="1200" dirty="0"/>
              <a:t>To reproduce the </a:t>
            </a:r>
            <a:r>
              <a:rPr lang="en-US" sz="1200" dirty="0" err="1"/>
              <a:t>SmartArt</a:t>
            </a:r>
            <a:r>
              <a:rPr lang="en-US" sz="1200" dirty="0"/>
              <a:t> on this slide, do the following:</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dirty="0"/>
              <a:t>On the </a:t>
            </a:r>
            <a:r>
              <a:rPr lang="en-US" sz="1200" b="1" dirty="0"/>
              <a:t>Home</a:t>
            </a:r>
            <a:r>
              <a:rPr lang="en-US" sz="1200" b="0" dirty="0"/>
              <a:t> tab, in the </a:t>
            </a:r>
            <a:r>
              <a:rPr lang="en-US" sz="1200" b="1" dirty="0"/>
              <a:t>Slides</a:t>
            </a:r>
            <a:r>
              <a:rPr lang="en-US" sz="1200" b="0" dirty="0"/>
              <a:t> group, click </a:t>
            </a:r>
            <a:r>
              <a:rPr lang="en-US" sz="1200" b="1" dirty="0"/>
              <a:t>Layout</a:t>
            </a:r>
            <a:r>
              <a:rPr lang="en-US" sz="1200" b="0" dirty="0"/>
              <a:t>, and then click</a:t>
            </a:r>
            <a:r>
              <a:rPr lang="en-US" sz="1200" b="0" baseline="0" dirty="0"/>
              <a:t> </a:t>
            </a:r>
            <a:r>
              <a:rPr lang="en-US" sz="1200" b="1" baseline="0" dirty="0"/>
              <a:t>Blank</a:t>
            </a:r>
            <a:r>
              <a:rPr lang="en-US" sz="1200" b="0" baseline="0" dirty="0"/>
              <a:t>. </a:t>
            </a:r>
            <a:endParaRPr lang="en-US" sz="1200" dirty="0"/>
          </a:p>
          <a:p>
            <a:pPr marL="228600" indent="-228600">
              <a:buFont typeface="+mj-lt"/>
              <a:buAutoNum type="arabicPeriod"/>
            </a:pPr>
            <a:r>
              <a:rPr lang="en-US" sz="1200" b="0" dirty="0"/>
              <a:t>On the </a:t>
            </a:r>
            <a:r>
              <a:rPr lang="en-US" sz="1200" b="1" dirty="0"/>
              <a:t>Insert </a:t>
            </a:r>
            <a:r>
              <a:rPr lang="en-US" sz="1200" b="0" dirty="0"/>
              <a:t>tab, in the </a:t>
            </a:r>
            <a:r>
              <a:rPr lang="en-US" sz="1200" b="1" dirty="0"/>
              <a:t>Illustrations</a:t>
            </a:r>
            <a:r>
              <a:rPr lang="en-US" sz="1200" dirty="0"/>
              <a:t> group, click </a:t>
            </a:r>
            <a:r>
              <a:rPr lang="en-US" sz="1200" b="1" dirty="0" err="1"/>
              <a:t>SmartArt</a:t>
            </a:r>
            <a:r>
              <a:rPr lang="en-US" sz="1200" b="0" dirty="0"/>
              <a:t>.</a:t>
            </a:r>
            <a:r>
              <a:rPr lang="en-US" sz="1200" b="0" baseline="0" dirty="0"/>
              <a:t> In the </a:t>
            </a:r>
            <a:r>
              <a:rPr lang="en-US" sz="1200" b="1" baseline="0" dirty="0"/>
              <a:t>Choose a </a:t>
            </a:r>
            <a:r>
              <a:rPr lang="en-US" sz="1200" b="1" baseline="0" dirty="0" err="1"/>
              <a:t>SmartArt</a:t>
            </a:r>
            <a:r>
              <a:rPr lang="en-US" sz="1200" b="1" baseline="0" dirty="0"/>
              <a:t> Graphic</a:t>
            </a:r>
            <a:r>
              <a:rPr lang="en-US" sz="1200" b="0" baseline="0" dirty="0"/>
              <a:t> dialog box, in the left pane, click </a:t>
            </a:r>
            <a:r>
              <a:rPr lang="en-US" sz="1200" b="1" baseline="0" dirty="0"/>
              <a:t>List</a:t>
            </a:r>
            <a:r>
              <a:rPr lang="en-US" sz="1200" b="0" baseline="0" dirty="0"/>
              <a:t>. In the </a:t>
            </a:r>
            <a:r>
              <a:rPr lang="en-US" sz="1200" b="1" baseline="0" dirty="0"/>
              <a:t>List </a:t>
            </a:r>
            <a:r>
              <a:rPr lang="en-US" sz="1200" b="0" baseline="0" dirty="0"/>
              <a:t>pane, click </a:t>
            </a:r>
            <a:r>
              <a:rPr lang="en-US" sz="1200" b="1" baseline="0" dirty="0"/>
              <a:t>Vertical Chevron List </a:t>
            </a:r>
            <a:r>
              <a:rPr lang="en-US" sz="1200" baseline="0" dirty="0"/>
              <a:t>(seventh row, second option from the left), and then click </a:t>
            </a:r>
            <a:r>
              <a:rPr lang="en-US" sz="1200" b="1" baseline="0" dirty="0"/>
              <a:t>OK</a:t>
            </a:r>
            <a:r>
              <a:rPr lang="en-US" sz="1200" baseline="0" dirty="0"/>
              <a:t> to insert the graphic into the slide.</a:t>
            </a:r>
            <a:r>
              <a:rPr lang="en-US" sz="1200" b="0" baseline="0" dirty="0"/>
              <a:t>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To create a fourth chevron, </a:t>
            </a:r>
            <a:r>
              <a:rPr lang="en-US" sz="1200" b="0" baseline="0" dirty="0"/>
              <a:t>select the third chevron at the bottom of the graphic, and then under </a:t>
            </a:r>
            <a:r>
              <a:rPr lang="en-US" sz="1200" b="1" baseline="0" dirty="0" err="1"/>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the arrow next to </a:t>
            </a:r>
            <a:r>
              <a:rPr lang="en-US" sz="1200" b="1" baseline="0" dirty="0"/>
              <a:t>Add</a:t>
            </a:r>
            <a:r>
              <a:rPr lang="en-US" sz="1200" b="0" baseline="0" dirty="0"/>
              <a:t> </a:t>
            </a:r>
            <a:r>
              <a:rPr lang="en-US" sz="1200" b="1" baseline="0" dirty="0"/>
              <a:t>Shape</a:t>
            </a:r>
            <a:r>
              <a:rPr lang="en-US" sz="1200" b="0" baseline="0" dirty="0"/>
              <a:t>, and select </a:t>
            </a:r>
            <a:r>
              <a:rPr lang="en-US" sz="1200" b="1" baseline="0" dirty="0"/>
              <a:t>Add</a:t>
            </a:r>
            <a:r>
              <a:rPr lang="en-US" sz="1200" b="0" baseline="0" dirty="0"/>
              <a:t> </a:t>
            </a:r>
            <a:r>
              <a:rPr lang="en-US" sz="1200" b="1" baseline="0" dirty="0"/>
              <a:t>Shape</a:t>
            </a:r>
            <a:r>
              <a:rPr lang="en-US" sz="1200" b="0" baseline="0" dirty="0"/>
              <a:t> </a:t>
            </a:r>
            <a:r>
              <a:rPr lang="en-US" sz="1200" b="1" baseline="0" dirty="0"/>
              <a:t>After</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baseline="0" dirty="0"/>
              <a:t>To add bullets for the fourth chevron, select the fourth chevron, and then under </a:t>
            </a:r>
            <a:r>
              <a:rPr lang="en-US" sz="1200" b="1" baseline="0" dirty="0" err="1"/>
              <a:t>SmartArt</a:t>
            </a:r>
            <a:r>
              <a:rPr lang="en-US" sz="1200" b="0" baseline="0" dirty="0"/>
              <a:t> </a:t>
            </a:r>
            <a:r>
              <a:rPr lang="en-US" sz="1200" b="1" baseline="0" dirty="0"/>
              <a:t>Tools</a:t>
            </a:r>
            <a:r>
              <a:rPr lang="en-US" sz="1200" b="0" baseline="0" dirty="0"/>
              <a:t>, on the </a:t>
            </a:r>
            <a:r>
              <a:rPr lang="en-US" sz="1200" b="1" baseline="0" dirty="0"/>
              <a:t>Design</a:t>
            </a:r>
            <a:r>
              <a:rPr lang="en-US" sz="1200" b="0" baseline="0" dirty="0"/>
              <a:t> tab, in the </a:t>
            </a:r>
            <a:r>
              <a:rPr lang="en-US" sz="1200" b="1" baseline="0" dirty="0"/>
              <a:t>Create</a:t>
            </a:r>
            <a:r>
              <a:rPr lang="en-US" sz="1200" b="0" baseline="0" dirty="0"/>
              <a:t> </a:t>
            </a:r>
            <a:r>
              <a:rPr lang="en-US" sz="1200" b="1" baseline="0" dirty="0"/>
              <a:t>Graphic</a:t>
            </a:r>
            <a:r>
              <a:rPr lang="en-US" sz="1200" b="0" baseline="0" dirty="0"/>
              <a:t> group, click </a:t>
            </a:r>
            <a:r>
              <a:rPr lang="en-US" sz="1200" b="1" baseline="0" dirty="0"/>
              <a:t>Add</a:t>
            </a:r>
            <a:r>
              <a:rPr lang="en-US" sz="1200" b="0" baseline="0" dirty="0"/>
              <a:t> </a:t>
            </a:r>
            <a:r>
              <a:rPr lang="en-US" sz="1200" b="1" baseline="0" dirty="0"/>
              <a:t>Bullet</a:t>
            </a:r>
            <a:r>
              <a:rPr lang="en-US" sz="1200" b="0" baseline="0" dirty="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To</a:t>
            </a:r>
            <a:r>
              <a:rPr lang="en-US" sz="1200" baseline="0" dirty="0"/>
              <a:t> enter text, s</a:t>
            </a:r>
            <a:r>
              <a:rPr lang="en-US" sz="1200" dirty="0"/>
              <a:t>elect</a:t>
            </a:r>
            <a:r>
              <a:rPr lang="en-US" sz="1200" baseline="0" dirty="0"/>
              <a:t> the </a:t>
            </a:r>
            <a:r>
              <a:rPr lang="en-US" sz="1200" baseline="0" dirty="0" err="1"/>
              <a:t>SmartArt</a:t>
            </a:r>
            <a:r>
              <a:rPr lang="en-US" sz="1200" baseline="0" dirty="0"/>
              <a:t> graphic, and then click one of the arrows on the left border. In the </a:t>
            </a:r>
            <a:r>
              <a:rPr lang="en-US" sz="1200" b="1" baseline="0" dirty="0"/>
              <a:t>Type your text here </a:t>
            </a:r>
            <a:r>
              <a:rPr lang="en-US" sz="1200" baseline="0" dirty="0"/>
              <a:t>dialog box, enter text for each level. (Note: In the example slide, the first-level text are the chevrons with “One,” “Two,” and “Three.” The second-level text are the “Supporting Text” lines.)</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On</a:t>
            </a:r>
            <a:r>
              <a:rPr lang="en-US" sz="1200" baseline="0" dirty="0"/>
              <a:t> the slide, s</a:t>
            </a:r>
            <a:r>
              <a:rPr lang="en-US" sz="1200" dirty="0"/>
              <a:t>elect the </a:t>
            </a:r>
            <a:r>
              <a:rPr lang="en-US" sz="1200" dirty="0" err="1"/>
              <a:t>SmartArt</a:t>
            </a:r>
            <a:r>
              <a:rPr lang="en-US" sz="1200" dirty="0"/>
              <a:t> graphic</a:t>
            </a:r>
            <a:r>
              <a:rPr lang="en-US" sz="1200" baseline="0" dirty="0"/>
              <a:t> and</a:t>
            </a:r>
            <a:r>
              <a:rPr lang="en-US" sz="1200" dirty="0"/>
              <a:t> drag the right center sizing handle to the right edge of the slide.</a:t>
            </a:r>
          </a:p>
          <a:p>
            <a:pPr marL="228600" indent="-228600">
              <a:buFont typeface="+mj-lt"/>
              <a:buAutoNum type="arabicPeriod"/>
            </a:pPr>
            <a:r>
              <a:rPr lang="en-US" sz="1200" dirty="0"/>
              <a:t>With the </a:t>
            </a:r>
            <a:r>
              <a:rPr lang="en-US" sz="1200" dirty="0" err="1"/>
              <a:t>SmartArt</a:t>
            </a:r>
            <a:r>
              <a:rPr lang="en-US" sz="1200" dirty="0"/>
              <a:t> graphic still selected, </a:t>
            </a:r>
            <a:r>
              <a:rPr lang="en-US" sz="1200" baseline="0" dirty="0"/>
              <a:t>on the </a:t>
            </a:r>
            <a:r>
              <a:rPr lang="en-US" sz="1200" b="1" baseline="0" dirty="0"/>
              <a:t>Design</a:t>
            </a:r>
            <a:r>
              <a:rPr lang="en-US" sz="1200" baseline="0" dirty="0"/>
              <a:t> </a:t>
            </a:r>
            <a:r>
              <a:rPr lang="en-US" sz="1200" b="1" baseline="0" dirty="0"/>
              <a:t>Tab</a:t>
            </a:r>
            <a:r>
              <a:rPr lang="en-US" sz="1200" baseline="0" dirty="0"/>
              <a:t>, in the </a:t>
            </a:r>
            <a:r>
              <a:rPr lang="en-US" sz="1200" b="1" baseline="0" dirty="0"/>
              <a:t>Themes</a:t>
            </a:r>
            <a:r>
              <a:rPr lang="en-US" sz="1200" baseline="0" dirty="0"/>
              <a:t> group, click </a:t>
            </a:r>
            <a:r>
              <a:rPr lang="en-US" sz="1200" b="1" baseline="0" dirty="0"/>
              <a:t>Colors</a:t>
            </a:r>
            <a:r>
              <a:rPr lang="en-US" sz="1200" baseline="0" dirty="0"/>
              <a:t>, and then under </a:t>
            </a:r>
            <a:r>
              <a:rPr lang="en-US" sz="1200" b="1" baseline="0" dirty="0"/>
              <a:t>Built-In</a:t>
            </a:r>
            <a:r>
              <a:rPr lang="en-US" sz="1200" baseline="0" dirty="0"/>
              <a:t> select </a:t>
            </a:r>
            <a:r>
              <a:rPr lang="en-US" sz="1200" b="1" baseline="0" dirty="0"/>
              <a:t>Median</a:t>
            </a:r>
            <a:r>
              <a:rPr lang="en-US" sz="1200" baseline="0" dirty="0"/>
              <a:t>. (</a:t>
            </a:r>
            <a:r>
              <a:rPr lang="en-US" sz="1200" b="0" baseline="0" dirty="0"/>
              <a:t>Note: If this action is taken in a PowerPoint presentation containing more than one slide, the background style will be applied to all of the slides.)</a:t>
            </a:r>
            <a:endParaRPr lang="en-US" sz="1200" dirty="0"/>
          </a:p>
          <a:p>
            <a:pPr marL="228600" indent="-228600">
              <a:buFont typeface="+mj-lt"/>
              <a:buAutoNum type="arabicPeriod"/>
            </a:pPr>
            <a:r>
              <a:rPr lang="en-US" sz="1200" dirty="0"/>
              <a:t>With the SmartArt graphic still selected,  under </a:t>
            </a:r>
            <a:r>
              <a:rPr lang="en-US" sz="1200" b="1" dirty="0"/>
              <a:t>SmartArt</a:t>
            </a:r>
            <a:r>
              <a:rPr lang="en-US" sz="1200" dirty="0"/>
              <a:t> </a:t>
            </a:r>
            <a:r>
              <a:rPr lang="en-US" sz="1200" b="1" dirty="0"/>
              <a:t>Tools</a:t>
            </a:r>
            <a:r>
              <a:rPr lang="en-US" sz="1200" dirty="0"/>
              <a:t>, on the </a:t>
            </a:r>
            <a:r>
              <a:rPr lang="en-US" sz="1200" b="1" dirty="0"/>
              <a:t>Design</a:t>
            </a:r>
            <a:r>
              <a:rPr lang="en-US" sz="1200" dirty="0"/>
              <a:t> tab, in the </a:t>
            </a:r>
            <a:r>
              <a:rPr lang="en-US" sz="1200" b="1" dirty="0"/>
              <a:t>SmartArt</a:t>
            </a:r>
            <a:r>
              <a:rPr lang="en-US" sz="1200" baseline="0" dirty="0"/>
              <a:t> </a:t>
            </a:r>
            <a:r>
              <a:rPr lang="en-US" sz="1200" b="1" baseline="0" dirty="0"/>
              <a:t>Styles</a:t>
            </a:r>
            <a:r>
              <a:rPr lang="en-US" sz="1200" baseline="0" dirty="0"/>
              <a:t> group, click the </a:t>
            </a:r>
            <a:r>
              <a:rPr lang="en-US" sz="1200" b="1" baseline="0" dirty="0"/>
              <a:t>More </a:t>
            </a:r>
            <a:r>
              <a:rPr lang="en-US" sz="1200" b="0" baseline="0" dirty="0"/>
              <a:t>arrow</a:t>
            </a:r>
            <a:r>
              <a:rPr lang="en-US" sz="1200" baseline="0" dirty="0"/>
              <a:t>, and then under </a:t>
            </a:r>
            <a:r>
              <a:rPr lang="en-US" sz="1200" b="1" baseline="0" dirty="0"/>
              <a:t>3-D</a:t>
            </a:r>
            <a:r>
              <a:rPr lang="en-US" sz="1200" baseline="0" dirty="0"/>
              <a:t> select </a:t>
            </a:r>
            <a:r>
              <a:rPr lang="en-US" sz="1200" b="1" baseline="0" dirty="0"/>
              <a:t>Inset </a:t>
            </a:r>
            <a:r>
              <a:rPr lang="en-US" sz="1200" b="0" baseline="0" dirty="0"/>
              <a:t>(first row, second option from the left)</a:t>
            </a:r>
            <a:r>
              <a:rPr lang="en-US" sz="1200" baseline="0" dirty="0"/>
              <a:t>. </a:t>
            </a:r>
            <a:endParaRPr lang="en-US" sz="1200" dirty="0"/>
          </a:p>
          <a:p>
            <a:pPr marL="228600" indent="-228600">
              <a:buFont typeface="+mj-lt"/>
              <a:buAutoNum type="arabicPeriod"/>
            </a:pPr>
            <a:r>
              <a:rPr lang="en-US" sz="1200" dirty="0"/>
              <a:t>Also under </a:t>
            </a:r>
            <a:r>
              <a:rPr lang="en-US" sz="1200" b="1" dirty="0" err="1"/>
              <a:t>SmartArt</a:t>
            </a:r>
            <a:r>
              <a:rPr lang="en-US" sz="1200" baseline="0" dirty="0"/>
              <a:t> </a:t>
            </a:r>
            <a:r>
              <a:rPr lang="en-US" sz="1200" b="1" baseline="0" dirty="0"/>
              <a:t>Tools</a:t>
            </a:r>
            <a:r>
              <a:rPr lang="en-US" sz="1200" baseline="0" dirty="0"/>
              <a:t>, on the </a:t>
            </a:r>
            <a:r>
              <a:rPr lang="en-US" sz="1200" b="1" baseline="0" dirty="0"/>
              <a:t>Design</a:t>
            </a:r>
            <a:r>
              <a:rPr lang="en-US" sz="1200" baseline="0" dirty="0"/>
              <a:t> tab, in the </a:t>
            </a:r>
            <a:r>
              <a:rPr lang="en-US" sz="1200" b="1" baseline="0" dirty="0" err="1"/>
              <a:t>SmartArt</a:t>
            </a:r>
            <a:r>
              <a:rPr lang="en-US" sz="1200" baseline="0" dirty="0"/>
              <a:t> </a:t>
            </a:r>
            <a:r>
              <a:rPr lang="en-US" sz="1200" b="1" baseline="0" dirty="0"/>
              <a:t>Styles</a:t>
            </a:r>
            <a:r>
              <a:rPr lang="en-US" sz="1200" baseline="0" dirty="0"/>
              <a:t> group, click </a:t>
            </a:r>
            <a:r>
              <a:rPr lang="en-US" sz="1200" b="1" baseline="0" dirty="0"/>
              <a:t>Change</a:t>
            </a:r>
            <a:r>
              <a:rPr lang="en-US" sz="1200" baseline="0" dirty="0"/>
              <a:t> </a:t>
            </a:r>
            <a:r>
              <a:rPr lang="en-US" sz="1200" b="1" baseline="0" dirty="0"/>
              <a:t>Colors</a:t>
            </a:r>
            <a:r>
              <a:rPr lang="en-US" sz="1200" baseline="0" dirty="0"/>
              <a:t>, and then under </a:t>
            </a:r>
            <a:r>
              <a:rPr lang="en-US" sz="1200" b="1" baseline="0" dirty="0"/>
              <a:t>Colorful</a:t>
            </a:r>
            <a:r>
              <a:rPr lang="en-US" sz="1200" baseline="0" dirty="0"/>
              <a:t> select </a:t>
            </a:r>
            <a:r>
              <a:rPr lang="en-US" sz="1200" b="1" baseline="0" dirty="0"/>
              <a:t>Colorful</a:t>
            </a:r>
            <a:r>
              <a:rPr lang="en-US" sz="1200" baseline="0" dirty="0"/>
              <a:t> </a:t>
            </a:r>
            <a:r>
              <a:rPr lang="en-US" sz="1200" b="1" baseline="0" dirty="0"/>
              <a:t>Accent</a:t>
            </a:r>
            <a:r>
              <a:rPr lang="en-US" sz="1200" baseline="0" dirty="0"/>
              <a:t> </a:t>
            </a:r>
            <a:r>
              <a:rPr lang="en-US" sz="1200" b="1" baseline="0" dirty="0"/>
              <a:t>Colors</a:t>
            </a:r>
            <a:r>
              <a:rPr lang="en-US" sz="1200" baseline="0" dirty="0"/>
              <a:t> (first option from the left). </a:t>
            </a:r>
            <a:endParaRPr lang="en-US" sz="1200" dirty="0"/>
          </a:p>
          <a:p>
            <a:pPr marL="228600" indent="-228600">
              <a:buFont typeface="+mj-lt"/>
              <a:buAutoNum type="arabicPeriod"/>
            </a:pPr>
            <a:endParaRPr lang="en-US" sz="120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dirty="0"/>
              <a:t>To reproduce the chevron effects on this slide, do the following:</a:t>
            </a:r>
          </a:p>
          <a:p>
            <a:pPr marL="228600" indent="-228600">
              <a:buFont typeface="+mj-lt"/>
              <a:buAutoNum type="arabicPeriod"/>
            </a:pPr>
            <a:r>
              <a:rPr lang="en-US" sz="1200" dirty="0"/>
              <a:t>Press</a:t>
            </a:r>
            <a:r>
              <a:rPr lang="en-US" sz="1200" baseline="0" dirty="0"/>
              <a:t> and hold CTRL, and select all four chevrons in the </a:t>
            </a:r>
            <a:r>
              <a:rPr lang="en-US" sz="1200" baseline="0" dirty="0" err="1"/>
              <a:t>SmartArt</a:t>
            </a:r>
            <a:r>
              <a:rPr lang="en-US" sz="1200" baseline="0" dirty="0"/>
              <a:t> graphic. </a:t>
            </a:r>
            <a:r>
              <a:rPr lang="en-US" sz="1200" dirty="0"/>
              <a:t>On the </a:t>
            </a:r>
            <a:r>
              <a:rPr lang="en-US" sz="1200" b="1" dirty="0"/>
              <a:t>Home</a:t>
            </a:r>
            <a:r>
              <a:rPr lang="en-US" sz="1200" dirty="0"/>
              <a:t> tab, in the </a:t>
            </a:r>
            <a:r>
              <a:rPr lang="en-US" sz="1200" b="1" dirty="0"/>
              <a:t>Font</a:t>
            </a:r>
            <a:r>
              <a:rPr lang="en-US" sz="1200" dirty="0"/>
              <a:t> group, in the </a:t>
            </a:r>
            <a:r>
              <a:rPr lang="en-US" sz="1200" b="1" dirty="0"/>
              <a:t>Font</a:t>
            </a:r>
            <a:r>
              <a:rPr lang="en-US" sz="1200" dirty="0"/>
              <a:t> list</a:t>
            </a:r>
            <a:r>
              <a:rPr lang="en-US" sz="1200" baseline="0" dirty="0"/>
              <a:t> select </a:t>
            </a:r>
            <a:r>
              <a:rPr lang="en-US" sz="1200" b="1" baseline="0" dirty="0"/>
              <a:t>Franklin Gothic Medium </a:t>
            </a:r>
            <a:r>
              <a:rPr lang="en-US" sz="1200" b="1" baseline="0" dirty="0" err="1"/>
              <a:t>Cond</a:t>
            </a:r>
            <a:r>
              <a:rPr lang="en-US" sz="1200" baseline="0" dirty="0"/>
              <a:t>, and then in the </a:t>
            </a:r>
            <a:r>
              <a:rPr lang="en-US" sz="1200" b="1" baseline="0" dirty="0"/>
              <a:t>Font</a:t>
            </a:r>
            <a:r>
              <a:rPr lang="en-US" sz="1200" baseline="0" dirty="0"/>
              <a:t> </a:t>
            </a:r>
            <a:r>
              <a:rPr lang="en-US" sz="1200" b="1" baseline="0" dirty="0"/>
              <a:t>Size</a:t>
            </a:r>
            <a:r>
              <a:rPr lang="en-US" sz="1200" baseline="0" dirty="0"/>
              <a:t> box select </a:t>
            </a:r>
            <a:r>
              <a:rPr lang="en-US" sz="1200" b="1" baseline="0" dirty="0"/>
              <a:t>28 pt</a:t>
            </a:r>
            <a:r>
              <a:rPr lang="en-US" sz="1200" baseline="0" dirty="0"/>
              <a:t>.</a:t>
            </a:r>
            <a:endParaRPr lang="en-US" sz="1200" dirty="0"/>
          </a:p>
          <a:p>
            <a:pPr marL="228600"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dirty="0"/>
              <a:t> group, click the </a:t>
            </a:r>
            <a:r>
              <a:rPr lang="en-US" sz="1200" b="1" dirty="0"/>
              <a:t>Format</a:t>
            </a:r>
            <a:r>
              <a:rPr lang="en-US" sz="1200" dirty="0"/>
              <a:t> </a:t>
            </a:r>
            <a:r>
              <a:rPr lang="en-US" sz="1200" b="1" dirty="0"/>
              <a:t>Shape</a:t>
            </a:r>
            <a:r>
              <a:rPr lang="en-US" sz="1200" dirty="0"/>
              <a:t> dialog</a:t>
            </a:r>
            <a:r>
              <a:rPr lang="en-US" sz="1200" baseline="0" dirty="0"/>
              <a:t>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Text</a:t>
            </a:r>
            <a:r>
              <a:rPr lang="en-US" sz="1200" baseline="0" dirty="0"/>
              <a:t> </a:t>
            </a:r>
            <a:r>
              <a:rPr lang="en-US" sz="1200" b="1" baseline="0" dirty="0"/>
              <a:t>Box</a:t>
            </a:r>
            <a:r>
              <a:rPr lang="en-US" sz="1200" baseline="0" dirty="0"/>
              <a:t> in the left pane, and in the </a:t>
            </a:r>
            <a:r>
              <a:rPr lang="en-US" sz="1200" b="1" baseline="0" dirty="0"/>
              <a:t>Text</a:t>
            </a:r>
            <a:r>
              <a:rPr lang="en-US" sz="1200" baseline="0" dirty="0"/>
              <a:t> </a:t>
            </a:r>
            <a:r>
              <a:rPr lang="en-US" sz="1200" b="1" baseline="0" dirty="0"/>
              <a:t>Box</a:t>
            </a:r>
            <a:r>
              <a:rPr lang="en-US" sz="1200" baseline="0" dirty="0"/>
              <a:t> pane do the following:</a:t>
            </a:r>
          </a:p>
          <a:p>
            <a:pPr marL="685800" lvl="1" indent="-228600">
              <a:buFont typeface="+mj-lt"/>
              <a:buAutoNum type="arabicPeriod"/>
            </a:pPr>
            <a:r>
              <a:rPr lang="en-US" sz="1200" baseline="0" dirty="0"/>
              <a:t>Under </a:t>
            </a:r>
            <a:r>
              <a:rPr lang="en-US" sz="1200" b="1" baseline="0" dirty="0"/>
              <a:t>Text</a:t>
            </a:r>
            <a:r>
              <a:rPr lang="en-US" sz="1200" baseline="0" dirty="0"/>
              <a:t> </a:t>
            </a:r>
            <a:r>
              <a:rPr lang="en-US" sz="1200" b="1" baseline="0" dirty="0"/>
              <a:t>layout</a:t>
            </a:r>
            <a:r>
              <a:rPr lang="en-US" sz="1200" baseline="0" dirty="0"/>
              <a:t>, in the </a:t>
            </a:r>
            <a:r>
              <a:rPr lang="en-US" sz="1200" b="1" baseline="0" dirty="0"/>
              <a:t>Vertical</a:t>
            </a:r>
            <a:r>
              <a:rPr lang="en-US" sz="1200" baseline="0" dirty="0"/>
              <a:t> </a:t>
            </a:r>
            <a:r>
              <a:rPr lang="en-US" sz="1200" b="1" baseline="0" dirty="0"/>
              <a:t>alignment</a:t>
            </a:r>
            <a:r>
              <a:rPr lang="en-US" sz="1200" baseline="0" dirty="0"/>
              <a:t> list select </a:t>
            </a:r>
            <a:r>
              <a:rPr lang="en-US" sz="1200" b="1" baseline="0" dirty="0"/>
              <a:t>Bottom</a:t>
            </a:r>
            <a:r>
              <a:rPr lang="en-US" sz="1200" baseline="0" dirty="0"/>
              <a:t>.</a:t>
            </a:r>
          </a:p>
          <a:p>
            <a:pPr marL="685800" lvl="1" indent="-228600">
              <a:buFont typeface="+mj-lt"/>
              <a:buAutoNum type="arabicPeriod"/>
            </a:pPr>
            <a:r>
              <a:rPr lang="en-US" sz="1200" baseline="0" dirty="0"/>
              <a:t>Under </a:t>
            </a:r>
            <a:r>
              <a:rPr lang="en-US" sz="1200" b="1" baseline="0" dirty="0"/>
              <a:t>Internal</a:t>
            </a:r>
            <a:r>
              <a:rPr lang="en-US" sz="1200" baseline="0" dirty="0"/>
              <a:t> </a:t>
            </a:r>
            <a:r>
              <a:rPr lang="en-US" sz="1200" b="1" baseline="0" dirty="0"/>
              <a:t>margin</a:t>
            </a:r>
            <a:r>
              <a:rPr lang="en-US" sz="1200" baseline="0" dirty="0"/>
              <a:t>, do the following:</a:t>
            </a:r>
          </a:p>
          <a:p>
            <a:pPr marL="1143000" lvl="2" indent="-228600">
              <a:buFont typeface="+mj-lt"/>
              <a:buAutoNum type="arabicPeriod"/>
            </a:pPr>
            <a:r>
              <a:rPr lang="en-US" sz="1200" baseline="0" dirty="0"/>
              <a:t> In the </a:t>
            </a:r>
            <a:r>
              <a:rPr lang="en-US" sz="1200" b="1" baseline="0" dirty="0"/>
              <a:t>Left</a:t>
            </a:r>
            <a:r>
              <a:rPr lang="en-US" sz="1200" baseline="0" dirty="0"/>
              <a:t> box enter </a:t>
            </a:r>
            <a:r>
              <a:rPr lang="en-US" sz="1200" b="1" baseline="0" dirty="0"/>
              <a:t>0”</a:t>
            </a:r>
            <a:r>
              <a:rPr lang="en-US" sz="1200" baseline="0" dirty="0"/>
              <a:t>.</a:t>
            </a:r>
          </a:p>
          <a:p>
            <a:pPr marL="1143000" lvl="2" indent="-228600">
              <a:buFont typeface="+mj-lt"/>
              <a:buAutoNum type="arabicPeriod"/>
            </a:pPr>
            <a:r>
              <a:rPr lang="en-US" sz="1200" baseline="0" dirty="0"/>
              <a:t> In the </a:t>
            </a:r>
            <a:r>
              <a:rPr lang="en-US" sz="1200" b="1" baseline="0" dirty="0"/>
              <a:t>Right</a:t>
            </a:r>
            <a:r>
              <a:rPr lang="en-US" sz="1200" baseline="0" dirty="0"/>
              <a:t> box enter </a:t>
            </a:r>
            <a:r>
              <a:rPr lang="en-US" sz="1200" b="1" baseline="0" dirty="0"/>
              <a:t>0”</a:t>
            </a:r>
            <a:r>
              <a:rPr lang="en-US" sz="1200" baseline="0" dirty="0"/>
              <a:t>.</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 In the </a:t>
            </a:r>
            <a:r>
              <a:rPr lang="en-US" sz="1200" b="1" baseline="0" dirty="0"/>
              <a:t>Bottom</a:t>
            </a:r>
            <a:r>
              <a:rPr lang="en-US" sz="1200" baseline="0" dirty="0"/>
              <a:t> box enter </a:t>
            </a:r>
            <a:r>
              <a:rPr lang="en-US" sz="1200" b="1" baseline="0" dirty="0"/>
              <a:t>0”</a:t>
            </a:r>
            <a:r>
              <a:rPr lang="en-US" sz="1200" baseline="0" dirty="0"/>
              <a:t>.</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aseline="0" dirty="0"/>
              <a:t> In the </a:t>
            </a:r>
            <a:r>
              <a:rPr lang="en-US" sz="1200" b="1" baseline="0" dirty="0"/>
              <a:t>Top</a:t>
            </a:r>
            <a:r>
              <a:rPr lang="en-US" sz="1200" baseline="0" dirty="0"/>
              <a:t> box enter </a:t>
            </a:r>
            <a:r>
              <a:rPr lang="en-US" sz="1200" b="1" baseline="0" dirty="0"/>
              <a:t>0.6”</a:t>
            </a:r>
            <a:r>
              <a:rPr lang="en-US" sz="1200" baseline="0" dirty="0"/>
              <a:t>.</a:t>
            </a:r>
            <a:endParaRPr lang="en-US" sz="1200" b="0" baseline="0" dirty="0"/>
          </a:p>
          <a:p>
            <a:pPr marL="228600" indent="-228600">
              <a:buFontTx/>
              <a:buNone/>
            </a:pPr>
            <a:endParaRPr lang="en-US" sz="1200" dirty="0"/>
          </a:p>
          <a:p>
            <a:pPr marL="228600" indent="-228600">
              <a:buFontTx/>
              <a:buNone/>
            </a:pPr>
            <a:endParaRPr lang="en-US" sz="1200" dirty="0"/>
          </a:p>
          <a:p>
            <a:pPr marL="228600" indent="-228600">
              <a:buFontTx/>
              <a:buNone/>
            </a:pPr>
            <a:r>
              <a:rPr lang="en-US" sz="1200" dirty="0"/>
              <a:t>To reproduce the rectangle effects on this slide, do the following:</a:t>
            </a:r>
          </a:p>
          <a:p>
            <a:pPr marL="228600" indent="-228600">
              <a:buFont typeface="+mj-lt"/>
              <a:buAutoNum type="arabicPeriod"/>
            </a:pPr>
            <a:r>
              <a:rPr lang="en-US" sz="1200" dirty="0"/>
              <a:t>Press and hold CTRL, and the four rectangles (with bulleted text). On the </a:t>
            </a:r>
            <a:r>
              <a:rPr lang="en-US" sz="1200" b="1" dirty="0"/>
              <a:t>Home</a:t>
            </a:r>
            <a:r>
              <a:rPr lang="en-US" sz="1200" dirty="0"/>
              <a:t> tab, in the </a:t>
            </a:r>
            <a:r>
              <a:rPr lang="en-US" sz="1200" b="1" dirty="0"/>
              <a:t>Font</a:t>
            </a:r>
            <a:r>
              <a:rPr lang="en-US" sz="1200" dirty="0"/>
              <a:t> group, do the following:</a:t>
            </a:r>
          </a:p>
          <a:p>
            <a:pPr marL="685800" lvl="1" indent="-228600">
              <a:buFont typeface="+mj-lt"/>
              <a:buAutoNum type="arabicPeriod"/>
            </a:pPr>
            <a:r>
              <a:rPr lang="en-US" sz="1200" dirty="0"/>
              <a:t>In the </a:t>
            </a:r>
            <a:r>
              <a:rPr lang="en-US" sz="1200" b="1" dirty="0"/>
              <a:t>Font</a:t>
            </a:r>
            <a:r>
              <a:rPr lang="en-US" sz="1200" dirty="0"/>
              <a:t> list, select </a:t>
            </a:r>
            <a:r>
              <a:rPr lang="en-US" sz="1200" b="1" dirty="0"/>
              <a:t>Franklin</a:t>
            </a:r>
            <a:r>
              <a:rPr lang="en-US" sz="1200" dirty="0"/>
              <a:t> </a:t>
            </a:r>
            <a:r>
              <a:rPr lang="en-US" sz="1200" b="1" dirty="0"/>
              <a:t>Gothic</a:t>
            </a:r>
            <a:r>
              <a:rPr lang="en-US" sz="1200" dirty="0"/>
              <a:t> </a:t>
            </a:r>
            <a:r>
              <a:rPr lang="en-US" sz="1200" b="1" dirty="0"/>
              <a:t>Book</a:t>
            </a:r>
            <a:r>
              <a:rPr lang="en-US" sz="1200" dirty="0"/>
              <a:t>.</a:t>
            </a:r>
          </a:p>
          <a:p>
            <a:pPr marL="685800" lvl="1" indent="-228600">
              <a:buFont typeface="+mj-lt"/>
              <a:buAutoNum type="arabicPeriod"/>
            </a:pPr>
            <a:r>
              <a:rPr lang="en-US" sz="1200" dirty="0"/>
              <a:t>In the </a:t>
            </a:r>
            <a:r>
              <a:rPr lang="en-US" sz="1200" b="1" dirty="0"/>
              <a:t>Font</a:t>
            </a:r>
            <a:r>
              <a:rPr lang="en-US" sz="1200" dirty="0"/>
              <a:t> </a:t>
            </a:r>
            <a:r>
              <a:rPr lang="en-US" sz="1200" b="1" dirty="0"/>
              <a:t>Size</a:t>
            </a:r>
            <a:r>
              <a:rPr lang="en-US" sz="1200" dirty="0"/>
              <a:t> box, enter </a:t>
            </a:r>
            <a:r>
              <a:rPr lang="en-US" sz="1200" b="1" dirty="0"/>
              <a:t>21 pt.</a:t>
            </a:r>
          </a:p>
          <a:p>
            <a:pPr marL="685800" lvl="1" indent="-228600">
              <a:buFont typeface="+mj-lt"/>
              <a:buAutoNum type="arabicPeriod"/>
            </a:pPr>
            <a:r>
              <a:rPr lang="en-US" sz="1200" dirty="0"/>
              <a:t>In the </a:t>
            </a:r>
            <a:r>
              <a:rPr lang="en-US" sz="1200" b="1" dirty="0"/>
              <a:t>Font</a:t>
            </a:r>
            <a:r>
              <a:rPr lang="en-US" sz="1200" dirty="0"/>
              <a:t> </a:t>
            </a:r>
            <a:r>
              <a:rPr lang="en-US" sz="1200" b="1" dirty="0"/>
              <a:t>Color</a:t>
            </a:r>
            <a:r>
              <a:rPr lang="en-US" sz="1200" dirty="0"/>
              <a:t> list, under</a:t>
            </a:r>
            <a:r>
              <a:rPr lang="en-US" sz="1200" baseline="0" dirty="0"/>
              <a:t> </a:t>
            </a:r>
            <a:r>
              <a:rPr lang="en-US" sz="1200" b="1" baseline="0" dirty="0"/>
              <a:t>Theme</a:t>
            </a:r>
            <a:r>
              <a:rPr lang="en-US" sz="1200" baseline="0" dirty="0"/>
              <a:t> </a:t>
            </a:r>
            <a:r>
              <a:rPr lang="en-US" sz="1200" b="1" baseline="0" dirty="0"/>
              <a:t>Colors</a:t>
            </a:r>
            <a:r>
              <a:rPr lang="en-US" sz="1200" baseline="0" dirty="0"/>
              <a:t> select </a:t>
            </a:r>
            <a:r>
              <a:rPr lang="en-US" sz="1200" b="1" baseline="0" dirty="0"/>
              <a:t>White, Background 1</a:t>
            </a:r>
            <a:r>
              <a:rPr lang="en-US" sz="1200" b="0" baseline="0" dirty="0"/>
              <a:t> (first row, first option from the left).</a:t>
            </a:r>
            <a:endParaRPr lang="en-US" sz="1200" dirty="0"/>
          </a:p>
          <a:p>
            <a:pPr marL="228600"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dirty="0"/>
              <a:t> group, click the </a:t>
            </a:r>
            <a:r>
              <a:rPr lang="en-US" sz="1200" b="1" dirty="0"/>
              <a:t>Format Shape</a:t>
            </a:r>
            <a:r>
              <a:rPr lang="en-US" sz="1200" b="1" baseline="0" dirty="0"/>
              <a:t> </a:t>
            </a:r>
            <a:r>
              <a:rPr lang="en-US" sz="1200" baseline="0" dirty="0"/>
              <a:t>dialog box launcher. In the </a:t>
            </a:r>
            <a:r>
              <a:rPr lang="en-US" sz="1200" b="1" baseline="0" dirty="0"/>
              <a:t>Format Shape </a:t>
            </a:r>
            <a:r>
              <a:rPr lang="en-US" sz="1200" baseline="0" dirty="0"/>
              <a:t>dialog box, click </a:t>
            </a:r>
            <a:r>
              <a:rPr lang="en-US" sz="1200" b="1" baseline="0" dirty="0"/>
              <a:t>Fill</a:t>
            </a:r>
            <a:r>
              <a:rPr lang="en-US" sz="1200" baseline="0" dirty="0"/>
              <a:t> in the left pane, and in the </a:t>
            </a:r>
            <a:r>
              <a:rPr lang="en-US" sz="1200" b="1" baseline="0" dirty="0"/>
              <a:t>Fill</a:t>
            </a:r>
            <a:r>
              <a:rPr lang="en-US" sz="1200" baseline="0" dirty="0"/>
              <a:t> pane do the following:</a:t>
            </a:r>
          </a:p>
          <a:p>
            <a:pPr marL="685800" lvl="1" indent="-228600">
              <a:buFont typeface="+mj-lt"/>
              <a:buAutoNum type="arabicPeriod"/>
            </a:pPr>
            <a:r>
              <a:rPr lang="en-US" sz="1200" kern="1200" dirty="0">
                <a:solidFill>
                  <a:schemeClr val="tx1"/>
                </a:solidFill>
                <a:latin typeface="+mn-lt"/>
                <a:ea typeface="+mn-ea"/>
                <a:cs typeface="+mn-cs"/>
              </a:rPr>
              <a:t>Click</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Gradient</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fill</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Linear</a:t>
            </a:r>
            <a:r>
              <a:rPr lang="en-US" sz="1200" kern="1200" dirty="0">
                <a:solidFill>
                  <a:schemeClr val="tx1"/>
                </a:solidFill>
                <a:latin typeface="+mn-lt"/>
                <a:ea typeface="+mn-ea"/>
                <a:cs typeface="+mn-cs"/>
              </a:rPr>
              <a:t>.</a:t>
            </a:r>
          </a:p>
          <a:p>
            <a:pPr marL="685800" lvl="1" indent="-228600">
              <a:buFont typeface="+mj-lt"/>
              <a:buAutoNum type="arabicPeriod"/>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Linear Down </a:t>
            </a:r>
            <a:r>
              <a:rPr lang="en-US" sz="1200" b="0" kern="1200" dirty="0">
                <a:solidFill>
                  <a:schemeClr val="tx1"/>
                </a:solidFill>
                <a:latin typeface="+mn-lt"/>
                <a:ea typeface="+mn-ea"/>
                <a:cs typeface="+mn-cs"/>
              </a:rPr>
              <a:t>(first row, second option from the left).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first stop in the slider</a:t>
            </a:r>
            <a:r>
              <a:rPr lang="en-US" sz="1200" kern="1200" dirty="0">
                <a:solidFill>
                  <a:schemeClr val="tx1"/>
                </a:solidFill>
                <a:latin typeface="+mn-lt"/>
                <a:ea typeface="+mn-ea"/>
                <a:cs typeface="+mn-cs"/>
              </a:rPr>
              <a:t>,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Black, Text 1 </a:t>
            </a:r>
            <a:r>
              <a:rPr lang="en-US" sz="1200" b="0" baseline="0" dirty="0">
                <a:solidFill>
                  <a:schemeClr val="accent6"/>
                </a:solidFill>
                <a:latin typeface="+mn-lt"/>
              </a:rPr>
              <a:t>(first row, second option from the left).</a:t>
            </a:r>
          </a:p>
          <a:p>
            <a:pPr marL="1143000" lvl="2"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100</a:t>
            </a:r>
            <a:r>
              <a:rPr lang="en-US" sz="1200" b="0" baseline="0" dirty="0">
                <a:solidFill>
                  <a:schemeClr val="accent6"/>
                </a:solidFill>
                <a:latin typeface="+mn-lt"/>
              </a:rPr>
              <a: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last stop in the slider</a:t>
            </a:r>
            <a:r>
              <a:rPr lang="en-US" sz="1200" kern="1200" dirty="0">
                <a:solidFill>
                  <a:schemeClr val="tx1"/>
                </a:solidFill>
                <a:latin typeface="+mn-lt"/>
                <a:ea typeface="+mn-ea"/>
                <a:cs typeface="+mn-cs"/>
              </a:rPr>
              <a:t>, 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lvl="2" indent="-228600">
              <a:buFont typeface="Arial" pitchFamily="34" charset="0"/>
              <a:buChar cha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Black, Text 1 </a:t>
            </a:r>
            <a:r>
              <a:rPr lang="en-US" sz="1200" b="0" baseline="0" dirty="0">
                <a:solidFill>
                  <a:schemeClr val="accent6"/>
                </a:solidFill>
                <a:latin typeface="+mn-lt"/>
              </a:rPr>
              <a:t>(first row, second option from the left).</a:t>
            </a:r>
          </a:p>
          <a:p>
            <a:pPr marL="1143000" lvl="2"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45</a:t>
            </a:r>
            <a:r>
              <a:rPr lang="en-US" sz="1200" b="0" baseline="0" dirty="0">
                <a:solidFill>
                  <a:schemeClr val="accent6"/>
                </a:solidFill>
                <a:latin typeface="+mn-lt"/>
              </a:rPr>
              <a:t>%. </a:t>
            </a:r>
            <a:endParaRPr lang="en-US" sz="1200" b="0" dirty="0"/>
          </a:p>
          <a:p>
            <a:pPr marL="228600" indent="-228600">
              <a:buFont typeface="+mj-lt"/>
              <a:buAutoNum type="arabicPeriod"/>
            </a:pPr>
            <a:r>
              <a:rPr lang="en-US" sz="1200" dirty="0"/>
              <a:t>Also in the </a:t>
            </a:r>
            <a:r>
              <a:rPr lang="en-US" sz="1200" b="1" dirty="0"/>
              <a:t>Format</a:t>
            </a:r>
            <a:r>
              <a:rPr lang="en-US" sz="1200" dirty="0"/>
              <a:t> </a:t>
            </a:r>
            <a:r>
              <a:rPr lang="en-US" sz="1200" b="1" dirty="0"/>
              <a:t>Shape</a:t>
            </a:r>
            <a:r>
              <a:rPr lang="en-US" sz="1200" dirty="0"/>
              <a:t> dialog box, click </a:t>
            </a:r>
            <a:r>
              <a:rPr lang="en-US" sz="1200" b="1" dirty="0"/>
              <a:t>Shadow</a:t>
            </a:r>
            <a:r>
              <a:rPr lang="en-US" sz="1200" dirty="0"/>
              <a:t> in the </a:t>
            </a:r>
            <a:r>
              <a:rPr lang="en-US" sz="1200" b="0" dirty="0"/>
              <a:t>left</a:t>
            </a:r>
            <a:r>
              <a:rPr lang="en-US" sz="1200" dirty="0"/>
              <a:t> pane, and in the </a:t>
            </a:r>
            <a:r>
              <a:rPr lang="en-US" sz="1200" b="1" dirty="0"/>
              <a:t>Shadow</a:t>
            </a:r>
            <a:r>
              <a:rPr lang="en-US" sz="1200" dirty="0"/>
              <a:t> pane, in the </a:t>
            </a:r>
            <a:r>
              <a:rPr lang="en-US" sz="1200" b="1" dirty="0"/>
              <a:t>Presets</a:t>
            </a:r>
            <a:r>
              <a:rPr lang="en-US" sz="1200" dirty="0"/>
              <a:t> list select </a:t>
            </a:r>
            <a:r>
              <a:rPr lang="en-US" sz="1200" b="1" dirty="0"/>
              <a:t>No</a:t>
            </a:r>
            <a:r>
              <a:rPr lang="en-US" sz="1200" dirty="0"/>
              <a:t> </a:t>
            </a:r>
            <a:r>
              <a:rPr lang="en-US" sz="1200" b="1" dirty="0"/>
              <a:t>Shadow</a:t>
            </a:r>
            <a:r>
              <a:rPr lang="en-US" sz="1200" dirty="0"/>
              <a:t>.</a:t>
            </a:r>
          </a:p>
          <a:p>
            <a:pPr marL="228600" indent="-228600">
              <a:buFont typeface="+mj-lt"/>
              <a:buAutoNum type="arabicPeriod"/>
            </a:pPr>
            <a:r>
              <a:rPr lang="en-US" sz="1200" dirty="0"/>
              <a:t>Also in the </a:t>
            </a:r>
            <a:r>
              <a:rPr lang="en-US" sz="1200" b="1" dirty="0"/>
              <a:t>Format</a:t>
            </a:r>
            <a:r>
              <a:rPr lang="en-US" sz="1200" dirty="0"/>
              <a:t> </a:t>
            </a:r>
            <a:r>
              <a:rPr lang="en-US" sz="1200" b="1" dirty="0"/>
              <a:t>Shape</a:t>
            </a:r>
            <a:r>
              <a:rPr lang="en-US" sz="1200" dirty="0"/>
              <a:t> dialog box, click </a:t>
            </a:r>
            <a:r>
              <a:rPr lang="en-US" sz="1200" b="1" dirty="0"/>
              <a:t>3-D</a:t>
            </a:r>
            <a:r>
              <a:rPr lang="en-US" sz="1200" dirty="0"/>
              <a:t> </a:t>
            </a:r>
            <a:r>
              <a:rPr lang="en-US" sz="1200" b="1" dirty="0"/>
              <a:t>Format</a:t>
            </a:r>
            <a:r>
              <a:rPr lang="en-US" sz="1200" dirty="0"/>
              <a:t> in the left pane, and in the </a:t>
            </a:r>
            <a:r>
              <a:rPr lang="en-US" sz="1200" b="1" dirty="0"/>
              <a:t>3-D</a:t>
            </a:r>
            <a:r>
              <a:rPr lang="en-US" sz="1200" dirty="0"/>
              <a:t> </a:t>
            </a:r>
            <a:r>
              <a:rPr lang="en-US" sz="1200" b="1" dirty="0"/>
              <a:t>Format</a:t>
            </a:r>
            <a:r>
              <a:rPr lang="en-US" sz="1200" dirty="0"/>
              <a:t> pane, under</a:t>
            </a:r>
            <a:r>
              <a:rPr lang="en-US" sz="1200" baseline="0" dirty="0"/>
              <a:t> </a:t>
            </a:r>
            <a:r>
              <a:rPr lang="en-US" sz="1200" b="1" baseline="0" dirty="0"/>
              <a:t>Bevel</a:t>
            </a:r>
            <a:r>
              <a:rPr lang="en-US" sz="1200" baseline="0" dirty="0"/>
              <a:t>, in the </a:t>
            </a:r>
            <a:r>
              <a:rPr lang="en-US" sz="1200" b="1" baseline="0" dirty="0"/>
              <a:t>Top</a:t>
            </a:r>
            <a:r>
              <a:rPr lang="en-US" sz="1200" baseline="0" dirty="0"/>
              <a:t> list select </a:t>
            </a:r>
            <a:r>
              <a:rPr lang="en-US" sz="1200" b="1" baseline="0" dirty="0"/>
              <a:t>No</a:t>
            </a:r>
            <a:r>
              <a:rPr lang="en-US" sz="1200" baseline="0" dirty="0"/>
              <a:t> </a:t>
            </a:r>
            <a:r>
              <a:rPr lang="en-US" sz="1200" b="1" baseline="0" dirty="0"/>
              <a:t>Bevel</a:t>
            </a:r>
            <a:r>
              <a:rPr lang="en-US" sz="1200" baseline="0" dirty="0"/>
              <a:t>.</a:t>
            </a:r>
            <a:endParaRPr lang="en-US" sz="1200" dirty="0"/>
          </a:p>
          <a:p>
            <a:pPr marL="228600" indent="-228600">
              <a:buFont typeface="+mj-lt"/>
              <a:buAutoNum type="arabicPeriod"/>
            </a:pPr>
            <a:r>
              <a:rPr lang="en-US" sz="1200" dirty="0"/>
              <a:t>Select the first from the top rectangle with bulleted text,</a:t>
            </a:r>
            <a:r>
              <a:rPr lang="en-US" sz="1200" baseline="0" dirty="0"/>
              <a:t> and then do the following:</a:t>
            </a:r>
          </a:p>
          <a:p>
            <a:pPr marL="685800" lvl="1"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Line</a:t>
            </a:r>
            <a:r>
              <a:rPr lang="en-US" sz="1200" baseline="0" dirty="0"/>
              <a:t> </a:t>
            </a:r>
            <a:r>
              <a:rPr lang="en-US" sz="1200" b="1" baseline="0" dirty="0"/>
              <a:t>Color</a:t>
            </a:r>
            <a:r>
              <a:rPr lang="en-US" sz="1200" baseline="0" dirty="0"/>
              <a:t> in the left pane, and in the </a:t>
            </a:r>
            <a:r>
              <a:rPr lang="en-US" sz="1200" b="1" baseline="0" dirty="0"/>
              <a:t>Line</a:t>
            </a:r>
            <a:r>
              <a:rPr lang="en-US" sz="1200" baseline="0" dirty="0"/>
              <a:t> </a:t>
            </a:r>
            <a:r>
              <a:rPr lang="en-US" sz="1200" b="1" baseline="0" dirty="0"/>
              <a:t>Color</a:t>
            </a:r>
            <a:r>
              <a:rPr lang="en-US" sz="1200" baseline="0" dirty="0"/>
              <a:t> pane do the following:</a:t>
            </a:r>
          </a:p>
          <a:p>
            <a:pPr marL="1143000" lvl="2" indent="-228600">
              <a:buFont typeface="+mj-lt"/>
              <a:buAutoNum type="arabicPeriod"/>
            </a:pPr>
            <a:r>
              <a:rPr lang="en-US" sz="1200" kern="1200" dirty="0">
                <a:solidFill>
                  <a:schemeClr val="tx1"/>
                </a:solidFill>
                <a:latin typeface="+mn-lt"/>
                <a:ea typeface="+mn-ea"/>
                <a:cs typeface="+mn-cs"/>
              </a:rPr>
              <a:t>Click</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Gradient</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fill</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1143000" lvl="2" indent="-228600">
              <a:buFont typeface="+mj-lt"/>
              <a:buAutoNum type="arabicPeriod"/>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Linear</a:t>
            </a:r>
            <a:r>
              <a:rPr lang="en-US" sz="1200" kern="1200" dirty="0">
                <a:solidFill>
                  <a:schemeClr val="tx1"/>
                </a:solidFill>
                <a:latin typeface="+mn-lt"/>
                <a:ea typeface="+mn-ea"/>
                <a:cs typeface="+mn-cs"/>
              </a:rPr>
              <a:t>.</a:t>
            </a:r>
          </a:p>
          <a:p>
            <a:pPr marL="1143000" lvl="2" indent="-228600">
              <a:buFont typeface="+mj-lt"/>
              <a:buAutoNum type="arabicPeriod"/>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Linear</a:t>
            </a:r>
            <a:r>
              <a:rPr lang="en-US" sz="1200" b="1" kern="1200" baseline="0" dirty="0">
                <a:solidFill>
                  <a:schemeClr val="tx1"/>
                </a:solidFill>
                <a:latin typeface="+mn-lt"/>
                <a:ea typeface="+mn-ea"/>
                <a:cs typeface="+mn-cs"/>
              </a:rPr>
              <a:t> Down </a:t>
            </a:r>
            <a:r>
              <a:rPr lang="en-US" sz="1200" b="0" kern="1200" dirty="0">
                <a:solidFill>
                  <a:schemeClr val="tx1"/>
                </a:solidFill>
                <a:latin typeface="+mn-lt"/>
                <a:ea typeface="+mn-ea"/>
                <a:cs typeface="+mn-cs"/>
              </a:rPr>
              <a:t>(first row, second option from the left). </a:t>
            </a:r>
            <a:endParaRPr lang="en-US" sz="1200" b="1"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1 </a:t>
            </a:r>
            <a:r>
              <a:rPr lang="en-US" sz="1200" kern="1200" dirty="0">
                <a:solidFill>
                  <a:schemeClr val="tx1"/>
                </a:solidFill>
                <a:latin typeface="+mn-lt"/>
                <a:ea typeface="+mn-ea"/>
                <a:cs typeface="+mn-cs"/>
              </a:rPr>
              <a:t>on the slider, and then do the following:</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600200" lvl="3"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Orange, Accent 2 </a:t>
            </a:r>
            <a:r>
              <a:rPr lang="en-US" sz="1200" b="0" baseline="0" dirty="0">
                <a:solidFill>
                  <a:schemeClr val="accent6"/>
                </a:solidFill>
                <a:latin typeface="+mn-lt"/>
              </a:rPr>
              <a:t>(first row, sixth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100</a:t>
            </a:r>
            <a:r>
              <a:rPr lang="en-US" sz="1200" b="0" baseline="0" dirty="0">
                <a:solidFill>
                  <a:schemeClr val="accent6"/>
                </a:solidFill>
                <a:latin typeface="+mn-lt"/>
              </a:rPr>
              <a:t>%. </a:t>
            </a:r>
            <a:endParaRPr lang="en-US" sz="1200" b="1" kern="1200" baseline="0" dirty="0">
              <a:solidFill>
                <a:schemeClr val="tx1"/>
              </a:solidFill>
              <a:latin typeface="+mn-lt"/>
              <a:ea typeface="+mn-ea"/>
              <a:cs typeface="+mn-cs"/>
            </a:endParaRP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1" kern="1200" dirty="0">
                <a:solidFill>
                  <a:schemeClr val="tx1"/>
                </a:solidFill>
                <a:latin typeface="+mn-lt"/>
                <a:ea typeface="+mn-ea"/>
                <a:cs typeface="+mn-cs"/>
              </a:rPr>
              <a:t>Stop 2 </a:t>
            </a:r>
            <a:r>
              <a:rPr lang="en-US" sz="1200" kern="1200" dirty="0">
                <a:solidFill>
                  <a:schemeClr val="tx1"/>
                </a:solidFill>
                <a:latin typeface="+mn-lt"/>
                <a:ea typeface="+mn-ea"/>
                <a:cs typeface="+mn-cs"/>
              </a:rPr>
              <a:t>on the slider, and then do the following: </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600200" lvl="3" indent="-228600">
              <a:buFont typeface="Arial" pitchFamily="34" charset="0"/>
              <a:buChar cha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Orange, Accent 2 </a:t>
            </a:r>
            <a:r>
              <a:rPr lang="en-US" sz="1200" b="0" baseline="0" dirty="0">
                <a:solidFill>
                  <a:schemeClr val="accent6"/>
                </a:solidFill>
                <a:latin typeface="+mn-lt"/>
              </a:rPr>
              <a:t>(first row, sixth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0</a:t>
            </a:r>
            <a:r>
              <a:rPr lang="en-US" sz="1200" b="0" baseline="0" dirty="0">
                <a:solidFill>
                  <a:schemeClr val="accent6"/>
                </a:solidFill>
                <a:latin typeface="+mn-lt"/>
              </a:rPr>
              <a:t>%. </a:t>
            </a:r>
            <a:endParaRPr lang="en-US" sz="1200" dirty="0"/>
          </a:p>
          <a:p>
            <a:pPr marL="228600" indent="-228600">
              <a:buFont typeface="+mj-lt"/>
              <a:buAutoNum type="arabicPeriod"/>
            </a:pPr>
            <a:r>
              <a:rPr lang="en-US" sz="1200" dirty="0"/>
              <a:t>Select the second from the top rectangle with bulleted text, and then do the following:</a:t>
            </a:r>
          </a:p>
          <a:p>
            <a:pPr marL="685800" lvl="1"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Line</a:t>
            </a:r>
            <a:r>
              <a:rPr lang="en-US" sz="1200" baseline="0" dirty="0"/>
              <a:t> </a:t>
            </a:r>
            <a:r>
              <a:rPr lang="en-US" sz="1200" b="1" baseline="0" dirty="0"/>
              <a:t>Color</a:t>
            </a:r>
            <a:r>
              <a:rPr lang="en-US" sz="1200" baseline="0" dirty="0"/>
              <a:t> in the left pane, and in the </a:t>
            </a:r>
            <a:r>
              <a:rPr lang="en-US" sz="1200" b="1" baseline="0" dirty="0"/>
              <a:t>Line</a:t>
            </a:r>
            <a:r>
              <a:rPr lang="en-US" sz="1200" baseline="0" dirty="0"/>
              <a:t> </a:t>
            </a:r>
            <a:r>
              <a:rPr lang="en-US" sz="1200" b="1" baseline="0" dirty="0"/>
              <a:t>Color</a:t>
            </a:r>
            <a:r>
              <a:rPr lang="en-US" sz="1200" baseline="0" dirty="0"/>
              <a:t> pane do the following:</a:t>
            </a:r>
          </a:p>
          <a:p>
            <a:pPr marL="1143000" lvl="2" indent="-228600">
              <a:buFont typeface="+mj-lt"/>
              <a:buAutoNum type="arabicPeriod"/>
            </a:pPr>
            <a:r>
              <a:rPr lang="en-US" sz="1200" kern="1200" dirty="0">
                <a:solidFill>
                  <a:schemeClr val="tx1"/>
                </a:solidFill>
                <a:latin typeface="+mn-lt"/>
                <a:ea typeface="+mn-ea"/>
                <a:cs typeface="+mn-cs"/>
              </a:rPr>
              <a:t>Click</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Gradient</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fill</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1143000" lvl="2" indent="-228600">
              <a:buFont typeface="+mj-lt"/>
              <a:buAutoNum type="arabicPeriod"/>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Linear</a:t>
            </a:r>
            <a:r>
              <a:rPr lang="en-US" sz="1200" kern="1200" dirty="0">
                <a:solidFill>
                  <a:schemeClr val="tx1"/>
                </a:solidFill>
                <a:latin typeface="+mn-lt"/>
                <a:ea typeface="+mn-ea"/>
                <a:cs typeface="+mn-cs"/>
              </a:rPr>
              <a:t>.</a:t>
            </a:r>
          </a:p>
          <a:p>
            <a:pPr marL="1143000" lvl="2" indent="-228600">
              <a:buFont typeface="+mj-lt"/>
              <a:buAutoNum type="arabicPeriod"/>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Linear</a:t>
            </a:r>
            <a:r>
              <a:rPr lang="en-US" sz="1200" b="1" kern="1200" baseline="0" dirty="0">
                <a:solidFill>
                  <a:schemeClr val="tx1"/>
                </a:solidFill>
                <a:latin typeface="+mn-lt"/>
                <a:ea typeface="+mn-ea"/>
                <a:cs typeface="+mn-cs"/>
              </a:rPr>
              <a:t> Down </a:t>
            </a:r>
            <a:r>
              <a:rPr lang="en-US" sz="1200" b="0" kern="1200" dirty="0">
                <a:solidFill>
                  <a:schemeClr val="tx1"/>
                </a:solidFill>
                <a:latin typeface="+mn-lt"/>
                <a:ea typeface="+mn-ea"/>
                <a:cs typeface="+mn-cs"/>
              </a:rPr>
              <a:t>(first row, second option from the left). </a:t>
            </a:r>
            <a:endParaRPr lang="en-US" sz="1200" b="1"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first stop on the slider</a:t>
            </a:r>
            <a:r>
              <a:rPr lang="en-US" sz="1200" kern="1200" dirty="0">
                <a:solidFill>
                  <a:schemeClr val="tx1"/>
                </a:solidFill>
                <a:latin typeface="+mn-lt"/>
                <a:ea typeface="+mn-ea"/>
                <a:cs typeface="+mn-cs"/>
              </a:rPr>
              <a:t>, and then do the following:</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600200" lvl="3"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Olive Green, Accent 3 </a:t>
            </a:r>
            <a:r>
              <a:rPr lang="en-US" sz="1200" b="0" baseline="0" dirty="0">
                <a:solidFill>
                  <a:schemeClr val="accent6"/>
                </a:solidFill>
                <a:latin typeface="+mn-lt"/>
              </a:rPr>
              <a:t>(first row, sixth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100</a:t>
            </a:r>
            <a:r>
              <a:rPr lang="en-US" sz="1200" b="0" baseline="0" dirty="0">
                <a:solidFill>
                  <a:schemeClr val="accent6"/>
                </a:solidFill>
                <a:latin typeface="+mn-lt"/>
              </a:rPr>
              <a:t>%. </a:t>
            </a:r>
            <a:endParaRPr lang="en-US" sz="1200" b="1" kern="1200" baseline="0" dirty="0">
              <a:solidFill>
                <a:schemeClr val="tx1"/>
              </a:solidFill>
              <a:latin typeface="+mn-lt"/>
              <a:ea typeface="+mn-ea"/>
              <a:cs typeface="+mn-cs"/>
            </a:endParaRP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last stop on</a:t>
            </a:r>
            <a:r>
              <a:rPr lang="en-US" sz="1200" b="0" kern="1200" baseline="0" dirty="0">
                <a:solidFill>
                  <a:schemeClr val="tx1"/>
                </a:solidFill>
                <a:latin typeface="+mn-lt"/>
                <a:ea typeface="+mn-ea"/>
                <a:cs typeface="+mn-cs"/>
              </a:rPr>
              <a:t> the slider, </a:t>
            </a:r>
            <a:r>
              <a:rPr lang="en-US" sz="1200" kern="1200" dirty="0">
                <a:solidFill>
                  <a:schemeClr val="tx1"/>
                </a:solidFill>
                <a:latin typeface="+mn-lt"/>
                <a:ea typeface="+mn-ea"/>
                <a:cs typeface="+mn-cs"/>
              </a:rPr>
              <a:t>and then do the following: </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600200" lvl="3" indent="-228600">
              <a:buFont typeface="Arial" pitchFamily="34" charset="0"/>
              <a:buChar cha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Olive Green, Accent 3 </a:t>
            </a:r>
            <a:r>
              <a:rPr lang="en-US" sz="1200" b="0" baseline="0" dirty="0">
                <a:solidFill>
                  <a:schemeClr val="accent6"/>
                </a:solidFill>
                <a:latin typeface="+mn-lt"/>
              </a:rPr>
              <a:t>(first row, sixth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0</a:t>
            </a:r>
            <a:r>
              <a:rPr lang="en-US" sz="1200" b="0" baseline="0" dirty="0">
                <a:solidFill>
                  <a:schemeClr val="accent6"/>
                </a:solidFill>
                <a:latin typeface="+mn-lt"/>
              </a:rPr>
              <a:t>%.</a:t>
            </a:r>
            <a:endParaRPr lang="en-US" sz="1200" dirty="0"/>
          </a:p>
          <a:p>
            <a:pPr marL="228600" indent="-228600">
              <a:buFont typeface="+mj-lt"/>
              <a:buAutoNum type="arabicPeriod"/>
            </a:pPr>
            <a:r>
              <a:rPr lang="en-US" sz="1200" dirty="0"/>
              <a:t>Select the third from the top rectangle with bulleted text, and then do the following:</a:t>
            </a:r>
          </a:p>
          <a:p>
            <a:pPr marL="685800" lvl="1"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Line</a:t>
            </a:r>
            <a:r>
              <a:rPr lang="en-US" sz="1200" baseline="0" dirty="0"/>
              <a:t> </a:t>
            </a:r>
            <a:r>
              <a:rPr lang="en-US" sz="1200" b="1" baseline="0" dirty="0"/>
              <a:t>Color</a:t>
            </a:r>
            <a:r>
              <a:rPr lang="en-US" sz="1200" baseline="0" dirty="0"/>
              <a:t> in the left pane, and in the </a:t>
            </a:r>
            <a:r>
              <a:rPr lang="en-US" sz="1200" b="1" baseline="0" dirty="0"/>
              <a:t>Line</a:t>
            </a:r>
            <a:r>
              <a:rPr lang="en-US" sz="1200" baseline="0" dirty="0"/>
              <a:t> </a:t>
            </a:r>
            <a:r>
              <a:rPr lang="en-US" sz="1200" b="1" baseline="0" dirty="0"/>
              <a:t>Color</a:t>
            </a:r>
            <a:r>
              <a:rPr lang="en-US" sz="1200" baseline="0" dirty="0"/>
              <a:t> pane do the following:</a:t>
            </a:r>
          </a:p>
          <a:p>
            <a:pPr marL="1143000" lvl="2" indent="-228600">
              <a:buFont typeface="+mj-lt"/>
              <a:buAutoNum type="arabicPeriod"/>
            </a:pPr>
            <a:r>
              <a:rPr lang="en-US" sz="1200" kern="1200" dirty="0">
                <a:solidFill>
                  <a:schemeClr val="tx1"/>
                </a:solidFill>
                <a:latin typeface="+mn-lt"/>
                <a:ea typeface="+mn-ea"/>
                <a:cs typeface="+mn-cs"/>
              </a:rPr>
              <a:t>Click</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Gradient</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fill</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1143000" lvl="2" indent="-228600">
              <a:buFont typeface="+mj-lt"/>
              <a:buAutoNum type="arabicPeriod"/>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Linear</a:t>
            </a:r>
            <a:r>
              <a:rPr lang="en-US" sz="1200" kern="1200" dirty="0">
                <a:solidFill>
                  <a:schemeClr val="tx1"/>
                </a:solidFill>
                <a:latin typeface="+mn-lt"/>
                <a:ea typeface="+mn-ea"/>
                <a:cs typeface="+mn-cs"/>
              </a:rPr>
              <a:t>.</a:t>
            </a:r>
          </a:p>
          <a:p>
            <a:pPr marL="1143000" lvl="2" indent="-228600">
              <a:buFont typeface="+mj-lt"/>
              <a:buAutoNum type="arabicPeriod"/>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Linear</a:t>
            </a:r>
            <a:r>
              <a:rPr lang="en-US" sz="1200" b="1" kern="1200" baseline="0" dirty="0">
                <a:solidFill>
                  <a:schemeClr val="tx1"/>
                </a:solidFill>
                <a:latin typeface="+mn-lt"/>
                <a:ea typeface="+mn-ea"/>
                <a:cs typeface="+mn-cs"/>
              </a:rPr>
              <a:t> Down </a:t>
            </a:r>
            <a:r>
              <a:rPr lang="en-US" sz="1200" b="0" kern="1200" dirty="0">
                <a:solidFill>
                  <a:schemeClr val="tx1"/>
                </a:solidFill>
                <a:latin typeface="+mn-lt"/>
                <a:ea typeface="+mn-ea"/>
                <a:cs typeface="+mn-cs"/>
              </a:rPr>
              <a:t>(first row, second option from the left). </a:t>
            </a:r>
            <a:endParaRPr lang="en-US" sz="1200" b="1"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first stop </a:t>
            </a:r>
            <a:r>
              <a:rPr lang="en-US" sz="1200" kern="1200" dirty="0">
                <a:solidFill>
                  <a:schemeClr val="tx1"/>
                </a:solidFill>
                <a:latin typeface="+mn-lt"/>
                <a:ea typeface="+mn-ea"/>
                <a:cs typeface="+mn-cs"/>
              </a:rPr>
              <a:t>on the slider, and then do the following:</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600200" lvl="3"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Gold, Accent 4 </a:t>
            </a:r>
            <a:r>
              <a:rPr lang="en-US" sz="1200" b="0" baseline="0" dirty="0">
                <a:solidFill>
                  <a:schemeClr val="accent6"/>
                </a:solidFill>
                <a:latin typeface="+mn-lt"/>
              </a:rPr>
              <a:t>(first row, seventh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100</a:t>
            </a:r>
            <a:r>
              <a:rPr lang="en-US" sz="1200" b="0" baseline="0" dirty="0">
                <a:solidFill>
                  <a:schemeClr val="accent6"/>
                </a:solidFill>
                <a:latin typeface="+mn-lt"/>
              </a:rPr>
              <a:t>%. </a:t>
            </a:r>
            <a:endParaRPr lang="en-US" sz="1200" b="1" kern="1200" baseline="0" dirty="0">
              <a:solidFill>
                <a:schemeClr val="tx1"/>
              </a:solidFill>
              <a:latin typeface="+mn-lt"/>
              <a:ea typeface="+mn-ea"/>
              <a:cs typeface="+mn-cs"/>
            </a:endParaRP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last stop </a:t>
            </a:r>
            <a:r>
              <a:rPr lang="en-US" sz="1200" kern="1200" dirty="0">
                <a:solidFill>
                  <a:schemeClr val="tx1"/>
                </a:solidFill>
                <a:latin typeface="+mn-lt"/>
                <a:ea typeface="+mn-ea"/>
                <a:cs typeface="+mn-cs"/>
              </a:rPr>
              <a:t>on the slider, and then do the following: </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600200" lvl="3" indent="-228600">
              <a:buFont typeface="Arial" pitchFamily="34" charset="0"/>
              <a:buChar cha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Gold, Accent 4 </a:t>
            </a:r>
            <a:r>
              <a:rPr lang="en-US" sz="1200" b="0" baseline="0" dirty="0">
                <a:solidFill>
                  <a:schemeClr val="accent6"/>
                </a:solidFill>
                <a:latin typeface="+mn-lt"/>
              </a:rPr>
              <a:t>(first row, seventh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0</a:t>
            </a:r>
            <a:r>
              <a:rPr lang="en-US" sz="1200" b="0" baseline="0" dirty="0">
                <a:solidFill>
                  <a:schemeClr val="accent6"/>
                </a:solidFill>
                <a:latin typeface="+mn-lt"/>
              </a:rPr>
              <a:t>%.</a:t>
            </a:r>
            <a:endParaRPr lang="en-US" sz="1200" dirty="0"/>
          </a:p>
          <a:p>
            <a:pPr marL="228600" indent="-228600">
              <a:buFont typeface="+mj-lt"/>
              <a:buAutoNum type="arabicPeriod"/>
            </a:pPr>
            <a:r>
              <a:rPr lang="en-US" sz="1200" dirty="0"/>
              <a:t>Select the fourth from the top rectangle with bulleted text, and then do the following:</a:t>
            </a:r>
          </a:p>
          <a:p>
            <a:pPr marL="685800" lvl="1" indent="-228600">
              <a:buFont typeface="+mj-lt"/>
              <a:buAutoNum type="arabicPeriod"/>
            </a:pPr>
            <a:r>
              <a:rPr lang="en-US" sz="1200" dirty="0"/>
              <a:t>On the </a:t>
            </a:r>
            <a:r>
              <a:rPr lang="en-US" sz="1200" b="1" dirty="0"/>
              <a:t>Home</a:t>
            </a:r>
            <a:r>
              <a:rPr lang="en-US" sz="1200" dirty="0"/>
              <a:t> tab, in the bottom right corner of the </a:t>
            </a:r>
            <a:r>
              <a:rPr lang="en-US" sz="1200" b="1" dirty="0"/>
              <a:t>Drawing</a:t>
            </a:r>
            <a:r>
              <a:rPr lang="en-US" sz="1200" baseline="0" dirty="0"/>
              <a:t> group, click the </a:t>
            </a:r>
            <a:r>
              <a:rPr lang="en-US" sz="1200" b="1" baseline="0" dirty="0"/>
              <a:t>Format</a:t>
            </a:r>
            <a:r>
              <a:rPr lang="en-US" sz="1200" baseline="0" dirty="0"/>
              <a:t> </a:t>
            </a:r>
            <a:r>
              <a:rPr lang="en-US" sz="1200" b="1" baseline="0" dirty="0"/>
              <a:t>Shape</a:t>
            </a:r>
            <a:r>
              <a:rPr lang="en-US" sz="1200" baseline="0" dirty="0"/>
              <a:t> dialog box launcher. In the </a:t>
            </a:r>
            <a:r>
              <a:rPr lang="en-US" sz="1200" b="1" baseline="0" dirty="0"/>
              <a:t>Format</a:t>
            </a:r>
            <a:r>
              <a:rPr lang="en-US" sz="1200" baseline="0" dirty="0"/>
              <a:t> </a:t>
            </a:r>
            <a:r>
              <a:rPr lang="en-US" sz="1200" b="1" baseline="0" dirty="0"/>
              <a:t>Shape</a:t>
            </a:r>
            <a:r>
              <a:rPr lang="en-US" sz="1200" baseline="0" dirty="0"/>
              <a:t> dialog box, click </a:t>
            </a:r>
            <a:r>
              <a:rPr lang="en-US" sz="1200" b="1" baseline="0" dirty="0"/>
              <a:t>Line</a:t>
            </a:r>
            <a:r>
              <a:rPr lang="en-US" sz="1200" baseline="0" dirty="0"/>
              <a:t> </a:t>
            </a:r>
            <a:r>
              <a:rPr lang="en-US" sz="1200" b="1" baseline="0" dirty="0"/>
              <a:t>Color</a:t>
            </a:r>
            <a:r>
              <a:rPr lang="en-US" sz="1200" baseline="0" dirty="0"/>
              <a:t> in the left pane, and in the </a:t>
            </a:r>
            <a:r>
              <a:rPr lang="en-US" sz="1200" b="1" baseline="0" dirty="0"/>
              <a:t>Line</a:t>
            </a:r>
            <a:r>
              <a:rPr lang="en-US" sz="1200" baseline="0" dirty="0"/>
              <a:t> </a:t>
            </a:r>
            <a:r>
              <a:rPr lang="en-US" sz="1200" b="1" baseline="0" dirty="0"/>
              <a:t>Color</a:t>
            </a:r>
            <a:r>
              <a:rPr lang="en-US" sz="1200" baseline="0" dirty="0"/>
              <a:t> pane do the following:</a:t>
            </a:r>
          </a:p>
          <a:p>
            <a:pPr marL="1143000" lvl="2" indent="-228600">
              <a:buFont typeface="+mj-lt"/>
              <a:buAutoNum type="arabicPeriod"/>
            </a:pPr>
            <a:r>
              <a:rPr lang="en-US" sz="1200" kern="1200" dirty="0">
                <a:solidFill>
                  <a:schemeClr val="tx1"/>
                </a:solidFill>
                <a:latin typeface="+mn-lt"/>
                <a:ea typeface="+mn-ea"/>
                <a:cs typeface="+mn-cs"/>
              </a:rPr>
              <a:t>Click</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Gradient</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fill</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1143000" lvl="2" indent="-228600">
              <a:buFont typeface="+mj-lt"/>
              <a:buAutoNum type="arabicPeriod"/>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Linear</a:t>
            </a:r>
            <a:r>
              <a:rPr lang="en-US" sz="1200" kern="1200" dirty="0">
                <a:solidFill>
                  <a:schemeClr val="tx1"/>
                </a:solidFill>
                <a:latin typeface="+mn-lt"/>
                <a:ea typeface="+mn-ea"/>
                <a:cs typeface="+mn-cs"/>
              </a:rPr>
              <a:t>.</a:t>
            </a:r>
          </a:p>
          <a:p>
            <a:pPr marL="1143000" lvl="2" indent="-228600">
              <a:buFont typeface="+mj-lt"/>
              <a:buAutoNum type="arabicPeriod"/>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Linear</a:t>
            </a:r>
            <a:r>
              <a:rPr lang="en-US" sz="1200" b="1" kern="1200" baseline="0" dirty="0">
                <a:solidFill>
                  <a:schemeClr val="tx1"/>
                </a:solidFill>
                <a:latin typeface="+mn-lt"/>
                <a:ea typeface="+mn-ea"/>
                <a:cs typeface="+mn-cs"/>
              </a:rPr>
              <a:t> Down </a:t>
            </a:r>
            <a:r>
              <a:rPr lang="en-US" sz="1200" b="0" kern="1200" dirty="0">
                <a:solidFill>
                  <a:schemeClr val="tx1"/>
                </a:solidFill>
                <a:latin typeface="+mn-lt"/>
                <a:ea typeface="+mn-ea"/>
                <a:cs typeface="+mn-cs"/>
              </a:rPr>
              <a:t>(first row, second option from the left). </a:t>
            </a:r>
            <a:endParaRPr lang="en-US" sz="1200" b="1" kern="1200" dirty="0">
              <a:solidFill>
                <a:schemeClr val="tx1"/>
              </a:solidFill>
              <a:latin typeface="+mn-lt"/>
              <a:ea typeface="+mn-ea"/>
              <a:cs typeface="+mn-cs"/>
            </a:endParaRPr>
          </a:p>
          <a:p>
            <a:pPr marL="685800" lvl="1" indent="-228600">
              <a:buFont typeface="+mj-lt"/>
              <a:buAutoNum type="arabicPeriod"/>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first stop </a:t>
            </a:r>
            <a:r>
              <a:rPr lang="en-US" sz="1200" kern="1200" dirty="0">
                <a:solidFill>
                  <a:schemeClr val="tx1"/>
                </a:solidFill>
                <a:latin typeface="+mn-lt"/>
                <a:ea typeface="+mn-ea"/>
                <a:cs typeface="+mn-cs"/>
              </a:rPr>
              <a:t>on the slider, and then do the following:</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0%</a:t>
            </a:r>
            <a:r>
              <a:rPr lang="en-US" sz="1200" b="0" kern="1200" dirty="0">
                <a:solidFill>
                  <a:schemeClr val="tx1"/>
                </a:solidFill>
                <a:latin typeface="+mn-lt"/>
                <a:ea typeface="+mn-ea"/>
                <a:cs typeface="+mn-cs"/>
              </a:rPr>
              <a:t>.</a:t>
            </a:r>
          </a:p>
          <a:p>
            <a:pPr marL="1600200" lvl="3"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Green, Accent 5 </a:t>
            </a:r>
            <a:r>
              <a:rPr lang="en-US" sz="1200" b="0" baseline="0" dirty="0">
                <a:solidFill>
                  <a:schemeClr val="accent6"/>
                </a:solidFill>
                <a:latin typeface="+mn-lt"/>
              </a:rPr>
              <a:t>(first row, 8th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100</a:t>
            </a:r>
            <a:r>
              <a:rPr lang="en-US" sz="1200" b="0" baseline="0" dirty="0">
                <a:solidFill>
                  <a:schemeClr val="accent6"/>
                </a:solidFill>
                <a:latin typeface="+mn-lt"/>
              </a:rPr>
              <a:t>%. </a:t>
            </a:r>
            <a:endParaRPr lang="en-US" sz="1200" b="1" kern="1200" baseline="0" dirty="0">
              <a:solidFill>
                <a:schemeClr val="tx1"/>
              </a:solidFill>
              <a:latin typeface="+mn-lt"/>
              <a:ea typeface="+mn-ea"/>
              <a:cs typeface="+mn-cs"/>
            </a:endParaRPr>
          </a:p>
          <a:p>
            <a:pPr marL="1143000" lvl="2"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last stop </a:t>
            </a:r>
            <a:r>
              <a:rPr lang="en-US" sz="1200" kern="1200" dirty="0">
                <a:solidFill>
                  <a:schemeClr val="tx1"/>
                </a:solidFill>
                <a:latin typeface="+mn-lt"/>
                <a:ea typeface="+mn-ea"/>
                <a:cs typeface="+mn-cs"/>
              </a:rPr>
              <a:t>on the slider, and then do the following: </a:t>
            </a:r>
          </a:p>
          <a:p>
            <a:pPr marL="1600200" lvl="3"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600200" lvl="3" indent="-228600">
              <a:buFont typeface="Arial" pitchFamily="34" charset="0"/>
              <a:buChar cha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Green, Accent 5 </a:t>
            </a:r>
            <a:r>
              <a:rPr lang="en-US" sz="1200" b="0" baseline="0" dirty="0">
                <a:solidFill>
                  <a:schemeClr val="accent6"/>
                </a:solidFill>
                <a:latin typeface="+mn-lt"/>
              </a:rPr>
              <a:t>(first row, 8th option from the left).</a:t>
            </a:r>
          </a:p>
          <a:p>
            <a:pPr marL="1600200" lvl="3" indent="-228600">
              <a:buFont typeface="Arial" pitchFamily="34" charset="0"/>
              <a:buChar char="•"/>
            </a:pPr>
            <a:r>
              <a:rPr lang="en-US" sz="1200" b="0" baseline="0" dirty="0">
                <a:solidFill>
                  <a:schemeClr val="accent6"/>
                </a:solidFill>
                <a:latin typeface="+mn-lt"/>
              </a:rPr>
              <a:t>In the </a:t>
            </a:r>
            <a:r>
              <a:rPr lang="en-US" sz="1200" b="1" baseline="0" dirty="0">
                <a:solidFill>
                  <a:schemeClr val="accent6"/>
                </a:solidFill>
                <a:latin typeface="+mn-lt"/>
              </a:rPr>
              <a:t>Transparency</a:t>
            </a:r>
            <a:r>
              <a:rPr lang="en-US" sz="1200" b="0" baseline="0" dirty="0">
                <a:solidFill>
                  <a:schemeClr val="accent6"/>
                </a:solidFill>
                <a:latin typeface="+mn-lt"/>
              </a:rPr>
              <a:t> box, enter </a:t>
            </a:r>
            <a:r>
              <a:rPr lang="en-US" sz="1200" b="1" baseline="0" dirty="0">
                <a:solidFill>
                  <a:schemeClr val="accent6"/>
                </a:solidFill>
                <a:latin typeface="+mn-lt"/>
              </a:rPr>
              <a:t>0</a:t>
            </a:r>
            <a:r>
              <a:rPr lang="en-US" sz="1200" b="0" baseline="0" dirty="0">
                <a:solidFill>
                  <a:schemeClr val="accent6"/>
                </a:solidFill>
                <a:latin typeface="+mn-lt"/>
              </a:rPr>
              <a:t>%.</a:t>
            </a:r>
          </a:p>
          <a:p>
            <a:pPr marL="228600" indent="-228600">
              <a:buFont typeface="+mj-lt"/>
              <a:buNone/>
            </a:pPr>
            <a:endParaRPr lang="en-US" sz="1200" dirty="0"/>
          </a:p>
          <a:p>
            <a:pPr marL="228600" indent="-228600">
              <a:buFont typeface="+mj-lt"/>
              <a:buNone/>
            </a:pPr>
            <a:endParaRPr lang="en-US" sz="1200" dirty="0"/>
          </a:p>
          <a:p>
            <a:pPr marL="228600" indent="-228600">
              <a:buFont typeface="+mj-lt"/>
              <a:buNone/>
            </a:pPr>
            <a:r>
              <a:rPr lang="en-US" sz="1200" dirty="0"/>
              <a:t>To reproduce the animation effects on this slide, do the following: </a:t>
            </a:r>
          </a:p>
          <a:p>
            <a:pPr marL="228600" indent="-228600">
              <a:buFont typeface="+mj-lt"/>
              <a:buAutoNum type="arabicPeriod"/>
            </a:pPr>
            <a:r>
              <a:rPr lang="en-US" sz="1200" dirty="0"/>
              <a:t>On the </a:t>
            </a:r>
            <a:r>
              <a:rPr lang="en-US" sz="1200" b="1" dirty="0"/>
              <a:t>Animations</a:t>
            </a:r>
            <a:r>
              <a:rPr lang="en-US" sz="1200" dirty="0"/>
              <a:t> tab, in the </a:t>
            </a:r>
            <a:r>
              <a:rPr lang="en-US" sz="1200" b="1" dirty="0"/>
              <a:t>Advanced Animation</a:t>
            </a:r>
            <a:r>
              <a:rPr lang="en-US" sz="1200" baseline="0" dirty="0"/>
              <a:t> group, click </a:t>
            </a:r>
            <a:r>
              <a:rPr lang="en-US" sz="1200" b="1" baseline="0" dirty="0"/>
              <a:t>Animation Pane</a:t>
            </a:r>
            <a:r>
              <a:rPr lang="en-US" sz="1200" baseline="0" dirty="0"/>
              <a:t>.</a:t>
            </a:r>
            <a:endParaRPr lang="en-US" sz="1200" dirty="0"/>
          </a:p>
          <a:p>
            <a:pPr marL="228600" indent="-228600">
              <a:buFont typeface="+mj-lt"/>
              <a:buAutoNum type="arabicPeriod"/>
            </a:pPr>
            <a:r>
              <a:rPr lang="en-US" sz="1200" dirty="0"/>
              <a:t>Select</a:t>
            </a:r>
            <a:r>
              <a:rPr lang="en-US" sz="1200" baseline="0" dirty="0"/>
              <a:t> the SmartArt graphic, and then on the </a:t>
            </a:r>
            <a:r>
              <a:rPr lang="en-US" sz="1200" b="1" baseline="0" dirty="0"/>
              <a:t>Animations</a:t>
            </a:r>
            <a:r>
              <a:rPr lang="en-US" sz="1200" baseline="0" dirty="0"/>
              <a:t> tab, in the </a:t>
            </a:r>
            <a:r>
              <a:rPr lang="en-US" sz="1200" b="1" baseline="0" dirty="0"/>
              <a:t>Animation</a:t>
            </a:r>
            <a:r>
              <a:rPr lang="en-US" sz="1200" baseline="0" dirty="0"/>
              <a:t> group, click the </a:t>
            </a:r>
            <a:r>
              <a:rPr lang="en-US" sz="1200" b="1" baseline="0" dirty="0"/>
              <a:t>More</a:t>
            </a:r>
            <a:r>
              <a:rPr lang="en-US" sz="1200" baseline="0" dirty="0"/>
              <a:t> arrow on the </a:t>
            </a:r>
            <a:r>
              <a:rPr lang="en-US" sz="1200" b="1" baseline="0" dirty="0"/>
              <a:t>Effects Gallery </a:t>
            </a:r>
            <a:r>
              <a:rPr lang="en-US" sz="1200" baseline="0" dirty="0"/>
              <a:t>and under </a:t>
            </a:r>
            <a:r>
              <a:rPr lang="en-US" sz="1200" b="1" baseline="0" dirty="0"/>
              <a:t>Entrance</a:t>
            </a:r>
            <a:r>
              <a:rPr lang="en-US" sz="1200" baseline="0" dirty="0"/>
              <a:t>, click </a:t>
            </a:r>
            <a:r>
              <a:rPr lang="en-US" sz="1200" b="1" baseline="0" dirty="0"/>
              <a:t>Grow &amp; Turn</a:t>
            </a:r>
            <a:r>
              <a:rPr lang="en-US" sz="1200" baseline="0" dirty="0"/>
              <a:t>.</a:t>
            </a:r>
          </a:p>
          <a:p>
            <a:pPr marL="228600" indent="-228600">
              <a:buFont typeface="+mj-lt"/>
              <a:buAutoNum type="arabicPeriod"/>
            </a:pPr>
            <a:r>
              <a:rPr lang="en-US" sz="1200" baseline="0" dirty="0"/>
              <a:t>In the </a:t>
            </a:r>
            <a:r>
              <a:rPr lang="en-US" sz="1200" b="1" baseline="0" dirty="0"/>
              <a:t>Animation</a:t>
            </a:r>
            <a:r>
              <a:rPr lang="en-US" sz="1200" baseline="0" dirty="0"/>
              <a:t> group, click </a:t>
            </a:r>
            <a:r>
              <a:rPr lang="en-US" sz="1200" b="1" baseline="0" dirty="0"/>
              <a:t>Effect Options</a:t>
            </a:r>
            <a:r>
              <a:rPr lang="en-US" sz="1200" baseline="0" dirty="0"/>
              <a:t>, and under </a:t>
            </a:r>
            <a:r>
              <a:rPr lang="en-US" sz="1200" b="1" baseline="0" dirty="0"/>
              <a:t>Sequence</a:t>
            </a:r>
            <a:r>
              <a:rPr lang="en-US" sz="1200" baseline="0" dirty="0"/>
              <a:t>, click </a:t>
            </a:r>
            <a:r>
              <a:rPr lang="en-US" sz="1200" b="1" baseline="0" dirty="0"/>
              <a:t>One by one</a:t>
            </a:r>
            <a:r>
              <a:rPr lang="en-US" sz="1200" baseline="0" dirty="0"/>
              <a:t>.</a:t>
            </a:r>
          </a:p>
          <a:p>
            <a:pPr marL="228600" indent="-228600">
              <a:buFont typeface="+mj-lt"/>
              <a:buAutoNum type="arabicPeriod"/>
            </a:pPr>
            <a:r>
              <a:rPr lang="en-US" sz="1200" baseline="0" dirty="0"/>
              <a:t>In the </a:t>
            </a:r>
            <a:r>
              <a:rPr lang="en-US" sz="1200" b="1" baseline="0" dirty="0"/>
              <a:t>Timing</a:t>
            </a:r>
            <a:r>
              <a:rPr lang="en-US" sz="1200" baseline="0" dirty="0"/>
              <a:t> group, in the </a:t>
            </a:r>
            <a:r>
              <a:rPr lang="en-US" sz="1200" b="1" baseline="0" dirty="0"/>
              <a:t>Duration</a:t>
            </a:r>
            <a:r>
              <a:rPr lang="en-US" sz="1200" baseline="0" dirty="0"/>
              <a:t> list, enter </a:t>
            </a:r>
            <a:r>
              <a:rPr lang="en-US" sz="1200" b="1" baseline="0" dirty="0"/>
              <a:t>01.00</a:t>
            </a:r>
            <a:r>
              <a:rPr lang="en-US" sz="1200" baseline="0" dirty="0"/>
              <a:t>.</a:t>
            </a:r>
          </a:p>
          <a:p>
            <a:pPr marL="228600" indent="-228600">
              <a:buFont typeface="+mj-lt"/>
              <a:buAutoNum type="arabicPeriod"/>
            </a:pPr>
            <a:r>
              <a:rPr lang="en-US" sz="1200" baseline="0" dirty="0"/>
              <a:t>In the </a:t>
            </a:r>
            <a:r>
              <a:rPr lang="en-US" sz="1200" b="1" baseline="0" dirty="0"/>
              <a:t>Animation Pane</a:t>
            </a:r>
            <a:r>
              <a:rPr lang="en-US" sz="1200" baseline="0" dirty="0"/>
              <a:t>, c</a:t>
            </a:r>
            <a:r>
              <a:rPr lang="en-US" sz="1200" dirty="0"/>
              <a:t>lick the double arrow to expand the contents of the list</a:t>
            </a:r>
            <a:r>
              <a:rPr lang="en-US" sz="1200" baseline="0" dirty="0"/>
              <a:t>. P</a:t>
            </a:r>
            <a:r>
              <a:rPr lang="en-US" sz="1200" dirty="0"/>
              <a:t>ress</a:t>
            </a:r>
            <a:r>
              <a:rPr lang="en-US" sz="1200" baseline="0" dirty="0"/>
              <a:t> and hold CTRL, and select the second, fourth, sixth, and eighth effects (bullets’ grow &amp; turn entrance effects), and then do the following:</a:t>
            </a:r>
          </a:p>
          <a:p>
            <a:pPr marL="685800" lvl="1" indent="-228600">
              <a:buFont typeface="+mj-lt"/>
              <a:buAutoNum type="arabicPeriod"/>
            </a:pPr>
            <a:r>
              <a:rPr lang="en-US" sz="1200" dirty="0"/>
              <a:t>In the Animation</a:t>
            </a:r>
            <a:r>
              <a:rPr lang="en-US" sz="1200" baseline="0" dirty="0"/>
              <a:t> group, click the </a:t>
            </a:r>
            <a:r>
              <a:rPr lang="en-US" sz="1200" b="1" baseline="0" dirty="0"/>
              <a:t>More</a:t>
            </a:r>
            <a:r>
              <a:rPr lang="en-US" sz="1200" baseline="0" dirty="0"/>
              <a:t> arrow on the </a:t>
            </a:r>
            <a:r>
              <a:rPr lang="en-US" sz="1200" b="1" baseline="0" dirty="0"/>
              <a:t>Effects Gallery </a:t>
            </a:r>
            <a:r>
              <a:rPr lang="en-US" sz="1200" baseline="0" dirty="0"/>
              <a:t>and then click </a:t>
            </a:r>
            <a:r>
              <a:rPr lang="en-US" sz="1200" b="1" baseline="0" dirty="0"/>
              <a:t>More Entrance Effects</a:t>
            </a:r>
            <a:r>
              <a:rPr lang="en-US" sz="1200" baseline="0" dirty="0"/>
              <a:t>. Under </a:t>
            </a:r>
            <a:r>
              <a:rPr lang="en-US" sz="1200" b="1" dirty="0"/>
              <a:t>Basic</a:t>
            </a:r>
            <a:r>
              <a:rPr lang="en-US" sz="1200" b="0" dirty="0"/>
              <a:t>, click</a:t>
            </a:r>
            <a:r>
              <a:rPr lang="en-US" sz="1200" dirty="0"/>
              <a:t> </a:t>
            </a:r>
            <a:r>
              <a:rPr lang="en-US" sz="1200" b="1" dirty="0"/>
              <a:t>Peek</a:t>
            </a:r>
            <a:r>
              <a:rPr lang="en-US" sz="1200" baseline="0" dirty="0"/>
              <a:t> </a:t>
            </a:r>
            <a:r>
              <a:rPr lang="en-US" sz="1200" b="1" baseline="0" dirty="0"/>
              <a:t>In</a:t>
            </a:r>
            <a:r>
              <a:rPr lang="en-US" sz="1200" b="0" baseline="0" dirty="0"/>
              <a:t>, and then click</a:t>
            </a:r>
            <a:r>
              <a:rPr lang="en-US" sz="1200" b="1" baseline="0" dirty="0"/>
              <a:t> OK</a:t>
            </a:r>
            <a:r>
              <a:rPr lang="en-US" sz="1200" baseline="0" dirty="0"/>
              <a:t>.</a:t>
            </a:r>
          </a:p>
          <a:p>
            <a:pPr marL="685800" lvl="1" indent="-228600">
              <a:buFont typeface="+mj-lt"/>
              <a:buAutoNum type="arabicPeriod"/>
            </a:pPr>
            <a:r>
              <a:rPr lang="en-US" sz="1200" baseline="0" dirty="0"/>
              <a:t>With the four peek in entrance effects still selected, in the </a:t>
            </a:r>
            <a:r>
              <a:rPr lang="en-US" sz="1200" b="1" baseline="0" dirty="0"/>
              <a:t>Timing </a:t>
            </a:r>
            <a:r>
              <a:rPr lang="en-US" sz="1200" baseline="0" dirty="0"/>
              <a:t>group,</a:t>
            </a:r>
            <a:r>
              <a:rPr lang="en-US" sz="1200" b="1" baseline="0" dirty="0"/>
              <a:t> </a:t>
            </a:r>
            <a:r>
              <a:rPr lang="en-US" sz="1200" baseline="0" dirty="0"/>
              <a:t>do the following:</a:t>
            </a:r>
          </a:p>
          <a:p>
            <a:pPr marL="1143000" lvl="2" indent="-228600">
              <a:buFont typeface="Arial" pitchFamily="34" charset="0"/>
              <a:buChar char="•"/>
            </a:pPr>
            <a:r>
              <a:rPr lang="en-US" sz="1200" baseline="0" dirty="0"/>
              <a:t>In the </a:t>
            </a:r>
            <a:r>
              <a:rPr lang="en-US" sz="1200" b="1" baseline="0" dirty="0"/>
              <a:t>Start</a:t>
            </a:r>
            <a:r>
              <a:rPr lang="en-US" sz="1200" baseline="0" dirty="0"/>
              <a:t> list, select </a:t>
            </a:r>
            <a:r>
              <a:rPr lang="en-US" sz="1200" b="1" baseline="0" dirty="0"/>
              <a:t>With</a:t>
            </a:r>
            <a:r>
              <a:rPr lang="en-US" sz="1200" baseline="0" dirty="0"/>
              <a:t> </a:t>
            </a:r>
            <a:r>
              <a:rPr lang="en-US" sz="1200" b="1" baseline="0" dirty="0"/>
              <a:t>Previous</a:t>
            </a:r>
            <a:r>
              <a:rPr lang="en-US" sz="1200" baseline="0" dirty="0"/>
              <a:t>.</a:t>
            </a:r>
          </a:p>
          <a:p>
            <a:pPr marL="1143000" lvl="2" indent="-228600">
              <a:buFont typeface="Arial" pitchFamily="34" charset="0"/>
              <a:buChar char="•"/>
            </a:pPr>
            <a:r>
              <a:rPr lang="en-US" sz="1200" baseline="0" dirty="0"/>
              <a:t>In the </a:t>
            </a:r>
            <a:r>
              <a:rPr lang="en-US" sz="1200" b="1" baseline="0" dirty="0"/>
              <a:t>Duration </a:t>
            </a:r>
            <a:r>
              <a:rPr lang="en-US" sz="1200" baseline="0" dirty="0"/>
              <a:t>list, select </a:t>
            </a:r>
            <a:r>
              <a:rPr lang="en-US" sz="1200" b="1" baseline="0" dirty="0"/>
              <a:t>01.00</a:t>
            </a:r>
            <a:r>
              <a:rPr lang="en-US" sz="1200" baseline="0" dirty="0"/>
              <a:t>.</a:t>
            </a:r>
          </a:p>
          <a:p>
            <a:pPr marL="228600" lvl="0" indent="-228600">
              <a:buFont typeface="+mj-lt"/>
              <a:buAutoNum type="arabicPeriod"/>
            </a:pPr>
            <a:r>
              <a:rPr lang="en-US" sz="1200" baseline="0" dirty="0"/>
              <a:t>Select the first grow &amp; turn entrance effect in the list, and in the </a:t>
            </a:r>
            <a:r>
              <a:rPr lang="en-US" sz="1200" b="1" baseline="0" dirty="0"/>
              <a:t>Timing</a:t>
            </a:r>
            <a:r>
              <a:rPr lang="en-US" sz="1200" baseline="0" dirty="0"/>
              <a:t> group</a:t>
            </a:r>
            <a:r>
              <a:rPr lang="en-US" sz="1200" dirty="0"/>
              <a:t>, in the </a:t>
            </a:r>
            <a:r>
              <a:rPr lang="en-US" sz="1200" b="1" dirty="0"/>
              <a:t>Start</a:t>
            </a:r>
            <a:r>
              <a:rPr lang="en-US" sz="1200" dirty="0"/>
              <a:t> list, click</a:t>
            </a:r>
            <a:r>
              <a:rPr lang="en-US" sz="1200" baseline="0" dirty="0"/>
              <a:t> </a:t>
            </a:r>
            <a:r>
              <a:rPr lang="en-US" sz="1200" b="1" baseline="0" dirty="0"/>
              <a:t>With</a:t>
            </a:r>
            <a:r>
              <a:rPr lang="en-US" sz="1200" baseline="0" dirty="0"/>
              <a:t> </a:t>
            </a:r>
            <a:r>
              <a:rPr lang="en-US" sz="1200" b="1" baseline="0" dirty="0"/>
              <a:t>Previous</a:t>
            </a:r>
            <a:r>
              <a:rPr lang="en-US" sz="1200" baseline="0" dirty="0"/>
              <a:t>.</a:t>
            </a:r>
            <a:r>
              <a:rPr lang="en-US" sz="1200" dirty="0"/>
              <a:t> </a:t>
            </a:r>
          </a:p>
          <a:p>
            <a:pPr marL="228600" indent="-228600">
              <a:buFont typeface="+mj-lt"/>
              <a:buNone/>
            </a:pPr>
            <a:endParaRPr lang="en-US" sz="1200" dirty="0"/>
          </a:p>
          <a:p>
            <a:pPr marL="228600" indent="-228600">
              <a:buFont typeface="+mj-lt"/>
              <a:buNone/>
            </a:pPr>
            <a:endParaRPr lang="en-US" sz="1200" dirty="0"/>
          </a:p>
          <a:p>
            <a:r>
              <a:rPr lang="en-US" sz="1200" baseline="0" dirty="0">
                <a:latin typeface="+mn-lt"/>
              </a:rPr>
              <a:t>To reproduce the background effects on this slide, do the following:</a:t>
            </a:r>
          </a:p>
          <a:p>
            <a:pPr marL="228600" lvl="0" indent="-228600">
              <a:buFont typeface="+mj-lt"/>
              <a:buAutoNum type="arabicPeriod"/>
            </a:pPr>
            <a:r>
              <a:rPr lang="en-US" sz="1200" kern="1200" dirty="0">
                <a:solidFill>
                  <a:schemeClr val="tx1"/>
                </a:solidFill>
                <a:latin typeface="+mn-lt"/>
                <a:ea typeface="+mn-ea"/>
                <a:cs typeface="+mn-cs"/>
              </a:rPr>
              <a:t>Right-click the slide background area, and then click </a:t>
            </a:r>
            <a:r>
              <a:rPr lang="en-US" sz="1200" b="1" kern="1200" dirty="0">
                <a:solidFill>
                  <a:schemeClr val="tx1"/>
                </a:solidFill>
                <a:latin typeface="+mn-lt"/>
                <a:ea typeface="+mn-ea"/>
                <a:cs typeface="+mn-cs"/>
              </a:rPr>
              <a:t>Format Background</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Format Background </a:t>
            </a:r>
            <a:r>
              <a:rPr lang="en-US" sz="1200" kern="1200" dirty="0">
                <a:solidFill>
                  <a:schemeClr val="tx1"/>
                </a:solidFill>
                <a:latin typeface="+mn-lt"/>
                <a:ea typeface="+mn-ea"/>
                <a:cs typeface="+mn-cs"/>
              </a:rPr>
              <a:t>dialog box, click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in the left pane, select </a:t>
            </a:r>
            <a:r>
              <a:rPr lang="en-US" sz="1200" b="1" kern="1200" dirty="0">
                <a:solidFill>
                  <a:schemeClr val="tx1"/>
                </a:solidFill>
                <a:latin typeface="+mn-lt"/>
                <a:ea typeface="+mn-ea"/>
                <a:cs typeface="+mn-cs"/>
              </a:rPr>
              <a:t>Gradient fill</a:t>
            </a:r>
            <a:r>
              <a:rPr lang="en-US" sz="1200" kern="1200" dirty="0">
                <a:solidFill>
                  <a:schemeClr val="tx1"/>
                </a:solidFill>
                <a:latin typeface="+mn-lt"/>
                <a:ea typeface="+mn-ea"/>
                <a:cs typeface="+mn-cs"/>
              </a:rPr>
              <a:t> in the </a:t>
            </a:r>
            <a:r>
              <a:rPr lang="en-US" sz="1200" b="1" kern="1200" dirty="0">
                <a:solidFill>
                  <a:schemeClr val="tx1"/>
                </a:solidFill>
                <a:latin typeface="+mn-lt"/>
                <a:ea typeface="+mn-ea"/>
                <a:cs typeface="+mn-cs"/>
              </a:rPr>
              <a:t>Fill</a:t>
            </a:r>
            <a:r>
              <a:rPr lang="en-US" sz="1200" kern="1200" dirty="0">
                <a:solidFill>
                  <a:schemeClr val="tx1"/>
                </a:solidFill>
                <a:latin typeface="+mn-lt"/>
                <a:ea typeface="+mn-ea"/>
                <a:cs typeface="+mn-cs"/>
              </a:rPr>
              <a:t> pane, and then do the following:</a:t>
            </a:r>
          </a:p>
          <a:p>
            <a:pPr marL="685800" lvl="1"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Type</a:t>
            </a:r>
            <a:r>
              <a:rPr lang="en-US" sz="1200" kern="1200" dirty="0">
                <a:solidFill>
                  <a:schemeClr val="tx1"/>
                </a:solidFill>
                <a:latin typeface="+mn-lt"/>
                <a:ea typeface="+mn-ea"/>
                <a:cs typeface="+mn-cs"/>
              </a:rPr>
              <a:t> list, select </a:t>
            </a:r>
            <a:r>
              <a:rPr lang="en-US" sz="1200" b="1" kern="1200" dirty="0">
                <a:solidFill>
                  <a:schemeClr val="tx1"/>
                </a:solidFill>
                <a:latin typeface="+mn-lt"/>
                <a:ea typeface="+mn-ea"/>
                <a:cs typeface="+mn-cs"/>
              </a:rPr>
              <a:t>Radial</a:t>
            </a:r>
            <a:r>
              <a:rPr lang="en-US" sz="1200" kern="1200" dirty="0">
                <a:solidFill>
                  <a:schemeClr val="tx1"/>
                </a:solidFill>
                <a:latin typeface="+mn-lt"/>
                <a:ea typeface="+mn-ea"/>
                <a:cs typeface="+mn-cs"/>
              </a:rPr>
              <a:t>.</a:t>
            </a:r>
          </a:p>
          <a:p>
            <a:pPr marL="685800" lvl="1"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Direction</a:t>
            </a:r>
            <a:r>
              <a:rPr lang="en-US" sz="1200" kern="1200" dirty="0">
                <a:solidFill>
                  <a:schemeClr val="tx1"/>
                </a:solidFill>
                <a:latin typeface="+mn-lt"/>
                <a:ea typeface="+mn-ea"/>
                <a:cs typeface="+mn-cs"/>
              </a:rPr>
              <a:t>, and then click </a:t>
            </a:r>
            <a:r>
              <a:rPr lang="en-US" sz="1200" b="1" kern="1200" dirty="0">
                <a:solidFill>
                  <a:schemeClr val="tx1"/>
                </a:solidFill>
                <a:latin typeface="+mn-lt"/>
                <a:ea typeface="+mn-ea"/>
                <a:cs typeface="+mn-cs"/>
              </a:rPr>
              <a:t>From Center </a:t>
            </a:r>
            <a:r>
              <a:rPr lang="en-US" sz="1200" b="0" kern="1200" dirty="0">
                <a:solidFill>
                  <a:schemeClr val="tx1"/>
                </a:solidFill>
                <a:latin typeface="+mn-lt"/>
                <a:ea typeface="+mn-ea"/>
                <a:cs typeface="+mn-cs"/>
              </a:rPr>
              <a:t>(third option from the left). </a:t>
            </a:r>
            <a:endParaRPr lang="en-US" sz="1200" b="1" kern="120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a:solidFill>
                  <a:schemeClr val="tx1"/>
                </a:solidFill>
                <a:latin typeface="+mn-lt"/>
                <a:ea typeface="+mn-ea"/>
                <a:cs typeface="+mn-cs"/>
              </a:rPr>
              <a:t>Under </a:t>
            </a:r>
            <a:r>
              <a:rPr lang="en-US" sz="1200" b="1" kern="1200" dirty="0">
                <a:solidFill>
                  <a:schemeClr val="tx1"/>
                </a:solidFill>
                <a:latin typeface="+mn-lt"/>
                <a:ea typeface="+mn-ea"/>
                <a:cs typeface="+mn-cs"/>
              </a:rPr>
              <a:t>Gradient stops</a:t>
            </a:r>
            <a:r>
              <a:rPr lang="en-US" sz="1200" kern="1200" dirty="0">
                <a:solidFill>
                  <a:schemeClr val="tx1"/>
                </a:solidFill>
                <a:latin typeface="+mn-lt"/>
                <a:ea typeface="+mn-ea"/>
                <a:cs typeface="+mn-cs"/>
              </a:rPr>
              <a:t>, click </a:t>
            </a:r>
            <a:r>
              <a:rPr lang="en-US" sz="1200" b="1" kern="1200" dirty="0">
                <a:solidFill>
                  <a:schemeClr val="tx1"/>
                </a:solidFill>
                <a:latin typeface="+mn-lt"/>
                <a:ea typeface="+mn-ea"/>
                <a:cs typeface="+mn-cs"/>
              </a:rPr>
              <a:t>Add gradient stop</a:t>
            </a:r>
            <a:r>
              <a:rPr lang="en-US" sz="1200" b="0" kern="1200" dirty="0">
                <a:solidFill>
                  <a:schemeClr val="tx1"/>
                </a:solidFill>
                <a:latin typeface="+mn-lt"/>
                <a:ea typeface="+mn-ea"/>
                <a:cs typeface="+mn-cs"/>
              </a:rPr>
              <a:t> or </a:t>
            </a:r>
            <a:r>
              <a:rPr lang="en-US" sz="1200" b="1" kern="1200" dirty="0">
                <a:solidFill>
                  <a:schemeClr val="tx1"/>
                </a:solidFill>
                <a:latin typeface="+mn-lt"/>
                <a:ea typeface="+mn-ea"/>
                <a:cs typeface="+mn-cs"/>
              </a:rPr>
              <a:t>Remove gradient stop</a:t>
            </a:r>
            <a:r>
              <a:rPr lang="en-US" sz="1200" kern="1200" dirty="0">
                <a:solidFill>
                  <a:schemeClr val="tx1"/>
                </a:solidFill>
                <a:latin typeface="+mn-lt"/>
                <a:ea typeface="+mn-ea"/>
                <a:cs typeface="+mn-cs"/>
              </a:rPr>
              <a:t> until two stops appear on the slider.</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ustomize the gradient stops as follows:</a:t>
            </a: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first stop on</a:t>
            </a:r>
            <a:r>
              <a:rPr lang="en-US" sz="1200" kern="1200" dirty="0">
                <a:solidFill>
                  <a:schemeClr val="tx1"/>
                </a:solidFill>
                <a:latin typeface="+mn-lt"/>
                <a:ea typeface="+mn-ea"/>
                <a:cs typeface="+mn-cs"/>
              </a:rPr>
              <a:t> the slider, and then do the following:</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20%</a:t>
            </a:r>
            <a:r>
              <a:rPr lang="en-US" sz="1200" b="0" kern="1200" dirty="0">
                <a:solidFill>
                  <a:schemeClr val="tx1"/>
                </a:solidFill>
                <a:latin typeface="+mn-lt"/>
                <a:ea typeface="+mn-ea"/>
                <a:cs typeface="+mn-cs"/>
              </a:rPr>
              <a:t>.</a:t>
            </a:r>
          </a:p>
          <a:p>
            <a:pPr marL="1143000" lvl="2" indent="-228600">
              <a:buFont typeface="Arial" pitchFamily="34" charset="0"/>
              <a:buChar char="•"/>
            </a:pPr>
            <a:r>
              <a:rPr lang="en-US" sz="1200" kern="1200" dirty="0">
                <a:solidFill>
                  <a:schemeClr val="tx1"/>
                </a:solidFill>
                <a:latin typeface="+mn-lt"/>
                <a:ea typeface="+mn-ea"/>
                <a:cs typeface="+mn-cs"/>
              </a:rPr>
              <a:t>Click the button next to </a:t>
            </a:r>
            <a:r>
              <a:rPr lang="en-US" sz="1200" b="1" kern="1200" dirty="0">
                <a:solidFill>
                  <a:schemeClr val="tx1"/>
                </a:solidFill>
                <a:latin typeface="+mn-lt"/>
                <a:ea typeface="+mn-ea"/>
                <a:cs typeface="+mn-cs"/>
              </a:rPr>
              <a:t>Color</a:t>
            </a:r>
            <a:r>
              <a:rPr lang="en-US" sz="1200" kern="1200" dirty="0">
                <a:solidFill>
                  <a:schemeClr val="tx1"/>
                </a:solidFill>
                <a:latin typeface="+mn-lt"/>
                <a:ea typeface="+mn-ea"/>
                <a:cs typeface="+mn-cs"/>
              </a:rPr>
              <a:t>, 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White, Background 1, Darker 25% </a:t>
            </a:r>
            <a:r>
              <a:rPr lang="en-US" sz="1200" b="0" baseline="0" dirty="0">
                <a:solidFill>
                  <a:schemeClr val="accent6"/>
                </a:solidFill>
                <a:latin typeface="+mn-lt"/>
              </a:rPr>
              <a:t>(fourth row, first option from the left). </a:t>
            </a:r>
            <a:endParaRPr lang="en-US" sz="1200" b="1" kern="1200" baseline="0" dirty="0">
              <a:solidFill>
                <a:schemeClr val="tx1"/>
              </a:solidFill>
              <a:latin typeface="+mn-lt"/>
              <a:ea typeface="+mn-ea"/>
              <a:cs typeface="+mn-cs"/>
            </a:endParaRPr>
          </a:p>
          <a:p>
            <a:pPr marL="685800" lvl="1" indent="-228600">
              <a:buFont typeface="Arial" pitchFamily="34" charset="0"/>
              <a:buChar char="•"/>
            </a:pPr>
            <a:r>
              <a:rPr lang="en-US" sz="1200" kern="1200" dirty="0">
                <a:solidFill>
                  <a:schemeClr val="tx1"/>
                </a:solidFill>
                <a:latin typeface="+mn-lt"/>
                <a:ea typeface="+mn-ea"/>
                <a:cs typeface="+mn-cs"/>
              </a:rPr>
              <a:t>Select </a:t>
            </a:r>
            <a:r>
              <a:rPr lang="en-US" sz="1200" b="0" kern="1200" dirty="0">
                <a:solidFill>
                  <a:schemeClr val="tx1"/>
                </a:solidFill>
                <a:latin typeface="+mn-lt"/>
                <a:ea typeface="+mn-ea"/>
                <a:cs typeface="+mn-cs"/>
              </a:rPr>
              <a:t>the </a:t>
            </a:r>
            <a:r>
              <a:rPr lang="en-US" sz="1200" b="0" kern="1200">
                <a:solidFill>
                  <a:schemeClr val="tx1"/>
                </a:solidFill>
                <a:latin typeface="+mn-lt"/>
                <a:ea typeface="+mn-ea"/>
                <a:cs typeface="+mn-cs"/>
              </a:rPr>
              <a:t>second stop on the slider</a:t>
            </a:r>
            <a:r>
              <a:rPr lang="en-US" sz="1200" kern="1200">
                <a:solidFill>
                  <a:schemeClr val="tx1"/>
                </a:solidFill>
                <a:latin typeface="+mn-lt"/>
                <a:ea typeface="+mn-ea"/>
                <a:cs typeface="+mn-cs"/>
              </a:rPr>
              <a:t>, </a:t>
            </a:r>
            <a:r>
              <a:rPr lang="en-US" sz="1200" kern="1200" dirty="0">
                <a:solidFill>
                  <a:schemeClr val="tx1"/>
                </a:solidFill>
                <a:latin typeface="+mn-lt"/>
                <a:ea typeface="+mn-ea"/>
                <a:cs typeface="+mn-cs"/>
              </a:rPr>
              <a:t>and then do the following: </a:t>
            </a:r>
          </a:p>
          <a:p>
            <a:pPr marL="1143000" lvl="2" indent="-228600">
              <a:buFont typeface="Arial" pitchFamily="34" charset="0"/>
              <a:buChar char="•"/>
            </a:pPr>
            <a:r>
              <a:rPr lang="en-US" sz="1200" kern="1200" dirty="0">
                <a:solidFill>
                  <a:schemeClr val="tx1"/>
                </a:solidFill>
                <a:latin typeface="+mn-lt"/>
                <a:ea typeface="+mn-ea"/>
                <a:cs typeface="+mn-cs"/>
              </a:rPr>
              <a:t>In the </a:t>
            </a:r>
            <a:r>
              <a:rPr lang="en-US" sz="1200" b="1" kern="1200" dirty="0">
                <a:solidFill>
                  <a:schemeClr val="tx1"/>
                </a:solidFill>
                <a:latin typeface="+mn-lt"/>
                <a:ea typeface="+mn-ea"/>
                <a:cs typeface="+mn-cs"/>
              </a:rPr>
              <a:t>Position </a:t>
            </a:r>
            <a:r>
              <a:rPr lang="en-US" sz="1200" kern="1200" dirty="0">
                <a:solidFill>
                  <a:schemeClr val="tx1"/>
                </a:solidFill>
                <a:latin typeface="+mn-lt"/>
                <a:ea typeface="+mn-ea"/>
                <a:cs typeface="+mn-cs"/>
              </a:rPr>
              <a:t>box, enter </a:t>
            </a:r>
            <a:r>
              <a:rPr lang="en-US" sz="1200" b="1" kern="1200" dirty="0">
                <a:solidFill>
                  <a:schemeClr val="tx1"/>
                </a:solidFill>
                <a:latin typeface="+mn-lt"/>
                <a:ea typeface="+mn-ea"/>
                <a:cs typeface="+mn-cs"/>
              </a:rPr>
              <a:t>100%</a:t>
            </a:r>
            <a:r>
              <a:rPr lang="en-US" sz="1200" kern="1200" dirty="0">
                <a:solidFill>
                  <a:schemeClr val="tx1"/>
                </a:solidFill>
                <a:latin typeface="+mn-lt"/>
                <a:ea typeface="+mn-ea"/>
                <a:cs typeface="+mn-cs"/>
              </a:rPr>
              <a:t>.</a:t>
            </a:r>
          </a:p>
          <a:p>
            <a:pPr marL="1143000" marR="0" lvl="2"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Click the button next to </a:t>
            </a:r>
            <a:r>
              <a:rPr lang="en-US" sz="1200" b="1" dirty="0"/>
              <a:t>Color</a:t>
            </a:r>
            <a:r>
              <a:rPr lang="en-US" sz="1200" dirty="0"/>
              <a:t>, </a:t>
            </a:r>
            <a:r>
              <a:rPr lang="en-US" sz="1200" kern="1200" dirty="0">
                <a:solidFill>
                  <a:schemeClr val="tx1"/>
                </a:solidFill>
                <a:latin typeface="+mn-lt"/>
                <a:ea typeface="+mn-ea"/>
                <a:cs typeface="+mn-cs"/>
              </a:rPr>
              <a:t>and then under </a:t>
            </a:r>
            <a:r>
              <a:rPr lang="en-US" sz="1200" b="1" kern="1200" dirty="0">
                <a:solidFill>
                  <a:schemeClr val="tx1"/>
                </a:solidFill>
                <a:latin typeface="+mn-lt"/>
                <a:ea typeface="+mn-ea"/>
                <a:cs typeface="+mn-cs"/>
              </a:rPr>
              <a:t>Theme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Colors</a:t>
            </a:r>
            <a:r>
              <a:rPr lang="en-US" sz="1200" kern="1200" baseline="0" dirty="0">
                <a:solidFill>
                  <a:schemeClr val="tx1"/>
                </a:solidFill>
                <a:latin typeface="+mn-lt"/>
                <a:ea typeface="+mn-ea"/>
                <a:cs typeface="+mn-cs"/>
              </a:rPr>
              <a:t> select </a:t>
            </a:r>
            <a:r>
              <a:rPr lang="en-US" sz="1200" b="1" kern="1200" baseline="0" dirty="0">
                <a:solidFill>
                  <a:schemeClr val="tx1"/>
                </a:solidFill>
                <a:latin typeface="+mn-lt"/>
                <a:ea typeface="+mn-ea"/>
                <a:cs typeface="+mn-cs"/>
              </a:rPr>
              <a:t>Black, Text 1 </a:t>
            </a:r>
            <a:r>
              <a:rPr lang="en-US" sz="1200" b="0" baseline="0" dirty="0">
                <a:solidFill>
                  <a:schemeClr val="accent6"/>
                </a:solidFill>
                <a:latin typeface="+mn-lt"/>
              </a:rPr>
              <a:t>(first row, second option from the left). </a:t>
            </a:r>
            <a:endParaRPr lang="en-US" sz="1200" dirty="0"/>
          </a:p>
          <a:p>
            <a:pPr marL="228600" indent="-228600">
              <a:buFont typeface="+mj-lt"/>
              <a:buNone/>
            </a:pPr>
            <a:endParaRPr lang="en-US" sz="1200" dirty="0"/>
          </a:p>
        </p:txBody>
      </p:sp>
      <p:sp>
        <p:nvSpPr>
          <p:cNvPr id="6" name="Slide Image Placeholder 5"/>
          <p:cNvSpPr>
            <a:spLocks noGrp="1" noRot="1" noChangeAspect="1"/>
          </p:cNvSpPr>
          <p:nvPr>
            <p:ph type="sldImg"/>
          </p:nvPr>
        </p:nvSpPr>
        <p:spPr>
          <a:xfrm>
            <a:off x="15875" y="503238"/>
            <a:ext cx="4191000" cy="2359025"/>
          </a:xfrm>
        </p:spPr>
      </p:sp>
    </p:spTree>
    <p:extLst>
      <p:ext uri="{BB962C8B-B14F-4D97-AF65-F5344CB8AC3E}">
        <p14:creationId xmlns:p14="http://schemas.microsoft.com/office/powerpoint/2010/main" val="966772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273A24-443F-BF4F-9E84-84EC5EBE3C0F}"/>
              </a:ext>
            </a:extLst>
          </p:cNvPr>
          <p:cNvSpPr/>
          <p:nvPr userDrawn="1"/>
        </p:nvSpPr>
        <p:spPr>
          <a:xfrm>
            <a:off x="0" y="2269221"/>
            <a:ext cx="12192000" cy="4157892"/>
          </a:xfrm>
          <a:prstGeom prst="rect">
            <a:avLst/>
          </a:prstGeom>
          <a:solidFill>
            <a:schemeClr val="tx1"/>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1600" dirty="0">
              <a:solidFill>
                <a:srgbClr val="FFFFFF"/>
              </a:solidFill>
            </a:endParaRPr>
          </a:p>
        </p:txBody>
      </p:sp>
      <p:sp>
        <p:nvSpPr>
          <p:cNvPr id="6" name="Oval 5">
            <a:extLst>
              <a:ext uri="{FF2B5EF4-FFF2-40B4-BE49-F238E27FC236}">
                <a16:creationId xmlns:a16="http://schemas.microsoft.com/office/drawing/2014/main" id="{F5F8200D-B3B4-4148-9C6D-568491394D5E}"/>
              </a:ext>
            </a:extLst>
          </p:cNvPr>
          <p:cNvSpPr/>
          <p:nvPr userDrawn="1"/>
        </p:nvSpPr>
        <p:spPr>
          <a:xfrm>
            <a:off x="61766" y="1326846"/>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7" name="Oval 6">
            <a:extLst>
              <a:ext uri="{FF2B5EF4-FFF2-40B4-BE49-F238E27FC236}">
                <a16:creationId xmlns:a16="http://schemas.microsoft.com/office/drawing/2014/main" id="{729D34ED-79DE-2446-9395-DDA4722F187C}"/>
              </a:ext>
            </a:extLst>
          </p:cNvPr>
          <p:cNvSpPr/>
          <p:nvPr userDrawn="1"/>
        </p:nvSpPr>
        <p:spPr>
          <a:xfrm>
            <a:off x="2208178"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8" name="Oval 7">
            <a:extLst>
              <a:ext uri="{FF2B5EF4-FFF2-40B4-BE49-F238E27FC236}">
                <a16:creationId xmlns:a16="http://schemas.microsoft.com/office/drawing/2014/main" id="{94068D8B-FCBD-9043-A778-F9E3EB1FB9D3}"/>
              </a:ext>
            </a:extLst>
          </p:cNvPr>
          <p:cNvSpPr/>
          <p:nvPr userDrawn="1"/>
        </p:nvSpPr>
        <p:spPr>
          <a:xfrm>
            <a:off x="6483483" y="1325880"/>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0" name="Oval 9">
            <a:extLst>
              <a:ext uri="{FF2B5EF4-FFF2-40B4-BE49-F238E27FC236}">
                <a16:creationId xmlns:a16="http://schemas.microsoft.com/office/drawing/2014/main" id="{B7AA7307-0F3C-BE4F-8289-31F0B27316F2}"/>
              </a:ext>
            </a:extLst>
          </p:cNvPr>
          <p:cNvSpPr/>
          <p:nvPr userDrawn="1"/>
        </p:nvSpPr>
        <p:spPr>
          <a:xfrm>
            <a:off x="8615857" y="1325880"/>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3" name="Oval 32">
            <a:extLst>
              <a:ext uri="{FF2B5EF4-FFF2-40B4-BE49-F238E27FC236}">
                <a16:creationId xmlns:a16="http://schemas.microsoft.com/office/drawing/2014/main" id="{3F985EA3-C591-1F46-B398-FF28856FDB78}"/>
              </a:ext>
            </a:extLst>
          </p:cNvPr>
          <p:cNvSpPr/>
          <p:nvPr userDrawn="1"/>
        </p:nvSpPr>
        <p:spPr>
          <a:xfrm>
            <a:off x="54864" y="1328930"/>
            <a:ext cx="1369517" cy="1369516"/>
          </a:xfrm>
          <a:prstGeom prst="ellipse">
            <a:avLst/>
          </a:prstGeom>
          <a:solidFill>
            <a:schemeClr val="accent2">
              <a:lumMod val="75000"/>
            </a:schemeClr>
          </a:solidFill>
          <a:ln w="12700">
            <a:noFill/>
            <a:miter lim="800000"/>
            <a:headEnd/>
            <a:tailEnd/>
          </a:ln>
          <a:effectLst/>
        </p:spPr>
        <p:txBody>
          <a:bodyPr lIns="18288" tIns="18288" rIns="18288" bIns="18288" anchor="ctr" anchorCtr="1"/>
          <a:lstStyle/>
          <a:p>
            <a:pPr algn="ctr">
              <a:lnSpc>
                <a:spcPct val="85000"/>
              </a:lnSpc>
              <a:spcBef>
                <a:spcPts val="20"/>
              </a:spcBef>
            </a:pPr>
            <a:endParaRPr lang="en-US" sz="2400" dirty="0">
              <a:solidFill>
                <a:srgbClr val="FFFFFF"/>
              </a:solidFill>
            </a:endParaRPr>
          </a:p>
        </p:txBody>
      </p:sp>
      <p:sp>
        <p:nvSpPr>
          <p:cNvPr id="34" name="Oval 33">
            <a:extLst>
              <a:ext uri="{FF2B5EF4-FFF2-40B4-BE49-F238E27FC236}">
                <a16:creationId xmlns:a16="http://schemas.microsoft.com/office/drawing/2014/main" id="{D0AA7426-D0A9-1144-BDFB-A2CD3ABBF841}"/>
              </a:ext>
            </a:extLst>
          </p:cNvPr>
          <p:cNvSpPr/>
          <p:nvPr userDrawn="1"/>
        </p:nvSpPr>
        <p:spPr>
          <a:xfrm>
            <a:off x="2208176" y="1327964"/>
            <a:ext cx="1369516" cy="1369516"/>
          </a:xfrm>
          <a:prstGeom prst="ellipse">
            <a:avLst/>
          </a:prstGeom>
          <a:solidFill>
            <a:schemeClr val="accent4">
              <a:lumMod val="75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35" name="Oval 34">
            <a:extLst>
              <a:ext uri="{FF2B5EF4-FFF2-40B4-BE49-F238E27FC236}">
                <a16:creationId xmlns:a16="http://schemas.microsoft.com/office/drawing/2014/main" id="{3A541760-3579-3541-8582-EE306D55BFFB}"/>
              </a:ext>
            </a:extLst>
          </p:cNvPr>
          <p:cNvSpPr/>
          <p:nvPr userDrawn="1"/>
        </p:nvSpPr>
        <p:spPr>
          <a:xfrm>
            <a:off x="6490359" y="1327964"/>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36" name="Oval 35">
            <a:extLst>
              <a:ext uri="{FF2B5EF4-FFF2-40B4-BE49-F238E27FC236}">
                <a16:creationId xmlns:a16="http://schemas.microsoft.com/office/drawing/2014/main" id="{35A8E1DC-C43B-074B-8A90-6F9EABBB4BA4}"/>
              </a:ext>
            </a:extLst>
          </p:cNvPr>
          <p:cNvSpPr/>
          <p:nvPr userDrawn="1"/>
        </p:nvSpPr>
        <p:spPr>
          <a:xfrm>
            <a:off x="4343400"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7" name="Oval 36">
            <a:extLst>
              <a:ext uri="{FF2B5EF4-FFF2-40B4-BE49-F238E27FC236}">
                <a16:creationId xmlns:a16="http://schemas.microsoft.com/office/drawing/2014/main" id="{FEE3A366-64CF-F74B-92EE-2A831059C7E9}"/>
              </a:ext>
            </a:extLst>
          </p:cNvPr>
          <p:cNvSpPr/>
          <p:nvPr userDrawn="1"/>
        </p:nvSpPr>
        <p:spPr>
          <a:xfrm>
            <a:off x="8608979" y="1327964"/>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anchor="ctr" anchorCtr="1"/>
          <a:lstStyle/>
          <a:p>
            <a:pPr algn="ctr">
              <a:lnSpc>
                <a:spcPct val="85000"/>
              </a:lnSpc>
              <a:spcBef>
                <a:spcPts val="20"/>
              </a:spcBef>
            </a:pPr>
            <a:endParaRPr lang="en-US" sz="2400" dirty="0">
              <a:solidFill>
                <a:srgbClr val="FFFFFF"/>
              </a:solidFill>
            </a:endParaRPr>
          </a:p>
        </p:txBody>
      </p:sp>
      <p:sp>
        <p:nvSpPr>
          <p:cNvPr id="38" name="Oval 37">
            <a:extLst>
              <a:ext uri="{FF2B5EF4-FFF2-40B4-BE49-F238E27FC236}">
                <a16:creationId xmlns:a16="http://schemas.microsoft.com/office/drawing/2014/main" id="{AF57B189-54BE-4647-8C20-06C0DB75C419}"/>
              </a:ext>
            </a:extLst>
          </p:cNvPr>
          <p:cNvSpPr/>
          <p:nvPr userDrawn="1"/>
        </p:nvSpPr>
        <p:spPr>
          <a:xfrm>
            <a:off x="10753346" y="1325880"/>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39" name="Oval 38">
            <a:extLst>
              <a:ext uri="{FF2B5EF4-FFF2-40B4-BE49-F238E27FC236}">
                <a16:creationId xmlns:a16="http://schemas.microsoft.com/office/drawing/2014/main" id="{0AAF55E1-7B1E-D444-B87C-2908C39FEE77}"/>
              </a:ext>
            </a:extLst>
          </p:cNvPr>
          <p:cNvSpPr/>
          <p:nvPr userDrawn="1"/>
        </p:nvSpPr>
        <p:spPr>
          <a:xfrm>
            <a:off x="4343400" y="1326921"/>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40" name="Oval 39">
            <a:extLst>
              <a:ext uri="{FF2B5EF4-FFF2-40B4-BE49-F238E27FC236}">
                <a16:creationId xmlns:a16="http://schemas.microsoft.com/office/drawing/2014/main" id="{0C752DD5-E82A-4D49-B083-42200C07519A}"/>
              </a:ext>
            </a:extLst>
          </p:cNvPr>
          <p:cNvSpPr/>
          <p:nvPr userDrawn="1"/>
        </p:nvSpPr>
        <p:spPr>
          <a:xfrm>
            <a:off x="10753344" y="1326921"/>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anchor="ctr" anchorCtr="1"/>
          <a:lstStyle/>
          <a:p>
            <a:pPr algn="ctr">
              <a:lnSpc>
                <a:spcPct val="85000"/>
              </a:lnSpc>
              <a:spcBef>
                <a:spcPct val="20000"/>
              </a:spcBef>
            </a:pPr>
            <a:endParaRPr lang="en-US" sz="2400" dirty="0">
              <a:solidFill>
                <a:srgbClr val="FFFFFF"/>
              </a:solidFill>
            </a:endParaRPr>
          </a:p>
        </p:txBody>
      </p:sp>
      <p:sp>
        <p:nvSpPr>
          <p:cNvPr id="41" name="AutoShape 110">
            <a:extLst>
              <a:ext uri="{FF2B5EF4-FFF2-40B4-BE49-F238E27FC236}">
                <a16:creationId xmlns:a16="http://schemas.microsoft.com/office/drawing/2014/main" id="{4740BF11-121E-FA4F-A0B2-545FE62EA0D2}"/>
              </a:ext>
            </a:extLst>
          </p:cNvPr>
          <p:cNvSpPr>
            <a:spLocks noChangeArrowheads="1"/>
          </p:cNvSpPr>
          <p:nvPr userDrawn="1"/>
        </p:nvSpPr>
        <p:spPr bwMode="auto">
          <a:xfrm>
            <a:off x="3577692"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2" name="AutoShape 110">
            <a:extLst>
              <a:ext uri="{FF2B5EF4-FFF2-40B4-BE49-F238E27FC236}">
                <a16:creationId xmlns:a16="http://schemas.microsoft.com/office/drawing/2014/main" id="{AFA85E8E-6A00-3044-BBBA-588898110DAE}"/>
              </a:ext>
            </a:extLst>
          </p:cNvPr>
          <p:cNvSpPr>
            <a:spLocks noChangeArrowheads="1"/>
          </p:cNvSpPr>
          <p:nvPr userDrawn="1"/>
        </p:nvSpPr>
        <p:spPr bwMode="auto">
          <a:xfrm>
            <a:off x="1431281"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3" name="AutoShape 110">
            <a:extLst>
              <a:ext uri="{FF2B5EF4-FFF2-40B4-BE49-F238E27FC236}">
                <a16:creationId xmlns:a16="http://schemas.microsoft.com/office/drawing/2014/main" id="{BD7D58B3-98A6-4649-8A78-96DF75261432}"/>
              </a:ext>
            </a:extLst>
          </p:cNvPr>
          <p:cNvSpPr>
            <a:spLocks noChangeArrowheads="1"/>
          </p:cNvSpPr>
          <p:nvPr userDrawn="1"/>
        </p:nvSpPr>
        <p:spPr bwMode="auto">
          <a:xfrm>
            <a:off x="5704666"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4" name="AutoShape 110">
            <a:extLst>
              <a:ext uri="{FF2B5EF4-FFF2-40B4-BE49-F238E27FC236}">
                <a16:creationId xmlns:a16="http://schemas.microsoft.com/office/drawing/2014/main" id="{99C182F0-8A7C-504A-9A54-449A83F388B6}"/>
              </a:ext>
            </a:extLst>
          </p:cNvPr>
          <p:cNvSpPr>
            <a:spLocks noChangeArrowheads="1"/>
          </p:cNvSpPr>
          <p:nvPr userDrawn="1"/>
        </p:nvSpPr>
        <p:spPr bwMode="auto">
          <a:xfrm>
            <a:off x="7833669"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5" name="AutoShape 110">
            <a:extLst>
              <a:ext uri="{FF2B5EF4-FFF2-40B4-BE49-F238E27FC236}">
                <a16:creationId xmlns:a16="http://schemas.microsoft.com/office/drawing/2014/main" id="{9D1051D0-507B-AD4A-B0AD-E475849C00B9}"/>
              </a:ext>
            </a:extLst>
          </p:cNvPr>
          <p:cNvSpPr>
            <a:spLocks noChangeArrowheads="1"/>
          </p:cNvSpPr>
          <p:nvPr userDrawn="1"/>
        </p:nvSpPr>
        <p:spPr bwMode="auto">
          <a:xfrm>
            <a:off x="9980579" y="1901952"/>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anchor="ctr"/>
          <a:lstStyle/>
          <a:p>
            <a:endParaRPr lang="en-US" sz="2400"/>
          </a:p>
        </p:txBody>
      </p:sp>
      <p:sp>
        <p:nvSpPr>
          <p:cNvPr id="48" name="Text Placeholder 47">
            <a:extLst>
              <a:ext uri="{FF2B5EF4-FFF2-40B4-BE49-F238E27FC236}">
                <a16:creationId xmlns:a16="http://schemas.microsoft.com/office/drawing/2014/main" id="{C7AC686A-1508-BF48-911D-61D82AABC76B}"/>
              </a:ext>
            </a:extLst>
          </p:cNvPr>
          <p:cNvSpPr>
            <a:spLocks noGrp="1"/>
          </p:cNvSpPr>
          <p:nvPr>
            <p:ph type="body" sz="quarter" idx="10"/>
          </p:nvPr>
        </p:nvSpPr>
        <p:spPr>
          <a:xfrm>
            <a:off x="101522"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49" name="Text Placeholder 47">
            <a:extLst>
              <a:ext uri="{FF2B5EF4-FFF2-40B4-BE49-F238E27FC236}">
                <a16:creationId xmlns:a16="http://schemas.microsoft.com/office/drawing/2014/main" id="{B876D68E-F284-354A-92F8-5F77347449B8}"/>
              </a:ext>
            </a:extLst>
          </p:cNvPr>
          <p:cNvSpPr>
            <a:spLocks noGrp="1"/>
          </p:cNvSpPr>
          <p:nvPr>
            <p:ph type="body" sz="quarter" idx="11"/>
          </p:nvPr>
        </p:nvSpPr>
        <p:spPr>
          <a:xfrm>
            <a:off x="101522"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0" name="Text Placeholder 47">
            <a:extLst>
              <a:ext uri="{FF2B5EF4-FFF2-40B4-BE49-F238E27FC236}">
                <a16:creationId xmlns:a16="http://schemas.microsoft.com/office/drawing/2014/main" id="{72B3DBB3-1959-194A-B523-EB85330EEDEC}"/>
              </a:ext>
            </a:extLst>
          </p:cNvPr>
          <p:cNvSpPr>
            <a:spLocks noGrp="1"/>
          </p:cNvSpPr>
          <p:nvPr>
            <p:ph type="body" sz="quarter" idx="12"/>
          </p:nvPr>
        </p:nvSpPr>
        <p:spPr>
          <a:xfrm>
            <a:off x="2198679"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1" name="Text Placeholder 47">
            <a:extLst>
              <a:ext uri="{FF2B5EF4-FFF2-40B4-BE49-F238E27FC236}">
                <a16:creationId xmlns:a16="http://schemas.microsoft.com/office/drawing/2014/main" id="{22B58263-52CE-A840-BE43-6EC1E908E01E}"/>
              </a:ext>
            </a:extLst>
          </p:cNvPr>
          <p:cNvSpPr>
            <a:spLocks noGrp="1"/>
          </p:cNvSpPr>
          <p:nvPr>
            <p:ph type="body" sz="quarter" idx="13"/>
          </p:nvPr>
        </p:nvSpPr>
        <p:spPr>
          <a:xfrm>
            <a:off x="2198679"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2" name="Text Placehold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15714"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3" name="Text Placehold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15714"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4" name="Text Placeholder 47">
            <a:extLst>
              <a:ext uri="{FF2B5EF4-FFF2-40B4-BE49-F238E27FC236}">
                <a16:creationId xmlns:a16="http://schemas.microsoft.com/office/drawing/2014/main" id="{E0489ECC-6BF5-5B4E-90C3-BEE52E42473B}"/>
              </a:ext>
            </a:extLst>
          </p:cNvPr>
          <p:cNvSpPr>
            <a:spLocks noGrp="1"/>
          </p:cNvSpPr>
          <p:nvPr>
            <p:ph type="body" sz="quarter" idx="16"/>
          </p:nvPr>
        </p:nvSpPr>
        <p:spPr>
          <a:xfrm>
            <a:off x="6452628"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5" name="Text Placeholder 47">
            <a:extLst>
              <a:ext uri="{FF2B5EF4-FFF2-40B4-BE49-F238E27FC236}">
                <a16:creationId xmlns:a16="http://schemas.microsoft.com/office/drawing/2014/main" id="{F5FDBE0B-BF91-454F-884E-BD1DBC7FBAD9}"/>
              </a:ext>
            </a:extLst>
          </p:cNvPr>
          <p:cNvSpPr>
            <a:spLocks noGrp="1"/>
          </p:cNvSpPr>
          <p:nvPr>
            <p:ph type="body" sz="quarter" idx="17"/>
          </p:nvPr>
        </p:nvSpPr>
        <p:spPr>
          <a:xfrm>
            <a:off x="6452628"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6" name="Text Placeholder 47">
            <a:extLst>
              <a:ext uri="{FF2B5EF4-FFF2-40B4-BE49-F238E27FC236}">
                <a16:creationId xmlns:a16="http://schemas.microsoft.com/office/drawing/2014/main" id="{BFA5A588-B7EF-C54C-845B-1DE2DEB66411}"/>
              </a:ext>
            </a:extLst>
          </p:cNvPr>
          <p:cNvSpPr>
            <a:spLocks noGrp="1"/>
          </p:cNvSpPr>
          <p:nvPr>
            <p:ph type="body" sz="quarter" idx="18"/>
          </p:nvPr>
        </p:nvSpPr>
        <p:spPr>
          <a:xfrm>
            <a:off x="8579602"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7" name="Text Placeholder 47">
            <a:extLst>
              <a:ext uri="{FF2B5EF4-FFF2-40B4-BE49-F238E27FC236}">
                <a16:creationId xmlns:a16="http://schemas.microsoft.com/office/drawing/2014/main" id="{EB929D32-6BE2-A740-9A19-3C58C9989F3F}"/>
              </a:ext>
            </a:extLst>
          </p:cNvPr>
          <p:cNvSpPr>
            <a:spLocks noGrp="1"/>
          </p:cNvSpPr>
          <p:nvPr>
            <p:ph type="body" sz="quarter" idx="19"/>
          </p:nvPr>
        </p:nvSpPr>
        <p:spPr>
          <a:xfrm>
            <a:off x="8579602"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58" name="Text Placehold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16514" y="258763"/>
            <a:ext cx="1362615" cy="248133"/>
          </a:xfrm>
        </p:spPr>
        <p:txBody>
          <a:bodyPr>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59" name="Text Placehold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16514" y="506896"/>
            <a:ext cx="1362615" cy="618324"/>
          </a:xfrm>
        </p:spPr>
        <p:txBody>
          <a:bodyPr>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a:lnSpc>
                <a:spcPct val="85000"/>
              </a:lnSpc>
            </a:pPr>
            <a:r>
              <a:rPr lang="en-US" sz="1400">
                <a:solidFill>
                  <a:srgbClr val="6B6B6B"/>
                </a:solidFill>
              </a:rPr>
              <a:t>Click to edit Master text styles</a:t>
            </a:r>
          </a:p>
        </p:txBody>
      </p:sp>
      <p:sp>
        <p:nvSpPr>
          <p:cNvPr id="61" name="Text Placeholder 60">
            <a:extLst>
              <a:ext uri="{FF2B5EF4-FFF2-40B4-BE49-F238E27FC236}">
                <a16:creationId xmlns:a16="http://schemas.microsoft.com/office/drawing/2014/main" id="{761076FF-D12B-874E-B2F7-D7211892E96C}"/>
              </a:ext>
            </a:extLst>
          </p:cNvPr>
          <p:cNvSpPr>
            <a:spLocks noGrp="1"/>
          </p:cNvSpPr>
          <p:nvPr>
            <p:ph type="body" sz="quarter" idx="22"/>
          </p:nvPr>
        </p:nvSpPr>
        <p:spPr>
          <a:xfrm>
            <a:off x="755650" y="3198481"/>
            <a:ext cx="4957763" cy="26828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2" name="Text Placeholder 60">
            <a:extLst>
              <a:ext uri="{FF2B5EF4-FFF2-40B4-BE49-F238E27FC236}">
                <a16:creationId xmlns:a16="http://schemas.microsoft.com/office/drawing/2014/main" id="{3A9C68A9-C47F-6248-80FB-A955A9DC3FE1}"/>
              </a:ext>
            </a:extLst>
          </p:cNvPr>
          <p:cNvSpPr>
            <a:spLocks noGrp="1"/>
          </p:cNvSpPr>
          <p:nvPr>
            <p:ph type="body" sz="quarter" idx="23"/>
          </p:nvPr>
        </p:nvSpPr>
        <p:spPr>
          <a:xfrm>
            <a:off x="6490359" y="3178672"/>
            <a:ext cx="4957763" cy="268287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3531C57B-256E-4EA5-95B2-273397D4295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7326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2104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7592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7565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4720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7142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288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8269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133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265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8DBD5F-C6EC-485E-8ECE-A5152736C43A}"/>
              </a:ext>
            </a:extLst>
          </p:cNvPr>
          <p:cNvSpPr>
            <a:spLocks noGrp="1"/>
          </p:cNvSpPr>
          <p:nvPr>
            <p:ph type="dt" sz="half" idx="10"/>
          </p:nvPr>
        </p:nvSpPr>
        <p:spPr/>
        <p:txBody>
          <a:bodyPr/>
          <a:lstStyle/>
          <a:p>
            <a:fld id="{6EBB0E32-0304-4451-ADB8-C044457D5B85}" type="datetimeFigureOut">
              <a:rPr lang="en-US" smtClean="0"/>
              <a:t>1/2/2021</a:t>
            </a:fld>
            <a:endParaRPr lang="en-US"/>
          </a:p>
        </p:txBody>
      </p:sp>
      <p:sp>
        <p:nvSpPr>
          <p:cNvPr id="3" name="Footer Placeholder 2">
            <a:extLst>
              <a:ext uri="{FF2B5EF4-FFF2-40B4-BE49-F238E27FC236}">
                <a16:creationId xmlns:a16="http://schemas.microsoft.com/office/drawing/2014/main" id="{FB6C0BE6-E24A-4679-B786-AAB41ADCCD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FB9417-93D4-4C41-8E0E-1553E0B5D0CE}"/>
              </a:ext>
            </a:extLst>
          </p:cNvPr>
          <p:cNvSpPr>
            <a:spLocks noGrp="1"/>
          </p:cNvSpPr>
          <p:nvPr>
            <p:ph type="sldNum" sz="quarter" idx="12"/>
          </p:nvPr>
        </p:nvSpPr>
        <p:spPr/>
        <p:txBody>
          <a:bodyPr/>
          <a:lstStyle/>
          <a:p>
            <a:fld id="{DA64F31B-23FA-4075-AF7D-6228CFD12F03}" type="slidenum">
              <a:rPr lang="en-US" smtClean="0"/>
              <a:t>‹#›</a:t>
            </a:fld>
            <a:endParaRPr lang="en-US"/>
          </a:p>
        </p:txBody>
      </p:sp>
      <p:sp>
        <p:nvSpPr>
          <p:cNvPr id="5" name="Title 4">
            <a:extLst>
              <a:ext uri="{FF2B5EF4-FFF2-40B4-BE49-F238E27FC236}">
                <a16:creationId xmlns:a16="http://schemas.microsoft.com/office/drawing/2014/main" id="{E9B06C68-2033-4C07-A8BB-6AFD878708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10684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5785-8A43-4CC4-A705-D4AA7E8DB57F}" type="datetimeFigureOut">
              <a:rPr lang="en-US" smtClean="0">
                <a:solidFill>
                  <a:prstClr val="black">
                    <a:tint val="75000"/>
                  </a:prstClr>
                </a:solidFill>
              </a:rPr>
              <a:pPr/>
              <a:t>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F75B4CE-5129-41CA-A75E-F2AE589D1F4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0614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5785-8A43-4CC4-A705-D4AA7E8DB57F}" type="datetimeFigureOut">
              <a:rPr lang="en-US" smtClean="0">
                <a:solidFill>
                  <a:prstClr val="black">
                    <a:tint val="75000"/>
                  </a:prstClr>
                </a:solidFill>
              </a:rPr>
              <a:pPr/>
              <a:t>1/2/2021</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F75B4CE-5129-41CA-A75E-F2AE589D1F4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94107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841667" y="1230224"/>
            <a:ext cx="5171200" cy="5808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841667" y="2158267"/>
            <a:ext cx="4567200" cy="43080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0"/>
              </a:spcBef>
              <a:spcAft>
                <a:spcPts val="0"/>
              </a:spcAft>
              <a:buSzPts val="2000"/>
              <a:buChar char="○"/>
              <a:defRPr/>
            </a:lvl2pPr>
            <a:lvl3pPr marL="1828754" lvl="2" indent="-474121">
              <a:spcBef>
                <a:spcPts val="0"/>
              </a:spcBef>
              <a:spcAft>
                <a:spcPts val="0"/>
              </a:spcAft>
              <a:buSzPts val="2000"/>
              <a:buChar char="■"/>
              <a:defRPr/>
            </a:lvl3pPr>
            <a:lvl4pPr marL="2438339" lvl="3" indent="-474121">
              <a:spcBef>
                <a:spcPts val="0"/>
              </a:spcBef>
              <a:spcAft>
                <a:spcPts val="0"/>
              </a:spcAft>
              <a:buSzPts val="2000"/>
              <a:buChar char="●"/>
              <a:defRPr sz="2667"/>
            </a:lvl4pPr>
            <a:lvl5pPr marL="3047924" lvl="4" indent="-474121">
              <a:spcBef>
                <a:spcPts val="0"/>
              </a:spcBef>
              <a:spcAft>
                <a:spcPts val="0"/>
              </a:spcAft>
              <a:buSzPts val="2000"/>
              <a:buChar char="○"/>
              <a:defRPr sz="2667"/>
            </a:lvl5pPr>
            <a:lvl6pPr marL="3657509" lvl="5" indent="-474121">
              <a:spcBef>
                <a:spcPts val="0"/>
              </a:spcBef>
              <a:spcAft>
                <a:spcPts val="0"/>
              </a:spcAft>
              <a:buSzPts val="2000"/>
              <a:buChar char="■"/>
              <a:defRPr sz="2667"/>
            </a:lvl6pPr>
            <a:lvl7pPr marL="4267093" lvl="6" indent="-474121">
              <a:spcBef>
                <a:spcPts val="0"/>
              </a:spcBef>
              <a:spcAft>
                <a:spcPts val="0"/>
              </a:spcAft>
              <a:buSzPts val="2000"/>
              <a:buChar char="●"/>
              <a:defRPr sz="2667"/>
            </a:lvl7pPr>
            <a:lvl8pPr marL="4876678" lvl="7" indent="-474121">
              <a:spcBef>
                <a:spcPts val="0"/>
              </a:spcBef>
              <a:spcAft>
                <a:spcPts val="0"/>
              </a:spcAft>
              <a:buSzPts val="2000"/>
              <a:buChar char="○"/>
              <a:defRPr sz="2667"/>
            </a:lvl8pPr>
            <a:lvl9pPr marL="5486263" lvl="8" indent="-474121">
              <a:spcBef>
                <a:spcPts val="0"/>
              </a:spcBef>
              <a:spcAft>
                <a:spcPts val="0"/>
              </a:spcAft>
              <a:buSzPts val="2000"/>
              <a:buChar char="■"/>
              <a:defRPr sz="2667"/>
            </a:lvl9pPr>
          </a:lstStyle>
          <a:p>
            <a:endParaRPr/>
          </a:p>
        </p:txBody>
      </p:sp>
      <p:sp>
        <p:nvSpPr>
          <p:cNvPr id="36" name="Google Shape;36;p6"/>
          <p:cNvSpPr txBox="1">
            <a:spLocks noGrp="1"/>
          </p:cNvSpPr>
          <p:nvPr>
            <p:ph type="body" idx="2"/>
          </p:nvPr>
        </p:nvSpPr>
        <p:spPr>
          <a:xfrm>
            <a:off x="6683888" y="2158267"/>
            <a:ext cx="4567200" cy="43080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0"/>
              </a:spcBef>
              <a:spcAft>
                <a:spcPts val="0"/>
              </a:spcAft>
              <a:buSzPts val="2000"/>
              <a:buChar char="○"/>
              <a:defRPr/>
            </a:lvl2pPr>
            <a:lvl3pPr marL="1828754" lvl="2" indent="-474121">
              <a:spcBef>
                <a:spcPts val="0"/>
              </a:spcBef>
              <a:spcAft>
                <a:spcPts val="0"/>
              </a:spcAft>
              <a:buSzPts val="2000"/>
              <a:buChar char="■"/>
              <a:defRPr/>
            </a:lvl3pPr>
            <a:lvl4pPr marL="2438339" lvl="3" indent="-474121">
              <a:spcBef>
                <a:spcPts val="0"/>
              </a:spcBef>
              <a:spcAft>
                <a:spcPts val="0"/>
              </a:spcAft>
              <a:buSzPts val="2000"/>
              <a:buChar char="●"/>
              <a:defRPr sz="2667"/>
            </a:lvl4pPr>
            <a:lvl5pPr marL="3047924" lvl="4" indent="-474121">
              <a:spcBef>
                <a:spcPts val="0"/>
              </a:spcBef>
              <a:spcAft>
                <a:spcPts val="0"/>
              </a:spcAft>
              <a:buSzPts val="2000"/>
              <a:buChar char="○"/>
              <a:defRPr sz="2667"/>
            </a:lvl5pPr>
            <a:lvl6pPr marL="3657509" lvl="5" indent="-474121">
              <a:spcBef>
                <a:spcPts val="0"/>
              </a:spcBef>
              <a:spcAft>
                <a:spcPts val="0"/>
              </a:spcAft>
              <a:buSzPts val="2000"/>
              <a:buChar char="■"/>
              <a:defRPr sz="2667"/>
            </a:lvl6pPr>
            <a:lvl7pPr marL="4267093" lvl="6" indent="-474121">
              <a:spcBef>
                <a:spcPts val="0"/>
              </a:spcBef>
              <a:spcAft>
                <a:spcPts val="0"/>
              </a:spcAft>
              <a:buSzPts val="2000"/>
              <a:buChar char="●"/>
              <a:defRPr sz="2667"/>
            </a:lvl7pPr>
            <a:lvl8pPr marL="4876678" lvl="7" indent="-474121">
              <a:spcBef>
                <a:spcPts val="0"/>
              </a:spcBef>
              <a:spcAft>
                <a:spcPts val="0"/>
              </a:spcAft>
              <a:buSzPts val="2000"/>
              <a:buChar char="○"/>
              <a:defRPr sz="2667"/>
            </a:lvl8pPr>
            <a:lvl9pPr marL="5486263" lvl="8" indent="-474121">
              <a:spcBef>
                <a:spcPts val="0"/>
              </a:spcBef>
              <a:spcAft>
                <a:spcPts val="0"/>
              </a:spcAft>
              <a:buSzPts val="2000"/>
              <a:buChar char="■"/>
              <a:defRPr sz="2667"/>
            </a:lvl9pPr>
          </a:lstStyle>
          <a:p>
            <a:endParaRPr/>
          </a:p>
        </p:txBody>
      </p:sp>
      <p:cxnSp>
        <p:nvCxnSpPr>
          <p:cNvPr id="37" name="Google Shape;37;p6"/>
          <p:cNvCxnSpPr/>
          <p:nvPr/>
        </p:nvCxnSpPr>
        <p:spPr>
          <a:xfrm>
            <a:off x="0" y="1508967"/>
            <a:ext cx="18344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1089967" y="1238356"/>
            <a:ext cx="541200" cy="541200"/>
          </a:xfrm>
          <a:prstGeom prst="ellipse">
            <a:avLst/>
          </a:prstGeom>
          <a:solidFill>
            <a:srgbClr val="FFCD00"/>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39" name="Google Shape;39;p6"/>
          <p:cNvCxnSpPr/>
          <p:nvPr/>
        </p:nvCxnSpPr>
        <p:spPr>
          <a:xfrm>
            <a:off x="7020867" y="1508967"/>
            <a:ext cx="51712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11390969" y="6333135"/>
            <a:ext cx="731600" cy="524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7237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28840" y="2671851"/>
            <a:ext cx="6031600" cy="15464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4800"/>
            </a:lvl1pPr>
            <a:lvl2pPr lvl="1">
              <a:spcBef>
                <a:spcPts val="0"/>
              </a:spcBef>
              <a:spcAft>
                <a:spcPts val="0"/>
              </a:spcAft>
              <a:buSzPts val="3600"/>
              <a:buNone/>
              <a:defRPr sz="4800"/>
            </a:lvl2pPr>
            <a:lvl3pPr lvl="2">
              <a:spcBef>
                <a:spcPts val="0"/>
              </a:spcBef>
              <a:spcAft>
                <a:spcPts val="0"/>
              </a:spcAft>
              <a:buSzPts val="3600"/>
              <a:buNone/>
              <a:defRPr sz="4800"/>
            </a:lvl3pPr>
            <a:lvl4pPr lvl="3">
              <a:spcBef>
                <a:spcPts val="0"/>
              </a:spcBef>
              <a:spcAft>
                <a:spcPts val="0"/>
              </a:spcAft>
              <a:buSzPts val="3600"/>
              <a:buNone/>
              <a:defRPr sz="4800"/>
            </a:lvl4pPr>
            <a:lvl5pPr lvl="4">
              <a:spcBef>
                <a:spcPts val="0"/>
              </a:spcBef>
              <a:spcAft>
                <a:spcPts val="0"/>
              </a:spcAft>
              <a:buSzPts val="3600"/>
              <a:buNone/>
              <a:defRPr sz="4800"/>
            </a:lvl5pPr>
            <a:lvl6pPr lvl="5">
              <a:spcBef>
                <a:spcPts val="0"/>
              </a:spcBef>
              <a:spcAft>
                <a:spcPts val="0"/>
              </a:spcAft>
              <a:buSzPts val="3600"/>
              <a:buNone/>
              <a:defRPr sz="4800"/>
            </a:lvl6pPr>
            <a:lvl7pPr lvl="6">
              <a:spcBef>
                <a:spcPts val="0"/>
              </a:spcBef>
              <a:spcAft>
                <a:spcPts val="0"/>
              </a:spcAft>
              <a:buSzPts val="3600"/>
              <a:buNone/>
              <a:defRPr sz="4800"/>
            </a:lvl7pPr>
            <a:lvl8pPr lvl="7">
              <a:spcBef>
                <a:spcPts val="0"/>
              </a:spcBef>
              <a:spcAft>
                <a:spcPts val="0"/>
              </a:spcAft>
              <a:buSzPts val="3600"/>
              <a:buNone/>
              <a:defRPr sz="4800"/>
            </a:lvl8pPr>
            <a:lvl9pPr lvl="8">
              <a:spcBef>
                <a:spcPts val="0"/>
              </a:spcBef>
              <a:spcAft>
                <a:spcPts val="0"/>
              </a:spcAft>
              <a:buSzPts val="3600"/>
              <a:buNone/>
              <a:defRPr sz="4800"/>
            </a:lvl9pPr>
          </a:lstStyle>
          <a:p>
            <a:endParaRPr/>
          </a:p>
        </p:txBody>
      </p:sp>
      <p:cxnSp>
        <p:nvCxnSpPr>
          <p:cNvPr id="11" name="Google Shape;11;p2"/>
          <p:cNvCxnSpPr/>
          <p:nvPr/>
        </p:nvCxnSpPr>
        <p:spPr>
          <a:xfrm>
            <a:off x="-8033" y="4902016"/>
            <a:ext cx="12216000" cy="0"/>
          </a:xfrm>
          <a:prstGeom prst="straightConnector1">
            <a:avLst/>
          </a:prstGeom>
          <a:noFill/>
          <a:ln w="9525" cap="flat" cmpd="sng">
            <a:solidFill>
              <a:srgbClr val="000000"/>
            </a:solidFill>
            <a:prstDash val="solid"/>
            <a:round/>
            <a:headEnd type="none" w="med" len="med"/>
            <a:tailEnd type="none" w="med" len="med"/>
          </a:ln>
        </p:spPr>
      </p:cxnSp>
      <p:sp>
        <p:nvSpPr>
          <p:cNvPr id="12" name="Google Shape;12;p2"/>
          <p:cNvSpPr/>
          <p:nvPr/>
        </p:nvSpPr>
        <p:spPr>
          <a:xfrm>
            <a:off x="1490600" y="4524000"/>
            <a:ext cx="756000" cy="756000"/>
          </a:xfrm>
          <a:prstGeom prst="ellipse">
            <a:avLst/>
          </a:prstGeom>
          <a:solidFill>
            <a:srgbClr val="FFCD00"/>
          </a:solidFill>
          <a:ln>
            <a:noFill/>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Tree>
    <p:extLst>
      <p:ext uri="{BB962C8B-B14F-4D97-AF65-F5344CB8AC3E}">
        <p14:creationId xmlns:p14="http://schemas.microsoft.com/office/powerpoint/2010/main" val="1362792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841667" y="1230224"/>
            <a:ext cx="5171200" cy="5808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841667" y="2158267"/>
            <a:ext cx="4567200" cy="43080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0"/>
              </a:spcBef>
              <a:spcAft>
                <a:spcPts val="0"/>
              </a:spcAft>
              <a:buSzPts val="2000"/>
              <a:buChar char="○"/>
              <a:defRPr/>
            </a:lvl2pPr>
            <a:lvl3pPr marL="1828754" lvl="2" indent="-474121">
              <a:spcBef>
                <a:spcPts val="0"/>
              </a:spcBef>
              <a:spcAft>
                <a:spcPts val="0"/>
              </a:spcAft>
              <a:buSzPts val="2000"/>
              <a:buChar char="■"/>
              <a:defRPr/>
            </a:lvl3pPr>
            <a:lvl4pPr marL="2438339" lvl="3" indent="-474121">
              <a:spcBef>
                <a:spcPts val="0"/>
              </a:spcBef>
              <a:spcAft>
                <a:spcPts val="0"/>
              </a:spcAft>
              <a:buSzPts val="2000"/>
              <a:buChar char="●"/>
              <a:defRPr sz="2667"/>
            </a:lvl4pPr>
            <a:lvl5pPr marL="3047924" lvl="4" indent="-474121">
              <a:spcBef>
                <a:spcPts val="0"/>
              </a:spcBef>
              <a:spcAft>
                <a:spcPts val="0"/>
              </a:spcAft>
              <a:buSzPts val="2000"/>
              <a:buChar char="○"/>
              <a:defRPr sz="2667"/>
            </a:lvl5pPr>
            <a:lvl6pPr marL="3657509" lvl="5" indent="-474121">
              <a:spcBef>
                <a:spcPts val="0"/>
              </a:spcBef>
              <a:spcAft>
                <a:spcPts val="0"/>
              </a:spcAft>
              <a:buSzPts val="2000"/>
              <a:buChar char="■"/>
              <a:defRPr sz="2667"/>
            </a:lvl6pPr>
            <a:lvl7pPr marL="4267093" lvl="6" indent="-474121">
              <a:spcBef>
                <a:spcPts val="0"/>
              </a:spcBef>
              <a:spcAft>
                <a:spcPts val="0"/>
              </a:spcAft>
              <a:buSzPts val="2000"/>
              <a:buChar char="●"/>
              <a:defRPr sz="2667"/>
            </a:lvl7pPr>
            <a:lvl8pPr marL="4876678" lvl="7" indent="-474121">
              <a:spcBef>
                <a:spcPts val="0"/>
              </a:spcBef>
              <a:spcAft>
                <a:spcPts val="0"/>
              </a:spcAft>
              <a:buSzPts val="2000"/>
              <a:buChar char="○"/>
              <a:defRPr sz="2667"/>
            </a:lvl8pPr>
            <a:lvl9pPr marL="5486263" lvl="8" indent="-474121">
              <a:spcBef>
                <a:spcPts val="0"/>
              </a:spcBef>
              <a:spcAft>
                <a:spcPts val="0"/>
              </a:spcAft>
              <a:buSzPts val="2000"/>
              <a:buChar char="■"/>
              <a:defRPr sz="2667"/>
            </a:lvl9pPr>
          </a:lstStyle>
          <a:p>
            <a:endParaRPr/>
          </a:p>
        </p:txBody>
      </p:sp>
      <p:sp>
        <p:nvSpPr>
          <p:cNvPr id="36" name="Google Shape;36;p6"/>
          <p:cNvSpPr txBox="1">
            <a:spLocks noGrp="1"/>
          </p:cNvSpPr>
          <p:nvPr>
            <p:ph type="body" idx="2"/>
          </p:nvPr>
        </p:nvSpPr>
        <p:spPr>
          <a:xfrm>
            <a:off x="6683888" y="2158267"/>
            <a:ext cx="4567200" cy="43080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0"/>
              </a:spcBef>
              <a:spcAft>
                <a:spcPts val="0"/>
              </a:spcAft>
              <a:buSzPts val="2000"/>
              <a:buChar char="○"/>
              <a:defRPr/>
            </a:lvl2pPr>
            <a:lvl3pPr marL="1828754" lvl="2" indent="-474121">
              <a:spcBef>
                <a:spcPts val="0"/>
              </a:spcBef>
              <a:spcAft>
                <a:spcPts val="0"/>
              </a:spcAft>
              <a:buSzPts val="2000"/>
              <a:buChar char="■"/>
              <a:defRPr/>
            </a:lvl3pPr>
            <a:lvl4pPr marL="2438339" lvl="3" indent="-474121">
              <a:spcBef>
                <a:spcPts val="0"/>
              </a:spcBef>
              <a:spcAft>
                <a:spcPts val="0"/>
              </a:spcAft>
              <a:buSzPts val="2000"/>
              <a:buChar char="●"/>
              <a:defRPr sz="2667"/>
            </a:lvl4pPr>
            <a:lvl5pPr marL="3047924" lvl="4" indent="-474121">
              <a:spcBef>
                <a:spcPts val="0"/>
              </a:spcBef>
              <a:spcAft>
                <a:spcPts val="0"/>
              </a:spcAft>
              <a:buSzPts val="2000"/>
              <a:buChar char="○"/>
              <a:defRPr sz="2667"/>
            </a:lvl5pPr>
            <a:lvl6pPr marL="3657509" lvl="5" indent="-474121">
              <a:spcBef>
                <a:spcPts val="0"/>
              </a:spcBef>
              <a:spcAft>
                <a:spcPts val="0"/>
              </a:spcAft>
              <a:buSzPts val="2000"/>
              <a:buChar char="■"/>
              <a:defRPr sz="2667"/>
            </a:lvl6pPr>
            <a:lvl7pPr marL="4267093" lvl="6" indent="-474121">
              <a:spcBef>
                <a:spcPts val="0"/>
              </a:spcBef>
              <a:spcAft>
                <a:spcPts val="0"/>
              </a:spcAft>
              <a:buSzPts val="2000"/>
              <a:buChar char="●"/>
              <a:defRPr sz="2667"/>
            </a:lvl7pPr>
            <a:lvl8pPr marL="4876678" lvl="7" indent="-474121">
              <a:spcBef>
                <a:spcPts val="0"/>
              </a:spcBef>
              <a:spcAft>
                <a:spcPts val="0"/>
              </a:spcAft>
              <a:buSzPts val="2000"/>
              <a:buChar char="○"/>
              <a:defRPr sz="2667"/>
            </a:lvl8pPr>
            <a:lvl9pPr marL="5486263" lvl="8" indent="-474121">
              <a:spcBef>
                <a:spcPts val="0"/>
              </a:spcBef>
              <a:spcAft>
                <a:spcPts val="0"/>
              </a:spcAft>
              <a:buSzPts val="2000"/>
              <a:buChar char="■"/>
              <a:defRPr sz="2667"/>
            </a:lvl9pPr>
          </a:lstStyle>
          <a:p>
            <a:endParaRPr/>
          </a:p>
        </p:txBody>
      </p:sp>
      <p:cxnSp>
        <p:nvCxnSpPr>
          <p:cNvPr id="37" name="Google Shape;37;p6"/>
          <p:cNvCxnSpPr/>
          <p:nvPr/>
        </p:nvCxnSpPr>
        <p:spPr>
          <a:xfrm>
            <a:off x="0" y="1508967"/>
            <a:ext cx="18344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1089967" y="1238356"/>
            <a:ext cx="541200" cy="541200"/>
          </a:xfrm>
          <a:prstGeom prst="ellipse">
            <a:avLst/>
          </a:prstGeom>
          <a:solidFill>
            <a:srgbClr val="FFCD00"/>
          </a:solidFill>
          <a:ln>
            <a:noFill/>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cxnSp>
        <p:nvCxnSpPr>
          <p:cNvPr id="39" name="Google Shape;39;p6"/>
          <p:cNvCxnSpPr/>
          <p:nvPr/>
        </p:nvCxnSpPr>
        <p:spPr>
          <a:xfrm>
            <a:off x="7020867" y="1508967"/>
            <a:ext cx="51712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11390969" y="6333135"/>
            <a:ext cx="731600" cy="524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a:pPr/>
              <a:t>‹#›</a:t>
            </a:fld>
            <a:endParaRPr/>
          </a:p>
        </p:txBody>
      </p:sp>
    </p:spTree>
    <p:extLst>
      <p:ext uri="{BB962C8B-B14F-4D97-AF65-F5344CB8AC3E}">
        <p14:creationId xmlns:p14="http://schemas.microsoft.com/office/powerpoint/2010/main" val="3534641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0549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01042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B28668-D0B4-4642-A9B3-CBA5793CE7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4D23FD8-9B29-48BE-9B13-D60D66B09F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8C973C-0895-4565-8BE2-E391D4C678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87992-AC73-0F40-947E-82D8A23C02F8}" type="datetimeFigureOut">
              <a:rPr lang="en-US" smtClean="0"/>
              <a:pPr/>
              <a:t>1/2/2021</a:t>
            </a:fld>
            <a:endParaRPr lang="en-US"/>
          </a:p>
        </p:txBody>
      </p:sp>
      <p:sp>
        <p:nvSpPr>
          <p:cNvPr id="5" name="Footer Placeholder 4">
            <a:extLst>
              <a:ext uri="{FF2B5EF4-FFF2-40B4-BE49-F238E27FC236}">
                <a16:creationId xmlns:a16="http://schemas.microsoft.com/office/drawing/2014/main" id="{02797526-4E25-46B6-BBC0-76F09745BC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F36307D-A76F-4D43-AE38-74E6CD47F6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DA1D25-9CDC-424F-90D9-21F0892256AF}" type="slidenum">
              <a:rPr lang="en-US" smtClean="0"/>
              <a:pPr/>
              <a:t>‹#›</a:t>
            </a:fld>
            <a:endParaRPr lang="en-US"/>
          </a:p>
        </p:txBody>
      </p:sp>
    </p:spTree>
    <p:extLst>
      <p:ext uri="{BB962C8B-B14F-4D97-AF65-F5344CB8AC3E}">
        <p14:creationId xmlns:p14="http://schemas.microsoft.com/office/powerpoint/2010/main" val="1413629979"/>
      </p:ext>
    </p:extLst>
  </p:cSld>
  <p:clrMap bg1="lt1" tx1="dk1" bg2="lt2" tx2="dk2" accent1="accent1" accent2="accent2" accent3="accent3" accent4="accent4" accent5="accent5" accent6="accent6" hlink="hlink" folHlink="folHlink"/>
  <p:sldLayoutIdLst>
    <p:sldLayoutId id="2147483667" r:id="rId1"/>
    <p:sldLayoutId id="2147483675" r:id="rId2"/>
    <p:sldLayoutId id="214748370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D5785-8A43-4CC4-A705-D4AA7E8DB57F}" type="datetimeFigureOut">
              <a:rPr lang="en-US" smtClean="0">
                <a:solidFill>
                  <a:prstClr val="black">
                    <a:tint val="75000"/>
                  </a:prstClr>
                </a:solidFill>
              </a:rPr>
              <a:pPr/>
              <a:t>1/2/2021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5B4CE-5129-41CA-A75E-F2AE589D1F4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1708187"/>
      </p:ext>
    </p:extLst>
  </p:cSld>
  <p:clrMap bg1="lt1" tx1="dk1" bg2="lt2" tx2="dk2" accent1="accent1" accent2="accent2" accent3="accent3" accent4="accent4" accent5="accent5" accent6="accent6" hlink="hlink" folHlink="folHlink"/>
  <p:sldLayoutIdLst>
    <p:sldLayoutId id="2147483711" r:id="rId1"/>
    <p:sldLayoutId id="214748371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1841667" y="2155293"/>
            <a:ext cx="9079600" cy="41496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marL="914400" lvl="1"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marL="1371600" lvl="2" indent="-355600">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marL="1828800" lvl="3"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marL="2286000" lvl="4"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marL="2743200" lvl="5"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marL="3200400" lvl="6"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marL="3657600" lvl="7"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marL="4114800" lvl="8" indent="-342900">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a:endParaRPr/>
          </a:p>
        </p:txBody>
      </p:sp>
      <p:sp>
        <p:nvSpPr>
          <p:cNvPr id="7" name="Google Shape;7;p1"/>
          <p:cNvSpPr txBox="1">
            <a:spLocks noGrp="1"/>
          </p:cNvSpPr>
          <p:nvPr>
            <p:ph type="title"/>
          </p:nvPr>
        </p:nvSpPr>
        <p:spPr>
          <a:xfrm>
            <a:off x="1841667" y="1249489"/>
            <a:ext cx="9079600" cy="5808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SzPts val="2000"/>
              <a:buFont typeface="Lora"/>
              <a:buNone/>
              <a:defRPr sz="2000" b="1">
                <a:latin typeface="Lora"/>
                <a:ea typeface="Lora"/>
                <a:cs typeface="Lora"/>
                <a:sym typeface="Lora"/>
              </a:defRPr>
            </a:lvl1pPr>
            <a:lvl2pPr lvl="1">
              <a:spcBef>
                <a:spcPts val="0"/>
              </a:spcBef>
              <a:spcAft>
                <a:spcPts val="0"/>
              </a:spcAft>
              <a:buSzPts val="2000"/>
              <a:buFont typeface="Lora"/>
              <a:buNone/>
              <a:defRPr sz="2000" b="1">
                <a:latin typeface="Lora"/>
                <a:ea typeface="Lora"/>
                <a:cs typeface="Lora"/>
                <a:sym typeface="Lora"/>
              </a:defRPr>
            </a:lvl2pPr>
            <a:lvl3pPr lvl="2">
              <a:spcBef>
                <a:spcPts val="0"/>
              </a:spcBef>
              <a:spcAft>
                <a:spcPts val="0"/>
              </a:spcAft>
              <a:buSzPts val="2000"/>
              <a:buFont typeface="Lora"/>
              <a:buNone/>
              <a:defRPr sz="2000" b="1">
                <a:latin typeface="Lora"/>
                <a:ea typeface="Lora"/>
                <a:cs typeface="Lora"/>
                <a:sym typeface="Lora"/>
              </a:defRPr>
            </a:lvl3pPr>
            <a:lvl4pPr lvl="3">
              <a:spcBef>
                <a:spcPts val="0"/>
              </a:spcBef>
              <a:spcAft>
                <a:spcPts val="0"/>
              </a:spcAft>
              <a:buSzPts val="2000"/>
              <a:buFont typeface="Lora"/>
              <a:buNone/>
              <a:defRPr sz="2000" b="1">
                <a:latin typeface="Lora"/>
                <a:ea typeface="Lora"/>
                <a:cs typeface="Lora"/>
                <a:sym typeface="Lora"/>
              </a:defRPr>
            </a:lvl4pPr>
            <a:lvl5pPr lvl="4">
              <a:spcBef>
                <a:spcPts val="0"/>
              </a:spcBef>
              <a:spcAft>
                <a:spcPts val="0"/>
              </a:spcAft>
              <a:buSzPts val="2000"/>
              <a:buFont typeface="Lora"/>
              <a:buNone/>
              <a:defRPr sz="2000" b="1">
                <a:latin typeface="Lora"/>
                <a:ea typeface="Lora"/>
                <a:cs typeface="Lora"/>
                <a:sym typeface="Lora"/>
              </a:defRPr>
            </a:lvl5pPr>
            <a:lvl6pPr lvl="5">
              <a:spcBef>
                <a:spcPts val="0"/>
              </a:spcBef>
              <a:spcAft>
                <a:spcPts val="0"/>
              </a:spcAft>
              <a:buSzPts val="2000"/>
              <a:buFont typeface="Lora"/>
              <a:buNone/>
              <a:defRPr sz="2000" b="1">
                <a:latin typeface="Lora"/>
                <a:ea typeface="Lora"/>
                <a:cs typeface="Lora"/>
                <a:sym typeface="Lora"/>
              </a:defRPr>
            </a:lvl6pPr>
            <a:lvl7pPr lvl="6">
              <a:spcBef>
                <a:spcPts val="0"/>
              </a:spcBef>
              <a:spcAft>
                <a:spcPts val="0"/>
              </a:spcAft>
              <a:buSzPts val="2000"/>
              <a:buFont typeface="Lora"/>
              <a:buNone/>
              <a:defRPr sz="2000" b="1">
                <a:latin typeface="Lora"/>
                <a:ea typeface="Lora"/>
                <a:cs typeface="Lora"/>
                <a:sym typeface="Lora"/>
              </a:defRPr>
            </a:lvl7pPr>
            <a:lvl8pPr lvl="7">
              <a:spcBef>
                <a:spcPts val="0"/>
              </a:spcBef>
              <a:spcAft>
                <a:spcPts val="0"/>
              </a:spcAft>
              <a:buSzPts val="2000"/>
              <a:buFont typeface="Lora"/>
              <a:buNone/>
              <a:defRPr sz="2000" b="1">
                <a:latin typeface="Lora"/>
                <a:ea typeface="Lora"/>
                <a:cs typeface="Lora"/>
                <a:sym typeface="Lora"/>
              </a:defRPr>
            </a:lvl8pPr>
            <a:lvl9pPr lvl="8">
              <a:spcBef>
                <a:spcPts val="0"/>
              </a:spcBef>
              <a:spcAft>
                <a:spcPts val="0"/>
              </a:spcAft>
              <a:buSzPts val="2000"/>
              <a:buFont typeface="Lora"/>
              <a:buNone/>
              <a:defRPr sz="2000" b="1">
                <a:latin typeface="Lora"/>
                <a:ea typeface="Lora"/>
                <a:cs typeface="Lora"/>
                <a:sym typeface="Lora"/>
              </a:defRPr>
            </a:lvl9pPr>
          </a:lstStyle>
          <a:p>
            <a:endParaRPr/>
          </a:p>
        </p:txBody>
      </p:sp>
      <p:sp>
        <p:nvSpPr>
          <p:cNvPr id="8" name="Google Shape;8;p1"/>
          <p:cNvSpPr txBox="1">
            <a:spLocks noGrp="1"/>
          </p:cNvSpPr>
          <p:nvPr>
            <p:ph type="sldNum" idx="12"/>
          </p:nvPr>
        </p:nvSpPr>
        <p:spPr>
          <a:xfrm>
            <a:off x="11390969" y="6333135"/>
            <a:ext cx="731600" cy="524800"/>
          </a:xfrm>
          <a:prstGeom prst="rect">
            <a:avLst/>
          </a:prstGeom>
          <a:noFill/>
          <a:ln>
            <a:noFill/>
          </a:ln>
        </p:spPr>
        <p:txBody>
          <a:bodyPr spcFirstLastPara="1" wrap="square" lIns="91425" tIns="91425" rIns="91425" bIns="91425" anchor="t" anchorCtr="0">
            <a:noAutofit/>
          </a:bodyPr>
          <a:lstStyle>
            <a:lvl1pPr lvl="0" algn="r">
              <a:buNone/>
              <a:defRPr sz="1333">
                <a:solidFill>
                  <a:srgbClr val="1D1D1B"/>
                </a:solidFill>
                <a:latin typeface="Lora"/>
                <a:ea typeface="Lora"/>
                <a:cs typeface="Lora"/>
                <a:sym typeface="Lora"/>
              </a:defRPr>
            </a:lvl1pPr>
            <a:lvl2pPr lvl="1" algn="r">
              <a:buNone/>
              <a:defRPr sz="1333">
                <a:solidFill>
                  <a:srgbClr val="1D1D1B"/>
                </a:solidFill>
                <a:latin typeface="Lora"/>
                <a:ea typeface="Lora"/>
                <a:cs typeface="Lora"/>
                <a:sym typeface="Lora"/>
              </a:defRPr>
            </a:lvl2pPr>
            <a:lvl3pPr lvl="2" algn="r">
              <a:buNone/>
              <a:defRPr sz="1333">
                <a:solidFill>
                  <a:srgbClr val="1D1D1B"/>
                </a:solidFill>
                <a:latin typeface="Lora"/>
                <a:ea typeface="Lora"/>
                <a:cs typeface="Lora"/>
                <a:sym typeface="Lora"/>
              </a:defRPr>
            </a:lvl3pPr>
            <a:lvl4pPr lvl="3" algn="r">
              <a:buNone/>
              <a:defRPr sz="1333">
                <a:solidFill>
                  <a:srgbClr val="1D1D1B"/>
                </a:solidFill>
                <a:latin typeface="Lora"/>
                <a:ea typeface="Lora"/>
                <a:cs typeface="Lora"/>
                <a:sym typeface="Lora"/>
              </a:defRPr>
            </a:lvl4pPr>
            <a:lvl5pPr lvl="4" algn="r">
              <a:buNone/>
              <a:defRPr sz="1333">
                <a:solidFill>
                  <a:srgbClr val="1D1D1B"/>
                </a:solidFill>
                <a:latin typeface="Lora"/>
                <a:ea typeface="Lora"/>
                <a:cs typeface="Lora"/>
                <a:sym typeface="Lora"/>
              </a:defRPr>
            </a:lvl5pPr>
            <a:lvl6pPr lvl="5" algn="r">
              <a:buNone/>
              <a:defRPr sz="1333">
                <a:solidFill>
                  <a:srgbClr val="1D1D1B"/>
                </a:solidFill>
                <a:latin typeface="Lora"/>
                <a:ea typeface="Lora"/>
                <a:cs typeface="Lora"/>
                <a:sym typeface="Lora"/>
              </a:defRPr>
            </a:lvl6pPr>
            <a:lvl7pPr lvl="6" algn="r">
              <a:buNone/>
              <a:defRPr sz="1333">
                <a:solidFill>
                  <a:srgbClr val="1D1D1B"/>
                </a:solidFill>
                <a:latin typeface="Lora"/>
                <a:ea typeface="Lora"/>
                <a:cs typeface="Lora"/>
                <a:sym typeface="Lora"/>
              </a:defRPr>
            </a:lvl7pPr>
            <a:lvl8pPr lvl="7" algn="r">
              <a:buNone/>
              <a:defRPr sz="1333">
                <a:solidFill>
                  <a:srgbClr val="1D1D1B"/>
                </a:solidFill>
                <a:latin typeface="Lora"/>
                <a:ea typeface="Lora"/>
                <a:cs typeface="Lora"/>
                <a:sym typeface="Lora"/>
              </a:defRPr>
            </a:lvl8pPr>
            <a:lvl9pPr lvl="8" algn="r">
              <a:buNone/>
              <a:defRPr sz="1333">
                <a:solidFill>
                  <a:srgbClr val="1D1D1B"/>
                </a:solidFill>
                <a:latin typeface="Lora"/>
                <a:ea typeface="Lora"/>
                <a:cs typeface="Lora"/>
                <a:sym typeface="Lora"/>
              </a:defRPr>
            </a:lvl9pPr>
          </a:lstStyle>
          <a:p>
            <a:pPr>
              <a:buClr>
                <a:srgbClr val="000000"/>
              </a:buClr>
              <a:buFont typeface="Arial"/>
              <a:buNone/>
            </a:pPr>
            <a:fld id="{00000000-1234-1234-1234-123412341234}" type="slidenum">
              <a:rPr lang="en" kern="0"/>
              <a:pPr>
                <a:buClr>
                  <a:srgbClr val="000000"/>
                </a:buClr>
                <a:buFont typeface="Arial"/>
                <a:buNone/>
              </a:pPr>
              <a:t>‹#›</a:t>
            </a:fld>
            <a:endParaRPr kern="0"/>
          </a:p>
        </p:txBody>
      </p:sp>
    </p:spTree>
    <p:extLst>
      <p:ext uri="{BB962C8B-B14F-4D97-AF65-F5344CB8AC3E}">
        <p14:creationId xmlns:p14="http://schemas.microsoft.com/office/powerpoint/2010/main" val="1315712399"/>
      </p:ext>
    </p:extLst>
  </p:cSld>
  <p:clrMap bg1="lt1" tx1="dk1" bg2="dk2" tx2="lt2" accent1="accent1" accent2="accent2" accent3="accent3" accent4="accent4" accent5="accent5" accent6="accent6" hlink="hlink" folHlink="folHlink"/>
  <p:sldLayoutIdLst>
    <p:sldLayoutId id="2147483713" r:id="rId1"/>
    <p:sldLayoutId id="2147483714"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29BF40-CC99-4643-A545-9801C5516A05}" type="datetimeFigureOut">
              <a:rPr lang="en-US" smtClean="0">
                <a:solidFill>
                  <a:prstClr val="black">
                    <a:tint val="75000"/>
                  </a:prstClr>
                </a:solidFill>
              </a:rPr>
              <a:pPr/>
              <a:t>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B4CDB9-2491-4062-8FD1-8BD7F190DE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9338155"/>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mailto:m.abuabiah@najah.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m.abuabiah@najah.edu"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2" name="Google Shape;72;p12"/>
          <p:cNvGrpSpPr/>
          <p:nvPr/>
        </p:nvGrpSpPr>
        <p:grpSpPr>
          <a:xfrm>
            <a:off x="1722841" y="4656408"/>
            <a:ext cx="287955" cy="456533"/>
            <a:chOff x="6718575" y="2318625"/>
            <a:chExt cx="256950" cy="407375"/>
          </a:xfrm>
        </p:grpSpPr>
        <p:sp>
          <p:nvSpPr>
            <p:cNvPr id="73" name="Google Shape;73;p12"/>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74" name="Google Shape;74;p12"/>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dirty="0">
                <a:solidFill>
                  <a:srgbClr val="000000"/>
                </a:solidFill>
                <a:cs typeface="Arial"/>
                <a:sym typeface="Arial"/>
              </a:endParaRPr>
            </a:p>
          </p:txBody>
        </p:sp>
        <p:sp>
          <p:nvSpPr>
            <p:cNvPr id="75" name="Google Shape;75;p12"/>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76" name="Google Shape;76;p12"/>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77" name="Google Shape;77;p12"/>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78" name="Google Shape;78;p12"/>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79" name="Google Shape;79;p12"/>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0" name="Google Shape;80;p12"/>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grpSp>
      <p:pic>
        <p:nvPicPr>
          <p:cNvPr id="3" name="Picture 2">
            <a:extLst>
              <a:ext uri="{FF2B5EF4-FFF2-40B4-BE49-F238E27FC236}">
                <a16:creationId xmlns:a16="http://schemas.microsoft.com/office/drawing/2014/main" id="{42DB5400-DA7F-4B76-8860-E1D942432D82}"/>
              </a:ext>
            </a:extLst>
          </p:cNvPr>
          <p:cNvPicPr>
            <a:picLocks noChangeAspect="1"/>
          </p:cNvPicPr>
          <p:nvPr/>
        </p:nvPicPr>
        <p:blipFill>
          <a:blip r:embed="rId3"/>
          <a:stretch>
            <a:fillRect/>
          </a:stretch>
        </p:blipFill>
        <p:spPr>
          <a:xfrm>
            <a:off x="273498" y="226974"/>
            <a:ext cx="1398543" cy="1398543"/>
          </a:xfrm>
          <a:prstGeom prst="rect">
            <a:avLst/>
          </a:prstGeom>
        </p:spPr>
      </p:pic>
      <p:sp>
        <p:nvSpPr>
          <p:cNvPr id="4" name="Rectangle 3">
            <a:extLst>
              <a:ext uri="{FF2B5EF4-FFF2-40B4-BE49-F238E27FC236}">
                <a16:creationId xmlns:a16="http://schemas.microsoft.com/office/drawing/2014/main" id="{35F6331A-200E-40DE-872A-1E888837F355}"/>
              </a:ext>
            </a:extLst>
          </p:cNvPr>
          <p:cNvSpPr/>
          <p:nvPr/>
        </p:nvSpPr>
        <p:spPr>
          <a:xfrm>
            <a:off x="324298" y="5191285"/>
            <a:ext cx="3224283" cy="1528945"/>
          </a:xfrm>
          <a:prstGeom prst="rect">
            <a:avLst/>
          </a:prstGeom>
        </p:spPr>
        <p:txBody>
          <a:bodyPr wrap="square">
            <a:spAutoFit/>
          </a:bodyPr>
          <a:lstStyle/>
          <a:p>
            <a:pPr>
              <a:buClr>
                <a:srgbClr val="000000"/>
              </a:buClr>
              <a:buFont typeface="Arial"/>
              <a:buNone/>
            </a:pPr>
            <a:r>
              <a:rPr lang="en-US" sz="1867" kern="0" dirty="0">
                <a:solidFill>
                  <a:srgbClr val="000000"/>
                </a:solidFill>
                <a:latin typeface="Times New Roman" panose="02020603050405020304" pitchFamily="18" charset="0"/>
                <a:cs typeface="Times New Roman" panose="02020603050405020304" pitchFamily="18" charset="0"/>
                <a:sym typeface="Arial"/>
              </a:rPr>
              <a:t>DONE BY:</a:t>
            </a:r>
          </a:p>
          <a:p>
            <a:pPr marL="380990" indent="-380990">
              <a:buClr>
                <a:srgbClr val="000000"/>
              </a:buClr>
              <a:buFont typeface="Arial" panose="020B0604020202020204" pitchFamily="34" charset="0"/>
              <a:buChar char="•"/>
            </a:pPr>
            <a:r>
              <a:rPr lang="en-US" sz="1867" b="1" kern="0" dirty="0">
                <a:solidFill>
                  <a:srgbClr val="000000"/>
                </a:solidFill>
                <a:latin typeface="Times New Roman" panose="02020603050405020304" pitchFamily="18" charset="0"/>
                <a:cs typeface="Times New Roman" panose="02020603050405020304" pitchFamily="18" charset="0"/>
                <a:sym typeface="Arial"/>
              </a:rPr>
              <a:t>Khailaa Mashaqi</a:t>
            </a:r>
          </a:p>
          <a:p>
            <a:pPr marL="380990" indent="-380990">
              <a:buClr>
                <a:srgbClr val="000000"/>
              </a:buClr>
              <a:buFont typeface="Arial" panose="020B0604020202020204" pitchFamily="34" charset="0"/>
              <a:buChar char="•"/>
            </a:pPr>
            <a:r>
              <a:rPr lang="en-US" sz="1867" b="1" kern="0" dirty="0">
                <a:solidFill>
                  <a:srgbClr val="000000"/>
                </a:solidFill>
                <a:latin typeface="Times New Roman" panose="02020603050405020304" pitchFamily="18" charset="0"/>
                <a:cs typeface="Times New Roman" panose="02020603050405020304" pitchFamily="18" charset="0"/>
                <a:sym typeface="Arial"/>
              </a:rPr>
              <a:t>Khaled AL-</a:t>
            </a:r>
            <a:r>
              <a:rPr lang="en-US" sz="1867" b="1" kern="0" dirty="0" err="1">
                <a:solidFill>
                  <a:srgbClr val="000000"/>
                </a:solidFill>
                <a:latin typeface="Times New Roman" panose="02020603050405020304" pitchFamily="18" charset="0"/>
                <a:cs typeface="Times New Roman" panose="02020603050405020304" pitchFamily="18" charset="0"/>
                <a:sym typeface="Arial"/>
              </a:rPr>
              <a:t>Amarneh</a:t>
            </a:r>
            <a:endParaRPr lang="en-US" sz="1867" b="1" kern="0" dirty="0">
              <a:solidFill>
                <a:srgbClr val="000000"/>
              </a:solidFill>
              <a:latin typeface="Times New Roman" panose="02020603050405020304" pitchFamily="18" charset="0"/>
              <a:cs typeface="Times New Roman" panose="02020603050405020304" pitchFamily="18" charset="0"/>
              <a:sym typeface="Arial"/>
            </a:endParaRPr>
          </a:p>
          <a:p>
            <a:pPr marL="380990" indent="-380990">
              <a:buClr>
                <a:srgbClr val="000000"/>
              </a:buClr>
              <a:buFont typeface="Arial" panose="020B0604020202020204" pitchFamily="34" charset="0"/>
              <a:buChar char="•"/>
            </a:pPr>
            <a:r>
              <a:rPr lang="en-US" sz="1867" b="1" kern="0" dirty="0">
                <a:solidFill>
                  <a:srgbClr val="000000"/>
                </a:solidFill>
                <a:latin typeface="Times New Roman" panose="02020603050405020304" pitchFamily="18" charset="0"/>
                <a:cs typeface="Times New Roman" panose="02020603050405020304" pitchFamily="18" charset="0"/>
                <a:sym typeface="Arial"/>
              </a:rPr>
              <a:t>Sawsan Abuamara</a:t>
            </a:r>
          </a:p>
          <a:p>
            <a:pPr marL="380990" indent="-380990">
              <a:buClr>
                <a:srgbClr val="000000"/>
              </a:buClr>
              <a:buFont typeface="Arial" panose="020B0604020202020204" pitchFamily="34" charset="0"/>
              <a:buChar char="•"/>
            </a:pPr>
            <a:r>
              <a:rPr lang="en-US" sz="1867" b="1" kern="0" dirty="0">
                <a:solidFill>
                  <a:srgbClr val="000000"/>
                </a:solidFill>
                <a:latin typeface="Times New Roman" panose="02020603050405020304" pitchFamily="18" charset="0"/>
                <a:cs typeface="Times New Roman" panose="02020603050405020304" pitchFamily="18" charset="0"/>
                <a:sym typeface="Arial"/>
              </a:rPr>
              <a:t>Numan Hamad</a:t>
            </a:r>
          </a:p>
        </p:txBody>
      </p:sp>
      <p:sp>
        <p:nvSpPr>
          <p:cNvPr id="5" name="Rectangle 4">
            <a:extLst>
              <a:ext uri="{FF2B5EF4-FFF2-40B4-BE49-F238E27FC236}">
                <a16:creationId xmlns:a16="http://schemas.microsoft.com/office/drawing/2014/main" id="{B6C182F2-3A3C-4DBB-8233-B8462178B929}"/>
              </a:ext>
            </a:extLst>
          </p:cNvPr>
          <p:cNvSpPr/>
          <p:nvPr/>
        </p:nvSpPr>
        <p:spPr>
          <a:xfrm>
            <a:off x="8395177" y="5494070"/>
            <a:ext cx="3355049" cy="954300"/>
          </a:xfrm>
          <a:prstGeom prst="rect">
            <a:avLst/>
          </a:prstGeom>
        </p:spPr>
        <p:txBody>
          <a:bodyPr wrap="square">
            <a:spAutoFit/>
          </a:bodyPr>
          <a:lstStyle/>
          <a:p>
            <a:pPr>
              <a:buClr>
                <a:srgbClr val="000000"/>
              </a:buClr>
              <a:buFont typeface="Arial"/>
              <a:buNone/>
            </a:pPr>
            <a:r>
              <a:rPr lang="en-US" sz="1867" kern="0" dirty="0">
                <a:solidFill>
                  <a:srgbClr val="000000"/>
                </a:solidFill>
                <a:latin typeface="Times New Roman" panose="02020603050405020304" pitchFamily="18" charset="0"/>
                <a:cs typeface="Times New Roman" panose="02020603050405020304" pitchFamily="18" charset="0"/>
                <a:sym typeface="Arial"/>
              </a:rPr>
              <a:t>SUPERVISOR:</a:t>
            </a:r>
          </a:p>
          <a:p>
            <a:pPr>
              <a:buClr>
                <a:srgbClr val="000000"/>
              </a:buClr>
              <a:buFont typeface="Arial"/>
              <a:buNone/>
            </a:pPr>
            <a:r>
              <a:rPr lang="en-US" sz="1867" b="1" kern="0" dirty="0">
                <a:solidFill>
                  <a:srgbClr val="000000"/>
                </a:solidFill>
                <a:latin typeface="Times New Roman" panose="02020603050405020304" pitchFamily="18" charset="0"/>
                <a:cs typeface="Times New Roman" panose="02020603050405020304" pitchFamily="18" charset="0"/>
                <a:sym typeface="Arial"/>
              </a:rPr>
              <a:t>Dr. Mohammad Abuabiah</a:t>
            </a:r>
          </a:p>
          <a:p>
            <a:pPr>
              <a:buClr>
                <a:srgbClr val="000000"/>
              </a:buClr>
              <a:buFont typeface="Arial"/>
              <a:buNone/>
            </a:pPr>
            <a:r>
              <a:rPr lang="en-US" sz="1867" kern="0" dirty="0">
                <a:solidFill>
                  <a:srgbClr val="000000"/>
                </a:solidFill>
                <a:latin typeface="Times New Roman" panose="02020603050405020304" pitchFamily="18" charset="0"/>
                <a:cs typeface="Times New Roman" panose="02020603050405020304" pitchFamily="18" charset="0"/>
                <a:sym typeface="Arial"/>
                <a:hlinkClick r:id="rId4"/>
              </a:rPr>
              <a:t>m.abuabiah@najah.edu</a:t>
            </a:r>
            <a:endParaRPr lang="en-US" sz="1867"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TextBox 5">
            <a:extLst>
              <a:ext uri="{FF2B5EF4-FFF2-40B4-BE49-F238E27FC236}">
                <a16:creationId xmlns:a16="http://schemas.microsoft.com/office/drawing/2014/main" id="{75A38F55-950E-4127-B921-8D517BB64BE3}"/>
              </a:ext>
            </a:extLst>
          </p:cNvPr>
          <p:cNvSpPr txBox="1"/>
          <p:nvPr/>
        </p:nvSpPr>
        <p:spPr>
          <a:xfrm>
            <a:off x="1221639" y="2941266"/>
            <a:ext cx="9748723" cy="1569660"/>
          </a:xfrm>
          <a:prstGeom prst="rect">
            <a:avLst/>
          </a:prstGeom>
          <a:noFill/>
        </p:spPr>
        <p:txBody>
          <a:bodyPr wrap="square" rtlCol="0">
            <a:spAutoFit/>
          </a:bodyPr>
          <a:lstStyle/>
          <a:p>
            <a:pPr algn="ctr">
              <a:buClr>
                <a:srgbClr val="000000"/>
              </a:buClr>
              <a:buFont typeface="Arial"/>
              <a:buNone/>
            </a:pPr>
            <a:r>
              <a:rPr lang="en-US" sz="4800" b="1" kern="0" dirty="0">
                <a:solidFill>
                  <a:srgbClr val="000000"/>
                </a:solidFill>
                <a:latin typeface="Times New Roman" panose="02020603050405020304" pitchFamily="18" charset="0"/>
                <a:cs typeface="Times New Roman" panose="02020603050405020304" pitchFamily="18" charset="0"/>
                <a:sym typeface="Arial"/>
              </a:rPr>
              <a:t>Auto Tire Inflation System</a:t>
            </a:r>
          </a:p>
          <a:p>
            <a:pPr algn="ctr">
              <a:buClr>
                <a:srgbClr val="000000"/>
              </a:buClr>
              <a:buFont typeface="Arial"/>
              <a:buNone/>
            </a:pPr>
            <a:r>
              <a:rPr lang="en-US" sz="4800" kern="0" dirty="0">
                <a:solidFill>
                  <a:srgbClr val="000000"/>
                </a:solidFill>
                <a:latin typeface="Times New Roman" panose="02020603050405020304" pitchFamily="18" charset="0"/>
                <a:cs typeface="Times New Roman" panose="02020603050405020304" pitchFamily="18" charset="0"/>
                <a:sym typeface="Arial"/>
              </a:rPr>
              <a:t>(</a:t>
            </a:r>
            <a:r>
              <a:rPr lang="en-US" sz="4800" b="1" kern="0" dirty="0">
                <a:solidFill>
                  <a:srgbClr val="000000"/>
                </a:solidFill>
                <a:latin typeface="Times New Roman" panose="02020603050405020304" pitchFamily="18" charset="0"/>
                <a:cs typeface="Times New Roman" panose="02020603050405020304" pitchFamily="18" charset="0"/>
                <a:sym typeface="Arial"/>
              </a:rPr>
              <a:t>ATIS</a:t>
            </a:r>
            <a:r>
              <a:rPr lang="en-US" sz="4800" kern="0" dirty="0">
                <a:solidFill>
                  <a:srgbClr val="000000"/>
                </a:solidFill>
                <a:latin typeface="Times New Roman" panose="02020603050405020304" pitchFamily="18" charset="0"/>
                <a:cs typeface="Times New Roman" panose="02020603050405020304" pitchFamily="18" charset="0"/>
                <a:sym typeface="Arial"/>
              </a:rPr>
              <a:t>)</a:t>
            </a:r>
          </a:p>
        </p:txBody>
      </p:sp>
      <p:sp>
        <p:nvSpPr>
          <p:cNvPr id="2" name="TextBox 1">
            <a:extLst>
              <a:ext uri="{FF2B5EF4-FFF2-40B4-BE49-F238E27FC236}">
                <a16:creationId xmlns:a16="http://schemas.microsoft.com/office/drawing/2014/main" id="{2BBE1EB7-48FB-453E-9E58-87182749BA60}"/>
              </a:ext>
            </a:extLst>
          </p:cNvPr>
          <p:cNvSpPr txBox="1"/>
          <p:nvPr/>
        </p:nvSpPr>
        <p:spPr>
          <a:xfrm>
            <a:off x="2412559" y="226974"/>
            <a:ext cx="7620441" cy="1687963"/>
          </a:xfrm>
          <a:prstGeom prst="rect">
            <a:avLst/>
          </a:prstGeom>
          <a:noFill/>
        </p:spPr>
        <p:txBody>
          <a:bodyPr wrap="square" rtlCol="0">
            <a:spAutoFit/>
          </a:bodyPr>
          <a:lstStyle/>
          <a:p>
            <a:pPr algn="ctr">
              <a:lnSpc>
                <a:spcPct val="150000"/>
              </a:lnSpc>
              <a:buClr>
                <a:srgbClr val="000000"/>
              </a:buClr>
              <a:buFont typeface="Arial"/>
              <a:buNone/>
            </a:pPr>
            <a:r>
              <a:rPr lang="en-US" sz="2400" b="1" kern="0" dirty="0">
                <a:solidFill>
                  <a:srgbClr val="000000"/>
                </a:solidFill>
                <a:latin typeface="Times New Roman" panose="02020603050405020304" pitchFamily="18" charset="0"/>
                <a:cs typeface="Times New Roman" panose="02020603050405020304" pitchFamily="18" charset="0"/>
                <a:sym typeface="Arial"/>
              </a:rPr>
              <a:t>AN-Najah National University</a:t>
            </a:r>
          </a:p>
          <a:p>
            <a:pPr algn="ctr">
              <a:lnSpc>
                <a:spcPct val="150000"/>
              </a:lnSpc>
              <a:buClr>
                <a:srgbClr val="000000"/>
              </a:buClr>
              <a:buFont typeface="Arial"/>
              <a:buNone/>
            </a:pPr>
            <a:r>
              <a:rPr lang="en-US" sz="2400" b="1" kern="0" dirty="0">
                <a:solidFill>
                  <a:srgbClr val="000000"/>
                </a:solidFill>
                <a:latin typeface="Times New Roman" panose="02020603050405020304" pitchFamily="18" charset="0"/>
                <a:cs typeface="Times New Roman" panose="02020603050405020304" pitchFamily="18" charset="0"/>
                <a:sym typeface="Arial"/>
              </a:rPr>
              <a:t>Faculty of Engineering &amp; Information Technology</a:t>
            </a:r>
          </a:p>
          <a:p>
            <a:pPr algn="ctr">
              <a:lnSpc>
                <a:spcPct val="150000"/>
              </a:lnSpc>
              <a:buClr>
                <a:srgbClr val="000000"/>
              </a:buClr>
              <a:buFont typeface="Arial"/>
              <a:buNone/>
            </a:pPr>
            <a:r>
              <a:rPr lang="en-US" sz="2400" b="1" kern="0" dirty="0">
                <a:solidFill>
                  <a:srgbClr val="000000"/>
                </a:solidFill>
                <a:latin typeface="Times New Roman" panose="02020603050405020304" pitchFamily="18" charset="0"/>
                <a:cs typeface="Times New Roman" panose="02020603050405020304" pitchFamily="18" charset="0"/>
                <a:sym typeface="Arial"/>
              </a:rPr>
              <a:t>Mechanical and Mechatronics Engineering Department</a:t>
            </a:r>
          </a:p>
        </p:txBody>
      </p:sp>
      <p:sp>
        <p:nvSpPr>
          <p:cNvPr id="9" name="TextBox 8">
            <a:extLst>
              <a:ext uri="{FF2B5EF4-FFF2-40B4-BE49-F238E27FC236}">
                <a16:creationId xmlns:a16="http://schemas.microsoft.com/office/drawing/2014/main" id="{ADEBEA2F-8CD4-48AF-9A83-5DDF10B2C6D1}"/>
              </a:ext>
            </a:extLst>
          </p:cNvPr>
          <p:cNvSpPr txBox="1"/>
          <p:nvPr/>
        </p:nvSpPr>
        <p:spPr>
          <a:xfrm>
            <a:off x="4880269" y="5633058"/>
            <a:ext cx="2183219" cy="379656"/>
          </a:xfrm>
          <a:prstGeom prst="rect">
            <a:avLst/>
          </a:prstGeom>
          <a:noFill/>
        </p:spPr>
        <p:txBody>
          <a:bodyPr wrap="square" rtlCol="0">
            <a:spAutoFit/>
          </a:bodyPr>
          <a:lstStyle/>
          <a:p>
            <a:pPr>
              <a:buClr>
                <a:srgbClr val="000000"/>
              </a:buClr>
              <a:buFont typeface="Arial"/>
              <a:buNone/>
            </a:pPr>
            <a:r>
              <a:rPr lang="en-US" sz="1867" b="1" kern="0" dirty="0">
                <a:solidFill>
                  <a:srgbClr val="000000"/>
                </a:solidFill>
                <a:latin typeface="Times New Roman" panose="02020603050405020304" pitchFamily="18" charset="0"/>
                <a:cs typeface="Times New Roman" panose="02020603050405020304" pitchFamily="18" charset="0"/>
                <a:sym typeface="Arial"/>
              </a:rPr>
              <a:t>Jan 02, 2021</a:t>
            </a:r>
          </a:p>
        </p:txBody>
      </p:sp>
      <p:sp>
        <p:nvSpPr>
          <p:cNvPr id="19" name="TextBox 18">
            <a:extLst>
              <a:ext uri="{FF2B5EF4-FFF2-40B4-BE49-F238E27FC236}">
                <a16:creationId xmlns:a16="http://schemas.microsoft.com/office/drawing/2014/main" id="{9BEC47F8-8434-4350-80CC-62F40F29DD59}"/>
              </a:ext>
            </a:extLst>
          </p:cNvPr>
          <p:cNvSpPr txBox="1"/>
          <p:nvPr/>
        </p:nvSpPr>
        <p:spPr>
          <a:xfrm>
            <a:off x="2915941" y="2102462"/>
            <a:ext cx="6111874" cy="579967"/>
          </a:xfrm>
          <a:prstGeom prst="rect">
            <a:avLst/>
          </a:prstGeom>
          <a:noFill/>
        </p:spPr>
        <p:txBody>
          <a:bodyPr wrap="square">
            <a:spAutoFit/>
          </a:bodyPr>
          <a:lstStyle/>
          <a:p>
            <a:pPr algn="ctr">
              <a:lnSpc>
                <a:spcPct val="150000"/>
              </a:lnSpc>
              <a:buClr>
                <a:srgbClr val="000000"/>
              </a:buClr>
              <a:buFont typeface="Arial"/>
              <a:buNone/>
            </a:pPr>
            <a:r>
              <a:rPr lang="en-US" sz="2400" b="1" u="sng" kern="0" dirty="0">
                <a:solidFill>
                  <a:srgbClr val="000000"/>
                </a:solidFill>
                <a:latin typeface="Times New Roman" panose="02020603050405020304" pitchFamily="18" charset="0"/>
                <a:cs typeface="Times New Roman" panose="02020603050405020304" pitchFamily="18" charset="0"/>
                <a:sym typeface="Arial"/>
              </a:rPr>
              <a:t>Graduation Project 2</a:t>
            </a:r>
          </a:p>
        </p:txBody>
      </p:sp>
    </p:spTree>
    <p:extLst>
      <p:ext uri="{BB962C8B-B14F-4D97-AF65-F5344CB8AC3E}">
        <p14:creationId xmlns:p14="http://schemas.microsoft.com/office/powerpoint/2010/main" val="16884251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71B94-B2CD-4702-A0E1-0BD38ADE0DA7}"/>
              </a:ext>
            </a:extLst>
          </p:cNvPr>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Mechanical design </a:t>
            </a:r>
          </a:p>
        </p:txBody>
      </p:sp>
      <p:sp>
        <p:nvSpPr>
          <p:cNvPr id="5" name="Slide Number Placeholder 4">
            <a:extLst>
              <a:ext uri="{FF2B5EF4-FFF2-40B4-BE49-F238E27FC236}">
                <a16:creationId xmlns:a16="http://schemas.microsoft.com/office/drawing/2014/main" id="{37AE8786-B42D-4CF9-8630-CB1BE58F3486}"/>
              </a:ext>
            </a:extLst>
          </p:cNvPr>
          <p:cNvSpPr>
            <a:spLocks noGrp="1"/>
          </p:cNvSpPr>
          <p:nvPr>
            <p:ph type="sldNum" idx="12"/>
          </p:nvPr>
        </p:nvSpPr>
        <p:spPr/>
        <p:txBody>
          <a:bodyPr/>
          <a:lstStyle/>
          <a:p>
            <a:fld id="{00000000-1234-1234-1234-123412341234}" type="slidenum">
              <a:rPr lang="en" smtClean="0"/>
              <a:pPr/>
              <a:t>10</a:t>
            </a:fld>
            <a:endParaRPr lang="en"/>
          </a:p>
        </p:txBody>
      </p:sp>
      <p:pic>
        <p:nvPicPr>
          <p:cNvPr id="6" name="Picture 5">
            <a:extLst>
              <a:ext uri="{FF2B5EF4-FFF2-40B4-BE49-F238E27FC236}">
                <a16:creationId xmlns:a16="http://schemas.microsoft.com/office/drawing/2014/main" id="{C64CFEF6-67EC-4D54-913F-92A334257ED7}"/>
              </a:ext>
            </a:extLst>
          </p:cNvPr>
          <p:cNvPicPr>
            <a:picLocks noChangeAspect="1"/>
          </p:cNvPicPr>
          <p:nvPr/>
        </p:nvPicPr>
        <p:blipFill>
          <a:blip r:embed="rId2"/>
          <a:stretch>
            <a:fillRect/>
          </a:stretch>
        </p:blipFill>
        <p:spPr>
          <a:xfrm>
            <a:off x="269074" y="73095"/>
            <a:ext cx="1069143" cy="1069143"/>
          </a:xfrm>
          <a:prstGeom prst="rect">
            <a:avLst/>
          </a:prstGeom>
        </p:spPr>
      </p:pic>
      <p:sp>
        <p:nvSpPr>
          <p:cNvPr id="7" name="Slide Number Placeholder 4">
            <a:extLst>
              <a:ext uri="{FF2B5EF4-FFF2-40B4-BE49-F238E27FC236}">
                <a16:creationId xmlns:a16="http://schemas.microsoft.com/office/drawing/2014/main" id="{C1F0FB4D-9D60-4D2C-91AB-FDEE5BF026F8}"/>
              </a:ext>
            </a:extLst>
          </p:cNvPr>
          <p:cNvSpPr txBox="1">
            <a:spLocks/>
          </p:cNvSpPr>
          <p:nvPr/>
        </p:nvSpPr>
        <p:spPr>
          <a:xfrm>
            <a:off x="1" y="6361487"/>
            <a:ext cx="12192001"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endParaRPr lang="en" sz="1333" kern="0" dirty="0"/>
          </a:p>
        </p:txBody>
      </p:sp>
      <p:sp>
        <p:nvSpPr>
          <p:cNvPr id="8" name="Content Placeholder 2"/>
          <p:cNvSpPr txBox="1">
            <a:spLocks/>
          </p:cNvSpPr>
          <p:nvPr/>
        </p:nvSpPr>
        <p:spPr>
          <a:xfrm>
            <a:off x="0" y="1811025"/>
            <a:ext cx="11915213" cy="7642436"/>
          </a:xfrm>
          <a:prstGeom prst="rect">
            <a:avLst/>
          </a:prstGeom>
        </p:spPr>
        <p:txBody>
          <a:bodyPr vert="horz" lIns="121920" tIns="60960" rIns="121920" bIns="6096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667" dirty="0">
                <a:solidFill>
                  <a:srgbClr val="000000"/>
                </a:solidFill>
                <a:latin typeface="Times New Roman" panose="02020603050405020304" pitchFamily="18" charset="0"/>
                <a:cs typeface="Times New Roman" panose="02020603050405020304" pitchFamily="18" charset="0"/>
                <a:sym typeface="Arial"/>
              </a:rPr>
              <a:t>Rotary joint: It is thus a device that provides a seal between a stationary supply passage (such as pipe or tubing) and a rotating part(in our case is the wheel).</a:t>
            </a:r>
          </a:p>
          <a:p>
            <a:r>
              <a:rPr lang="en-GB" sz="2667" dirty="0">
                <a:solidFill>
                  <a:srgbClr val="000000"/>
                </a:solidFill>
                <a:latin typeface="Times New Roman" panose="02020603050405020304" pitchFamily="18" charset="0"/>
                <a:cs typeface="Times New Roman" panose="02020603050405020304" pitchFamily="18" charset="0"/>
                <a:sym typeface="Arial"/>
              </a:rPr>
              <a:t>ATIS use a rotary joint that fixed opposite the wheel centre to connect the wheel with the air compressor</a:t>
            </a:r>
            <a:endParaRPr lang="en-US" sz="2667" dirty="0">
              <a:solidFill>
                <a:srgbClr val="000000"/>
              </a:solidFill>
              <a:latin typeface="Times New Roman" panose="02020603050405020304" pitchFamily="18" charset="0"/>
              <a:cs typeface="Times New Roman" panose="02020603050405020304" pitchFamily="18" charset="0"/>
              <a:sym typeface="Arial"/>
            </a:endParaRPr>
          </a:p>
        </p:txBody>
      </p:sp>
      <p:pic>
        <p:nvPicPr>
          <p:cNvPr id="9" name="Picture 8"/>
          <p:cNvPicPr>
            <a:picLocks noChangeAspect="1"/>
          </p:cNvPicPr>
          <p:nvPr/>
        </p:nvPicPr>
        <p:blipFill>
          <a:blip r:embed="rId3"/>
          <a:stretch>
            <a:fillRect/>
          </a:stretch>
        </p:blipFill>
        <p:spPr>
          <a:xfrm>
            <a:off x="1611365" y="3492478"/>
            <a:ext cx="4788097" cy="2578609"/>
          </a:xfrm>
          <a:prstGeom prst="rect">
            <a:avLst/>
          </a:prstGeom>
        </p:spPr>
      </p:pic>
      <p:pic>
        <p:nvPicPr>
          <p:cNvPr id="10" name="Picture 9"/>
          <p:cNvPicPr>
            <a:picLocks noChangeAspect="1"/>
          </p:cNvPicPr>
          <p:nvPr/>
        </p:nvPicPr>
        <p:blipFill>
          <a:blip r:embed="rId4"/>
          <a:stretch>
            <a:fillRect/>
          </a:stretch>
        </p:blipFill>
        <p:spPr>
          <a:xfrm>
            <a:off x="7012867" y="3244279"/>
            <a:ext cx="2968821" cy="3075005"/>
          </a:xfrm>
          <a:prstGeom prst="rect">
            <a:avLst/>
          </a:prstGeom>
        </p:spPr>
      </p:pic>
      <p:sp>
        <p:nvSpPr>
          <p:cNvPr id="3" name="Rectangle 2"/>
          <p:cNvSpPr/>
          <p:nvPr/>
        </p:nvSpPr>
        <p:spPr>
          <a:xfrm>
            <a:off x="11793477" y="6410869"/>
            <a:ext cx="312906" cy="369332"/>
          </a:xfrm>
          <a:prstGeom prst="rect">
            <a:avLst/>
          </a:prstGeom>
        </p:spPr>
        <p:txBody>
          <a:bodyPr wrap="none">
            <a:spAutoFit/>
          </a:bodyPr>
          <a:lstStyle/>
          <a:p>
            <a:r>
              <a:rPr lang="ar-JO" dirty="0"/>
              <a:t>9</a:t>
            </a:r>
            <a:endParaRPr lang="en-US" dirty="0"/>
          </a:p>
        </p:txBody>
      </p:sp>
    </p:spTree>
    <p:extLst>
      <p:ext uri="{BB962C8B-B14F-4D97-AF65-F5344CB8AC3E}">
        <p14:creationId xmlns:p14="http://schemas.microsoft.com/office/powerpoint/2010/main" val="3015691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97999-450C-4A5E-B048-EDF1C5CA8D23}"/>
              </a:ext>
            </a:extLst>
          </p:cNvPr>
          <p:cNvSpPr>
            <a:spLocks noGrp="1"/>
          </p:cNvSpPr>
          <p:nvPr>
            <p:ph type="title"/>
          </p:nvPr>
        </p:nvSpPr>
        <p:spPr/>
        <p:txBody>
          <a:bodyPr>
            <a:noAutofit/>
          </a:bodyPr>
          <a:lstStyle/>
          <a:p>
            <a:r>
              <a:rPr lang="en-US" sz="2800" dirty="0">
                <a:latin typeface="Times New Roman" panose="02020603050405020304" pitchFamily="18" charset="0"/>
                <a:cs typeface="Times New Roman" panose="02020603050405020304" pitchFamily="18" charset="0"/>
              </a:rPr>
              <a:t>Electrical design</a:t>
            </a:r>
          </a:p>
        </p:txBody>
      </p:sp>
      <p:sp>
        <p:nvSpPr>
          <p:cNvPr id="5" name="Slide Number Placeholder 4">
            <a:extLst>
              <a:ext uri="{FF2B5EF4-FFF2-40B4-BE49-F238E27FC236}">
                <a16:creationId xmlns:a16="http://schemas.microsoft.com/office/drawing/2014/main" id="{52076C58-1916-4CA4-903D-D9474B268483}"/>
              </a:ext>
            </a:extLst>
          </p:cNvPr>
          <p:cNvSpPr>
            <a:spLocks noGrp="1"/>
          </p:cNvSpPr>
          <p:nvPr>
            <p:ph type="sldNum" idx="12"/>
          </p:nvPr>
        </p:nvSpPr>
        <p:spPr/>
        <p:txBody>
          <a:bodyPr/>
          <a:lstStyle/>
          <a:p>
            <a:fld id="{00000000-1234-1234-1234-123412341234}" type="slidenum">
              <a:rPr lang="en" smtClean="0"/>
              <a:pPr/>
              <a:t>11</a:t>
            </a:fld>
            <a:endParaRPr lang="en"/>
          </a:p>
        </p:txBody>
      </p:sp>
      <p:pic>
        <p:nvPicPr>
          <p:cNvPr id="6" name="Picture 5">
            <a:extLst>
              <a:ext uri="{FF2B5EF4-FFF2-40B4-BE49-F238E27FC236}">
                <a16:creationId xmlns:a16="http://schemas.microsoft.com/office/drawing/2014/main" id="{2657F49C-B9F1-4401-8734-79207BD69678}"/>
              </a:ext>
            </a:extLst>
          </p:cNvPr>
          <p:cNvPicPr>
            <a:picLocks noChangeAspect="1"/>
          </p:cNvPicPr>
          <p:nvPr/>
        </p:nvPicPr>
        <p:blipFill>
          <a:blip r:embed="rId2"/>
          <a:stretch>
            <a:fillRect/>
          </a:stretch>
        </p:blipFill>
        <p:spPr>
          <a:xfrm>
            <a:off x="271447" y="73095"/>
            <a:ext cx="1069143" cy="1069143"/>
          </a:xfrm>
          <a:prstGeom prst="rect">
            <a:avLst/>
          </a:prstGeom>
        </p:spPr>
      </p:pic>
      <p:sp>
        <p:nvSpPr>
          <p:cNvPr id="7" name="Slide Number Placeholder 4">
            <a:extLst>
              <a:ext uri="{FF2B5EF4-FFF2-40B4-BE49-F238E27FC236}">
                <a16:creationId xmlns:a16="http://schemas.microsoft.com/office/drawing/2014/main" id="{38167CDD-6622-4934-A9DB-868682892A5F}"/>
              </a:ext>
            </a:extLst>
          </p:cNvPr>
          <p:cNvSpPr txBox="1">
            <a:spLocks/>
          </p:cNvSpPr>
          <p:nvPr/>
        </p:nvSpPr>
        <p:spPr>
          <a:xfrm>
            <a:off x="-1" y="6333069"/>
            <a:ext cx="12192001"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endParaRPr lang="en" sz="1333" kern="0" dirty="0"/>
          </a:p>
        </p:txBody>
      </p:sp>
      <p:sp>
        <p:nvSpPr>
          <p:cNvPr id="8" name="Content Placeholder 2"/>
          <p:cNvSpPr txBox="1">
            <a:spLocks/>
          </p:cNvSpPr>
          <p:nvPr/>
        </p:nvSpPr>
        <p:spPr>
          <a:xfrm>
            <a:off x="271447" y="3091633"/>
            <a:ext cx="12313920" cy="3150973"/>
          </a:xfrm>
          <a:prstGeom prst="rect">
            <a:avLst/>
          </a:prstGeom>
          <a:noFill/>
          <a:ln>
            <a:noFill/>
          </a:ln>
        </p:spPr>
        <p:txBody>
          <a:bodyPr spcFirstLastPara="1" wrap="square" lIns="121900" tIns="121900" rIns="121900" bIns="121900" numCol="3"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pPr indent="-609585">
              <a:buFont typeface="+mj-lt"/>
              <a:buAutoNum type="arabicPeriod"/>
            </a:pPr>
            <a:r>
              <a:rPr lang="en-US" sz="2667" kern="0" dirty="0">
                <a:latin typeface="Times New Roman" panose="02020603050405020304" pitchFamily="18" charset="0"/>
                <a:cs typeface="Times New Roman" panose="02020603050405020304" pitchFamily="18" charset="0"/>
              </a:rPr>
              <a:t>Arduino Uno.</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BTS7960 High Current 43A Motor Driver.</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250-ohm resistor.</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Air Compressor</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Sendo SS201 4-20 MA pressure sensor.</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Breadboard.</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Jumper wires.</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Diode.</a:t>
            </a:r>
          </a:p>
          <a:p>
            <a:pPr indent="-609585">
              <a:buFont typeface="+mj-lt"/>
              <a:buAutoNum type="arabicPeriod"/>
            </a:pPr>
            <a:r>
              <a:rPr lang="en-IN" sz="2667" kern="0" dirty="0">
                <a:latin typeface="Times New Roman" panose="02020603050405020304" pitchFamily="18" charset="0"/>
                <a:cs typeface="Times New Roman" panose="02020603050405020304" pitchFamily="18" charset="0"/>
              </a:rPr>
              <a:t>Solenoid Valve</a:t>
            </a:r>
            <a:r>
              <a:rPr lang="en-US" sz="2667" kern="0" dirty="0">
                <a:latin typeface="Times New Roman" panose="02020603050405020304" pitchFamily="18" charset="0"/>
                <a:cs typeface="Times New Roman" panose="02020603050405020304" pitchFamily="18" charset="0"/>
              </a:rPr>
              <a:t>.</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Relay module. </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12 volt battery.</a:t>
            </a:r>
          </a:p>
          <a:p>
            <a:pPr indent="-609585">
              <a:buFont typeface="+mj-lt"/>
              <a:buAutoNum type="arabicPeriod"/>
            </a:pPr>
            <a:r>
              <a:rPr lang="en-US" sz="2667" kern="0" dirty="0">
                <a:latin typeface="Times New Roman" panose="02020603050405020304" pitchFamily="18" charset="0"/>
                <a:cs typeface="Times New Roman" panose="02020603050405020304" pitchFamily="18" charset="0"/>
              </a:rPr>
              <a:t>9 volt battery</a:t>
            </a:r>
          </a:p>
          <a:p>
            <a:pPr indent="-609585">
              <a:buFont typeface="+mj-lt"/>
              <a:buAutoNum type="arabicPeriod"/>
            </a:pPr>
            <a:endParaRPr lang="en-US" sz="2667" kern="0" dirty="0">
              <a:latin typeface="Times New Roman" panose="02020603050405020304" pitchFamily="18" charset="0"/>
              <a:cs typeface="Times New Roman" panose="02020603050405020304" pitchFamily="18" charset="0"/>
            </a:endParaRPr>
          </a:p>
        </p:txBody>
      </p:sp>
      <p:sp>
        <p:nvSpPr>
          <p:cNvPr id="9" name="Text Placeholder 2">
            <a:extLst>
              <a:ext uri="{FF2B5EF4-FFF2-40B4-BE49-F238E27FC236}">
                <a16:creationId xmlns:a16="http://schemas.microsoft.com/office/drawing/2014/main" id="{6AD55681-E04A-457E-B3E5-D67637479A6E}"/>
              </a:ext>
            </a:extLst>
          </p:cNvPr>
          <p:cNvSpPr>
            <a:spLocks noGrp="1"/>
          </p:cNvSpPr>
          <p:nvPr>
            <p:ph type="body" idx="1"/>
          </p:nvPr>
        </p:nvSpPr>
        <p:spPr>
          <a:xfrm>
            <a:off x="269073" y="1868608"/>
            <a:ext cx="10151576" cy="939579"/>
          </a:xfrm>
        </p:spPr>
        <p:txBody>
          <a:bodyPr/>
          <a:lstStyle/>
          <a:p>
            <a:pPr marL="135463" indent="0" algn="just">
              <a:buNone/>
            </a:pPr>
            <a:r>
              <a:rPr lang="en-GB" dirty="0">
                <a:latin typeface="Times New Roman" panose="02020603050405020304" pitchFamily="18" charset="0"/>
                <a:cs typeface="Times New Roman" panose="02020603050405020304" pitchFamily="18" charset="0"/>
              </a:rPr>
              <a:t>Arduino UNO is used to control the ATIS so all selected electrical components are working with Arduino UNO.</a:t>
            </a:r>
          </a:p>
          <a:p>
            <a:pPr marL="135463" indent="0" algn="just">
              <a:buNone/>
            </a:pPr>
            <a:endParaRPr lang="en-US" sz="2133" dirty="0">
              <a:latin typeface="Times New Roman" panose="02020603050405020304" pitchFamily="18" charset="0"/>
              <a:cs typeface="Times New Roman" panose="02020603050405020304" pitchFamily="18" charset="0"/>
            </a:endParaRPr>
          </a:p>
        </p:txBody>
      </p:sp>
      <p:sp>
        <p:nvSpPr>
          <p:cNvPr id="3" name="Rectangle 2"/>
          <p:cNvSpPr/>
          <p:nvPr/>
        </p:nvSpPr>
        <p:spPr>
          <a:xfrm>
            <a:off x="11715879" y="6410869"/>
            <a:ext cx="441146" cy="369332"/>
          </a:xfrm>
          <a:prstGeom prst="rect">
            <a:avLst/>
          </a:prstGeom>
        </p:spPr>
        <p:txBody>
          <a:bodyPr wrap="none">
            <a:spAutoFit/>
          </a:bodyPr>
          <a:lstStyle/>
          <a:p>
            <a:r>
              <a:rPr lang="ar-JO" dirty="0"/>
              <a:t>10</a:t>
            </a:r>
            <a:endParaRPr lang="en-US" dirty="0"/>
          </a:p>
        </p:txBody>
      </p:sp>
    </p:spTree>
    <p:extLst>
      <p:ext uri="{BB962C8B-B14F-4D97-AF65-F5344CB8AC3E}">
        <p14:creationId xmlns:p14="http://schemas.microsoft.com/office/powerpoint/2010/main" val="197571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97999-450C-4A5E-B048-EDF1C5CA8D23}"/>
              </a:ext>
            </a:extLst>
          </p:cNvPr>
          <p:cNvSpPr>
            <a:spLocks noGrp="1"/>
          </p:cNvSpPr>
          <p:nvPr>
            <p:ph type="title"/>
          </p:nvPr>
        </p:nvSpPr>
        <p:spPr/>
        <p:txBody>
          <a:bodyPr>
            <a:noAutofit/>
          </a:bodyPr>
          <a:lstStyle/>
          <a:p>
            <a:r>
              <a:rPr lang="en-US" sz="2800" dirty="0">
                <a:latin typeface="Times New Roman" panose="02020603050405020304" pitchFamily="18" charset="0"/>
                <a:cs typeface="Times New Roman" panose="02020603050405020304" pitchFamily="18" charset="0"/>
              </a:rPr>
              <a:t>Electrical design</a:t>
            </a:r>
          </a:p>
        </p:txBody>
      </p:sp>
      <p:sp>
        <p:nvSpPr>
          <p:cNvPr id="5" name="Slide Number Placeholder 4">
            <a:extLst>
              <a:ext uri="{FF2B5EF4-FFF2-40B4-BE49-F238E27FC236}">
                <a16:creationId xmlns:a16="http://schemas.microsoft.com/office/drawing/2014/main" id="{52076C58-1916-4CA4-903D-D9474B268483}"/>
              </a:ext>
            </a:extLst>
          </p:cNvPr>
          <p:cNvSpPr>
            <a:spLocks noGrp="1"/>
          </p:cNvSpPr>
          <p:nvPr>
            <p:ph type="sldNum" idx="12"/>
          </p:nvPr>
        </p:nvSpPr>
        <p:spPr/>
        <p:txBody>
          <a:bodyPr/>
          <a:lstStyle/>
          <a:p>
            <a:fld id="{00000000-1234-1234-1234-123412341234}" type="slidenum">
              <a:rPr lang="en" smtClean="0"/>
              <a:pPr/>
              <a:t>12</a:t>
            </a:fld>
            <a:endParaRPr lang="en"/>
          </a:p>
        </p:txBody>
      </p:sp>
      <p:pic>
        <p:nvPicPr>
          <p:cNvPr id="6" name="Picture 5">
            <a:extLst>
              <a:ext uri="{FF2B5EF4-FFF2-40B4-BE49-F238E27FC236}">
                <a16:creationId xmlns:a16="http://schemas.microsoft.com/office/drawing/2014/main" id="{2657F49C-B9F1-4401-8734-79207BD69678}"/>
              </a:ext>
            </a:extLst>
          </p:cNvPr>
          <p:cNvPicPr>
            <a:picLocks noChangeAspect="1"/>
          </p:cNvPicPr>
          <p:nvPr/>
        </p:nvPicPr>
        <p:blipFill>
          <a:blip r:embed="rId2"/>
          <a:stretch>
            <a:fillRect/>
          </a:stretch>
        </p:blipFill>
        <p:spPr>
          <a:xfrm>
            <a:off x="269074" y="73095"/>
            <a:ext cx="1069143" cy="1069143"/>
          </a:xfrm>
          <a:prstGeom prst="rect">
            <a:avLst/>
          </a:prstGeom>
        </p:spPr>
      </p:pic>
      <p:sp>
        <p:nvSpPr>
          <p:cNvPr id="7" name="Slide Number Placeholder 4">
            <a:extLst>
              <a:ext uri="{FF2B5EF4-FFF2-40B4-BE49-F238E27FC236}">
                <a16:creationId xmlns:a16="http://schemas.microsoft.com/office/drawing/2014/main" id="{38167CDD-6622-4934-A9DB-868682892A5F}"/>
              </a:ext>
            </a:extLst>
          </p:cNvPr>
          <p:cNvSpPr txBox="1">
            <a:spLocks/>
          </p:cNvSpPr>
          <p:nvPr/>
        </p:nvSpPr>
        <p:spPr>
          <a:xfrm>
            <a:off x="-69431" y="6333200"/>
            <a:ext cx="12192001"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endParaRPr lang="en" sz="1333" kern="0" dirty="0"/>
          </a:p>
        </p:txBody>
      </p:sp>
      <p:pic>
        <p:nvPicPr>
          <p:cNvPr id="10" name="Content Placeholder 5"/>
          <p:cNvPicPr>
            <a:picLocks noChangeAspect="1"/>
          </p:cNvPicPr>
          <p:nvPr/>
        </p:nvPicPr>
        <p:blipFill>
          <a:blip r:embed="rId3" cstate="print">
            <a:extLst>
              <a:ext uri="{BEBA8EAE-BF5A-486C-A8C5-ECC9F3942E4B}">
                <a14:imgProps xmlns:a14="http://schemas.microsoft.com/office/drawing/2010/main">
                  <a14:imgLayer r:embed="rId4">
                    <a14:imgEffect>
                      <a14:sharpenSoften amount="10000"/>
                    </a14:imgEffect>
                    <a14:imgEffect>
                      <a14:brightnessContrast bright="5000" contrast="10000"/>
                    </a14:imgEffect>
                  </a14:imgLayer>
                </a14:imgProps>
              </a:ext>
              <a:ext uri="{28A0092B-C50C-407E-A947-70E740481C1C}">
                <a14:useLocalDpi xmlns:a14="http://schemas.microsoft.com/office/drawing/2010/main" val="0"/>
              </a:ext>
            </a:extLst>
          </a:blip>
          <a:stretch>
            <a:fillRect/>
          </a:stretch>
        </p:blipFill>
        <p:spPr>
          <a:xfrm>
            <a:off x="2598799" y="1921297"/>
            <a:ext cx="6123940" cy="4411871"/>
          </a:xfrm>
          <a:prstGeom prst="rect">
            <a:avLst/>
          </a:prstGeom>
          <a:gradFill>
            <a:gsLst>
              <a:gs pos="31000">
                <a:schemeClr val="accent1">
                  <a:lumMod val="5000"/>
                  <a:lumOff val="95000"/>
                  <a:alpha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pic>
      <p:sp>
        <p:nvSpPr>
          <p:cNvPr id="3" name="Rectangle 2"/>
          <p:cNvSpPr/>
          <p:nvPr/>
        </p:nvSpPr>
        <p:spPr>
          <a:xfrm>
            <a:off x="11756769" y="6469232"/>
            <a:ext cx="423514" cy="369332"/>
          </a:xfrm>
          <a:prstGeom prst="rect">
            <a:avLst/>
          </a:prstGeom>
        </p:spPr>
        <p:txBody>
          <a:bodyPr wrap="none">
            <a:spAutoFit/>
          </a:bodyPr>
          <a:lstStyle/>
          <a:p>
            <a:r>
              <a:rPr lang="ar-JO" dirty="0"/>
              <a:t>11</a:t>
            </a:r>
            <a:endParaRPr lang="en-US" dirty="0"/>
          </a:p>
        </p:txBody>
      </p:sp>
    </p:spTree>
    <p:extLst>
      <p:ext uri="{BB962C8B-B14F-4D97-AF65-F5344CB8AC3E}">
        <p14:creationId xmlns:p14="http://schemas.microsoft.com/office/powerpoint/2010/main" val="3302248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019380"/>
            <a:ext cx="12192000" cy="483862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8" name="Oval 7"/>
          <p:cNvSpPr/>
          <p:nvPr/>
        </p:nvSpPr>
        <p:spPr>
          <a:xfrm>
            <a:off x="8009787" y="1142551"/>
            <a:ext cx="1443810" cy="1472402"/>
          </a:xfrm>
          <a:prstGeom prst="ellipse">
            <a:avLst/>
          </a:prstGeom>
          <a:solidFill>
            <a:schemeClr val="accent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2578" y="2889467"/>
            <a:ext cx="6091547" cy="3981082"/>
          </a:xfrm>
          <a:prstGeom prst="rect">
            <a:avLst/>
          </a:prstGeom>
        </p:spPr>
      </p:pic>
      <p:sp>
        <p:nvSpPr>
          <p:cNvPr id="11" name="Oval 10"/>
          <p:cNvSpPr/>
          <p:nvPr/>
        </p:nvSpPr>
        <p:spPr>
          <a:xfrm>
            <a:off x="5542942" y="1142812"/>
            <a:ext cx="1443810" cy="1472402"/>
          </a:xfrm>
          <a:prstGeom prst="ellipse">
            <a:avLst/>
          </a:prstGeom>
          <a:solidFill>
            <a:schemeClr val="accent2">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67001" y="1129532"/>
            <a:ext cx="1443810" cy="1472402"/>
          </a:xfrm>
          <a:prstGeom prst="ellipse">
            <a:avLst/>
          </a:prstGeom>
          <a:solidFill>
            <a:schemeClr val="accent6">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084803" y="1145815"/>
            <a:ext cx="1443810" cy="1472402"/>
          </a:xfrm>
          <a:prstGeom prst="ellipse">
            <a:avLst/>
          </a:prstGeom>
          <a:solidFill>
            <a:schemeClr val="accent4">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54" descr="Icon of graph"/>
          <p:cNvGrpSpPr/>
          <p:nvPr/>
        </p:nvGrpSpPr>
        <p:grpSpPr>
          <a:xfrm>
            <a:off x="904080" y="1456218"/>
            <a:ext cx="714967" cy="609858"/>
            <a:chOff x="1490663" y="846138"/>
            <a:chExt cx="381000" cy="323850"/>
          </a:xfrm>
          <a:solidFill>
            <a:srgbClr val="FFFFFF"/>
          </a:solidFill>
        </p:grpSpPr>
        <p:sp>
          <p:nvSpPr>
            <p:cNvPr id="15" name="Freeform 23">
              <a:extLst>
                <a:ext uri="{C183D7F6-B498-43B3-948B-1728B52AA6E4}">
                  <adec:decorative xmlns:adec="http://schemas.microsoft.com/office/drawing/2017/decorative" val="1"/>
                </a:ext>
              </a:extLst>
            </p:cNvPr>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sp>
          <p:nvSpPr>
            <p:cNvPr id="16" name="Rectangle 24">
              <a:extLst>
                <a:ext uri="{C183D7F6-B498-43B3-948B-1728B52AA6E4}">
                  <adec:decorative xmlns:adec="http://schemas.microsoft.com/office/drawing/2017/decorative" val="1"/>
                </a:ext>
              </a:extLst>
            </p:cNvPr>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700" b="1"/>
            </a:p>
          </p:txBody>
        </p:sp>
        <p:sp>
          <p:nvSpPr>
            <p:cNvPr id="17" name="Rectangle 25">
              <a:extLst>
                <a:ext uri="{C183D7F6-B498-43B3-948B-1728B52AA6E4}">
                  <adec:decorative xmlns:adec="http://schemas.microsoft.com/office/drawing/2017/decorative" val="1"/>
                </a:ext>
              </a:extLst>
            </p:cNvPr>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1400" b="1"/>
            </a:p>
          </p:txBody>
        </p:sp>
        <p:sp>
          <p:nvSpPr>
            <p:cNvPr id="18" name="Rectangle 26">
              <a:extLst>
                <a:ext uri="{C183D7F6-B498-43B3-948B-1728B52AA6E4}">
                  <adec:decorative xmlns:adec="http://schemas.microsoft.com/office/drawing/2017/decorative" val="1"/>
                </a:ext>
              </a:extLst>
            </p:cNvPr>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sp>
          <p:nvSpPr>
            <p:cNvPr id="19" name="Rectangle 27">
              <a:extLst>
                <a:ext uri="{C183D7F6-B498-43B3-948B-1728B52AA6E4}">
                  <adec:decorative xmlns:adec="http://schemas.microsoft.com/office/drawing/2017/decorative" val="1"/>
                </a:ext>
              </a:extLst>
            </p:cNvPr>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grpSp>
      <p:sp>
        <p:nvSpPr>
          <p:cNvPr id="21" name="Title 3"/>
          <p:cNvSpPr>
            <a:spLocks noGrp="1"/>
          </p:cNvSpPr>
          <p:nvPr>
            <p:ph type="title"/>
          </p:nvPr>
        </p:nvSpPr>
        <p:spPr>
          <a:xfrm>
            <a:off x="945494" y="447145"/>
            <a:ext cx="714967" cy="814925"/>
          </a:xfrm>
        </p:spPr>
        <p:txBody>
          <a:bodyPr>
            <a:normAutofit/>
          </a:bodyPr>
          <a:lstStyle/>
          <a:p>
            <a:r>
              <a:rPr lang="en-US" sz="2000" b="1" dirty="0">
                <a:latin typeface="Times New Roman" panose="02020603050405020304" pitchFamily="18" charset="0"/>
                <a:cs typeface="Times New Roman" panose="02020603050405020304" pitchFamily="18" charset="0"/>
              </a:rPr>
              <a:t>Data</a:t>
            </a:r>
          </a:p>
        </p:txBody>
      </p:sp>
      <p:sp>
        <p:nvSpPr>
          <p:cNvPr id="36" name="Freeform 35"/>
          <p:cNvSpPr/>
          <p:nvPr/>
        </p:nvSpPr>
        <p:spPr>
          <a:xfrm>
            <a:off x="3515641" y="1485659"/>
            <a:ext cx="753965" cy="827355"/>
          </a:xfrm>
          <a:custGeom>
            <a:avLst/>
            <a:gdLst>
              <a:gd name="connsiteX0" fmla="*/ 14793 w 5052159"/>
              <a:gd name="connsiteY0" fmla="*/ 2849088 h 3126718"/>
              <a:gd name="connsiteX1" fmla="*/ 156460 w 5052159"/>
              <a:gd name="connsiteY1" fmla="*/ 2861966 h 3126718"/>
              <a:gd name="connsiteX2" fmla="*/ 1135255 w 5052159"/>
              <a:gd name="connsiteY2" fmla="*/ 67251 h 3126718"/>
              <a:gd name="connsiteX3" fmla="*/ 1792077 w 5052159"/>
              <a:gd name="connsiteY3" fmla="*/ 878620 h 3126718"/>
              <a:gd name="connsiteX4" fmla="*/ 4754218 w 5052159"/>
              <a:gd name="connsiteY4" fmla="*/ 994530 h 3126718"/>
              <a:gd name="connsiteX5" fmla="*/ 4792855 w 5052159"/>
              <a:gd name="connsiteY5" fmla="*/ 994530 h 3126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52159" h="3126718">
                <a:moveTo>
                  <a:pt x="14793" y="2849088"/>
                </a:moveTo>
                <a:cubicBezTo>
                  <a:pt x="-7746" y="3087347"/>
                  <a:pt x="-30284" y="3325606"/>
                  <a:pt x="156460" y="2861966"/>
                </a:cubicBezTo>
                <a:cubicBezTo>
                  <a:pt x="343204" y="2398326"/>
                  <a:pt x="862652" y="397809"/>
                  <a:pt x="1135255" y="67251"/>
                </a:cubicBezTo>
                <a:cubicBezTo>
                  <a:pt x="1407858" y="-263307"/>
                  <a:pt x="1188917" y="724074"/>
                  <a:pt x="1792077" y="878620"/>
                </a:cubicBezTo>
                <a:cubicBezTo>
                  <a:pt x="2395237" y="1033166"/>
                  <a:pt x="4254088" y="975212"/>
                  <a:pt x="4754218" y="994530"/>
                </a:cubicBezTo>
                <a:cubicBezTo>
                  <a:pt x="5254348" y="1013848"/>
                  <a:pt x="5023601" y="1004189"/>
                  <a:pt x="4792855" y="994530"/>
                </a:cubicBezTo>
              </a:path>
            </a:pathLst>
          </a:cu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419144" y="1417745"/>
            <a:ext cx="753965" cy="965916"/>
          </a:xfrm>
          <a:custGeom>
            <a:avLst/>
            <a:gdLst>
              <a:gd name="connsiteX0" fmla="*/ 55141 w 4949113"/>
              <a:gd name="connsiteY0" fmla="*/ 3589951 h 3922102"/>
              <a:gd name="connsiteX1" fmla="*/ 106657 w 4949113"/>
              <a:gd name="connsiteY1" fmla="*/ 3577072 h 3922102"/>
              <a:gd name="connsiteX2" fmla="*/ 1021057 w 4949113"/>
              <a:gd name="connsiteY2" fmla="*/ 35382 h 3922102"/>
              <a:gd name="connsiteX3" fmla="*/ 2360460 w 4949113"/>
              <a:gd name="connsiteY3" fmla="*/ 1761151 h 3922102"/>
              <a:gd name="connsiteX4" fmla="*/ 4949113 w 4949113"/>
              <a:gd name="connsiteY4" fmla="*/ 1825545 h 392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113" h="3922102">
                <a:moveTo>
                  <a:pt x="55141" y="3589951"/>
                </a:moveTo>
                <a:cubicBezTo>
                  <a:pt x="406" y="3879725"/>
                  <a:pt x="-54329" y="4169500"/>
                  <a:pt x="106657" y="3577072"/>
                </a:cubicBezTo>
                <a:cubicBezTo>
                  <a:pt x="267643" y="2984644"/>
                  <a:pt x="645423" y="338035"/>
                  <a:pt x="1021057" y="35382"/>
                </a:cubicBezTo>
                <a:cubicBezTo>
                  <a:pt x="1396691" y="-267272"/>
                  <a:pt x="1705784" y="1462791"/>
                  <a:pt x="2360460" y="1761151"/>
                </a:cubicBezTo>
                <a:cubicBezTo>
                  <a:pt x="3015136" y="2059511"/>
                  <a:pt x="3982124" y="1942528"/>
                  <a:pt x="4949113" y="1825545"/>
                </a:cubicBezTo>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3490261" y="1560672"/>
            <a:ext cx="839531" cy="801598"/>
          </a:xfrm>
          <a:custGeom>
            <a:avLst/>
            <a:gdLst>
              <a:gd name="connsiteX0" fmla="*/ 0 w 3876541"/>
              <a:gd name="connsiteY0" fmla="*/ 2626712 h 2626712"/>
              <a:gd name="connsiteX1" fmla="*/ 450761 w 3876541"/>
              <a:gd name="connsiteY1" fmla="*/ 38058 h 2626712"/>
              <a:gd name="connsiteX2" fmla="*/ 901521 w 3876541"/>
              <a:gd name="connsiteY2" fmla="*/ 1042610 h 2626712"/>
              <a:gd name="connsiteX3" fmla="*/ 1184856 w 3876541"/>
              <a:gd name="connsiteY3" fmla="*/ 488819 h 2626712"/>
              <a:gd name="connsiteX4" fmla="*/ 1365161 w 3876541"/>
              <a:gd name="connsiteY4" fmla="*/ 913822 h 2626712"/>
              <a:gd name="connsiteX5" fmla="*/ 1532586 w 3876541"/>
              <a:gd name="connsiteY5" fmla="*/ 1003974 h 2626712"/>
              <a:gd name="connsiteX6" fmla="*/ 1867437 w 3876541"/>
              <a:gd name="connsiteY6" fmla="*/ 849427 h 2626712"/>
              <a:gd name="connsiteX7" fmla="*/ 2279561 w 3876541"/>
              <a:gd name="connsiteY7" fmla="*/ 836548 h 2626712"/>
              <a:gd name="connsiteX8" fmla="*/ 3876541 w 3876541"/>
              <a:gd name="connsiteY8" fmla="*/ 849427 h 262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6541" h="2626712">
                <a:moveTo>
                  <a:pt x="0" y="2626712"/>
                </a:moveTo>
                <a:cubicBezTo>
                  <a:pt x="150254" y="1464393"/>
                  <a:pt x="300508" y="302075"/>
                  <a:pt x="450761" y="38058"/>
                </a:cubicBezTo>
                <a:cubicBezTo>
                  <a:pt x="601014" y="-225959"/>
                  <a:pt x="779172" y="967483"/>
                  <a:pt x="901521" y="1042610"/>
                </a:cubicBezTo>
                <a:cubicBezTo>
                  <a:pt x="1023870" y="1117737"/>
                  <a:pt x="1107583" y="510284"/>
                  <a:pt x="1184856" y="488819"/>
                </a:cubicBezTo>
                <a:cubicBezTo>
                  <a:pt x="1262129" y="467354"/>
                  <a:pt x="1307206" y="827963"/>
                  <a:pt x="1365161" y="913822"/>
                </a:cubicBezTo>
                <a:cubicBezTo>
                  <a:pt x="1423116" y="999681"/>
                  <a:pt x="1448873" y="1014707"/>
                  <a:pt x="1532586" y="1003974"/>
                </a:cubicBezTo>
                <a:cubicBezTo>
                  <a:pt x="1616299" y="993241"/>
                  <a:pt x="1742941" y="877331"/>
                  <a:pt x="1867437" y="849427"/>
                </a:cubicBezTo>
                <a:cubicBezTo>
                  <a:pt x="1991933" y="821523"/>
                  <a:pt x="2279561" y="836548"/>
                  <a:pt x="2279561" y="836548"/>
                </a:cubicBezTo>
                <a:lnTo>
                  <a:pt x="3876541" y="84942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itle 3"/>
          <p:cNvSpPr txBox="1">
            <a:spLocks/>
          </p:cNvSpPr>
          <p:nvPr/>
        </p:nvSpPr>
        <p:spPr>
          <a:xfrm>
            <a:off x="2602914" y="469287"/>
            <a:ext cx="2618882" cy="8149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Times New Roman" panose="02020603050405020304" pitchFamily="18" charset="0"/>
                <a:cs typeface="Times New Roman" panose="02020603050405020304" pitchFamily="18" charset="0"/>
              </a:rPr>
              <a:t>System Identification</a:t>
            </a:r>
          </a:p>
        </p:txBody>
      </p:sp>
      <p:sp>
        <p:nvSpPr>
          <p:cNvPr id="43" name="Title 3"/>
          <p:cNvSpPr txBox="1">
            <a:spLocks/>
          </p:cNvSpPr>
          <p:nvPr/>
        </p:nvSpPr>
        <p:spPr>
          <a:xfrm>
            <a:off x="5221796" y="468151"/>
            <a:ext cx="2483102" cy="8149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Times New Roman" panose="02020603050405020304" pitchFamily="18" charset="0"/>
                <a:cs typeface="Times New Roman" panose="02020603050405020304" pitchFamily="18" charset="0"/>
              </a:rPr>
              <a:t>Transfer Function</a:t>
            </a:r>
          </a:p>
        </p:txBody>
      </p:sp>
      <p:sp>
        <p:nvSpPr>
          <p:cNvPr id="44" name="Title 3"/>
          <p:cNvSpPr txBox="1">
            <a:spLocks/>
          </p:cNvSpPr>
          <p:nvPr/>
        </p:nvSpPr>
        <p:spPr>
          <a:xfrm>
            <a:off x="8026044" y="466786"/>
            <a:ext cx="2483102" cy="8149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Times New Roman" panose="02020603050405020304" pitchFamily="18" charset="0"/>
                <a:cs typeface="Times New Roman" panose="02020603050405020304" pitchFamily="18" charset="0"/>
              </a:rPr>
              <a:t>PI Controller</a:t>
            </a:r>
          </a:p>
        </p:txBody>
      </p:sp>
      <p:sp>
        <p:nvSpPr>
          <p:cNvPr id="46" name="Freeform 5" descr="Icon of puzzle piece"/>
          <p:cNvSpPr>
            <a:spLocks/>
          </p:cNvSpPr>
          <p:nvPr/>
        </p:nvSpPr>
        <p:spPr bwMode="auto">
          <a:xfrm rot="-120000">
            <a:off x="5748379" y="1474801"/>
            <a:ext cx="632421"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2">
              <a:lumMod val="60000"/>
              <a:lumOff val="40000"/>
            </a:schemeClr>
          </a:solidFill>
          <a:ln w="6350" cap="flat" cmpd="sng" algn="ctr">
            <a:solidFill>
              <a:schemeClr val="accent2">
                <a:lumMod val="75000"/>
              </a:schemeClr>
            </a:solid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r>
              <a:rPr lang="en-US" sz="1400" b="1" dirty="0">
                <a:solidFill>
                  <a:schemeClr val="accent6">
                    <a:lumMod val="50000"/>
                  </a:schemeClr>
                </a:solidFill>
                <a:latin typeface="Times New Roman" panose="02020603050405020304" pitchFamily="18" charset="0"/>
                <a:cs typeface="Times New Roman" panose="02020603050405020304" pitchFamily="18" charset="0"/>
              </a:rPr>
              <a:t>G(s)</a:t>
            </a:r>
          </a:p>
        </p:txBody>
      </p:sp>
      <p:sp>
        <p:nvSpPr>
          <p:cNvPr id="47" name="Oval 46"/>
          <p:cNvSpPr/>
          <p:nvPr/>
        </p:nvSpPr>
        <p:spPr>
          <a:xfrm>
            <a:off x="10358844" y="1160798"/>
            <a:ext cx="1443810" cy="1479811"/>
          </a:xfrm>
          <a:prstGeom prst="ellipse">
            <a:avLst/>
          </a:prstGeom>
          <a:solidFill>
            <a:schemeClr val="accent1">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 descr="Icon of puzzle piece"/>
          <p:cNvSpPr>
            <a:spLocks/>
          </p:cNvSpPr>
          <p:nvPr/>
        </p:nvSpPr>
        <p:spPr bwMode="auto">
          <a:xfrm>
            <a:off x="6224152" y="1381639"/>
            <a:ext cx="632421"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2">
              <a:lumMod val="60000"/>
              <a:lumOff val="40000"/>
            </a:schemeClr>
          </a:solidFill>
          <a:ln w="6350" cap="flat" cmpd="sng" algn="ctr">
            <a:solidFill>
              <a:schemeClr val="accent2">
                <a:lumMod val="75000"/>
              </a:schemeClr>
            </a:solidFill>
            <a:prstDash val="solid"/>
            <a:miter lim="800000"/>
            <a:headEnd type="none" w="med" len="med"/>
            <a:tailEnd type="none" w="med" len="med"/>
          </a:ln>
        </p:spPr>
        <p:txBody>
          <a:bodyPr lIns="0" tIns="18288" rIns="0" bIns="18288" anchor="ctr" anchorCtr="1">
            <a:normAutofit/>
          </a:bodyPr>
          <a:lstStyle/>
          <a:p>
            <a:pPr algn="r">
              <a:lnSpc>
                <a:spcPct val="85000"/>
              </a:lnSpc>
              <a:spcBef>
                <a:spcPct val="20000"/>
              </a:spcBef>
            </a:pPr>
            <a:r>
              <a:rPr lang="en-US" sz="1400" b="1" dirty="0">
                <a:solidFill>
                  <a:schemeClr val="accent6">
                    <a:lumMod val="50000"/>
                  </a:schemeClr>
                </a:solidFill>
                <a:latin typeface="Times New Roman" panose="02020603050405020304" pitchFamily="18" charset="0"/>
                <a:cs typeface="Times New Roman" panose="02020603050405020304" pitchFamily="18" charset="0"/>
              </a:rPr>
              <a:t>G(z</a:t>
            </a:r>
            <a:r>
              <a:rPr lang="en-US" sz="1100" b="1" dirty="0">
                <a:solidFill>
                  <a:schemeClr val="accent6">
                    <a:lumMod val="50000"/>
                  </a:schemeClr>
                </a:solidFill>
              </a:rPr>
              <a:t>)</a:t>
            </a:r>
          </a:p>
        </p:txBody>
      </p:sp>
      <p:sp>
        <p:nvSpPr>
          <p:cNvPr id="54" name="Freeform 71" descr="Icon of gears"/>
          <p:cNvSpPr>
            <a:spLocks noEditPoints="1"/>
          </p:cNvSpPr>
          <p:nvPr/>
        </p:nvSpPr>
        <p:spPr bwMode="auto">
          <a:xfrm>
            <a:off x="8308675" y="1472196"/>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pattFill prst="wdUpDiag">
            <a:fgClr>
              <a:schemeClr val="accent6">
                <a:lumMod val="60000"/>
                <a:lumOff val="40000"/>
              </a:schemeClr>
            </a:fgClr>
            <a:bgClr>
              <a:schemeClr val="bg1"/>
            </a:bgClr>
          </a:patt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dirty="0"/>
          </a:p>
        </p:txBody>
      </p:sp>
      <p:grpSp>
        <p:nvGrpSpPr>
          <p:cNvPr id="56" name="Group 365" descr="Icon of lightbulb"/>
          <p:cNvGrpSpPr>
            <a:grpSpLocks noChangeAspect="1"/>
          </p:cNvGrpSpPr>
          <p:nvPr/>
        </p:nvGrpSpPr>
        <p:grpSpPr>
          <a:xfrm>
            <a:off x="10849057" y="1469047"/>
            <a:ext cx="463383" cy="816853"/>
            <a:chOff x="5102225" y="1727200"/>
            <a:chExt cx="2289175" cy="4035425"/>
          </a:xfrm>
          <a:solidFill>
            <a:srgbClr val="FFFFFF"/>
          </a:solidFill>
        </p:grpSpPr>
        <p:sp>
          <p:nvSpPr>
            <p:cNvPr id="57" name="Freeform 44">
              <a:extLst>
                <a:ext uri="{C183D7F6-B498-43B3-948B-1728B52AA6E4}">
                  <adec:decorative xmlns:adec="http://schemas.microsoft.com/office/drawing/2017/decorative" val="1"/>
                </a:ext>
              </a:extLst>
            </p:cNvPr>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solidFill>
                <a:schemeClr val="tx1"/>
              </a:solid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800" b="1" dirty="0"/>
            </a:p>
          </p:txBody>
        </p:sp>
        <p:sp>
          <p:nvSpPr>
            <p:cNvPr id="58" name="Freeform 45">
              <a:extLst>
                <a:ext uri="{C183D7F6-B498-43B3-948B-1728B52AA6E4}">
                  <adec:decorative xmlns:adec="http://schemas.microsoft.com/office/drawing/2017/decorative" val="1"/>
                </a:ext>
              </a:extLst>
            </p:cNvPr>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solidFill>
                <a:schemeClr val="tx1"/>
              </a:solid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grpSp>
      <p:sp>
        <p:nvSpPr>
          <p:cNvPr id="59" name="Striped Right Arrow 58"/>
          <p:cNvSpPr/>
          <p:nvPr/>
        </p:nvSpPr>
        <p:spPr>
          <a:xfrm>
            <a:off x="2230730" y="1640097"/>
            <a:ext cx="487431" cy="353234"/>
          </a:xfrm>
          <a:prstGeom prst="stripedRightArrow">
            <a:avLst/>
          </a:prstGeom>
          <a:solidFill>
            <a:schemeClr val="accent6">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60" name="Striped Right Arrow 59"/>
          <p:cNvSpPr/>
          <p:nvPr/>
        </p:nvSpPr>
        <p:spPr>
          <a:xfrm>
            <a:off x="4784792" y="1646384"/>
            <a:ext cx="487431" cy="353234"/>
          </a:xfrm>
          <a:prstGeom prst="stripedRightArrow">
            <a:avLst/>
          </a:prstGeom>
          <a:solidFill>
            <a:schemeClr val="accent4">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61" name="Striped Right Arrow 60"/>
          <p:cNvSpPr/>
          <p:nvPr/>
        </p:nvSpPr>
        <p:spPr>
          <a:xfrm>
            <a:off x="9648263" y="1644548"/>
            <a:ext cx="487431" cy="353234"/>
          </a:xfrm>
          <a:prstGeom prst="stripedRightArrow">
            <a:avLst/>
          </a:prstGeom>
          <a:solidFill>
            <a:schemeClr val="accent2">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62" name="Striped Right Arrow 61"/>
          <p:cNvSpPr/>
          <p:nvPr/>
        </p:nvSpPr>
        <p:spPr>
          <a:xfrm>
            <a:off x="7263159" y="1653597"/>
            <a:ext cx="487431" cy="353234"/>
          </a:xfrm>
          <a:prstGeom prst="stripedRightArrow">
            <a:avLst/>
          </a:prstGeom>
          <a:solidFill>
            <a:srgbClr val="C66D59"/>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10590230" y="674032"/>
            <a:ext cx="1274708" cy="400110"/>
          </a:xfrm>
          <a:prstGeom prst="rect">
            <a:avLst/>
          </a:prstGeom>
        </p:spPr>
        <p:txBody>
          <a:bodyPr wrap="none">
            <a:spAutoFit/>
          </a:bodyPr>
          <a:lstStyle/>
          <a:p>
            <a:r>
              <a:rPr lang="en-US" sz="2000" b="1" dirty="0">
                <a:latin typeface="Times New Roman" panose="02020603050405020304" pitchFamily="18" charset="0"/>
              </a:rPr>
              <a:t>Response </a:t>
            </a:r>
            <a:endParaRPr lang="en-US" sz="2000" b="1" dirty="0"/>
          </a:p>
        </p:txBody>
      </p:sp>
      <p:sp>
        <p:nvSpPr>
          <p:cNvPr id="2" name="Rectangle 1"/>
          <p:cNvSpPr/>
          <p:nvPr/>
        </p:nvSpPr>
        <p:spPr>
          <a:xfrm>
            <a:off x="11657578" y="161876"/>
            <a:ext cx="441146" cy="369332"/>
          </a:xfrm>
          <a:prstGeom prst="rect">
            <a:avLst/>
          </a:prstGeom>
        </p:spPr>
        <p:txBody>
          <a:bodyPr wrap="none">
            <a:spAutoFit/>
          </a:bodyPr>
          <a:lstStyle/>
          <a:p>
            <a:r>
              <a:rPr lang="ar-JO" dirty="0"/>
              <a:t>12</a:t>
            </a:r>
            <a:endParaRPr lang="en-US" dirty="0"/>
          </a:p>
        </p:txBody>
      </p:sp>
    </p:spTree>
    <p:extLst>
      <p:ext uri="{BB962C8B-B14F-4D97-AF65-F5344CB8AC3E}">
        <p14:creationId xmlns:p14="http://schemas.microsoft.com/office/powerpoint/2010/main" val="2614575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526060860"/>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4" name="Picture 23"/>
          <p:cNvPicPr>
            <a:picLocks noChangeAspect="1"/>
          </p:cNvPicPr>
          <p:nvPr/>
        </p:nvPicPr>
        <p:blipFill>
          <a:blip r:embed="rId8"/>
          <a:stretch>
            <a:fillRect/>
          </a:stretch>
        </p:blipFill>
        <p:spPr>
          <a:xfrm>
            <a:off x="296907" y="1890645"/>
            <a:ext cx="11658600" cy="4619625"/>
          </a:xfrm>
          <a:prstGeom prst="rect">
            <a:avLst/>
          </a:prstGeom>
        </p:spPr>
      </p:pic>
      <p:pic>
        <p:nvPicPr>
          <p:cNvPr id="25" name="Picture 24"/>
          <p:cNvPicPr>
            <a:picLocks noChangeAspect="1"/>
          </p:cNvPicPr>
          <p:nvPr/>
        </p:nvPicPr>
        <p:blipFill>
          <a:blip r:embed="rId9"/>
          <a:stretch>
            <a:fillRect/>
          </a:stretch>
        </p:blipFill>
        <p:spPr>
          <a:xfrm>
            <a:off x="3805276" y="957394"/>
            <a:ext cx="4614223" cy="1075159"/>
          </a:xfrm>
          <a:prstGeom prst="rect">
            <a:avLst/>
          </a:prstGeom>
        </p:spPr>
      </p:pic>
      <p:sp>
        <p:nvSpPr>
          <p:cNvPr id="26" name="Oval 25"/>
          <p:cNvSpPr/>
          <p:nvPr/>
        </p:nvSpPr>
        <p:spPr>
          <a:xfrm>
            <a:off x="43539" y="56112"/>
            <a:ext cx="1068946" cy="1043189"/>
          </a:xfrm>
          <a:prstGeom prst="ellipse">
            <a:avLst/>
          </a:prstGeom>
          <a:solidFill>
            <a:schemeClr val="accent6">
              <a:lumMod val="60000"/>
              <a:lumOff val="40000"/>
            </a:schemeClr>
          </a:solidFill>
          <a:ln>
            <a:solidFill>
              <a:schemeClr val="tx1"/>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54" descr="Icon of graph"/>
          <p:cNvGrpSpPr/>
          <p:nvPr/>
        </p:nvGrpSpPr>
        <p:grpSpPr>
          <a:xfrm>
            <a:off x="220529" y="209999"/>
            <a:ext cx="714967" cy="609858"/>
            <a:chOff x="1490663" y="846138"/>
            <a:chExt cx="381000" cy="323850"/>
          </a:xfrm>
          <a:solidFill>
            <a:srgbClr val="FFFFFF"/>
          </a:solidFill>
        </p:grpSpPr>
        <p:sp>
          <p:nvSpPr>
            <p:cNvPr id="28" name="Freeform 23">
              <a:extLst>
                <a:ext uri="{C183D7F6-B498-43B3-948B-1728B52AA6E4}">
                  <adec:decorative xmlns:adec="http://schemas.microsoft.com/office/drawing/2017/decorative" val="1"/>
                </a:ext>
              </a:extLst>
            </p:cNvPr>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sp>
          <p:nvSpPr>
            <p:cNvPr id="29" name="Rectangle 24">
              <a:extLst>
                <a:ext uri="{C183D7F6-B498-43B3-948B-1728B52AA6E4}">
                  <adec:decorative xmlns:adec="http://schemas.microsoft.com/office/drawing/2017/decorative" val="1"/>
                </a:ext>
              </a:extLst>
            </p:cNvPr>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700" b="1"/>
            </a:p>
          </p:txBody>
        </p:sp>
        <p:sp>
          <p:nvSpPr>
            <p:cNvPr id="30" name="Rectangle 25">
              <a:extLst>
                <a:ext uri="{C183D7F6-B498-43B3-948B-1728B52AA6E4}">
                  <adec:decorative xmlns:adec="http://schemas.microsoft.com/office/drawing/2017/decorative" val="1"/>
                </a:ext>
              </a:extLst>
            </p:cNvPr>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1400" b="1"/>
            </a:p>
          </p:txBody>
        </p:sp>
        <p:sp>
          <p:nvSpPr>
            <p:cNvPr id="31" name="Rectangle 26">
              <a:extLst>
                <a:ext uri="{C183D7F6-B498-43B3-948B-1728B52AA6E4}">
                  <adec:decorative xmlns:adec="http://schemas.microsoft.com/office/drawing/2017/decorative" val="1"/>
                </a:ext>
              </a:extLst>
            </p:cNvPr>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sp>
          <p:nvSpPr>
            <p:cNvPr id="32" name="Rectangle 27">
              <a:extLst>
                <a:ext uri="{C183D7F6-B498-43B3-948B-1728B52AA6E4}">
                  <adec:decorative xmlns:adec="http://schemas.microsoft.com/office/drawing/2017/decorative" val="1"/>
                </a:ext>
              </a:extLst>
            </p:cNvPr>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grpSp>
      <p:sp>
        <p:nvSpPr>
          <p:cNvPr id="34" name="Title 3"/>
          <p:cNvSpPr txBox="1">
            <a:spLocks/>
          </p:cNvSpPr>
          <p:nvPr/>
        </p:nvSpPr>
        <p:spPr>
          <a:xfrm>
            <a:off x="7624294" y="2282936"/>
            <a:ext cx="3657600"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Times New Roman" panose="02020603050405020304" pitchFamily="18" charset="0"/>
                <a:cs typeface="Times New Roman" panose="02020603050405020304" pitchFamily="18" charset="0"/>
              </a:rPr>
              <a:t>• Sampling Time = 0.01 sec. </a:t>
            </a:r>
          </a:p>
          <a:p>
            <a:r>
              <a:rPr lang="en-US" sz="2000" b="1" dirty="0">
                <a:latin typeface="Times New Roman" panose="02020603050405020304" pitchFamily="18" charset="0"/>
                <a:cs typeface="Times New Roman" panose="02020603050405020304" pitchFamily="18" charset="0"/>
              </a:rPr>
              <a:t>• 4 different data</a:t>
            </a:r>
          </a:p>
        </p:txBody>
      </p:sp>
      <p:sp>
        <p:nvSpPr>
          <p:cNvPr id="36" name="Title 3"/>
          <p:cNvSpPr txBox="1">
            <a:spLocks/>
          </p:cNvSpPr>
          <p:nvPr/>
        </p:nvSpPr>
        <p:spPr>
          <a:xfrm>
            <a:off x="11112290" y="399785"/>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schemeClr val="bg1"/>
                </a:solidFill>
                <a:latin typeface="Times New Roman" panose="02020603050405020304" pitchFamily="18" charset="0"/>
                <a:cs typeface="Times New Roman" panose="02020603050405020304" pitchFamily="18" charset="0"/>
              </a:rPr>
              <a:t>13</a:t>
            </a:r>
            <a:endParaRPr lang="en-US"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192678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a:blip r:embed="rId2">
            <a:extLst>
              <a:ext uri="{BEBA8EAE-BF5A-486C-A8C5-ECC9F3942E4B}">
                <a14:imgProps xmlns:a14="http://schemas.microsoft.com/office/drawing/2010/main">
                  <a14:imgLayer r:embed="rId3">
                    <a14:imgEffect>
                      <a14:artisticBlur radius="51"/>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4" name="Rounded Rectangle 3"/>
          <p:cNvSpPr/>
          <p:nvPr/>
        </p:nvSpPr>
        <p:spPr>
          <a:xfrm>
            <a:off x="533789" y="3319378"/>
            <a:ext cx="3093816" cy="396026"/>
          </a:xfrm>
          <a:prstGeom prst="roundRect">
            <a:avLst/>
          </a:prstGeom>
          <a:solidFill>
            <a:schemeClr val="accent6">
              <a:lumMod val="5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prstClr val="white"/>
                </a:solidFill>
                <a:latin typeface="Times New Roman" panose="02020603050405020304" pitchFamily="18" charset="0"/>
                <a:cs typeface="Times New Roman" panose="02020603050405020304" pitchFamily="18" charset="0"/>
              </a:rPr>
              <a:t>Data Number 1 (N1)</a:t>
            </a:r>
          </a:p>
        </p:txBody>
      </p:sp>
      <p:sp>
        <p:nvSpPr>
          <p:cNvPr id="5" name="Oval 4"/>
          <p:cNvSpPr/>
          <p:nvPr/>
        </p:nvSpPr>
        <p:spPr>
          <a:xfrm>
            <a:off x="3318520" y="3316375"/>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1</a:t>
            </a:r>
          </a:p>
        </p:txBody>
      </p:sp>
      <p:pic>
        <p:nvPicPr>
          <p:cNvPr id="7" name="Picture 6"/>
          <p:cNvPicPr>
            <a:picLocks noChangeAspect="1"/>
          </p:cNvPicPr>
          <p:nvPr/>
        </p:nvPicPr>
        <p:blipFill>
          <a:blip r:embed="rId4"/>
          <a:stretch>
            <a:fillRect/>
          </a:stretch>
        </p:blipFill>
        <p:spPr>
          <a:xfrm>
            <a:off x="514877" y="3925179"/>
            <a:ext cx="2978282" cy="2433478"/>
          </a:xfrm>
          <a:prstGeom prst="rect">
            <a:avLst/>
          </a:prstGeom>
          <a:ln>
            <a:solidFill>
              <a:srgbClr val="FFFFFF"/>
            </a:solidFill>
          </a:ln>
        </p:spPr>
      </p:pic>
      <p:pic>
        <p:nvPicPr>
          <p:cNvPr id="8" name="Picture 7"/>
          <p:cNvPicPr>
            <a:picLocks noChangeAspect="1"/>
          </p:cNvPicPr>
          <p:nvPr/>
        </p:nvPicPr>
        <p:blipFill>
          <a:blip r:embed="rId5"/>
          <a:stretch>
            <a:fillRect/>
          </a:stretch>
        </p:blipFill>
        <p:spPr>
          <a:xfrm>
            <a:off x="514877" y="1051411"/>
            <a:ext cx="3096188" cy="2288642"/>
          </a:xfrm>
          <a:prstGeom prst="rect">
            <a:avLst/>
          </a:prstGeom>
        </p:spPr>
      </p:pic>
      <p:pic>
        <p:nvPicPr>
          <p:cNvPr id="9" name="Picture 8"/>
          <p:cNvPicPr>
            <a:picLocks noChangeAspect="1"/>
          </p:cNvPicPr>
          <p:nvPr/>
        </p:nvPicPr>
        <p:blipFill>
          <a:blip r:embed="rId6"/>
          <a:stretch>
            <a:fillRect/>
          </a:stretch>
        </p:blipFill>
        <p:spPr>
          <a:xfrm>
            <a:off x="4239401" y="1051411"/>
            <a:ext cx="3096188" cy="2288642"/>
          </a:xfrm>
          <a:prstGeom prst="rect">
            <a:avLst/>
          </a:prstGeom>
        </p:spPr>
      </p:pic>
      <p:pic>
        <p:nvPicPr>
          <p:cNvPr id="10" name="Picture 9"/>
          <p:cNvPicPr>
            <a:picLocks noChangeAspect="1"/>
          </p:cNvPicPr>
          <p:nvPr/>
        </p:nvPicPr>
        <p:blipFill>
          <a:blip r:embed="rId7"/>
          <a:stretch>
            <a:fillRect/>
          </a:stretch>
        </p:blipFill>
        <p:spPr>
          <a:xfrm>
            <a:off x="4255940" y="3925179"/>
            <a:ext cx="3079649" cy="2433477"/>
          </a:xfrm>
          <a:prstGeom prst="rect">
            <a:avLst/>
          </a:prstGeom>
        </p:spPr>
      </p:pic>
      <p:sp>
        <p:nvSpPr>
          <p:cNvPr id="15" name="Rounded Rectangle 14"/>
          <p:cNvSpPr/>
          <p:nvPr/>
        </p:nvSpPr>
        <p:spPr>
          <a:xfrm>
            <a:off x="4239400" y="3323172"/>
            <a:ext cx="3096188" cy="396026"/>
          </a:xfrm>
          <a:prstGeom prst="roundRect">
            <a:avLst/>
          </a:prstGeom>
          <a:solidFill>
            <a:srgbClr val="C49500"/>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Data Number 3 (N3)</a:t>
            </a:r>
          </a:p>
        </p:txBody>
      </p:sp>
      <p:sp>
        <p:nvSpPr>
          <p:cNvPr id="16" name="Oval 15"/>
          <p:cNvSpPr/>
          <p:nvPr/>
        </p:nvSpPr>
        <p:spPr>
          <a:xfrm>
            <a:off x="7101996" y="3323172"/>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3</a:t>
            </a:r>
          </a:p>
        </p:txBody>
      </p:sp>
      <p:sp>
        <p:nvSpPr>
          <p:cNvPr id="17" name="Rounded Rectangle 16"/>
          <p:cNvSpPr/>
          <p:nvPr/>
        </p:nvSpPr>
        <p:spPr>
          <a:xfrm>
            <a:off x="514877" y="6366245"/>
            <a:ext cx="3013733" cy="396026"/>
          </a:xfrm>
          <a:prstGeom prst="roundRect">
            <a:avLst/>
          </a:prstGeom>
          <a:solidFill>
            <a:schemeClr val="accent5">
              <a:lumMod val="5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prstClr val="white"/>
                </a:solidFill>
                <a:latin typeface="Times New Roman" panose="02020603050405020304" pitchFamily="18" charset="0"/>
                <a:cs typeface="Times New Roman" panose="02020603050405020304" pitchFamily="18" charset="0"/>
              </a:rPr>
              <a:t>Data Number 2 (N2)</a:t>
            </a:r>
          </a:p>
        </p:txBody>
      </p:sp>
      <p:sp>
        <p:nvSpPr>
          <p:cNvPr id="18" name="Oval 17"/>
          <p:cNvSpPr/>
          <p:nvPr/>
        </p:nvSpPr>
        <p:spPr>
          <a:xfrm>
            <a:off x="3219525" y="6310769"/>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2</a:t>
            </a:r>
          </a:p>
        </p:txBody>
      </p:sp>
      <p:sp>
        <p:nvSpPr>
          <p:cNvPr id="20" name="Rounded Rectangle 19"/>
          <p:cNvSpPr/>
          <p:nvPr/>
        </p:nvSpPr>
        <p:spPr>
          <a:xfrm>
            <a:off x="4255940" y="6355767"/>
            <a:ext cx="3079648" cy="396026"/>
          </a:xfrm>
          <a:prstGeom prst="roundRect">
            <a:avLst/>
          </a:prstGeom>
          <a:solidFill>
            <a:schemeClr val="accent3">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prstClr val="white"/>
                </a:solidFill>
                <a:latin typeface="Times New Roman" panose="02020603050405020304" pitchFamily="18" charset="0"/>
                <a:cs typeface="Times New Roman" panose="02020603050405020304" pitchFamily="18" charset="0"/>
              </a:rPr>
              <a:t>Data Number 4 (N4)</a:t>
            </a:r>
          </a:p>
        </p:txBody>
      </p:sp>
      <p:sp>
        <p:nvSpPr>
          <p:cNvPr id="21" name="Oval 20"/>
          <p:cNvSpPr/>
          <p:nvPr/>
        </p:nvSpPr>
        <p:spPr>
          <a:xfrm>
            <a:off x="7120907" y="6345472"/>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4</a:t>
            </a:r>
          </a:p>
        </p:txBody>
      </p:sp>
      <p:sp>
        <p:nvSpPr>
          <p:cNvPr id="55" name="Oval 54"/>
          <p:cNvSpPr/>
          <p:nvPr/>
        </p:nvSpPr>
        <p:spPr>
          <a:xfrm>
            <a:off x="9893996" y="1040949"/>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3</a:t>
            </a:r>
          </a:p>
        </p:txBody>
      </p:sp>
      <p:sp>
        <p:nvSpPr>
          <p:cNvPr id="57" name="Oval 56"/>
          <p:cNvSpPr/>
          <p:nvPr/>
        </p:nvSpPr>
        <p:spPr>
          <a:xfrm>
            <a:off x="9904871" y="6290632"/>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4</a:t>
            </a:r>
          </a:p>
        </p:txBody>
      </p:sp>
      <p:sp>
        <p:nvSpPr>
          <p:cNvPr id="58" name="Oval 57"/>
          <p:cNvSpPr/>
          <p:nvPr/>
        </p:nvSpPr>
        <p:spPr>
          <a:xfrm>
            <a:off x="7883689" y="4937239"/>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2</a:t>
            </a:r>
          </a:p>
        </p:txBody>
      </p:sp>
      <p:sp>
        <p:nvSpPr>
          <p:cNvPr id="59" name="Oval 58"/>
          <p:cNvSpPr/>
          <p:nvPr/>
        </p:nvSpPr>
        <p:spPr>
          <a:xfrm>
            <a:off x="9893996" y="3488617"/>
            <a:ext cx="429362" cy="461161"/>
          </a:xfrm>
          <a:prstGeom prst="ellipse">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Times New Roman" panose="02020603050405020304" pitchFamily="18" charset="0"/>
                <a:cs typeface="Times New Roman" panose="02020603050405020304" pitchFamily="18" charset="0"/>
              </a:rPr>
              <a:t>1</a:t>
            </a:r>
          </a:p>
        </p:txBody>
      </p:sp>
      <p:sp>
        <p:nvSpPr>
          <p:cNvPr id="73" name="Right Arrow 72"/>
          <p:cNvSpPr/>
          <p:nvPr/>
        </p:nvSpPr>
        <p:spPr>
          <a:xfrm rot="5400000">
            <a:off x="9771105" y="1910330"/>
            <a:ext cx="675143" cy="1087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ounded Rectangle 73"/>
          <p:cNvSpPr/>
          <p:nvPr/>
        </p:nvSpPr>
        <p:spPr>
          <a:xfrm>
            <a:off x="8936700" y="2427256"/>
            <a:ext cx="2343955" cy="373488"/>
          </a:xfrm>
          <a:prstGeom prst="roundRect">
            <a:avLst/>
          </a:prstGeom>
          <a:solidFill>
            <a:schemeClr val="accent3">
              <a:lumMod val="60000"/>
              <a:lumOff val="4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dirty="0">
                <a:solidFill>
                  <a:prstClr val="black"/>
                </a:solidFill>
                <a:latin typeface="Times New Roman" panose="02020603050405020304" pitchFamily="18" charset="0"/>
                <a:cs typeface="Times New Roman" panose="02020603050405020304" pitchFamily="18" charset="0"/>
              </a:rPr>
              <a:t>Identification Data</a:t>
            </a:r>
          </a:p>
        </p:txBody>
      </p:sp>
      <p:sp>
        <p:nvSpPr>
          <p:cNvPr id="76" name="Rounded Rectangle 75"/>
          <p:cNvSpPr/>
          <p:nvPr/>
        </p:nvSpPr>
        <p:spPr>
          <a:xfrm>
            <a:off x="9203955" y="4939245"/>
            <a:ext cx="1968200" cy="373488"/>
          </a:xfrm>
          <a:prstGeom prst="roundRect">
            <a:avLst/>
          </a:prstGeom>
          <a:solidFill>
            <a:schemeClr val="accent3">
              <a:lumMod val="60000"/>
              <a:lumOff val="4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dirty="0">
                <a:solidFill>
                  <a:prstClr val="black"/>
                </a:solidFill>
                <a:latin typeface="Times New Roman" panose="02020603050405020304" pitchFamily="18" charset="0"/>
                <a:ea typeface="Calibri" panose="020F0502020204030204" pitchFamily="34" charset="0"/>
              </a:rPr>
              <a:t>Validation Data </a:t>
            </a:r>
            <a:endParaRPr lang="en-US" sz="2000" b="1" dirty="0">
              <a:solidFill>
                <a:prstClr val="black"/>
              </a:solidFill>
            </a:endParaRPr>
          </a:p>
        </p:txBody>
      </p:sp>
      <p:sp>
        <p:nvSpPr>
          <p:cNvPr id="77" name="Right Arrow 76"/>
          <p:cNvSpPr/>
          <p:nvPr/>
        </p:nvSpPr>
        <p:spPr>
          <a:xfrm rot="5400000">
            <a:off x="9771104" y="4454814"/>
            <a:ext cx="675143" cy="1087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ight Arrow 77"/>
          <p:cNvSpPr/>
          <p:nvPr/>
        </p:nvSpPr>
        <p:spPr>
          <a:xfrm rot="16200000">
            <a:off x="9781981" y="5746956"/>
            <a:ext cx="675143" cy="1087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flipV="1">
            <a:off x="8474299" y="5106855"/>
            <a:ext cx="648823" cy="1219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679549" y="213774"/>
            <a:ext cx="11294668" cy="620693"/>
            <a:chOff x="561563" y="308639"/>
            <a:chExt cx="11294668" cy="620693"/>
          </a:xfrm>
          <a:solidFill>
            <a:schemeClr val="bg2">
              <a:lumMod val="75000"/>
            </a:schemeClr>
          </a:solidFill>
          <a:scene3d>
            <a:camera prst="orthographicFront">
              <a:rot lat="0" lon="0" rev="0"/>
            </a:camera>
            <a:lightRig rig="balanced" dir="t">
              <a:rot lat="0" lon="0" rev="8700000"/>
            </a:lightRig>
          </a:scene3d>
        </p:grpSpPr>
        <p:sp>
          <p:nvSpPr>
            <p:cNvPr id="81" name="Rounded Rectangle 80"/>
            <p:cNvSpPr/>
            <p:nvPr/>
          </p:nvSpPr>
          <p:spPr>
            <a:xfrm>
              <a:off x="561563" y="308639"/>
              <a:ext cx="11294668" cy="620693"/>
            </a:xfrm>
            <a:prstGeom prst="roundRect">
              <a:avLst/>
            </a:prstGeom>
            <a:grpFill/>
            <a:ln>
              <a:solidFill>
                <a:schemeClr val="accent2">
                  <a:lumMod val="75000"/>
                </a:schemeClr>
              </a:solidFill>
            </a:ln>
            <a:effectLst>
              <a:outerShdw blurRad="44450" dist="27940" dir="5400000" algn="ctr">
                <a:srgbClr val="000000">
                  <a:alpha val="32000"/>
                </a:srgbClr>
              </a:outerShdw>
            </a:effectLst>
            <a:sp3d>
              <a:bevelT w="190500" h="38100"/>
            </a:sp3d>
          </p:spPr>
        </p:sp>
        <p:sp>
          <p:nvSpPr>
            <p:cNvPr id="82" name="Rounded Rectangle 4"/>
            <p:cNvSpPr/>
            <p:nvPr/>
          </p:nvSpPr>
          <p:spPr>
            <a:xfrm>
              <a:off x="591863" y="338939"/>
              <a:ext cx="11234068" cy="560093"/>
            </a:xfrm>
            <a:prstGeom prst="rect">
              <a:avLst/>
            </a:prstGeom>
            <a:grpFill/>
            <a:ln>
              <a:solidFill>
                <a:schemeClr val="accent2">
                  <a:lumMod val="75000"/>
                </a:schemeClr>
              </a:solidFill>
            </a:ln>
            <a:effectLst>
              <a:outerShdw blurRad="44450" dist="27940" dir="5400000" algn="ctr">
                <a:srgbClr val="000000">
                  <a:alpha val="32000"/>
                </a:srgbClr>
              </a:outerShdw>
            </a:effectLst>
            <a:sp3d>
              <a:bevelT w="190500" h="38100"/>
            </a:sp3d>
          </p:spPr>
          <p:txBody>
            <a:bodyPr spcFirstLastPara="0" vert="horz" wrap="square" lIns="95250" tIns="95250" rIns="95250" bIns="95250" numCol="1" spcCol="1270" anchor="ctr" anchorCtr="0">
              <a:noAutofit/>
            </a:bodyPr>
            <a:lstStyle/>
            <a:p>
              <a:pPr marL="0" marR="0" lvl="0" indent="0" algn="l" defTabSz="1111250" eaLnBrk="1" fontAlgn="auto" latinLnBrk="0" hangingPunct="1">
                <a:lnSpc>
                  <a:spcPct val="90000"/>
                </a:lnSpc>
                <a:spcBef>
                  <a:spcPct val="0"/>
                </a:spcBef>
                <a:spcAft>
                  <a:spcPct val="35000"/>
                </a:spcAft>
                <a:buClrTx/>
                <a:buSzTx/>
                <a:buFontTx/>
                <a:buNone/>
                <a:tabLst/>
                <a:defRPr/>
              </a:pPr>
              <a:r>
                <a:rPr kumimoji="0" lang="en-US" sz="2500" b="0" i="0" u="none" strike="noStrike" kern="1200" cap="none" spc="0" normalizeH="0" baseline="0" noProof="0" dirty="0">
                  <a:ln>
                    <a:noFill/>
                  </a:ln>
                  <a:solidFill>
                    <a:srgbClr val="ED7D31">
                      <a:lumMod val="40000"/>
                      <a:lumOff val="60000"/>
                    </a:srgbClr>
                  </a:solidFill>
                  <a:effectLst/>
                  <a:uLnTx/>
                  <a:uFillTx/>
                  <a:latin typeface="Calibri" panose="020F0502020204030204"/>
                </a:rPr>
                <a:t>      </a:t>
              </a:r>
              <a:r>
                <a:rPr kumimoji="0" lang="en-US" sz="25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System Identification</a:t>
              </a:r>
            </a:p>
          </p:txBody>
        </p:sp>
      </p:grpSp>
      <p:sp>
        <p:nvSpPr>
          <p:cNvPr id="83" name="Oval 82"/>
          <p:cNvSpPr/>
          <p:nvPr/>
        </p:nvSpPr>
        <p:spPr>
          <a:xfrm>
            <a:off x="44391" y="25324"/>
            <a:ext cx="978795" cy="963955"/>
          </a:xfrm>
          <a:prstGeom prst="ellipse">
            <a:avLst/>
          </a:prstGeom>
          <a:solidFill>
            <a:srgbClr val="FFC000">
              <a:lumMod val="75000"/>
            </a:srgbClr>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ndParaRPr>
          </a:p>
        </p:txBody>
      </p:sp>
      <p:sp>
        <p:nvSpPr>
          <p:cNvPr id="85" name="Freeform 84"/>
          <p:cNvSpPr/>
          <p:nvPr/>
        </p:nvSpPr>
        <p:spPr>
          <a:xfrm>
            <a:off x="371892" y="245053"/>
            <a:ext cx="469860" cy="560093"/>
          </a:xfrm>
          <a:custGeom>
            <a:avLst/>
            <a:gdLst>
              <a:gd name="connsiteX0" fmla="*/ 0 w 3876541"/>
              <a:gd name="connsiteY0" fmla="*/ 2626712 h 2626712"/>
              <a:gd name="connsiteX1" fmla="*/ 450761 w 3876541"/>
              <a:gd name="connsiteY1" fmla="*/ 38058 h 2626712"/>
              <a:gd name="connsiteX2" fmla="*/ 901521 w 3876541"/>
              <a:gd name="connsiteY2" fmla="*/ 1042610 h 2626712"/>
              <a:gd name="connsiteX3" fmla="*/ 1184856 w 3876541"/>
              <a:gd name="connsiteY3" fmla="*/ 488819 h 2626712"/>
              <a:gd name="connsiteX4" fmla="*/ 1365161 w 3876541"/>
              <a:gd name="connsiteY4" fmla="*/ 913822 h 2626712"/>
              <a:gd name="connsiteX5" fmla="*/ 1532586 w 3876541"/>
              <a:gd name="connsiteY5" fmla="*/ 1003974 h 2626712"/>
              <a:gd name="connsiteX6" fmla="*/ 1867437 w 3876541"/>
              <a:gd name="connsiteY6" fmla="*/ 849427 h 2626712"/>
              <a:gd name="connsiteX7" fmla="*/ 2279561 w 3876541"/>
              <a:gd name="connsiteY7" fmla="*/ 836548 h 2626712"/>
              <a:gd name="connsiteX8" fmla="*/ 3876541 w 3876541"/>
              <a:gd name="connsiteY8" fmla="*/ 849427 h 262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6541" h="2626712">
                <a:moveTo>
                  <a:pt x="0" y="2626712"/>
                </a:moveTo>
                <a:cubicBezTo>
                  <a:pt x="150254" y="1464393"/>
                  <a:pt x="300508" y="302075"/>
                  <a:pt x="450761" y="38058"/>
                </a:cubicBezTo>
                <a:cubicBezTo>
                  <a:pt x="601014" y="-225959"/>
                  <a:pt x="779172" y="967483"/>
                  <a:pt x="901521" y="1042610"/>
                </a:cubicBezTo>
                <a:cubicBezTo>
                  <a:pt x="1023870" y="1117737"/>
                  <a:pt x="1107583" y="510284"/>
                  <a:pt x="1184856" y="488819"/>
                </a:cubicBezTo>
                <a:cubicBezTo>
                  <a:pt x="1262129" y="467354"/>
                  <a:pt x="1307206" y="827963"/>
                  <a:pt x="1365161" y="913822"/>
                </a:cubicBezTo>
                <a:cubicBezTo>
                  <a:pt x="1423116" y="999681"/>
                  <a:pt x="1448873" y="1014707"/>
                  <a:pt x="1532586" y="1003974"/>
                </a:cubicBezTo>
                <a:cubicBezTo>
                  <a:pt x="1616299" y="993241"/>
                  <a:pt x="1742941" y="877331"/>
                  <a:pt x="1867437" y="849427"/>
                </a:cubicBezTo>
                <a:cubicBezTo>
                  <a:pt x="1991933" y="821523"/>
                  <a:pt x="2279561" y="836548"/>
                  <a:pt x="2279561" y="836548"/>
                </a:cubicBezTo>
                <a:lnTo>
                  <a:pt x="3876541" y="849427"/>
                </a:lnTo>
              </a:path>
            </a:pathLst>
          </a:custGeom>
          <a:no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ndParaRPr>
          </a:p>
        </p:txBody>
      </p:sp>
      <p:sp>
        <p:nvSpPr>
          <p:cNvPr id="86" name="Freeform 85"/>
          <p:cNvSpPr/>
          <p:nvPr/>
        </p:nvSpPr>
        <p:spPr>
          <a:xfrm>
            <a:off x="369192" y="226024"/>
            <a:ext cx="519035" cy="598153"/>
          </a:xfrm>
          <a:custGeom>
            <a:avLst/>
            <a:gdLst>
              <a:gd name="connsiteX0" fmla="*/ 55141 w 4949113"/>
              <a:gd name="connsiteY0" fmla="*/ 3589951 h 3922102"/>
              <a:gd name="connsiteX1" fmla="*/ 106657 w 4949113"/>
              <a:gd name="connsiteY1" fmla="*/ 3577072 h 3922102"/>
              <a:gd name="connsiteX2" fmla="*/ 1021057 w 4949113"/>
              <a:gd name="connsiteY2" fmla="*/ 35382 h 3922102"/>
              <a:gd name="connsiteX3" fmla="*/ 2360460 w 4949113"/>
              <a:gd name="connsiteY3" fmla="*/ 1761151 h 3922102"/>
              <a:gd name="connsiteX4" fmla="*/ 4949113 w 4949113"/>
              <a:gd name="connsiteY4" fmla="*/ 1825545 h 392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113" h="3922102">
                <a:moveTo>
                  <a:pt x="55141" y="3589951"/>
                </a:moveTo>
                <a:cubicBezTo>
                  <a:pt x="406" y="3879725"/>
                  <a:pt x="-54329" y="4169500"/>
                  <a:pt x="106657" y="3577072"/>
                </a:cubicBezTo>
                <a:cubicBezTo>
                  <a:pt x="267643" y="2984644"/>
                  <a:pt x="645423" y="338035"/>
                  <a:pt x="1021057" y="35382"/>
                </a:cubicBezTo>
                <a:cubicBezTo>
                  <a:pt x="1396691" y="-267272"/>
                  <a:pt x="1705784" y="1462791"/>
                  <a:pt x="2360460" y="1761151"/>
                </a:cubicBezTo>
                <a:cubicBezTo>
                  <a:pt x="3015136" y="2059511"/>
                  <a:pt x="3982124" y="1942528"/>
                  <a:pt x="4949113" y="1825545"/>
                </a:cubicBezTo>
              </a:path>
            </a:pathLst>
          </a:custGeom>
          <a:noFill/>
          <a:ln w="12700" cap="flat" cmpd="sng" algn="ctr">
            <a:solidFill>
              <a:srgbClr val="70AD47">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ndParaRPr>
          </a:p>
        </p:txBody>
      </p:sp>
      <p:sp>
        <p:nvSpPr>
          <p:cNvPr id="87" name="Title 3"/>
          <p:cNvSpPr txBox="1">
            <a:spLocks/>
          </p:cNvSpPr>
          <p:nvPr/>
        </p:nvSpPr>
        <p:spPr>
          <a:xfrm>
            <a:off x="11172155" y="31019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schemeClr val="bg1"/>
                </a:solidFill>
                <a:latin typeface="Times New Roman" panose="02020603050405020304" pitchFamily="18" charset="0"/>
                <a:cs typeface="Times New Roman" panose="02020603050405020304" pitchFamily="18" charset="0"/>
              </a:rPr>
              <a:t>14</a:t>
            </a:r>
            <a:endParaRPr lang="en-US"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0305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283334" y="974267"/>
            <a:ext cx="5449123" cy="2637129"/>
          </a:xfrm>
          <a:prstGeom prst="rect">
            <a:avLst/>
          </a:prstGeom>
        </p:spPr>
      </p:pic>
      <p:pic>
        <p:nvPicPr>
          <p:cNvPr id="11" name="Picture 10"/>
          <p:cNvPicPr>
            <a:picLocks noChangeAspect="1"/>
          </p:cNvPicPr>
          <p:nvPr/>
        </p:nvPicPr>
        <p:blipFill>
          <a:blip r:embed="rId3"/>
          <a:stretch>
            <a:fillRect/>
          </a:stretch>
        </p:blipFill>
        <p:spPr>
          <a:xfrm>
            <a:off x="5736039" y="3611396"/>
            <a:ext cx="6035252" cy="3098498"/>
          </a:xfrm>
          <a:prstGeom prst="rect">
            <a:avLst/>
          </a:prstGeom>
        </p:spPr>
      </p:pic>
      <p:pic>
        <p:nvPicPr>
          <p:cNvPr id="12" name="Picture 11"/>
          <p:cNvPicPr>
            <a:picLocks noChangeAspect="1"/>
          </p:cNvPicPr>
          <p:nvPr/>
        </p:nvPicPr>
        <p:blipFill>
          <a:blip r:embed="rId4"/>
          <a:stretch>
            <a:fillRect/>
          </a:stretch>
        </p:blipFill>
        <p:spPr>
          <a:xfrm>
            <a:off x="283334" y="3611395"/>
            <a:ext cx="5463442" cy="3098500"/>
          </a:xfrm>
          <a:prstGeom prst="rect">
            <a:avLst/>
          </a:prstGeom>
        </p:spPr>
      </p:pic>
      <p:pic>
        <p:nvPicPr>
          <p:cNvPr id="13" name="Picture 12"/>
          <p:cNvPicPr>
            <a:picLocks noChangeAspect="1"/>
          </p:cNvPicPr>
          <p:nvPr/>
        </p:nvPicPr>
        <p:blipFill>
          <a:blip r:embed="rId5"/>
          <a:stretch>
            <a:fillRect/>
          </a:stretch>
        </p:blipFill>
        <p:spPr>
          <a:xfrm>
            <a:off x="5718221" y="974267"/>
            <a:ext cx="6053070" cy="2699237"/>
          </a:xfrm>
          <a:prstGeom prst="rect">
            <a:avLst/>
          </a:prstGeom>
        </p:spPr>
      </p:pic>
      <p:grpSp>
        <p:nvGrpSpPr>
          <p:cNvPr id="14" name="Group 13"/>
          <p:cNvGrpSpPr/>
          <p:nvPr/>
        </p:nvGrpSpPr>
        <p:grpSpPr>
          <a:xfrm>
            <a:off x="259089" y="191000"/>
            <a:ext cx="11802055" cy="599841"/>
            <a:chOff x="591862" y="402169"/>
            <a:chExt cx="11294668" cy="620693"/>
          </a:xfrm>
          <a:solidFill>
            <a:schemeClr val="bg2">
              <a:lumMod val="50000"/>
            </a:schemeClr>
          </a:solidFill>
          <a:scene3d>
            <a:camera prst="orthographicFront">
              <a:rot lat="0" lon="0" rev="0"/>
            </a:camera>
            <a:lightRig rig="balanced" dir="t">
              <a:rot lat="0" lon="0" rev="8700000"/>
            </a:lightRig>
          </a:scene3d>
        </p:grpSpPr>
        <p:sp>
          <p:nvSpPr>
            <p:cNvPr id="15" name="Rounded Rectangle 14"/>
            <p:cNvSpPr/>
            <p:nvPr/>
          </p:nvSpPr>
          <p:spPr>
            <a:xfrm>
              <a:off x="591862" y="402169"/>
              <a:ext cx="11294668" cy="620693"/>
            </a:xfrm>
            <a:prstGeom prst="roundRect">
              <a:avLst/>
            </a:prstGeom>
            <a:grpFill/>
            <a:ln>
              <a:solidFill>
                <a:schemeClr val="accent2">
                  <a:lumMod val="60000"/>
                  <a:lumOff val="40000"/>
                </a:schemeClr>
              </a:solidFill>
            </a:ln>
            <a:effectLst>
              <a:outerShdw blurRad="44450" dist="27940" dir="5400000" algn="ctr">
                <a:srgbClr val="000000">
                  <a:alpha val="32000"/>
                </a:srgbClr>
              </a:outerShdw>
            </a:effectLst>
            <a:sp3d>
              <a:bevelT w="190500" h="38100"/>
            </a:sp3d>
          </p:spPr>
        </p:sp>
        <p:sp>
          <p:nvSpPr>
            <p:cNvPr id="16" name="Rounded Rectangle 4"/>
            <p:cNvSpPr/>
            <p:nvPr/>
          </p:nvSpPr>
          <p:spPr>
            <a:xfrm>
              <a:off x="591862" y="463873"/>
              <a:ext cx="11234068" cy="301815"/>
            </a:xfrm>
            <a:prstGeom prst="rect">
              <a:avLst/>
            </a:prstGeom>
            <a:grpFill/>
            <a:ln>
              <a:solidFill>
                <a:srgbClr val="C49500"/>
              </a:solidFill>
            </a:ln>
            <a:effectLst>
              <a:outerShdw blurRad="44450" dist="27940" dir="5400000" algn="ctr">
                <a:srgbClr val="000000">
                  <a:alpha val="32000"/>
                </a:srgbClr>
              </a:outerShdw>
            </a:effectLst>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500" dirty="0">
                  <a:solidFill>
                    <a:srgbClr val="ED7D31">
                      <a:lumMod val="40000"/>
                      <a:lumOff val="60000"/>
                    </a:srgbClr>
                  </a:solidFill>
                </a:rPr>
                <a:t>               </a:t>
              </a:r>
              <a:r>
                <a:rPr lang="en-US" sz="2500" dirty="0">
                  <a:solidFill>
                    <a:sysClr val="windowText" lastClr="000000"/>
                  </a:solidFill>
                  <a:latin typeface="Times New Roman" panose="02020603050405020304" pitchFamily="18" charset="0"/>
                  <a:cs typeface="Times New Roman" panose="02020603050405020304" pitchFamily="18" charset="0"/>
                </a:rPr>
                <a:t>System Validation</a:t>
              </a:r>
            </a:p>
          </p:txBody>
        </p:sp>
      </p:grpSp>
      <p:sp>
        <p:nvSpPr>
          <p:cNvPr id="17" name="Oval 16"/>
          <p:cNvSpPr/>
          <p:nvPr/>
        </p:nvSpPr>
        <p:spPr>
          <a:xfrm>
            <a:off x="98355" y="38216"/>
            <a:ext cx="1024591" cy="936051"/>
          </a:xfrm>
          <a:prstGeom prst="ellipse">
            <a:avLst/>
          </a:prstGeom>
          <a:solidFill>
            <a:srgbClr val="C49500"/>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algn="ctr"/>
            <a:endParaRPr lang="en-US" kern="0">
              <a:solidFill>
                <a:prstClr val="white"/>
              </a:solidFill>
            </a:endParaRPr>
          </a:p>
        </p:txBody>
      </p:sp>
      <p:sp>
        <p:nvSpPr>
          <p:cNvPr id="18" name="Freeform 17"/>
          <p:cNvSpPr/>
          <p:nvPr/>
        </p:nvSpPr>
        <p:spPr>
          <a:xfrm>
            <a:off x="351134" y="191000"/>
            <a:ext cx="519035" cy="511538"/>
          </a:xfrm>
          <a:custGeom>
            <a:avLst/>
            <a:gdLst>
              <a:gd name="connsiteX0" fmla="*/ 0 w 3876541"/>
              <a:gd name="connsiteY0" fmla="*/ 2626712 h 2626712"/>
              <a:gd name="connsiteX1" fmla="*/ 450761 w 3876541"/>
              <a:gd name="connsiteY1" fmla="*/ 38058 h 2626712"/>
              <a:gd name="connsiteX2" fmla="*/ 901521 w 3876541"/>
              <a:gd name="connsiteY2" fmla="*/ 1042610 h 2626712"/>
              <a:gd name="connsiteX3" fmla="*/ 1184856 w 3876541"/>
              <a:gd name="connsiteY3" fmla="*/ 488819 h 2626712"/>
              <a:gd name="connsiteX4" fmla="*/ 1365161 w 3876541"/>
              <a:gd name="connsiteY4" fmla="*/ 913822 h 2626712"/>
              <a:gd name="connsiteX5" fmla="*/ 1532586 w 3876541"/>
              <a:gd name="connsiteY5" fmla="*/ 1003974 h 2626712"/>
              <a:gd name="connsiteX6" fmla="*/ 1867437 w 3876541"/>
              <a:gd name="connsiteY6" fmla="*/ 849427 h 2626712"/>
              <a:gd name="connsiteX7" fmla="*/ 2279561 w 3876541"/>
              <a:gd name="connsiteY7" fmla="*/ 836548 h 2626712"/>
              <a:gd name="connsiteX8" fmla="*/ 3876541 w 3876541"/>
              <a:gd name="connsiteY8" fmla="*/ 849427 h 262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6541" h="2626712">
                <a:moveTo>
                  <a:pt x="0" y="2626712"/>
                </a:moveTo>
                <a:cubicBezTo>
                  <a:pt x="150254" y="1464393"/>
                  <a:pt x="300508" y="302075"/>
                  <a:pt x="450761" y="38058"/>
                </a:cubicBezTo>
                <a:cubicBezTo>
                  <a:pt x="601014" y="-225959"/>
                  <a:pt x="779172" y="967483"/>
                  <a:pt x="901521" y="1042610"/>
                </a:cubicBezTo>
                <a:cubicBezTo>
                  <a:pt x="1023870" y="1117737"/>
                  <a:pt x="1107583" y="510284"/>
                  <a:pt x="1184856" y="488819"/>
                </a:cubicBezTo>
                <a:cubicBezTo>
                  <a:pt x="1262129" y="467354"/>
                  <a:pt x="1307206" y="827963"/>
                  <a:pt x="1365161" y="913822"/>
                </a:cubicBezTo>
                <a:cubicBezTo>
                  <a:pt x="1423116" y="999681"/>
                  <a:pt x="1448873" y="1014707"/>
                  <a:pt x="1532586" y="1003974"/>
                </a:cubicBezTo>
                <a:cubicBezTo>
                  <a:pt x="1616299" y="993241"/>
                  <a:pt x="1742941" y="877331"/>
                  <a:pt x="1867437" y="849427"/>
                </a:cubicBezTo>
                <a:cubicBezTo>
                  <a:pt x="1991933" y="821523"/>
                  <a:pt x="2279561" y="836548"/>
                  <a:pt x="2279561" y="836548"/>
                </a:cubicBezTo>
                <a:lnTo>
                  <a:pt x="3876541" y="849427"/>
                </a:lnTo>
              </a:path>
            </a:pathLst>
          </a:custGeom>
          <a:noFill/>
          <a:ln w="12700" cap="flat" cmpd="sng" algn="ctr">
            <a:solidFill>
              <a:srgbClr val="4472C4">
                <a:shade val="50000"/>
              </a:srgbClr>
            </a:solidFill>
            <a:prstDash val="solid"/>
            <a:miter lim="800000"/>
          </a:ln>
          <a:effectLst/>
        </p:spPr>
        <p:txBody>
          <a:bodyPr rtlCol="0" anchor="ctr"/>
          <a:lstStyle/>
          <a:p>
            <a:pPr algn="ctr"/>
            <a:endParaRPr lang="en-US" kern="0">
              <a:solidFill>
                <a:prstClr val="white"/>
              </a:solidFill>
            </a:endParaRPr>
          </a:p>
        </p:txBody>
      </p:sp>
      <p:sp>
        <p:nvSpPr>
          <p:cNvPr id="19" name="Freeform 18"/>
          <p:cNvSpPr/>
          <p:nvPr/>
        </p:nvSpPr>
        <p:spPr>
          <a:xfrm>
            <a:off x="309386" y="191000"/>
            <a:ext cx="413522" cy="481236"/>
          </a:xfrm>
          <a:custGeom>
            <a:avLst/>
            <a:gdLst>
              <a:gd name="connsiteX0" fmla="*/ 55141 w 4949113"/>
              <a:gd name="connsiteY0" fmla="*/ 3589951 h 3922102"/>
              <a:gd name="connsiteX1" fmla="*/ 106657 w 4949113"/>
              <a:gd name="connsiteY1" fmla="*/ 3577072 h 3922102"/>
              <a:gd name="connsiteX2" fmla="*/ 1021057 w 4949113"/>
              <a:gd name="connsiteY2" fmla="*/ 35382 h 3922102"/>
              <a:gd name="connsiteX3" fmla="*/ 2360460 w 4949113"/>
              <a:gd name="connsiteY3" fmla="*/ 1761151 h 3922102"/>
              <a:gd name="connsiteX4" fmla="*/ 4949113 w 4949113"/>
              <a:gd name="connsiteY4" fmla="*/ 1825545 h 392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113" h="3922102">
                <a:moveTo>
                  <a:pt x="55141" y="3589951"/>
                </a:moveTo>
                <a:cubicBezTo>
                  <a:pt x="406" y="3879725"/>
                  <a:pt x="-54329" y="4169500"/>
                  <a:pt x="106657" y="3577072"/>
                </a:cubicBezTo>
                <a:cubicBezTo>
                  <a:pt x="267643" y="2984644"/>
                  <a:pt x="645423" y="338035"/>
                  <a:pt x="1021057" y="35382"/>
                </a:cubicBezTo>
                <a:cubicBezTo>
                  <a:pt x="1396691" y="-267272"/>
                  <a:pt x="1705784" y="1462791"/>
                  <a:pt x="2360460" y="1761151"/>
                </a:cubicBezTo>
                <a:cubicBezTo>
                  <a:pt x="3015136" y="2059511"/>
                  <a:pt x="3982124" y="1942528"/>
                  <a:pt x="4949113" y="1825545"/>
                </a:cubicBezTo>
              </a:path>
            </a:pathLst>
          </a:custGeom>
          <a:noFill/>
          <a:ln w="12700" cap="flat" cmpd="sng" algn="ctr">
            <a:solidFill>
              <a:srgbClr val="70AD47">
                <a:lumMod val="50000"/>
              </a:srgbClr>
            </a:solidFill>
            <a:prstDash val="solid"/>
            <a:miter lim="800000"/>
          </a:ln>
          <a:effectLst/>
        </p:spPr>
        <p:txBody>
          <a:bodyPr rtlCol="0" anchor="ctr"/>
          <a:lstStyle/>
          <a:p>
            <a:pPr algn="ctr"/>
            <a:endParaRPr lang="en-US" kern="0">
              <a:solidFill>
                <a:prstClr val="white"/>
              </a:solidFill>
            </a:endParaRPr>
          </a:p>
        </p:txBody>
      </p:sp>
      <p:sp>
        <p:nvSpPr>
          <p:cNvPr id="20" name="Title 3"/>
          <p:cNvSpPr txBox="1">
            <a:spLocks/>
          </p:cNvSpPr>
          <p:nvPr/>
        </p:nvSpPr>
        <p:spPr>
          <a:xfrm>
            <a:off x="11257463" y="295075"/>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prstClr val="white"/>
                </a:solidFill>
                <a:latin typeface="Times New Roman" panose="02020603050405020304" pitchFamily="18" charset="0"/>
                <a:cs typeface="Times New Roman" panose="02020603050405020304" pitchFamily="18" charset="0"/>
              </a:rPr>
              <a:t>15</a:t>
            </a:r>
            <a:endParaRPr lang="en-US" sz="2800" b="1"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262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
          <p:cNvSpPr/>
          <p:nvPr/>
        </p:nvSpPr>
        <p:spPr>
          <a:xfrm>
            <a:off x="709849" y="244074"/>
            <a:ext cx="11234068" cy="560093"/>
          </a:xfrm>
          <a:prstGeom prst="rect">
            <a:avLst/>
          </a:prstGeom>
          <a:solidFill>
            <a:schemeClr val="accent6">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500" dirty="0">
                <a:solidFill>
                  <a:srgbClr val="ED7D31">
                    <a:lumMod val="40000"/>
                    <a:lumOff val="60000"/>
                  </a:srgbClr>
                </a:solidFill>
              </a:rPr>
              <a:t>      </a:t>
            </a:r>
            <a:r>
              <a:rPr lang="en-US" sz="2500" dirty="0">
                <a:solidFill>
                  <a:sysClr val="windowText" lastClr="000000"/>
                </a:solidFill>
                <a:latin typeface="Times New Roman" panose="02020603050405020304" pitchFamily="18" charset="0"/>
                <a:cs typeface="Times New Roman" panose="02020603050405020304" pitchFamily="18" charset="0"/>
              </a:rPr>
              <a:t>Transfer Function</a:t>
            </a:r>
          </a:p>
        </p:txBody>
      </p:sp>
      <p:sp>
        <p:nvSpPr>
          <p:cNvPr id="6" name="Oval 5"/>
          <p:cNvSpPr/>
          <p:nvPr/>
        </p:nvSpPr>
        <p:spPr>
          <a:xfrm>
            <a:off x="0" y="28152"/>
            <a:ext cx="1076344" cy="991935"/>
          </a:xfrm>
          <a:prstGeom prst="ellipse">
            <a:avLst/>
          </a:prstGeom>
          <a:solidFill>
            <a:schemeClr val="accent6">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5" descr="Icon of puzzle piece"/>
          <p:cNvSpPr>
            <a:spLocks/>
          </p:cNvSpPr>
          <p:nvPr/>
        </p:nvSpPr>
        <p:spPr bwMode="auto">
          <a:xfrm>
            <a:off x="221961" y="104786"/>
            <a:ext cx="632421"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rgbClr val="ED7D31">
              <a:lumMod val="60000"/>
              <a:lumOff val="40000"/>
            </a:srgbClr>
          </a:solidFill>
          <a:ln w="6350" cap="flat" cmpd="sng" algn="ctr">
            <a:solidFill>
              <a:srgbClr val="ED7D31">
                <a:lumMod val="75000"/>
              </a:srgbClr>
            </a:solidFill>
            <a:prstDash val="solid"/>
            <a:miter lim="800000"/>
            <a:headEnd type="none" w="med" len="med"/>
            <a:tailEnd type="none" w="med" len="med"/>
          </a:ln>
        </p:spPr>
        <p:txBody>
          <a:bodyPr lIns="0" tIns="18288" rIns="0" bIns="18288" anchor="ctr" anchorCtr="1">
            <a:normAutofit/>
          </a:bodyPr>
          <a:lstStyle/>
          <a:p>
            <a:pPr marL="0" marR="0" lvl="0" indent="0" algn="r" defTabSz="914400" eaLnBrk="1" fontAlgn="auto" latinLnBrk="0" hangingPunct="1">
              <a:lnSpc>
                <a:spcPct val="85000"/>
              </a:lnSpc>
              <a:spcBef>
                <a:spcPct val="20000"/>
              </a:spcBef>
              <a:spcAft>
                <a:spcPts val="0"/>
              </a:spcAft>
              <a:buClrTx/>
              <a:buSzTx/>
              <a:buFontTx/>
              <a:buNone/>
              <a:tabLst/>
              <a:defRPr/>
            </a:pPr>
            <a:r>
              <a:rPr kumimoji="0" lang="en-US" sz="1400" b="1" i="0" u="none" strike="noStrike" kern="0" cap="none" spc="0" normalizeH="0" baseline="0" noProof="0" dirty="0">
                <a:ln>
                  <a:noFill/>
                </a:ln>
                <a:solidFill>
                  <a:srgbClr val="70AD47">
                    <a:lumMod val="50000"/>
                  </a:srgbClr>
                </a:solidFill>
                <a:effectLst/>
                <a:uLnTx/>
                <a:uFillTx/>
                <a:latin typeface="Times New Roman" panose="02020603050405020304" pitchFamily="18" charset="0"/>
                <a:cs typeface="Times New Roman" panose="02020603050405020304" pitchFamily="18" charset="0"/>
              </a:rPr>
              <a:t>G(z</a:t>
            </a:r>
            <a:r>
              <a:rPr kumimoji="0" lang="en-US" sz="1100" b="1" i="0" u="none" strike="noStrike" kern="0" cap="none" spc="0" normalizeH="0" baseline="0" noProof="0" dirty="0">
                <a:ln>
                  <a:noFill/>
                </a:ln>
                <a:solidFill>
                  <a:srgbClr val="70AD47">
                    <a:lumMod val="50000"/>
                  </a:srgbClr>
                </a:solidFill>
                <a:effectLst/>
                <a:uLnTx/>
                <a:uFillTx/>
              </a:rPr>
              <a:t>)</a:t>
            </a:r>
          </a:p>
        </p:txBody>
      </p:sp>
      <p:sp>
        <p:nvSpPr>
          <p:cNvPr id="11" name="Rectangle 10"/>
          <p:cNvSpPr/>
          <p:nvPr/>
        </p:nvSpPr>
        <p:spPr>
          <a:xfrm>
            <a:off x="173466" y="1303095"/>
            <a:ext cx="3823867" cy="405367"/>
          </a:xfrm>
          <a:prstGeom prst="rect">
            <a:avLst/>
          </a:prstGeom>
        </p:spPr>
        <p:txBody>
          <a:bodyPr wrap="none">
            <a:spAutoFit/>
          </a:bodyPr>
          <a:lstStyle/>
          <a:p>
            <a:pPr>
              <a:lnSpc>
                <a:spcPct val="107000"/>
              </a:lnSpc>
              <a:spcAft>
                <a:spcPts val="800"/>
              </a:spcAft>
            </a:pPr>
            <a:r>
              <a:rPr lang="en-US" sz="2000" b="1" dirty="0">
                <a:latin typeface="Times New Roman" panose="02020603050405020304" pitchFamily="18" charset="0"/>
                <a:ea typeface="Calibri" panose="020F0502020204030204" pitchFamily="34" charset="0"/>
                <a:cs typeface="Arial" panose="020B0604020202020204" pitchFamily="34" charset="0"/>
              </a:rPr>
              <a:t>Transfer function of the system is</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itle 3"/>
          <p:cNvSpPr txBox="1">
            <a:spLocks/>
          </p:cNvSpPr>
          <p:nvPr/>
        </p:nvSpPr>
        <p:spPr>
          <a:xfrm>
            <a:off x="11070483" y="31019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schemeClr val="bg1"/>
                </a:solidFill>
                <a:latin typeface="Times New Roman" panose="02020603050405020304" pitchFamily="18" charset="0"/>
                <a:cs typeface="Times New Roman" panose="02020603050405020304" pitchFamily="18" charset="0"/>
              </a:rPr>
              <a:t>16</a:t>
            </a:r>
            <a:endParaRPr lang="en-US" sz="2800" b="1" dirty="0">
              <a:solidFill>
                <a:schemeClr val="bg1"/>
              </a:solidFill>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2"/>
          <a:stretch>
            <a:fillRect/>
          </a:stretch>
        </p:blipFill>
        <p:spPr>
          <a:xfrm>
            <a:off x="389852" y="2207391"/>
            <a:ext cx="2047741" cy="2964491"/>
          </a:xfrm>
          <a:prstGeom prst="rect">
            <a:avLst/>
          </a:prstGeom>
        </p:spPr>
      </p:pic>
      <p:sp>
        <p:nvSpPr>
          <p:cNvPr id="16" name="Flowchart: Process 15"/>
          <p:cNvSpPr/>
          <p:nvPr/>
        </p:nvSpPr>
        <p:spPr>
          <a:xfrm>
            <a:off x="1339403" y="3134670"/>
            <a:ext cx="10109915" cy="2700473"/>
          </a:xfrm>
          <a:prstGeom prst="flowChartProcess">
            <a:avLst/>
          </a:prstGeom>
          <a:solidFill>
            <a:schemeClr val="bg2"/>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Process 16"/>
          <p:cNvSpPr/>
          <p:nvPr/>
        </p:nvSpPr>
        <p:spPr>
          <a:xfrm>
            <a:off x="1098191" y="3400024"/>
            <a:ext cx="1197735" cy="2435120"/>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3"/>
          <a:stretch>
            <a:fillRect/>
          </a:stretch>
        </p:blipFill>
        <p:spPr>
          <a:xfrm>
            <a:off x="1413722" y="3600575"/>
            <a:ext cx="9602274" cy="1578254"/>
          </a:xfrm>
          <a:prstGeom prst="rect">
            <a:avLst/>
          </a:prstGeom>
          <a:solidFill>
            <a:schemeClr val="bg1">
              <a:lumMod val="95000"/>
            </a:schemeClr>
          </a:solidFill>
        </p:spPr>
      </p:pic>
    </p:spTree>
    <p:extLst>
      <p:ext uri="{BB962C8B-B14F-4D97-AF65-F5344CB8AC3E}">
        <p14:creationId xmlns:p14="http://schemas.microsoft.com/office/powerpoint/2010/main" val="2834907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4"/>
          <p:cNvSpPr/>
          <p:nvPr/>
        </p:nvSpPr>
        <p:spPr>
          <a:xfrm>
            <a:off x="741235" y="297659"/>
            <a:ext cx="11234068" cy="560093"/>
          </a:xfrm>
          <a:prstGeom prst="rect">
            <a:avLst/>
          </a:prstGeom>
          <a:solidFill>
            <a:schemeClr val="bg2">
              <a:lumMod val="50000"/>
            </a:schemeClr>
          </a:solidFill>
          <a:ln>
            <a:solidFill>
              <a:schemeClr val="accent2">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800" dirty="0"/>
              <a:t>       </a:t>
            </a:r>
            <a:r>
              <a:rPr lang="en-US" sz="2800" dirty="0">
                <a:latin typeface="Times New Roman" panose="02020603050405020304" pitchFamily="18" charset="0"/>
                <a:cs typeface="Times New Roman" panose="02020603050405020304" pitchFamily="18" charset="0"/>
              </a:rPr>
              <a:t>PID controller Design </a:t>
            </a:r>
            <a:endParaRPr lang="en-US" sz="2500" dirty="0">
              <a:solidFill>
                <a:sysClr val="windowText" lastClr="000000"/>
              </a:solidFill>
              <a:latin typeface="Times New Roman" panose="02020603050405020304" pitchFamily="18" charset="0"/>
              <a:cs typeface="Times New Roman" panose="02020603050405020304" pitchFamily="18" charset="0"/>
            </a:endParaRPr>
          </a:p>
        </p:txBody>
      </p:sp>
      <p:pic>
        <p:nvPicPr>
          <p:cNvPr id="14" name="Picture 13"/>
          <p:cNvPicPr>
            <a:picLocks noChangeAspect="1"/>
          </p:cNvPicPr>
          <p:nvPr/>
        </p:nvPicPr>
        <p:blipFill>
          <a:blip r:embed="rId2"/>
          <a:stretch>
            <a:fillRect/>
          </a:stretch>
        </p:blipFill>
        <p:spPr>
          <a:xfrm>
            <a:off x="-17686" y="-46028"/>
            <a:ext cx="1275943" cy="1298975"/>
          </a:xfrm>
          <a:prstGeom prst="rect">
            <a:avLst/>
          </a:prstGeom>
        </p:spPr>
      </p:pic>
      <p:sp>
        <p:nvSpPr>
          <p:cNvPr id="16" name="Freeform 71" descr="Icon of gears"/>
          <p:cNvSpPr>
            <a:spLocks noEditPoints="1"/>
          </p:cNvSpPr>
          <p:nvPr/>
        </p:nvSpPr>
        <p:spPr bwMode="auto">
          <a:xfrm>
            <a:off x="355801" y="248353"/>
            <a:ext cx="564339" cy="609399"/>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pattFill prst="wdUpDiag">
            <a:fgClr>
              <a:schemeClr val="accent6">
                <a:lumMod val="60000"/>
                <a:lumOff val="40000"/>
              </a:schemeClr>
            </a:fgClr>
            <a:bgClr>
              <a:schemeClr val="bg1"/>
            </a:bgClr>
          </a:pattFill>
          <a:ln w="6350" cap="flat" cmpd="sng" algn="ctr">
            <a:no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dirty="0"/>
          </a:p>
        </p:txBody>
      </p:sp>
      <p:sp>
        <p:nvSpPr>
          <p:cNvPr id="19" name="Rectangle 18"/>
          <p:cNvSpPr/>
          <p:nvPr/>
        </p:nvSpPr>
        <p:spPr>
          <a:xfrm>
            <a:off x="7933386" y="4039114"/>
            <a:ext cx="4041917" cy="707886"/>
          </a:xfrm>
          <a:prstGeom prst="rect">
            <a:avLst/>
          </a:prstGeom>
        </p:spPr>
        <p:txBody>
          <a:bodyPr wrap="square">
            <a:spAutoFit/>
          </a:bodyPr>
          <a:lstStyle/>
          <a:p>
            <a:r>
              <a:rPr lang="en-US" sz="2000" b="1" dirty="0">
                <a:latin typeface="Times New Roman" panose="02020603050405020304" pitchFamily="18" charset="0"/>
                <a:cs typeface="Times New Roman" panose="02020603050405020304" pitchFamily="18" charset="0"/>
              </a:rPr>
              <a:t>• Sampling Time: 0.01 Sec</a:t>
            </a:r>
          </a:p>
          <a:p>
            <a:r>
              <a:rPr lang="en-US" sz="2000" b="1" dirty="0">
                <a:latin typeface="Times New Roman" panose="02020603050405020304" pitchFamily="18" charset="0"/>
                <a:cs typeface="Times New Roman" panose="02020603050405020304" pitchFamily="18" charset="0"/>
              </a:rPr>
              <a:t>• Output saturation: 0 – 5</a:t>
            </a:r>
          </a:p>
        </p:txBody>
      </p:sp>
      <p:pic>
        <p:nvPicPr>
          <p:cNvPr id="20" name="Picture 19"/>
          <p:cNvPicPr>
            <a:picLocks noChangeAspect="1"/>
          </p:cNvPicPr>
          <p:nvPr/>
        </p:nvPicPr>
        <p:blipFill>
          <a:blip r:embed="rId3"/>
          <a:stretch>
            <a:fillRect/>
          </a:stretch>
        </p:blipFill>
        <p:spPr>
          <a:xfrm>
            <a:off x="611047" y="2235893"/>
            <a:ext cx="7229450" cy="4622107"/>
          </a:xfrm>
          <a:prstGeom prst="rect">
            <a:avLst/>
          </a:prstGeom>
        </p:spPr>
      </p:pic>
      <p:pic>
        <p:nvPicPr>
          <p:cNvPr id="21" name="Picture 20"/>
          <p:cNvPicPr>
            <a:picLocks noChangeAspect="1"/>
          </p:cNvPicPr>
          <p:nvPr/>
        </p:nvPicPr>
        <p:blipFill>
          <a:blip r:embed="rId4"/>
          <a:stretch>
            <a:fillRect/>
          </a:stretch>
        </p:blipFill>
        <p:spPr>
          <a:xfrm>
            <a:off x="4105606" y="1201439"/>
            <a:ext cx="4505325" cy="990600"/>
          </a:xfrm>
          <a:prstGeom prst="rect">
            <a:avLst/>
          </a:prstGeom>
        </p:spPr>
      </p:pic>
      <p:sp>
        <p:nvSpPr>
          <p:cNvPr id="22" name="Title 3"/>
          <p:cNvSpPr txBox="1">
            <a:spLocks/>
          </p:cNvSpPr>
          <p:nvPr/>
        </p:nvSpPr>
        <p:spPr>
          <a:xfrm>
            <a:off x="11119549" y="386514"/>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prstClr val="white"/>
                </a:solidFill>
                <a:latin typeface="Times New Roman" panose="02020603050405020304" pitchFamily="18" charset="0"/>
                <a:cs typeface="Times New Roman" panose="02020603050405020304" pitchFamily="18" charset="0"/>
              </a:rPr>
              <a:t>17</a:t>
            </a:r>
          </a:p>
          <a:p>
            <a:endParaRPr lang="en-US" sz="2800" b="1"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6618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79549" y="213774"/>
            <a:ext cx="11294668" cy="620693"/>
            <a:chOff x="561563" y="308639"/>
            <a:chExt cx="11294668" cy="620693"/>
          </a:xfrm>
          <a:solidFill>
            <a:schemeClr val="bg2">
              <a:lumMod val="50000"/>
            </a:schemeClr>
          </a:solidFill>
          <a:scene3d>
            <a:camera prst="orthographicFront">
              <a:rot lat="0" lon="0" rev="0"/>
            </a:camera>
            <a:lightRig rig="balanced" dir="t">
              <a:rot lat="0" lon="0" rev="8700000"/>
            </a:lightRig>
          </a:scene3d>
        </p:grpSpPr>
        <p:sp>
          <p:nvSpPr>
            <p:cNvPr id="4" name="Rounded Rectangle 3"/>
            <p:cNvSpPr/>
            <p:nvPr/>
          </p:nvSpPr>
          <p:spPr>
            <a:xfrm>
              <a:off x="561563" y="308639"/>
              <a:ext cx="11294668" cy="620693"/>
            </a:xfrm>
            <a:prstGeom prst="roundRect">
              <a:avLst/>
            </a:prstGeom>
            <a:grpFill/>
            <a:ln>
              <a:solidFill>
                <a:schemeClr val="accent2">
                  <a:lumMod val="60000"/>
                  <a:lumOff val="40000"/>
                </a:schemeClr>
              </a:solidFill>
            </a:ln>
            <a:effectLst>
              <a:outerShdw blurRad="44450" dist="27940" dir="5400000" algn="ctr">
                <a:srgbClr val="000000">
                  <a:alpha val="32000"/>
                </a:srgbClr>
              </a:outerShdw>
            </a:effectLst>
            <a:sp3d>
              <a:bevelT w="190500" h="38100"/>
            </a:sp3d>
          </p:spPr>
        </p:sp>
        <p:sp>
          <p:nvSpPr>
            <p:cNvPr id="5" name="Rounded Rectangle 4"/>
            <p:cNvSpPr/>
            <p:nvPr/>
          </p:nvSpPr>
          <p:spPr>
            <a:xfrm>
              <a:off x="591863" y="338939"/>
              <a:ext cx="11234068" cy="560093"/>
            </a:xfrm>
            <a:prstGeom prst="rect">
              <a:avLst/>
            </a:prstGeom>
            <a:grpFill/>
            <a:ln>
              <a:solidFill>
                <a:srgbClr val="C49500"/>
              </a:solidFill>
            </a:ln>
            <a:effectLst>
              <a:outerShdw blurRad="44450" dist="27940" dir="5400000" algn="ctr">
                <a:srgbClr val="000000">
                  <a:alpha val="32000"/>
                </a:srgbClr>
              </a:outerShdw>
            </a:effectLst>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500" dirty="0">
                  <a:solidFill>
                    <a:srgbClr val="ED7D31">
                      <a:lumMod val="40000"/>
                      <a:lumOff val="60000"/>
                    </a:srgbClr>
                  </a:solidFill>
                </a:rPr>
                <a:t>      </a:t>
              </a:r>
              <a:r>
                <a:rPr lang="en-US" sz="2500" dirty="0">
                  <a:solidFill>
                    <a:sysClr val="windowText" lastClr="000000"/>
                  </a:solidFill>
                  <a:latin typeface="Times New Roman" panose="02020603050405020304" pitchFamily="18" charset="0"/>
                  <a:cs typeface="Times New Roman" panose="02020603050405020304" pitchFamily="18" charset="0"/>
                </a:rPr>
                <a:t>Response </a:t>
              </a:r>
            </a:p>
          </p:txBody>
        </p:sp>
      </p:grpSp>
      <p:sp>
        <p:nvSpPr>
          <p:cNvPr id="6" name="Oval 5"/>
          <p:cNvSpPr/>
          <p:nvPr/>
        </p:nvSpPr>
        <p:spPr>
          <a:xfrm>
            <a:off x="107029" y="58326"/>
            <a:ext cx="996433" cy="962924"/>
          </a:xfrm>
          <a:prstGeom prst="ellipse">
            <a:avLst/>
          </a:prstGeom>
          <a:solidFill>
            <a:srgbClr val="D0AC9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365" descr="Icon of lightbulb"/>
          <p:cNvGrpSpPr>
            <a:grpSpLocks noChangeAspect="1"/>
          </p:cNvGrpSpPr>
          <p:nvPr/>
        </p:nvGrpSpPr>
        <p:grpSpPr>
          <a:xfrm>
            <a:off x="409121" y="270627"/>
            <a:ext cx="392248" cy="563744"/>
            <a:chOff x="5102225" y="1727200"/>
            <a:chExt cx="2289175" cy="4035425"/>
          </a:xfrm>
          <a:solidFill>
            <a:srgbClr val="FFFFFF"/>
          </a:solidFill>
        </p:grpSpPr>
        <p:sp>
          <p:nvSpPr>
            <p:cNvPr id="8" name="Freeform 44">
              <a:extLst>
                <a:ext uri="{C183D7F6-B498-43B3-948B-1728B52AA6E4}">
                  <adec:decorative xmlns:adec="http://schemas.microsoft.com/office/drawing/2017/decorative" val="1"/>
                </a:ext>
              </a:extLst>
            </p:cNvPr>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solidFill>
                <a:schemeClr val="tx1"/>
              </a:solidFill>
              <a:prstDash val="solid"/>
              <a:miter lim="800000"/>
              <a:headEnd type="none" w="med" len="med"/>
              <a:tailEnd type="none" w="med" len="med"/>
            </a:ln>
          </p:spPr>
          <p:txBody>
            <a:bodyPr lIns="0" tIns="18288" rIns="0" bIns="18288" anchor="ctr" anchorCtr="1">
              <a:noAutofit/>
            </a:bodyPr>
            <a:lstStyle/>
            <a:p>
              <a:pPr algn="ctr">
                <a:lnSpc>
                  <a:spcPct val="85000"/>
                </a:lnSpc>
                <a:spcBef>
                  <a:spcPct val="20000"/>
                </a:spcBef>
              </a:pPr>
              <a:endParaRPr lang="en-US" sz="800" b="1" dirty="0"/>
            </a:p>
          </p:txBody>
        </p:sp>
        <p:sp>
          <p:nvSpPr>
            <p:cNvPr id="9" name="Freeform 45">
              <a:extLst>
                <a:ext uri="{C183D7F6-B498-43B3-948B-1728B52AA6E4}">
                  <adec:decorative xmlns:adec="http://schemas.microsoft.com/office/drawing/2017/decorative" val="1"/>
                </a:ext>
              </a:extLst>
            </p:cNvPr>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solidFill>
                <a:schemeClr val="tx1"/>
              </a:solidFill>
              <a:prstDash val="solid"/>
              <a:miter lim="800000"/>
              <a:headEnd type="none" w="med" len="med"/>
              <a:tailEnd type="none" w="med" len="med"/>
            </a:ln>
          </p:spPr>
          <p:txBody>
            <a:bodyPr lIns="0" tIns="18288" rIns="0" bIns="18288" anchor="ctr" anchorCtr="1">
              <a:normAutofit/>
            </a:bodyPr>
            <a:lstStyle/>
            <a:p>
              <a:pPr algn="ctr">
                <a:lnSpc>
                  <a:spcPct val="85000"/>
                </a:lnSpc>
                <a:spcBef>
                  <a:spcPct val="20000"/>
                </a:spcBef>
              </a:pPr>
              <a:endParaRPr lang="en-US" sz="1400" b="1"/>
            </a:p>
          </p:txBody>
        </p:sp>
      </p:grpSp>
      <p:sp>
        <p:nvSpPr>
          <p:cNvPr id="11" name="Rounded Rectangle 10"/>
          <p:cNvSpPr/>
          <p:nvPr/>
        </p:nvSpPr>
        <p:spPr>
          <a:xfrm>
            <a:off x="9206248" y="1910390"/>
            <a:ext cx="2421228" cy="528033"/>
          </a:xfrm>
          <a:prstGeom prst="roundRect">
            <a:avLst/>
          </a:prstGeom>
          <a:solidFill>
            <a:schemeClr val="accent3">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latin typeface="Times New Roman" panose="02020603050405020304" pitchFamily="18" charset="0"/>
                <a:cs typeface="Times New Roman" panose="02020603050405020304" pitchFamily="18" charset="0"/>
              </a:rPr>
              <a:t>Assumption:</a:t>
            </a:r>
          </a:p>
        </p:txBody>
      </p:sp>
      <p:sp>
        <p:nvSpPr>
          <p:cNvPr id="12" name="Rounded Rectangle 11"/>
          <p:cNvSpPr/>
          <p:nvPr/>
        </p:nvSpPr>
        <p:spPr>
          <a:xfrm>
            <a:off x="9219127" y="2796875"/>
            <a:ext cx="2421228" cy="528033"/>
          </a:xfrm>
          <a:prstGeom prst="roundRect">
            <a:avLst/>
          </a:prstGeom>
          <a:solidFill>
            <a:srgbClr val="C495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𝑶𝑺% = 𝟑. 𝟓% </a:t>
            </a:r>
          </a:p>
        </p:txBody>
      </p:sp>
      <p:sp>
        <p:nvSpPr>
          <p:cNvPr id="13" name="Rounded Rectangle 12"/>
          <p:cNvSpPr/>
          <p:nvPr/>
        </p:nvSpPr>
        <p:spPr>
          <a:xfrm>
            <a:off x="9219127" y="3683360"/>
            <a:ext cx="2421228" cy="528033"/>
          </a:xfrm>
          <a:prstGeom prst="roundRect">
            <a:avLst/>
          </a:prstGeom>
          <a:solidFill>
            <a:schemeClr val="accent6">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𝑻𝒔 = 𝟏. 𝟓 sec. </a:t>
            </a:r>
          </a:p>
        </p:txBody>
      </p:sp>
      <p:sp>
        <p:nvSpPr>
          <p:cNvPr id="14" name="Rounded Rectangle 13"/>
          <p:cNvSpPr/>
          <p:nvPr/>
        </p:nvSpPr>
        <p:spPr>
          <a:xfrm>
            <a:off x="9206248" y="4551609"/>
            <a:ext cx="2421228" cy="528033"/>
          </a:xfrm>
          <a:prstGeom prst="roundRect">
            <a:avLst/>
          </a:prstGeom>
          <a:solidFill>
            <a:srgbClr val="B85808"/>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𝑻𝒓 = 𝟎. 𝟓 sec.</a:t>
            </a:r>
          </a:p>
        </p:txBody>
      </p:sp>
      <p:sp>
        <p:nvSpPr>
          <p:cNvPr id="15" name="Rounded Rectangle 14"/>
          <p:cNvSpPr/>
          <p:nvPr/>
        </p:nvSpPr>
        <p:spPr>
          <a:xfrm>
            <a:off x="9219127" y="5419858"/>
            <a:ext cx="2421228" cy="528033"/>
          </a:xfrm>
          <a:prstGeom prst="roundRect">
            <a:avLst/>
          </a:prstGeom>
          <a:solidFill>
            <a:schemeClr val="accent1">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𝑻𝒑 = 𝟏. 𝟎 sec.</a:t>
            </a:r>
          </a:p>
        </p:txBody>
      </p:sp>
      <p:pic>
        <p:nvPicPr>
          <p:cNvPr id="16" name="Picture 15"/>
          <p:cNvPicPr>
            <a:picLocks noChangeAspect="1"/>
          </p:cNvPicPr>
          <p:nvPr/>
        </p:nvPicPr>
        <p:blipFill>
          <a:blip r:embed="rId2"/>
          <a:stretch>
            <a:fillRect/>
          </a:stretch>
        </p:blipFill>
        <p:spPr>
          <a:xfrm>
            <a:off x="409121" y="1480402"/>
            <a:ext cx="8315325" cy="4933950"/>
          </a:xfrm>
          <a:prstGeom prst="rect">
            <a:avLst/>
          </a:prstGeom>
        </p:spPr>
      </p:pic>
      <p:sp>
        <p:nvSpPr>
          <p:cNvPr id="17" name="Title 3"/>
          <p:cNvSpPr txBox="1">
            <a:spLocks/>
          </p:cNvSpPr>
          <p:nvPr/>
        </p:nvSpPr>
        <p:spPr>
          <a:xfrm>
            <a:off x="11228950" y="31019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prstClr val="white"/>
                </a:solidFill>
                <a:latin typeface="Times New Roman" panose="02020603050405020304" pitchFamily="18" charset="0"/>
                <a:cs typeface="Times New Roman" panose="02020603050405020304" pitchFamily="18" charset="0"/>
              </a:rPr>
              <a:t>18</a:t>
            </a:r>
            <a:endParaRPr lang="en-US" sz="2800" b="1"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5215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087FD1E-F258-4479-B284-D74630297DFA}"/>
              </a:ext>
            </a:extLst>
          </p:cNvPr>
          <p:cNvSpPr>
            <a:spLocks noGrp="1"/>
          </p:cNvSpPr>
          <p:nvPr>
            <p:ph type="sldNum" sz="quarter" idx="12"/>
          </p:nvPr>
        </p:nvSpPr>
        <p:spPr/>
        <p:txBody>
          <a:bodyPr/>
          <a:lstStyle/>
          <a:p>
            <a:fld id="{00000000-1234-1234-1234-123412341234}" type="slidenum">
              <a:rPr lang="en" smtClean="0"/>
              <a:pPr/>
              <a:t>2</a:t>
            </a:fld>
            <a:endParaRPr lang="en"/>
          </a:p>
        </p:txBody>
      </p:sp>
      <p:sp>
        <p:nvSpPr>
          <p:cNvPr id="8" name="TextBox 7">
            <a:extLst>
              <a:ext uri="{FF2B5EF4-FFF2-40B4-BE49-F238E27FC236}">
                <a16:creationId xmlns:a16="http://schemas.microsoft.com/office/drawing/2014/main" id="{1F142848-427F-4E5E-A2D8-D7DAF66D3F69}"/>
              </a:ext>
            </a:extLst>
          </p:cNvPr>
          <p:cNvSpPr txBox="1"/>
          <p:nvPr/>
        </p:nvSpPr>
        <p:spPr>
          <a:xfrm>
            <a:off x="3224023" y="162015"/>
            <a:ext cx="6096000" cy="661207"/>
          </a:xfrm>
          <a:prstGeom prst="rect">
            <a:avLst/>
          </a:prstGeom>
          <a:noFill/>
        </p:spPr>
        <p:txBody>
          <a:bodyPr wrap="square">
            <a:spAutoFit/>
          </a:bodyPr>
          <a:lstStyle/>
          <a:p>
            <a:pPr algn="ctr">
              <a:lnSpc>
                <a:spcPct val="150000"/>
              </a:lnSpc>
              <a:buClr>
                <a:srgbClr val="000000"/>
              </a:buClr>
              <a:buFont typeface="Arial"/>
              <a:buNone/>
            </a:pPr>
            <a:r>
              <a:rPr lang="en-US" sz="2800" b="1" u="sng" kern="0" dirty="0">
                <a:solidFill>
                  <a:srgbClr val="000000"/>
                </a:solidFill>
                <a:latin typeface="Times New Roman" panose="02020603050405020304" pitchFamily="18" charset="0"/>
                <a:cs typeface="Times New Roman" panose="02020603050405020304" pitchFamily="18" charset="0"/>
                <a:sym typeface="Arial"/>
              </a:rPr>
              <a:t>Auto Tire Inflation Prototype </a:t>
            </a:r>
          </a:p>
        </p:txBody>
      </p:sp>
      <p:pic>
        <p:nvPicPr>
          <p:cNvPr id="9" name="Picture 8">
            <a:extLst>
              <a:ext uri="{FF2B5EF4-FFF2-40B4-BE49-F238E27FC236}">
                <a16:creationId xmlns:a16="http://schemas.microsoft.com/office/drawing/2014/main" id="{03711AB6-F843-4B2D-8552-162C529F6BBF}"/>
              </a:ext>
            </a:extLst>
          </p:cNvPr>
          <p:cNvPicPr>
            <a:picLocks noChangeAspect="1"/>
          </p:cNvPicPr>
          <p:nvPr/>
        </p:nvPicPr>
        <p:blipFill>
          <a:blip r:embed="rId2"/>
          <a:stretch>
            <a:fillRect/>
          </a:stretch>
        </p:blipFill>
        <p:spPr>
          <a:xfrm>
            <a:off x="108399" y="116628"/>
            <a:ext cx="1138276" cy="1138276"/>
          </a:xfrm>
          <a:prstGeom prst="rect">
            <a:avLst/>
          </a:prstGeom>
        </p:spPr>
      </p:pic>
      <p:pic>
        <p:nvPicPr>
          <p:cNvPr id="12" name="Picture 11">
            <a:extLst>
              <a:ext uri="{FF2B5EF4-FFF2-40B4-BE49-F238E27FC236}">
                <a16:creationId xmlns:a16="http://schemas.microsoft.com/office/drawing/2014/main" id="{8DF9B11B-3116-43CC-A7FA-F6DC0E112D42}"/>
              </a:ext>
            </a:extLst>
          </p:cNvPr>
          <p:cNvPicPr>
            <a:picLocks noChangeAspect="1"/>
          </p:cNvPicPr>
          <p:nvPr/>
        </p:nvPicPr>
        <p:blipFill>
          <a:blip r:embed="rId3"/>
          <a:srcRect/>
          <a:stretch/>
        </p:blipFill>
        <p:spPr>
          <a:xfrm>
            <a:off x="1983997" y="1165919"/>
            <a:ext cx="8576053" cy="546268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9" name="TextBox 18">
            <a:extLst>
              <a:ext uri="{FF2B5EF4-FFF2-40B4-BE49-F238E27FC236}">
                <a16:creationId xmlns:a16="http://schemas.microsoft.com/office/drawing/2014/main" id="{5D99A2E2-66C4-4E1A-A7F6-CD9C5885EA5A}"/>
              </a:ext>
            </a:extLst>
          </p:cNvPr>
          <p:cNvSpPr txBox="1"/>
          <p:nvPr/>
        </p:nvSpPr>
        <p:spPr>
          <a:xfrm>
            <a:off x="2271839" y="1461197"/>
            <a:ext cx="1730736" cy="338554"/>
          </a:xfrm>
          <a:prstGeom prst="rect">
            <a:avLst/>
          </a:prstGeom>
          <a:noFill/>
        </p:spPr>
        <p:txBody>
          <a:bodyPr wrap="square">
            <a:spAutoFit/>
          </a:bodyPr>
          <a:lstStyle/>
          <a:p>
            <a:r>
              <a:rPr lang="en-US" sz="1600" b="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Rotating Wheel</a:t>
            </a:r>
          </a:p>
        </p:txBody>
      </p:sp>
      <p:sp>
        <p:nvSpPr>
          <p:cNvPr id="22" name="TextBox 21">
            <a:extLst>
              <a:ext uri="{FF2B5EF4-FFF2-40B4-BE49-F238E27FC236}">
                <a16:creationId xmlns:a16="http://schemas.microsoft.com/office/drawing/2014/main" id="{25B20CAA-C102-4CD9-A8CE-19BC7DC7E411}"/>
              </a:ext>
            </a:extLst>
          </p:cNvPr>
          <p:cNvSpPr txBox="1"/>
          <p:nvPr/>
        </p:nvSpPr>
        <p:spPr>
          <a:xfrm>
            <a:off x="2271839" y="4361241"/>
            <a:ext cx="1730736" cy="338554"/>
          </a:xfrm>
          <a:prstGeom prst="rect">
            <a:avLst/>
          </a:prstGeom>
          <a:noFill/>
        </p:spPr>
        <p:txBody>
          <a:bodyPr wrap="square">
            <a:spAutoFit/>
          </a:bodyPr>
          <a:lstStyle/>
          <a:p>
            <a:r>
              <a:rPr lang="en-US" sz="1600" b="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Manual Valve</a:t>
            </a:r>
          </a:p>
        </p:txBody>
      </p:sp>
      <p:sp>
        <p:nvSpPr>
          <p:cNvPr id="27" name="TextBox 26">
            <a:extLst>
              <a:ext uri="{FF2B5EF4-FFF2-40B4-BE49-F238E27FC236}">
                <a16:creationId xmlns:a16="http://schemas.microsoft.com/office/drawing/2014/main" id="{ADDC6926-5EA7-4CF0-BD89-E3820883CA13}"/>
              </a:ext>
            </a:extLst>
          </p:cNvPr>
          <p:cNvSpPr txBox="1"/>
          <p:nvPr/>
        </p:nvSpPr>
        <p:spPr>
          <a:xfrm>
            <a:off x="2271839" y="4078814"/>
            <a:ext cx="1730736" cy="338554"/>
          </a:xfrm>
          <a:prstGeom prst="rect">
            <a:avLst/>
          </a:prstGeom>
          <a:noFill/>
        </p:spPr>
        <p:txBody>
          <a:bodyPr wrap="square">
            <a:spAutoFit/>
          </a:bodyPr>
          <a:lstStyle/>
          <a:p>
            <a:r>
              <a:rPr lang="en-US" sz="1600" b="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Solenoid Valve </a:t>
            </a:r>
          </a:p>
        </p:txBody>
      </p:sp>
      <p:cxnSp>
        <p:nvCxnSpPr>
          <p:cNvPr id="29" name="Straight Arrow Connector 28">
            <a:extLst>
              <a:ext uri="{FF2B5EF4-FFF2-40B4-BE49-F238E27FC236}">
                <a16:creationId xmlns:a16="http://schemas.microsoft.com/office/drawing/2014/main" id="{C74445E0-5CF4-4998-93F1-00EDC69637B5}"/>
              </a:ext>
            </a:extLst>
          </p:cNvPr>
          <p:cNvCxnSpPr>
            <a:cxnSpLocks/>
          </p:cNvCxnSpPr>
          <p:nvPr/>
        </p:nvCxnSpPr>
        <p:spPr>
          <a:xfrm flipH="1">
            <a:off x="1333500" y="5224620"/>
            <a:ext cx="1250951" cy="0"/>
          </a:xfrm>
          <a:prstGeom prst="straightConnector1">
            <a:avLst/>
          </a:prstGeom>
          <a:ln w="28575">
            <a:solidFill>
              <a:srgbClr val="C00000"/>
            </a:solidFill>
            <a:tailEnd type="triangle"/>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D8F2549B-ADCE-4686-91F5-FFC52785BD71}"/>
              </a:ext>
            </a:extLst>
          </p:cNvPr>
          <p:cNvSpPr txBox="1"/>
          <p:nvPr/>
        </p:nvSpPr>
        <p:spPr>
          <a:xfrm>
            <a:off x="-7811" y="5039954"/>
            <a:ext cx="1730736" cy="338554"/>
          </a:xfrm>
          <a:prstGeom prst="rect">
            <a:avLst/>
          </a:prstGeom>
          <a:noFill/>
        </p:spPr>
        <p:txBody>
          <a:bodyPr wrap="square">
            <a:spAutoFit/>
          </a:bodyPr>
          <a:lstStyle/>
          <a:p>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12v Battery </a:t>
            </a:r>
          </a:p>
        </p:txBody>
      </p:sp>
      <p:cxnSp>
        <p:nvCxnSpPr>
          <p:cNvPr id="36" name="Straight Arrow Connector 35">
            <a:extLst>
              <a:ext uri="{FF2B5EF4-FFF2-40B4-BE49-F238E27FC236}">
                <a16:creationId xmlns:a16="http://schemas.microsoft.com/office/drawing/2014/main" id="{783F22CC-B7EB-4B68-AEDF-8FD8014B4CE1}"/>
              </a:ext>
            </a:extLst>
          </p:cNvPr>
          <p:cNvCxnSpPr>
            <a:cxnSpLocks/>
          </p:cNvCxnSpPr>
          <p:nvPr/>
        </p:nvCxnSpPr>
        <p:spPr>
          <a:xfrm flipH="1" flipV="1">
            <a:off x="1536700" y="5858452"/>
            <a:ext cx="3575050" cy="7334"/>
          </a:xfrm>
          <a:prstGeom prst="straightConnector1">
            <a:avLst/>
          </a:prstGeom>
          <a:ln w="28575">
            <a:solidFill>
              <a:srgbClr val="C00000"/>
            </a:solidFill>
            <a:tailEnd type="triangle"/>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1EDB07CE-5066-45EF-B945-866D889FDB4B}"/>
              </a:ext>
            </a:extLst>
          </p:cNvPr>
          <p:cNvSpPr txBox="1"/>
          <p:nvPr/>
        </p:nvSpPr>
        <p:spPr>
          <a:xfrm>
            <a:off x="-42375" y="5696509"/>
            <a:ext cx="1730736" cy="338554"/>
          </a:xfrm>
          <a:prstGeom prst="rect">
            <a:avLst/>
          </a:prstGeom>
          <a:noFill/>
        </p:spPr>
        <p:txBody>
          <a:bodyPr wrap="square">
            <a:spAutoFit/>
          </a:bodyPr>
          <a:lstStyle/>
          <a:p>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Air Compressor</a:t>
            </a:r>
          </a:p>
        </p:txBody>
      </p:sp>
      <p:sp>
        <p:nvSpPr>
          <p:cNvPr id="43" name="TextBox 42">
            <a:extLst>
              <a:ext uri="{FF2B5EF4-FFF2-40B4-BE49-F238E27FC236}">
                <a16:creationId xmlns:a16="http://schemas.microsoft.com/office/drawing/2014/main" id="{D273A4D0-E637-43E4-B5BB-8A8814E47465}"/>
              </a:ext>
            </a:extLst>
          </p:cNvPr>
          <p:cNvSpPr txBox="1"/>
          <p:nvPr/>
        </p:nvSpPr>
        <p:spPr>
          <a:xfrm>
            <a:off x="10703286" y="5221406"/>
            <a:ext cx="1730736" cy="584775"/>
          </a:xfrm>
          <a:prstGeom prst="rect">
            <a:avLst/>
          </a:prstGeom>
          <a:noFill/>
        </p:spPr>
        <p:txBody>
          <a:bodyPr wrap="square">
            <a:spAutoFit/>
          </a:bodyPr>
          <a:lstStyle/>
          <a:p>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Arduino Microcontroller </a:t>
            </a:r>
          </a:p>
        </p:txBody>
      </p:sp>
      <p:sp>
        <p:nvSpPr>
          <p:cNvPr id="47" name="TextBox 46">
            <a:extLst>
              <a:ext uri="{FF2B5EF4-FFF2-40B4-BE49-F238E27FC236}">
                <a16:creationId xmlns:a16="http://schemas.microsoft.com/office/drawing/2014/main" id="{BEF3397D-E5AF-4739-A171-733753D75D75}"/>
              </a:ext>
            </a:extLst>
          </p:cNvPr>
          <p:cNvSpPr txBox="1"/>
          <p:nvPr/>
        </p:nvSpPr>
        <p:spPr>
          <a:xfrm>
            <a:off x="7273925" y="2249166"/>
            <a:ext cx="2673350" cy="662233"/>
          </a:xfrm>
          <a:prstGeom prst="rect">
            <a:avLst/>
          </a:prstGeom>
          <a:noFill/>
        </p:spPr>
        <p:txBody>
          <a:bodyPr wrap="square">
            <a:spAutoFit/>
          </a:bodyPr>
          <a:lstStyle/>
          <a:p>
            <a:pPr algn="ctr">
              <a:lnSpc>
                <a:spcPct val="120000"/>
              </a:lnSpc>
            </a:pPr>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Real Time Pressure </a:t>
            </a:r>
          </a:p>
          <a:p>
            <a:pPr algn="ctr">
              <a:lnSpc>
                <a:spcPct val="120000"/>
              </a:lnSpc>
            </a:pPr>
            <a:r>
              <a:rPr lang="en-US" sz="1600" b="1" u="sng"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Control &amp; Monitor</a:t>
            </a:r>
            <a:endParaRPr lang="en-US" sz="1600" b="1" u="sng" dirty="0">
              <a:solidFill>
                <a:srgbClr val="C00000"/>
              </a:solidFill>
              <a:effectLst>
                <a:outerShdw blurRad="38100" dist="38100" dir="2700000" algn="tl">
                  <a:srgbClr val="000000">
                    <a:alpha val="43137"/>
                  </a:srgbClr>
                </a:outerShdw>
              </a:effectLst>
            </a:endParaRPr>
          </a:p>
        </p:txBody>
      </p:sp>
      <p:cxnSp>
        <p:nvCxnSpPr>
          <p:cNvPr id="51" name="Straight Arrow Connector 50">
            <a:extLst>
              <a:ext uri="{FF2B5EF4-FFF2-40B4-BE49-F238E27FC236}">
                <a16:creationId xmlns:a16="http://schemas.microsoft.com/office/drawing/2014/main" id="{16E8F33B-30DA-4B3A-BBFD-44C15980E48F}"/>
              </a:ext>
            </a:extLst>
          </p:cNvPr>
          <p:cNvCxnSpPr>
            <a:cxnSpLocks/>
          </p:cNvCxnSpPr>
          <p:nvPr/>
        </p:nvCxnSpPr>
        <p:spPr>
          <a:xfrm>
            <a:off x="7480300" y="5534273"/>
            <a:ext cx="3270250" cy="0"/>
          </a:xfrm>
          <a:prstGeom prst="straightConnector1">
            <a:avLst/>
          </a:prstGeom>
          <a:ln w="28575">
            <a:solidFill>
              <a:srgbClr val="C00000"/>
            </a:solidFill>
            <a:tailEnd type="triangle"/>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4081CDD5-C7D6-4F14-A86F-D7FC105CFD78}"/>
              </a:ext>
            </a:extLst>
          </p:cNvPr>
          <p:cNvSpPr txBox="1"/>
          <p:nvPr/>
        </p:nvSpPr>
        <p:spPr>
          <a:xfrm>
            <a:off x="228239" y="3401206"/>
            <a:ext cx="1730736" cy="338554"/>
          </a:xfrm>
          <a:prstGeom prst="rect">
            <a:avLst/>
          </a:prstGeom>
          <a:noFill/>
        </p:spPr>
        <p:txBody>
          <a:bodyPr wrap="square">
            <a:spAutoFit/>
          </a:bodyPr>
          <a:lstStyle/>
          <a:p>
            <a:r>
              <a:rPr lang="en-US" sz="1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Pressure Sensor</a:t>
            </a:r>
          </a:p>
        </p:txBody>
      </p:sp>
      <p:cxnSp>
        <p:nvCxnSpPr>
          <p:cNvPr id="17" name="Straight Arrow Connector 16">
            <a:extLst>
              <a:ext uri="{FF2B5EF4-FFF2-40B4-BE49-F238E27FC236}">
                <a16:creationId xmlns:a16="http://schemas.microsoft.com/office/drawing/2014/main" id="{50BC0F3A-4BA9-4AAA-8D30-5DFC041E13FB}"/>
              </a:ext>
            </a:extLst>
          </p:cNvPr>
          <p:cNvCxnSpPr>
            <a:cxnSpLocks/>
          </p:cNvCxnSpPr>
          <p:nvPr/>
        </p:nvCxnSpPr>
        <p:spPr>
          <a:xfrm flipH="1" flipV="1">
            <a:off x="1771650" y="3598277"/>
            <a:ext cx="2292352" cy="565893"/>
          </a:xfrm>
          <a:prstGeom prst="straightConnector1">
            <a:avLst/>
          </a:prstGeom>
          <a:ln w="28575">
            <a:solidFill>
              <a:srgbClr val="C00000"/>
            </a:solidFill>
            <a:tailEnd type="triangle"/>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70535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
          <p:cNvSpPr/>
          <p:nvPr/>
        </p:nvSpPr>
        <p:spPr>
          <a:xfrm>
            <a:off x="709849" y="244074"/>
            <a:ext cx="11234068" cy="560093"/>
          </a:xfrm>
          <a:prstGeom prst="rect">
            <a:avLst/>
          </a:prstGeom>
          <a:solidFill>
            <a:schemeClr val="accent6">
              <a:lumMod val="50000"/>
            </a:schemeClr>
          </a:solidFill>
          <a:ln>
            <a:solidFill>
              <a:srgbClr val="C495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500" dirty="0">
                <a:solidFill>
                  <a:srgbClr val="ED7D31">
                    <a:lumMod val="40000"/>
                    <a:lumOff val="60000"/>
                  </a:srgbClr>
                </a:solidFill>
              </a:rPr>
              <a:t>      </a:t>
            </a:r>
            <a:r>
              <a:rPr lang="en-US" sz="2500" dirty="0">
                <a:solidFill>
                  <a:sysClr val="windowText" lastClr="000000"/>
                </a:solidFill>
                <a:latin typeface="Times New Roman" panose="02020603050405020304" pitchFamily="18" charset="0"/>
                <a:cs typeface="Times New Roman" panose="02020603050405020304" pitchFamily="18" charset="0"/>
              </a:rPr>
              <a:t>Transfer Function PI controller</a:t>
            </a:r>
          </a:p>
        </p:txBody>
      </p:sp>
      <p:sp>
        <p:nvSpPr>
          <p:cNvPr id="6" name="Oval 5"/>
          <p:cNvSpPr/>
          <p:nvPr/>
        </p:nvSpPr>
        <p:spPr>
          <a:xfrm>
            <a:off x="0" y="28152"/>
            <a:ext cx="1076344" cy="991935"/>
          </a:xfrm>
          <a:prstGeom prst="ellipse">
            <a:avLst/>
          </a:prstGeom>
          <a:solidFill>
            <a:schemeClr val="accent6">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Freeform 5" descr="Icon of puzzle piece"/>
          <p:cNvSpPr>
            <a:spLocks/>
          </p:cNvSpPr>
          <p:nvPr/>
        </p:nvSpPr>
        <p:spPr bwMode="auto">
          <a:xfrm>
            <a:off x="221961" y="104786"/>
            <a:ext cx="632421"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rgbClr val="ED7D31">
              <a:lumMod val="60000"/>
              <a:lumOff val="40000"/>
            </a:srgbClr>
          </a:solidFill>
          <a:ln w="6350" cap="flat" cmpd="sng" algn="ctr">
            <a:solidFill>
              <a:srgbClr val="ED7D31">
                <a:lumMod val="75000"/>
              </a:srgbClr>
            </a:solidFill>
            <a:prstDash val="solid"/>
            <a:miter lim="800000"/>
            <a:headEnd type="none" w="med" len="med"/>
            <a:tailEnd type="none" w="med" len="med"/>
          </a:ln>
        </p:spPr>
        <p:txBody>
          <a:bodyPr lIns="0" tIns="18288" rIns="0" bIns="18288" anchor="ctr" anchorCtr="1">
            <a:normAutofit/>
          </a:bodyPr>
          <a:lstStyle/>
          <a:p>
            <a:pPr algn="r">
              <a:lnSpc>
                <a:spcPct val="85000"/>
              </a:lnSpc>
              <a:spcBef>
                <a:spcPct val="20000"/>
              </a:spcBef>
            </a:pPr>
            <a:r>
              <a:rPr lang="en-US" sz="1400" b="1" kern="0" dirty="0">
                <a:solidFill>
                  <a:srgbClr val="70AD47">
                    <a:lumMod val="50000"/>
                  </a:srgbClr>
                </a:solidFill>
                <a:latin typeface="Times New Roman" panose="02020603050405020304" pitchFamily="18" charset="0"/>
                <a:cs typeface="Times New Roman" panose="02020603050405020304" pitchFamily="18" charset="0"/>
              </a:rPr>
              <a:t>G(z</a:t>
            </a:r>
            <a:r>
              <a:rPr lang="en-US" sz="1100" b="1" kern="0" dirty="0">
                <a:solidFill>
                  <a:srgbClr val="70AD47">
                    <a:lumMod val="50000"/>
                  </a:srgbClr>
                </a:solidFill>
              </a:rPr>
              <a:t>)</a:t>
            </a:r>
          </a:p>
        </p:txBody>
      </p:sp>
      <p:sp>
        <p:nvSpPr>
          <p:cNvPr id="11" name="Rectangle 10"/>
          <p:cNvSpPr/>
          <p:nvPr/>
        </p:nvSpPr>
        <p:spPr>
          <a:xfrm>
            <a:off x="221961" y="1315965"/>
            <a:ext cx="6501267" cy="405367"/>
          </a:xfrm>
          <a:prstGeom prst="rect">
            <a:avLst/>
          </a:prstGeom>
        </p:spPr>
        <p:txBody>
          <a:bodyPr wrap="none">
            <a:spAutoFit/>
          </a:bodyPr>
          <a:lstStyle/>
          <a:p>
            <a:pPr algn="just">
              <a:lnSpc>
                <a:spcPct val="107000"/>
              </a:lnSpc>
              <a:spcAft>
                <a:spcPts val="800"/>
              </a:spcAft>
            </a:pPr>
            <a:r>
              <a:rPr lang="en-US" sz="2000" b="1" dirty="0">
                <a:latin typeface="Times New Roman" panose="02020603050405020304" pitchFamily="18" charset="0"/>
                <a:ea typeface="Calibri" panose="020F0502020204030204" pitchFamily="34" charset="0"/>
                <a:cs typeface="Arial" panose="020B0604020202020204" pitchFamily="34" charset="0"/>
              </a:rPr>
              <a:t>The Transfer Function in Z- domain of the PI Controller</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itle 3"/>
          <p:cNvSpPr txBox="1">
            <a:spLocks/>
          </p:cNvSpPr>
          <p:nvPr/>
        </p:nvSpPr>
        <p:spPr>
          <a:xfrm>
            <a:off x="11119549" y="26631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ar-JO" sz="2800" b="1" dirty="0">
                <a:solidFill>
                  <a:prstClr val="white"/>
                </a:solidFill>
                <a:latin typeface="Times New Roman" panose="02020603050405020304" pitchFamily="18" charset="0"/>
                <a:cs typeface="Times New Roman" panose="02020603050405020304" pitchFamily="18" charset="0"/>
              </a:rPr>
              <a:t>19</a:t>
            </a:r>
            <a:endParaRPr lang="en-US" sz="2800" b="1" dirty="0">
              <a:solidFill>
                <a:prstClr val="white"/>
              </a:solidFill>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2"/>
          <a:stretch>
            <a:fillRect/>
          </a:stretch>
        </p:blipFill>
        <p:spPr>
          <a:xfrm>
            <a:off x="2052729" y="2359930"/>
            <a:ext cx="2047741" cy="2964491"/>
          </a:xfrm>
          <a:prstGeom prst="rect">
            <a:avLst/>
          </a:prstGeom>
        </p:spPr>
      </p:pic>
      <p:sp>
        <p:nvSpPr>
          <p:cNvPr id="16" name="Flowchart: Process 15"/>
          <p:cNvSpPr/>
          <p:nvPr/>
        </p:nvSpPr>
        <p:spPr>
          <a:xfrm>
            <a:off x="3002280" y="3287209"/>
            <a:ext cx="6413679" cy="2700473"/>
          </a:xfrm>
          <a:prstGeom prst="flowChartProcess">
            <a:avLst/>
          </a:prstGeom>
          <a:solidFill>
            <a:schemeClr val="bg2"/>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Flowchart: Process 16"/>
          <p:cNvSpPr/>
          <p:nvPr/>
        </p:nvSpPr>
        <p:spPr>
          <a:xfrm>
            <a:off x="2761068" y="3552563"/>
            <a:ext cx="1197735" cy="2435120"/>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3" name="Picture 2"/>
          <p:cNvPicPr>
            <a:picLocks noChangeAspect="1"/>
          </p:cNvPicPr>
          <p:nvPr/>
        </p:nvPicPr>
        <p:blipFill>
          <a:blip r:embed="rId3"/>
          <a:stretch>
            <a:fillRect/>
          </a:stretch>
        </p:blipFill>
        <p:spPr>
          <a:xfrm>
            <a:off x="2878379" y="3747352"/>
            <a:ext cx="9313621" cy="1780186"/>
          </a:xfrm>
          <a:prstGeom prst="rect">
            <a:avLst/>
          </a:prstGeom>
        </p:spPr>
      </p:pic>
    </p:spTree>
    <p:extLst>
      <p:ext uri="{BB962C8B-B14F-4D97-AF65-F5344CB8AC3E}">
        <p14:creationId xmlns:p14="http://schemas.microsoft.com/office/powerpoint/2010/main" val="1411383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BA562-8703-46CF-A60E-0A6588FB3A4E}"/>
              </a:ext>
            </a:extLst>
          </p:cNvPr>
          <p:cNvSpPr>
            <a:spLocks noGrp="1"/>
          </p:cNvSpPr>
          <p:nvPr>
            <p:ph type="title"/>
          </p:nvPr>
        </p:nvSpPr>
        <p:spPr>
          <a:xfrm>
            <a:off x="1841667" y="1134974"/>
            <a:ext cx="5171200" cy="580800"/>
          </a:xfrm>
        </p:spPr>
        <p:txBody>
          <a:bodyPr/>
          <a:lstStyle/>
          <a:p>
            <a:pPr algn="l"/>
            <a:r>
              <a:rPr lang="en-US" sz="2800" b="1" dirty="0">
                <a:latin typeface="Times New Roman" panose="02020603050405020304" pitchFamily="18" charset="0"/>
                <a:cs typeface="Times New Roman" panose="02020603050405020304" pitchFamily="18" charset="0"/>
              </a:rPr>
              <a:t>ATIS System</a:t>
            </a:r>
          </a:p>
        </p:txBody>
      </p:sp>
      <p:sp>
        <p:nvSpPr>
          <p:cNvPr id="3" name="Text Placeholder 2">
            <a:extLst>
              <a:ext uri="{FF2B5EF4-FFF2-40B4-BE49-F238E27FC236}">
                <a16:creationId xmlns:a16="http://schemas.microsoft.com/office/drawing/2014/main" id="{DBDCA233-9839-45DD-8BFB-AF169F7C7A3B}"/>
              </a:ext>
            </a:extLst>
          </p:cNvPr>
          <p:cNvSpPr>
            <a:spLocks noGrp="1"/>
          </p:cNvSpPr>
          <p:nvPr>
            <p:ph type="body" idx="1"/>
          </p:nvPr>
        </p:nvSpPr>
        <p:spPr>
          <a:xfrm>
            <a:off x="737191" y="1984745"/>
            <a:ext cx="10320669" cy="4481523"/>
          </a:xfrm>
        </p:spPr>
        <p:txBody>
          <a:bodyPr/>
          <a:lstStyle/>
          <a:p>
            <a:pPr marL="135463" indent="0">
              <a:buNone/>
            </a:pPr>
            <a:endParaRPr lang="en-US" dirty="0"/>
          </a:p>
          <a:p>
            <a:pPr marL="135463" indent="0">
              <a:buNone/>
            </a:pPr>
            <a:endParaRPr lang="en-US" dirty="0"/>
          </a:p>
        </p:txBody>
      </p:sp>
      <p:sp>
        <p:nvSpPr>
          <p:cNvPr id="5" name="Slide Number Placeholder 4">
            <a:extLst>
              <a:ext uri="{FF2B5EF4-FFF2-40B4-BE49-F238E27FC236}">
                <a16:creationId xmlns:a16="http://schemas.microsoft.com/office/drawing/2014/main" id="{FD7B5D04-216C-4879-973D-CB313D7A8BDB}"/>
              </a:ext>
            </a:extLst>
          </p:cNvPr>
          <p:cNvSpPr>
            <a:spLocks noGrp="1"/>
          </p:cNvSpPr>
          <p:nvPr>
            <p:ph type="sldNum" idx="12"/>
          </p:nvPr>
        </p:nvSpPr>
        <p:spPr/>
        <p:txBody>
          <a:bodyPr/>
          <a:lstStyle/>
          <a:p>
            <a:r>
              <a:rPr lang="en" dirty="0"/>
              <a:t>20</a:t>
            </a:r>
          </a:p>
        </p:txBody>
      </p:sp>
      <p:sp>
        <p:nvSpPr>
          <p:cNvPr id="7" name="Text Placeholder 2">
            <a:extLst>
              <a:ext uri="{FF2B5EF4-FFF2-40B4-BE49-F238E27FC236}">
                <a16:creationId xmlns:a16="http://schemas.microsoft.com/office/drawing/2014/main" id="{DBDCA233-9839-45DD-8BFB-AF169F7C7A3B}"/>
              </a:ext>
            </a:extLst>
          </p:cNvPr>
          <p:cNvSpPr>
            <a:spLocks noGrp="1"/>
          </p:cNvSpPr>
          <p:nvPr/>
        </p:nvSpPr>
        <p:spPr>
          <a:xfrm>
            <a:off x="1565652" y="1781085"/>
            <a:ext cx="7740502" cy="336114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r>
              <a:rPr lang="en-US" b="1" dirty="0">
                <a:latin typeface="Times New Roman" panose="02020603050405020304" pitchFamily="18" charset="0"/>
                <a:cs typeface="Times New Roman" panose="02020603050405020304" pitchFamily="18" charset="0"/>
              </a:rPr>
              <a:t>Auto Tire Inflation system with hardware connection.</a:t>
            </a:r>
          </a:p>
          <a:p>
            <a:pPr marL="101600" indent="0">
              <a:buNone/>
            </a:pPr>
            <a:endParaRPr lang="en-US" dirty="0"/>
          </a:p>
        </p:txBody>
      </p:sp>
      <p:pic>
        <p:nvPicPr>
          <p:cNvPr id="8" name="Picture 7">
            <a:extLst>
              <a:ext uri="{FF2B5EF4-FFF2-40B4-BE49-F238E27FC236}">
                <a16:creationId xmlns:a16="http://schemas.microsoft.com/office/drawing/2014/main" id="{5F92C56D-D410-415F-AAB0-366C70AAE088}"/>
              </a:ext>
            </a:extLst>
          </p:cNvPr>
          <p:cNvPicPr/>
          <p:nvPr/>
        </p:nvPicPr>
        <p:blipFill>
          <a:blip r:embed="rId2"/>
          <a:srcRect/>
          <a:stretch/>
        </p:blipFill>
        <p:spPr bwMode="auto">
          <a:xfrm>
            <a:off x="2598435" y="2420660"/>
            <a:ext cx="6863065" cy="4365432"/>
          </a:xfrm>
          <a:prstGeom prst="rect">
            <a:avLst/>
          </a:prstGeom>
        </p:spPr>
      </p:pic>
      <p:pic>
        <p:nvPicPr>
          <p:cNvPr id="10" name="Picture 9">
            <a:extLst>
              <a:ext uri="{FF2B5EF4-FFF2-40B4-BE49-F238E27FC236}">
                <a16:creationId xmlns:a16="http://schemas.microsoft.com/office/drawing/2014/main" id="{ED484CCB-FF52-4B38-AFBE-7FEF9F431788}"/>
              </a:ext>
            </a:extLst>
          </p:cNvPr>
          <p:cNvPicPr>
            <a:picLocks noChangeAspect="1"/>
          </p:cNvPicPr>
          <p:nvPr/>
        </p:nvPicPr>
        <p:blipFill>
          <a:blip r:embed="rId3"/>
          <a:stretch>
            <a:fillRect/>
          </a:stretch>
        </p:blipFill>
        <p:spPr>
          <a:xfrm>
            <a:off x="271447" y="73095"/>
            <a:ext cx="1069143" cy="1069143"/>
          </a:xfrm>
          <a:prstGeom prst="rect">
            <a:avLst/>
          </a:prstGeom>
        </p:spPr>
      </p:pic>
    </p:spTree>
    <p:extLst>
      <p:ext uri="{BB962C8B-B14F-4D97-AF65-F5344CB8AC3E}">
        <p14:creationId xmlns:p14="http://schemas.microsoft.com/office/powerpoint/2010/main" val="3481574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C8F6-D7D6-4658-871C-65671985FABE}"/>
              </a:ext>
            </a:extLst>
          </p:cNvPr>
          <p:cNvSpPr>
            <a:spLocks noGrp="1"/>
          </p:cNvSpPr>
          <p:nvPr>
            <p:ph type="title"/>
          </p:nvPr>
        </p:nvSpPr>
        <p:spPr/>
        <p:txBody>
          <a:bodyPr/>
          <a:lstStyle/>
          <a:p>
            <a:pPr algn="l"/>
            <a:r>
              <a:rPr lang="en-US" sz="2800" b="1" dirty="0">
                <a:latin typeface="Times New Roman" panose="02020603050405020304" pitchFamily="18" charset="0"/>
                <a:cs typeface="Times New Roman" panose="02020603050405020304" pitchFamily="18" charset="0"/>
              </a:rPr>
              <a:t>Experimental Results</a:t>
            </a:r>
          </a:p>
        </p:txBody>
      </p:sp>
      <p:sp>
        <p:nvSpPr>
          <p:cNvPr id="3" name="Rectangle 2"/>
          <p:cNvSpPr/>
          <p:nvPr/>
        </p:nvSpPr>
        <p:spPr>
          <a:xfrm>
            <a:off x="11636962" y="6472869"/>
            <a:ext cx="441146" cy="369332"/>
          </a:xfrm>
          <a:prstGeom prst="rect">
            <a:avLst/>
          </a:prstGeom>
        </p:spPr>
        <p:txBody>
          <a:bodyPr wrap="none">
            <a:spAutoFit/>
          </a:bodyPr>
          <a:lstStyle/>
          <a:p>
            <a:r>
              <a:rPr lang="ar-JO" dirty="0"/>
              <a:t>21</a:t>
            </a:r>
            <a:endParaRPr lang="en-US" dirty="0"/>
          </a:p>
        </p:txBody>
      </p:sp>
      <p:sp>
        <p:nvSpPr>
          <p:cNvPr id="5" name="Text Placeholder 2">
            <a:extLst>
              <a:ext uri="{FF2B5EF4-FFF2-40B4-BE49-F238E27FC236}">
                <a16:creationId xmlns:a16="http://schemas.microsoft.com/office/drawing/2014/main" id="{DBDCA233-9839-45DD-8BFB-AF169F7C7A3B}"/>
              </a:ext>
            </a:extLst>
          </p:cNvPr>
          <p:cNvSpPr>
            <a:spLocks noGrp="1"/>
          </p:cNvSpPr>
          <p:nvPr/>
        </p:nvSpPr>
        <p:spPr>
          <a:xfrm>
            <a:off x="1616149" y="1894981"/>
            <a:ext cx="7740502" cy="336114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r>
              <a:rPr lang="en-US" b="1" dirty="0">
                <a:latin typeface="Times New Roman" panose="02020603050405020304" pitchFamily="18" charset="0"/>
                <a:cs typeface="Times New Roman" panose="02020603050405020304" pitchFamily="18" charset="0"/>
              </a:rPr>
              <a:t>Real-Time Pressure output with PID controller.</a:t>
            </a:r>
          </a:p>
          <a:p>
            <a:pPr marL="101600" indent="0">
              <a:buNone/>
            </a:pPr>
            <a:endParaRPr lang="en-US" dirty="0"/>
          </a:p>
        </p:txBody>
      </p:sp>
      <p:pic>
        <p:nvPicPr>
          <p:cNvPr id="6" name="Picture 5">
            <a:extLst>
              <a:ext uri="{FF2B5EF4-FFF2-40B4-BE49-F238E27FC236}">
                <a16:creationId xmlns:a16="http://schemas.microsoft.com/office/drawing/2014/main" id="{5F92C56D-D410-415F-AAB0-366C70AAE088}"/>
              </a:ext>
            </a:extLst>
          </p:cNvPr>
          <p:cNvPicPr/>
          <p:nvPr/>
        </p:nvPicPr>
        <p:blipFill>
          <a:blip r:embed="rId2"/>
          <a:srcRect/>
          <a:stretch/>
        </p:blipFill>
        <p:spPr bwMode="auto">
          <a:xfrm>
            <a:off x="2569718" y="2605465"/>
            <a:ext cx="6860032" cy="4068739"/>
          </a:xfrm>
          <a:prstGeom prst="rect">
            <a:avLst/>
          </a:prstGeom>
          <a:noFill/>
          <a:ln>
            <a:noFill/>
          </a:ln>
        </p:spPr>
      </p:pic>
      <p:pic>
        <p:nvPicPr>
          <p:cNvPr id="7" name="Picture 6">
            <a:extLst>
              <a:ext uri="{FF2B5EF4-FFF2-40B4-BE49-F238E27FC236}">
                <a16:creationId xmlns:a16="http://schemas.microsoft.com/office/drawing/2014/main" id="{9D1704E0-5E8D-4691-B6A9-0380391371C6}"/>
              </a:ext>
            </a:extLst>
          </p:cNvPr>
          <p:cNvPicPr>
            <a:picLocks noChangeAspect="1"/>
          </p:cNvPicPr>
          <p:nvPr/>
        </p:nvPicPr>
        <p:blipFill>
          <a:blip r:embed="rId3"/>
          <a:stretch>
            <a:fillRect/>
          </a:stretch>
        </p:blipFill>
        <p:spPr>
          <a:xfrm>
            <a:off x="271447" y="73095"/>
            <a:ext cx="1069143" cy="1069143"/>
          </a:xfrm>
          <a:prstGeom prst="rect">
            <a:avLst/>
          </a:prstGeom>
        </p:spPr>
      </p:pic>
    </p:spTree>
    <p:extLst>
      <p:ext uri="{BB962C8B-B14F-4D97-AF65-F5344CB8AC3E}">
        <p14:creationId xmlns:p14="http://schemas.microsoft.com/office/powerpoint/2010/main" val="6961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71B94-B2CD-4702-A0E1-0BD38ADE0DA7}"/>
              </a:ext>
            </a:extLst>
          </p:cNvPr>
          <p:cNvSpPr>
            <a:spLocks noGrp="1"/>
          </p:cNvSpPr>
          <p:nvPr>
            <p:ph type="title"/>
          </p:nvPr>
        </p:nvSpPr>
        <p:spPr/>
        <p:txBody>
          <a:bodyPr/>
          <a:lstStyle/>
          <a:p>
            <a:pPr algn="l"/>
            <a:r>
              <a:rPr lang="en-US" sz="2800" b="1" dirty="0">
                <a:latin typeface="Times New Roman" panose="02020603050405020304" pitchFamily="18" charset="0"/>
                <a:cs typeface="Times New Roman" panose="02020603050405020304" pitchFamily="18" charset="0"/>
              </a:rPr>
              <a:t>Conclusion</a:t>
            </a:r>
            <a:r>
              <a:rPr lang="en-US" sz="2800" dirty="0">
                <a:latin typeface="Times New Roman" panose="02020603050405020304" pitchFamily="18" charset="0"/>
                <a:cs typeface="Times New Roman" panose="02020603050405020304" pitchFamily="18" charset="0"/>
              </a:rPr>
              <a:t> </a:t>
            </a:r>
          </a:p>
        </p:txBody>
      </p:sp>
      <p:sp>
        <p:nvSpPr>
          <p:cNvPr id="5" name="Slide Number Placeholder 4">
            <a:extLst>
              <a:ext uri="{FF2B5EF4-FFF2-40B4-BE49-F238E27FC236}">
                <a16:creationId xmlns:a16="http://schemas.microsoft.com/office/drawing/2014/main" id="{37AE8786-B42D-4CF9-8630-CB1BE58F3486}"/>
              </a:ext>
            </a:extLst>
          </p:cNvPr>
          <p:cNvSpPr>
            <a:spLocks noGrp="1"/>
          </p:cNvSpPr>
          <p:nvPr>
            <p:ph type="sldNum" idx="12"/>
          </p:nvPr>
        </p:nvSpPr>
        <p:spPr/>
        <p:txBody>
          <a:bodyPr/>
          <a:lstStyle/>
          <a:p>
            <a:fld id="{00000000-1234-1234-1234-123412341234}" type="slidenum">
              <a:rPr lang="en" smtClean="0"/>
              <a:pPr/>
              <a:t>23</a:t>
            </a:fld>
            <a:endParaRPr lang="en"/>
          </a:p>
        </p:txBody>
      </p:sp>
      <p:pic>
        <p:nvPicPr>
          <p:cNvPr id="6" name="Picture 5">
            <a:extLst>
              <a:ext uri="{FF2B5EF4-FFF2-40B4-BE49-F238E27FC236}">
                <a16:creationId xmlns:a16="http://schemas.microsoft.com/office/drawing/2014/main" id="{C64CFEF6-67EC-4D54-913F-92A334257ED7}"/>
              </a:ext>
            </a:extLst>
          </p:cNvPr>
          <p:cNvPicPr>
            <a:picLocks noChangeAspect="1"/>
          </p:cNvPicPr>
          <p:nvPr/>
        </p:nvPicPr>
        <p:blipFill>
          <a:blip r:embed="rId2"/>
          <a:stretch>
            <a:fillRect/>
          </a:stretch>
        </p:blipFill>
        <p:spPr>
          <a:xfrm>
            <a:off x="269074" y="73095"/>
            <a:ext cx="1069143" cy="1069143"/>
          </a:xfrm>
          <a:prstGeom prst="rect">
            <a:avLst/>
          </a:prstGeom>
        </p:spPr>
      </p:pic>
      <p:sp>
        <p:nvSpPr>
          <p:cNvPr id="7" name="Slide Number Placeholder 4">
            <a:extLst>
              <a:ext uri="{FF2B5EF4-FFF2-40B4-BE49-F238E27FC236}">
                <a16:creationId xmlns:a16="http://schemas.microsoft.com/office/drawing/2014/main" id="{C1F0FB4D-9D60-4D2C-91AB-FDEE5BF026F8}"/>
              </a:ext>
            </a:extLst>
          </p:cNvPr>
          <p:cNvSpPr txBox="1">
            <a:spLocks/>
          </p:cNvSpPr>
          <p:nvPr/>
        </p:nvSpPr>
        <p:spPr>
          <a:xfrm>
            <a:off x="1" y="6361487"/>
            <a:ext cx="12192001"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endParaRPr lang="en" sz="1333" dirty="0"/>
          </a:p>
        </p:txBody>
      </p:sp>
      <p:sp>
        <p:nvSpPr>
          <p:cNvPr id="4" name="Rectangle 3"/>
          <p:cNvSpPr/>
          <p:nvPr/>
        </p:nvSpPr>
        <p:spPr>
          <a:xfrm>
            <a:off x="11681423" y="6439221"/>
            <a:ext cx="441146" cy="369332"/>
          </a:xfrm>
          <a:prstGeom prst="rect">
            <a:avLst/>
          </a:prstGeom>
        </p:spPr>
        <p:txBody>
          <a:bodyPr wrap="none">
            <a:spAutoFit/>
          </a:bodyPr>
          <a:lstStyle/>
          <a:p>
            <a:r>
              <a:rPr lang="ar-JO" dirty="0"/>
              <a:t>22</a:t>
            </a:r>
            <a:endParaRPr lang="en-US" dirty="0"/>
          </a:p>
        </p:txBody>
      </p:sp>
      <p:sp>
        <p:nvSpPr>
          <p:cNvPr id="10" name="Text Placeholder 2">
            <a:extLst>
              <a:ext uri="{FF2B5EF4-FFF2-40B4-BE49-F238E27FC236}">
                <a16:creationId xmlns:a16="http://schemas.microsoft.com/office/drawing/2014/main" id="{720E3800-3911-44A4-B7F9-BD097FA2C3D9}"/>
              </a:ext>
            </a:extLst>
          </p:cNvPr>
          <p:cNvSpPr>
            <a:spLocks noGrp="1"/>
          </p:cNvSpPr>
          <p:nvPr/>
        </p:nvSpPr>
        <p:spPr>
          <a:xfrm>
            <a:off x="1174750" y="2102930"/>
            <a:ext cx="10109200" cy="391052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pPr algn="just">
              <a:lnSpc>
                <a:spcPct val="150000"/>
              </a:lnSpc>
            </a:pPr>
            <a:r>
              <a:rPr lang="en-US" sz="2400" dirty="0">
                <a:latin typeface="Times New Roman" panose="02020603050405020304" pitchFamily="18" charset="0"/>
                <a:cs typeface="Times New Roman" panose="02020603050405020304" pitchFamily="18" charset="0"/>
              </a:rPr>
              <a:t>The proposed system can be placed in every automobile under different operating condition.</a:t>
            </a:r>
          </a:p>
          <a:p>
            <a:pPr algn="just">
              <a:lnSpc>
                <a:spcPct val="150000"/>
              </a:lnSpc>
            </a:pPr>
            <a:r>
              <a:rPr lang="en-US" sz="2400" dirty="0">
                <a:latin typeface="Times New Roman" panose="02020603050405020304" pitchFamily="18" charset="0"/>
                <a:cs typeface="Times New Roman" panose="02020603050405020304" pitchFamily="18" charset="0"/>
              </a:rPr>
              <a:t>In order to serve efficiently and increase the vehicle performance and tire life.</a:t>
            </a:r>
          </a:p>
          <a:p>
            <a:pPr algn="just">
              <a:lnSpc>
                <a:spcPct val="150000"/>
              </a:lnSpc>
            </a:pPr>
            <a:r>
              <a:rPr lang="en-US" sz="2400" dirty="0">
                <a:latin typeface="Times New Roman" panose="02020603050405020304" pitchFamily="18" charset="0"/>
                <a:cs typeface="Times New Roman" panose="02020603050405020304" pitchFamily="18" charset="0"/>
              </a:rPr>
              <a:t>This project was supported by</a:t>
            </a:r>
            <a:r>
              <a:rPr lang="ar-JO"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Palestinian Agriculture Equipment Company “</a:t>
            </a:r>
            <a:r>
              <a:rPr lang="en-US" sz="2400" b="1" dirty="0" err="1">
                <a:latin typeface="Times New Roman" panose="02020603050405020304" pitchFamily="18" charset="0"/>
                <a:cs typeface="Times New Roman" panose="02020603050405020304" pitchFamily="18" charset="0"/>
              </a:rPr>
              <a:t>Naqeb</a:t>
            </a:r>
            <a:r>
              <a:rPr lang="en-US" sz="2400" b="1" dirty="0">
                <a:latin typeface="Times New Roman" panose="02020603050405020304" pitchFamily="18" charset="0"/>
                <a:cs typeface="Times New Roman" panose="02020603050405020304" pitchFamily="18" charset="0"/>
              </a:rPr>
              <a:t>”.</a:t>
            </a:r>
          </a:p>
          <a:p>
            <a:pPr algn="just">
              <a:lnSpc>
                <a:spcPct val="150000"/>
              </a:lnSpc>
            </a:pPr>
            <a:endParaRPr lang="en-US" sz="2400" dirty="0">
              <a:latin typeface="Times New Roman" panose="02020603050405020304" pitchFamily="18" charset="0"/>
              <a:cs typeface="Times New Roman" panose="02020603050405020304" pitchFamily="18" charset="0"/>
            </a:endParaRPr>
          </a:p>
          <a:p>
            <a:pPr marL="101600" indent="0" algn="just">
              <a:lnSpc>
                <a:spcPct val="150000"/>
              </a:lnSpc>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7126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97999-450C-4A5E-B048-EDF1C5CA8D23}"/>
              </a:ext>
            </a:extLst>
          </p:cNvPr>
          <p:cNvSpPr>
            <a:spLocks noGrp="1"/>
          </p:cNvSpPr>
          <p:nvPr>
            <p:ph type="title"/>
          </p:nvPr>
        </p:nvSpPr>
        <p:spPr/>
        <p:txBody>
          <a:bodyPr/>
          <a:lstStyle/>
          <a:p>
            <a:pPr algn="l"/>
            <a:r>
              <a:rPr lang="en-US" sz="2800" b="1" dirty="0">
                <a:latin typeface="Times New Roman" panose="02020603050405020304" pitchFamily="18" charset="0"/>
                <a:cs typeface="Times New Roman" panose="02020603050405020304" pitchFamily="18" charset="0"/>
              </a:rPr>
              <a:t>Future Scope</a:t>
            </a:r>
          </a:p>
        </p:txBody>
      </p:sp>
      <p:sp>
        <p:nvSpPr>
          <p:cNvPr id="5" name="Slide Number Placeholder 4">
            <a:extLst>
              <a:ext uri="{FF2B5EF4-FFF2-40B4-BE49-F238E27FC236}">
                <a16:creationId xmlns:a16="http://schemas.microsoft.com/office/drawing/2014/main" id="{52076C58-1916-4CA4-903D-D9474B268483}"/>
              </a:ext>
            </a:extLst>
          </p:cNvPr>
          <p:cNvSpPr>
            <a:spLocks noGrp="1"/>
          </p:cNvSpPr>
          <p:nvPr>
            <p:ph type="sldNum" idx="12"/>
          </p:nvPr>
        </p:nvSpPr>
        <p:spPr/>
        <p:txBody>
          <a:bodyPr/>
          <a:lstStyle/>
          <a:p>
            <a:fld id="{00000000-1234-1234-1234-123412341234}" type="slidenum">
              <a:rPr lang="en" smtClean="0"/>
              <a:pPr/>
              <a:t>24</a:t>
            </a:fld>
            <a:endParaRPr lang="en"/>
          </a:p>
        </p:txBody>
      </p:sp>
      <p:pic>
        <p:nvPicPr>
          <p:cNvPr id="6" name="Picture 5">
            <a:extLst>
              <a:ext uri="{FF2B5EF4-FFF2-40B4-BE49-F238E27FC236}">
                <a16:creationId xmlns:a16="http://schemas.microsoft.com/office/drawing/2014/main" id="{2657F49C-B9F1-4401-8734-79207BD69678}"/>
              </a:ext>
            </a:extLst>
          </p:cNvPr>
          <p:cNvPicPr>
            <a:picLocks noChangeAspect="1"/>
          </p:cNvPicPr>
          <p:nvPr/>
        </p:nvPicPr>
        <p:blipFill>
          <a:blip r:embed="rId2"/>
          <a:stretch>
            <a:fillRect/>
          </a:stretch>
        </p:blipFill>
        <p:spPr>
          <a:xfrm>
            <a:off x="269074" y="73095"/>
            <a:ext cx="1069143" cy="1069143"/>
          </a:xfrm>
          <a:prstGeom prst="rect">
            <a:avLst/>
          </a:prstGeom>
        </p:spPr>
      </p:pic>
      <p:sp>
        <p:nvSpPr>
          <p:cNvPr id="7" name="Slide Number Placeholder 4">
            <a:extLst>
              <a:ext uri="{FF2B5EF4-FFF2-40B4-BE49-F238E27FC236}">
                <a16:creationId xmlns:a16="http://schemas.microsoft.com/office/drawing/2014/main" id="{38167CDD-6622-4934-A9DB-868682892A5F}"/>
              </a:ext>
            </a:extLst>
          </p:cNvPr>
          <p:cNvSpPr txBox="1">
            <a:spLocks/>
          </p:cNvSpPr>
          <p:nvPr/>
        </p:nvSpPr>
        <p:spPr>
          <a:xfrm>
            <a:off x="-69431" y="6333200"/>
            <a:ext cx="12192001"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endParaRPr lang="en" sz="1333" dirty="0"/>
          </a:p>
        </p:txBody>
      </p:sp>
      <p:sp>
        <p:nvSpPr>
          <p:cNvPr id="4" name="Rectangle 3"/>
          <p:cNvSpPr/>
          <p:nvPr/>
        </p:nvSpPr>
        <p:spPr>
          <a:xfrm>
            <a:off x="11661276" y="6410869"/>
            <a:ext cx="441146" cy="369332"/>
          </a:xfrm>
          <a:prstGeom prst="rect">
            <a:avLst/>
          </a:prstGeom>
        </p:spPr>
        <p:txBody>
          <a:bodyPr wrap="square">
            <a:spAutoFit/>
          </a:bodyPr>
          <a:lstStyle/>
          <a:p>
            <a:r>
              <a:rPr lang="en-US" dirty="0"/>
              <a:t>23</a:t>
            </a:r>
          </a:p>
        </p:txBody>
      </p:sp>
      <p:pic>
        <p:nvPicPr>
          <p:cNvPr id="10" name="Picture 9">
            <a:extLst>
              <a:ext uri="{FF2B5EF4-FFF2-40B4-BE49-F238E27FC236}">
                <a16:creationId xmlns:a16="http://schemas.microsoft.com/office/drawing/2014/main" id="{9D5A20AC-DB34-4041-B905-18A97518A598}"/>
              </a:ext>
            </a:extLst>
          </p:cNvPr>
          <p:cNvPicPr>
            <a:picLocks noChangeAspect="1"/>
          </p:cNvPicPr>
          <p:nvPr/>
        </p:nvPicPr>
        <p:blipFill>
          <a:blip r:embed="rId3"/>
          <a:stretch>
            <a:fillRect/>
          </a:stretch>
        </p:blipFill>
        <p:spPr>
          <a:xfrm>
            <a:off x="861967" y="2875015"/>
            <a:ext cx="5083308" cy="2859361"/>
          </a:xfrm>
          <a:prstGeom prst="rect">
            <a:avLst/>
          </a:prstGeom>
        </p:spPr>
      </p:pic>
      <p:pic>
        <p:nvPicPr>
          <p:cNvPr id="11" name="Picture 10">
            <a:extLst>
              <a:ext uri="{FF2B5EF4-FFF2-40B4-BE49-F238E27FC236}">
                <a16:creationId xmlns:a16="http://schemas.microsoft.com/office/drawing/2014/main" id="{23C7DF40-36C2-4435-B912-7784D48430F5}"/>
              </a:ext>
            </a:extLst>
          </p:cNvPr>
          <p:cNvPicPr>
            <a:picLocks noChangeAspect="1"/>
          </p:cNvPicPr>
          <p:nvPr/>
        </p:nvPicPr>
        <p:blipFill>
          <a:blip r:embed="rId4"/>
          <a:stretch>
            <a:fillRect/>
          </a:stretch>
        </p:blipFill>
        <p:spPr>
          <a:xfrm>
            <a:off x="6574137" y="2876894"/>
            <a:ext cx="4348999" cy="2898625"/>
          </a:xfrm>
          <a:prstGeom prst="rect">
            <a:avLst/>
          </a:prstGeom>
        </p:spPr>
      </p:pic>
      <p:sp>
        <p:nvSpPr>
          <p:cNvPr id="12" name="Text Placeholder 2">
            <a:extLst>
              <a:ext uri="{FF2B5EF4-FFF2-40B4-BE49-F238E27FC236}">
                <a16:creationId xmlns:a16="http://schemas.microsoft.com/office/drawing/2014/main" id="{6AD55681-E04A-457E-B3E5-D67637479A6E}"/>
              </a:ext>
            </a:extLst>
          </p:cNvPr>
          <p:cNvSpPr>
            <a:spLocks noGrp="1"/>
          </p:cNvSpPr>
          <p:nvPr/>
        </p:nvSpPr>
        <p:spPr>
          <a:xfrm>
            <a:off x="1735784" y="1811024"/>
            <a:ext cx="7613682" cy="338369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pPr algn="just"/>
            <a:r>
              <a:rPr lang="en-US" b="1" dirty="0">
                <a:latin typeface="Times New Roman" panose="02020603050405020304" pitchFamily="18" charset="0"/>
                <a:cs typeface="Times New Roman" panose="02020603050405020304" pitchFamily="18" charset="0"/>
              </a:rPr>
              <a:t>Expected workbench for 4 wheels with a complete central tire inflation system.  </a:t>
            </a:r>
          </a:p>
        </p:txBody>
      </p:sp>
    </p:spTree>
    <p:extLst>
      <p:ext uri="{BB962C8B-B14F-4D97-AF65-F5344CB8AC3E}">
        <p14:creationId xmlns:p14="http://schemas.microsoft.com/office/powerpoint/2010/main" val="1542831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79549" y="213774"/>
            <a:ext cx="11294668" cy="620693"/>
            <a:chOff x="561563" y="308639"/>
            <a:chExt cx="11294668" cy="620693"/>
          </a:xfrm>
          <a:solidFill>
            <a:schemeClr val="accent6">
              <a:lumMod val="50000"/>
            </a:schemeClr>
          </a:solidFill>
          <a:scene3d>
            <a:camera prst="orthographicFront">
              <a:rot lat="0" lon="0" rev="0"/>
            </a:camera>
            <a:lightRig rig="balanced" dir="t">
              <a:rot lat="0" lon="0" rev="8700000"/>
            </a:lightRig>
          </a:scene3d>
        </p:grpSpPr>
        <p:sp>
          <p:nvSpPr>
            <p:cNvPr id="3" name="Rounded Rectangle 2"/>
            <p:cNvSpPr/>
            <p:nvPr/>
          </p:nvSpPr>
          <p:spPr>
            <a:xfrm>
              <a:off x="561563" y="308639"/>
              <a:ext cx="11294668" cy="620693"/>
            </a:xfrm>
            <a:prstGeom prst="roundRect">
              <a:avLst/>
            </a:prstGeom>
            <a:grpFill/>
            <a:ln>
              <a:solidFill>
                <a:schemeClr val="accent2">
                  <a:lumMod val="60000"/>
                  <a:lumOff val="40000"/>
                </a:schemeClr>
              </a:solidFill>
            </a:ln>
            <a:effectLst>
              <a:outerShdw blurRad="44450" dist="27940" dir="5400000" algn="ctr">
                <a:srgbClr val="000000">
                  <a:alpha val="32000"/>
                </a:srgbClr>
              </a:outerShdw>
            </a:effectLst>
            <a:sp3d>
              <a:bevelT w="190500" h="38100"/>
            </a:sp3d>
          </p:spPr>
        </p:sp>
        <p:sp>
          <p:nvSpPr>
            <p:cNvPr id="4" name="Rounded Rectangle 4"/>
            <p:cNvSpPr/>
            <p:nvPr/>
          </p:nvSpPr>
          <p:spPr>
            <a:xfrm>
              <a:off x="591863" y="338939"/>
              <a:ext cx="11234068" cy="560093"/>
            </a:xfrm>
            <a:prstGeom prst="rect">
              <a:avLst/>
            </a:prstGeom>
            <a:grpFill/>
            <a:ln>
              <a:solidFill>
                <a:srgbClr val="C49500"/>
              </a:solidFill>
            </a:ln>
            <a:effectLst>
              <a:outerShdw blurRad="44450" dist="27940" dir="5400000" algn="ctr">
                <a:srgbClr val="000000">
                  <a:alpha val="32000"/>
                </a:srgbClr>
              </a:outerShdw>
            </a:effectLst>
            <a:sp3d>
              <a:bevelT w="190500" h="38100"/>
            </a:sp3d>
          </p:spPr>
          <p:txBody>
            <a:bodyPr spcFirstLastPara="0" vert="horz" wrap="square" lIns="95250" tIns="95250" rIns="95250" bIns="95250" numCol="1" spcCol="1270" anchor="ctr" anchorCtr="0">
              <a:noAutofit/>
            </a:bodyPr>
            <a:lstStyle/>
            <a:p>
              <a:pPr defTabSz="1111250">
                <a:lnSpc>
                  <a:spcPct val="90000"/>
                </a:lnSpc>
                <a:spcBef>
                  <a:spcPct val="0"/>
                </a:spcBef>
                <a:spcAft>
                  <a:spcPct val="35000"/>
                </a:spcAft>
              </a:pPr>
              <a:r>
                <a:rPr lang="en-US" sz="2500" b="1" dirty="0">
                  <a:solidFill>
                    <a:srgbClr val="FFC000"/>
                  </a:solidFill>
                  <a:latin typeface="Times New Roman" panose="02020603050405020304" pitchFamily="18" charset="0"/>
                  <a:cs typeface="Times New Roman" panose="02020603050405020304" pitchFamily="18" charset="0"/>
                </a:rPr>
                <a:t>      What distinguishes the ATIS project ?</a:t>
              </a:r>
            </a:p>
          </p:txBody>
        </p:sp>
      </p:grpSp>
      <p:sp>
        <p:nvSpPr>
          <p:cNvPr id="5" name="Oval 4"/>
          <p:cNvSpPr/>
          <p:nvPr/>
        </p:nvSpPr>
        <p:spPr>
          <a:xfrm>
            <a:off x="107029" y="58326"/>
            <a:ext cx="996433" cy="962924"/>
          </a:xfrm>
          <a:prstGeom prst="ellipse">
            <a:avLst/>
          </a:prstGeom>
          <a:solidFill>
            <a:schemeClr val="accent6">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itle 3"/>
          <p:cNvSpPr txBox="1">
            <a:spLocks/>
          </p:cNvSpPr>
          <p:nvPr/>
        </p:nvSpPr>
        <p:spPr>
          <a:xfrm>
            <a:off x="11477033" y="31019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prstClr val="white"/>
                </a:solidFill>
                <a:latin typeface="Times New Roman" panose="02020603050405020304" pitchFamily="18" charset="0"/>
                <a:cs typeface="Times New Roman" panose="02020603050405020304" pitchFamily="18" charset="0"/>
              </a:rPr>
              <a:t>24</a:t>
            </a:r>
          </a:p>
        </p:txBody>
      </p:sp>
      <p:sp>
        <p:nvSpPr>
          <p:cNvPr id="10" name="5-Point Star 9"/>
          <p:cNvSpPr/>
          <p:nvPr/>
        </p:nvSpPr>
        <p:spPr>
          <a:xfrm>
            <a:off x="351829" y="265212"/>
            <a:ext cx="497648" cy="517816"/>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1191527" y="1623322"/>
            <a:ext cx="9656545" cy="4314323"/>
          </a:xfrm>
          <a:prstGeom prst="rect">
            <a:avLst/>
          </a:prstGeom>
        </p:spPr>
        <p:txBody>
          <a:bodyPr wrap="square">
            <a:spAutoFit/>
          </a:bodyPr>
          <a:lstStyle/>
          <a:p>
            <a:pPr marL="342900" indent="-342900" algn="just">
              <a:lnSpc>
                <a:spcPct val="150000"/>
              </a:lnSpc>
              <a:spcAft>
                <a:spcPts val="800"/>
              </a:spcAft>
              <a:buFont typeface="Wingdings" panose="05000000000000000000" pitchFamily="2" charset="2"/>
              <a:buChar char="§"/>
            </a:pPr>
            <a:r>
              <a:rPr lang="en-US" sz="2400" dirty="0">
                <a:solidFill>
                  <a:prstClr val="black"/>
                </a:solidFill>
                <a:latin typeface="Times New Roman" panose="02020603050405020304" pitchFamily="18" charset="0"/>
                <a:ea typeface="Calibri" panose="020F0502020204030204" pitchFamily="34" charset="0"/>
                <a:cs typeface="+mj-cs"/>
              </a:rPr>
              <a:t>In this project, a method is provided to </a:t>
            </a:r>
            <a:r>
              <a:rPr lang="en-US" sz="2400" b="1" dirty="0">
                <a:solidFill>
                  <a:prstClr val="black"/>
                </a:solidFill>
                <a:latin typeface="Times New Roman" panose="02020603050405020304" pitchFamily="18" charset="0"/>
                <a:ea typeface="Calibri" panose="020F0502020204030204" pitchFamily="34" charset="0"/>
                <a:cs typeface="+mj-cs"/>
              </a:rPr>
              <a:t>automatically</a:t>
            </a:r>
            <a:r>
              <a:rPr lang="en-US" sz="2400" dirty="0">
                <a:solidFill>
                  <a:prstClr val="black"/>
                </a:solidFill>
                <a:latin typeface="Times New Roman" panose="02020603050405020304" pitchFamily="18" charset="0"/>
                <a:ea typeface="Calibri" panose="020F0502020204030204" pitchFamily="34" charset="0"/>
                <a:cs typeface="+mj-cs"/>
              </a:rPr>
              <a:t> </a:t>
            </a:r>
            <a:r>
              <a:rPr lang="en-US" sz="2400" b="1" dirty="0">
                <a:solidFill>
                  <a:prstClr val="black"/>
                </a:solidFill>
                <a:latin typeface="Times New Roman" panose="02020603050405020304" pitchFamily="18" charset="0"/>
                <a:ea typeface="Calibri" panose="020F0502020204030204" pitchFamily="34" charset="0"/>
                <a:cs typeface="+mj-cs"/>
              </a:rPr>
              <a:t>control</a:t>
            </a:r>
            <a:r>
              <a:rPr lang="en-US" sz="2400" dirty="0">
                <a:solidFill>
                  <a:prstClr val="black"/>
                </a:solidFill>
                <a:latin typeface="Times New Roman" panose="02020603050405020304" pitchFamily="18" charset="0"/>
                <a:ea typeface="Calibri" panose="020F0502020204030204" pitchFamily="34" charset="0"/>
                <a:cs typeface="+mj-cs"/>
              </a:rPr>
              <a:t> the tire </a:t>
            </a:r>
            <a:r>
              <a:rPr lang="en-US" sz="2400" b="1" dirty="0">
                <a:solidFill>
                  <a:prstClr val="black"/>
                </a:solidFill>
                <a:latin typeface="Times New Roman" panose="02020603050405020304" pitchFamily="18" charset="0"/>
                <a:ea typeface="Calibri" panose="020F0502020204030204" pitchFamily="34" charset="0"/>
                <a:cs typeface="+mj-cs"/>
              </a:rPr>
              <a:t>pressure</a:t>
            </a:r>
            <a:r>
              <a:rPr lang="en-US" sz="2400" dirty="0">
                <a:solidFill>
                  <a:prstClr val="black"/>
                </a:solidFill>
                <a:latin typeface="Times New Roman" panose="02020603050405020304" pitchFamily="18" charset="0"/>
                <a:ea typeface="Calibri" panose="020F0502020204030204" pitchFamily="34" charset="0"/>
                <a:cs typeface="+mj-cs"/>
              </a:rPr>
              <a:t> </a:t>
            </a:r>
            <a:r>
              <a:rPr lang="en-US" sz="2400" b="1" dirty="0">
                <a:solidFill>
                  <a:prstClr val="black"/>
                </a:solidFill>
                <a:latin typeface="Times New Roman" panose="02020603050405020304" pitchFamily="18" charset="0"/>
                <a:ea typeface="Calibri" panose="020F0502020204030204" pitchFamily="34" charset="0"/>
                <a:cs typeface="+mj-cs"/>
              </a:rPr>
              <a:t>management</a:t>
            </a:r>
            <a:r>
              <a:rPr lang="en-US" sz="2400" dirty="0">
                <a:solidFill>
                  <a:prstClr val="black"/>
                </a:solidFill>
                <a:latin typeface="Times New Roman" panose="02020603050405020304" pitchFamily="18" charset="0"/>
                <a:ea typeface="Calibri" panose="020F0502020204030204" pitchFamily="34" charset="0"/>
                <a:cs typeface="+mj-cs"/>
              </a:rPr>
              <a:t> </a:t>
            </a:r>
            <a:r>
              <a:rPr lang="en-US" sz="2400" b="1" dirty="0">
                <a:solidFill>
                  <a:prstClr val="black"/>
                </a:solidFill>
                <a:latin typeface="Times New Roman" panose="02020603050405020304" pitchFamily="18" charset="0"/>
                <a:ea typeface="Calibri" panose="020F0502020204030204" pitchFamily="34" charset="0"/>
                <a:cs typeface="+mj-cs"/>
              </a:rPr>
              <a:t>system</a:t>
            </a:r>
            <a:r>
              <a:rPr lang="en-US" sz="2400" dirty="0">
                <a:solidFill>
                  <a:prstClr val="black"/>
                </a:solidFill>
                <a:latin typeface="Times New Roman" panose="02020603050405020304" pitchFamily="18" charset="0"/>
                <a:ea typeface="Calibri" panose="020F0502020204030204" pitchFamily="34" charset="0"/>
                <a:cs typeface="+mj-cs"/>
              </a:rPr>
              <a:t> while in </a:t>
            </a:r>
            <a:r>
              <a:rPr lang="en-US" sz="2400" b="1" dirty="0">
                <a:solidFill>
                  <a:prstClr val="black"/>
                </a:solidFill>
                <a:latin typeface="Times New Roman" panose="02020603050405020304" pitchFamily="18" charset="0"/>
                <a:ea typeface="Calibri" panose="020F0502020204030204" pitchFamily="34" charset="0"/>
                <a:cs typeface="+mj-cs"/>
              </a:rPr>
              <a:t>motion</a:t>
            </a:r>
            <a:r>
              <a:rPr lang="ar-JO" sz="2400" dirty="0">
                <a:solidFill>
                  <a:prstClr val="black"/>
                </a:solidFill>
                <a:ea typeface="Calibri" panose="020F0502020204030204" pitchFamily="34" charset="0"/>
                <a:cs typeface="+mj-cs"/>
              </a:rPr>
              <a:t>.</a:t>
            </a:r>
            <a:endParaRPr lang="en-US" sz="2400" dirty="0">
              <a:solidFill>
                <a:prstClr val="black"/>
              </a:solidFill>
              <a:ea typeface="Calibri" panose="020F0502020204030204" pitchFamily="34" charset="0"/>
              <a:cs typeface="+mj-cs"/>
            </a:endParaRPr>
          </a:p>
          <a:p>
            <a:pPr marL="342900" indent="-342900" algn="just">
              <a:lnSpc>
                <a:spcPct val="150000"/>
              </a:lnSpc>
              <a:spcAft>
                <a:spcPts val="800"/>
              </a:spcAft>
              <a:buFont typeface="Wingdings" panose="05000000000000000000" pitchFamily="2" charset="2"/>
              <a:buChar char="§"/>
            </a:pPr>
            <a:r>
              <a:rPr lang="en-US" sz="2400" dirty="0">
                <a:solidFill>
                  <a:prstClr val="black"/>
                </a:solidFill>
                <a:latin typeface="Times New Roman" panose="02020603050405020304" pitchFamily="18" charset="0"/>
                <a:cs typeface="+mj-cs"/>
              </a:rPr>
              <a:t>The ATIS system is suitable for </a:t>
            </a:r>
            <a:r>
              <a:rPr lang="en-US" sz="2400" b="1" dirty="0">
                <a:solidFill>
                  <a:prstClr val="black"/>
                </a:solidFill>
                <a:latin typeface="Times New Roman" panose="02020603050405020304" pitchFamily="18" charset="0"/>
                <a:cs typeface="+mj-cs"/>
              </a:rPr>
              <a:t>B and C series vehicles</a:t>
            </a:r>
            <a:r>
              <a:rPr lang="en-US" sz="2400" dirty="0">
                <a:solidFill>
                  <a:prstClr val="black"/>
                </a:solidFill>
                <a:latin typeface="Times New Roman" panose="02020603050405020304" pitchFamily="18" charset="0"/>
                <a:cs typeface="+mj-cs"/>
              </a:rPr>
              <a:t>.</a:t>
            </a:r>
          </a:p>
          <a:p>
            <a:pPr marL="342900" indent="-342900" algn="just">
              <a:lnSpc>
                <a:spcPct val="150000"/>
              </a:lnSpc>
              <a:spcAft>
                <a:spcPts val="800"/>
              </a:spcAft>
              <a:buFont typeface="Wingdings" panose="05000000000000000000" pitchFamily="2" charset="2"/>
              <a:buChar char="§"/>
            </a:pPr>
            <a:r>
              <a:rPr lang="en-US" sz="2400" b="1" dirty="0">
                <a:solidFill>
                  <a:prstClr val="black"/>
                </a:solidFill>
                <a:latin typeface="Times New Roman" panose="02020603050405020304" pitchFamily="18" charset="0"/>
                <a:cs typeface="+mj-cs"/>
              </a:rPr>
              <a:t>Reasonable</a:t>
            </a:r>
            <a:r>
              <a:rPr lang="en-US" sz="2400" dirty="0">
                <a:solidFill>
                  <a:prstClr val="black"/>
                </a:solidFill>
                <a:latin typeface="Times New Roman" panose="02020603050405020304" pitchFamily="18" charset="0"/>
                <a:cs typeface="+mj-cs"/>
              </a:rPr>
              <a:t> </a:t>
            </a:r>
            <a:r>
              <a:rPr lang="en-US" sz="2400" b="1" dirty="0">
                <a:solidFill>
                  <a:prstClr val="black"/>
                </a:solidFill>
                <a:latin typeface="Times New Roman" panose="02020603050405020304" pitchFamily="18" charset="0"/>
                <a:cs typeface="+mj-cs"/>
              </a:rPr>
              <a:t>price</a:t>
            </a:r>
            <a:r>
              <a:rPr lang="en-US" sz="2400" dirty="0">
                <a:solidFill>
                  <a:prstClr val="black"/>
                </a:solidFill>
                <a:latin typeface="Times New Roman" panose="02020603050405020304" pitchFamily="18" charset="0"/>
                <a:cs typeface="+mj-cs"/>
              </a:rPr>
              <a:t> - Locally manufacturing and development.</a:t>
            </a:r>
          </a:p>
          <a:p>
            <a:pPr marL="342900" indent="-342900" algn="just">
              <a:lnSpc>
                <a:spcPct val="150000"/>
              </a:lnSpc>
              <a:spcAft>
                <a:spcPts val="800"/>
              </a:spcAft>
              <a:buFont typeface="Wingdings" panose="05000000000000000000" pitchFamily="2" charset="2"/>
              <a:buChar char="§"/>
            </a:pPr>
            <a:r>
              <a:rPr lang="en-US" sz="2400" b="1" dirty="0">
                <a:solidFill>
                  <a:prstClr val="black"/>
                </a:solidFill>
                <a:latin typeface="Times New Roman" panose="02020603050405020304" pitchFamily="18" charset="0"/>
                <a:cs typeface="+mj-cs"/>
              </a:rPr>
              <a:t>Efficiency</a:t>
            </a:r>
            <a:r>
              <a:rPr lang="en-US" sz="2400" dirty="0">
                <a:solidFill>
                  <a:prstClr val="black"/>
                </a:solidFill>
                <a:latin typeface="Times New Roman" panose="02020603050405020304" pitchFamily="18" charset="0"/>
                <a:cs typeface="+mj-cs"/>
              </a:rPr>
              <a:t> in </a:t>
            </a:r>
            <a:r>
              <a:rPr lang="en-US" sz="2400" b="1" dirty="0">
                <a:solidFill>
                  <a:prstClr val="black"/>
                </a:solidFill>
                <a:latin typeface="Times New Roman" panose="02020603050405020304" pitchFamily="18" charset="0"/>
                <a:cs typeface="+mj-cs"/>
              </a:rPr>
              <a:t>saving</a:t>
            </a:r>
            <a:r>
              <a:rPr lang="en-US" sz="2400" dirty="0">
                <a:solidFill>
                  <a:prstClr val="black"/>
                </a:solidFill>
                <a:latin typeface="Times New Roman" panose="02020603050405020304" pitchFamily="18" charset="0"/>
                <a:cs typeface="+mj-cs"/>
              </a:rPr>
              <a:t> </a:t>
            </a:r>
            <a:r>
              <a:rPr lang="en-US" sz="2400" b="1" dirty="0">
                <a:solidFill>
                  <a:prstClr val="black"/>
                </a:solidFill>
                <a:latin typeface="Times New Roman" panose="02020603050405020304" pitchFamily="18" charset="0"/>
                <a:cs typeface="+mj-cs"/>
              </a:rPr>
              <a:t>time</a:t>
            </a:r>
            <a:r>
              <a:rPr lang="en-US" sz="2400" dirty="0">
                <a:solidFill>
                  <a:prstClr val="black"/>
                </a:solidFill>
                <a:latin typeface="Times New Roman" panose="02020603050405020304" pitchFamily="18" charset="0"/>
                <a:cs typeface="+mj-cs"/>
              </a:rPr>
              <a:t> and </a:t>
            </a:r>
            <a:r>
              <a:rPr lang="en-US" sz="2400" b="1" dirty="0">
                <a:solidFill>
                  <a:prstClr val="black"/>
                </a:solidFill>
                <a:latin typeface="Times New Roman" panose="02020603050405020304" pitchFamily="18" charset="0"/>
                <a:cs typeface="+mj-cs"/>
              </a:rPr>
              <a:t>effort</a:t>
            </a:r>
            <a:r>
              <a:rPr lang="en-US" sz="2400" dirty="0">
                <a:solidFill>
                  <a:prstClr val="black"/>
                </a:solidFill>
                <a:latin typeface="Times New Roman" panose="02020603050405020304" pitchFamily="18" charset="0"/>
                <a:cs typeface="+mj-cs"/>
              </a:rPr>
              <a:t>.</a:t>
            </a:r>
          </a:p>
          <a:p>
            <a:pPr marL="342900" indent="-342900" algn="just">
              <a:lnSpc>
                <a:spcPct val="150000"/>
              </a:lnSpc>
              <a:spcAft>
                <a:spcPts val="800"/>
              </a:spcAft>
              <a:buFont typeface="Wingdings" panose="05000000000000000000" pitchFamily="2" charset="2"/>
              <a:buChar char="§"/>
            </a:pPr>
            <a:r>
              <a:rPr lang="en-US" sz="2400" dirty="0">
                <a:solidFill>
                  <a:prstClr val="black"/>
                </a:solidFill>
                <a:latin typeface="Times New Roman" panose="02020603050405020304" pitchFamily="18" charset="0"/>
                <a:cs typeface="+mj-cs"/>
              </a:rPr>
              <a:t>It can be used as a </a:t>
            </a:r>
            <a:r>
              <a:rPr lang="en-US" sz="2400" b="1" dirty="0">
                <a:solidFill>
                  <a:prstClr val="black"/>
                </a:solidFill>
                <a:latin typeface="Times New Roman" panose="02020603050405020304" pitchFamily="18" charset="0"/>
                <a:cs typeface="+mj-cs"/>
              </a:rPr>
              <a:t>test</a:t>
            </a:r>
            <a:r>
              <a:rPr lang="en-US" sz="2400" dirty="0">
                <a:solidFill>
                  <a:prstClr val="black"/>
                </a:solidFill>
                <a:latin typeface="Times New Roman" panose="02020603050405020304" pitchFamily="18" charset="0"/>
                <a:cs typeface="+mj-cs"/>
              </a:rPr>
              <a:t> </a:t>
            </a:r>
            <a:r>
              <a:rPr lang="en-US" sz="2400" b="1" dirty="0">
                <a:solidFill>
                  <a:prstClr val="black"/>
                </a:solidFill>
                <a:latin typeface="Times New Roman" panose="02020603050405020304" pitchFamily="18" charset="0"/>
                <a:cs typeface="+mj-cs"/>
              </a:rPr>
              <a:t>bench</a:t>
            </a:r>
            <a:r>
              <a:rPr lang="en-US" sz="2400" dirty="0">
                <a:solidFill>
                  <a:prstClr val="black"/>
                </a:solidFill>
                <a:latin typeface="Times New Roman" panose="02020603050405020304" pitchFamily="18" charset="0"/>
                <a:cs typeface="+mj-cs"/>
              </a:rPr>
              <a:t> for different </a:t>
            </a:r>
            <a:r>
              <a:rPr lang="en-US" sz="2400" b="1" dirty="0">
                <a:solidFill>
                  <a:prstClr val="black"/>
                </a:solidFill>
                <a:latin typeface="Times New Roman" panose="02020603050405020304" pitchFamily="18" charset="0"/>
                <a:cs typeface="+mj-cs"/>
              </a:rPr>
              <a:t>research</a:t>
            </a:r>
            <a:r>
              <a:rPr lang="en-US" sz="2400" dirty="0">
                <a:solidFill>
                  <a:prstClr val="black"/>
                </a:solidFill>
                <a:latin typeface="Times New Roman" panose="02020603050405020304" pitchFamily="18" charset="0"/>
                <a:cs typeface="+mj-cs"/>
              </a:rPr>
              <a:t> </a:t>
            </a:r>
            <a:r>
              <a:rPr lang="en-US" sz="2400" b="1" dirty="0">
                <a:solidFill>
                  <a:prstClr val="black"/>
                </a:solidFill>
                <a:latin typeface="Times New Roman" panose="02020603050405020304" pitchFamily="18" charset="0"/>
                <a:cs typeface="+mj-cs"/>
              </a:rPr>
              <a:t>developments</a:t>
            </a:r>
            <a:r>
              <a:rPr lang="en-US" sz="2400" dirty="0">
                <a:solidFill>
                  <a:prstClr val="black"/>
                </a:solidFill>
                <a:latin typeface="Times New Roman" panose="02020603050405020304" pitchFamily="18" charset="0"/>
                <a:cs typeface="+mj-cs"/>
              </a:rPr>
              <a:t> in </a:t>
            </a:r>
            <a:r>
              <a:rPr lang="en-US" sz="2400" b="1" dirty="0">
                <a:solidFill>
                  <a:prstClr val="black"/>
                </a:solidFill>
                <a:latin typeface="Times New Roman" panose="02020603050405020304" pitchFamily="18" charset="0"/>
                <a:cs typeface="+mj-cs"/>
              </a:rPr>
              <a:t>Control</a:t>
            </a:r>
            <a:r>
              <a:rPr lang="en-US" sz="2400" dirty="0">
                <a:solidFill>
                  <a:prstClr val="black"/>
                </a:solidFill>
                <a:latin typeface="Times New Roman" panose="02020603050405020304" pitchFamily="18" charset="0"/>
                <a:cs typeface="+mj-cs"/>
              </a:rPr>
              <a:t> and </a:t>
            </a:r>
            <a:r>
              <a:rPr lang="en-US" sz="2400" b="1" dirty="0">
                <a:solidFill>
                  <a:prstClr val="black"/>
                </a:solidFill>
                <a:latin typeface="Times New Roman" panose="02020603050405020304" pitchFamily="18" charset="0"/>
                <a:cs typeface="+mj-cs"/>
              </a:rPr>
              <a:t>Automotive</a:t>
            </a:r>
            <a:r>
              <a:rPr lang="en-US" sz="2400" dirty="0">
                <a:solidFill>
                  <a:prstClr val="black"/>
                </a:solidFill>
                <a:latin typeface="Times New Roman" panose="02020603050405020304" pitchFamily="18" charset="0"/>
                <a:cs typeface="+mj-cs"/>
              </a:rPr>
              <a:t> field.</a:t>
            </a:r>
          </a:p>
        </p:txBody>
      </p:sp>
    </p:spTree>
    <p:extLst>
      <p:ext uri="{BB962C8B-B14F-4D97-AF65-F5344CB8AC3E}">
        <p14:creationId xmlns:p14="http://schemas.microsoft.com/office/powerpoint/2010/main" val="2231256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
          <p:cNvSpPr/>
          <p:nvPr/>
        </p:nvSpPr>
        <p:spPr>
          <a:xfrm>
            <a:off x="819400" y="230256"/>
            <a:ext cx="11234068" cy="560093"/>
          </a:xfrm>
          <a:prstGeom prst="rect">
            <a:avLst/>
          </a:prstGeom>
          <a:solidFill>
            <a:schemeClr val="accent6">
              <a:lumMod val="50000"/>
            </a:schemeClr>
          </a:solidFill>
          <a:ln>
            <a:solidFill>
              <a:srgbClr val="C495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0" vert="horz" wrap="square" lIns="95250" tIns="95250" rIns="95250" bIns="95250" numCol="1" spcCol="1270" anchor="ctr" anchorCtr="0">
            <a:noAutofit/>
          </a:bodyPr>
          <a:lstStyle/>
          <a:p>
            <a:r>
              <a:rPr lang="en-US" sz="2800" b="1" dirty="0">
                <a:solidFill>
                  <a:srgbClr val="FFC000"/>
                </a:solidFill>
                <a:latin typeface="Times New Roman" panose="02020603050405020304" pitchFamily="18" charset="0"/>
                <a:cs typeface="Times New Roman" panose="02020603050405020304" pitchFamily="18" charset="0"/>
              </a:rPr>
              <a:t>   Bill of Martial</a:t>
            </a:r>
            <a:endParaRPr lang="en-US" sz="2800" dirty="0">
              <a:solidFill>
                <a:srgbClr val="FFC000"/>
              </a:solidFill>
              <a:cs typeface="+mj-cs"/>
            </a:endParaRPr>
          </a:p>
        </p:txBody>
      </p:sp>
      <p:sp>
        <p:nvSpPr>
          <p:cNvPr id="6" name="Oval 5"/>
          <p:cNvSpPr/>
          <p:nvPr/>
        </p:nvSpPr>
        <p:spPr>
          <a:xfrm>
            <a:off x="90152" y="55785"/>
            <a:ext cx="986192" cy="936668"/>
          </a:xfrm>
          <a:prstGeom prst="ellipse">
            <a:avLst/>
          </a:prstGeom>
          <a:solidFill>
            <a:schemeClr val="accent6">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cs typeface="+mj-cs"/>
            </a:endParaRPr>
          </a:p>
        </p:txBody>
      </p:sp>
      <p:sp>
        <p:nvSpPr>
          <p:cNvPr id="12" name="Title 3"/>
          <p:cNvSpPr txBox="1">
            <a:spLocks/>
          </p:cNvSpPr>
          <p:nvPr/>
        </p:nvSpPr>
        <p:spPr>
          <a:xfrm>
            <a:off x="11477033" y="310191"/>
            <a:ext cx="714967" cy="81492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prstClr val="white"/>
                </a:solidFill>
                <a:latin typeface="Times New Roman" panose="02020603050405020304" pitchFamily="18" charset="0"/>
              </a:rPr>
              <a:t>25</a:t>
            </a:r>
          </a:p>
        </p:txBody>
      </p:sp>
      <p:sp>
        <p:nvSpPr>
          <p:cNvPr id="14" name="Rectangle 13"/>
          <p:cNvSpPr/>
          <p:nvPr/>
        </p:nvSpPr>
        <p:spPr>
          <a:xfrm>
            <a:off x="302019" y="33375"/>
            <a:ext cx="562457" cy="981487"/>
          </a:xfrm>
          <a:prstGeom prst="rect">
            <a:avLst/>
          </a:prstGeom>
        </p:spPr>
        <p:txBody>
          <a:bodyPr wrap="square">
            <a:spAutoFit/>
          </a:bodyPr>
          <a:lstStyle/>
          <a:p>
            <a:pPr algn="just">
              <a:lnSpc>
                <a:spcPct val="107000"/>
              </a:lnSpc>
              <a:spcAft>
                <a:spcPts val="800"/>
              </a:spcAft>
            </a:pPr>
            <a:r>
              <a:rPr lang="ar-JO" sz="5400" b="1" dirty="0">
                <a:solidFill>
                  <a:srgbClr val="FFC000"/>
                </a:solidFill>
                <a:latin typeface="Times New Roman" panose="02020603050405020304" pitchFamily="18" charset="0"/>
                <a:ea typeface="Calibri" panose="020F0502020204030204" pitchFamily="34" charset="0"/>
                <a:cs typeface="Times New Roman" panose="02020603050405020304" pitchFamily="18" charset="0"/>
              </a:rPr>
              <a:t>$</a:t>
            </a:r>
            <a:endParaRPr lang="en-US" sz="5400" dirty="0">
              <a:solidFill>
                <a:srgbClr val="FFC000"/>
              </a:solidFill>
              <a:ea typeface="Calibri" panose="020F0502020204030204" pitchFamily="34" charset="0"/>
              <a:cs typeface="+mj-cs"/>
            </a:endParaRPr>
          </a:p>
        </p:txBody>
      </p:sp>
      <p:graphicFrame>
        <p:nvGraphicFramePr>
          <p:cNvPr id="5" name="Table 4"/>
          <p:cNvGraphicFramePr>
            <a:graphicFrameLocks noGrp="1"/>
          </p:cNvGraphicFramePr>
          <p:nvPr>
            <p:extLst>
              <p:ext uri="{D42A27DB-BD31-4B8C-83A1-F6EECF244321}">
                <p14:modId xmlns:p14="http://schemas.microsoft.com/office/powerpoint/2010/main" val="2645899968"/>
              </p:ext>
            </p:extLst>
          </p:nvPr>
        </p:nvGraphicFramePr>
        <p:xfrm>
          <a:off x="538171" y="1086204"/>
          <a:ext cx="11138714" cy="5501054"/>
        </p:xfrm>
        <a:graphic>
          <a:graphicData uri="http://schemas.openxmlformats.org/drawingml/2006/table">
            <a:tbl>
              <a:tblPr/>
              <a:tblGrid>
                <a:gridCol w="4289960">
                  <a:extLst>
                    <a:ext uri="{9D8B030D-6E8A-4147-A177-3AD203B41FA5}">
                      <a16:colId xmlns:a16="http://schemas.microsoft.com/office/drawing/2014/main" val="20000"/>
                    </a:ext>
                  </a:extLst>
                </a:gridCol>
                <a:gridCol w="4289960">
                  <a:extLst>
                    <a:ext uri="{9D8B030D-6E8A-4147-A177-3AD203B41FA5}">
                      <a16:colId xmlns:a16="http://schemas.microsoft.com/office/drawing/2014/main" val="20001"/>
                    </a:ext>
                  </a:extLst>
                </a:gridCol>
                <a:gridCol w="1179471">
                  <a:extLst>
                    <a:ext uri="{9D8B030D-6E8A-4147-A177-3AD203B41FA5}">
                      <a16:colId xmlns:a16="http://schemas.microsoft.com/office/drawing/2014/main" val="20002"/>
                    </a:ext>
                  </a:extLst>
                </a:gridCol>
                <a:gridCol w="1379323">
                  <a:extLst>
                    <a:ext uri="{9D8B030D-6E8A-4147-A177-3AD203B41FA5}">
                      <a16:colId xmlns:a16="http://schemas.microsoft.com/office/drawing/2014/main" val="20003"/>
                    </a:ext>
                  </a:extLst>
                </a:gridCol>
              </a:tblGrid>
              <a:tr h="679495">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Item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Specifications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QTY</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Unit price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val="10000"/>
                  </a:ext>
                </a:extLst>
              </a:tr>
              <a:tr h="345172">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pump</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Air pump</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41 $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45172">
                <a:tc rowSpan="11">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Control Unit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Solenoid automatic valve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38 $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Power supply, (battery 12 volt)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ar-JO" sz="1600" dirty="0">
                          <a:effectLst/>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ar-JO" sz="1600" dirty="0">
                          <a:effectLst/>
                          <a:latin typeface="Times New Roman" panose="02020603050405020304" pitchFamily="18" charset="0"/>
                          <a:ea typeface="Calibri" panose="020F0502020204030204" pitchFamily="34" charset="0"/>
                          <a:cs typeface="+mj-cs"/>
                        </a:rPr>
                        <a:t>94</a:t>
                      </a:r>
                      <a:r>
                        <a:rPr lang="en-US" sz="1600" dirty="0">
                          <a:effectLst/>
                          <a:latin typeface="Times New Roman" panose="02020603050405020304" pitchFamily="18" charset="0"/>
                          <a:ea typeface="Calibri" panose="020F0502020204030204" pitchFamily="34" charset="0"/>
                          <a:cs typeface="+mj-cs"/>
                        </a:rPr>
                        <a:t> $</a:t>
                      </a:r>
                      <a:endParaRPr lang="en-US" sz="1600" dirty="0">
                        <a:effectLst/>
                        <a:latin typeface="Calibri" panose="020F0502020204030204" pitchFamily="34" charset="0"/>
                        <a:ea typeface="Calibri" panose="020F0502020204030204" pitchFamily="34" charset="0"/>
                        <a:cs typeface="+mj-cs"/>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Power supply, (battery 9 volt)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3 $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pressure sensor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156 $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LCD screen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10 $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Motor Driver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16 $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err="1">
                          <a:effectLst/>
                          <a:latin typeface="Times New Roman" panose="02020603050405020304" pitchFamily="18" charset="0"/>
                          <a:ea typeface="Calibri" panose="020F0502020204030204" pitchFamily="34" charset="0"/>
                          <a:cs typeface="Arial" panose="020B0604020202020204" pitchFamily="34" charset="0"/>
                        </a:rPr>
                        <a:t>Arduino</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13 $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Check valve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9 $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Multi size wires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30 $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345172">
                <a:tc vMerge="1">
                  <a:txBody>
                    <a:bodyPr/>
                    <a:lstStyle/>
                    <a:p>
                      <a:endParaRPr lang="en-US"/>
                    </a:p>
                  </a:txBody>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Flow meter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20 $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679495">
                <a:tc vMerge="1">
                  <a:txBody>
                    <a:bodyPr/>
                    <a:lstStyle/>
                    <a:p>
                      <a:endParaRPr lang="en-US"/>
                    </a:p>
                  </a:txBody>
                  <a:tcPr/>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Special connecting wires of </a:t>
                      </a:r>
                      <a:r>
                        <a:rPr lang="en-US" sz="1600" dirty="0" err="1">
                          <a:effectLst/>
                          <a:latin typeface="Times New Roman" panose="02020603050405020304" pitchFamily="18" charset="0"/>
                          <a:ea typeface="Calibri" panose="020F0502020204030204" pitchFamily="34" charset="0"/>
                          <a:cs typeface="Arial" panose="020B0604020202020204" pitchFamily="34" charset="0"/>
                        </a:rPr>
                        <a:t>Arduino</a:t>
                      </a:r>
                      <a:r>
                        <a:rPr lang="en-US" sz="1600" dirty="0">
                          <a:effectLst/>
                          <a:latin typeface="Times New Roman" panose="02020603050405020304" pitchFamily="18" charset="0"/>
                          <a:ea typeface="Calibri" panose="020F0502020204030204" pitchFamily="34" charset="0"/>
                          <a:cs typeface="Arial" panose="020B0604020202020204" pitchFamily="34" charset="0"/>
                        </a:rPr>
                        <a:t> and parts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7 $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345172">
                <a:tc>
                  <a:txBody>
                    <a:bodyPr/>
                    <a:lstStyle/>
                    <a:p>
                      <a:pPr marL="0" marR="0" algn="ctr">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Total cost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en-US" sz="1600">
                          <a:effectLst/>
                          <a:latin typeface="Times New Roman" panose="02020603050405020304" pitchFamily="18" charset="0"/>
                          <a:ea typeface="Calibri" panose="020F0502020204030204" pitchFamily="34" charset="0"/>
                          <a:cs typeface="Arial" panose="020B0604020202020204" pitchFamily="34" charset="0"/>
                        </a:rPr>
                        <a: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7000"/>
                        </a:lnSpc>
                        <a:spcBef>
                          <a:spcPts val="0"/>
                        </a:spcBef>
                        <a:spcAft>
                          <a:spcPts val="800"/>
                        </a:spcAft>
                      </a:pPr>
                      <a:r>
                        <a:rPr lang="ar-JO" sz="1600" dirty="0">
                          <a:effectLst/>
                          <a:latin typeface="Times New Roman" panose="02020603050405020304" pitchFamily="18" charset="0"/>
                          <a:ea typeface="Calibri" panose="020F0502020204030204" pitchFamily="34" charset="0"/>
                          <a:cs typeface="Arial" panose="020B0604020202020204" pitchFamily="34" charset="0"/>
                        </a:rPr>
                        <a:t>437</a:t>
                      </a:r>
                      <a:r>
                        <a:rPr lang="en-US" sz="160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917973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448" y="1197374"/>
            <a:ext cx="5171200" cy="580800"/>
          </a:xfrm>
        </p:spPr>
        <p:txBody>
          <a:bodyPr/>
          <a:lstStyle/>
          <a:p>
            <a:r>
              <a:rPr lang="en" sz="4667" b="1" dirty="0"/>
              <a:t>Thanks !</a:t>
            </a:r>
            <a:endParaRPr lang="en-US" sz="4667" b="1" dirty="0"/>
          </a:p>
        </p:txBody>
      </p:sp>
      <p:sp>
        <p:nvSpPr>
          <p:cNvPr id="3" name="Text Placeholder 2"/>
          <p:cNvSpPr>
            <a:spLocks noGrp="1"/>
          </p:cNvSpPr>
          <p:nvPr>
            <p:ph type="body" idx="1"/>
          </p:nvPr>
        </p:nvSpPr>
        <p:spPr>
          <a:xfrm>
            <a:off x="1494877" y="2486871"/>
            <a:ext cx="8540416" cy="1145388"/>
          </a:xfrm>
        </p:spPr>
        <p:txBody>
          <a:bodyPr/>
          <a:lstStyle/>
          <a:p>
            <a:pPr lvl="0" algn="ctr"/>
            <a:r>
              <a:rPr lang="en-US" sz="3333" b="1" i="1" dirty="0">
                <a:latin typeface="Lora"/>
                <a:ea typeface="Lora"/>
                <a:cs typeface="Lora"/>
                <a:sym typeface="Lora"/>
              </a:rPr>
              <a:t>Any </a:t>
            </a:r>
            <a:r>
              <a:rPr lang="en-US" sz="3333" b="1" i="1" dirty="0">
                <a:highlight>
                  <a:srgbClr val="FFCD00"/>
                </a:highlight>
                <a:latin typeface="Lora"/>
                <a:ea typeface="Lora"/>
                <a:cs typeface="Lora"/>
                <a:sym typeface="Lora"/>
              </a:rPr>
              <a:t>questions</a:t>
            </a:r>
            <a:r>
              <a:rPr lang="en-US" sz="3333" b="1" i="1" dirty="0">
                <a:latin typeface="Lora"/>
                <a:ea typeface="Lora"/>
                <a:cs typeface="Lora"/>
                <a:sym typeface="Lora"/>
              </a:rPr>
              <a:t> ?</a:t>
            </a:r>
          </a:p>
          <a:p>
            <a:endParaRPr lang="en-US" dirty="0"/>
          </a:p>
        </p:txBody>
      </p:sp>
      <p:sp>
        <p:nvSpPr>
          <p:cNvPr id="5" name="Slide Number Placeholder 4"/>
          <p:cNvSpPr>
            <a:spLocks noGrp="1"/>
          </p:cNvSpPr>
          <p:nvPr>
            <p:ph type="sldNum" idx="12"/>
          </p:nvPr>
        </p:nvSpPr>
        <p:spPr>
          <a:xfrm>
            <a:off x="1" y="6333135"/>
            <a:ext cx="12191999" cy="524800"/>
          </a:xfrm>
          <a:solidFill>
            <a:srgbClr val="FFC000"/>
          </a:solidFill>
        </p:spPr>
        <p:txBody>
          <a:bodyPr/>
          <a:lstStyle/>
          <a:p>
            <a:endParaRPr lang="en" dirty="0"/>
          </a:p>
        </p:txBody>
      </p:sp>
      <p:sp>
        <p:nvSpPr>
          <p:cNvPr id="9" name="Google Shape;412;p36"/>
          <p:cNvSpPr/>
          <p:nvPr/>
        </p:nvSpPr>
        <p:spPr>
          <a:xfrm>
            <a:off x="864995" y="883772"/>
            <a:ext cx="1095911" cy="1014599"/>
          </a:xfrm>
          <a:prstGeom prst="ellipse">
            <a:avLst/>
          </a:prstGeom>
          <a:solidFill>
            <a:srgbClr val="FFCD00"/>
          </a:solidFill>
          <a:ln>
            <a:noFill/>
          </a:ln>
        </p:spPr>
        <p:txBody>
          <a:bodyPr spcFirstLastPara="1" wrap="square" lIns="121900" tIns="121900" rIns="121900" bIns="121900" anchor="ctr" anchorCtr="0">
            <a:noAutofit/>
          </a:bodyPr>
          <a:lstStyle/>
          <a:p>
            <a:endParaRPr sz="2400"/>
          </a:p>
        </p:txBody>
      </p:sp>
      <p:grpSp>
        <p:nvGrpSpPr>
          <p:cNvPr id="10" name="Google Shape;413;p36"/>
          <p:cNvGrpSpPr/>
          <p:nvPr/>
        </p:nvGrpSpPr>
        <p:grpSpPr>
          <a:xfrm>
            <a:off x="1071461" y="1066605"/>
            <a:ext cx="674296" cy="634356"/>
            <a:chOff x="5972700" y="2330200"/>
            <a:chExt cx="411625" cy="387275"/>
          </a:xfrm>
        </p:grpSpPr>
        <p:sp>
          <p:nvSpPr>
            <p:cNvPr id="11" name="Google Shape;414;p36"/>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2" name="Google Shape;415;p36"/>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24" name="Rectangle 23">
            <a:extLst>
              <a:ext uri="{FF2B5EF4-FFF2-40B4-BE49-F238E27FC236}">
                <a16:creationId xmlns:a16="http://schemas.microsoft.com/office/drawing/2014/main" id="{60BE4153-9A93-4959-BB8C-31E38B2161FF}"/>
              </a:ext>
            </a:extLst>
          </p:cNvPr>
          <p:cNvSpPr/>
          <p:nvPr/>
        </p:nvSpPr>
        <p:spPr>
          <a:xfrm>
            <a:off x="338692" y="4423888"/>
            <a:ext cx="4483585" cy="1938992"/>
          </a:xfrm>
          <a:prstGeom prst="rect">
            <a:avLst/>
          </a:prstGeom>
        </p:spPr>
        <p:txBody>
          <a:bodyPr wrap="square">
            <a:spAutoFit/>
          </a:bodyPr>
          <a:lstStyle/>
          <a:p>
            <a:r>
              <a:rPr lang="en-US" sz="2400" dirty="0">
                <a:latin typeface="Arial" panose="020B0604020202020204" pitchFamily="34" charset="0"/>
              </a:rPr>
              <a:t>DONE BY:</a:t>
            </a:r>
          </a:p>
          <a:p>
            <a:pPr marL="380990" indent="-380990">
              <a:buFont typeface="Arial" panose="020B0604020202020204" pitchFamily="34" charset="0"/>
              <a:buChar char="•"/>
            </a:pPr>
            <a:r>
              <a:rPr lang="en-US" sz="2400" b="1" dirty="0">
                <a:latin typeface="Arial" panose="020B0604020202020204" pitchFamily="34" charset="0"/>
              </a:rPr>
              <a:t>Khailaa Mashaqi</a:t>
            </a:r>
          </a:p>
          <a:p>
            <a:pPr marL="380990" indent="-380990">
              <a:buFont typeface="Arial" panose="020B0604020202020204" pitchFamily="34" charset="0"/>
              <a:buChar char="•"/>
            </a:pPr>
            <a:r>
              <a:rPr lang="en-US" sz="2400" b="1" dirty="0">
                <a:latin typeface="Arial" panose="020B0604020202020204" pitchFamily="34" charset="0"/>
              </a:rPr>
              <a:t>Khaled AL-</a:t>
            </a:r>
            <a:r>
              <a:rPr lang="en-US" sz="2400" b="1" dirty="0" err="1">
                <a:latin typeface="Arial" panose="020B0604020202020204" pitchFamily="34" charset="0"/>
              </a:rPr>
              <a:t>Amarneh</a:t>
            </a:r>
            <a:endParaRPr lang="en-US" sz="2400" b="1" dirty="0">
              <a:latin typeface="Arial" panose="020B0604020202020204" pitchFamily="34" charset="0"/>
            </a:endParaRPr>
          </a:p>
          <a:p>
            <a:pPr marL="380990" indent="-380990">
              <a:buFont typeface="Arial" panose="020B0604020202020204" pitchFamily="34" charset="0"/>
              <a:buChar char="•"/>
            </a:pPr>
            <a:r>
              <a:rPr lang="en-US" sz="2400" b="1" dirty="0">
                <a:latin typeface="Arial" panose="020B0604020202020204" pitchFamily="34" charset="0"/>
              </a:rPr>
              <a:t>Sawsan Abuamara</a:t>
            </a:r>
          </a:p>
          <a:p>
            <a:pPr marL="380990" indent="-380990">
              <a:buFont typeface="Arial" panose="020B0604020202020204" pitchFamily="34" charset="0"/>
              <a:buChar char="•"/>
            </a:pPr>
            <a:r>
              <a:rPr lang="en-US" sz="2400" b="1" dirty="0">
                <a:latin typeface="Arial" panose="020B0604020202020204" pitchFamily="34" charset="0"/>
              </a:rPr>
              <a:t>Numan Hamad</a:t>
            </a:r>
          </a:p>
        </p:txBody>
      </p:sp>
      <p:sp>
        <p:nvSpPr>
          <p:cNvPr id="25" name="Rectangle 24">
            <a:extLst>
              <a:ext uri="{FF2B5EF4-FFF2-40B4-BE49-F238E27FC236}">
                <a16:creationId xmlns:a16="http://schemas.microsoft.com/office/drawing/2014/main" id="{08AE9D5F-3734-4F24-AFA9-D9D62DBBA2A6}"/>
              </a:ext>
            </a:extLst>
          </p:cNvPr>
          <p:cNvSpPr/>
          <p:nvPr/>
        </p:nvSpPr>
        <p:spPr>
          <a:xfrm>
            <a:off x="7634362" y="4573602"/>
            <a:ext cx="3355049" cy="1569660"/>
          </a:xfrm>
          <a:prstGeom prst="rect">
            <a:avLst/>
          </a:prstGeom>
        </p:spPr>
        <p:txBody>
          <a:bodyPr wrap="square">
            <a:spAutoFit/>
          </a:bodyPr>
          <a:lstStyle/>
          <a:p>
            <a:r>
              <a:rPr lang="en-US" sz="2400" dirty="0">
                <a:latin typeface="Arial" panose="020B0604020202020204" pitchFamily="34" charset="0"/>
              </a:rPr>
              <a:t>SUPERVISOR:</a:t>
            </a:r>
          </a:p>
          <a:p>
            <a:r>
              <a:rPr lang="en-US" sz="2400" b="1" dirty="0"/>
              <a:t>Dr. Mohammad Abuabiah</a:t>
            </a:r>
            <a:endParaRPr lang="en-US" sz="2400" b="1" dirty="0">
              <a:latin typeface="Arial" panose="020B0604020202020204" pitchFamily="34" charset="0"/>
            </a:endParaRPr>
          </a:p>
          <a:p>
            <a:r>
              <a:rPr lang="en-US" sz="2400" dirty="0">
                <a:hlinkClick r:id="rId2"/>
              </a:rPr>
              <a:t>m.abuabiah@najah.edu</a:t>
            </a:r>
            <a:endParaRPr lang="en-US" sz="2400" dirty="0"/>
          </a:p>
        </p:txBody>
      </p:sp>
      <p:cxnSp>
        <p:nvCxnSpPr>
          <p:cNvPr id="6" name="Straight Connector 5">
            <a:extLst>
              <a:ext uri="{FF2B5EF4-FFF2-40B4-BE49-F238E27FC236}">
                <a16:creationId xmlns:a16="http://schemas.microsoft.com/office/drawing/2014/main" id="{F0F9AF45-B08E-45F9-85BE-5C5E9FE7772E}"/>
              </a:ext>
            </a:extLst>
          </p:cNvPr>
          <p:cNvCxnSpPr/>
          <p:nvPr/>
        </p:nvCxnSpPr>
        <p:spPr>
          <a:xfrm>
            <a:off x="1" y="4318000"/>
            <a:ext cx="12191999" cy="0"/>
          </a:xfrm>
          <a:prstGeom prst="line">
            <a:avLst/>
          </a:prstGeom>
          <a:ln w="19050"/>
        </p:spPr>
        <p:style>
          <a:lnRef idx="1">
            <a:schemeClr val="dk1"/>
          </a:lnRef>
          <a:fillRef idx="0">
            <a:schemeClr val="dk1"/>
          </a:fillRef>
          <a:effectRef idx="0">
            <a:schemeClr val="dk1"/>
          </a:effectRef>
          <a:fontRef idx="minor">
            <a:schemeClr val="tx1"/>
          </a:fontRef>
        </p:style>
      </p:cxnSp>
      <p:pic>
        <p:nvPicPr>
          <p:cNvPr id="27" name="Picture 26">
            <a:extLst>
              <a:ext uri="{FF2B5EF4-FFF2-40B4-BE49-F238E27FC236}">
                <a16:creationId xmlns:a16="http://schemas.microsoft.com/office/drawing/2014/main" id="{45E728D3-75D1-4169-9D63-0871016CABBB}"/>
              </a:ext>
            </a:extLst>
          </p:cNvPr>
          <p:cNvPicPr>
            <a:picLocks noChangeAspect="1"/>
          </p:cNvPicPr>
          <p:nvPr/>
        </p:nvPicPr>
        <p:blipFill>
          <a:blip r:embed="rId3"/>
          <a:stretch>
            <a:fillRect/>
          </a:stretch>
        </p:blipFill>
        <p:spPr>
          <a:xfrm>
            <a:off x="178256" y="74580"/>
            <a:ext cx="809192" cy="809192"/>
          </a:xfrm>
          <a:prstGeom prst="rect">
            <a:avLst/>
          </a:prstGeom>
        </p:spPr>
      </p:pic>
    </p:spTree>
    <p:extLst>
      <p:ext uri="{BB962C8B-B14F-4D97-AF65-F5344CB8AC3E}">
        <p14:creationId xmlns:p14="http://schemas.microsoft.com/office/powerpoint/2010/main" val="822797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2EA53B-3C8D-4286-BEC3-3B491475742A}"/>
              </a:ext>
            </a:extLst>
          </p:cNvPr>
          <p:cNvSpPr>
            <a:spLocks noGrp="1"/>
          </p:cNvSpPr>
          <p:nvPr>
            <p:ph type="body" idx="1"/>
          </p:nvPr>
        </p:nvSpPr>
        <p:spPr>
          <a:xfrm>
            <a:off x="1841667" y="1791263"/>
            <a:ext cx="4906464" cy="4739491"/>
          </a:xfrm>
        </p:spPr>
        <p:txBody>
          <a:bodyPr/>
          <a:lstStyle/>
          <a:p>
            <a:r>
              <a:rPr lang="en-US" dirty="0">
                <a:latin typeface="Times New Roman" panose="02020603050405020304" pitchFamily="18" charset="0"/>
                <a:cs typeface="Times New Roman" panose="02020603050405020304" pitchFamily="18" charset="0"/>
              </a:rPr>
              <a:t>Introduction </a:t>
            </a:r>
          </a:p>
          <a:p>
            <a:r>
              <a:rPr lang="en-US" dirty="0">
                <a:latin typeface="Times New Roman" panose="02020603050405020304" pitchFamily="18" charset="0"/>
                <a:cs typeface="Times New Roman" panose="02020603050405020304" pitchFamily="18" charset="0"/>
              </a:rPr>
              <a:t>Motivation</a:t>
            </a:r>
          </a:p>
          <a:p>
            <a:r>
              <a:rPr lang="en-US" dirty="0">
                <a:latin typeface="Times New Roman" panose="02020603050405020304" pitchFamily="18" charset="0"/>
                <a:cs typeface="Times New Roman" panose="02020603050405020304" pitchFamily="18" charset="0"/>
              </a:rPr>
              <a:t>Literature Review</a:t>
            </a:r>
          </a:p>
          <a:p>
            <a:r>
              <a:rPr lang="en-US" dirty="0">
                <a:latin typeface="Times New Roman" panose="02020603050405020304" pitchFamily="18" charset="0"/>
                <a:cs typeface="Times New Roman" panose="02020603050405020304" pitchFamily="18" charset="0"/>
              </a:rPr>
              <a:t>Mechanical Design</a:t>
            </a:r>
          </a:p>
          <a:p>
            <a:r>
              <a:rPr lang="en-US" dirty="0">
                <a:latin typeface="Times New Roman" panose="02020603050405020304" pitchFamily="18" charset="0"/>
                <a:cs typeface="Times New Roman" panose="02020603050405020304" pitchFamily="18" charset="0"/>
              </a:rPr>
              <a:t>Electrical Design</a:t>
            </a:r>
          </a:p>
          <a:p>
            <a:r>
              <a:rPr lang="en-US" dirty="0">
                <a:latin typeface="Times New Roman" panose="02020603050405020304" pitchFamily="18" charset="0"/>
                <a:cs typeface="Times New Roman" panose="02020603050405020304" pitchFamily="18" charset="0"/>
              </a:rPr>
              <a:t>System identification</a:t>
            </a:r>
          </a:p>
          <a:p>
            <a:r>
              <a:rPr lang="en-US" dirty="0">
                <a:latin typeface="Times New Roman" panose="02020603050405020304" pitchFamily="18" charset="0"/>
                <a:cs typeface="Times New Roman" panose="02020603050405020304" pitchFamily="18" charset="0"/>
              </a:rPr>
              <a:t>PID controller Design</a:t>
            </a:r>
          </a:p>
          <a:p>
            <a:r>
              <a:rPr lang="en-US" dirty="0">
                <a:latin typeface="Times New Roman" panose="02020603050405020304" pitchFamily="18" charset="0"/>
                <a:cs typeface="Times New Roman" panose="02020603050405020304" pitchFamily="18" charset="0"/>
              </a:rPr>
              <a:t>Final Results</a:t>
            </a:r>
          </a:p>
          <a:p>
            <a:r>
              <a:rPr lang="en-US" dirty="0">
                <a:latin typeface="Times New Roman" panose="02020603050405020304" pitchFamily="18" charset="0"/>
                <a:cs typeface="Times New Roman" panose="02020603050405020304" pitchFamily="18" charset="0"/>
              </a:rPr>
              <a:t>Conclusion</a:t>
            </a:r>
          </a:p>
        </p:txBody>
      </p:sp>
      <p:sp>
        <p:nvSpPr>
          <p:cNvPr id="5" name="Slide Number Placeholder 4">
            <a:extLst>
              <a:ext uri="{FF2B5EF4-FFF2-40B4-BE49-F238E27FC236}">
                <a16:creationId xmlns:a16="http://schemas.microsoft.com/office/drawing/2014/main" id="{573BE761-AD6C-4F02-8F16-D37D48FBC1E5}"/>
              </a:ext>
            </a:extLst>
          </p:cNvPr>
          <p:cNvSpPr>
            <a:spLocks noGrp="1"/>
          </p:cNvSpPr>
          <p:nvPr>
            <p:ph type="sldNum" idx="12"/>
          </p:nvPr>
        </p:nvSpPr>
        <p:spPr/>
        <p:txBody>
          <a:bodyPr/>
          <a:lstStyle/>
          <a:p>
            <a:fld id="{00000000-1234-1234-1234-123412341234}" type="slidenum">
              <a:rPr lang="en" smtClean="0"/>
              <a:pPr/>
              <a:t>3</a:t>
            </a:fld>
            <a:endParaRPr lang="en"/>
          </a:p>
        </p:txBody>
      </p:sp>
      <p:sp>
        <p:nvSpPr>
          <p:cNvPr id="2" name="Title 1">
            <a:extLst>
              <a:ext uri="{FF2B5EF4-FFF2-40B4-BE49-F238E27FC236}">
                <a16:creationId xmlns:a16="http://schemas.microsoft.com/office/drawing/2014/main" id="{1A77596A-7CA9-4249-838B-E41A3987E320}"/>
              </a:ext>
            </a:extLst>
          </p:cNvPr>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Contents </a:t>
            </a:r>
          </a:p>
        </p:txBody>
      </p:sp>
      <p:pic>
        <p:nvPicPr>
          <p:cNvPr id="7" name="Picture 6">
            <a:extLst>
              <a:ext uri="{FF2B5EF4-FFF2-40B4-BE49-F238E27FC236}">
                <a16:creationId xmlns:a16="http://schemas.microsoft.com/office/drawing/2014/main" id="{B1964CB6-D05B-44FF-AC74-6F952EB0C49D}"/>
              </a:ext>
            </a:extLst>
          </p:cNvPr>
          <p:cNvPicPr>
            <a:picLocks noChangeAspect="1"/>
          </p:cNvPicPr>
          <p:nvPr/>
        </p:nvPicPr>
        <p:blipFill>
          <a:blip r:embed="rId2"/>
          <a:stretch>
            <a:fillRect/>
          </a:stretch>
        </p:blipFill>
        <p:spPr>
          <a:xfrm>
            <a:off x="269074" y="73095"/>
            <a:ext cx="1069143" cy="1069143"/>
          </a:xfrm>
          <a:prstGeom prst="rect">
            <a:avLst/>
          </a:prstGeom>
        </p:spPr>
      </p:pic>
    </p:spTree>
    <p:extLst>
      <p:ext uri="{BB962C8B-B14F-4D97-AF65-F5344CB8AC3E}">
        <p14:creationId xmlns:p14="http://schemas.microsoft.com/office/powerpoint/2010/main" val="3157344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id="{EA35BC92-B2C4-48EB-964A-D8B7FC4D8D23}"/>
              </a:ext>
            </a:extLst>
          </p:cNvPr>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6" name="Google Shape;86;p13"/>
          <p:cNvSpPr txBox="1">
            <a:spLocks noGrp="1"/>
          </p:cNvSpPr>
          <p:nvPr>
            <p:ph type="title"/>
          </p:nvPr>
        </p:nvSpPr>
        <p:spPr>
          <a:xfrm>
            <a:off x="1982343" y="1232960"/>
            <a:ext cx="5171200" cy="580800"/>
          </a:xfrm>
          <a:prstGeom prst="rect">
            <a:avLst/>
          </a:prstGeom>
        </p:spPr>
        <p:txBody>
          <a:bodyPr spcFirstLastPara="1" wrap="square" lIns="121900" tIns="121900" rIns="121900" bIns="121900" anchor="ctr" anchorCtr="0">
            <a:noAutofit/>
          </a:bodyPr>
          <a:lstStyle/>
          <a:p>
            <a:r>
              <a:rPr lang="en-US" sz="2800" dirty="0">
                <a:latin typeface="Times New Roman" panose="02020603050405020304" pitchFamily="18" charset="0"/>
                <a:cs typeface="Times New Roman" panose="02020603050405020304" pitchFamily="18" charset="0"/>
              </a:rPr>
              <a:t>Introduction</a:t>
            </a:r>
            <a:endParaRPr sz="2800" dirty="0">
              <a:latin typeface="Times New Roman" panose="02020603050405020304" pitchFamily="18" charset="0"/>
              <a:cs typeface="Times New Roman" panose="02020603050405020304" pitchFamily="18" charset="0"/>
            </a:endParaRPr>
          </a:p>
        </p:txBody>
      </p:sp>
      <p:grpSp>
        <p:nvGrpSpPr>
          <p:cNvPr id="87" name="Google Shape;87;p13"/>
          <p:cNvGrpSpPr/>
          <p:nvPr/>
        </p:nvGrpSpPr>
        <p:grpSpPr>
          <a:xfrm>
            <a:off x="1221945" y="1359667"/>
            <a:ext cx="286167" cy="286167"/>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grpSp>
      <p:pic>
        <p:nvPicPr>
          <p:cNvPr id="13" name="Picture 12">
            <a:extLst>
              <a:ext uri="{FF2B5EF4-FFF2-40B4-BE49-F238E27FC236}">
                <a16:creationId xmlns:a16="http://schemas.microsoft.com/office/drawing/2014/main" id="{CE0A2D52-FBC4-4860-AEF6-A1A5E43B2BAC}"/>
              </a:ext>
            </a:extLst>
          </p:cNvPr>
          <p:cNvPicPr>
            <a:picLocks noChangeAspect="1"/>
          </p:cNvPicPr>
          <p:nvPr/>
        </p:nvPicPr>
        <p:blipFill>
          <a:blip r:embed="rId3"/>
          <a:stretch>
            <a:fillRect/>
          </a:stretch>
        </p:blipFill>
        <p:spPr>
          <a:xfrm>
            <a:off x="157854" y="100885"/>
            <a:ext cx="1069143" cy="1069143"/>
          </a:xfrm>
          <a:prstGeom prst="rect">
            <a:avLst/>
          </a:prstGeom>
        </p:spPr>
      </p:pic>
      <p:sp>
        <p:nvSpPr>
          <p:cNvPr id="3" name="Text Placeholder 2">
            <a:extLst>
              <a:ext uri="{FF2B5EF4-FFF2-40B4-BE49-F238E27FC236}">
                <a16:creationId xmlns:a16="http://schemas.microsoft.com/office/drawing/2014/main" id="{6CF1C4E8-38C9-4230-8AAB-B13FB5562FAA}"/>
              </a:ext>
            </a:extLst>
          </p:cNvPr>
          <p:cNvSpPr>
            <a:spLocks noGrp="1"/>
          </p:cNvSpPr>
          <p:nvPr>
            <p:ph type="body" idx="1"/>
          </p:nvPr>
        </p:nvSpPr>
        <p:spPr>
          <a:xfrm>
            <a:off x="325770" y="2081419"/>
            <a:ext cx="6553551" cy="3895261"/>
          </a:xfrm>
        </p:spPr>
        <p:txBody>
          <a:bodyPr/>
          <a:lstStyle/>
          <a:p>
            <a:pPr algn="just"/>
            <a:r>
              <a:rPr lang="en-US" sz="2400" dirty="0">
                <a:latin typeface="Times New Roman" panose="02020603050405020304" pitchFamily="18" charset="0"/>
                <a:cs typeface="Times New Roman" panose="02020603050405020304" pitchFamily="18" charset="0"/>
              </a:rPr>
              <a:t>This project aims to design an auto tire inflating system (</a:t>
            </a:r>
            <a:r>
              <a:rPr lang="en-US" sz="2400" b="1" dirty="0">
                <a:latin typeface="Times New Roman" panose="02020603050405020304" pitchFamily="18" charset="0"/>
                <a:cs typeface="Times New Roman" panose="02020603050405020304" pitchFamily="18" charset="0"/>
              </a:rPr>
              <a:t>ATIS</a:t>
            </a:r>
            <a:r>
              <a:rPr lang="en-US" sz="2400" dirty="0">
                <a:latin typeface="Times New Roman" panose="02020603050405020304" pitchFamily="18" charset="0"/>
                <a:cs typeface="Times New Roman" panose="02020603050405020304" pitchFamily="18" charset="0"/>
              </a:rPr>
              <a:t>) that can check the tire inflation pressure, compare it to a target value and manage inflation and deflation actions.</a:t>
            </a:r>
          </a:p>
          <a:p>
            <a:pPr algn="just"/>
            <a:endParaRPr lang="en-US" sz="2400"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The proposed system will be applicable for all vehicles of classes B and C without any change in the vehicle component and/or structure.</a:t>
            </a:r>
          </a:p>
        </p:txBody>
      </p:sp>
      <p:sp>
        <p:nvSpPr>
          <p:cNvPr id="21" name="Google Shape;416;p36">
            <a:extLst>
              <a:ext uri="{FF2B5EF4-FFF2-40B4-BE49-F238E27FC236}">
                <a16:creationId xmlns:a16="http://schemas.microsoft.com/office/drawing/2014/main" id="{457EFF7B-EF47-47B2-948D-C06A8B2D7AF3}"/>
              </a:ext>
            </a:extLst>
          </p:cNvPr>
          <p:cNvSpPr txBox="1">
            <a:spLocks noGrp="1"/>
          </p:cNvSpPr>
          <p:nvPr>
            <p:ph type="sldNum" idx="12"/>
          </p:nvPr>
        </p:nvSpPr>
        <p:spPr>
          <a:xfrm>
            <a:off x="11261558" y="6333135"/>
            <a:ext cx="861012" cy="524800"/>
          </a:xfrm>
          <a:prstGeom prst="rect">
            <a:avLst/>
          </a:prstGeom>
        </p:spPr>
        <p:txBody>
          <a:bodyPr spcFirstLastPara="1" wrap="square" lIns="121900" tIns="121900" rIns="121900" bIns="121900" anchor="t" anchorCtr="0">
            <a:noAutofit/>
          </a:bodyPr>
          <a:lstStyle/>
          <a:p>
            <a:r>
              <a:rPr lang="ar-JO" dirty="0"/>
              <a:t>3</a:t>
            </a:r>
            <a:endParaRPr dirty="0"/>
          </a:p>
        </p:txBody>
      </p:sp>
      <p:pic>
        <p:nvPicPr>
          <p:cNvPr id="7" name="Picture 6" descr="A picture containing engine, propeller&#10;&#10;Description automatically generated">
            <a:extLst>
              <a:ext uri="{FF2B5EF4-FFF2-40B4-BE49-F238E27FC236}">
                <a16:creationId xmlns:a16="http://schemas.microsoft.com/office/drawing/2014/main" id="{75723D0C-CBAD-4FD7-8F9E-A42C4672E252}"/>
              </a:ext>
            </a:extLst>
          </p:cNvPr>
          <p:cNvPicPr>
            <a:picLocks noChangeAspect="1"/>
          </p:cNvPicPr>
          <p:nvPr/>
        </p:nvPicPr>
        <p:blipFill>
          <a:blip r:embed="rId4"/>
          <a:stretch>
            <a:fillRect/>
          </a:stretch>
        </p:blipFill>
        <p:spPr>
          <a:xfrm>
            <a:off x="7024614" y="2350825"/>
            <a:ext cx="4762572" cy="3176636"/>
          </a:xfrm>
          <a:prstGeom prst="rect">
            <a:avLst/>
          </a:prstGeom>
        </p:spPr>
      </p:pic>
    </p:spTree>
    <p:extLst>
      <p:ext uri="{BB962C8B-B14F-4D97-AF65-F5344CB8AC3E}">
        <p14:creationId xmlns:p14="http://schemas.microsoft.com/office/powerpoint/2010/main" val="78310462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id="{EA35BC92-B2C4-48EB-964A-D8B7FC4D8D23}"/>
              </a:ext>
            </a:extLst>
          </p:cNvPr>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6" name="Google Shape;86;p13"/>
          <p:cNvSpPr txBox="1">
            <a:spLocks noGrp="1"/>
          </p:cNvSpPr>
          <p:nvPr>
            <p:ph type="title"/>
          </p:nvPr>
        </p:nvSpPr>
        <p:spPr>
          <a:xfrm>
            <a:off x="1982343" y="1232960"/>
            <a:ext cx="5171200" cy="580800"/>
          </a:xfrm>
          <a:prstGeom prst="rect">
            <a:avLst/>
          </a:prstGeom>
        </p:spPr>
        <p:txBody>
          <a:bodyPr spcFirstLastPara="1" wrap="square" lIns="121900" tIns="121900" rIns="121900" bIns="121900" anchor="ctr" anchorCtr="0">
            <a:noAutofit/>
          </a:bodyPr>
          <a:lstStyle/>
          <a:p>
            <a:r>
              <a:rPr lang="en-US" sz="2800" dirty="0">
                <a:latin typeface="Times New Roman" panose="02020603050405020304" pitchFamily="18" charset="0"/>
                <a:cs typeface="Times New Roman" panose="02020603050405020304" pitchFamily="18" charset="0"/>
              </a:rPr>
              <a:t>Motivation</a:t>
            </a:r>
            <a:endParaRPr sz="2800" dirty="0">
              <a:latin typeface="Times New Roman" panose="02020603050405020304" pitchFamily="18" charset="0"/>
              <a:cs typeface="Times New Roman" panose="02020603050405020304" pitchFamily="18" charset="0"/>
            </a:endParaRPr>
          </a:p>
        </p:txBody>
      </p:sp>
      <p:grpSp>
        <p:nvGrpSpPr>
          <p:cNvPr id="87" name="Google Shape;87;p13"/>
          <p:cNvGrpSpPr/>
          <p:nvPr/>
        </p:nvGrpSpPr>
        <p:grpSpPr>
          <a:xfrm>
            <a:off x="1221945" y="1359667"/>
            <a:ext cx="286167" cy="286167"/>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grpSp>
      <p:pic>
        <p:nvPicPr>
          <p:cNvPr id="13" name="Picture 12">
            <a:extLst>
              <a:ext uri="{FF2B5EF4-FFF2-40B4-BE49-F238E27FC236}">
                <a16:creationId xmlns:a16="http://schemas.microsoft.com/office/drawing/2014/main" id="{CE0A2D52-FBC4-4860-AEF6-A1A5E43B2BAC}"/>
              </a:ext>
            </a:extLst>
          </p:cNvPr>
          <p:cNvPicPr>
            <a:picLocks noChangeAspect="1"/>
          </p:cNvPicPr>
          <p:nvPr/>
        </p:nvPicPr>
        <p:blipFill>
          <a:blip r:embed="rId3"/>
          <a:stretch>
            <a:fillRect/>
          </a:stretch>
        </p:blipFill>
        <p:spPr>
          <a:xfrm>
            <a:off x="157854" y="100885"/>
            <a:ext cx="1069143" cy="1069143"/>
          </a:xfrm>
          <a:prstGeom prst="rect">
            <a:avLst/>
          </a:prstGeom>
        </p:spPr>
      </p:pic>
      <p:sp>
        <p:nvSpPr>
          <p:cNvPr id="3" name="Text Placeholder 2">
            <a:extLst>
              <a:ext uri="{FF2B5EF4-FFF2-40B4-BE49-F238E27FC236}">
                <a16:creationId xmlns:a16="http://schemas.microsoft.com/office/drawing/2014/main" id="{6CF1C4E8-38C9-4230-8AAB-B13FB5562FAA}"/>
              </a:ext>
            </a:extLst>
          </p:cNvPr>
          <p:cNvSpPr>
            <a:spLocks noGrp="1"/>
          </p:cNvSpPr>
          <p:nvPr>
            <p:ph type="body" idx="1"/>
          </p:nvPr>
        </p:nvSpPr>
        <p:spPr>
          <a:xfrm>
            <a:off x="887991" y="2160081"/>
            <a:ext cx="10255371" cy="3606555"/>
          </a:xfrm>
        </p:spPr>
        <p:txBody>
          <a:bodyPr/>
          <a:lstStyle/>
          <a:p>
            <a:pPr algn="just"/>
            <a:r>
              <a:rPr lang="en-US" sz="2400" dirty="0">
                <a:latin typeface="Times New Roman" panose="02020603050405020304" pitchFamily="18" charset="0"/>
                <a:cs typeface="Times New Roman" panose="02020603050405020304" pitchFamily="18" charset="0"/>
              </a:rPr>
              <a:t>To help drivers guarantee a suitable pressure, over a narrow tolerance range, without need to change the puncher wheel.</a:t>
            </a:r>
          </a:p>
          <a:p>
            <a:pPr algn="just"/>
            <a:r>
              <a:rPr lang="en-US" sz="2400" dirty="0">
                <a:latin typeface="Times New Roman" panose="02020603050405020304" pitchFamily="18" charset="0"/>
                <a:cs typeface="Times New Roman" panose="02020603050405020304" pitchFamily="18" charset="0"/>
              </a:rPr>
              <a:t>Saving time and effort on the driver.</a:t>
            </a:r>
          </a:p>
          <a:p>
            <a:pPr algn="just"/>
            <a:r>
              <a:rPr lang="en-US" sz="2400" dirty="0">
                <a:latin typeface="Times New Roman" panose="02020603050405020304" pitchFamily="18" charset="0"/>
                <a:cs typeface="Times New Roman" panose="02020603050405020304" pitchFamily="18" charset="0"/>
              </a:rPr>
              <a:t>To present a specifically developed solution for the utilization of an auto tire inflation system.</a:t>
            </a:r>
          </a:p>
          <a:p>
            <a:pPr algn="just"/>
            <a:r>
              <a:rPr lang="en-US" sz="2400" dirty="0">
                <a:latin typeface="Times New Roman" panose="02020603050405020304" pitchFamily="18" charset="0"/>
                <a:cs typeface="Times New Roman" panose="02020603050405020304" pitchFamily="18" charset="0"/>
              </a:rPr>
              <a:t>In order to, help People with special needs when faced a problem with the wheel especially change the wheel will be hard on them.</a:t>
            </a:r>
          </a:p>
        </p:txBody>
      </p:sp>
      <p:sp>
        <p:nvSpPr>
          <p:cNvPr id="21" name="Google Shape;416;p36">
            <a:extLst>
              <a:ext uri="{FF2B5EF4-FFF2-40B4-BE49-F238E27FC236}">
                <a16:creationId xmlns:a16="http://schemas.microsoft.com/office/drawing/2014/main" id="{457EFF7B-EF47-47B2-948D-C06A8B2D7AF3}"/>
              </a:ext>
            </a:extLst>
          </p:cNvPr>
          <p:cNvSpPr txBox="1">
            <a:spLocks noGrp="1"/>
          </p:cNvSpPr>
          <p:nvPr>
            <p:ph type="sldNum" idx="12"/>
          </p:nvPr>
        </p:nvSpPr>
        <p:spPr>
          <a:xfrm>
            <a:off x="11261558" y="6333135"/>
            <a:ext cx="861012" cy="524800"/>
          </a:xfrm>
          <a:prstGeom prst="rect">
            <a:avLst/>
          </a:prstGeom>
        </p:spPr>
        <p:txBody>
          <a:bodyPr spcFirstLastPara="1" wrap="square" lIns="121900" tIns="121900" rIns="121900" bIns="121900" anchor="t" anchorCtr="0">
            <a:noAutofit/>
          </a:bodyPr>
          <a:lstStyle/>
          <a:p>
            <a:r>
              <a:rPr lang="ar-JO" dirty="0"/>
              <a:t>4</a:t>
            </a:r>
            <a:endParaRPr dirty="0"/>
          </a:p>
        </p:txBody>
      </p:sp>
    </p:spTree>
    <p:extLst>
      <p:ext uri="{BB962C8B-B14F-4D97-AF65-F5344CB8AC3E}">
        <p14:creationId xmlns:p14="http://schemas.microsoft.com/office/powerpoint/2010/main" val="256826382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7" name="Google Shape;85;p13">
            <a:extLst>
              <a:ext uri="{FF2B5EF4-FFF2-40B4-BE49-F238E27FC236}">
                <a16:creationId xmlns:a16="http://schemas.microsoft.com/office/drawing/2014/main" id="{EA35BC92-B2C4-48EB-964A-D8B7FC4D8D23}"/>
              </a:ext>
            </a:extLst>
          </p:cNvPr>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6" name="Google Shape;86;p13"/>
          <p:cNvSpPr txBox="1">
            <a:spLocks noGrp="1"/>
          </p:cNvSpPr>
          <p:nvPr>
            <p:ph type="title"/>
          </p:nvPr>
        </p:nvSpPr>
        <p:spPr>
          <a:xfrm>
            <a:off x="1982343" y="1232960"/>
            <a:ext cx="5171200" cy="580800"/>
          </a:xfrm>
          <a:prstGeom prst="rect">
            <a:avLst/>
          </a:prstGeom>
        </p:spPr>
        <p:txBody>
          <a:bodyPr spcFirstLastPara="1" wrap="square" lIns="121900" tIns="121900" rIns="121900" bIns="121900" anchor="ctr" anchorCtr="0">
            <a:noAutofit/>
          </a:bodyPr>
          <a:lstStyle/>
          <a:p>
            <a:r>
              <a:rPr lang="en-US" sz="2800" dirty="0">
                <a:latin typeface="Times New Roman" panose="02020603050405020304" pitchFamily="18" charset="0"/>
                <a:cs typeface="Times New Roman" panose="02020603050405020304" pitchFamily="18" charset="0"/>
              </a:rPr>
              <a:t>Motivation</a:t>
            </a:r>
            <a:endParaRPr sz="2800" dirty="0">
              <a:latin typeface="Times New Roman" panose="02020603050405020304" pitchFamily="18" charset="0"/>
              <a:cs typeface="Times New Roman" panose="02020603050405020304" pitchFamily="18" charset="0"/>
            </a:endParaRPr>
          </a:p>
        </p:txBody>
      </p:sp>
      <p:grpSp>
        <p:nvGrpSpPr>
          <p:cNvPr id="87" name="Google Shape;87;p13"/>
          <p:cNvGrpSpPr/>
          <p:nvPr/>
        </p:nvGrpSpPr>
        <p:grpSpPr>
          <a:xfrm>
            <a:off x="1221945" y="1359667"/>
            <a:ext cx="286167" cy="286167"/>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grpSp>
      <p:pic>
        <p:nvPicPr>
          <p:cNvPr id="13" name="Picture 12">
            <a:extLst>
              <a:ext uri="{FF2B5EF4-FFF2-40B4-BE49-F238E27FC236}">
                <a16:creationId xmlns:a16="http://schemas.microsoft.com/office/drawing/2014/main" id="{CE0A2D52-FBC4-4860-AEF6-A1A5E43B2BAC}"/>
              </a:ext>
            </a:extLst>
          </p:cNvPr>
          <p:cNvPicPr>
            <a:picLocks noChangeAspect="1"/>
          </p:cNvPicPr>
          <p:nvPr/>
        </p:nvPicPr>
        <p:blipFill>
          <a:blip r:embed="rId3"/>
          <a:stretch>
            <a:fillRect/>
          </a:stretch>
        </p:blipFill>
        <p:spPr>
          <a:xfrm>
            <a:off x="157854" y="100885"/>
            <a:ext cx="1069143" cy="1069143"/>
          </a:xfrm>
          <a:prstGeom prst="rect">
            <a:avLst/>
          </a:prstGeom>
        </p:spPr>
      </p:pic>
      <p:sp>
        <p:nvSpPr>
          <p:cNvPr id="3" name="Text Placeholder 2">
            <a:extLst>
              <a:ext uri="{FF2B5EF4-FFF2-40B4-BE49-F238E27FC236}">
                <a16:creationId xmlns:a16="http://schemas.microsoft.com/office/drawing/2014/main" id="{6CF1C4E8-38C9-4230-8AAB-B13FB5562FAA}"/>
              </a:ext>
            </a:extLst>
          </p:cNvPr>
          <p:cNvSpPr>
            <a:spLocks noGrp="1"/>
          </p:cNvSpPr>
          <p:nvPr>
            <p:ph type="body" idx="1"/>
          </p:nvPr>
        </p:nvSpPr>
        <p:spPr>
          <a:xfrm>
            <a:off x="913260" y="1999167"/>
            <a:ext cx="10255371" cy="3606555"/>
          </a:xfrm>
        </p:spPr>
        <p:txBody>
          <a:bodyPr/>
          <a:lstStyle/>
          <a:p>
            <a:pPr algn="just"/>
            <a:r>
              <a:rPr lang="en-US" sz="2400" dirty="0">
                <a:latin typeface="Times New Roman" panose="02020603050405020304" pitchFamily="18" charset="0"/>
                <a:cs typeface="Times New Roman" panose="02020603050405020304" pitchFamily="18" charset="0"/>
              </a:rPr>
              <a:t>Drivers are forced not to stop in isolated or dangerous places to change or inflate the wheels, especially in the Palestinian street, in the presence of settlements surrounding the external roads and the many encroachments on Palestinian vehicles witnessed by the Israeli occupation.</a:t>
            </a:r>
          </a:p>
        </p:txBody>
      </p:sp>
      <p:sp>
        <p:nvSpPr>
          <p:cNvPr id="21" name="Google Shape;416;p36">
            <a:extLst>
              <a:ext uri="{FF2B5EF4-FFF2-40B4-BE49-F238E27FC236}">
                <a16:creationId xmlns:a16="http://schemas.microsoft.com/office/drawing/2014/main" id="{457EFF7B-EF47-47B2-948D-C06A8B2D7AF3}"/>
              </a:ext>
            </a:extLst>
          </p:cNvPr>
          <p:cNvSpPr txBox="1">
            <a:spLocks noGrp="1"/>
          </p:cNvSpPr>
          <p:nvPr>
            <p:ph type="sldNum" idx="12"/>
          </p:nvPr>
        </p:nvSpPr>
        <p:spPr>
          <a:xfrm>
            <a:off x="11261558" y="6333135"/>
            <a:ext cx="861012" cy="524800"/>
          </a:xfrm>
          <a:prstGeom prst="rect">
            <a:avLst/>
          </a:prstGeom>
        </p:spPr>
        <p:txBody>
          <a:bodyPr spcFirstLastPara="1" wrap="square" lIns="121900" tIns="121900" rIns="121900" bIns="121900" anchor="t" anchorCtr="0">
            <a:noAutofit/>
          </a:bodyPr>
          <a:lstStyle/>
          <a:p>
            <a:r>
              <a:rPr lang="ar-JO" dirty="0"/>
              <a:t>5</a:t>
            </a:r>
            <a:endParaRPr dirty="0"/>
          </a:p>
        </p:txBody>
      </p:sp>
      <p:pic>
        <p:nvPicPr>
          <p:cNvPr id="12" name="Content Placeholder 7">
            <a:extLst>
              <a:ext uri="{FF2B5EF4-FFF2-40B4-BE49-F238E27FC236}">
                <a16:creationId xmlns:a16="http://schemas.microsoft.com/office/drawing/2014/main" id="{BBFD0939-2612-4EA9-B9BF-DF0ADAF8B40C}"/>
              </a:ext>
            </a:extLst>
          </p:cNvPr>
          <p:cNvPicPr>
            <a:picLocks noChangeAspect="1"/>
          </p:cNvPicPr>
          <p:nvPr/>
        </p:nvPicPr>
        <p:blipFill>
          <a:blip r:embed="rId4">
            <a:extLst>
              <a:ext uri="{28A0092B-C50C-407E-A947-70E740481C1C}">
                <a14:useLocalDpi xmlns:a14="http://schemas.microsoft.com/office/drawing/2010/main" val="0"/>
              </a:ext>
            </a:extLst>
          </a:blip>
          <a:srcRect t="12382" b="12382"/>
          <a:stretch>
            <a:fillRect/>
          </a:stretch>
        </p:blipFill>
        <p:spPr>
          <a:xfrm>
            <a:off x="2831580" y="3780792"/>
            <a:ext cx="3177913" cy="2430701"/>
          </a:xfrm>
          <a:prstGeom prst="rect">
            <a:avLst/>
          </a:prstGeom>
          <a:noFill/>
          <a:ln>
            <a:noFill/>
          </a:ln>
        </p:spPr>
      </p:pic>
      <p:pic>
        <p:nvPicPr>
          <p:cNvPr id="14" name="Content Placeholder 5">
            <a:extLst>
              <a:ext uri="{FF2B5EF4-FFF2-40B4-BE49-F238E27FC236}">
                <a16:creationId xmlns:a16="http://schemas.microsoft.com/office/drawing/2014/main" id="{6E0AA4FB-42DE-423C-B694-3C02AEC244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36000" y="3786546"/>
            <a:ext cx="3056079" cy="2422573"/>
          </a:xfrm>
          <a:prstGeom prst="rect">
            <a:avLst/>
          </a:prstGeom>
          <a:noFill/>
          <a:ln>
            <a:noFill/>
          </a:ln>
        </p:spPr>
      </p:pic>
    </p:spTree>
    <p:extLst>
      <p:ext uri="{BB962C8B-B14F-4D97-AF65-F5344CB8AC3E}">
        <p14:creationId xmlns:p14="http://schemas.microsoft.com/office/powerpoint/2010/main" val="152540659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AEEED-E2B7-4008-B39A-AA010FA483FE}"/>
              </a:ext>
            </a:extLst>
          </p:cNvPr>
          <p:cNvSpPr>
            <a:spLocks noGrp="1"/>
          </p:cNvSpPr>
          <p:nvPr>
            <p:ph type="title"/>
          </p:nvPr>
        </p:nvSpPr>
        <p:spPr>
          <a:xfrm>
            <a:off x="1841667" y="1113253"/>
            <a:ext cx="5171200" cy="580800"/>
          </a:xfrm>
        </p:spPr>
        <p:txBody>
          <a:bodyPr/>
          <a:lstStyle/>
          <a:p>
            <a:r>
              <a:rPr lang="en-US" sz="2800" dirty="0">
                <a:latin typeface="Times New Roman" panose="02020603050405020304" pitchFamily="18" charset="0"/>
                <a:cs typeface="Times New Roman" panose="02020603050405020304" pitchFamily="18" charset="0"/>
              </a:rPr>
              <a:t>Literature Review</a:t>
            </a:r>
          </a:p>
        </p:txBody>
      </p:sp>
      <p:sp>
        <p:nvSpPr>
          <p:cNvPr id="5" name="Slide Number Placeholder 4">
            <a:extLst>
              <a:ext uri="{FF2B5EF4-FFF2-40B4-BE49-F238E27FC236}">
                <a16:creationId xmlns:a16="http://schemas.microsoft.com/office/drawing/2014/main" id="{000BF130-1C02-460E-8DB4-7B5252EADD44}"/>
              </a:ext>
            </a:extLst>
          </p:cNvPr>
          <p:cNvSpPr>
            <a:spLocks noGrp="1"/>
          </p:cNvSpPr>
          <p:nvPr>
            <p:ph type="sldNum" idx="12"/>
          </p:nvPr>
        </p:nvSpPr>
        <p:spPr/>
        <p:txBody>
          <a:bodyPr/>
          <a:lstStyle/>
          <a:p>
            <a:fld id="{00000000-1234-1234-1234-123412341234}" type="slidenum">
              <a:rPr lang="en" smtClean="0"/>
              <a:pPr/>
              <a:t>7</a:t>
            </a:fld>
            <a:endParaRPr lang="en"/>
          </a:p>
        </p:txBody>
      </p:sp>
      <p:sp>
        <p:nvSpPr>
          <p:cNvPr id="11" name="Slide Number Placeholder 4">
            <a:extLst>
              <a:ext uri="{FF2B5EF4-FFF2-40B4-BE49-F238E27FC236}">
                <a16:creationId xmlns:a16="http://schemas.microsoft.com/office/drawing/2014/main" id="{874EF8DD-6658-45FF-9EE3-46B2A30D3714}"/>
              </a:ext>
            </a:extLst>
          </p:cNvPr>
          <p:cNvSpPr txBox="1">
            <a:spLocks/>
          </p:cNvSpPr>
          <p:nvPr/>
        </p:nvSpPr>
        <p:spPr>
          <a:xfrm>
            <a:off x="1" y="6333135"/>
            <a:ext cx="12191999" cy="524800"/>
          </a:xfrm>
          <a:prstGeom prst="rect">
            <a:avLst/>
          </a:prstGeom>
          <a:solidFill>
            <a:srgbClr val="FFC000"/>
          </a:solid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1pPr>
            <a:lvl2pPr marR="0" lvl="1"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2pPr>
            <a:lvl3pPr marR="0" lvl="2"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3pPr>
            <a:lvl4pPr marR="0" lvl="3"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4pPr>
            <a:lvl5pPr marR="0" lvl="4"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5pPr>
            <a:lvl6pPr marR="0" lvl="5"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6pPr>
            <a:lvl7pPr marR="0" lvl="6"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7pPr>
            <a:lvl8pPr marR="0" lvl="7"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8pPr>
            <a:lvl9pPr marR="0" lvl="8" algn="r" rtl="0">
              <a:lnSpc>
                <a:spcPct val="100000"/>
              </a:lnSpc>
              <a:spcBef>
                <a:spcPts val="0"/>
              </a:spcBef>
              <a:spcAft>
                <a:spcPts val="0"/>
              </a:spcAft>
              <a:buClr>
                <a:srgbClr val="000000"/>
              </a:buClr>
              <a:buFont typeface="Arial"/>
              <a:buNone/>
              <a:defRPr sz="1000" b="0" i="0" u="none" strike="noStrike" cap="none">
                <a:solidFill>
                  <a:srgbClr val="1D1D1B"/>
                </a:solidFill>
                <a:latin typeface="Lora"/>
                <a:ea typeface="Lora"/>
                <a:cs typeface="Lora"/>
                <a:sym typeface="Lora"/>
              </a:defRPr>
            </a:lvl9pPr>
          </a:lstStyle>
          <a:p>
            <a:r>
              <a:rPr lang="ar-JO" sz="1333" kern="0" dirty="0"/>
              <a:t>6</a:t>
            </a:r>
            <a:endParaRPr lang="en" sz="1333" kern="0" dirty="0"/>
          </a:p>
        </p:txBody>
      </p:sp>
      <p:sp>
        <p:nvSpPr>
          <p:cNvPr id="4" name="Text Placeholder 3"/>
          <p:cNvSpPr>
            <a:spLocks noGrp="1"/>
          </p:cNvSpPr>
          <p:nvPr>
            <p:ph type="body" idx="1"/>
          </p:nvPr>
        </p:nvSpPr>
        <p:spPr>
          <a:xfrm>
            <a:off x="1841667" y="1847424"/>
            <a:ext cx="9250543" cy="4308000"/>
          </a:xfrm>
        </p:spPr>
        <p:txBody>
          <a:bodyPr/>
          <a:lstStyle/>
          <a:p>
            <a:pPr algn="just"/>
            <a:r>
              <a:rPr lang="en-US" sz="2400" b="1" dirty="0">
                <a:latin typeface="Times New Roman" panose="02020603050405020304" pitchFamily="18" charset="0"/>
                <a:cs typeface="Times New Roman" panose="02020603050405020304" pitchFamily="18" charset="0"/>
              </a:rPr>
              <a:t>40 research papers </a:t>
            </a:r>
            <a:r>
              <a:rPr lang="en-US" sz="2400" dirty="0">
                <a:latin typeface="Times New Roman" panose="02020603050405020304" pitchFamily="18" charset="0"/>
                <a:cs typeface="Times New Roman" panose="02020603050405020304" pitchFamily="18" charset="0"/>
              </a:rPr>
              <a:t>and scientific </a:t>
            </a:r>
            <a:r>
              <a:rPr lang="en-US" sz="2400" dirty="0">
                <a:latin typeface="Times New Roman" panose="02020603050405020304" pitchFamily="18" charset="0"/>
                <a:cs typeface="+mj-cs"/>
              </a:rPr>
              <a:t>articles from </a:t>
            </a:r>
            <a:r>
              <a:rPr lang="en-US" sz="2400" b="1" dirty="0">
                <a:latin typeface="Times New Roman" panose="02020603050405020304" pitchFamily="18" charset="0"/>
                <a:cs typeface="+mj-cs"/>
              </a:rPr>
              <a:t>1964-2019</a:t>
            </a:r>
            <a:r>
              <a:rPr lang="en-US" sz="2400" dirty="0">
                <a:latin typeface="Times New Roman" panose="02020603050405020304" pitchFamily="18" charset="0"/>
                <a:cs typeface="+mj-cs"/>
              </a:rPr>
              <a:t> on this topic have been read and discussed.</a:t>
            </a:r>
          </a:p>
          <a:p>
            <a:pPr algn="just"/>
            <a:endParaRPr lang="en-US" sz="2400" dirty="0">
              <a:latin typeface="Times New Roman" panose="02020603050405020304" pitchFamily="18" charset="0"/>
              <a:cs typeface="+mj-cs"/>
            </a:endParaRPr>
          </a:p>
          <a:p>
            <a:pPr algn="just"/>
            <a:r>
              <a:rPr lang="en-US" sz="2400" dirty="0">
                <a:latin typeface="Times New Roman" panose="02020603050405020304" pitchFamily="18" charset="0"/>
                <a:cs typeface="+mj-cs"/>
              </a:rPr>
              <a:t>Most of the research papers focused on </a:t>
            </a:r>
            <a:r>
              <a:rPr lang="en-US" sz="2400" b="1" dirty="0">
                <a:latin typeface="Times New Roman" panose="02020603050405020304" pitchFamily="18" charset="0"/>
                <a:cs typeface="+mj-cs"/>
              </a:rPr>
              <a:t>big cars </a:t>
            </a:r>
            <a:r>
              <a:rPr lang="en-US" sz="2400" dirty="0">
                <a:latin typeface="Times New Roman" panose="02020603050405020304" pitchFamily="18" charset="0"/>
                <a:cs typeface="+mj-cs"/>
              </a:rPr>
              <a:t>like tractor and trucks.</a:t>
            </a:r>
          </a:p>
          <a:p>
            <a:pPr marL="135463" indent="0" algn="just">
              <a:buNone/>
            </a:pPr>
            <a:endParaRPr lang="en-US" sz="2400" dirty="0">
              <a:latin typeface="Times New Roman" panose="02020603050405020304" pitchFamily="18" charset="0"/>
              <a:cs typeface="Times New Roman" panose="02020603050405020304" pitchFamily="18" charset="0"/>
            </a:endParaRPr>
          </a:p>
          <a:p>
            <a:pPr marL="135463" indent="0" algn="just">
              <a:buNone/>
            </a:pPr>
            <a:endParaRPr lang="en-US" sz="24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CE0A2D52-FBC4-4860-AEF6-A1A5E43B2BAC}"/>
              </a:ext>
            </a:extLst>
          </p:cNvPr>
          <p:cNvPicPr>
            <a:picLocks noChangeAspect="1"/>
          </p:cNvPicPr>
          <p:nvPr/>
        </p:nvPicPr>
        <p:blipFill>
          <a:blip r:embed="rId2"/>
          <a:stretch>
            <a:fillRect/>
          </a:stretch>
        </p:blipFill>
        <p:spPr>
          <a:xfrm>
            <a:off x="157854" y="100885"/>
            <a:ext cx="1069143" cy="1069143"/>
          </a:xfrm>
          <a:prstGeom prst="rect">
            <a:avLst/>
          </a:prstGeom>
        </p:spPr>
      </p:pic>
      <p:grpSp>
        <p:nvGrpSpPr>
          <p:cNvPr id="10" name="Google Shape;87;p13"/>
          <p:cNvGrpSpPr/>
          <p:nvPr/>
        </p:nvGrpSpPr>
        <p:grpSpPr>
          <a:xfrm>
            <a:off x="1221945" y="1359667"/>
            <a:ext cx="286167" cy="286167"/>
            <a:chOff x="2594050" y="1631825"/>
            <a:chExt cx="439625" cy="439625"/>
          </a:xfrm>
        </p:grpSpPr>
        <p:sp>
          <p:nvSpPr>
            <p:cNvPr id="12"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13"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14"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15"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grpSp>
    </p:spTree>
    <p:extLst>
      <p:ext uri="{BB962C8B-B14F-4D97-AF65-F5344CB8AC3E}">
        <p14:creationId xmlns:p14="http://schemas.microsoft.com/office/powerpoint/2010/main" val="271297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BA562-8703-46CF-A60E-0A6588FB3A4E}"/>
              </a:ext>
            </a:extLst>
          </p:cNvPr>
          <p:cNvSpPr>
            <a:spLocks noGrp="1"/>
          </p:cNvSpPr>
          <p:nvPr>
            <p:ph type="title"/>
          </p:nvPr>
        </p:nvSpPr>
        <p:spPr>
          <a:xfrm>
            <a:off x="1841666" y="1230224"/>
            <a:ext cx="5403195" cy="580800"/>
          </a:xfrm>
        </p:spPr>
        <p:txBody>
          <a:bodyPr/>
          <a:lstStyle/>
          <a:p>
            <a:r>
              <a:rPr lang="en-US" sz="2800" dirty="0">
                <a:latin typeface="Times New Roman" panose="02020603050405020304" pitchFamily="18" charset="0"/>
                <a:cs typeface="Times New Roman" panose="02020603050405020304" pitchFamily="18" charset="0"/>
              </a:rPr>
              <a:t>Mechanical and Electrical Design</a:t>
            </a:r>
            <a:endParaRPr lang="en-US" sz="2800" dirty="0"/>
          </a:p>
        </p:txBody>
      </p:sp>
      <p:sp>
        <p:nvSpPr>
          <p:cNvPr id="3" name="Text Placeholder 2">
            <a:extLst>
              <a:ext uri="{FF2B5EF4-FFF2-40B4-BE49-F238E27FC236}">
                <a16:creationId xmlns:a16="http://schemas.microsoft.com/office/drawing/2014/main" id="{DBDCA233-9839-45DD-8BFB-AF169F7C7A3B}"/>
              </a:ext>
            </a:extLst>
          </p:cNvPr>
          <p:cNvSpPr>
            <a:spLocks noGrp="1"/>
          </p:cNvSpPr>
          <p:nvPr>
            <p:ph type="body" idx="1"/>
          </p:nvPr>
        </p:nvSpPr>
        <p:spPr>
          <a:xfrm>
            <a:off x="737191" y="1984745"/>
            <a:ext cx="10320669" cy="4481523"/>
          </a:xfrm>
        </p:spPr>
        <p:txBody>
          <a:bodyPr/>
          <a:lstStyle/>
          <a:p>
            <a:pPr marL="135463" indent="0">
              <a:buNone/>
            </a:pPr>
            <a:endParaRPr lang="en-US" dirty="0"/>
          </a:p>
          <a:p>
            <a:pPr marL="135463" indent="0">
              <a:buNone/>
            </a:pPr>
            <a:endParaRPr lang="en-US" dirty="0"/>
          </a:p>
        </p:txBody>
      </p:sp>
      <p:sp>
        <p:nvSpPr>
          <p:cNvPr id="5" name="Slide Number Placeholder 4">
            <a:extLst>
              <a:ext uri="{FF2B5EF4-FFF2-40B4-BE49-F238E27FC236}">
                <a16:creationId xmlns:a16="http://schemas.microsoft.com/office/drawing/2014/main" id="{FD7B5D04-216C-4879-973D-CB313D7A8BDB}"/>
              </a:ext>
            </a:extLst>
          </p:cNvPr>
          <p:cNvSpPr>
            <a:spLocks noGrp="1"/>
          </p:cNvSpPr>
          <p:nvPr>
            <p:ph type="sldNum" idx="12"/>
          </p:nvPr>
        </p:nvSpPr>
        <p:spPr/>
        <p:txBody>
          <a:bodyPr/>
          <a:lstStyle/>
          <a:p>
            <a:fld id="{00000000-1234-1234-1234-123412341234}" type="slidenum">
              <a:rPr lang="en" smtClean="0"/>
              <a:pPr/>
              <a:t>8</a:t>
            </a:fld>
            <a:endParaRPr lang="en" dirty="0"/>
          </a:p>
        </p:txBody>
      </p:sp>
      <p:sp>
        <p:nvSpPr>
          <p:cNvPr id="6" name="Subtitle 2"/>
          <p:cNvSpPr txBox="1">
            <a:spLocks/>
          </p:cNvSpPr>
          <p:nvPr/>
        </p:nvSpPr>
        <p:spPr>
          <a:xfrm>
            <a:off x="197944" y="1984746"/>
            <a:ext cx="11399163" cy="5473695"/>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pPr marL="457189" indent="-457189" algn="just">
              <a:buFont typeface="Wingdings" panose="05000000000000000000" pitchFamily="2" charset="2"/>
              <a:buChar char="Ø"/>
            </a:pPr>
            <a:endParaRPr lang="en-GB" sz="2667" kern="0" dirty="0">
              <a:latin typeface="Times New Roman" panose="02020603050405020304" pitchFamily="18" charset="0"/>
              <a:cs typeface="Times New Roman" panose="02020603050405020304" pitchFamily="18" charset="0"/>
            </a:endParaRPr>
          </a:p>
          <a:p>
            <a:pPr marL="457189" indent="-457189" algn="just">
              <a:buFont typeface="Wingdings" panose="05000000000000000000" pitchFamily="2" charset="2"/>
              <a:buChar char="Ø"/>
            </a:pPr>
            <a:r>
              <a:rPr lang="en-GB" sz="2667" kern="0" dirty="0">
                <a:latin typeface="Times New Roman" panose="02020603050405020304" pitchFamily="18" charset="0"/>
                <a:cs typeface="Times New Roman" panose="02020603050405020304" pitchFamily="18" charset="0"/>
              </a:rPr>
              <a:t>In this project, both mechanical and electrical design done in a method easy to apply in future cars according to ATIS components that can be fit inside the car without the need for large space.</a:t>
            </a:r>
          </a:p>
          <a:p>
            <a:pPr algn="just"/>
            <a:endParaRPr lang="en-US" sz="2667" kern="0" dirty="0">
              <a:latin typeface="Times New Roman" panose="02020603050405020304" pitchFamily="18" charset="0"/>
              <a:cs typeface="Times New Roman" panose="02020603050405020304" pitchFamily="18" charset="0"/>
            </a:endParaRPr>
          </a:p>
          <a:p>
            <a:pPr marL="457189" indent="-457189" algn="just">
              <a:buFont typeface="Wingdings" panose="05000000000000000000" pitchFamily="2" charset="2"/>
              <a:buChar char="Ø"/>
            </a:pPr>
            <a:r>
              <a:rPr lang="en-GB" sz="2667" kern="0" dirty="0">
                <a:latin typeface="Times New Roman" panose="02020603050405020304" pitchFamily="18" charset="0"/>
                <a:cs typeface="Times New Roman" panose="02020603050405020304" pitchFamily="18" charset="0"/>
              </a:rPr>
              <a:t>All parts for both designs(mechanical and electrical)  selected to make the system able to reach reference set points without overloading the system and to achieve high performance.  </a:t>
            </a:r>
          </a:p>
        </p:txBody>
      </p:sp>
      <p:pic>
        <p:nvPicPr>
          <p:cNvPr id="7" name="Picture 6">
            <a:extLst>
              <a:ext uri="{FF2B5EF4-FFF2-40B4-BE49-F238E27FC236}">
                <a16:creationId xmlns:a16="http://schemas.microsoft.com/office/drawing/2014/main" id="{C64CFEF6-67EC-4D54-913F-92A334257ED7}"/>
              </a:ext>
            </a:extLst>
          </p:cNvPr>
          <p:cNvPicPr>
            <a:picLocks noChangeAspect="1"/>
          </p:cNvPicPr>
          <p:nvPr/>
        </p:nvPicPr>
        <p:blipFill>
          <a:blip r:embed="rId2"/>
          <a:stretch>
            <a:fillRect/>
          </a:stretch>
        </p:blipFill>
        <p:spPr>
          <a:xfrm>
            <a:off x="269074" y="73095"/>
            <a:ext cx="1069143" cy="1069143"/>
          </a:xfrm>
          <a:prstGeom prst="rect">
            <a:avLst/>
          </a:prstGeom>
        </p:spPr>
      </p:pic>
    </p:spTree>
    <p:extLst>
      <p:ext uri="{BB962C8B-B14F-4D97-AF65-F5344CB8AC3E}">
        <p14:creationId xmlns:p14="http://schemas.microsoft.com/office/powerpoint/2010/main" val="4079467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6C8F6-D7D6-4658-871C-65671985FABE}"/>
              </a:ext>
            </a:extLst>
          </p:cNvPr>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Mechanical design </a:t>
            </a:r>
          </a:p>
        </p:txBody>
      </p:sp>
      <p:sp>
        <p:nvSpPr>
          <p:cNvPr id="4" name="Content Placeholder 2"/>
          <p:cNvSpPr txBox="1">
            <a:spLocks/>
          </p:cNvSpPr>
          <p:nvPr/>
        </p:nvSpPr>
        <p:spPr>
          <a:xfrm>
            <a:off x="457200" y="2017242"/>
            <a:ext cx="9814560" cy="5907559"/>
          </a:xfrm>
          <a:prstGeom prst="rect">
            <a:avLst/>
          </a:prstGeom>
          <a:noFill/>
          <a:ln>
            <a:noFill/>
          </a:ln>
        </p:spPr>
        <p:txBody>
          <a:bodyPr spcFirstLastPara="1" wrap="square" lIns="121900" tIns="121900" rIns="121900" bIns="121900" anchor="t" anchorCtr="0">
            <a:normAutofit fontScale="32500" lnSpcReduction="20000"/>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1pPr>
            <a:lvl2pPr marL="914400" marR="0" lvl="1"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2pPr>
            <a:lvl3pPr marL="1371600" marR="0" lvl="2"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3pPr>
            <a:lvl4pPr marL="1828800" marR="0" lvl="3"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4pPr>
            <a:lvl5pPr marL="2286000" marR="0" lvl="4"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5pPr>
            <a:lvl6pPr marL="2743200" marR="0" lvl="5"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6pPr>
            <a:lvl7pPr marL="3200400" marR="0" lvl="6"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7pPr>
            <a:lvl8pPr marL="3657600" marR="0" lvl="7"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8pPr>
            <a:lvl9pPr marL="4114800" marR="0" lvl="8" indent="-355600" algn="l" rtl="0">
              <a:lnSpc>
                <a:spcPct val="100000"/>
              </a:lnSpc>
              <a:spcBef>
                <a:spcPts val="0"/>
              </a:spcBef>
              <a:spcAft>
                <a:spcPts val="0"/>
              </a:spcAft>
              <a:buClr>
                <a:srgbClr val="FFCD00"/>
              </a:buClr>
              <a:buSzPts val="2000"/>
              <a:buFont typeface="Quattrocento Sans"/>
              <a:buChar char="■"/>
              <a:defRPr sz="2000" b="0" i="0" u="none" strike="noStrike" cap="none">
                <a:solidFill>
                  <a:srgbClr val="000000"/>
                </a:solidFill>
                <a:latin typeface="Quattrocento Sans"/>
                <a:ea typeface="Quattrocento Sans"/>
                <a:cs typeface="Quattrocento Sans"/>
                <a:sym typeface="Quattrocento Sans"/>
              </a:defRPr>
            </a:lvl9pPr>
          </a:lstStyle>
          <a:p>
            <a:pPr marL="0" indent="0" algn="just">
              <a:lnSpc>
                <a:spcPct val="120000"/>
              </a:lnSpc>
              <a:buNone/>
            </a:pPr>
            <a:r>
              <a:rPr lang="en-GB" sz="8266" kern="0" dirty="0">
                <a:latin typeface="Times New Roman" panose="02020603050405020304" pitchFamily="18" charset="0"/>
                <a:cs typeface="Times New Roman" panose="02020603050405020304" pitchFamily="18" charset="0"/>
              </a:rPr>
              <a:t>The Work Bench: it consists of a steel frame with </a:t>
            </a:r>
          </a:p>
          <a:p>
            <a:pPr marL="0" indent="0" algn="just">
              <a:lnSpc>
                <a:spcPct val="120000"/>
              </a:lnSpc>
              <a:buNone/>
            </a:pPr>
            <a:r>
              <a:rPr lang="en-GB" sz="8266" kern="0" dirty="0">
                <a:latin typeface="Times New Roman" panose="02020603050405020304" pitchFamily="18" charset="0"/>
                <a:cs typeface="Times New Roman" panose="02020603050405020304" pitchFamily="18" charset="0"/>
              </a:rPr>
              <a:t>sheet Iron and car wheel bearing, and it has </a:t>
            </a:r>
          </a:p>
          <a:p>
            <a:pPr marL="0" indent="0" algn="just">
              <a:lnSpc>
                <a:spcPct val="120000"/>
              </a:lnSpc>
              <a:buNone/>
            </a:pPr>
            <a:r>
              <a:rPr lang="en-GB" sz="8266" kern="0" dirty="0">
                <a:latin typeface="Times New Roman" panose="02020603050405020304" pitchFamily="18" charset="0"/>
                <a:cs typeface="Times New Roman" panose="02020603050405020304" pitchFamily="18" charset="0"/>
              </a:rPr>
              <a:t>enough size to hold the wheel and all</a:t>
            </a:r>
          </a:p>
          <a:p>
            <a:pPr marL="0" indent="0" algn="just">
              <a:lnSpc>
                <a:spcPct val="120000"/>
              </a:lnSpc>
              <a:buNone/>
            </a:pPr>
            <a:r>
              <a:rPr lang="en-GB" sz="8266" kern="0" dirty="0">
                <a:latin typeface="Times New Roman" panose="02020603050405020304" pitchFamily="18" charset="0"/>
                <a:cs typeface="Times New Roman" panose="02020603050405020304" pitchFamily="18" charset="0"/>
              </a:rPr>
              <a:t> system components.</a:t>
            </a:r>
            <a:endParaRPr lang="en-US" sz="8266" kern="0" dirty="0">
              <a:latin typeface="Times New Roman" panose="02020603050405020304" pitchFamily="18" charset="0"/>
              <a:cs typeface="Times New Roman" panose="02020603050405020304" pitchFamily="18" charset="0"/>
            </a:endParaRPr>
          </a:p>
          <a:p>
            <a:pPr marL="0" indent="0">
              <a:lnSpc>
                <a:spcPct val="160000"/>
              </a:lnSpc>
              <a:buNone/>
            </a:pPr>
            <a:r>
              <a:rPr lang="en-US" sz="8266" kern="0" dirty="0">
                <a:latin typeface="Times New Roman" panose="02020603050405020304" pitchFamily="18" charset="0"/>
                <a:cs typeface="Times New Roman" panose="02020603050405020304" pitchFamily="18" charset="0"/>
              </a:rPr>
              <a:t>Mechanical components:</a:t>
            </a:r>
          </a:p>
          <a:p>
            <a:pPr marL="0" indent="0">
              <a:lnSpc>
                <a:spcPct val="110000"/>
              </a:lnSpc>
              <a:buNone/>
            </a:pPr>
            <a:r>
              <a:rPr lang="en-US" sz="8266" kern="0" dirty="0">
                <a:latin typeface="Times New Roman" panose="02020603050405020304" pitchFamily="18" charset="0"/>
                <a:cs typeface="Times New Roman" panose="02020603050405020304" pitchFamily="18" charset="0"/>
              </a:rPr>
              <a:t>1. Air compressor   2. car wheel bearing </a:t>
            </a:r>
          </a:p>
          <a:p>
            <a:pPr marL="0" indent="0">
              <a:buNone/>
            </a:pPr>
            <a:r>
              <a:rPr lang="en-US" sz="8266" kern="0" dirty="0">
                <a:latin typeface="Times New Roman" panose="02020603050405020304" pitchFamily="18" charset="0"/>
                <a:cs typeface="Times New Roman" panose="02020603050405020304" pitchFamily="18" charset="0"/>
              </a:rPr>
              <a:t>3. Air check valve   3. tubes and fittings</a:t>
            </a:r>
          </a:p>
          <a:p>
            <a:pPr marL="0" indent="0">
              <a:buNone/>
            </a:pPr>
            <a:r>
              <a:rPr lang="en-US" sz="8266" kern="0" dirty="0">
                <a:latin typeface="Times New Roman" panose="02020603050405020304" pitchFamily="18" charset="0"/>
                <a:cs typeface="Times New Roman" panose="02020603050405020304" pitchFamily="18" charset="0"/>
              </a:rPr>
              <a:t>5. Manual air valves   6. rotary joint</a:t>
            </a:r>
          </a:p>
          <a:p>
            <a:pPr>
              <a:buFont typeface="Wingdings" panose="05000000000000000000" pitchFamily="2" charset="2"/>
              <a:buChar char="§"/>
            </a:pPr>
            <a:endParaRPr lang="en-US" sz="8266" kern="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en-US" sz="2667" kern="0" dirty="0"/>
          </a:p>
          <a:p>
            <a:pPr>
              <a:buFont typeface="Wingdings" panose="05000000000000000000" pitchFamily="2" charset="2"/>
              <a:buChar char="§"/>
            </a:pPr>
            <a:endParaRPr lang="en-US" sz="2667" kern="0" dirty="0"/>
          </a:p>
          <a:p>
            <a:pPr>
              <a:buFont typeface="Wingdings" panose="05000000000000000000" pitchFamily="2" charset="2"/>
              <a:buChar char="§"/>
            </a:pPr>
            <a:endParaRPr lang="en-US" sz="2667" kern="0" dirty="0"/>
          </a:p>
          <a:p>
            <a:pPr marL="0" indent="0">
              <a:buNone/>
            </a:pPr>
            <a:r>
              <a:rPr lang="en-US" sz="2667" kern="0" dirty="0"/>
              <a:t>                                                                                                    </a:t>
            </a:r>
          </a:p>
        </p:txBody>
      </p:sp>
      <p:pic>
        <p:nvPicPr>
          <p:cNvPr id="3" name="Picture 2"/>
          <p:cNvPicPr>
            <a:picLocks noChangeAspect="1"/>
          </p:cNvPicPr>
          <p:nvPr/>
        </p:nvPicPr>
        <p:blipFill>
          <a:blip r:embed="rId2"/>
          <a:srcRect/>
          <a:stretch/>
        </p:blipFill>
        <p:spPr>
          <a:xfrm>
            <a:off x="6527800" y="2643251"/>
            <a:ext cx="5366201" cy="3418108"/>
          </a:xfrm>
          <a:prstGeom prst="rect">
            <a:avLst/>
          </a:prstGeom>
        </p:spPr>
      </p:pic>
      <p:pic>
        <p:nvPicPr>
          <p:cNvPr id="7" name="Picture 6">
            <a:extLst>
              <a:ext uri="{FF2B5EF4-FFF2-40B4-BE49-F238E27FC236}">
                <a16:creationId xmlns:a16="http://schemas.microsoft.com/office/drawing/2014/main" id="{C64CFEF6-67EC-4D54-913F-92A334257ED7}"/>
              </a:ext>
            </a:extLst>
          </p:cNvPr>
          <p:cNvPicPr>
            <a:picLocks noChangeAspect="1"/>
          </p:cNvPicPr>
          <p:nvPr/>
        </p:nvPicPr>
        <p:blipFill>
          <a:blip r:embed="rId3"/>
          <a:stretch>
            <a:fillRect/>
          </a:stretch>
        </p:blipFill>
        <p:spPr>
          <a:xfrm>
            <a:off x="269074" y="73095"/>
            <a:ext cx="1069143" cy="1069143"/>
          </a:xfrm>
          <a:prstGeom prst="rect">
            <a:avLst/>
          </a:prstGeom>
        </p:spPr>
      </p:pic>
      <p:sp>
        <p:nvSpPr>
          <p:cNvPr id="5" name="Rectangle 4"/>
          <p:cNvSpPr/>
          <p:nvPr/>
        </p:nvSpPr>
        <p:spPr>
          <a:xfrm>
            <a:off x="11425947" y="6339226"/>
            <a:ext cx="312906" cy="369332"/>
          </a:xfrm>
          <a:prstGeom prst="rect">
            <a:avLst/>
          </a:prstGeom>
        </p:spPr>
        <p:txBody>
          <a:bodyPr wrap="none">
            <a:spAutoFit/>
          </a:bodyPr>
          <a:lstStyle/>
          <a:p>
            <a:r>
              <a:rPr lang="ar-JO" dirty="0"/>
              <a:t>8</a:t>
            </a:r>
            <a:endParaRPr lang="en-US" dirty="0"/>
          </a:p>
        </p:txBody>
      </p:sp>
    </p:spTree>
    <p:extLst>
      <p:ext uri="{BB962C8B-B14F-4D97-AF65-F5344CB8AC3E}">
        <p14:creationId xmlns:p14="http://schemas.microsoft.com/office/powerpoint/2010/main" val="26019367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78803313_Multi-color process flowchart graphic_RVA_v3" id="{8434BD02-1371-401A-AE11-8E5B0EEB6427}" vid="{F4F2A3D0-0AFA-4F8E-8401-94380D4A90C2}"/>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Viol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68A85457-FF57-4C11-A0CE-11F42D4259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3467FB-96B6-4A34-B49D-CD420154F9C6}">
  <ds:schemaRefs>
    <ds:schemaRef ds:uri="http://schemas.microsoft.com/sharepoint/v3/contenttype/forms"/>
  </ds:schemaRefs>
</ds:datastoreItem>
</file>

<file path=customXml/itemProps3.xml><?xml version="1.0" encoding="utf-8"?>
<ds:datastoreItem xmlns:ds="http://schemas.openxmlformats.org/officeDocument/2006/customXml" ds:itemID="{5F926245-28B4-474F-A5F8-273F5E7B4E71}">
  <ds:schemaRefs>
    <ds:schemaRef ds:uri="http://schemas.microsoft.com/office/infopath/2007/PartnerControls"/>
    <ds:schemaRef ds:uri="http://schemas.microsoft.com/office/2006/metadata/properties"/>
    <ds:schemaRef ds:uri="http://purl.org/dc/terms/"/>
    <ds:schemaRef ds:uri="http://purl.org/dc/dcmitype/"/>
    <ds:schemaRef ds:uri="http://www.w3.org/XML/1998/namespace"/>
    <ds:schemaRef ds:uri="http://schemas.microsoft.com/office/2006/documentManagement/types"/>
    <ds:schemaRef ds:uri="http://schemas.openxmlformats.org/package/2006/metadata/core-properties"/>
    <ds:schemaRef ds:uri="16c05727-aa75-4e4a-9b5f-8a80a1165891"/>
    <ds:schemaRef ds:uri="71af3243-3dd4-4a8d-8c0d-dd76da1f02a5"/>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Multi-color process flowchart graphic</Template>
  <TotalTime>0</TotalTime>
  <Words>3372</Words>
  <Application>Microsoft Office PowerPoint</Application>
  <PresentationFormat>Widescreen</PresentationFormat>
  <Paragraphs>361</Paragraphs>
  <Slides>27</Slides>
  <Notes>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27</vt:i4>
      </vt:variant>
    </vt:vector>
  </HeadingPairs>
  <TitlesOfParts>
    <vt:vector size="38" baseType="lpstr">
      <vt:lpstr>Arial</vt:lpstr>
      <vt:lpstr>Calibri</vt:lpstr>
      <vt:lpstr>Calibri Light</vt:lpstr>
      <vt:lpstr>Lora</vt:lpstr>
      <vt:lpstr>Quattrocento Sans</vt:lpstr>
      <vt:lpstr>Times New Roman</vt:lpstr>
      <vt:lpstr>Wingdings</vt:lpstr>
      <vt:lpstr>Office Theme</vt:lpstr>
      <vt:lpstr>1_Office Theme</vt:lpstr>
      <vt:lpstr>Viola template</vt:lpstr>
      <vt:lpstr>2_Office Theme</vt:lpstr>
      <vt:lpstr>PowerPoint Presentation</vt:lpstr>
      <vt:lpstr>PowerPoint Presentation</vt:lpstr>
      <vt:lpstr>Contents </vt:lpstr>
      <vt:lpstr>Introduction</vt:lpstr>
      <vt:lpstr>Motivation</vt:lpstr>
      <vt:lpstr>Motivation</vt:lpstr>
      <vt:lpstr>Literature Review</vt:lpstr>
      <vt:lpstr>Mechanical and Electrical Design</vt:lpstr>
      <vt:lpstr>Mechanical design </vt:lpstr>
      <vt:lpstr>Mechanical design </vt:lpstr>
      <vt:lpstr>Electrical design</vt:lpstr>
      <vt:lpstr>Electrical design</vt:lpstr>
      <vt:lpstr>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ATIS System</vt:lpstr>
      <vt:lpstr>Experimental Results</vt:lpstr>
      <vt:lpstr>Conclusion </vt:lpstr>
      <vt:lpstr>Future Scope</vt:lpstr>
      <vt:lpstr>PowerPoint Presentation</vt:lpstr>
      <vt:lpstr>PowerPoint Presentation</vt:lpstr>
      <vt:lpstr>Thanks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2020-12-22T11:07:54Z</dcterms:created>
  <dcterms:modified xsi:type="dcterms:W3CDTF">2021-01-02T15:46:48Z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