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 id="2147483710" r:id="rId5"/>
    <p:sldMasterId id="2147483712" r:id="rId6"/>
    <p:sldMasterId id="2147483716" r:id="rId7"/>
  </p:sldMasterIdLst>
  <p:notesMasterIdLst>
    <p:notesMasterId r:id="rId35"/>
  </p:notesMasterIdLst>
  <p:handoutMasterIdLst>
    <p:handoutMasterId r:id="rId36"/>
  </p:handoutMasterIdLst>
  <p:sldIdLst>
    <p:sldId id="283" r:id="rId8"/>
    <p:sldId id="347" r:id="rId9"/>
    <p:sldId id="284" r:id="rId10"/>
    <p:sldId id="285" r:id="rId11"/>
    <p:sldId id="286" r:id="rId12"/>
    <p:sldId id="287" r:id="rId13"/>
    <p:sldId id="288" r:id="rId14"/>
    <p:sldId id="289" r:id="rId15"/>
    <p:sldId id="290" r:id="rId16"/>
    <p:sldId id="291" r:id="rId17"/>
    <p:sldId id="292" r:id="rId18"/>
    <p:sldId id="293" r:id="rId19"/>
    <p:sldId id="267" r:id="rId20"/>
    <p:sldId id="271" r:id="rId21"/>
    <p:sldId id="275" r:id="rId22"/>
    <p:sldId id="274" r:id="rId23"/>
    <p:sldId id="278" r:id="rId24"/>
    <p:sldId id="279" r:id="rId25"/>
    <p:sldId id="281" r:id="rId26"/>
    <p:sldId id="282" r:id="rId27"/>
    <p:sldId id="294" r:id="rId28"/>
    <p:sldId id="295" r:id="rId29"/>
    <p:sldId id="296" r:id="rId30"/>
    <p:sldId id="297" r:id="rId31"/>
    <p:sldId id="301" r:id="rId32"/>
    <p:sldId id="302" r:id="rId33"/>
    <p:sldId id="34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9500"/>
    <a:srgbClr val="D0AC98"/>
    <a:srgbClr val="B85808"/>
    <a:srgbClr val="698335"/>
    <a:srgbClr val="E3E9F7"/>
    <a:srgbClr val="E0E1F7"/>
    <a:srgbClr val="E0EBF7"/>
    <a:srgbClr val="EDF1F9"/>
    <a:srgbClr val="CDD8EF"/>
    <a:srgbClr val="B456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101" autoAdjust="0"/>
  </p:normalViewPr>
  <p:slideViewPr>
    <p:cSldViewPr snapToGrid="0" snapToObjects="1">
      <p:cViewPr varScale="1">
        <p:scale>
          <a:sx n="150" d="100"/>
          <a:sy n="150" d="100"/>
        </p:scale>
        <p:origin x="702" y="120"/>
      </p:cViewPr>
      <p:guideLst>
        <p:guide orient="horz" pos="2880"/>
        <p:guide pos="3840"/>
      </p:guideLst>
    </p:cSldViewPr>
  </p:slideViewPr>
  <p:notesTextViewPr>
    <p:cViewPr>
      <p:scale>
        <a:sx n="3" d="2"/>
        <a:sy n="3" d="2"/>
      </p:scale>
      <p:origin x="0" y="0"/>
    </p:cViewPr>
  </p:notesTextViewPr>
  <p:notesViewPr>
    <p:cSldViewPr snapToGrid="0" snapToObjects="1">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EC7D71-CBF5-4449-84E0-0D339E233451}"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n-US"/>
        </a:p>
      </dgm:t>
    </dgm:pt>
    <dgm:pt modelId="{3F6E1132-1D13-480B-ADDE-50ADF3E42041}">
      <dgm:prSet phldrT="[Text]"/>
      <dgm:spPr>
        <a:solidFill>
          <a:schemeClr val="accent2">
            <a:lumMod val="75000"/>
          </a:schemeClr>
        </a:solidFill>
        <a:ln>
          <a:solidFill>
            <a:schemeClr val="accent6">
              <a:lumMod val="50000"/>
            </a:schemeClr>
          </a:solidFill>
        </a:ln>
      </dgm:spPr>
      <dgm:t>
        <a:bodyPr/>
        <a:lstStyle/>
        <a:p>
          <a:r>
            <a:rPr lang="en-US" dirty="0">
              <a:solidFill>
                <a:schemeClr val="accent2">
                  <a:lumMod val="40000"/>
                  <a:lumOff val="60000"/>
                </a:schemeClr>
              </a:solidFill>
            </a:rPr>
            <a:t>        </a:t>
          </a:r>
          <a:r>
            <a:rPr lang="en-US" dirty="0">
              <a:solidFill>
                <a:schemeClr val="tx1"/>
              </a:solidFill>
              <a:latin typeface="Times New Roman" panose="02020603050405020304" pitchFamily="18" charset="0"/>
              <a:cs typeface="Times New Roman" panose="02020603050405020304" pitchFamily="18" charset="0"/>
            </a:rPr>
            <a:t>Data Acquisition</a:t>
          </a:r>
        </a:p>
      </dgm:t>
    </dgm:pt>
    <dgm:pt modelId="{7FB1ABE7-4C9C-4070-B334-1FFFD035BC72}" type="parTrans" cxnId="{5765131C-1EAD-4D47-BFD4-AAA0CA38DA76}">
      <dgm:prSet/>
      <dgm:spPr/>
      <dgm:t>
        <a:bodyPr/>
        <a:lstStyle/>
        <a:p>
          <a:endParaRPr lang="en-US">
            <a:solidFill>
              <a:schemeClr val="accent6">
                <a:lumMod val="50000"/>
              </a:schemeClr>
            </a:solidFill>
          </a:endParaRPr>
        </a:p>
      </dgm:t>
    </dgm:pt>
    <dgm:pt modelId="{818BC85A-4F18-471B-A7D9-A2ABFB6E2D3B}" type="sibTrans" cxnId="{5765131C-1EAD-4D47-BFD4-AAA0CA38DA76}">
      <dgm:prSet/>
      <dgm:spPr/>
      <dgm:t>
        <a:bodyPr/>
        <a:lstStyle/>
        <a:p>
          <a:endParaRPr lang="en-US">
            <a:solidFill>
              <a:schemeClr val="accent6">
                <a:lumMod val="50000"/>
              </a:schemeClr>
            </a:solidFill>
          </a:endParaRPr>
        </a:p>
      </dgm:t>
    </dgm:pt>
    <dgm:pt modelId="{B34683E1-2C5D-4D3F-A876-C0B91622B4EF}" type="pres">
      <dgm:prSet presAssocID="{D1EC7D71-CBF5-4449-84E0-0D339E233451}" presName="linear" presStyleCnt="0">
        <dgm:presLayoutVars>
          <dgm:animLvl val="lvl"/>
          <dgm:resizeHandles val="exact"/>
        </dgm:presLayoutVars>
      </dgm:prSet>
      <dgm:spPr/>
    </dgm:pt>
    <dgm:pt modelId="{1C47E2B5-B6FD-4D3F-AC3C-68643F8F24B7}" type="pres">
      <dgm:prSet presAssocID="{3F6E1132-1D13-480B-ADDE-50ADF3E42041}" presName="parentText" presStyleLbl="node1" presStyleIdx="0" presStyleCnt="1" custScaleX="92640" custScaleY="40435" custLinFactY="-83058" custLinFactNeighborX="926" custLinFactNeighborY="-100000">
        <dgm:presLayoutVars>
          <dgm:chMax val="0"/>
          <dgm:bulletEnabled val="1"/>
        </dgm:presLayoutVars>
      </dgm:prSet>
      <dgm:spPr/>
    </dgm:pt>
  </dgm:ptLst>
  <dgm:cxnLst>
    <dgm:cxn modelId="{5765131C-1EAD-4D47-BFD4-AAA0CA38DA76}" srcId="{D1EC7D71-CBF5-4449-84E0-0D339E233451}" destId="{3F6E1132-1D13-480B-ADDE-50ADF3E42041}" srcOrd="0" destOrd="0" parTransId="{7FB1ABE7-4C9C-4070-B334-1FFFD035BC72}" sibTransId="{818BC85A-4F18-471B-A7D9-A2ABFB6E2D3B}"/>
    <dgm:cxn modelId="{2B77A64B-03AE-441E-82B6-1B01BA485F40}" type="presOf" srcId="{3F6E1132-1D13-480B-ADDE-50ADF3E42041}" destId="{1C47E2B5-B6FD-4D3F-AC3C-68643F8F24B7}" srcOrd="0" destOrd="0" presId="urn:microsoft.com/office/officeart/2005/8/layout/vList2"/>
    <dgm:cxn modelId="{0D676AB6-8238-4162-8BE2-4385EE15C4B8}" type="presOf" srcId="{D1EC7D71-CBF5-4449-84E0-0D339E233451}" destId="{B34683E1-2C5D-4D3F-A876-C0B91622B4EF}" srcOrd="0" destOrd="0" presId="urn:microsoft.com/office/officeart/2005/8/layout/vList2"/>
    <dgm:cxn modelId="{5880647A-7B47-4C77-9CD2-A8AA9C02B800}" type="presParOf" srcId="{B34683E1-2C5D-4D3F-A876-C0B91622B4EF}" destId="{1C47E2B5-B6FD-4D3F-AC3C-68643F8F24B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47E2B5-B6FD-4D3F-AC3C-68643F8F24B7}">
      <dsp:nvSpPr>
        <dsp:cNvPr id="0" name=""/>
        <dsp:cNvSpPr/>
      </dsp:nvSpPr>
      <dsp:spPr>
        <a:xfrm>
          <a:off x="561563" y="308639"/>
          <a:ext cx="11294668" cy="620693"/>
        </a:xfrm>
        <a:prstGeom prst="roundRect">
          <a:avLst/>
        </a:prstGeom>
        <a:solidFill>
          <a:schemeClr val="accent2">
            <a:lumMod val="75000"/>
          </a:schemeClr>
        </a:solidFill>
        <a:ln>
          <a:solidFill>
            <a:schemeClr val="accent6">
              <a:lumMod val="5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accent2">
                  <a:lumMod val="40000"/>
                  <a:lumOff val="60000"/>
                </a:schemeClr>
              </a:solidFill>
            </a:rPr>
            <a:t>        </a:t>
          </a:r>
          <a:r>
            <a:rPr lang="en-US" sz="2500" kern="1200" dirty="0">
              <a:solidFill>
                <a:schemeClr val="tx1"/>
              </a:solidFill>
              <a:latin typeface="Times New Roman" panose="02020603050405020304" pitchFamily="18" charset="0"/>
              <a:cs typeface="Times New Roman" panose="02020603050405020304" pitchFamily="18" charset="0"/>
            </a:rPr>
            <a:t>Data Acquisition</a:t>
          </a:r>
        </a:p>
      </dsp:txBody>
      <dsp:txXfrm>
        <a:off x="591863" y="338939"/>
        <a:ext cx="11234068" cy="56009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51230B-DEFE-41BF-AE8E-656F58EA70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F10072A-679B-416E-A8C6-A68F32034D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2C5F8E-E2C2-4FF9-8B57-67D4FB61D294}" type="datetimeFigureOut">
              <a:rPr lang="en-US" smtClean="0"/>
              <a:t>1/2/2021</a:t>
            </a:fld>
            <a:endParaRPr lang="en-US"/>
          </a:p>
        </p:txBody>
      </p:sp>
      <p:sp>
        <p:nvSpPr>
          <p:cNvPr id="4" name="Footer Placeholder 3">
            <a:extLst>
              <a:ext uri="{FF2B5EF4-FFF2-40B4-BE49-F238E27FC236}">
                <a16:creationId xmlns:a16="http://schemas.microsoft.com/office/drawing/2014/main" id="{5EE46562-1858-4365-AC96-85ABBBD831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365DC0-29A6-487E-ADC7-0F95B07BFF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D39E49-0E4D-4526-A292-CC7BBB602291}" type="slidenum">
              <a:rPr lang="en-US" smtClean="0"/>
              <a:t>‹#›</a:t>
            </a:fld>
            <a:endParaRPr lang="en-US"/>
          </a:p>
        </p:txBody>
      </p:sp>
    </p:spTree>
    <p:extLst>
      <p:ext uri="{BB962C8B-B14F-4D97-AF65-F5344CB8AC3E}">
        <p14:creationId xmlns:p14="http://schemas.microsoft.com/office/powerpoint/2010/main" val="4006125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726823-CDC3-40E7-87B7-CBC6A76F7F85}" type="datetimeFigureOut">
              <a:rPr lang="en-US" smtClean="0"/>
              <a:t>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71E33E-517B-45F9-BF3E-7CCBB13D5285}" type="slidenum">
              <a:rPr lang="en-US" smtClean="0"/>
              <a:t>‹#›</a:t>
            </a:fld>
            <a:endParaRPr lang="en-US"/>
          </a:p>
        </p:txBody>
      </p:sp>
    </p:spTree>
    <p:extLst>
      <p:ext uri="{BB962C8B-B14F-4D97-AF65-F5344CB8AC3E}">
        <p14:creationId xmlns:p14="http://schemas.microsoft.com/office/powerpoint/2010/main" val="2333474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2068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41954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26626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58828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r>
              <a:rPr lang="en-US" sz="1400" b="1" dirty="0"/>
              <a:t>Animated</a:t>
            </a:r>
            <a:r>
              <a:rPr lang="en-US" sz="1400" b="1" baseline="0" dirty="0"/>
              <a:t> </a:t>
            </a:r>
            <a:r>
              <a:rPr lang="en-US" sz="1400" b="1" dirty="0"/>
              <a:t>SmartArt chevron list</a:t>
            </a:r>
          </a:p>
          <a:p>
            <a:r>
              <a:rPr lang="en-US" sz="1400" dirty="0"/>
              <a:t>(Basic)</a:t>
            </a:r>
          </a:p>
          <a:p>
            <a:endParaRPr lang="en-US" sz="1200" dirty="0"/>
          </a:p>
          <a:p>
            <a:endParaRPr lang="en-US" sz="1200" dirty="0"/>
          </a:p>
          <a:p>
            <a:r>
              <a:rPr lang="en-US" sz="1200" dirty="0"/>
              <a:t>To reproduce the </a:t>
            </a:r>
            <a:r>
              <a:rPr lang="en-US" sz="1200" dirty="0" err="1"/>
              <a:t>SmartArt</a:t>
            </a:r>
            <a:r>
              <a:rPr lang="en-US" sz="1200" dirty="0"/>
              <a:t>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dirty="0"/>
              <a:t>On the </a:t>
            </a:r>
            <a:r>
              <a:rPr lang="en-US" sz="1200" b="1" dirty="0"/>
              <a:t>Home</a:t>
            </a:r>
            <a:r>
              <a:rPr lang="en-US" sz="1200" b="0" dirty="0"/>
              <a:t> tab, in the </a:t>
            </a:r>
            <a:r>
              <a:rPr lang="en-US" sz="1200" b="1" dirty="0"/>
              <a:t>Slides</a:t>
            </a:r>
            <a:r>
              <a:rPr lang="en-US" sz="1200" b="0" dirty="0"/>
              <a:t> group, click </a:t>
            </a:r>
            <a:r>
              <a:rPr lang="en-US" sz="1200" b="1" dirty="0"/>
              <a:t>Layout</a:t>
            </a:r>
            <a:r>
              <a:rPr lang="en-US" sz="1200" b="0" dirty="0"/>
              <a:t>, and then click</a:t>
            </a:r>
            <a:r>
              <a:rPr lang="en-US" sz="1200" b="0" baseline="0" dirty="0"/>
              <a:t> </a:t>
            </a:r>
            <a:r>
              <a:rPr lang="en-US" sz="1200" b="1" baseline="0" dirty="0"/>
              <a:t>Blank</a:t>
            </a:r>
            <a:r>
              <a:rPr lang="en-US" sz="1200" b="0" baseline="0" dirty="0"/>
              <a:t>. </a:t>
            </a:r>
            <a:endParaRPr lang="en-US" sz="1200" dirty="0"/>
          </a:p>
          <a:p>
            <a:pPr marL="228600" indent="-228600">
              <a:buFont typeface="+mj-lt"/>
              <a:buAutoNum type="arabicPeriod"/>
            </a:pPr>
            <a:r>
              <a:rPr lang="en-US" sz="1200" b="0" dirty="0"/>
              <a:t>On the </a:t>
            </a:r>
            <a:r>
              <a:rPr lang="en-US" sz="1200" b="1" dirty="0"/>
              <a:t>Insert </a:t>
            </a:r>
            <a:r>
              <a:rPr lang="en-US" sz="1200" b="0" dirty="0"/>
              <a:t>tab, in the </a:t>
            </a:r>
            <a:r>
              <a:rPr lang="en-US" sz="1200" b="1" dirty="0"/>
              <a:t>Illustrations</a:t>
            </a:r>
            <a:r>
              <a:rPr lang="en-US" sz="1200" dirty="0"/>
              <a:t> group, click </a:t>
            </a:r>
            <a:r>
              <a:rPr lang="en-US" sz="1200" b="1" dirty="0" err="1"/>
              <a:t>SmartArt</a:t>
            </a:r>
            <a:r>
              <a:rPr lang="en-US" sz="1200" b="0" dirty="0"/>
              <a:t>.</a:t>
            </a:r>
            <a:r>
              <a:rPr lang="en-US" sz="1200" b="0" baseline="0" dirty="0"/>
              <a:t> In the </a:t>
            </a:r>
            <a:r>
              <a:rPr lang="en-US" sz="1200" b="1" baseline="0" dirty="0"/>
              <a:t>Choose a </a:t>
            </a:r>
            <a:r>
              <a:rPr lang="en-US" sz="1200" b="1" baseline="0" dirty="0" err="1"/>
              <a:t>SmartArt</a:t>
            </a:r>
            <a:r>
              <a:rPr lang="en-US" sz="1200" b="1" baseline="0" dirty="0"/>
              <a:t> Graphic</a:t>
            </a:r>
            <a:r>
              <a:rPr lang="en-US" sz="1200" b="0" baseline="0" dirty="0"/>
              <a:t> dialog box, in the left pane, click </a:t>
            </a:r>
            <a:r>
              <a:rPr lang="en-US" sz="1200" b="1" baseline="0" dirty="0"/>
              <a:t>List</a:t>
            </a:r>
            <a:r>
              <a:rPr lang="en-US" sz="1200" b="0" baseline="0" dirty="0"/>
              <a:t>. In the </a:t>
            </a:r>
            <a:r>
              <a:rPr lang="en-US" sz="1200" b="1" baseline="0" dirty="0"/>
              <a:t>List </a:t>
            </a:r>
            <a:r>
              <a:rPr lang="en-US" sz="1200" b="0" baseline="0" dirty="0"/>
              <a:t>pane, click </a:t>
            </a:r>
            <a:r>
              <a:rPr lang="en-US" sz="1200" b="1" baseline="0" dirty="0"/>
              <a:t>Vertical Chevron List </a:t>
            </a:r>
            <a:r>
              <a:rPr lang="en-US" sz="1200" baseline="0" dirty="0"/>
              <a:t>(seventh row, second option from the left), and then click </a:t>
            </a:r>
            <a:r>
              <a:rPr lang="en-US" sz="1200" b="1" baseline="0" dirty="0"/>
              <a:t>OK</a:t>
            </a:r>
            <a:r>
              <a:rPr lang="en-US" sz="1200" baseline="0" dirty="0"/>
              <a:t> to insert the graphic into the slide.</a:t>
            </a:r>
            <a:r>
              <a:rPr lang="en-US" sz="1200" b="0" baseline="0" dirty="0"/>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t>To create a fourth chevron, </a:t>
            </a:r>
            <a:r>
              <a:rPr lang="en-US" sz="1200" b="0" baseline="0" dirty="0"/>
              <a:t>select the third chevron at the bottom of the graphic, and then under </a:t>
            </a:r>
            <a:r>
              <a:rPr lang="en-US" sz="1200" b="1" baseline="0" dirty="0" err="1"/>
              <a:t>SmartArt</a:t>
            </a:r>
            <a:r>
              <a:rPr lang="en-US" sz="1200" b="0" baseline="0" dirty="0"/>
              <a:t> </a:t>
            </a:r>
            <a:r>
              <a:rPr lang="en-US" sz="1200" b="1" baseline="0" dirty="0"/>
              <a:t>Tools</a:t>
            </a:r>
            <a:r>
              <a:rPr lang="en-US" sz="1200" b="0" baseline="0" dirty="0"/>
              <a:t>, on the </a:t>
            </a:r>
            <a:r>
              <a:rPr lang="en-US" sz="1200" b="1" baseline="0" dirty="0"/>
              <a:t>Design</a:t>
            </a:r>
            <a:r>
              <a:rPr lang="en-US" sz="1200" b="0" baseline="0" dirty="0"/>
              <a:t> tab, in the </a:t>
            </a:r>
            <a:r>
              <a:rPr lang="en-US" sz="1200" b="1" baseline="0" dirty="0"/>
              <a:t>Create</a:t>
            </a:r>
            <a:r>
              <a:rPr lang="en-US" sz="1200" b="0" baseline="0" dirty="0"/>
              <a:t> </a:t>
            </a:r>
            <a:r>
              <a:rPr lang="en-US" sz="1200" b="1" baseline="0" dirty="0"/>
              <a:t>Graphic</a:t>
            </a:r>
            <a:r>
              <a:rPr lang="en-US" sz="1200" b="0" baseline="0" dirty="0"/>
              <a:t> group, click the arrow next to </a:t>
            </a:r>
            <a:r>
              <a:rPr lang="en-US" sz="1200" b="1" baseline="0" dirty="0"/>
              <a:t>Add</a:t>
            </a:r>
            <a:r>
              <a:rPr lang="en-US" sz="1200" b="0" baseline="0" dirty="0"/>
              <a:t> </a:t>
            </a:r>
            <a:r>
              <a:rPr lang="en-US" sz="1200" b="1" baseline="0" dirty="0"/>
              <a:t>Shape</a:t>
            </a:r>
            <a:r>
              <a:rPr lang="en-US" sz="1200" b="0" baseline="0" dirty="0"/>
              <a:t>, and select </a:t>
            </a:r>
            <a:r>
              <a:rPr lang="en-US" sz="1200" b="1" baseline="0" dirty="0"/>
              <a:t>Add</a:t>
            </a:r>
            <a:r>
              <a:rPr lang="en-US" sz="1200" b="0" baseline="0" dirty="0"/>
              <a:t> </a:t>
            </a:r>
            <a:r>
              <a:rPr lang="en-US" sz="1200" b="1" baseline="0" dirty="0"/>
              <a:t>Shape</a:t>
            </a:r>
            <a:r>
              <a:rPr lang="en-US" sz="1200" b="0" baseline="0" dirty="0"/>
              <a:t> </a:t>
            </a:r>
            <a:r>
              <a:rPr lang="en-US" sz="1200" b="1" baseline="0" dirty="0"/>
              <a:t>After</a:t>
            </a:r>
            <a:r>
              <a:rPr lang="en-US" sz="1200" b="0" baseline="0" dirty="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To add bullets for the fourth chevron, select the fourth chevron, and then under </a:t>
            </a:r>
            <a:r>
              <a:rPr lang="en-US" sz="1200" b="1" baseline="0" dirty="0" err="1"/>
              <a:t>SmartArt</a:t>
            </a:r>
            <a:r>
              <a:rPr lang="en-US" sz="1200" b="0" baseline="0" dirty="0"/>
              <a:t> </a:t>
            </a:r>
            <a:r>
              <a:rPr lang="en-US" sz="1200" b="1" baseline="0" dirty="0"/>
              <a:t>Tools</a:t>
            </a:r>
            <a:r>
              <a:rPr lang="en-US" sz="1200" b="0" baseline="0" dirty="0"/>
              <a:t>, on the </a:t>
            </a:r>
            <a:r>
              <a:rPr lang="en-US" sz="1200" b="1" baseline="0" dirty="0"/>
              <a:t>Design</a:t>
            </a:r>
            <a:r>
              <a:rPr lang="en-US" sz="1200" b="0" baseline="0" dirty="0"/>
              <a:t> tab, in the </a:t>
            </a:r>
            <a:r>
              <a:rPr lang="en-US" sz="1200" b="1" baseline="0" dirty="0"/>
              <a:t>Create</a:t>
            </a:r>
            <a:r>
              <a:rPr lang="en-US" sz="1200" b="0" baseline="0" dirty="0"/>
              <a:t> </a:t>
            </a:r>
            <a:r>
              <a:rPr lang="en-US" sz="1200" b="1" baseline="0" dirty="0"/>
              <a:t>Graphic</a:t>
            </a:r>
            <a:r>
              <a:rPr lang="en-US" sz="1200" b="0" baseline="0" dirty="0"/>
              <a:t> group, click </a:t>
            </a:r>
            <a:r>
              <a:rPr lang="en-US" sz="1200" b="1" baseline="0" dirty="0"/>
              <a:t>Add</a:t>
            </a:r>
            <a:r>
              <a:rPr lang="en-US" sz="1200" b="0" baseline="0" dirty="0"/>
              <a:t> </a:t>
            </a:r>
            <a:r>
              <a:rPr lang="en-US" sz="1200" b="1" baseline="0" dirty="0"/>
              <a:t>Bullet</a:t>
            </a:r>
            <a:r>
              <a:rPr lang="en-US" sz="1200" b="0" baseline="0" dirty="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To</a:t>
            </a:r>
            <a:r>
              <a:rPr lang="en-US" sz="1200" baseline="0" dirty="0"/>
              <a:t> enter text, s</a:t>
            </a:r>
            <a:r>
              <a:rPr lang="en-US" sz="1200" dirty="0"/>
              <a:t>elect</a:t>
            </a:r>
            <a:r>
              <a:rPr lang="en-US" sz="1200" baseline="0" dirty="0"/>
              <a:t> the </a:t>
            </a:r>
            <a:r>
              <a:rPr lang="en-US" sz="1200" baseline="0" dirty="0" err="1"/>
              <a:t>SmartArt</a:t>
            </a:r>
            <a:r>
              <a:rPr lang="en-US" sz="1200" baseline="0" dirty="0"/>
              <a:t> graphic, and then click one of the arrows on the left border. In the </a:t>
            </a:r>
            <a:r>
              <a:rPr lang="en-US" sz="1200" b="1" baseline="0" dirty="0"/>
              <a:t>Type your text here </a:t>
            </a:r>
            <a:r>
              <a:rPr lang="en-US" sz="1200" baseline="0" dirty="0"/>
              <a:t>dialog box, enter text for each level. (Note: In the example slide, the first-level text are the chevrons with “One,” “Two,” and “Three.” The second-level text are the “Supporting Text” lines.)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On</a:t>
            </a:r>
            <a:r>
              <a:rPr lang="en-US" sz="1200" baseline="0" dirty="0"/>
              <a:t> the slide, s</a:t>
            </a:r>
            <a:r>
              <a:rPr lang="en-US" sz="1200" dirty="0"/>
              <a:t>elect the </a:t>
            </a:r>
            <a:r>
              <a:rPr lang="en-US" sz="1200" dirty="0" err="1"/>
              <a:t>SmartArt</a:t>
            </a:r>
            <a:r>
              <a:rPr lang="en-US" sz="1200" dirty="0"/>
              <a:t> graphic</a:t>
            </a:r>
            <a:r>
              <a:rPr lang="en-US" sz="1200" baseline="0" dirty="0"/>
              <a:t> and</a:t>
            </a:r>
            <a:r>
              <a:rPr lang="en-US" sz="1200" dirty="0"/>
              <a:t> drag the right center sizing handle to the right edge of the slide.</a:t>
            </a:r>
          </a:p>
          <a:p>
            <a:pPr marL="228600" indent="-228600">
              <a:buFont typeface="+mj-lt"/>
              <a:buAutoNum type="arabicPeriod"/>
            </a:pPr>
            <a:r>
              <a:rPr lang="en-US" sz="1200" dirty="0"/>
              <a:t>With the </a:t>
            </a:r>
            <a:r>
              <a:rPr lang="en-US" sz="1200" dirty="0" err="1"/>
              <a:t>SmartArt</a:t>
            </a:r>
            <a:r>
              <a:rPr lang="en-US" sz="1200" dirty="0"/>
              <a:t> graphic still selected, </a:t>
            </a:r>
            <a:r>
              <a:rPr lang="en-US" sz="1200" baseline="0" dirty="0"/>
              <a:t>on the </a:t>
            </a:r>
            <a:r>
              <a:rPr lang="en-US" sz="1200" b="1" baseline="0" dirty="0"/>
              <a:t>Design</a:t>
            </a:r>
            <a:r>
              <a:rPr lang="en-US" sz="1200" baseline="0" dirty="0"/>
              <a:t> </a:t>
            </a:r>
            <a:r>
              <a:rPr lang="en-US" sz="1200" b="1" baseline="0" dirty="0"/>
              <a:t>Tab</a:t>
            </a:r>
            <a:r>
              <a:rPr lang="en-US" sz="1200" baseline="0" dirty="0"/>
              <a:t>, in the </a:t>
            </a:r>
            <a:r>
              <a:rPr lang="en-US" sz="1200" b="1" baseline="0" dirty="0"/>
              <a:t>Themes</a:t>
            </a:r>
            <a:r>
              <a:rPr lang="en-US" sz="1200" baseline="0" dirty="0"/>
              <a:t> group, click </a:t>
            </a:r>
            <a:r>
              <a:rPr lang="en-US" sz="1200" b="1" baseline="0" dirty="0"/>
              <a:t>Colors</a:t>
            </a:r>
            <a:r>
              <a:rPr lang="en-US" sz="1200" baseline="0" dirty="0"/>
              <a:t>, and then under </a:t>
            </a:r>
            <a:r>
              <a:rPr lang="en-US" sz="1200" b="1" baseline="0" dirty="0"/>
              <a:t>Built-In</a:t>
            </a:r>
            <a:r>
              <a:rPr lang="en-US" sz="1200" baseline="0" dirty="0"/>
              <a:t> select </a:t>
            </a:r>
            <a:r>
              <a:rPr lang="en-US" sz="1200" b="1" baseline="0" dirty="0"/>
              <a:t>Median</a:t>
            </a:r>
            <a:r>
              <a:rPr lang="en-US" sz="1200" baseline="0" dirty="0"/>
              <a:t>. (</a:t>
            </a:r>
            <a:r>
              <a:rPr lang="en-US" sz="1200" b="0" baseline="0" dirty="0"/>
              <a:t>Note: If this action is taken in a PowerPoint presentation containing more than one slide, the background style will be applied to all of the slides.)</a:t>
            </a:r>
            <a:endParaRPr lang="en-US" sz="1200" dirty="0"/>
          </a:p>
          <a:p>
            <a:pPr marL="228600" indent="-228600">
              <a:buFont typeface="+mj-lt"/>
              <a:buAutoNum type="arabicPeriod"/>
            </a:pPr>
            <a:r>
              <a:rPr lang="en-US" sz="1200" dirty="0"/>
              <a:t>With the SmartArt graphic still selected,  under </a:t>
            </a:r>
            <a:r>
              <a:rPr lang="en-US" sz="1200" b="1" dirty="0"/>
              <a:t>SmartArt</a:t>
            </a:r>
            <a:r>
              <a:rPr lang="en-US" sz="1200" dirty="0"/>
              <a:t> </a:t>
            </a:r>
            <a:r>
              <a:rPr lang="en-US" sz="1200" b="1" dirty="0"/>
              <a:t>Tools</a:t>
            </a:r>
            <a:r>
              <a:rPr lang="en-US" sz="1200" dirty="0"/>
              <a:t>, on the </a:t>
            </a:r>
            <a:r>
              <a:rPr lang="en-US" sz="1200" b="1" dirty="0"/>
              <a:t>Design</a:t>
            </a:r>
            <a:r>
              <a:rPr lang="en-US" sz="1200" dirty="0"/>
              <a:t> tab, in the </a:t>
            </a:r>
            <a:r>
              <a:rPr lang="en-US" sz="1200" b="1" dirty="0"/>
              <a:t>SmartArt</a:t>
            </a:r>
            <a:r>
              <a:rPr lang="en-US" sz="1200" baseline="0" dirty="0"/>
              <a:t> </a:t>
            </a:r>
            <a:r>
              <a:rPr lang="en-US" sz="1200" b="1" baseline="0" dirty="0"/>
              <a:t>Styles</a:t>
            </a:r>
            <a:r>
              <a:rPr lang="en-US" sz="1200" baseline="0" dirty="0"/>
              <a:t> group, click the </a:t>
            </a:r>
            <a:r>
              <a:rPr lang="en-US" sz="1200" b="1" baseline="0" dirty="0"/>
              <a:t>More </a:t>
            </a:r>
            <a:r>
              <a:rPr lang="en-US" sz="1200" b="0" baseline="0" dirty="0"/>
              <a:t>arrow</a:t>
            </a:r>
            <a:r>
              <a:rPr lang="en-US" sz="1200" baseline="0" dirty="0"/>
              <a:t>, and then under </a:t>
            </a:r>
            <a:r>
              <a:rPr lang="en-US" sz="1200" b="1" baseline="0" dirty="0"/>
              <a:t>3-D</a:t>
            </a:r>
            <a:r>
              <a:rPr lang="en-US" sz="1200" baseline="0" dirty="0"/>
              <a:t> select </a:t>
            </a:r>
            <a:r>
              <a:rPr lang="en-US" sz="1200" b="1" baseline="0" dirty="0"/>
              <a:t>Inset </a:t>
            </a:r>
            <a:r>
              <a:rPr lang="en-US" sz="1200" b="0" baseline="0" dirty="0"/>
              <a:t>(first row, second option from the left)</a:t>
            </a:r>
            <a:r>
              <a:rPr lang="en-US" sz="1200" baseline="0" dirty="0"/>
              <a:t>. </a:t>
            </a:r>
            <a:endParaRPr lang="en-US" sz="1200" dirty="0"/>
          </a:p>
          <a:p>
            <a:pPr marL="228600" indent="-228600">
              <a:buFont typeface="+mj-lt"/>
              <a:buAutoNum type="arabicPeriod"/>
            </a:pPr>
            <a:r>
              <a:rPr lang="en-US" sz="1200" dirty="0"/>
              <a:t>Also under </a:t>
            </a:r>
            <a:r>
              <a:rPr lang="en-US" sz="1200" b="1" dirty="0" err="1"/>
              <a:t>SmartArt</a:t>
            </a:r>
            <a:r>
              <a:rPr lang="en-US" sz="1200" baseline="0" dirty="0"/>
              <a:t> </a:t>
            </a:r>
            <a:r>
              <a:rPr lang="en-US" sz="1200" b="1" baseline="0" dirty="0"/>
              <a:t>Tools</a:t>
            </a:r>
            <a:r>
              <a:rPr lang="en-US" sz="1200" baseline="0" dirty="0"/>
              <a:t>, on the </a:t>
            </a:r>
            <a:r>
              <a:rPr lang="en-US" sz="1200" b="1" baseline="0" dirty="0"/>
              <a:t>Design</a:t>
            </a:r>
            <a:r>
              <a:rPr lang="en-US" sz="1200" baseline="0" dirty="0"/>
              <a:t> tab, in the </a:t>
            </a:r>
            <a:r>
              <a:rPr lang="en-US" sz="1200" b="1" baseline="0" dirty="0" err="1"/>
              <a:t>SmartArt</a:t>
            </a:r>
            <a:r>
              <a:rPr lang="en-US" sz="1200" baseline="0" dirty="0"/>
              <a:t> </a:t>
            </a:r>
            <a:r>
              <a:rPr lang="en-US" sz="1200" b="1" baseline="0" dirty="0"/>
              <a:t>Styles</a:t>
            </a:r>
            <a:r>
              <a:rPr lang="en-US" sz="1200" baseline="0" dirty="0"/>
              <a:t> group, click </a:t>
            </a:r>
            <a:r>
              <a:rPr lang="en-US" sz="1200" b="1" baseline="0" dirty="0"/>
              <a:t>Change</a:t>
            </a:r>
            <a:r>
              <a:rPr lang="en-US" sz="1200" baseline="0" dirty="0"/>
              <a:t> </a:t>
            </a:r>
            <a:r>
              <a:rPr lang="en-US" sz="1200" b="1" baseline="0" dirty="0"/>
              <a:t>Colors</a:t>
            </a:r>
            <a:r>
              <a:rPr lang="en-US" sz="1200" baseline="0" dirty="0"/>
              <a:t>, and then under </a:t>
            </a:r>
            <a:r>
              <a:rPr lang="en-US" sz="1200" b="1" baseline="0" dirty="0"/>
              <a:t>Colorful</a:t>
            </a:r>
            <a:r>
              <a:rPr lang="en-US" sz="1200" baseline="0" dirty="0"/>
              <a:t> select </a:t>
            </a:r>
            <a:r>
              <a:rPr lang="en-US" sz="1200" b="1" baseline="0" dirty="0"/>
              <a:t>Colorful</a:t>
            </a:r>
            <a:r>
              <a:rPr lang="en-US" sz="1200" baseline="0" dirty="0"/>
              <a:t> </a:t>
            </a:r>
            <a:r>
              <a:rPr lang="en-US" sz="1200" b="1" baseline="0" dirty="0"/>
              <a:t>Accent</a:t>
            </a:r>
            <a:r>
              <a:rPr lang="en-US" sz="1200" baseline="0" dirty="0"/>
              <a:t> </a:t>
            </a:r>
            <a:r>
              <a:rPr lang="en-US" sz="1200" b="1" baseline="0" dirty="0"/>
              <a:t>Colors</a:t>
            </a:r>
            <a:r>
              <a:rPr lang="en-US" sz="1200" baseline="0" dirty="0"/>
              <a:t> (first option from the left). </a:t>
            </a:r>
            <a:endParaRPr lang="en-US" sz="1200" dirty="0"/>
          </a:p>
          <a:p>
            <a:pPr marL="228600" indent="-228600">
              <a:buFont typeface="+mj-lt"/>
              <a:buAutoNum type="arabicPeriod"/>
            </a:pPr>
            <a:endParaRPr lang="en-US" sz="1200" dirty="0"/>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dirty="0"/>
              <a:t>To reproduce the chevron effects on this slide, do the following:</a:t>
            </a:r>
          </a:p>
          <a:p>
            <a:pPr marL="228600" indent="-228600">
              <a:buFont typeface="+mj-lt"/>
              <a:buAutoNum type="arabicPeriod"/>
            </a:pPr>
            <a:r>
              <a:rPr lang="en-US" sz="1200" dirty="0"/>
              <a:t>Press</a:t>
            </a:r>
            <a:r>
              <a:rPr lang="en-US" sz="1200" baseline="0" dirty="0"/>
              <a:t> and hold CTRL, and select all four chevrons in the </a:t>
            </a:r>
            <a:r>
              <a:rPr lang="en-US" sz="1200" baseline="0" dirty="0" err="1"/>
              <a:t>SmartArt</a:t>
            </a:r>
            <a:r>
              <a:rPr lang="en-US" sz="1200" baseline="0" dirty="0"/>
              <a:t> graphic. </a:t>
            </a:r>
            <a:r>
              <a:rPr lang="en-US" sz="1200" dirty="0"/>
              <a:t>On the </a:t>
            </a:r>
            <a:r>
              <a:rPr lang="en-US" sz="1200" b="1" dirty="0"/>
              <a:t>Home</a:t>
            </a:r>
            <a:r>
              <a:rPr lang="en-US" sz="1200" dirty="0"/>
              <a:t> tab, in the </a:t>
            </a:r>
            <a:r>
              <a:rPr lang="en-US" sz="1200" b="1" dirty="0"/>
              <a:t>Font</a:t>
            </a:r>
            <a:r>
              <a:rPr lang="en-US" sz="1200" dirty="0"/>
              <a:t> group, in the </a:t>
            </a:r>
            <a:r>
              <a:rPr lang="en-US" sz="1200" b="1" dirty="0"/>
              <a:t>Font</a:t>
            </a:r>
            <a:r>
              <a:rPr lang="en-US" sz="1200" dirty="0"/>
              <a:t> list</a:t>
            </a:r>
            <a:r>
              <a:rPr lang="en-US" sz="1200" baseline="0" dirty="0"/>
              <a:t> select </a:t>
            </a:r>
            <a:r>
              <a:rPr lang="en-US" sz="1200" b="1" baseline="0" dirty="0"/>
              <a:t>Franklin Gothic Medium </a:t>
            </a:r>
            <a:r>
              <a:rPr lang="en-US" sz="1200" b="1" baseline="0" dirty="0" err="1"/>
              <a:t>Cond</a:t>
            </a:r>
            <a:r>
              <a:rPr lang="en-US" sz="1200" baseline="0" dirty="0"/>
              <a:t>, and then in the </a:t>
            </a:r>
            <a:r>
              <a:rPr lang="en-US" sz="1200" b="1" baseline="0" dirty="0"/>
              <a:t>Font</a:t>
            </a:r>
            <a:r>
              <a:rPr lang="en-US" sz="1200" baseline="0" dirty="0"/>
              <a:t> </a:t>
            </a:r>
            <a:r>
              <a:rPr lang="en-US" sz="1200" b="1" baseline="0" dirty="0"/>
              <a:t>Size</a:t>
            </a:r>
            <a:r>
              <a:rPr lang="en-US" sz="1200" baseline="0" dirty="0"/>
              <a:t> box select </a:t>
            </a:r>
            <a:r>
              <a:rPr lang="en-US" sz="1200" b="1" baseline="0" dirty="0"/>
              <a:t>28 pt</a:t>
            </a:r>
            <a:r>
              <a:rPr lang="en-US" sz="1200" baseline="0" dirty="0"/>
              <a:t>.</a:t>
            </a:r>
            <a:endParaRPr lang="en-US" sz="1200" dirty="0"/>
          </a:p>
          <a:p>
            <a:pPr marL="228600" indent="-228600">
              <a:buFont typeface="+mj-lt"/>
              <a:buAutoNum type="arabicPeriod"/>
            </a:pPr>
            <a:r>
              <a:rPr lang="en-US" sz="1200" dirty="0"/>
              <a:t>On the </a:t>
            </a:r>
            <a:r>
              <a:rPr lang="en-US" sz="1200" b="1" dirty="0"/>
              <a:t>Home</a:t>
            </a:r>
            <a:r>
              <a:rPr lang="en-US" sz="1200" dirty="0"/>
              <a:t> tab, in the bottom right corner of the </a:t>
            </a:r>
            <a:r>
              <a:rPr lang="en-US" sz="1200" b="1" dirty="0"/>
              <a:t>Drawing</a:t>
            </a:r>
            <a:r>
              <a:rPr lang="en-US" sz="1200" dirty="0"/>
              <a:t> group, click the </a:t>
            </a:r>
            <a:r>
              <a:rPr lang="en-US" sz="1200" b="1" dirty="0"/>
              <a:t>Format</a:t>
            </a:r>
            <a:r>
              <a:rPr lang="en-US" sz="1200" dirty="0"/>
              <a:t> </a:t>
            </a:r>
            <a:r>
              <a:rPr lang="en-US" sz="1200" b="1" dirty="0"/>
              <a:t>Shape</a:t>
            </a:r>
            <a:r>
              <a:rPr lang="en-US" sz="1200" dirty="0"/>
              <a:t> dialog</a:t>
            </a:r>
            <a:r>
              <a:rPr lang="en-US" sz="1200" baseline="0" dirty="0"/>
              <a:t> box launcher. In the </a:t>
            </a:r>
            <a:r>
              <a:rPr lang="en-US" sz="1200" b="1" baseline="0" dirty="0"/>
              <a:t>Format</a:t>
            </a:r>
            <a:r>
              <a:rPr lang="en-US" sz="1200" baseline="0" dirty="0"/>
              <a:t> </a:t>
            </a:r>
            <a:r>
              <a:rPr lang="en-US" sz="1200" b="1" baseline="0" dirty="0"/>
              <a:t>Shape</a:t>
            </a:r>
            <a:r>
              <a:rPr lang="en-US" sz="1200" baseline="0" dirty="0"/>
              <a:t> dialog box, click </a:t>
            </a:r>
            <a:r>
              <a:rPr lang="en-US" sz="1200" b="1" baseline="0" dirty="0"/>
              <a:t>Text</a:t>
            </a:r>
            <a:r>
              <a:rPr lang="en-US" sz="1200" baseline="0" dirty="0"/>
              <a:t> </a:t>
            </a:r>
            <a:r>
              <a:rPr lang="en-US" sz="1200" b="1" baseline="0" dirty="0"/>
              <a:t>Box</a:t>
            </a:r>
            <a:r>
              <a:rPr lang="en-US" sz="1200" baseline="0" dirty="0"/>
              <a:t> in the left pane, and in the </a:t>
            </a:r>
            <a:r>
              <a:rPr lang="en-US" sz="1200" b="1" baseline="0" dirty="0"/>
              <a:t>Text</a:t>
            </a:r>
            <a:r>
              <a:rPr lang="en-US" sz="1200" baseline="0" dirty="0"/>
              <a:t> </a:t>
            </a:r>
            <a:r>
              <a:rPr lang="en-US" sz="1200" b="1" baseline="0" dirty="0"/>
              <a:t>Box</a:t>
            </a:r>
            <a:r>
              <a:rPr lang="en-US" sz="1200" baseline="0" dirty="0"/>
              <a:t> pane do the following:</a:t>
            </a:r>
          </a:p>
          <a:p>
            <a:pPr marL="685800" lvl="1" indent="-228600">
              <a:buFont typeface="+mj-lt"/>
              <a:buAutoNum type="arabicPeriod"/>
            </a:pPr>
            <a:r>
              <a:rPr lang="en-US" sz="1200" baseline="0" dirty="0"/>
              <a:t>Under </a:t>
            </a:r>
            <a:r>
              <a:rPr lang="en-US" sz="1200" b="1" baseline="0" dirty="0"/>
              <a:t>Text</a:t>
            </a:r>
            <a:r>
              <a:rPr lang="en-US" sz="1200" baseline="0" dirty="0"/>
              <a:t> </a:t>
            </a:r>
            <a:r>
              <a:rPr lang="en-US" sz="1200" b="1" baseline="0" dirty="0"/>
              <a:t>layout</a:t>
            </a:r>
            <a:r>
              <a:rPr lang="en-US" sz="1200" baseline="0" dirty="0"/>
              <a:t>, in the </a:t>
            </a:r>
            <a:r>
              <a:rPr lang="en-US" sz="1200" b="1" baseline="0" dirty="0"/>
              <a:t>Vertical</a:t>
            </a:r>
            <a:r>
              <a:rPr lang="en-US" sz="1200" baseline="0" dirty="0"/>
              <a:t> </a:t>
            </a:r>
            <a:r>
              <a:rPr lang="en-US" sz="1200" b="1" baseline="0" dirty="0"/>
              <a:t>alignment</a:t>
            </a:r>
            <a:r>
              <a:rPr lang="en-US" sz="1200" baseline="0" dirty="0"/>
              <a:t> list select </a:t>
            </a:r>
            <a:r>
              <a:rPr lang="en-US" sz="1200" b="1" baseline="0" dirty="0"/>
              <a:t>Bottom</a:t>
            </a:r>
            <a:r>
              <a:rPr lang="en-US" sz="1200" baseline="0" dirty="0"/>
              <a:t>.</a:t>
            </a:r>
          </a:p>
          <a:p>
            <a:pPr marL="685800" lvl="1" indent="-228600">
              <a:buFont typeface="+mj-lt"/>
              <a:buAutoNum type="arabicPeriod"/>
            </a:pPr>
            <a:r>
              <a:rPr lang="en-US" sz="1200" baseline="0" dirty="0"/>
              <a:t>Under </a:t>
            </a:r>
            <a:r>
              <a:rPr lang="en-US" sz="1200" b="1" baseline="0" dirty="0"/>
              <a:t>Internal</a:t>
            </a:r>
            <a:r>
              <a:rPr lang="en-US" sz="1200" baseline="0" dirty="0"/>
              <a:t> </a:t>
            </a:r>
            <a:r>
              <a:rPr lang="en-US" sz="1200" b="1" baseline="0" dirty="0"/>
              <a:t>margin</a:t>
            </a:r>
            <a:r>
              <a:rPr lang="en-US" sz="1200" baseline="0" dirty="0"/>
              <a:t>, do the following:</a:t>
            </a:r>
          </a:p>
          <a:p>
            <a:pPr marL="1143000" lvl="2" indent="-228600">
              <a:buFont typeface="+mj-lt"/>
              <a:buAutoNum type="arabicPeriod"/>
            </a:pPr>
            <a:r>
              <a:rPr lang="en-US" sz="1200" baseline="0" dirty="0"/>
              <a:t> In the </a:t>
            </a:r>
            <a:r>
              <a:rPr lang="en-US" sz="1200" b="1" baseline="0" dirty="0"/>
              <a:t>Left</a:t>
            </a:r>
            <a:r>
              <a:rPr lang="en-US" sz="1200" baseline="0" dirty="0"/>
              <a:t> box enter </a:t>
            </a:r>
            <a:r>
              <a:rPr lang="en-US" sz="1200" b="1" baseline="0" dirty="0"/>
              <a:t>0”</a:t>
            </a:r>
            <a:r>
              <a:rPr lang="en-US" sz="1200" baseline="0" dirty="0"/>
              <a:t>.</a:t>
            </a:r>
          </a:p>
          <a:p>
            <a:pPr marL="1143000" lvl="2" indent="-228600">
              <a:buFont typeface="+mj-lt"/>
              <a:buAutoNum type="arabicPeriod"/>
            </a:pPr>
            <a:r>
              <a:rPr lang="en-US" sz="1200" baseline="0" dirty="0"/>
              <a:t> In the </a:t>
            </a:r>
            <a:r>
              <a:rPr lang="en-US" sz="1200" b="1" baseline="0" dirty="0"/>
              <a:t>Right</a:t>
            </a:r>
            <a:r>
              <a:rPr lang="en-US" sz="1200" baseline="0" dirty="0"/>
              <a:t> box enter </a:t>
            </a:r>
            <a:r>
              <a:rPr lang="en-US" sz="1200" b="1" baseline="0" dirty="0"/>
              <a:t>0”</a:t>
            </a:r>
            <a:r>
              <a:rPr lang="en-US" sz="1200" baseline="0" dirty="0"/>
              <a:t>.</a:t>
            </a:r>
          </a:p>
          <a:p>
            <a:pPr marL="1143000" marR="0" lvl="2"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t> In the </a:t>
            </a:r>
            <a:r>
              <a:rPr lang="en-US" sz="1200" b="1" baseline="0" dirty="0"/>
              <a:t>Bottom</a:t>
            </a:r>
            <a:r>
              <a:rPr lang="en-US" sz="1200" baseline="0" dirty="0"/>
              <a:t> box enter </a:t>
            </a:r>
            <a:r>
              <a:rPr lang="en-US" sz="1200" b="1" baseline="0" dirty="0"/>
              <a:t>0”</a:t>
            </a:r>
            <a:r>
              <a:rPr lang="en-US" sz="1200" baseline="0" dirty="0"/>
              <a:t>.</a:t>
            </a:r>
          </a:p>
          <a:p>
            <a:pPr marL="1143000" marR="0" lvl="2"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t> In the </a:t>
            </a:r>
            <a:r>
              <a:rPr lang="en-US" sz="1200" b="1" baseline="0" dirty="0"/>
              <a:t>Top</a:t>
            </a:r>
            <a:r>
              <a:rPr lang="en-US" sz="1200" baseline="0" dirty="0"/>
              <a:t> box enter </a:t>
            </a:r>
            <a:r>
              <a:rPr lang="en-US" sz="1200" b="1" baseline="0" dirty="0"/>
              <a:t>0.6”</a:t>
            </a:r>
            <a:r>
              <a:rPr lang="en-US" sz="1200" baseline="0" dirty="0"/>
              <a:t>.</a:t>
            </a:r>
            <a:endParaRPr lang="en-US" sz="1200" b="0" baseline="0" dirty="0"/>
          </a:p>
          <a:p>
            <a:pPr marL="228600" indent="-228600">
              <a:buFontTx/>
              <a:buNone/>
            </a:pPr>
            <a:endParaRPr lang="en-US" sz="1200" dirty="0"/>
          </a:p>
          <a:p>
            <a:pPr marL="228600" indent="-228600">
              <a:buFontTx/>
              <a:buNone/>
            </a:pPr>
            <a:endParaRPr lang="en-US" sz="1200" dirty="0"/>
          </a:p>
          <a:p>
            <a:pPr marL="228600" indent="-228600">
              <a:buFontTx/>
              <a:buNone/>
            </a:pPr>
            <a:r>
              <a:rPr lang="en-US" sz="1200" dirty="0"/>
              <a:t>To reproduce the rectangle effects on this slide, do the following:</a:t>
            </a:r>
          </a:p>
          <a:p>
            <a:pPr marL="228600" indent="-228600">
              <a:buFont typeface="+mj-lt"/>
              <a:buAutoNum type="arabicPeriod"/>
            </a:pPr>
            <a:r>
              <a:rPr lang="en-US" sz="1200" dirty="0"/>
              <a:t>Press and hold CTRL, and the four rectangles (with bulleted text). On the </a:t>
            </a:r>
            <a:r>
              <a:rPr lang="en-US" sz="1200" b="1" dirty="0"/>
              <a:t>Home</a:t>
            </a:r>
            <a:r>
              <a:rPr lang="en-US" sz="1200" dirty="0"/>
              <a:t> tab, in the </a:t>
            </a:r>
            <a:r>
              <a:rPr lang="en-US" sz="1200" b="1" dirty="0"/>
              <a:t>Font</a:t>
            </a:r>
            <a:r>
              <a:rPr lang="en-US" sz="1200" dirty="0"/>
              <a:t> group, do the following:</a:t>
            </a:r>
          </a:p>
          <a:p>
            <a:pPr marL="685800" lvl="1" indent="-228600">
              <a:buFont typeface="+mj-lt"/>
              <a:buAutoNum type="arabicPeriod"/>
            </a:pPr>
            <a:r>
              <a:rPr lang="en-US" sz="1200" dirty="0"/>
              <a:t>In the </a:t>
            </a:r>
            <a:r>
              <a:rPr lang="en-US" sz="1200" b="1" dirty="0"/>
              <a:t>Font</a:t>
            </a:r>
            <a:r>
              <a:rPr lang="en-US" sz="1200" dirty="0"/>
              <a:t> list, select </a:t>
            </a:r>
            <a:r>
              <a:rPr lang="en-US" sz="1200" b="1" dirty="0"/>
              <a:t>Franklin</a:t>
            </a:r>
            <a:r>
              <a:rPr lang="en-US" sz="1200" dirty="0"/>
              <a:t> </a:t>
            </a:r>
            <a:r>
              <a:rPr lang="en-US" sz="1200" b="1" dirty="0"/>
              <a:t>Gothic</a:t>
            </a:r>
            <a:r>
              <a:rPr lang="en-US" sz="1200" dirty="0"/>
              <a:t> </a:t>
            </a:r>
            <a:r>
              <a:rPr lang="en-US" sz="1200" b="1" dirty="0"/>
              <a:t>Book</a:t>
            </a:r>
            <a:r>
              <a:rPr lang="en-US" sz="1200" dirty="0"/>
              <a:t>.</a:t>
            </a:r>
          </a:p>
          <a:p>
            <a:pPr marL="685800" lvl="1" indent="-228600">
              <a:buFont typeface="+mj-lt"/>
              <a:buAutoNum type="arabicPeriod"/>
            </a:pPr>
            <a:r>
              <a:rPr lang="en-US" sz="1200" dirty="0"/>
              <a:t>In the </a:t>
            </a:r>
            <a:r>
              <a:rPr lang="en-US" sz="1200" b="1" dirty="0"/>
              <a:t>Font</a:t>
            </a:r>
            <a:r>
              <a:rPr lang="en-US" sz="1200" dirty="0"/>
              <a:t> </a:t>
            </a:r>
            <a:r>
              <a:rPr lang="en-US" sz="1200" b="1" dirty="0"/>
              <a:t>Size</a:t>
            </a:r>
            <a:r>
              <a:rPr lang="en-US" sz="1200" dirty="0"/>
              <a:t> box, enter </a:t>
            </a:r>
            <a:r>
              <a:rPr lang="en-US" sz="1200" b="1" dirty="0"/>
              <a:t>21 pt.</a:t>
            </a:r>
          </a:p>
          <a:p>
            <a:pPr marL="685800" lvl="1" indent="-228600">
              <a:buFont typeface="+mj-lt"/>
              <a:buAutoNum type="arabicPeriod"/>
            </a:pPr>
            <a:r>
              <a:rPr lang="en-US" sz="1200" dirty="0"/>
              <a:t>In the </a:t>
            </a:r>
            <a:r>
              <a:rPr lang="en-US" sz="1200" b="1" dirty="0"/>
              <a:t>Font</a:t>
            </a:r>
            <a:r>
              <a:rPr lang="en-US" sz="1200" dirty="0"/>
              <a:t> </a:t>
            </a:r>
            <a:r>
              <a:rPr lang="en-US" sz="1200" b="1" dirty="0"/>
              <a:t>Color</a:t>
            </a:r>
            <a:r>
              <a:rPr lang="en-US" sz="1200" dirty="0"/>
              <a:t> list, under</a:t>
            </a:r>
            <a:r>
              <a:rPr lang="en-US" sz="1200" baseline="0" dirty="0"/>
              <a:t> </a:t>
            </a:r>
            <a:r>
              <a:rPr lang="en-US" sz="1200" b="1" baseline="0" dirty="0"/>
              <a:t>Theme</a:t>
            </a:r>
            <a:r>
              <a:rPr lang="en-US" sz="1200" baseline="0" dirty="0"/>
              <a:t> </a:t>
            </a:r>
            <a:r>
              <a:rPr lang="en-US" sz="1200" b="1" baseline="0" dirty="0"/>
              <a:t>Colors</a:t>
            </a:r>
            <a:r>
              <a:rPr lang="en-US" sz="1200" baseline="0" dirty="0"/>
              <a:t> select </a:t>
            </a:r>
            <a:r>
              <a:rPr lang="en-US" sz="1200" b="1" baseline="0" dirty="0"/>
              <a:t>White, Background 1</a:t>
            </a:r>
            <a:r>
              <a:rPr lang="en-US" sz="1200" b="0" baseline="0" dirty="0"/>
              <a:t> (first row, first option from the left).</a:t>
            </a:r>
            <a:endParaRPr lang="en-US" sz="1200" dirty="0"/>
          </a:p>
          <a:p>
            <a:pPr marL="228600" indent="-228600">
              <a:buFont typeface="+mj-lt"/>
              <a:buAutoNum type="arabicPeriod"/>
            </a:pPr>
            <a:r>
              <a:rPr lang="en-US" sz="1200" dirty="0"/>
              <a:t>On the </a:t>
            </a:r>
            <a:r>
              <a:rPr lang="en-US" sz="1200" b="1" dirty="0"/>
              <a:t>Home</a:t>
            </a:r>
            <a:r>
              <a:rPr lang="en-US" sz="1200" dirty="0"/>
              <a:t> tab, in the bottom right corner of the </a:t>
            </a:r>
            <a:r>
              <a:rPr lang="en-US" sz="1200" b="1" dirty="0"/>
              <a:t>Drawing</a:t>
            </a:r>
            <a:r>
              <a:rPr lang="en-US" sz="1200" dirty="0"/>
              <a:t> group, click the </a:t>
            </a:r>
            <a:r>
              <a:rPr lang="en-US" sz="1200" b="1" dirty="0"/>
              <a:t>Format Shape</a:t>
            </a:r>
            <a:r>
              <a:rPr lang="en-US" sz="1200" b="1" baseline="0" dirty="0"/>
              <a:t> </a:t>
            </a:r>
            <a:r>
              <a:rPr lang="en-US" sz="1200" baseline="0" dirty="0"/>
              <a:t>dialog box launcher. In the </a:t>
            </a:r>
            <a:r>
              <a:rPr lang="en-US" sz="1200" b="1" baseline="0" dirty="0"/>
              <a:t>Format Shape </a:t>
            </a:r>
            <a:r>
              <a:rPr lang="en-US" sz="1200" baseline="0" dirty="0"/>
              <a:t>dialog box, click </a:t>
            </a:r>
            <a:r>
              <a:rPr lang="en-US" sz="1200" b="1" baseline="0" dirty="0"/>
              <a:t>Fill</a:t>
            </a:r>
            <a:r>
              <a:rPr lang="en-US" sz="1200" baseline="0" dirty="0"/>
              <a:t> in the left pane, and in the </a:t>
            </a:r>
            <a:r>
              <a:rPr lang="en-US" sz="1200" b="1" baseline="0" dirty="0"/>
              <a:t>Fill</a:t>
            </a:r>
            <a:r>
              <a:rPr lang="en-US" sz="1200" baseline="0" dirty="0"/>
              <a:t> pane do the following:</a:t>
            </a:r>
          </a:p>
          <a:p>
            <a:pPr marL="685800" lvl="1" indent="-228600">
              <a:buFont typeface="+mj-lt"/>
              <a:buAutoNum type="arabicPeriod"/>
            </a:pPr>
            <a:r>
              <a:rPr lang="en-US" sz="1200" kern="1200" dirty="0">
                <a:solidFill>
                  <a:schemeClr val="tx1"/>
                </a:solidFill>
                <a:latin typeface="+mn-lt"/>
                <a:ea typeface="+mn-ea"/>
                <a:cs typeface="+mn-cs"/>
              </a:rPr>
              <a:t>Click</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Gradient</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fill</a:t>
            </a:r>
            <a:r>
              <a:rPr lang="en-US" sz="1200" kern="1200" baseline="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685800" lvl="1" indent="-228600">
              <a:buFont typeface="+mj-lt"/>
              <a:buAutoNum type="arabicPeriod"/>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Type</a:t>
            </a:r>
            <a:r>
              <a:rPr lang="en-US" sz="1200" kern="1200" dirty="0">
                <a:solidFill>
                  <a:schemeClr val="tx1"/>
                </a:solidFill>
                <a:latin typeface="+mn-lt"/>
                <a:ea typeface="+mn-ea"/>
                <a:cs typeface="+mn-cs"/>
              </a:rPr>
              <a:t> list, select </a:t>
            </a:r>
            <a:r>
              <a:rPr lang="en-US" sz="1200" b="1" kern="1200" dirty="0">
                <a:solidFill>
                  <a:schemeClr val="tx1"/>
                </a:solidFill>
                <a:latin typeface="+mn-lt"/>
                <a:ea typeface="+mn-ea"/>
                <a:cs typeface="+mn-cs"/>
              </a:rPr>
              <a:t>Linear</a:t>
            </a:r>
            <a:r>
              <a:rPr lang="en-US" sz="1200" kern="1200" dirty="0">
                <a:solidFill>
                  <a:schemeClr val="tx1"/>
                </a:solidFill>
                <a:latin typeface="+mn-lt"/>
                <a:ea typeface="+mn-ea"/>
                <a:cs typeface="+mn-cs"/>
              </a:rPr>
              <a:t>.</a:t>
            </a:r>
          </a:p>
          <a:p>
            <a:pPr marL="685800" lvl="1" indent="-228600">
              <a:buFont typeface="+mj-lt"/>
              <a:buAutoNum type="arabicPeriod"/>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Direction</a:t>
            </a:r>
            <a:r>
              <a:rPr lang="en-US" sz="1200" kern="1200" dirty="0">
                <a:solidFill>
                  <a:schemeClr val="tx1"/>
                </a:solidFill>
                <a:latin typeface="+mn-lt"/>
                <a:ea typeface="+mn-ea"/>
                <a:cs typeface="+mn-cs"/>
              </a:rPr>
              <a:t>, and then click </a:t>
            </a:r>
            <a:r>
              <a:rPr lang="en-US" sz="1200" b="1" kern="1200" dirty="0">
                <a:solidFill>
                  <a:schemeClr val="tx1"/>
                </a:solidFill>
                <a:latin typeface="+mn-lt"/>
                <a:ea typeface="+mn-ea"/>
                <a:cs typeface="+mn-cs"/>
              </a:rPr>
              <a:t>Linear Down </a:t>
            </a:r>
            <a:r>
              <a:rPr lang="en-US" sz="1200" b="0" kern="1200" dirty="0">
                <a:solidFill>
                  <a:schemeClr val="tx1"/>
                </a:solidFill>
                <a:latin typeface="+mn-lt"/>
                <a:ea typeface="+mn-ea"/>
                <a:cs typeface="+mn-cs"/>
              </a:rPr>
              <a:t>(first row, second option from the left). </a:t>
            </a:r>
            <a:endParaRPr lang="en-US" sz="1200" kern="1200" dirty="0">
              <a:solidFill>
                <a:schemeClr val="tx1"/>
              </a:solidFill>
              <a:latin typeface="+mn-lt"/>
              <a:ea typeface="+mn-ea"/>
              <a:cs typeface="+mn-cs"/>
            </a:endParaRPr>
          </a:p>
          <a:p>
            <a:pPr marL="228600" lvl="0" indent="-228600">
              <a:buFont typeface="+mj-lt"/>
              <a:buAutoNum type="arabicPeriod"/>
            </a:pPr>
            <a:r>
              <a:rPr lang="en-US" sz="1200" kern="1200" dirty="0">
                <a:solidFill>
                  <a:schemeClr val="tx1"/>
                </a:solidFill>
                <a:latin typeface="+mn-lt"/>
                <a:ea typeface="+mn-ea"/>
                <a:cs typeface="+mn-cs"/>
              </a:rPr>
              <a:t>Under </a:t>
            </a:r>
            <a:r>
              <a:rPr lang="en-US" sz="1200" b="1" kern="1200" dirty="0">
                <a:solidFill>
                  <a:schemeClr val="tx1"/>
                </a:solidFill>
                <a:latin typeface="+mn-lt"/>
                <a:ea typeface="+mn-ea"/>
                <a:cs typeface="+mn-cs"/>
              </a:rPr>
              <a:t>Gradient stops</a:t>
            </a:r>
            <a:r>
              <a:rPr lang="en-US" sz="1200" kern="1200" dirty="0">
                <a:solidFill>
                  <a:schemeClr val="tx1"/>
                </a:solidFill>
                <a:latin typeface="+mn-lt"/>
                <a:ea typeface="+mn-ea"/>
                <a:cs typeface="+mn-cs"/>
              </a:rPr>
              <a:t>, click </a:t>
            </a:r>
            <a:r>
              <a:rPr lang="en-US" sz="1200" b="1" kern="1200" dirty="0">
                <a:solidFill>
                  <a:schemeClr val="tx1"/>
                </a:solidFill>
                <a:latin typeface="+mn-lt"/>
                <a:ea typeface="+mn-ea"/>
                <a:cs typeface="+mn-cs"/>
              </a:rPr>
              <a:t>Add gradient stop</a:t>
            </a:r>
            <a:r>
              <a:rPr lang="en-US" sz="1200" b="0" kern="1200" dirty="0">
                <a:solidFill>
                  <a:schemeClr val="tx1"/>
                </a:solidFill>
                <a:latin typeface="+mn-lt"/>
                <a:ea typeface="+mn-ea"/>
                <a:cs typeface="+mn-cs"/>
              </a:rPr>
              <a:t> or </a:t>
            </a:r>
            <a:r>
              <a:rPr lang="en-US" sz="1200" b="1" kern="1200" dirty="0">
                <a:solidFill>
                  <a:schemeClr val="tx1"/>
                </a:solidFill>
                <a:latin typeface="+mn-lt"/>
                <a:ea typeface="+mn-ea"/>
                <a:cs typeface="+mn-cs"/>
              </a:rPr>
              <a:t>Remove gradient stop</a:t>
            </a:r>
            <a:r>
              <a:rPr lang="en-US" sz="1200" kern="1200" dirty="0">
                <a:solidFill>
                  <a:schemeClr val="tx1"/>
                </a:solidFill>
                <a:latin typeface="+mn-lt"/>
                <a:ea typeface="+mn-ea"/>
                <a:cs typeface="+mn-cs"/>
              </a:rPr>
              <a:t> until two stops appear on the slider.</a:t>
            </a:r>
            <a:r>
              <a:rPr lang="en-US" sz="1200" kern="1200" baseline="0" dirty="0">
                <a:solidFill>
                  <a:schemeClr val="tx1"/>
                </a:solidFill>
                <a:latin typeface="+mn-lt"/>
                <a:ea typeface="+mn-ea"/>
                <a:cs typeface="+mn-cs"/>
              </a:rPr>
              <a:t> C</a:t>
            </a:r>
            <a:r>
              <a:rPr lang="en-US" sz="1200" kern="1200" dirty="0">
                <a:solidFill>
                  <a:schemeClr val="tx1"/>
                </a:solidFill>
                <a:latin typeface="+mn-lt"/>
                <a:ea typeface="+mn-ea"/>
                <a:cs typeface="+mn-cs"/>
              </a:rPr>
              <a:t>ustomize the gradient stops as follows:</a:t>
            </a:r>
          </a:p>
          <a:p>
            <a:pPr marL="685800" lvl="1"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first stop in the slider</a:t>
            </a:r>
            <a:r>
              <a:rPr lang="en-US" sz="1200" kern="1200" dirty="0">
                <a:solidFill>
                  <a:schemeClr val="tx1"/>
                </a:solidFill>
                <a:latin typeface="+mn-lt"/>
                <a:ea typeface="+mn-ea"/>
                <a:cs typeface="+mn-cs"/>
              </a:rPr>
              <a:t>, and then do the following:</a:t>
            </a:r>
          </a:p>
          <a:p>
            <a:pPr marL="1143000" lvl="2"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0%</a:t>
            </a:r>
            <a:r>
              <a:rPr lang="en-US" sz="1200" b="0" kern="1200" dirty="0">
                <a:solidFill>
                  <a:schemeClr val="tx1"/>
                </a:solidFill>
                <a:latin typeface="+mn-lt"/>
                <a:ea typeface="+mn-ea"/>
                <a:cs typeface="+mn-cs"/>
              </a:rPr>
              <a:t>.</a:t>
            </a:r>
          </a:p>
          <a:p>
            <a:pPr marL="1143000" lvl="2" indent="-228600">
              <a:buFont typeface="Arial" pitchFamily="34" charset="0"/>
              <a:buChar char="•"/>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Color</a:t>
            </a:r>
            <a:r>
              <a:rPr lang="en-US" sz="1200" kern="1200" dirty="0">
                <a:solidFill>
                  <a:schemeClr val="tx1"/>
                </a:solidFill>
                <a:latin typeface="+mn-lt"/>
                <a:ea typeface="+mn-ea"/>
                <a:cs typeface="+mn-cs"/>
              </a:rPr>
              <a:t>, 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Black, Text 1 </a:t>
            </a:r>
            <a:r>
              <a:rPr lang="en-US" sz="1200" b="0" baseline="0" dirty="0">
                <a:solidFill>
                  <a:schemeClr val="accent6"/>
                </a:solidFill>
                <a:latin typeface="+mn-lt"/>
              </a:rPr>
              <a:t>(first row, second option from the left).</a:t>
            </a:r>
          </a:p>
          <a:p>
            <a:pPr marL="1143000" lvl="2"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100</a:t>
            </a:r>
            <a:r>
              <a:rPr lang="en-US" sz="1200" b="0" baseline="0" dirty="0">
                <a:solidFill>
                  <a:schemeClr val="accent6"/>
                </a:solidFill>
                <a:latin typeface="+mn-lt"/>
              </a:rPr>
              <a:t>%. </a:t>
            </a:r>
            <a:endParaRPr lang="en-US" sz="1200" b="1" kern="1200" baseline="0" dirty="0">
              <a:solidFill>
                <a:schemeClr val="tx1"/>
              </a:solidFill>
              <a:latin typeface="+mn-lt"/>
              <a:ea typeface="+mn-ea"/>
              <a:cs typeface="+mn-cs"/>
            </a:endParaRPr>
          </a:p>
          <a:p>
            <a:pPr marL="685800" lvl="1"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last stop in the slider</a:t>
            </a:r>
            <a:r>
              <a:rPr lang="en-US" sz="1200" kern="1200" dirty="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100%</a:t>
            </a:r>
            <a:r>
              <a:rPr lang="en-US" sz="1200" kern="1200" dirty="0">
                <a:solidFill>
                  <a:schemeClr val="tx1"/>
                </a:solidFill>
                <a:latin typeface="+mn-lt"/>
                <a:ea typeface="+mn-ea"/>
                <a:cs typeface="+mn-cs"/>
              </a:rPr>
              <a:t>.</a:t>
            </a:r>
          </a:p>
          <a:p>
            <a:pPr marL="1143000" lvl="2" indent="-228600">
              <a:buFont typeface="Arial" pitchFamily="34" charset="0"/>
              <a:buChar char="•"/>
            </a:pPr>
            <a:r>
              <a:rPr lang="en-US" sz="1200" dirty="0"/>
              <a:t>Click the button next to </a:t>
            </a:r>
            <a:r>
              <a:rPr lang="en-US" sz="1200" b="1" dirty="0"/>
              <a:t>Color</a:t>
            </a:r>
            <a:r>
              <a:rPr lang="en-US" sz="1200" dirty="0"/>
              <a:t>, </a:t>
            </a:r>
            <a:r>
              <a:rPr lang="en-US" sz="1200" kern="1200" dirty="0">
                <a:solidFill>
                  <a:schemeClr val="tx1"/>
                </a:solidFill>
                <a:latin typeface="+mn-lt"/>
                <a:ea typeface="+mn-ea"/>
                <a:cs typeface="+mn-cs"/>
              </a:rPr>
              <a:t>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Black, Text 1 </a:t>
            </a:r>
            <a:r>
              <a:rPr lang="en-US" sz="1200" b="0" baseline="0" dirty="0">
                <a:solidFill>
                  <a:schemeClr val="accent6"/>
                </a:solidFill>
                <a:latin typeface="+mn-lt"/>
              </a:rPr>
              <a:t>(first row, second option from the left).</a:t>
            </a:r>
          </a:p>
          <a:p>
            <a:pPr marL="1143000" lvl="2"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45</a:t>
            </a:r>
            <a:r>
              <a:rPr lang="en-US" sz="1200" b="0" baseline="0" dirty="0">
                <a:solidFill>
                  <a:schemeClr val="accent6"/>
                </a:solidFill>
                <a:latin typeface="+mn-lt"/>
              </a:rPr>
              <a:t>%. </a:t>
            </a:r>
            <a:endParaRPr lang="en-US" sz="1200" b="0" dirty="0"/>
          </a:p>
          <a:p>
            <a:pPr marL="228600" indent="-228600">
              <a:buFont typeface="+mj-lt"/>
              <a:buAutoNum type="arabicPeriod"/>
            </a:pPr>
            <a:r>
              <a:rPr lang="en-US" sz="1200" dirty="0"/>
              <a:t>Also in the </a:t>
            </a:r>
            <a:r>
              <a:rPr lang="en-US" sz="1200" b="1" dirty="0"/>
              <a:t>Format</a:t>
            </a:r>
            <a:r>
              <a:rPr lang="en-US" sz="1200" dirty="0"/>
              <a:t> </a:t>
            </a:r>
            <a:r>
              <a:rPr lang="en-US" sz="1200" b="1" dirty="0"/>
              <a:t>Shape</a:t>
            </a:r>
            <a:r>
              <a:rPr lang="en-US" sz="1200" dirty="0"/>
              <a:t> dialog box, click </a:t>
            </a:r>
            <a:r>
              <a:rPr lang="en-US" sz="1200" b="1" dirty="0"/>
              <a:t>Shadow</a:t>
            </a:r>
            <a:r>
              <a:rPr lang="en-US" sz="1200" dirty="0"/>
              <a:t> in the </a:t>
            </a:r>
            <a:r>
              <a:rPr lang="en-US" sz="1200" b="0" dirty="0"/>
              <a:t>left</a:t>
            </a:r>
            <a:r>
              <a:rPr lang="en-US" sz="1200" dirty="0"/>
              <a:t> pane, and in the </a:t>
            </a:r>
            <a:r>
              <a:rPr lang="en-US" sz="1200" b="1" dirty="0"/>
              <a:t>Shadow</a:t>
            </a:r>
            <a:r>
              <a:rPr lang="en-US" sz="1200" dirty="0"/>
              <a:t> pane, in the </a:t>
            </a:r>
            <a:r>
              <a:rPr lang="en-US" sz="1200" b="1" dirty="0"/>
              <a:t>Presets</a:t>
            </a:r>
            <a:r>
              <a:rPr lang="en-US" sz="1200" dirty="0"/>
              <a:t> list select </a:t>
            </a:r>
            <a:r>
              <a:rPr lang="en-US" sz="1200" b="1" dirty="0"/>
              <a:t>No</a:t>
            </a:r>
            <a:r>
              <a:rPr lang="en-US" sz="1200" dirty="0"/>
              <a:t> </a:t>
            </a:r>
            <a:r>
              <a:rPr lang="en-US" sz="1200" b="1" dirty="0"/>
              <a:t>Shadow</a:t>
            </a:r>
            <a:r>
              <a:rPr lang="en-US" sz="1200" dirty="0"/>
              <a:t>.</a:t>
            </a:r>
          </a:p>
          <a:p>
            <a:pPr marL="228600" indent="-228600">
              <a:buFont typeface="+mj-lt"/>
              <a:buAutoNum type="arabicPeriod"/>
            </a:pPr>
            <a:r>
              <a:rPr lang="en-US" sz="1200" dirty="0"/>
              <a:t>Also in the </a:t>
            </a:r>
            <a:r>
              <a:rPr lang="en-US" sz="1200" b="1" dirty="0"/>
              <a:t>Format</a:t>
            </a:r>
            <a:r>
              <a:rPr lang="en-US" sz="1200" dirty="0"/>
              <a:t> </a:t>
            </a:r>
            <a:r>
              <a:rPr lang="en-US" sz="1200" b="1" dirty="0"/>
              <a:t>Shape</a:t>
            </a:r>
            <a:r>
              <a:rPr lang="en-US" sz="1200" dirty="0"/>
              <a:t> dialog box, click </a:t>
            </a:r>
            <a:r>
              <a:rPr lang="en-US" sz="1200" b="1" dirty="0"/>
              <a:t>3-D</a:t>
            </a:r>
            <a:r>
              <a:rPr lang="en-US" sz="1200" dirty="0"/>
              <a:t> </a:t>
            </a:r>
            <a:r>
              <a:rPr lang="en-US" sz="1200" b="1" dirty="0"/>
              <a:t>Format</a:t>
            </a:r>
            <a:r>
              <a:rPr lang="en-US" sz="1200" dirty="0"/>
              <a:t> in the left pane, and in the </a:t>
            </a:r>
            <a:r>
              <a:rPr lang="en-US" sz="1200" b="1" dirty="0"/>
              <a:t>3-D</a:t>
            </a:r>
            <a:r>
              <a:rPr lang="en-US" sz="1200" dirty="0"/>
              <a:t> </a:t>
            </a:r>
            <a:r>
              <a:rPr lang="en-US" sz="1200" b="1" dirty="0"/>
              <a:t>Format</a:t>
            </a:r>
            <a:r>
              <a:rPr lang="en-US" sz="1200" dirty="0"/>
              <a:t> pane, under</a:t>
            </a:r>
            <a:r>
              <a:rPr lang="en-US" sz="1200" baseline="0" dirty="0"/>
              <a:t> </a:t>
            </a:r>
            <a:r>
              <a:rPr lang="en-US" sz="1200" b="1" baseline="0" dirty="0"/>
              <a:t>Bevel</a:t>
            </a:r>
            <a:r>
              <a:rPr lang="en-US" sz="1200" baseline="0" dirty="0"/>
              <a:t>, in the </a:t>
            </a:r>
            <a:r>
              <a:rPr lang="en-US" sz="1200" b="1" baseline="0" dirty="0"/>
              <a:t>Top</a:t>
            </a:r>
            <a:r>
              <a:rPr lang="en-US" sz="1200" baseline="0" dirty="0"/>
              <a:t> list select </a:t>
            </a:r>
            <a:r>
              <a:rPr lang="en-US" sz="1200" b="1" baseline="0" dirty="0"/>
              <a:t>No</a:t>
            </a:r>
            <a:r>
              <a:rPr lang="en-US" sz="1200" baseline="0" dirty="0"/>
              <a:t> </a:t>
            </a:r>
            <a:r>
              <a:rPr lang="en-US" sz="1200" b="1" baseline="0" dirty="0"/>
              <a:t>Bevel</a:t>
            </a:r>
            <a:r>
              <a:rPr lang="en-US" sz="1200" baseline="0" dirty="0"/>
              <a:t>.</a:t>
            </a:r>
            <a:endParaRPr lang="en-US" sz="1200" dirty="0"/>
          </a:p>
          <a:p>
            <a:pPr marL="228600" indent="-228600">
              <a:buFont typeface="+mj-lt"/>
              <a:buAutoNum type="arabicPeriod"/>
            </a:pPr>
            <a:r>
              <a:rPr lang="en-US" sz="1200" dirty="0"/>
              <a:t>Select the first from the top rectangle with bulleted text,</a:t>
            </a:r>
            <a:r>
              <a:rPr lang="en-US" sz="1200" baseline="0" dirty="0"/>
              <a:t> and then do the following:</a:t>
            </a:r>
          </a:p>
          <a:p>
            <a:pPr marL="685800" lvl="1" indent="-228600">
              <a:buFont typeface="+mj-lt"/>
              <a:buAutoNum type="arabicPeriod"/>
            </a:pPr>
            <a:r>
              <a:rPr lang="en-US" sz="1200" dirty="0"/>
              <a:t>On the </a:t>
            </a:r>
            <a:r>
              <a:rPr lang="en-US" sz="1200" b="1" dirty="0"/>
              <a:t>Home</a:t>
            </a:r>
            <a:r>
              <a:rPr lang="en-US" sz="1200" dirty="0"/>
              <a:t> tab, in the bottom right corner of the </a:t>
            </a:r>
            <a:r>
              <a:rPr lang="en-US" sz="1200" b="1" dirty="0"/>
              <a:t>Drawing</a:t>
            </a:r>
            <a:r>
              <a:rPr lang="en-US" sz="1200" baseline="0" dirty="0"/>
              <a:t> group, click the </a:t>
            </a:r>
            <a:r>
              <a:rPr lang="en-US" sz="1200" b="1" baseline="0" dirty="0"/>
              <a:t>Format</a:t>
            </a:r>
            <a:r>
              <a:rPr lang="en-US" sz="1200" baseline="0" dirty="0"/>
              <a:t> </a:t>
            </a:r>
            <a:r>
              <a:rPr lang="en-US" sz="1200" b="1" baseline="0" dirty="0"/>
              <a:t>Shape</a:t>
            </a:r>
            <a:r>
              <a:rPr lang="en-US" sz="1200" baseline="0" dirty="0"/>
              <a:t> dialog box launcher. In the </a:t>
            </a:r>
            <a:r>
              <a:rPr lang="en-US" sz="1200" b="1" baseline="0" dirty="0"/>
              <a:t>Format</a:t>
            </a:r>
            <a:r>
              <a:rPr lang="en-US" sz="1200" baseline="0" dirty="0"/>
              <a:t> </a:t>
            </a:r>
            <a:r>
              <a:rPr lang="en-US" sz="1200" b="1" baseline="0" dirty="0"/>
              <a:t>Shape</a:t>
            </a:r>
            <a:r>
              <a:rPr lang="en-US" sz="1200" baseline="0" dirty="0"/>
              <a:t> dialog box, click </a:t>
            </a:r>
            <a:r>
              <a:rPr lang="en-US" sz="1200" b="1" baseline="0" dirty="0"/>
              <a:t>Line</a:t>
            </a:r>
            <a:r>
              <a:rPr lang="en-US" sz="1200" baseline="0" dirty="0"/>
              <a:t> </a:t>
            </a:r>
            <a:r>
              <a:rPr lang="en-US" sz="1200" b="1" baseline="0" dirty="0"/>
              <a:t>Color</a:t>
            </a:r>
            <a:r>
              <a:rPr lang="en-US" sz="1200" baseline="0" dirty="0"/>
              <a:t> in the left pane, and in the </a:t>
            </a:r>
            <a:r>
              <a:rPr lang="en-US" sz="1200" b="1" baseline="0" dirty="0"/>
              <a:t>Line</a:t>
            </a:r>
            <a:r>
              <a:rPr lang="en-US" sz="1200" baseline="0" dirty="0"/>
              <a:t> </a:t>
            </a:r>
            <a:r>
              <a:rPr lang="en-US" sz="1200" b="1" baseline="0" dirty="0"/>
              <a:t>Color</a:t>
            </a:r>
            <a:r>
              <a:rPr lang="en-US" sz="1200" baseline="0" dirty="0"/>
              <a:t> pane do the following:</a:t>
            </a:r>
          </a:p>
          <a:p>
            <a:pPr marL="1143000" lvl="2" indent="-228600">
              <a:buFont typeface="+mj-lt"/>
              <a:buAutoNum type="arabicPeriod"/>
            </a:pPr>
            <a:r>
              <a:rPr lang="en-US" sz="1200" kern="1200" dirty="0">
                <a:solidFill>
                  <a:schemeClr val="tx1"/>
                </a:solidFill>
                <a:latin typeface="+mn-lt"/>
                <a:ea typeface="+mn-ea"/>
                <a:cs typeface="+mn-cs"/>
              </a:rPr>
              <a:t>Click</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Gradient</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fill</a:t>
            </a:r>
            <a:r>
              <a:rPr lang="en-US" sz="1200" kern="1200" baseline="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143000" lvl="2" indent="-228600">
              <a:buFont typeface="+mj-lt"/>
              <a:buAutoNum type="arabicPeriod"/>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Type</a:t>
            </a:r>
            <a:r>
              <a:rPr lang="en-US" sz="1200" kern="1200" dirty="0">
                <a:solidFill>
                  <a:schemeClr val="tx1"/>
                </a:solidFill>
                <a:latin typeface="+mn-lt"/>
                <a:ea typeface="+mn-ea"/>
                <a:cs typeface="+mn-cs"/>
              </a:rPr>
              <a:t> list, select </a:t>
            </a:r>
            <a:r>
              <a:rPr lang="en-US" sz="1200" b="1" kern="1200" dirty="0">
                <a:solidFill>
                  <a:schemeClr val="tx1"/>
                </a:solidFill>
                <a:latin typeface="+mn-lt"/>
                <a:ea typeface="+mn-ea"/>
                <a:cs typeface="+mn-cs"/>
              </a:rPr>
              <a:t>Linear</a:t>
            </a:r>
            <a:r>
              <a:rPr lang="en-US" sz="1200" kern="1200" dirty="0">
                <a:solidFill>
                  <a:schemeClr val="tx1"/>
                </a:solidFill>
                <a:latin typeface="+mn-lt"/>
                <a:ea typeface="+mn-ea"/>
                <a:cs typeface="+mn-cs"/>
              </a:rPr>
              <a:t>.</a:t>
            </a:r>
          </a:p>
          <a:p>
            <a:pPr marL="1143000" lvl="2" indent="-228600">
              <a:buFont typeface="+mj-lt"/>
              <a:buAutoNum type="arabicPeriod"/>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Direction</a:t>
            </a:r>
            <a:r>
              <a:rPr lang="en-US" sz="1200" kern="1200" dirty="0">
                <a:solidFill>
                  <a:schemeClr val="tx1"/>
                </a:solidFill>
                <a:latin typeface="+mn-lt"/>
                <a:ea typeface="+mn-ea"/>
                <a:cs typeface="+mn-cs"/>
              </a:rPr>
              <a:t>, and then click </a:t>
            </a:r>
            <a:r>
              <a:rPr lang="en-US" sz="1200" b="1" kern="1200" dirty="0">
                <a:solidFill>
                  <a:schemeClr val="tx1"/>
                </a:solidFill>
                <a:latin typeface="+mn-lt"/>
                <a:ea typeface="+mn-ea"/>
                <a:cs typeface="+mn-cs"/>
              </a:rPr>
              <a:t>Linear</a:t>
            </a:r>
            <a:r>
              <a:rPr lang="en-US" sz="1200" b="1" kern="1200" baseline="0" dirty="0">
                <a:solidFill>
                  <a:schemeClr val="tx1"/>
                </a:solidFill>
                <a:latin typeface="+mn-lt"/>
                <a:ea typeface="+mn-ea"/>
                <a:cs typeface="+mn-cs"/>
              </a:rPr>
              <a:t> Down </a:t>
            </a:r>
            <a:r>
              <a:rPr lang="en-US" sz="1200" b="0" kern="1200" dirty="0">
                <a:solidFill>
                  <a:schemeClr val="tx1"/>
                </a:solidFill>
                <a:latin typeface="+mn-lt"/>
                <a:ea typeface="+mn-ea"/>
                <a:cs typeface="+mn-cs"/>
              </a:rPr>
              <a:t>(first row, second option from the left). </a:t>
            </a:r>
            <a:endParaRPr lang="en-US" sz="1200" b="1" kern="1200" dirty="0">
              <a:solidFill>
                <a:schemeClr val="tx1"/>
              </a:solidFill>
              <a:latin typeface="+mn-lt"/>
              <a:ea typeface="+mn-ea"/>
              <a:cs typeface="+mn-cs"/>
            </a:endParaRPr>
          </a:p>
          <a:p>
            <a:pPr marL="685800" lvl="1" indent="-228600">
              <a:buFont typeface="+mj-lt"/>
              <a:buAutoNum type="arabicPeriod"/>
            </a:pPr>
            <a:r>
              <a:rPr lang="en-US" sz="1200" kern="1200" dirty="0">
                <a:solidFill>
                  <a:schemeClr val="tx1"/>
                </a:solidFill>
                <a:latin typeface="+mn-lt"/>
                <a:ea typeface="+mn-ea"/>
                <a:cs typeface="+mn-cs"/>
              </a:rPr>
              <a:t>Under </a:t>
            </a:r>
            <a:r>
              <a:rPr lang="en-US" sz="1200" b="1" kern="1200" dirty="0">
                <a:solidFill>
                  <a:schemeClr val="tx1"/>
                </a:solidFill>
                <a:latin typeface="+mn-lt"/>
                <a:ea typeface="+mn-ea"/>
                <a:cs typeface="+mn-cs"/>
              </a:rPr>
              <a:t>Gradient stops</a:t>
            </a:r>
            <a:r>
              <a:rPr lang="en-US" sz="1200" kern="1200" dirty="0">
                <a:solidFill>
                  <a:schemeClr val="tx1"/>
                </a:solidFill>
                <a:latin typeface="+mn-lt"/>
                <a:ea typeface="+mn-ea"/>
                <a:cs typeface="+mn-cs"/>
              </a:rPr>
              <a:t>, click </a:t>
            </a:r>
            <a:r>
              <a:rPr lang="en-US" sz="1200" b="1" kern="1200" dirty="0">
                <a:solidFill>
                  <a:schemeClr val="tx1"/>
                </a:solidFill>
                <a:latin typeface="+mn-lt"/>
                <a:ea typeface="+mn-ea"/>
                <a:cs typeface="+mn-cs"/>
              </a:rPr>
              <a:t>Add</a:t>
            </a:r>
            <a:r>
              <a:rPr lang="en-US" sz="1200" b="0" kern="1200" dirty="0">
                <a:solidFill>
                  <a:schemeClr val="tx1"/>
                </a:solidFill>
                <a:latin typeface="+mn-lt"/>
                <a:ea typeface="+mn-ea"/>
                <a:cs typeface="+mn-cs"/>
              </a:rPr>
              <a:t> or </a:t>
            </a:r>
            <a:r>
              <a:rPr lang="en-US" sz="1200" b="1" kern="1200" dirty="0">
                <a:solidFill>
                  <a:schemeClr val="tx1"/>
                </a:solidFill>
                <a:latin typeface="+mn-lt"/>
                <a:ea typeface="+mn-ea"/>
                <a:cs typeface="+mn-cs"/>
              </a:rPr>
              <a:t>Remove</a:t>
            </a:r>
            <a:r>
              <a:rPr lang="en-US" sz="1200" kern="1200" dirty="0">
                <a:solidFill>
                  <a:schemeClr val="tx1"/>
                </a:solidFill>
                <a:latin typeface="+mn-lt"/>
                <a:ea typeface="+mn-ea"/>
                <a:cs typeface="+mn-cs"/>
              </a:rPr>
              <a:t> until two stops appear on the slider.</a:t>
            </a:r>
            <a:r>
              <a:rPr lang="en-US" sz="1200" kern="1200" baseline="0" dirty="0">
                <a:solidFill>
                  <a:schemeClr val="tx1"/>
                </a:solidFill>
                <a:latin typeface="+mn-lt"/>
                <a:ea typeface="+mn-ea"/>
                <a:cs typeface="+mn-cs"/>
              </a:rPr>
              <a:t> C</a:t>
            </a:r>
            <a:r>
              <a:rPr lang="en-US" sz="1200" kern="1200" dirty="0">
                <a:solidFill>
                  <a:schemeClr val="tx1"/>
                </a:solidFill>
                <a:latin typeface="+mn-lt"/>
                <a:ea typeface="+mn-ea"/>
                <a:cs typeface="+mn-cs"/>
              </a:rPr>
              <a:t>ustomize the gradient stops as follows:</a:t>
            </a: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1" kern="1200" dirty="0">
                <a:solidFill>
                  <a:schemeClr val="tx1"/>
                </a:solidFill>
                <a:latin typeface="+mn-lt"/>
                <a:ea typeface="+mn-ea"/>
                <a:cs typeface="+mn-cs"/>
              </a:rPr>
              <a:t>Stop 1 </a:t>
            </a:r>
            <a:r>
              <a:rPr lang="en-US" sz="1200" kern="1200" dirty="0">
                <a:solidFill>
                  <a:schemeClr val="tx1"/>
                </a:solidFill>
                <a:latin typeface="+mn-lt"/>
                <a:ea typeface="+mn-ea"/>
                <a:cs typeface="+mn-cs"/>
              </a:rPr>
              <a:t>on the slider, and then do the following:</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0%</a:t>
            </a:r>
            <a:r>
              <a:rPr lang="en-US" sz="1200" b="0" kern="1200" dirty="0">
                <a:solidFill>
                  <a:schemeClr val="tx1"/>
                </a:solidFill>
                <a:latin typeface="+mn-lt"/>
                <a:ea typeface="+mn-ea"/>
                <a:cs typeface="+mn-cs"/>
              </a:rPr>
              <a:t>.</a:t>
            </a:r>
          </a:p>
          <a:p>
            <a:pPr marL="1600200" lvl="3" indent="-228600">
              <a:buFont typeface="Arial" pitchFamily="34" charset="0"/>
              <a:buChar char="•"/>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Color</a:t>
            </a:r>
            <a:r>
              <a:rPr lang="en-US" sz="1200" kern="1200" dirty="0">
                <a:solidFill>
                  <a:schemeClr val="tx1"/>
                </a:solidFill>
                <a:latin typeface="+mn-lt"/>
                <a:ea typeface="+mn-ea"/>
                <a:cs typeface="+mn-cs"/>
              </a:rPr>
              <a:t>, 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Orange, Accent 2 </a:t>
            </a:r>
            <a:r>
              <a:rPr lang="en-US" sz="1200" b="0" baseline="0" dirty="0">
                <a:solidFill>
                  <a:schemeClr val="accent6"/>
                </a:solidFill>
                <a:latin typeface="+mn-lt"/>
              </a:rPr>
              <a:t>(first row, sixth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100</a:t>
            </a:r>
            <a:r>
              <a:rPr lang="en-US" sz="1200" b="0" baseline="0" dirty="0">
                <a:solidFill>
                  <a:schemeClr val="accent6"/>
                </a:solidFill>
                <a:latin typeface="+mn-lt"/>
              </a:rPr>
              <a:t>%. </a:t>
            </a:r>
            <a:endParaRPr lang="en-US" sz="1200" b="1" kern="1200" baseline="0" dirty="0">
              <a:solidFill>
                <a:schemeClr val="tx1"/>
              </a:solidFill>
              <a:latin typeface="+mn-lt"/>
              <a:ea typeface="+mn-ea"/>
              <a:cs typeface="+mn-cs"/>
            </a:endParaRP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1" kern="1200" dirty="0">
                <a:solidFill>
                  <a:schemeClr val="tx1"/>
                </a:solidFill>
                <a:latin typeface="+mn-lt"/>
                <a:ea typeface="+mn-ea"/>
                <a:cs typeface="+mn-cs"/>
              </a:rPr>
              <a:t>Stop 2 </a:t>
            </a:r>
            <a:r>
              <a:rPr lang="en-US" sz="1200" kern="1200" dirty="0">
                <a:solidFill>
                  <a:schemeClr val="tx1"/>
                </a:solidFill>
                <a:latin typeface="+mn-lt"/>
                <a:ea typeface="+mn-ea"/>
                <a:cs typeface="+mn-cs"/>
              </a:rPr>
              <a:t>on the slider, and then do the following: </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100%</a:t>
            </a:r>
            <a:r>
              <a:rPr lang="en-US" sz="1200" kern="1200" dirty="0">
                <a:solidFill>
                  <a:schemeClr val="tx1"/>
                </a:solidFill>
                <a:latin typeface="+mn-lt"/>
                <a:ea typeface="+mn-ea"/>
                <a:cs typeface="+mn-cs"/>
              </a:rPr>
              <a:t>.</a:t>
            </a:r>
          </a:p>
          <a:p>
            <a:pPr marL="1600200" lvl="3" indent="-228600">
              <a:buFont typeface="Arial" pitchFamily="34" charset="0"/>
              <a:buChar char="•"/>
            </a:pPr>
            <a:r>
              <a:rPr lang="en-US" sz="1200" dirty="0"/>
              <a:t>Click the button next to </a:t>
            </a:r>
            <a:r>
              <a:rPr lang="en-US" sz="1200" b="1" dirty="0"/>
              <a:t>Color</a:t>
            </a:r>
            <a:r>
              <a:rPr lang="en-US" sz="1200" dirty="0"/>
              <a:t>, </a:t>
            </a:r>
            <a:r>
              <a:rPr lang="en-US" sz="1200" kern="1200" dirty="0">
                <a:solidFill>
                  <a:schemeClr val="tx1"/>
                </a:solidFill>
                <a:latin typeface="+mn-lt"/>
                <a:ea typeface="+mn-ea"/>
                <a:cs typeface="+mn-cs"/>
              </a:rPr>
              <a:t>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Orange, Accent 2 </a:t>
            </a:r>
            <a:r>
              <a:rPr lang="en-US" sz="1200" b="0" baseline="0" dirty="0">
                <a:solidFill>
                  <a:schemeClr val="accent6"/>
                </a:solidFill>
                <a:latin typeface="+mn-lt"/>
              </a:rPr>
              <a:t>(first row, sixth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0</a:t>
            </a:r>
            <a:r>
              <a:rPr lang="en-US" sz="1200" b="0" baseline="0" dirty="0">
                <a:solidFill>
                  <a:schemeClr val="accent6"/>
                </a:solidFill>
                <a:latin typeface="+mn-lt"/>
              </a:rPr>
              <a:t>%. </a:t>
            </a:r>
            <a:endParaRPr lang="en-US" sz="1200" dirty="0"/>
          </a:p>
          <a:p>
            <a:pPr marL="228600" indent="-228600">
              <a:buFont typeface="+mj-lt"/>
              <a:buAutoNum type="arabicPeriod"/>
            </a:pPr>
            <a:r>
              <a:rPr lang="en-US" sz="1200" dirty="0"/>
              <a:t>Select the second from the top rectangle with bulleted text, and then do the following:</a:t>
            </a:r>
          </a:p>
          <a:p>
            <a:pPr marL="685800" lvl="1" indent="-228600">
              <a:buFont typeface="+mj-lt"/>
              <a:buAutoNum type="arabicPeriod"/>
            </a:pPr>
            <a:r>
              <a:rPr lang="en-US" sz="1200" dirty="0"/>
              <a:t>On the </a:t>
            </a:r>
            <a:r>
              <a:rPr lang="en-US" sz="1200" b="1" dirty="0"/>
              <a:t>Home</a:t>
            </a:r>
            <a:r>
              <a:rPr lang="en-US" sz="1200" dirty="0"/>
              <a:t> tab, in the bottom right corner of the </a:t>
            </a:r>
            <a:r>
              <a:rPr lang="en-US" sz="1200" b="1" dirty="0"/>
              <a:t>Drawing</a:t>
            </a:r>
            <a:r>
              <a:rPr lang="en-US" sz="1200" baseline="0" dirty="0"/>
              <a:t> group, click the </a:t>
            </a:r>
            <a:r>
              <a:rPr lang="en-US" sz="1200" b="1" baseline="0" dirty="0"/>
              <a:t>Format</a:t>
            </a:r>
            <a:r>
              <a:rPr lang="en-US" sz="1200" baseline="0" dirty="0"/>
              <a:t> </a:t>
            </a:r>
            <a:r>
              <a:rPr lang="en-US" sz="1200" b="1" baseline="0" dirty="0"/>
              <a:t>Shape</a:t>
            </a:r>
            <a:r>
              <a:rPr lang="en-US" sz="1200" baseline="0" dirty="0"/>
              <a:t> dialog box launcher. In the </a:t>
            </a:r>
            <a:r>
              <a:rPr lang="en-US" sz="1200" b="1" baseline="0" dirty="0"/>
              <a:t>Format</a:t>
            </a:r>
            <a:r>
              <a:rPr lang="en-US" sz="1200" baseline="0" dirty="0"/>
              <a:t> </a:t>
            </a:r>
            <a:r>
              <a:rPr lang="en-US" sz="1200" b="1" baseline="0" dirty="0"/>
              <a:t>Shape</a:t>
            </a:r>
            <a:r>
              <a:rPr lang="en-US" sz="1200" baseline="0" dirty="0"/>
              <a:t> dialog box, click </a:t>
            </a:r>
            <a:r>
              <a:rPr lang="en-US" sz="1200" b="1" baseline="0" dirty="0"/>
              <a:t>Line</a:t>
            </a:r>
            <a:r>
              <a:rPr lang="en-US" sz="1200" baseline="0" dirty="0"/>
              <a:t> </a:t>
            </a:r>
            <a:r>
              <a:rPr lang="en-US" sz="1200" b="1" baseline="0" dirty="0"/>
              <a:t>Color</a:t>
            </a:r>
            <a:r>
              <a:rPr lang="en-US" sz="1200" baseline="0" dirty="0"/>
              <a:t> in the left pane, and in the </a:t>
            </a:r>
            <a:r>
              <a:rPr lang="en-US" sz="1200" b="1" baseline="0" dirty="0"/>
              <a:t>Line</a:t>
            </a:r>
            <a:r>
              <a:rPr lang="en-US" sz="1200" baseline="0" dirty="0"/>
              <a:t> </a:t>
            </a:r>
            <a:r>
              <a:rPr lang="en-US" sz="1200" b="1" baseline="0" dirty="0"/>
              <a:t>Color</a:t>
            </a:r>
            <a:r>
              <a:rPr lang="en-US" sz="1200" baseline="0" dirty="0"/>
              <a:t> pane do the following:</a:t>
            </a:r>
          </a:p>
          <a:p>
            <a:pPr marL="1143000" lvl="2" indent="-228600">
              <a:buFont typeface="+mj-lt"/>
              <a:buAutoNum type="arabicPeriod"/>
            </a:pPr>
            <a:r>
              <a:rPr lang="en-US" sz="1200" kern="1200" dirty="0">
                <a:solidFill>
                  <a:schemeClr val="tx1"/>
                </a:solidFill>
                <a:latin typeface="+mn-lt"/>
                <a:ea typeface="+mn-ea"/>
                <a:cs typeface="+mn-cs"/>
              </a:rPr>
              <a:t>Click</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Gradient</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fill</a:t>
            </a:r>
            <a:r>
              <a:rPr lang="en-US" sz="1200" kern="1200" baseline="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143000" lvl="2" indent="-228600">
              <a:buFont typeface="+mj-lt"/>
              <a:buAutoNum type="arabicPeriod"/>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Type</a:t>
            </a:r>
            <a:r>
              <a:rPr lang="en-US" sz="1200" kern="1200" dirty="0">
                <a:solidFill>
                  <a:schemeClr val="tx1"/>
                </a:solidFill>
                <a:latin typeface="+mn-lt"/>
                <a:ea typeface="+mn-ea"/>
                <a:cs typeface="+mn-cs"/>
              </a:rPr>
              <a:t> list, select </a:t>
            </a:r>
            <a:r>
              <a:rPr lang="en-US" sz="1200" b="1" kern="1200" dirty="0">
                <a:solidFill>
                  <a:schemeClr val="tx1"/>
                </a:solidFill>
                <a:latin typeface="+mn-lt"/>
                <a:ea typeface="+mn-ea"/>
                <a:cs typeface="+mn-cs"/>
              </a:rPr>
              <a:t>Linear</a:t>
            </a:r>
            <a:r>
              <a:rPr lang="en-US" sz="1200" kern="1200" dirty="0">
                <a:solidFill>
                  <a:schemeClr val="tx1"/>
                </a:solidFill>
                <a:latin typeface="+mn-lt"/>
                <a:ea typeface="+mn-ea"/>
                <a:cs typeface="+mn-cs"/>
              </a:rPr>
              <a:t>.</a:t>
            </a:r>
          </a:p>
          <a:p>
            <a:pPr marL="1143000" lvl="2" indent="-228600">
              <a:buFont typeface="+mj-lt"/>
              <a:buAutoNum type="arabicPeriod"/>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Direction</a:t>
            </a:r>
            <a:r>
              <a:rPr lang="en-US" sz="1200" kern="1200" dirty="0">
                <a:solidFill>
                  <a:schemeClr val="tx1"/>
                </a:solidFill>
                <a:latin typeface="+mn-lt"/>
                <a:ea typeface="+mn-ea"/>
                <a:cs typeface="+mn-cs"/>
              </a:rPr>
              <a:t>, and then click </a:t>
            </a:r>
            <a:r>
              <a:rPr lang="en-US" sz="1200" b="1" kern="1200" dirty="0">
                <a:solidFill>
                  <a:schemeClr val="tx1"/>
                </a:solidFill>
                <a:latin typeface="+mn-lt"/>
                <a:ea typeface="+mn-ea"/>
                <a:cs typeface="+mn-cs"/>
              </a:rPr>
              <a:t>Linear</a:t>
            </a:r>
            <a:r>
              <a:rPr lang="en-US" sz="1200" b="1" kern="1200" baseline="0" dirty="0">
                <a:solidFill>
                  <a:schemeClr val="tx1"/>
                </a:solidFill>
                <a:latin typeface="+mn-lt"/>
                <a:ea typeface="+mn-ea"/>
                <a:cs typeface="+mn-cs"/>
              </a:rPr>
              <a:t> Down </a:t>
            </a:r>
            <a:r>
              <a:rPr lang="en-US" sz="1200" b="0" kern="1200" dirty="0">
                <a:solidFill>
                  <a:schemeClr val="tx1"/>
                </a:solidFill>
                <a:latin typeface="+mn-lt"/>
                <a:ea typeface="+mn-ea"/>
                <a:cs typeface="+mn-cs"/>
              </a:rPr>
              <a:t>(first row, second option from the left). </a:t>
            </a:r>
            <a:endParaRPr lang="en-US" sz="1200" b="1" kern="1200" dirty="0">
              <a:solidFill>
                <a:schemeClr val="tx1"/>
              </a:solidFill>
              <a:latin typeface="+mn-lt"/>
              <a:ea typeface="+mn-ea"/>
              <a:cs typeface="+mn-cs"/>
            </a:endParaRPr>
          </a:p>
          <a:p>
            <a:pPr marL="685800" lvl="1" indent="-228600">
              <a:buFont typeface="+mj-lt"/>
              <a:buAutoNum type="arabicPeriod"/>
            </a:pPr>
            <a:r>
              <a:rPr lang="en-US" sz="1200" kern="1200" dirty="0">
                <a:solidFill>
                  <a:schemeClr val="tx1"/>
                </a:solidFill>
                <a:latin typeface="+mn-lt"/>
                <a:ea typeface="+mn-ea"/>
                <a:cs typeface="+mn-cs"/>
              </a:rPr>
              <a:t>Under </a:t>
            </a:r>
            <a:r>
              <a:rPr lang="en-US" sz="1200" b="1" kern="1200" dirty="0">
                <a:solidFill>
                  <a:schemeClr val="tx1"/>
                </a:solidFill>
                <a:latin typeface="+mn-lt"/>
                <a:ea typeface="+mn-ea"/>
                <a:cs typeface="+mn-cs"/>
              </a:rPr>
              <a:t>Gradient stops</a:t>
            </a:r>
            <a:r>
              <a:rPr lang="en-US" sz="1200" kern="1200" dirty="0">
                <a:solidFill>
                  <a:schemeClr val="tx1"/>
                </a:solidFill>
                <a:latin typeface="+mn-lt"/>
                <a:ea typeface="+mn-ea"/>
                <a:cs typeface="+mn-cs"/>
              </a:rPr>
              <a:t>, click </a:t>
            </a:r>
            <a:r>
              <a:rPr lang="en-US" sz="1200" b="1" kern="1200" dirty="0">
                <a:solidFill>
                  <a:schemeClr val="tx1"/>
                </a:solidFill>
                <a:latin typeface="+mn-lt"/>
                <a:ea typeface="+mn-ea"/>
                <a:cs typeface="+mn-cs"/>
              </a:rPr>
              <a:t>Add gradient stop</a:t>
            </a:r>
            <a:r>
              <a:rPr lang="en-US" sz="1200" b="0" kern="1200" dirty="0">
                <a:solidFill>
                  <a:schemeClr val="tx1"/>
                </a:solidFill>
                <a:latin typeface="+mn-lt"/>
                <a:ea typeface="+mn-ea"/>
                <a:cs typeface="+mn-cs"/>
              </a:rPr>
              <a:t> or </a:t>
            </a:r>
            <a:r>
              <a:rPr lang="en-US" sz="1200" b="1" kern="1200" dirty="0">
                <a:solidFill>
                  <a:schemeClr val="tx1"/>
                </a:solidFill>
                <a:latin typeface="+mn-lt"/>
                <a:ea typeface="+mn-ea"/>
                <a:cs typeface="+mn-cs"/>
              </a:rPr>
              <a:t>Remove gradient stop</a:t>
            </a:r>
            <a:r>
              <a:rPr lang="en-US" sz="1200" kern="1200" dirty="0">
                <a:solidFill>
                  <a:schemeClr val="tx1"/>
                </a:solidFill>
                <a:latin typeface="+mn-lt"/>
                <a:ea typeface="+mn-ea"/>
                <a:cs typeface="+mn-cs"/>
              </a:rPr>
              <a:t> until two stops appear on the slider.</a:t>
            </a:r>
            <a:r>
              <a:rPr lang="en-US" sz="1200" kern="1200" baseline="0" dirty="0">
                <a:solidFill>
                  <a:schemeClr val="tx1"/>
                </a:solidFill>
                <a:latin typeface="+mn-lt"/>
                <a:ea typeface="+mn-ea"/>
                <a:cs typeface="+mn-cs"/>
              </a:rPr>
              <a:t> C</a:t>
            </a:r>
            <a:r>
              <a:rPr lang="en-US" sz="1200" kern="1200" dirty="0">
                <a:solidFill>
                  <a:schemeClr val="tx1"/>
                </a:solidFill>
                <a:latin typeface="+mn-lt"/>
                <a:ea typeface="+mn-ea"/>
                <a:cs typeface="+mn-cs"/>
              </a:rPr>
              <a:t>ustomize the gradient stops as follows:</a:t>
            </a: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first stop on the slider</a:t>
            </a:r>
            <a:r>
              <a:rPr lang="en-US" sz="1200" kern="1200" dirty="0">
                <a:solidFill>
                  <a:schemeClr val="tx1"/>
                </a:solidFill>
                <a:latin typeface="+mn-lt"/>
                <a:ea typeface="+mn-ea"/>
                <a:cs typeface="+mn-cs"/>
              </a:rPr>
              <a:t>, and then do the following:</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0%</a:t>
            </a:r>
            <a:r>
              <a:rPr lang="en-US" sz="1200" b="0" kern="1200" dirty="0">
                <a:solidFill>
                  <a:schemeClr val="tx1"/>
                </a:solidFill>
                <a:latin typeface="+mn-lt"/>
                <a:ea typeface="+mn-ea"/>
                <a:cs typeface="+mn-cs"/>
              </a:rPr>
              <a:t>.</a:t>
            </a:r>
          </a:p>
          <a:p>
            <a:pPr marL="1600200" lvl="3" indent="-228600">
              <a:buFont typeface="Arial" pitchFamily="34" charset="0"/>
              <a:buChar char="•"/>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Color</a:t>
            </a:r>
            <a:r>
              <a:rPr lang="en-US" sz="1200" kern="1200" dirty="0">
                <a:solidFill>
                  <a:schemeClr val="tx1"/>
                </a:solidFill>
                <a:latin typeface="+mn-lt"/>
                <a:ea typeface="+mn-ea"/>
                <a:cs typeface="+mn-cs"/>
              </a:rPr>
              <a:t>, 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Olive Green, Accent 3 </a:t>
            </a:r>
            <a:r>
              <a:rPr lang="en-US" sz="1200" b="0" baseline="0" dirty="0">
                <a:solidFill>
                  <a:schemeClr val="accent6"/>
                </a:solidFill>
                <a:latin typeface="+mn-lt"/>
              </a:rPr>
              <a:t>(first row, sixth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100</a:t>
            </a:r>
            <a:r>
              <a:rPr lang="en-US" sz="1200" b="0" baseline="0" dirty="0">
                <a:solidFill>
                  <a:schemeClr val="accent6"/>
                </a:solidFill>
                <a:latin typeface="+mn-lt"/>
              </a:rPr>
              <a:t>%. </a:t>
            </a:r>
            <a:endParaRPr lang="en-US" sz="1200" b="1" kern="1200" baseline="0" dirty="0">
              <a:solidFill>
                <a:schemeClr val="tx1"/>
              </a:solidFill>
              <a:latin typeface="+mn-lt"/>
              <a:ea typeface="+mn-ea"/>
              <a:cs typeface="+mn-cs"/>
            </a:endParaRP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last stop on</a:t>
            </a:r>
            <a:r>
              <a:rPr lang="en-US" sz="1200" b="0" kern="1200" baseline="0" dirty="0">
                <a:solidFill>
                  <a:schemeClr val="tx1"/>
                </a:solidFill>
                <a:latin typeface="+mn-lt"/>
                <a:ea typeface="+mn-ea"/>
                <a:cs typeface="+mn-cs"/>
              </a:rPr>
              <a:t> the slider, </a:t>
            </a:r>
            <a:r>
              <a:rPr lang="en-US" sz="1200" kern="1200" dirty="0">
                <a:solidFill>
                  <a:schemeClr val="tx1"/>
                </a:solidFill>
                <a:latin typeface="+mn-lt"/>
                <a:ea typeface="+mn-ea"/>
                <a:cs typeface="+mn-cs"/>
              </a:rPr>
              <a:t>and then do the following: </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100%</a:t>
            </a:r>
            <a:r>
              <a:rPr lang="en-US" sz="1200" kern="1200" dirty="0">
                <a:solidFill>
                  <a:schemeClr val="tx1"/>
                </a:solidFill>
                <a:latin typeface="+mn-lt"/>
                <a:ea typeface="+mn-ea"/>
                <a:cs typeface="+mn-cs"/>
              </a:rPr>
              <a:t>.</a:t>
            </a:r>
          </a:p>
          <a:p>
            <a:pPr marL="1600200" lvl="3" indent="-228600">
              <a:buFont typeface="Arial" pitchFamily="34" charset="0"/>
              <a:buChar char="•"/>
            </a:pPr>
            <a:r>
              <a:rPr lang="en-US" sz="1200" dirty="0"/>
              <a:t>Click the button next to </a:t>
            </a:r>
            <a:r>
              <a:rPr lang="en-US" sz="1200" b="1" dirty="0"/>
              <a:t>Color</a:t>
            </a:r>
            <a:r>
              <a:rPr lang="en-US" sz="1200" dirty="0"/>
              <a:t>, </a:t>
            </a:r>
            <a:r>
              <a:rPr lang="en-US" sz="1200" kern="1200" dirty="0">
                <a:solidFill>
                  <a:schemeClr val="tx1"/>
                </a:solidFill>
                <a:latin typeface="+mn-lt"/>
                <a:ea typeface="+mn-ea"/>
                <a:cs typeface="+mn-cs"/>
              </a:rPr>
              <a:t>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Olive Green, Accent 3 </a:t>
            </a:r>
            <a:r>
              <a:rPr lang="en-US" sz="1200" b="0" baseline="0" dirty="0">
                <a:solidFill>
                  <a:schemeClr val="accent6"/>
                </a:solidFill>
                <a:latin typeface="+mn-lt"/>
              </a:rPr>
              <a:t>(first row, sixth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0</a:t>
            </a:r>
            <a:r>
              <a:rPr lang="en-US" sz="1200" b="0" baseline="0" dirty="0">
                <a:solidFill>
                  <a:schemeClr val="accent6"/>
                </a:solidFill>
                <a:latin typeface="+mn-lt"/>
              </a:rPr>
              <a:t>%.</a:t>
            </a:r>
            <a:endParaRPr lang="en-US" sz="1200" dirty="0"/>
          </a:p>
          <a:p>
            <a:pPr marL="228600" indent="-228600">
              <a:buFont typeface="+mj-lt"/>
              <a:buAutoNum type="arabicPeriod"/>
            </a:pPr>
            <a:r>
              <a:rPr lang="en-US" sz="1200" dirty="0"/>
              <a:t>Select the third from the top rectangle with bulleted text, and then do the following:</a:t>
            </a:r>
          </a:p>
          <a:p>
            <a:pPr marL="685800" lvl="1" indent="-228600">
              <a:buFont typeface="+mj-lt"/>
              <a:buAutoNum type="arabicPeriod"/>
            </a:pPr>
            <a:r>
              <a:rPr lang="en-US" sz="1200" dirty="0"/>
              <a:t>On the </a:t>
            </a:r>
            <a:r>
              <a:rPr lang="en-US" sz="1200" b="1" dirty="0"/>
              <a:t>Home</a:t>
            </a:r>
            <a:r>
              <a:rPr lang="en-US" sz="1200" dirty="0"/>
              <a:t> tab, in the bottom right corner of the </a:t>
            </a:r>
            <a:r>
              <a:rPr lang="en-US" sz="1200" b="1" dirty="0"/>
              <a:t>Drawing</a:t>
            </a:r>
            <a:r>
              <a:rPr lang="en-US" sz="1200" baseline="0" dirty="0"/>
              <a:t> group, click the </a:t>
            </a:r>
            <a:r>
              <a:rPr lang="en-US" sz="1200" b="1" baseline="0" dirty="0"/>
              <a:t>Format</a:t>
            </a:r>
            <a:r>
              <a:rPr lang="en-US" sz="1200" baseline="0" dirty="0"/>
              <a:t> </a:t>
            </a:r>
            <a:r>
              <a:rPr lang="en-US" sz="1200" b="1" baseline="0" dirty="0"/>
              <a:t>Shape</a:t>
            </a:r>
            <a:r>
              <a:rPr lang="en-US" sz="1200" baseline="0" dirty="0"/>
              <a:t> dialog box launcher. In the </a:t>
            </a:r>
            <a:r>
              <a:rPr lang="en-US" sz="1200" b="1" baseline="0" dirty="0"/>
              <a:t>Format</a:t>
            </a:r>
            <a:r>
              <a:rPr lang="en-US" sz="1200" baseline="0" dirty="0"/>
              <a:t> </a:t>
            </a:r>
            <a:r>
              <a:rPr lang="en-US" sz="1200" b="1" baseline="0" dirty="0"/>
              <a:t>Shape</a:t>
            </a:r>
            <a:r>
              <a:rPr lang="en-US" sz="1200" baseline="0" dirty="0"/>
              <a:t> dialog box, click </a:t>
            </a:r>
            <a:r>
              <a:rPr lang="en-US" sz="1200" b="1" baseline="0" dirty="0"/>
              <a:t>Line</a:t>
            </a:r>
            <a:r>
              <a:rPr lang="en-US" sz="1200" baseline="0" dirty="0"/>
              <a:t> </a:t>
            </a:r>
            <a:r>
              <a:rPr lang="en-US" sz="1200" b="1" baseline="0" dirty="0"/>
              <a:t>Color</a:t>
            </a:r>
            <a:r>
              <a:rPr lang="en-US" sz="1200" baseline="0" dirty="0"/>
              <a:t> in the left pane, and in the </a:t>
            </a:r>
            <a:r>
              <a:rPr lang="en-US" sz="1200" b="1" baseline="0" dirty="0"/>
              <a:t>Line</a:t>
            </a:r>
            <a:r>
              <a:rPr lang="en-US" sz="1200" baseline="0" dirty="0"/>
              <a:t> </a:t>
            </a:r>
            <a:r>
              <a:rPr lang="en-US" sz="1200" b="1" baseline="0" dirty="0"/>
              <a:t>Color</a:t>
            </a:r>
            <a:r>
              <a:rPr lang="en-US" sz="1200" baseline="0" dirty="0"/>
              <a:t> pane do the following:</a:t>
            </a:r>
          </a:p>
          <a:p>
            <a:pPr marL="1143000" lvl="2" indent="-228600">
              <a:buFont typeface="+mj-lt"/>
              <a:buAutoNum type="arabicPeriod"/>
            </a:pPr>
            <a:r>
              <a:rPr lang="en-US" sz="1200" kern="1200" dirty="0">
                <a:solidFill>
                  <a:schemeClr val="tx1"/>
                </a:solidFill>
                <a:latin typeface="+mn-lt"/>
                <a:ea typeface="+mn-ea"/>
                <a:cs typeface="+mn-cs"/>
              </a:rPr>
              <a:t>Click</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Gradient</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fill</a:t>
            </a:r>
            <a:r>
              <a:rPr lang="en-US" sz="1200" kern="1200" baseline="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143000" lvl="2" indent="-228600">
              <a:buFont typeface="+mj-lt"/>
              <a:buAutoNum type="arabicPeriod"/>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Type</a:t>
            </a:r>
            <a:r>
              <a:rPr lang="en-US" sz="1200" kern="1200" dirty="0">
                <a:solidFill>
                  <a:schemeClr val="tx1"/>
                </a:solidFill>
                <a:latin typeface="+mn-lt"/>
                <a:ea typeface="+mn-ea"/>
                <a:cs typeface="+mn-cs"/>
              </a:rPr>
              <a:t> list, select </a:t>
            </a:r>
            <a:r>
              <a:rPr lang="en-US" sz="1200" b="1" kern="1200" dirty="0">
                <a:solidFill>
                  <a:schemeClr val="tx1"/>
                </a:solidFill>
                <a:latin typeface="+mn-lt"/>
                <a:ea typeface="+mn-ea"/>
                <a:cs typeface="+mn-cs"/>
              </a:rPr>
              <a:t>Linear</a:t>
            </a:r>
            <a:r>
              <a:rPr lang="en-US" sz="1200" kern="1200" dirty="0">
                <a:solidFill>
                  <a:schemeClr val="tx1"/>
                </a:solidFill>
                <a:latin typeface="+mn-lt"/>
                <a:ea typeface="+mn-ea"/>
                <a:cs typeface="+mn-cs"/>
              </a:rPr>
              <a:t>.</a:t>
            </a:r>
          </a:p>
          <a:p>
            <a:pPr marL="1143000" lvl="2" indent="-228600">
              <a:buFont typeface="+mj-lt"/>
              <a:buAutoNum type="arabicPeriod"/>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Direction</a:t>
            </a:r>
            <a:r>
              <a:rPr lang="en-US" sz="1200" kern="1200" dirty="0">
                <a:solidFill>
                  <a:schemeClr val="tx1"/>
                </a:solidFill>
                <a:latin typeface="+mn-lt"/>
                <a:ea typeface="+mn-ea"/>
                <a:cs typeface="+mn-cs"/>
              </a:rPr>
              <a:t>, and then click </a:t>
            </a:r>
            <a:r>
              <a:rPr lang="en-US" sz="1200" b="1" kern="1200" dirty="0">
                <a:solidFill>
                  <a:schemeClr val="tx1"/>
                </a:solidFill>
                <a:latin typeface="+mn-lt"/>
                <a:ea typeface="+mn-ea"/>
                <a:cs typeface="+mn-cs"/>
              </a:rPr>
              <a:t>Linear</a:t>
            </a:r>
            <a:r>
              <a:rPr lang="en-US" sz="1200" b="1" kern="1200" baseline="0" dirty="0">
                <a:solidFill>
                  <a:schemeClr val="tx1"/>
                </a:solidFill>
                <a:latin typeface="+mn-lt"/>
                <a:ea typeface="+mn-ea"/>
                <a:cs typeface="+mn-cs"/>
              </a:rPr>
              <a:t> Down </a:t>
            </a:r>
            <a:r>
              <a:rPr lang="en-US" sz="1200" b="0" kern="1200" dirty="0">
                <a:solidFill>
                  <a:schemeClr val="tx1"/>
                </a:solidFill>
                <a:latin typeface="+mn-lt"/>
                <a:ea typeface="+mn-ea"/>
                <a:cs typeface="+mn-cs"/>
              </a:rPr>
              <a:t>(first row, second option from the left). </a:t>
            </a:r>
            <a:endParaRPr lang="en-US" sz="1200" b="1" kern="1200" dirty="0">
              <a:solidFill>
                <a:schemeClr val="tx1"/>
              </a:solidFill>
              <a:latin typeface="+mn-lt"/>
              <a:ea typeface="+mn-ea"/>
              <a:cs typeface="+mn-cs"/>
            </a:endParaRPr>
          </a:p>
          <a:p>
            <a:pPr marL="685800" lvl="1" indent="-228600">
              <a:buFont typeface="+mj-lt"/>
              <a:buAutoNum type="arabicPeriod"/>
            </a:pPr>
            <a:r>
              <a:rPr lang="en-US" sz="1200" kern="1200" dirty="0">
                <a:solidFill>
                  <a:schemeClr val="tx1"/>
                </a:solidFill>
                <a:latin typeface="+mn-lt"/>
                <a:ea typeface="+mn-ea"/>
                <a:cs typeface="+mn-cs"/>
              </a:rPr>
              <a:t>Under </a:t>
            </a:r>
            <a:r>
              <a:rPr lang="en-US" sz="1200" b="1" kern="1200" dirty="0">
                <a:solidFill>
                  <a:schemeClr val="tx1"/>
                </a:solidFill>
                <a:latin typeface="+mn-lt"/>
                <a:ea typeface="+mn-ea"/>
                <a:cs typeface="+mn-cs"/>
              </a:rPr>
              <a:t>Gradient stops</a:t>
            </a:r>
            <a:r>
              <a:rPr lang="en-US" sz="1200" kern="1200" dirty="0">
                <a:solidFill>
                  <a:schemeClr val="tx1"/>
                </a:solidFill>
                <a:latin typeface="+mn-lt"/>
                <a:ea typeface="+mn-ea"/>
                <a:cs typeface="+mn-cs"/>
              </a:rPr>
              <a:t>, click </a:t>
            </a:r>
            <a:r>
              <a:rPr lang="en-US" sz="1200" b="1" kern="1200" dirty="0">
                <a:solidFill>
                  <a:schemeClr val="tx1"/>
                </a:solidFill>
                <a:latin typeface="+mn-lt"/>
                <a:ea typeface="+mn-ea"/>
                <a:cs typeface="+mn-cs"/>
              </a:rPr>
              <a:t>Add gradient stop</a:t>
            </a:r>
            <a:r>
              <a:rPr lang="en-US" sz="1200" b="0" kern="1200" dirty="0">
                <a:solidFill>
                  <a:schemeClr val="tx1"/>
                </a:solidFill>
                <a:latin typeface="+mn-lt"/>
                <a:ea typeface="+mn-ea"/>
                <a:cs typeface="+mn-cs"/>
              </a:rPr>
              <a:t> or </a:t>
            </a:r>
            <a:r>
              <a:rPr lang="en-US" sz="1200" b="1" kern="1200" dirty="0">
                <a:solidFill>
                  <a:schemeClr val="tx1"/>
                </a:solidFill>
                <a:latin typeface="+mn-lt"/>
                <a:ea typeface="+mn-ea"/>
                <a:cs typeface="+mn-cs"/>
              </a:rPr>
              <a:t>Remove gradient stop</a:t>
            </a:r>
            <a:r>
              <a:rPr lang="en-US" sz="1200" kern="1200" dirty="0">
                <a:solidFill>
                  <a:schemeClr val="tx1"/>
                </a:solidFill>
                <a:latin typeface="+mn-lt"/>
                <a:ea typeface="+mn-ea"/>
                <a:cs typeface="+mn-cs"/>
              </a:rPr>
              <a:t> until two stops appear on the slider.</a:t>
            </a:r>
            <a:r>
              <a:rPr lang="en-US" sz="1200" kern="1200" baseline="0" dirty="0">
                <a:solidFill>
                  <a:schemeClr val="tx1"/>
                </a:solidFill>
                <a:latin typeface="+mn-lt"/>
                <a:ea typeface="+mn-ea"/>
                <a:cs typeface="+mn-cs"/>
              </a:rPr>
              <a:t> C</a:t>
            </a:r>
            <a:r>
              <a:rPr lang="en-US" sz="1200" kern="1200" dirty="0">
                <a:solidFill>
                  <a:schemeClr val="tx1"/>
                </a:solidFill>
                <a:latin typeface="+mn-lt"/>
                <a:ea typeface="+mn-ea"/>
                <a:cs typeface="+mn-cs"/>
              </a:rPr>
              <a:t>ustomize the gradient stops as follows:</a:t>
            </a: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first stop </a:t>
            </a:r>
            <a:r>
              <a:rPr lang="en-US" sz="1200" kern="1200" dirty="0">
                <a:solidFill>
                  <a:schemeClr val="tx1"/>
                </a:solidFill>
                <a:latin typeface="+mn-lt"/>
                <a:ea typeface="+mn-ea"/>
                <a:cs typeface="+mn-cs"/>
              </a:rPr>
              <a:t>on the slider, and then do the following:</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0%</a:t>
            </a:r>
            <a:r>
              <a:rPr lang="en-US" sz="1200" b="0" kern="1200" dirty="0">
                <a:solidFill>
                  <a:schemeClr val="tx1"/>
                </a:solidFill>
                <a:latin typeface="+mn-lt"/>
                <a:ea typeface="+mn-ea"/>
                <a:cs typeface="+mn-cs"/>
              </a:rPr>
              <a:t>.</a:t>
            </a:r>
          </a:p>
          <a:p>
            <a:pPr marL="1600200" lvl="3" indent="-228600">
              <a:buFont typeface="Arial" pitchFamily="34" charset="0"/>
              <a:buChar char="•"/>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Color</a:t>
            </a:r>
            <a:r>
              <a:rPr lang="en-US" sz="1200" kern="1200" dirty="0">
                <a:solidFill>
                  <a:schemeClr val="tx1"/>
                </a:solidFill>
                <a:latin typeface="+mn-lt"/>
                <a:ea typeface="+mn-ea"/>
                <a:cs typeface="+mn-cs"/>
              </a:rPr>
              <a:t>, 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Gold, Accent 4 </a:t>
            </a:r>
            <a:r>
              <a:rPr lang="en-US" sz="1200" b="0" baseline="0" dirty="0">
                <a:solidFill>
                  <a:schemeClr val="accent6"/>
                </a:solidFill>
                <a:latin typeface="+mn-lt"/>
              </a:rPr>
              <a:t>(first row, seventh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100</a:t>
            </a:r>
            <a:r>
              <a:rPr lang="en-US" sz="1200" b="0" baseline="0" dirty="0">
                <a:solidFill>
                  <a:schemeClr val="accent6"/>
                </a:solidFill>
                <a:latin typeface="+mn-lt"/>
              </a:rPr>
              <a:t>%. </a:t>
            </a:r>
            <a:endParaRPr lang="en-US" sz="1200" b="1" kern="1200" baseline="0" dirty="0">
              <a:solidFill>
                <a:schemeClr val="tx1"/>
              </a:solidFill>
              <a:latin typeface="+mn-lt"/>
              <a:ea typeface="+mn-ea"/>
              <a:cs typeface="+mn-cs"/>
            </a:endParaRP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last stop </a:t>
            </a:r>
            <a:r>
              <a:rPr lang="en-US" sz="1200" kern="1200" dirty="0">
                <a:solidFill>
                  <a:schemeClr val="tx1"/>
                </a:solidFill>
                <a:latin typeface="+mn-lt"/>
                <a:ea typeface="+mn-ea"/>
                <a:cs typeface="+mn-cs"/>
              </a:rPr>
              <a:t>on the slider, and then do the following: </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100%</a:t>
            </a:r>
            <a:r>
              <a:rPr lang="en-US" sz="1200" kern="1200" dirty="0">
                <a:solidFill>
                  <a:schemeClr val="tx1"/>
                </a:solidFill>
                <a:latin typeface="+mn-lt"/>
                <a:ea typeface="+mn-ea"/>
                <a:cs typeface="+mn-cs"/>
              </a:rPr>
              <a:t>.</a:t>
            </a:r>
          </a:p>
          <a:p>
            <a:pPr marL="1600200" lvl="3" indent="-228600">
              <a:buFont typeface="Arial" pitchFamily="34" charset="0"/>
              <a:buChar char="•"/>
            </a:pPr>
            <a:r>
              <a:rPr lang="en-US" sz="1200" dirty="0"/>
              <a:t>Click the button next to </a:t>
            </a:r>
            <a:r>
              <a:rPr lang="en-US" sz="1200" b="1" dirty="0"/>
              <a:t>Color</a:t>
            </a:r>
            <a:r>
              <a:rPr lang="en-US" sz="1200" dirty="0"/>
              <a:t>, </a:t>
            </a:r>
            <a:r>
              <a:rPr lang="en-US" sz="1200" kern="1200" dirty="0">
                <a:solidFill>
                  <a:schemeClr val="tx1"/>
                </a:solidFill>
                <a:latin typeface="+mn-lt"/>
                <a:ea typeface="+mn-ea"/>
                <a:cs typeface="+mn-cs"/>
              </a:rPr>
              <a:t>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Gold, Accent 4 </a:t>
            </a:r>
            <a:r>
              <a:rPr lang="en-US" sz="1200" b="0" baseline="0" dirty="0">
                <a:solidFill>
                  <a:schemeClr val="accent6"/>
                </a:solidFill>
                <a:latin typeface="+mn-lt"/>
              </a:rPr>
              <a:t>(first row, seventh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0</a:t>
            </a:r>
            <a:r>
              <a:rPr lang="en-US" sz="1200" b="0" baseline="0" dirty="0">
                <a:solidFill>
                  <a:schemeClr val="accent6"/>
                </a:solidFill>
                <a:latin typeface="+mn-lt"/>
              </a:rPr>
              <a:t>%.</a:t>
            </a:r>
            <a:endParaRPr lang="en-US" sz="1200" dirty="0"/>
          </a:p>
          <a:p>
            <a:pPr marL="228600" indent="-228600">
              <a:buFont typeface="+mj-lt"/>
              <a:buAutoNum type="arabicPeriod"/>
            </a:pPr>
            <a:r>
              <a:rPr lang="en-US" sz="1200" dirty="0"/>
              <a:t>Select the fourth from the top rectangle with bulleted text, and then do the following:</a:t>
            </a:r>
          </a:p>
          <a:p>
            <a:pPr marL="685800" lvl="1" indent="-228600">
              <a:buFont typeface="+mj-lt"/>
              <a:buAutoNum type="arabicPeriod"/>
            </a:pPr>
            <a:r>
              <a:rPr lang="en-US" sz="1200" dirty="0"/>
              <a:t>On the </a:t>
            </a:r>
            <a:r>
              <a:rPr lang="en-US" sz="1200" b="1" dirty="0"/>
              <a:t>Home</a:t>
            </a:r>
            <a:r>
              <a:rPr lang="en-US" sz="1200" dirty="0"/>
              <a:t> tab, in the bottom right corner of the </a:t>
            </a:r>
            <a:r>
              <a:rPr lang="en-US" sz="1200" b="1" dirty="0"/>
              <a:t>Drawing</a:t>
            </a:r>
            <a:r>
              <a:rPr lang="en-US" sz="1200" baseline="0" dirty="0"/>
              <a:t> group, click the </a:t>
            </a:r>
            <a:r>
              <a:rPr lang="en-US" sz="1200" b="1" baseline="0" dirty="0"/>
              <a:t>Format</a:t>
            </a:r>
            <a:r>
              <a:rPr lang="en-US" sz="1200" baseline="0" dirty="0"/>
              <a:t> </a:t>
            </a:r>
            <a:r>
              <a:rPr lang="en-US" sz="1200" b="1" baseline="0" dirty="0"/>
              <a:t>Shape</a:t>
            </a:r>
            <a:r>
              <a:rPr lang="en-US" sz="1200" baseline="0" dirty="0"/>
              <a:t> dialog box launcher. In the </a:t>
            </a:r>
            <a:r>
              <a:rPr lang="en-US" sz="1200" b="1" baseline="0" dirty="0"/>
              <a:t>Format</a:t>
            </a:r>
            <a:r>
              <a:rPr lang="en-US" sz="1200" baseline="0" dirty="0"/>
              <a:t> </a:t>
            </a:r>
            <a:r>
              <a:rPr lang="en-US" sz="1200" b="1" baseline="0" dirty="0"/>
              <a:t>Shape</a:t>
            </a:r>
            <a:r>
              <a:rPr lang="en-US" sz="1200" baseline="0" dirty="0"/>
              <a:t> dialog box, click </a:t>
            </a:r>
            <a:r>
              <a:rPr lang="en-US" sz="1200" b="1" baseline="0" dirty="0"/>
              <a:t>Line</a:t>
            </a:r>
            <a:r>
              <a:rPr lang="en-US" sz="1200" baseline="0" dirty="0"/>
              <a:t> </a:t>
            </a:r>
            <a:r>
              <a:rPr lang="en-US" sz="1200" b="1" baseline="0" dirty="0"/>
              <a:t>Color</a:t>
            </a:r>
            <a:r>
              <a:rPr lang="en-US" sz="1200" baseline="0" dirty="0"/>
              <a:t> in the left pane, and in the </a:t>
            </a:r>
            <a:r>
              <a:rPr lang="en-US" sz="1200" b="1" baseline="0" dirty="0"/>
              <a:t>Line</a:t>
            </a:r>
            <a:r>
              <a:rPr lang="en-US" sz="1200" baseline="0" dirty="0"/>
              <a:t> </a:t>
            </a:r>
            <a:r>
              <a:rPr lang="en-US" sz="1200" b="1" baseline="0" dirty="0"/>
              <a:t>Color</a:t>
            </a:r>
            <a:r>
              <a:rPr lang="en-US" sz="1200" baseline="0" dirty="0"/>
              <a:t> pane do the following:</a:t>
            </a:r>
          </a:p>
          <a:p>
            <a:pPr marL="1143000" lvl="2" indent="-228600">
              <a:buFont typeface="+mj-lt"/>
              <a:buAutoNum type="arabicPeriod"/>
            </a:pPr>
            <a:r>
              <a:rPr lang="en-US" sz="1200" kern="1200" dirty="0">
                <a:solidFill>
                  <a:schemeClr val="tx1"/>
                </a:solidFill>
                <a:latin typeface="+mn-lt"/>
                <a:ea typeface="+mn-ea"/>
                <a:cs typeface="+mn-cs"/>
              </a:rPr>
              <a:t>Click</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Gradient</a:t>
            </a:r>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fill</a:t>
            </a:r>
            <a:r>
              <a:rPr lang="en-US" sz="1200" kern="1200" baseline="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143000" lvl="2" indent="-228600">
              <a:buFont typeface="+mj-lt"/>
              <a:buAutoNum type="arabicPeriod"/>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Type</a:t>
            </a:r>
            <a:r>
              <a:rPr lang="en-US" sz="1200" kern="1200" dirty="0">
                <a:solidFill>
                  <a:schemeClr val="tx1"/>
                </a:solidFill>
                <a:latin typeface="+mn-lt"/>
                <a:ea typeface="+mn-ea"/>
                <a:cs typeface="+mn-cs"/>
              </a:rPr>
              <a:t> list, select </a:t>
            </a:r>
            <a:r>
              <a:rPr lang="en-US" sz="1200" b="1" kern="1200" dirty="0">
                <a:solidFill>
                  <a:schemeClr val="tx1"/>
                </a:solidFill>
                <a:latin typeface="+mn-lt"/>
                <a:ea typeface="+mn-ea"/>
                <a:cs typeface="+mn-cs"/>
              </a:rPr>
              <a:t>Linear</a:t>
            </a:r>
            <a:r>
              <a:rPr lang="en-US" sz="1200" kern="1200" dirty="0">
                <a:solidFill>
                  <a:schemeClr val="tx1"/>
                </a:solidFill>
                <a:latin typeface="+mn-lt"/>
                <a:ea typeface="+mn-ea"/>
                <a:cs typeface="+mn-cs"/>
              </a:rPr>
              <a:t>.</a:t>
            </a:r>
          </a:p>
          <a:p>
            <a:pPr marL="1143000" lvl="2" indent="-228600">
              <a:buFont typeface="+mj-lt"/>
              <a:buAutoNum type="arabicPeriod"/>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Direction</a:t>
            </a:r>
            <a:r>
              <a:rPr lang="en-US" sz="1200" kern="1200" dirty="0">
                <a:solidFill>
                  <a:schemeClr val="tx1"/>
                </a:solidFill>
                <a:latin typeface="+mn-lt"/>
                <a:ea typeface="+mn-ea"/>
                <a:cs typeface="+mn-cs"/>
              </a:rPr>
              <a:t>, and then click </a:t>
            </a:r>
            <a:r>
              <a:rPr lang="en-US" sz="1200" b="1" kern="1200" dirty="0">
                <a:solidFill>
                  <a:schemeClr val="tx1"/>
                </a:solidFill>
                <a:latin typeface="+mn-lt"/>
                <a:ea typeface="+mn-ea"/>
                <a:cs typeface="+mn-cs"/>
              </a:rPr>
              <a:t>Linear</a:t>
            </a:r>
            <a:r>
              <a:rPr lang="en-US" sz="1200" b="1" kern="1200" baseline="0" dirty="0">
                <a:solidFill>
                  <a:schemeClr val="tx1"/>
                </a:solidFill>
                <a:latin typeface="+mn-lt"/>
                <a:ea typeface="+mn-ea"/>
                <a:cs typeface="+mn-cs"/>
              </a:rPr>
              <a:t> Down </a:t>
            </a:r>
            <a:r>
              <a:rPr lang="en-US" sz="1200" b="0" kern="1200" dirty="0">
                <a:solidFill>
                  <a:schemeClr val="tx1"/>
                </a:solidFill>
                <a:latin typeface="+mn-lt"/>
                <a:ea typeface="+mn-ea"/>
                <a:cs typeface="+mn-cs"/>
              </a:rPr>
              <a:t>(first row, second option from the left). </a:t>
            </a:r>
            <a:endParaRPr lang="en-US" sz="1200" b="1" kern="1200" dirty="0">
              <a:solidFill>
                <a:schemeClr val="tx1"/>
              </a:solidFill>
              <a:latin typeface="+mn-lt"/>
              <a:ea typeface="+mn-ea"/>
              <a:cs typeface="+mn-cs"/>
            </a:endParaRPr>
          </a:p>
          <a:p>
            <a:pPr marL="685800" lvl="1" indent="-228600">
              <a:buFont typeface="+mj-lt"/>
              <a:buAutoNum type="arabicPeriod"/>
            </a:pPr>
            <a:r>
              <a:rPr lang="en-US" sz="1200" kern="1200" dirty="0">
                <a:solidFill>
                  <a:schemeClr val="tx1"/>
                </a:solidFill>
                <a:latin typeface="+mn-lt"/>
                <a:ea typeface="+mn-ea"/>
                <a:cs typeface="+mn-cs"/>
              </a:rPr>
              <a:t>Under </a:t>
            </a:r>
            <a:r>
              <a:rPr lang="en-US" sz="1200" b="1" kern="1200" dirty="0">
                <a:solidFill>
                  <a:schemeClr val="tx1"/>
                </a:solidFill>
                <a:latin typeface="+mn-lt"/>
                <a:ea typeface="+mn-ea"/>
                <a:cs typeface="+mn-cs"/>
              </a:rPr>
              <a:t>Gradient stops</a:t>
            </a:r>
            <a:r>
              <a:rPr lang="en-US" sz="1200" kern="1200" dirty="0">
                <a:solidFill>
                  <a:schemeClr val="tx1"/>
                </a:solidFill>
                <a:latin typeface="+mn-lt"/>
                <a:ea typeface="+mn-ea"/>
                <a:cs typeface="+mn-cs"/>
              </a:rPr>
              <a:t>, click </a:t>
            </a:r>
            <a:r>
              <a:rPr lang="en-US" sz="1200" b="1" kern="1200" dirty="0">
                <a:solidFill>
                  <a:schemeClr val="tx1"/>
                </a:solidFill>
                <a:latin typeface="+mn-lt"/>
                <a:ea typeface="+mn-ea"/>
                <a:cs typeface="+mn-cs"/>
              </a:rPr>
              <a:t>Add gradient stop</a:t>
            </a:r>
            <a:r>
              <a:rPr lang="en-US" sz="1200" b="0" kern="1200" dirty="0">
                <a:solidFill>
                  <a:schemeClr val="tx1"/>
                </a:solidFill>
                <a:latin typeface="+mn-lt"/>
                <a:ea typeface="+mn-ea"/>
                <a:cs typeface="+mn-cs"/>
              </a:rPr>
              <a:t> or </a:t>
            </a:r>
            <a:r>
              <a:rPr lang="en-US" sz="1200" b="1" kern="1200" dirty="0">
                <a:solidFill>
                  <a:schemeClr val="tx1"/>
                </a:solidFill>
                <a:latin typeface="+mn-lt"/>
                <a:ea typeface="+mn-ea"/>
                <a:cs typeface="+mn-cs"/>
              </a:rPr>
              <a:t>Remove gradient stop</a:t>
            </a:r>
            <a:r>
              <a:rPr lang="en-US" sz="1200" kern="1200" dirty="0">
                <a:solidFill>
                  <a:schemeClr val="tx1"/>
                </a:solidFill>
                <a:latin typeface="+mn-lt"/>
                <a:ea typeface="+mn-ea"/>
                <a:cs typeface="+mn-cs"/>
              </a:rPr>
              <a:t> until two stops appear on the slider.</a:t>
            </a:r>
            <a:r>
              <a:rPr lang="en-US" sz="1200" kern="1200" baseline="0" dirty="0">
                <a:solidFill>
                  <a:schemeClr val="tx1"/>
                </a:solidFill>
                <a:latin typeface="+mn-lt"/>
                <a:ea typeface="+mn-ea"/>
                <a:cs typeface="+mn-cs"/>
              </a:rPr>
              <a:t> C</a:t>
            </a:r>
            <a:r>
              <a:rPr lang="en-US" sz="1200" kern="1200" dirty="0">
                <a:solidFill>
                  <a:schemeClr val="tx1"/>
                </a:solidFill>
                <a:latin typeface="+mn-lt"/>
                <a:ea typeface="+mn-ea"/>
                <a:cs typeface="+mn-cs"/>
              </a:rPr>
              <a:t>ustomize the gradient stops as follows:</a:t>
            </a: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first stop </a:t>
            </a:r>
            <a:r>
              <a:rPr lang="en-US" sz="1200" kern="1200" dirty="0">
                <a:solidFill>
                  <a:schemeClr val="tx1"/>
                </a:solidFill>
                <a:latin typeface="+mn-lt"/>
                <a:ea typeface="+mn-ea"/>
                <a:cs typeface="+mn-cs"/>
              </a:rPr>
              <a:t>on the slider, and then do the following:</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0%</a:t>
            </a:r>
            <a:r>
              <a:rPr lang="en-US" sz="1200" b="0" kern="1200" dirty="0">
                <a:solidFill>
                  <a:schemeClr val="tx1"/>
                </a:solidFill>
                <a:latin typeface="+mn-lt"/>
                <a:ea typeface="+mn-ea"/>
                <a:cs typeface="+mn-cs"/>
              </a:rPr>
              <a:t>.</a:t>
            </a:r>
          </a:p>
          <a:p>
            <a:pPr marL="1600200" lvl="3" indent="-228600">
              <a:buFont typeface="Arial" pitchFamily="34" charset="0"/>
              <a:buChar char="•"/>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Color</a:t>
            </a:r>
            <a:r>
              <a:rPr lang="en-US" sz="1200" kern="1200" dirty="0">
                <a:solidFill>
                  <a:schemeClr val="tx1"/>
                </a:solidFill>
                <a:latin typeface="+mn-lt"/>
                <a:ea typeface="+mn-ea"/>
                <a:cs typeface="+mn-cs"/>
              </a:rPr>
              <a:t>, 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Green, Accent 5 </a:t>
            </a:r>
            <a:r>
              <a:rPr lang="en-US" sz="1200" b="0" baseline="0" dirty="0">
                <a:solidFill>
                  <a:schemeClr val="accent6"/>
                </a:solidFill>
                <a:latin typeface="+mn-lt"/>
              </a:rPr>
              <a:t>(first row, 8th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100</a:t>
            </a:r>
            <a:r>
              <a:rPr lang="en-US" sz="1200" b="0" baseline="0" dirty="0">
                <a:solidFill>
                  <a:schemeClr val="accent6"/>
                </a:solidFill>
                <a:latin typeface="+mn-lt"/>
              </a:rPr>
              <a:t>%. </a:t>
            </a:r>
            <a:endParaRPr lang="en-US" sz="1200" b="1" kern="1200" baseline="0" dirty="0">
              <a:solidFill>
                <a:schemeClr val="tx1"/>
              </a:solidFill>
              <a:latin typeface="+mn-lt"/>
              <a:ea typeface="+mn-ea"/>
              <a:cs typeface="+mn-cs"/>
            </a:endParaRPr>
          </a:p>
          <a:p>
            <a:pPr marL="1143000" lvl="2"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last stop </a:t>
            </a:r>
            <a:r>
              <a:rPr lang="en-US" sz="1200" kern="1200" dirty="0">
                <a:solidFill>
                  <a:schemeClr val="tx1"/>
                </a:solidFill>
                <a:latin typeface="+mn-lt"/>
                <a:ea typeface="+mn-ea"/>
                <a:cs typeface="+mn-cs"/>
              </a:rPr>
              <a:t>on the slider, and then do the following: </a:t>
            </a:r>
          </a:p>
          <a:p>
            <a:pPr marL="1600200" lvl="3"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100%</a:t>
            </a:r>
            <a:r>
              <a:rPr lang="en-US" sz="1200" kern="1200" dirty="0">
                <a:solidFill>
                  <a:schemeClr val="tx1"/>
                </a:solidFill>
                <a:latin typeface="+mn-lt"/>
                <a:ea typeface="+mn-ea"/>
                <a:cs typeface="+mn-cs"/>
              </a:rPr>
              <a:t>.</a:t>
            </a:r>
          </a:p>
          <a:p>
            <a:pPr marL="1600200" lvl="3" indent="-228600">
              <a:buFont typeface="Arial" pitchFamily="34" charset="0"/>
              <a:buChar char="•"/>
            </a:pPr>
            <a:r>
              <a:rPr lang="en-US" sz="1200" dirty="0"/>
              <a:t>Click the button next to </a:t>
            </a:r>
            <a:r>
              <a:rPr lang="en-US" sz="1200" b="1" dirty="0"/>
              <a:t>Color</a:t>
            </a:r>
            <a:r>
              <a:rPr lang="en-US" sz="1200" dirty="0"/>
              <a:t>, </a:t>
            </a:r>
            <a:r>
              <a:rPr lang="en-US" sz="1200" kern="1200" dirty="0">
                <a:solidFill>
                  <a:schemeClr val="tx1"/>
                </a:solidFill>
                <a:latin typeface="+mn-lt"/>
                <a:ea typeface="+mn-ea"/>
                <a:cs typeface="+mn-cs"/>
              </a:rPr>
              <a:t>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Green, Accent 5 </a:t>
            </a:r>
            <a:r>
              <a:rPr lang="en-US" sz="1200" b="0" baseline="0" dirty="0">
                <a:solidFill>
                  <a:schemeClr val="accent6"/>
                </a:solidFill>
                <a:latin typeface="+mn-lt"/>
              </a:rPr>
              <a:t>(first row, 8th option from the left).</a:t>
            </a:r>
          </a:p>
          <a:p>
            <a:pPr marL="1600200" lvl="3" indent="-228600">
              <a:buFont typeface="Arial" pitchFamily="34" charset="0"/>
              <a:buChar char="•"/>
            </a:pPr>
            <a:r>
              <a:rPr lang="en-US" sz="1200" b="0" baseline="0" dirty="0">
                <a:solidFill>
                  <a:schemeClr val="accent6"/>
                </a:solidFill>
                <a:latin typeface="+mn-lt"/>
              </a:rPr>
              <a:t>In the </a:t>
            </a:r>
            <a:r>
              <a:rPr lang="en-US" sz="1200" b="1" baseline="0" dirty="0">
                <a:solidFill>
                  <a:schemeClr val="accent6"/>
                </a:solidFill>
                <a:latin typeface="+mn-lt"/>
              </a:rPr>
              <a:t>Transparency</a:t>
            </a:r>
            <a:r>
              <a:rPr lang="en-US" sz="1200" b="0" baseline="0" dirty="0">
                <a:solidFill>
                  <a:schemeClr val="accent6"/>
                </a:solidFill>
                <a:latin typeface="+mn-lt"/>
              </a:rPr>
              <a:t> box, enter </a:t>
            </a:r>
            <a:r>
              <a:rPr lang="en-US" sz="1200" b="1" baseline="0" dirty="0">
                <a:solidFill>
                  <a:schemeClr val="accent6"/>
                </a:solidFill>
                <a:latin typeface="+mn-lt"/>
              </a:rPr>
              <a:t>0</a:t>
            </a:r>
            <a:r>
              <a:rPr lang="en-US" sz="1200" b="0" baseline="0" dirty="0">
                <a:solidFill>
                  <a:schemeClr val="accent6"/>
                </a:solidFill>
                <a:latin typeface="+mn-lt"/>
              </a:rPr>
              <a:t>%.</a:t>
            </a:r>
          </a:p>
          <a:p>
            <a:pPr marL="228600" indent="-228600">
              <a:buFont typeface="+mj-lt"/>
              <a:buNone/>
            </a:pPr>
            <a:endParaRPr lang="en-US" sz="1200" dirty="0"/>
          </a:p>
          <a:p>
            <a:pPr marL="228600" indent="-228600">
              <a:buFont typeface="+mj-lt"/>
              <a:buNone/>
            </a:pPr>
            <a:endParaRPr lang="en-US" sz="1200" dirty="0"/>
          </a:p>
          <a:p>
            <a:pPr marL="228600" indent="-228600">
              <a:buFont typeface="+mj-lt"/>
              <a:buNone/>
            </a:pPr>
            <a:r>
              <a:rPr lang="en-US" sz="1200" dirty="0"/>
              <a:t>To reproduce the animation effects on this slide, do the following: </a:t>
            </a:r>
          </a:p>
          <a:p>
            <a:pPr marL="228600" indent="-228600">
              <a:buFont typeface="+mj-lt"/>
              <a:buAutoNum type="arabicPeriod"/>
            </a:pPr>
            <a:r>
              <a:rPr lang="en-US" sz="1200" dirty="0"/>
              <a:t>On the </a:t>
            </a:r>
            <a:r>
              <a:rPr lang="en-US" sz="1200" b="1" dirty="0"/>
              <a:t>Animations</a:t>
            </a:r>
            <a:r>
              <a:rPr lang="en-US" sz="1200" dirty="0"/>
              <a:t> tab, in the </a:t>
            </a:r>
            <a:r>
              <a:rPr lang="en-US" sz="1200" b="1" dirty="0"/>
              <a:t>Advanced Animation</a:t>
            </a:r>
            <a:r>
              <a:rPr lang="en-US" sz="1200" baseline="0" dirty="0"/>
              <a:t> group, click </a:t>
            </a:r>
            <a:r>
              <a:rPr lang="en-US" sz="1200" b="1" baseline="0" dirty="0"/>
              <a:t>Animation Pane</a:t>
            </a:r>
            <a:r>
              <a:rPr lang="en-US" sz="1200" baseline="0" dirty="0"/>
              <a:t>.</a:t>
            </a:r>
            <a:endParaRPr lang="en-US" sz="1200" dirty="0"/>
          </a:p>
          <a:p>
            <a:pPr marL="228600" indent="-228600">
              <a:buFont typeface="+mj-lt"/>
              <a:buAutoNum type="arabicPeriod"/>
            </a:pPr>
            <a:r>
              <a:rPr lang="en-US" sz="1200" dirty="0"/>
              <a:t>Select</a:t>
            </a:r>
            <a:r>
              <a:rPr lang="en-US" sz="1200" baseline="0" dirty="0"/>
              <a:t> the SmartArt graphic, and then on the </a:t>
            </a:r>
            <a:r>
              <a:rPr lang="en-US" sz="1200" b="1" baseline="0" dirty="0"/>
              <a:t>Animations</a:t>
            </a:r>
            <a:r>
              <a:rPr lang="en-US" sz="1200" baseline="0" dirty="0"/>
              <a:t> tab, in the </a:t>
            </a:r>
            <a:r>
              <a:rPr lang="en-US" sz="1200" b="1" baseline="0" dirty="0"/>
              <a:t>Animation</a:t>
            </a:r>
            <a:r>
              <a:rPr lang="en-US" sz="1200" baseline="0" dirty="0"/>
              <a:t> group, click the </a:t>
            </a:r>
            <a:r>
              <a:rPr lang="en-US" sz="1200" b="1" baseline="0" dirty="0"/>
              <a:t>More</a:t>
            </a:r>
            <a:r>
              <a:rPr lang="en-US" sz="1200" baseline="0" dirty="0"/>
              <a:t> arrow on the </a:t>
            </a:r>
            <a:r>
              <a:rPr lang="en-US" sz="1200" b="1" baseline="0" dirty="0"/>
              <a:t>Effects Gallery </a:t>
            </a:r>
            <a:r>
              <a:rPr lang="en-US" sz="1200" baseline="0" dirty="0"/>
              <a:t>and under </a:t>
            </a:r>
            <a:r>
              <a:rPr lang="en-US" sz="1200" b="1" baseline="0" dirty="0"/>
              <a:t>Entrance</a:t>
            </a:r>
            <a:r>
              <a:rPr lang="en-US" sz="1200" baseline="0" dirty="0"/>
              <a:t>, click </a:t>
            </a:r>
            <a:r>
              <a:rPr lang="en-US" sz="1200" b="1" baseline="0" dirty="0"/>
              <a:t>Grow &amp; Turn</a:t>
            </a:r>
            <a:r>
              <a:rPr lang="en-US" sz="1200" baseline="0" dirty="0"/>
              <a:t>.</a:t>
            </a:r>
          </a:p>
          <a:p>
            <a:pPr marL="228600" indent="-228600">
              <a:buFont typeface="+mj-lt"/>
              <a:buAutoNum type="arabicPeriod"/>
            </a:pPr>
            <a:r>
              <a:rPr lang="en-US" sz="1200" baseline="0" dirty="0"/>
              <a:t>In the </a:t>
            </a:r>
            <a:r>
              <a:rPr lang="en-US" sz="1200" b="1" baseline="0" dirty="0"/>
              <a:t>Animation</a:t>
            </a:r>
            <a:r>
              <a:rPr lang="en-US" sz="1200" baseline="0" dirty="0"/>
              <a:t> group, click </a:t>
            </a:r>
            <a:r>
              <a:rPr lang="en-US" sz="1200" b="1" baseline="0" dirty="0"/>
              <a:t>Effect Options</a:t>
            </a:r>
            <a:r>
              <a:rPr lang="en-US" sz="1200" baseline="0" dirty="0"/>
              <a:t>, and under </a:t>
            </a:r>
            <a:r>
              <a:rPr lang="en-US" sz="1200" b="1" baseline="0" dirty="0"/>
              <a:t>Sequence</a:t>
            </a:r>
            <a:r>
              <a:rPr lang="en-US" sz="1200" baseline="0" dirty="0"/>
              <a:t>, click </a:t>
            </a:r>
            <a:r>
              <a:rPr lang="en-US" sz="1200" b="1" baseline="0" dirty="0"/>
              <a:t>One by one</a:t>
            </a:r>
            <a:r>
              <a:rPr lang="en-US" sz="1200" baseline="0" dirty="0"/>
              <a:t>.</a:t>
            </a:r>
          </a:p>
          <a:p>
            <a:pPr marL="228600" indent="-228600">
              <a:buFont typeface="+mj-lt"/>
              <a:buAutoNum type="arabicPeriod"/>
            </a:pPr>
            <a:r>
              <a:rPr lang="en-US" sz="1200" baseline="0" dirty="0"/>
              <a:t>In the </a:t>
            </a:r>
            <a:r>
              <a:rPr lang="en-US" sz="1200" b="1" baseline="0" dirty="0"/>
              <a:t>Timing</a:t>
            </a:r>
            <a:r>
              <a:rPr lang="en-US" sz="1200" baseline="0" dirty="0"/>
              <a:t> group, in the </a:t>
            </a:r>
            <a:r>
              <a:rPr lang="en-US" sz="1200" b="1" baseline="0" dirty="0"/>
              <a:t>Duration</a:t>
            </a:r>
            <a:r>
              <a:rPr lang="en-US" sz="1200" baseline="0" dirty="0"/>
              <a:t> list, enter </a:t>
            </a:r>
            <a:r>
              <a:rPr lang="en-US" sz="1200" b="1" baseline="0" dirty="0"/>
              <a:t>01.00</a:t>
            </a:r>
            <a:r>
              <a:rPr lang="en-US" sz="1200" baseline="0" dirty="0"/>
              <a:t>.</a:t>
            </a:r>
          </a:p>
          <a:p>
            <a:pPr marL="228600" indent="-228600">
              <a:buFont typeface="+mj-lt"/>
              <a:buAutoNum type="arabicPeriod"/>
            </a:pPr>
            <a:r>
              <a:rPr lang="en-US" sz="1200" baseline="0" dirty="0"/>
              <a:t>In the </a:t>
            </a:r>
            <a:r>
              <a:rPr lang="en-US" sz="1200" b="1" baseline="0" dirty="0"/>
              <a:t>Animation Pane</a:t>
            </a:r>
            <a:r>
              <a:rPr lang="en-US" sz="1200" baseline="0" dirty="0"/>
              <a:t>, c</a:t>
            </a:r>
            <a:r>
              <a:rPr lang="en-US" sz="1200" dirty="0"/>
              <a:t>lick the double arrow to expand the contents of the list</a:t>
            </a:r>
            <a:r>
              <a:rPr lang="en-US" sz="1200" baseline="0" dirty="0"/>
              <a:t>. P</a:t>
            </a:r>
            <a:r>
              <a:rPr lang="en-US" sz="1200" dirty="0"/>
              <a:t>ress</a:t>
            </a:r>
            <a:r>
              <a:rPr lang="en-US" sz="1200" baseline="0" dirty="0"/>
              <a:t> and hold CTRL, and select the second, fourth, sixth, and eighth effects (bullets’ grow &amp; turn entrance effects), and then do the following:</a:t>
            </a:r>
          </a:p>
          <a:p>
            <a:pPr marL="685800" lvl="1" indent="-228600">
              <a:buFont typeface="+mj-lt"/>
              <a:buAutoNum type="arabicPeriod"/>
            </a:pPr>
            <a:r>
              <a:rPr lang="en-US" sz="1200" dirty="0"/>
              <a:t>In the Animation</a:t>
            </a:r>
            <a:r>
              <a:rPr lang="en-US" sz="1200" baseline="0" dirty="0"/>
              <a:t> group, click the </a:t>
            </a:r>
            <a:r>
              <a:rPr lang="en-US" sz="1200" b="1" baseline="0" dirty="0"/>
              <a:t>More</a:t>
            </a:r>
            <a:r>
              <a:rPr lang="en-US" sz="1200" baseline="0" dirty="0"/>
              <a:t> arrow on the </a:t>
            </a:r>
            <a:r>
              <a:rPr lang="en-US" sz="1200" b="1" baseline="0" dirty="0"/>
              <a:t>Effects Gallery </a:t>
            </a:r>
            <a:r>
              <a:rPr lang="en-US" sz="1200" baseline="0" dirty="0"/>
              <a:t>and then click </a:t>
            </a:r>
            <a:r>
              <a:rPr lang="en-US" sz="1200" b="1" baseline="0" dirty="0"/>
              <a:t>More Entrance Effects</a:t>
            </a:r>
            <a:r>
              <a:rPr lang="en-US" sz="1200" baseline="0" dirty="0"/>
              <a:t>. Under </a:t>
            </a:r>
            <a:r>
              <a:rPr lang="en-US" sz="1200" b="1" dirty="0"/>
              <a:t>Basic</a:t>
            </a:r>
            <a:r>
              <a:rPr lang="en-US" sz="1200" b="0" dirty="0"/>
              <a:t>, click</a:t>
            </a:r>
            <a:r>
              <a:rPr lang="en-US" sz="1200" dirty="0"/>
              <a:t> </a:t>
            </a:r>
            <a:r>
              <a:rPr lang="en-US" sz="1200" b="1" dirty="0"/>
              <a:t>Peek</a:t>
            </a:r>
            <a:r>
              <a:rPr lang="en-US" sz="1200" baseline="0" dirty="0"/>
              <a:t> </a:t>
            </a:r>
            <a:r>
              <a:rPr lang="en-US" sz="1200" b="1" baseline="0" dirty="0"/>
              <a:t>In</a:t>
            </a:r>
            <a:r>
              <a:rPr lang="en-US" sz="1200" b="0" baseline="0" dirty="0"/>
              <a:t>, and then click</a:t>
            </a:r>
            <a:r>
              <a:rPr lang="en-US" sz="1200" b="1" baseline="0" dirty="0"/>
              <a:t> OK</a:t>
            </a:r>
            <a:r>
              <a:rPr lang="en-US" sz="1200" baseline="0" dirty="0"/>
              <a:t>.</a:t>
            </a:r>
          </a:p>
          <a:p>
            <a:pPr marL="685800" lvl="1" indent="-228600">
              <a:buFont typeface="+mj-lt"/>
              <a:buAutoNum type="arabicPeriod"/>
            </a:pPr>
            <a:r>
              <a:rPr lang="en-US" sz="1200" baseline="0" dirty="0"/>
              <a:t>With the four peek in entrance effects still selected, in the </a:t>
            </a:r>
            <a:r>
              <a:rPr lang="en-US" sz="1200" b="1" baseline="0" dirty="0"/>
              <a:t>Timing </a:t>
            </a:r>
            <a:r>
              <a:rPr lang="en-US" sz="1200" baseline="0" dirty="0"/>
              <a:t>group,</a:t>
            </a:r>
            <a:r>
              <a:rPr lang="en-US" sz="1200" b="1" baseline="0" dirty="0"/>
              <a:t> </a:t>
            </a:r>
            <a:r>
              <a:rPr lang="en-US" sz="1200" baseline="0" dirty="0"/>
              <a:t>do the following:</a:t>
            </a:r>
          </a:p>
          <a:p>
            <a:pPr marL="1143000" lvl="2" indent="-228600">
              <a:buFont typeface="Arial" pitchFamily="34" charset="0"/>
              <a:buChar char="•"/>
            </a:pPr>
            <a:r>
              <a:rPr lang="en-US" sz="1200" baseline="0" dirty="0"/>
              <a:t>In the </a:t>
            </a:r>
            <a:r>
              <a:rPr lang="en-US" sz="1200" b="1" baseline="0" dirty="0"/>
              <a:t>Start</a:t>
            </a:r>
            <a:r>
              <a:rPr lang="en-US" sz="1200" baseline="0" dirty="0"/>
              <a:t> list, select </a:t>
            </a:r>
            <a:r>
              <a:rPr lang="en-US" sz="1200" b="1" baseline="0" dirty="0"/>
              <a:t>With</a:t>
            </a:r>
            <a:r>
              <a:rPr lang="en-US" sz="1200" baseline="0" dirty="0"/>
              <a:t> </a:t>
            </a:r>
            <a:r>
              <a:rPr lang="en-US" sz="1200" b="1" baseline="0" dirty="0"/>
              <a:t>Previous</a:t>
            </a:r>
            <a:r>
              <a:rPr lang="en-US" sz="1200" baseline="0" dirty="0"/>
              <a:t>.</a:t>
            </a:r>
          </a:p>
          <a:p>
            <a:pPr marL="1143000" lvl="2" indent="-228600">
              <a:buFont typeface="Arial" pitchFamily="34" charset="0"/>
              <a:buChar char="•"/>
            </a:pPr>
            <a:r>
              <a:rPr lang="en-US" sz="1200" baseline="0" dirty="0"/>
              <a:t>In the </a:t>
            </a:r>
            <a:r>
              <a:rPr lang="en-US" sz="1200" b="1" baseline="0" dirty="0"/>
              <a:t>Duration </a:t>
            </a:r>
            <a:r>
              <a:rPr lang="en-US" sz="1200" baseline="0" dirty="0"/>
              <a:t>list, select </a:t>
            </a:r>
            <a:r>
              <a:rPr lang="en-US" sz="1200" b="1" baseline="0" dirty="0"/>
              <a:t>01.00</a:t>
            </a:r>
            <a:r>
              <a:rPr lang="en-US" sz="1200" baseline="0" dirty="0"/>
              <a:t>.</a:t>
            </a:r>
          </a:p>
          <a:p>
            <a:pPr marL="228600" lvl="0" indent="-228600">
              <a:buFont typeface="+mj-lt"/>
              <a:buAutoNum type="arabicPeriod"/>
            </a:pPr>
            <a:r>
              <a:rPr lang="en-US" sz="1200" baseline="0" dirty="0"/>
              <a:t>Select the first grow &amp; turn entrance effect in the list, and in the </a:t>
            </a:r>
            <a:r>
              <a:rPr lang="en-US" sz="1200" b="1" baseline="0" dirty="0"/>
              <a:t>Timing</a:t>
            </a:r>
            <a:r>
              <a:rPr lang="en-US" sz="1200" baseline="0" dirty="0"/>
              <a:t> group</a:t>
            </a:r>
            <a:r>
              <a:rPr lang="en-US" sz="1200" dirty="0"/>
              <a:t>, in the </a:t>
            </a:r>
            <a:r>
              <a:rPr lang="en-US" sz="1200" b="1" dirty="0"/>
              <a:t>Start</a:t>
            </a:r>
            <a:r>
              <a:rPr lang="en-US" sz="1200" dirty="0"/>
              <a:t> list, click</a:t>
            </a:r>
            <a:r>
              <a:rPr lang="en-US" sz="1200" baseline="0" dirty="0"/>
              <a:t> </a:t>
            </a:r>
            <a:r>
              <a:rPr lang="en-US" sz="1200" b="1" baseline="0" dirty="0"/>
              <a:t>With</a:t>
            </a:r>
            <a:r>
              <a:rPr lang="en-US" sz="1200" baseline="0" dirty="0"/>
              <a:t> </a:t>
            </a:r>
            <a:r>
              <a:rPr lang="en-US" sz="1200" b="1" baseline="0" dirty="0"/>
              <a:t>Previous</a:t>
            </a:r>
            <a:r>
              <a:rPr lang="en-US" sz="1200" baseline="0" dirty="0"/>
              <a:t>.</a:t>
            </a:r>
            <a:r>
              <a:rPr lang="en-US" sz="1200" dirty="0"/>
              <a:t> </a:t>
            </a:r>
          </a:p>
          <a:p>
            <a:pPr marL="228600" indent="-228600">
              <a:buFont typeface="+mj-lt"/>
              <a:buNone/>
            </a:pPr>
            <a:endParaRPr lang="en-US" sz="1200" dirty="0"/>
          </a:p>
          <a:p>
            <a:pPr marL="228600" indent="-228600">
              <a:buFont typeface="+mj-lt"/>
              <a:buNone/>
            </a:pPr>
            <a:endParaRPr lang="en-US" sz="1200" dirty="0"/>
          </a:p>
          <a:p>
            <a:r>
              <a:rPr lang="en-US" sz="1200" baseline="0" dirty="0">
                <a:latin typeface="+mn-lt"/>
              </a:rPr>
              <a:t>To reproduce the background effects on this slide, do the following:</a:t>
            </a:r>
          </a:p>
          <a:p>
            <a:pPr marL="228600" lvl="0" indent="-228600">
              <a:buFont typeface="+mj-lt"/>
              <a:buAutoNum type="arabicPeriod"/>
            </a:pPr>
            <a:r>
              <a:rPr lang="en-US" sz="1200" kern="1200" dirty="0">
                <a:solidFill>
                  <a:schemeClr val="tx1"/>
                </a:solidFill>
                <a:latin typeface="+mn-lt"/>
                <a:ea typeface="+mn-ea"/>
                <a:cs typeface="+mn-cs"/>
              </a:rPr>
              <a:t>Right-click the slide background area, and then click </a:t>
            </a:r>
            <a:r>
              <a:rPr lang="en-US" sz="1200" b="1" kern="1200" dirty="0">
                <a:solidFill>
                  <a:schemeClr val="tx1"/>
                </a:solidFill>
                <a:latin typeface="+mn-lt"/>
                <a:ea typeface="+mn-ea"/>
                <a:cs typeface="+mn-cs"/>
              </a:rPr>
              <a:t>Format Background</a:t>
            </a:r>
            <a:r>
              <a:rPr lang="en-US" sz="1200" kern="1200" dirty="0">
                <a:solidFill>
                  <a:schemeClr val="tx1"/>
                </a:solidFill>
                <a:latin typeface="+mn-lt"/>
                <a:ea typeface="+mn-ea"/>
                <a:cs typeface="+mn-cs"/>
              </a:rPr>
              <a:t>. In the </a:t>
            </a:r>
            <a:r>
              <a:rPr lang="en-US" sz="1200" b="1" kern="1200" dirty="0">
                <a:solidFill>
                  <a:schemeClr val="tx1"/>
                </a:solidFill>
                <a:latin typeface="+mn-lt"/>
                <a:ea typeface="+mn-ea"/>
                <a:cs typeface="+mn-cs"/>
              </a:rPr>
              <a:t>Format Background </a:t>
            </a:r>
            <a:r>
              <a:rPr lang="en-US" sz="1200" kern="1200" dirty="0">
                <a:solidFill>
                  <a:schemeClr val="tx1"/>
                </a:solidFill>
                <a:latin typeface="+mn-lt"/>
                <a:ea typeface="+mn-ea"/>
                <a:cs typeface="+mn-cs"/>
              </a:rPr>
              <a:t>dialog box, click </a:t>
            </a:r>
            <a:r>
              <a:rPr lang="en-US" sz="1200" b="1" kern="1200" dirty="0">
                <a:solidFill>
                  <a:schemeClr val="tx1"/>
                </a:solidFill>
                <a:latin typeface="+mn-lt"/>
                <a:ea typeface="+mn-ea"/>
                <a:cs typeface="+mn-cs"/>
              </a:rPr>
              <a:t>Fill</a:t>
            </a:r>
            <a:r>
              <a:rPr lang="en-US" sz="1200" kern="1200" dirty="0">
                <a:solidFill>
                  <a:schemeClr val="tx1"/>
                </a:solidFill>
                <a:latin typeface="+mn-lt"/>
                <a:ea typeface="+mn-ea"/>
                <a:cs typeface="+mn-cs"/>
              </a:rPr>
              <a:t> in the left pane, select </a:t>
            </a:r>
            <a:r>
              <a:rPr lang="en-US" sz="1200" b="1" kern="1200" dirty="0">
                <a:solidFill>
                  <a:schemeClr val="tx1"/>
                </a:solidFill>
                <a:latin typeface="+mn-lt"/>
                <a:ea typeface="+mn-ea"/>
                <a:cs typeface="+mn-cs"/>
              </a:rPr>
              <a:t>Gradient fill</a:t>
            </a:r>
            <a:r>
              <a:rPr lang="en-US" sz="1200" kern="1200" dirty="0">
                <a:solidFill>
                  <a:schemeClr val="tx1"/>
                </a:solidFill>
                <a:latin typeface="+mn-lt"/>
                <a:ea typeface="+mn-ea"/>
                <a:cs typeface="+mn-cs"/>
              </a:rPr>
              <a:t> in the </a:t>
            </a:r>
            <a:r>
              <a:rPr lang="en-US" sz="1200" b="1" kern="1200" dirty="0">
                <a:solidFill>
                  <a:schemeClr val="tx1"/>
                </a:solidFill>
                <a:latin typeface="+mn-lt"/>
                <a:ea typeface="+mn-ea"/>
                <a:cs typeface="+mn-cs"/>
              </a:rPr>
              <a:t>Fill</a:t>
            </a:r>
            <a:r>
              <a:rPr lang="en-US" sz="1200" kern="1200" dirty="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Type</a:t>
            </a:r>
            <a:r>
              <a:rPr lang="en-US" sz="1200" kern="1200" dirty="0">
                <a:solidFill>
                  <a:schemeClr val="tx1"/>
                </a:solidFill>
                <a:latin typeface="+mn-lt"/>
                <a:ea typeface="+mn-ea"/>
                <a:cs typeface="+mn-cs"/>
              </a:rPr>
              <a:t> list, select </a:t>
            </a:r>
            <a:r>
              <a:rPr lang="en-US" sz="1200" b="1" kern="1200" dirty="0">
                <a:solidFill>
                  <a:schemeClr val="tx1"/>
                </a:solidFill>
                <a:latin typeface="+mn-lt"/>
                <a:ea typeface="+mn-ea"/>
                <a:cs typeface="+mn-cs"/>
              </a:rPr>
              <a:t>Radial</a:t>
            </a:r>
            <a:r>
              <a:rPr lang="en-US" sz="1200" kern="1200" dirty="0">
                <a:solidFill>
                  <a:schemeClr val="tx1"/>
                </a:solidFill>
                <a:latin typeface="+mn-lt"/>
                <a:ea typeface="+mn-ea"/>
                <a:cs typeface="+mn-cs"/>
              </a:rPr>
              <a:t>.</a:t>
            </a:r>
          </a:p>
          <a:p>
            <a:pPr marL="685800" lvl="1" indent="-228600">
              <a:buFont typeface="Arial" pitchFamily="34" charset="0"/>
              <a:buChar char="•"/>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Direction</a:t>
            </a:r>
            <a:r>
              <a:rPr lang="en-US" sz="1200" kern="1200" dirty="0">
                <a:solidFill>
                  <a:schemeClr val="tx1"/>
                </a:solidFill>
                <a:latin typeface="+mn-lt"/>
                <a:ea typeface="+mn-ea"/>
                <a:cs typeface="+mn-cs"/>
              </a:rPr>
              <a:t>, and then click </a:t>
            </a:r>
            <a:r>
              <a:rPr lang="en-US" sz="1200" b="1" kern="1200" dirty="0">
                <a:solidFill>
                  <a:schemeClr val="tx1"/>
                </a:solidFill>
                <a:latin typeface="+mn-lt"/>
                <a:ea typeface="+mn-ea"/>
                <a:cs typeface="+mn-cs"/>
              </a:rPr>
              <a:t>From Center </a:t>
            </a:r>
            <a:r>
              <a:rPr lang="en-US" sz="1200" b="0" kern="1200" dirty="0">
                <a:solidFill>
                  <a:schemeClr val="tx1"/>
                </a:solidFill>
                <a:latin typeface="+mn-lt"/>
                <a:ea typeface="+mn-ea"/>
                <a:cs typeface="+mn-cs"/>
              </a:rPr>
              <a:t>(third option from the left). </a:t>
            </a:r>
            <a:endParaRPr lang="en-US" sz="1200" b="1" kern="1200" dirty="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latin typeface="+mn-lt"/>
                <a:ea typeface="+mn-ea"/>
                <a:cs typeface="+mn-cs"/>
              </a:rPr>
              <a:t>Under </a:t>
            </a:r>
            <a:r>
              <a:rPr lang="en-US" sz="1200" b="1" kern="1200" dirty="0">
                <a:solidFill>
                  <a:schemeClr val="tx1"/>
                </a:solidFill>
                <a:latin typeface="+mn-lt"/>
                <a:ea typeface="+mn-ea"/>
                <a:cs typeface="+mn-cs"/>
              </a:rPr>
              <a:t>Gradient stops</a:t>
            </a:r>
            <a:r>
              <a:rPr lang="en-US" sz="1200" kern="1200" dirty="0">
                <a:solidFill>
                  <a:schemeClr val="tx1"/>
                </a:solidFill>
                <a:latin typeface="+mn-lt"/>
                <a:ea typeface="+mn-ea"/>
                <a:cs typeface="+mn-cs"/>
              </a:rPr>
              <a:t>, click </a:t>
            </a:r>
            <a:r>
              <a:rPr lang="en-US" sz="1200" b="1" kern="1200" dirty="0">
                <a:solidFill>
                  <a:schemeClr val="tx1"/>
                </a:solidFill>
                <a:latin typeface="+mn-lt"/>
                <a:ea typeface="+mn-ea"/>
                <a:cs typeface="+mn-cs"/>
              </a:rPr>
              <a:t>Add gradient stop</a:t>
            </a:r>
            <a:r>
              <a:rPr lang="en-US" sz="1200" b="0" kern="1200" dirty="0">
                <a:solidFill>
                  <a:schemeClr val="tx1"/>
                </a:solidFill>
                <a:latin typeface="+mn-lt"/>
                <a:ea typeface="+mn-ea"/>
                <a:cs typeface="+mn-cs"/>
              </a:rPr>
              <a:t> or </a:t>
            </a:r>
            <a:r>
              <a:rPr lang="en-US" sz="1200" b="1" kern="1200" dirty="0">
                <a:solidFill>
                  <a:schemeClr val="tx1"/>
                </a:solidFill>
                <a:latin typeface="+mn-lt"/>
                <a:ea typeface="+mn-ea"/>
                <a:cs typeface="+mn-cs"/>
              </a:rPr>
              <a:t>Remove gradient stop</a:t>
            </a:r>
            <a:r>
              <a:rPr lang="en-US" sz="1200" kern="1200" dirty="0">
                <a:solidFill>
                  <a:schemeClr val="tx1"/>
                </a:solidFill>
                <a:latin typeface="+mn-lt"/>
                <a:ea typeface="+mn-ea"/>
                <a:cs typeface="+mn-cs"/>
              </a:rPr>
              <a:t> until two stops appear on the slider.</a:t>
            </a:r>
            <a:r>
              <a:rPr lang="en-US" sz="1200" kern="1200" baseline="0" dirty="0">
                <a:solidFill>
                  <a:schemeClr val="tx1"/>
                </a:solidFill>
                <a:latin typeface="+mn-lt"/>
                <a:ea typeface="+mn-ea"/>
                <a:cs typeface="+mn-cs"/>
              </a:rPr>
              <a:t> C</a:t>
            </a:r>
            <a:r>
              <a:rPr lang="en-US" sz="1200" kern="1200" dirty="0">
                <a:solidFill>
                  <a:schemeClr val="tx1"/>
                </a:solidFill>
                <a:latin typeface="+mn-lt"/>
                <a:ea typeface="+mn-ea"/>
                <a:cs typeface="+mn-cs"/>
              </a:rPr>
              <a:t>ustomize the gradient stops as follows:</a:t>
            </a:r>
          </a:p>
          <a:p>
            <a:pPr marL="685800" lvl="1"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first stop on</a:t>
            </a:r>
            <a:r>
              <a:rPr lang="en-US" sz="1200" kern="1200" dirty="0">
                <a:solidFill>
                  <a:schemeClr val="tx1"/>
                </a:solidFill>
                <a:latin typeface="+mn-lt"/>
                <a:ea typeface="+mn-ea"/>
                <a:cs typeface="+mn-cs"/>
              </a:rPr>
              <a:t> the slider, and then do the following:</a:t>
            </a:r>
          </a:p>
          <a:p>
            <a:pPr marL="1143000" lvl="2"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20%</a:t>
            </a:r>
            <a:r>
              <a:rPr lang="en-US" sz="1200" b="0" kern="1200" dirty="0">
                <a:solidFill>
                  <a:schemeClr val="tx1"/>
                </a:solidFill>
                <a:latin typeface="+mn-lt"/>
                <a:ea typeface="+mn-ea"/>
                <a:cs typeface="+mn-cs"/>
              </a:rPr>
              <a:t>.</a:t>
            </a:r>
          </a:p>
          <a:p>
            <a:pPr marL="1143000" lvl="2" indent="-228600">
              <a:buFont typeface="Arial" pitchFamily="34" charset="0"/>
              <a:buChar char="•"/>
            </a:pPr>
            <a:r>
              <a:rPr lang="en-US" sz="1200" kern="1200" dirty="0">
                <a:solidFill>
                  <a:schemeClr val="tx1"/>
                </a:solidFill>
                <a:latin typeface="+mn-lt"/>
                <a:ea typeface="+mn-ea"/>
                <a:cs typeface="+mn-cs"/>
              </a:rPr>
              <a:t>Click the button next to </a:t>
            </a:r>
            <a:r>
              <a:rPr lang="en-US" sz="1200" b="1" kern="1200" dirty="0">
                <a:solidFill>
                  <a:schemeClr val="tx1"/>
                </a:solidFill>
                <a:latin typeface="+mn-lt"/>
                <a:ea typeface="+mn-ea"/>
                <a:cs typeface="+mn-cs"/>
              </a:rPr>
              <a:t>Color</a:t>
            </a:r>
            <a:r>
              <a:rPr lang="en-US" sz="1200" kern="1200" dirty="0">
                <a:solidFill>
                  <a:schemeClr val="tx1"/>
                </a:solidFill>
                <a:latin typeface="+mn-lt"/>
                <a:ea typeface="+mn-ea"/>
                <a:cs typeface="+mn-cs"/>
              </a:rPr>
              <a:t>, 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White, Background 1, Darker 25% </a:t>
            </a:r>
            <a:r>
              <a:rPr lang="en-US" sz="1200" b="0" baseline="0" dirty="0">
                <a:solidFill>
                  <a:schemeClr val="accent6"/>
                </a:solidFill>
                <a:latin typeface="+mn-lt"/>
              </a:rPr>
              <a:t>(fourth row, first option from the left). </a:t>
            </a:r>
            <a:endParaRPr lang="en-US" sz="1200" b="1" kern="1200" baseline="0" dirty="0">
              <a:solidFill>
                <a:schemeClr val="tx1"/>
              </a:solidFill>
              <a:latin typeface="+mn-lt"/>
              <a:ea typeface="+mn-ea"/>
              <a:cs typeface="+mn-cs"/>
            </a:endParaRPr>
          </a:p>
          <a:p>
            <a:pPr marL="685800" lvl="1" indent="-228600">
              <a:buFont typeface="Arial" pitchFamily="34" charset="0"/>
              <a:buChar char="•"/>
            </a:pPr>
            <a:r>
              <a:rPr lang="en-US" sz="1200" kern="1200" dirty="0">
                <a:solidFill>
                  <a:schemeClr val="tx1"/>
                </a:solidFill>
                <a:latin typeface="+mn-lt"/>
                <a:ea typeface="+mn-ea"/>
                <a:cs typeface="+mn-cs"/>
              </a:rPr>
              <a:t>Select </a:t>
            </a:r>
            <a:r>
              <a:rPr lang="en-US" sz="1200" b="0" kern="1200" dirty="0">
                <a:solidFill>
                  <a:schemeClr val="tx1"/>
                </a:solidFill>
                <a:latin typeface="+mn-lt"/>
                <a:ea typeface="+mn-ea"/>
                <a:cs typeface="+mn-cs"/>
              </a:rPr>
              <a:t>the </a:t>
            </a:r>
            <a:r>
              <a:rPr lang="en-US" sz="1200" b="0" kern="1200">
                <a:solidFill>
                  <a:schemeClr val="tx1"/>
                </a:solidFill>
                <a:latin typeface="+mn-lt"/>
                <a:ea typeface="+mn-ea"/>
                <a:cs typeface="+mn-cs"/>
              </a:rPr>
              <a:t>second stop on the slider</a:t>
            </a:r>
            <a:r>
              <a:rPr lang="en-US" sz="1200" kern="1200">
                <a:solidFill>
                  <a:schemeClr val="tx1"/>
                </a:solidFill>
                <a:latin typeface="+mn-lt"/>
                <a:ea typeface="+mn-ea"/>
                <a:cs typeface="+mn-cs"/>
              </a:rPr>
              <a:t>, </a:t>
            </a:r>
            <a:r>
              <a:rPr lang="en-US" sz="1200" kern="1200" dirty="0">
                <a:solidFill>
                  <a:schemeClr val="tx1"/>
                </a:solidFill>
                <a:latin typeface="+mn-lt"/>
                <a:ea typeface="+mn-ea"/>
                <a:cs typeface="+mn-cs"/>
              </a:rPr>
              <a:t>and then do the following: </a:t>
            </a:r>
          </a:p>
          <a:p>
            <a:pPr marL="1143000" lvl="2"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Position </a:t>
            </a:r>
            <a:r>
              <a:rPr lang="en-US" sz="1200" kern="1200" dirty="0">
                <a:solidFill>
                  <a:schemeClr val="tx1"/>
                </a:solidFill>
                <a:latin typeface="+mn-lt"/>
                <a:ea typeface="+mn-ea"/>
                <a:cs typeface="+mn-cs"/>
              </a:rPr>
              <a:t>box, enter </a:t>
            </a:r>
            <a:r>
              <a:rPr lang="en-US" sz="1200" b="1" kern="1200" dirty="0">
                <a:solidFill>
                  <a:schemeClr val="tx1"/>
                </a:solidFill>
                <a:latin typeface="+mn-lt"/>
                <a:ea typeface="+mn-ea"/>
                <a:cs typeface="+mn-cs"/>
              </a:rPr>
              <a:t>100%</a:t>
            </a:r>
            <a:r>
              <a:rPr lang="en-US" sz="1200" kern="1200" dirty="0">
                <a:solidFill>
                  <a:schemeClr val="tx1"/>
                </a:solidFill>
                <a:latin typeface="+mn-lt"/>
                <a:ea typeface="+mn-ea"/>
                <a:cs typeface="+mn-cs"/>
              </a:rPr>
              <a: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a:t>Click the button next to </a:t>
            </a:r>
            <a:r>
              <a:rPr lang="en-US" sz="1200" b="1" dirty="0"/>
              <a:t>Color</a:t>
            </a:r>
            <a:r>
              <a:rPr lang="en-US" sz="1200" dirty="0"/>
              <a:t>, </a:t>
            </a:r>
            <a:r>
              <a:rPr lang="en-US" sz="1200" kern="1200" dirty="0">
                <a:solidFill>
                  <a:schemeClr val="tx1"/>
                </a:solidFill>
                <a:latin typeface="+mn-lt"/>
                <a:ea typeface="+mn-ea"/>
                <a:cs typeface="+mn-cs"/>
              </a:rPr>
              <a:t>and then under </a:t>
            </a:r>
            <a:r>
              <a:rPr lang="en-US" sz="1200" b="1" kern="1200" dirty="0">
                <a:solidFill>
                  <a:schemeClr val="tx1"/>
                </a:solidFill>
                <a:latin typeface="+mn-lt"/>
                <a:ea typeface="+mn-ea"/>
                <a:cs typeface="+mn-cs"/>
              </a:rPr>
              <a:t>Theme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Colors</a:t>
            </a:r>
            <a:r>
              <a:rPr lang="en-US" sz="1200" kern="1200" baseline="0" dirty="0">
                <a:solidFill>
                  <a:schemeClr val="tx1"/>
                </a:solidFill>
                <a:latin typeface="+mn-lt"/>
                <a:ea typeface="+mn-ea"/>
                <a:cs typeface="+mn-cs"/>
              </a:rPr>
              <a:t> select </a:t>
            </a:r>
            <a:r>
              <a:rPr lang="en-US" sz="1200" b="1" kern="1200" baseline="0" dirty="0">
                <a:solidFill>
                  <a:schemeClr val="tx1"/>
                </a:solidFill>
                <a:latin typeface="+mn-lt"/>
                <a:ea typeface="+mn-ea"/>
                <a:cs typeface="+mn-cs"/>
              </a:rPr>
              <a:t>Black, Text 1 </a:t>
            </a:r>
            <a:r>
              <a:rPr lang="en-US" sz="1200" b="0" baseline="0" dirty="0">
                <a:solidFill>
                  <a:schemeClr val="accent6"/>
                </a:solidFill>
                <a:latin typeface="+mn-lt"/>
              </a:rPr>
              <a:t>(first row, second option from the left). </a:t>
            </a:r>
            <a:endParaRPr lang="en-US" sz="1200" dirty="0"/>
          </a:p>
          <a:p>
            <a:pPr marL="228600" indent="-228600">
              <a:buFont typeface="+mj-lt"/>
              <a:buNone/>
            </a:pPr>
            <a:endParaRPr lang="en-US" sz="1200" dirty="0"/>
          </a:p>
        </p:txBody>
      </p:sp>
      <p:sp>
        <p:nvSpPr>
          <p:cNvPr id="6" name="Slide Image Placeholder 5"/>
          <p:cNvSpPr>
            <a:spLocks noGrp="1" noRot="1" noChangeAspect="1"/>
          </p:cNvSpPr>
          <p:nvPr>
            <p:ph type="sldImg"/>
          </p:nvPr>
        </p:nvSpPr>
        <p:spPr>
          <a:xfrm>
            <a:off x="15875" y="503238"/>
            <a:ext cx="4191000" cy="2359025"/>
          </a:xfrm>
        </p:spPr>
      </p:sp>
    </p:spTree>
    <p:extLst>
      <p:ext uri="{BB962C8B-B14F-4D97-AF65-F5344CB8AC3E}">
        <p14:creationId xmlns:p14="http://schemas.microsoft.com/office/powerpoint/2010/main" val="966772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273A24-443F-BF4F-9E84-84EC5EBE3C0F}"/>
              </a:ext>
            </a:extLst>
          </p:cNvPr>
          <p:cNvSpPr/>
          <p:nvPr userDrawn="1"/>
        </p:nvSpPr>
        <p:spPr>
          <a:xfrm>
            <a:off x="0" y="2269221"/>
            <a:ext cx="12192000" cy="4157892"/>
          </a:xfrm>
          <a:prstGeom prst="rect">
            <a:avLst/>
          </a:prstGeom>
          <a:solidFill>
            <a:schemeClr val="tx1"/>
          </a:solidFill>
          <a:ln w="9525">
            <a:noFill/>
            <a:miter lim="800000"/>
            <a:headEnd/>
            <a:tailEnd/>
          </a:ln>
          <a:effectLst/>
        </p:spPr>
        <p:txBody>
          <a:bodyPr lIns="18288" tIns="18288" rIns="18288" bIns="18288" anchor="ctr" anchorCtr="1"/>
          <a:lstStyle/>
          <a:p>
            <a:pPr algn="ctr">
              <a:lnSpc>
                <a:spcPct val="85000"/>
              </a:lnSpc>
              <a:spcBef>
                <a:spcPct val="20000"/>
              </a:spcBef>
            </a:pPr>
            <a:endParaRPr lang="en-US" sz="1600" dirty="0">
              <a:solidFill>
                <a:srgbClr val="FFFFFF"/>
              </a:solidFill>
            </a:endParaRPr>
          </a:p>
        </p:txBody>
      </p:sp>
      <p:sp>
        <p:nvSpPr>
          <p:cNvPr id="6" name="Oval 5">
            <a:extLst>
              <a:ext uri="{FF2B5EF4-FFF2-40B4-BE49-F238E27FC236}">
                <a16:creationId xmlns:a16="http://schemas.microsoft.com/office/drawing/2014/main" id="{F5F8200D-B3B4-4148-9C6D-568491394D5E}"/>
              </a:ext>
            </a:extLst>
          </p:cNvPr>
          <p:cNvSpPr/>
          <p:nvPr userDrawn="1"/>
        </p:nvSpPr>
        <p:spPr>
          <a:xfrm>
            <a:off x="61766" y="1326846"/>
            <a:ext cx="1369515" cy="1369514"/>
          </a:xfrm>
          <a:prstGeom prst="ellipse">
            <a:avLst/>
          </a:prstGeom>
          <a:noFill/>
          <a:ln w="1270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Oval 6">
            <a:extLst>
              <a:ext uri="{FF2B5EF4-FFF2-40B4-BE49-F238E27FC236}">
                <a16:creationId xmlns:a16="http://schemas.microsoft.com/office/drawing/2014/main" id="{729D34ED-79DE-2446-9395-DDA4722F187C}"/>
              </a:ext>
            </a:extLst>
          </p:cNvPr>
          <p:cNvSpPr/>
          <p:nvPr userDrawn="1"/>
        </p:nvSpPr>
        <p:spPr>
          <a:xfrm>
            <a:off x="2208178" y="1325880"/>
            <a:ext cx="1369514" cy="1369514"/>
          </a:xfrm>
          <a:prstGeom prst="ellipse">
            <a:avLst/>
          </a:prstGeom>
          <a:noFill/>
          <a:ln w="1270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a:extLst>
              <a:ext uri="{FF2B5EF4-FFF2-40B4-BE49-F238E27FC236}">
                <a16:creationId xmlns:a16="http://schemas.microsoft.com/office/drawing/2014/main" id="{94068D8B-FCBD-9043-A778-F9E3EB1FB9D3}"/>
              </a:ext>
            </a:extLst>
          </p:cNvPr>
          <p:cNvSpPr/>
          <p:nvPr userDrawn="1"/>
        </p:nvSpPr>
        <p:spPr>
          <a:xfrm>
            <a:off x="6483483" y="1325880"/>
            <a:ext cx="1364722" cy="1369514"/>
          </a:xfrm>
          <a:prstGeom prst="ellipse">
            <a:avLst/>
          </a:prstGeom>
          <a:noFill/>
          <a:ln w="1270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B7AA7307-0F3C-BE4F-8289-31F0B27316F2}"/>
              </a:ext>
            </a:extLst>
          </p:cNvPr>
          <p:cNvSpPr/>
          <p:nvPr userDrawn="1"/>
        </p:nvSpPr>
        <p:spPr>
          <a:xfrm>
            <a:off x="8615857" y="1325880"/>
            <a:ext cx="1364722" cy="1369514"/>
          </a:xfrm>
          <a:prstGeom prst="ellipse">
            <a:avLst/>
          </a:prstGeom>
          <a:noFill/>
          <a:ln w="1270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3" name="Oval 32">
            <a:extLst>
              <a:ext uri="{FF2B5EF4-FFF2-40B4-BE49-F238E27FC236}">
                <a16:creationId xmlns:a16="http://schemas.microsoft.com/office/drawing/2014/main" id="{3F985EA3-C591-1F46-B398-FF28856FDB78}"/>
              </a:ext>
            </a:extLst>
          </p:cNvPr>
          <p:cNvSpPr/>
          <p:nvPr userDrawn="1"/>
        </p:nvSpPr>
        <p:spPr>
          <a:xfrm>
            <a:off x="54864" y="1328930"/>
            <a:ext cx="1369517" cy="1369516"/>
          </a:xfrm>
          <a:prstGeom prst="ellipse">
            <a:avLst/>
          </a:prstGeom>
          <a:solidFill>
            <a:schemeClr val="accent2">
              <a:lumMod val="75000"/>
            </a:schemeClr>
          </a:solidFill>
          <a:ln w="12700">
            <a:noFill/>
            <a:miter lim="800000"/>
            <a:headEnd/>
            <a:tailEnd/>
          </a:ln>
          <a:effectLst/>
        </p:spPr>
        <p:txBody>
          <a:bodyPr lIns="18288" tIns="18288" rIns="18288" bIns="18288" anchor="ctr" anchorCtr="1"/>
          <a:lstStyle/>
          <a:p>
            <a:pPr algn="ctr">
              <a:lnSpc>
                <a:spcPct val="85000"/>
              </a:lnSpc>
              <a:spcBef>
                <a:spcPts val="20"/>
              </a:spcBef>
            </a:pPr>
            <a:endParaRPr lang="en-US" sz="2400" dirty="0">
              <a:solidFill>
                <a:srgbClr val="FFFFFF"/>
              </a:solidFill>
            </a:endParaRPr>
          </a:p>
        </p:txBody>
      </p:sp>
      <p:sp>
        <p:nvSpPr>
          <p:cNvPr id="34" name="Oval 33">
            <a:extLst>
              <a:ext uri="{FF2B5EF4-FFF2-40B4-BE49-F238E27FC236}">
                <a16:creationId xmlns:a16="http://schemas.microsoft.com/office/drawing/2014/main" id="{D0AA7426-D0A9-1144-BDFB-A2CD3ABBF841}"/>
              </a:ext>
            </a:extLst>
          </p:cNvPr>
          <p:cNvSpPr/>
          <p:nvPr userDrawn="1"/>
        </p:nvSpPr>
        <p:spPr>
          <a:xfrm>
            <a:off x="2208176" y="1327964"/>
            <a:ext cx="1369516" cy="1369516"/>
          </a:xfrm>
          <a:prstGeom prst="ellipse">
            <a:avLst/>
          </a:prstGeom>
          <a:solidFill>
            <a:schemeClr val="accent4">
              <a:lumMod val="75000"/>
            </a:schemeClr>
          </a:solidFill>
          <a:ln w="9525">
            <a:noFill/>
            <a:miter lim="800000"/>
            <a:headEnd/>
            <a:tailEnd/>
          </a:ln>
          <a:effectLst/>
        </p:spPr>
        <p:txBody>
          <a:bodyPr lIns="18288" tIns="18288" rIns="18288" bIns="18288" anchor="ctr" anchorCtr="1"/>
          <a:lstStyle/>
          <a:p>
            <a:pPr algn="ctr">
              <a:lnSpc>
                <a:spcPct val="85000"/>
              </a:lnSpc>
              <a:spcBef>
                <a:spcPct val="20000"/>
              </a:spcBef>
            </a:pPr>
            <a:endParaRPr lang="en-US" sz="2400" dirty="0">
              <a:solidFill>
                <a:srgbClr val="FFFFFF"/>
              </a:solidFill>
            </a:endParaRPr>
          </a:p>
        </p:txBody>
      </p:sp>
      <p:sp>
        <p:nvSpPr>
          <p:cNvPr id="35" name="Oval 34">
            <a:extLst>
              <a:ext uri="{FF2B5EF4-FFF2-40B4-BE49-F238E27FC236}">
                <a16:creationId xmlns:a16="http://schemas.microsoft.com/office/drawing/2014/main" id="{3A541760-3579-3541-8582-EE306D55BFFB}"/>
              </a:ext>
            </a:extLst>
          </p:cNvPr>
          <p:cNvSpPr/>
          <p:nvPr userDrawn="1"/>
        </p:nvSpPr>
        <p:spPr>
          <a:xfrm>
            <a:off x="6490359" y="1327964"/>
            <a:ext cx="1364724" cy="1369516"/>
          </a:xfrm>
          <a:prstGeom prst="ellipse">
            <a:avLst/>
          </a:prstGeom>
          <a:solidFill>
            <a:schemeClr val="accent6">
              <a:lumMod val="60000"/>
              <a:lumOff val="40000"/>
            </a:schemeClr>
          </a:solidFill>
          <a:ln w="9525">
            <a:noFill/>
            <a:miter lim="800000"/>
            <a:headEnd/>
            <a:tailEnd/>
          </a:ln>
          <a:effectLst/>
        </p:spPr>
        <p:txBody>
          <a:bodyPr lIns="18288" tIns="18288" rIns="18288" bIns="18288" anchor="ctr" anchorCtr="1"/>
          <a:lstStyle/>
          <a:p>
            <a:pPr algn="ctr">
              <a:lnSpc>
                <a:spcPct val="85000"/>
              </a:lnSpc>
              <a:spcBef>
                <a:spcPct val="20000"/>
              </a:spcBef>
            </a:pPr>
            <a:endParaRPr lang="en-US" sz="2400" dirty="0">
              <a:solidFill>
                <a:srgbClr val="FFFFFF"/>
              </a:solidFill>
            </a:endParaRPr>
          </a:p>
        </p:txBody>
      </p:sp>
      <p:sp>
        <p:nvSpPr>
          <p:cNvPr id="36" name="Oval 35">
            <a:extLst>
              <a:ext uri="{FF2B5EF4-FFF2-40B4-BE49-F238E27FC236}">
                <a16:creationId xmlns:a16="http://schemas.microsoft.com/office/drawing/2014/main" id="{35A8E1DC-C43B-074B-8A90-6F9EABBB4BA4}"/>
              </a:ext>
            </a:extLst>
          </p:cNvPr>
          <p:cNvSpPr/>
          <p:nvPr userDrawn="1"/>
        </p:nvSpPr>
        <p:spPr>
          <a:xfrm>
            <a:off x="4343400" y="1325880"/>
            <a:ext cx="1369514" cy="1369514"/>
          </a:xfrm>
          <a:prstGeom prst="ellipse">
            <a:avLst/>
          </a:prstGeom>
          <a:noFill/>
          <a:ln w="1270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7" name="Oval 36">
            <a:extLst>
              <a:ext uri="{FF2B5EF4-FFF2-40B4-BE49-F238E27FC236}">
                <a16:creationId xmlns:a16="http://schemas.microsoft.com/office/drawing/2014/main" id="{FEE3A366-64CF-F74B-92EE-2A831059C7E9}"/>
              </a:ext>
            </a:extLst>
          </p:cNvPr>
          <p:cNvSpPr/>
          <p:nvPr userDrawn="1"/>
        </p:nvSpPr>
        <p:spPr>
          <a:xfrm>
            <a:off x="8608979" y="1327964"/>
            <a:ext cx="1364724" cy="1369516"/>
          </a:xfrm>
          <a:prstGeom prst="ellipse">
            <a:avLst/>
          </a:prstGeom>
          <a:solidFill>
            <a:schemeClr val="accent5">
              <a:lumMod val="60000"/>
              <a:lumOff val="40000"/>
            </a:schemeClr>
          </a:solidFill>
          <a:ln w="12700">
            <a:noFill/>
            <a:miter lim="800000"/>
            <a:headEnd/>
            <a:tailEnd/>
          </a:ln>
          <a:effectLst/>
        </p:spPr>
        <p:txBody>
          <a:bodyPr lIns="18288" tIns="18288" rIns="18288" bIns="18288" anchor="ctr" anchorCtr="1"/>
          <a:lstStyle/>
          <a:p>
            <a:pPr algn="ctr">
              <a:lnSpc>
                <a:spcPct val="85000"/>
              </a:lnSpc>
              <a:spcBef>
                <a:spcPts val="20"/>
              </a:spcBef>
            </a:pPr>
            <a:endParaRPr lang="en-US" sz="2400" dirty="0">
              <a:solidFill>
                <a:srgbClr val="FFFFFF"/>
              </a:solidFill>
            </a:endParaRPr>
          </a:p>
        </p:txBody>
      </p:sp>
      <p:sp>
        <p:nvSpPr>
          <p:cNvPr id="38" name="Oval 37">
            <a:extLst>
              <a:ext uri="{FF2B5EF4-FFF2-40B4-BE49-F238E27FC236}">
                <a16:creationId xmlns:a16="http://schemas.microsoft.com/office/drawing/2014/main" id="{AF57B189-54BE-4647-8C20-06C0DB75C419}"/>
              </a:ext>
            </a:extLst>
          </p:cNvPr>
          <p:cNvSpPr/>
          <p:nvPr userDrawn="1"/>
        </p:nvSpPr>
        <p:spPr>
          <a:xfrm>
            <a:off x="10753346" y="1325880"/>
            <a:ext cx="1369514" cy="1369514"/>
          </a:xfrm>
          <a:prstGeom prst="ellipse">
            <a:avLst/>
          </a:prstGeom>
          <a:noFill/>
          <a:ln w="1270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9" name="Oval 38">
            <a:extLst>
              <a:ext uri="{FF2B5EF4-FFF2-40B4-BE49-F238E27FC236}">
                <a16:creationId xmlns:a16="http://schemas.microsoft.com/office/drawing/2014/main" id="{0AAF55E1-7B1E-D444-B87C-2908C39FEE77}"/>
              </a:ext>
            </a:extLst>
          </p:cNvPr>
          <p:cNvSpPr/>
          <p:nvPr userDrawn="1"/>
        </p:nvSpPr>
        <p:spPr>
          <a:xfrm>
            <a:off x="4343400" y="1326921"/>
            <a:ext cx="1369516" cy="1369516"/>
          </a:xfrm>
          <a:prstGeom prst="ellipse">
            <a:avLst/>
          </a:prstGeom>
          <a:solidFill>
            <a:schemeClr val="accent4">
              <a:lumMod val="40000"/>
              <a:lumOff val="60000"/>
            </a:schemeClr>
          </a:solidFill>
          <a:ln w="9525">
            <a:noFill/>
            <a:miter lim="800000"/>
            <a:headEnd/>
            <a:tailEnd/>
          </a:ln>
          <a:effectLst/>
        </p:spPr>
        <p:txBody>
          <a:bodyPr lIns="18288" tIns="18288" rIns="18288" bIns="18288" anchor="ctr" anchorCtr="1"/>
          <a:lstStyle/>
          <a:p>
            <a:pPr algn="ctr">
              <a:lnSpc>
                <a:spcPct val="85000"/>
              </a:lnSpc>
              <a:spcBef>
                <a:spcPct val="20000"/>
              </a:spcBef>
            </a:pPr>
            <a:endParaRPr lang="en-US" sz="2400" dirty="0">
              <a:solidFill>
                <a:srgbClr val="FFFFFF"/>
              </a:solidFill>
            </a:endParaRPr>
          </a:p>
        </p:txBody>
      </p:sp>
      <p:sp>
        <p:nvSpPr>
          <p:cNvPr id="40" name="Oval 39">
            <a:extLst>
              <a:ext uri="{FF2B5EF4-FFF2-40B4-BE49-F238E27FC236}">
                <a16:creationId xmlns:a16="http://schemas.microsoft.com/office/drawing/2014/main" id="{0C752DD5-E82A-4D49-B083-42200C07519A}"/>
              </a:ext>
            </a:extLst>
          </p:cNvPr>
          <p:cNvSpPr/>
          <p:nvPr userDrawn="1"/>
        </p:nvSpPr>
        <p:spPr>
          <a:xfrm>
            <a:off x="10753344" y="1326921"/>
            <a:ext cx="1369516" cy="1369516"/>
          </a:xfrm>
          <a:prstGeom prst="ellipse">
            <a:avLst/>
          </a:prstGeom>
          <a:solidFill>
            <a:schemeClr val="accent1">
              <a:lumMod val="60000"/>
              <a:lumOff val="40000"/>
            </a:schemeClr>
          </a:solidFill>
          <a:ln w="9525">
            <a:noFill/>
            <a:miter lim="800000"/>
            <a:headEnd/>
            <a:tailEnd/>
          </a:ln>
          <a:effectLst/>
        </p:spPr>
        <p:txBody>
          <a:bodyPr lIns="18288" tIns="18288" rIns="18288" bIns="18288" anchor="ctr" anchorCtr="1"/>
          <a:lstStyle/>
          <a:p>
            <a:pPr algn="ctr">
              <a:lnSpc>
                <a:spcPct val="85000"/>
              </a:lnSpc>
              <a:spcBef>
                <a:spcPct val="20000"/>
              </a:spcBef>
            </a:pPr>
            <a:endParaRPr lang="en-US" sz="2400" dirty="0">
              <a:solidFill>
                <a:srgbClr val="FFFFFF"/>
              </a:solidFill>
            </a:endParaRPr>
          </a:p>
        </p:txBody>
      </p:sp>
      <p:sp>
        <p:nvSpPr>
          <p:cNvPr id="41" name="AutoShape 110">
            <a:extLst>
              <a:ext uri="{FF2B5EF4-FFF2-40B4-BE49-F238E27FC236}">
                <a16:creationId xmlns:a16="http://schemas.microsoft.com/office/drawing/2014/main" id="{4740BF11-121E-FA4F-A0B2-545FE62EA0D2}"/>
              </a:ext>
            </a:extLst>
          </p:cNvPr>
          <p:cNvSpPr>
            <a:spLocks noChangeArrowheads="1"/>
          </p:cNvSpPr>
          <p:nvPr userDrawn="1"/>
        </p:nvSpPr>
        <p:spPr bwMode="auto">
          <a:xfrm>
            <a:off x="3577692" y="1901952"/>
            <a:ext cx="751856" cy="277812"/>
          </a:xfrm>
          <a:prstGeom prst="rightArrow">
            <a:avLst>
              <a:gd name="adj1" fmla="val 55843"/>
              <a:gd name="adj2" fmla="val 49879"/>
            </a:avLst>
          </a:prstGeom>
          <a:gradFill flip="none" rotWithShape="1">
            <a:gsLst>
              <a:gs pos="0">
                <a:srgbClr val="FFFFFF">
                  <a:alpha val="0"/>
                </a:srgbClr>
              </a:gs>
              <a:gs pos="100000">
                <a:srgbClr val="A5A5A5"/>
              </a:gs>
            </a:gsLst>
            <a:lin ang="0" scaled="1"/>
            <a:tileRect/>
          </a:gradFill>
          <a:ln w="9525">
            <a:noFill/>
            <a:miter lim="800000"/>
            <a:headEnd/>
            <a:tailEnd/>
          </a:ln>
        </p:spPr>
        <p:txBody>
          <a:bodyPr wrap="none" anchor="ctr"/>
          <a:lstStyle/>
          <a:p>
            <a:endParaRPr lang="en-US" sz="2400"/>
          </a:p>
        </p:txBody>
      </p:sp>
      <p:sp>
        <p:nvSpPr>
          <p:cNvPr id="42" name="AutoShape 110">
            <a:extLst>
              <a:ext uri="{FF2B5EF4-FFF2-40B4-BE49-F238E27FC236}">
                <a16:creationId xmlns:a16="http://schemas.microsoft.com/office/drawing/2014/main" id="{AFA85E8E-6A00-3044-BBBA-588898110DAE}"/>
              </a:ext>
            </a:extLst>
          </p:cNvPr>
          <p:cNvSpPr>
            <a:spLocks noChangeArrowheads="1"/>
          </p:cNvSpPr>
          <p:nvPr userDrawn="1"/>
        </p:nvSpPr>
        <p:spPr bwMode="auto">
          <a:xfrm>
            <a:off x="1431281" y="1901952"/>
            <a:ext cx="751856" cy="277812"/>
          </a:xfrm>
          <a:prstGeom prst="rightArrow">
            <a:avLst>
              <a:gd name="adj1" fmla="val 55843"/>
              <a:gd name="adj2" fmla="val 49879"/>
            </a:avLst>
          </a:prstGeom>
          <a:gradFill flip="none" rotWithShape="1">
            <a:gsLst>
              <a:gs pos="0">
                <a:srgbClr val="FFFFFF">
                  <a:alpha val="0"/>
                </a:srgbClr>
              </a:gs>
              <a:gs pos="100000">
                <a:srgbClr val="A5A5A5"/>
              </a:gs>
            </a:gsLst>
            <a:lin ang="0" scaled="1"/>
            <a:tileRect/>
          </a:gradFill>
          <a:ln w="9525">
            <a:noFill/>
            <a:miter lim="800000"/>
            <a:headEnd/>
            <a:tailEnd/>
          </a:ln>
        </p:spPr>
        <p:txBody>
          <a:bodyPr wrap="none" anchor="ctr"/>
          <a:lstStyle/>
          <a:p>
            <a:endParaRPr lang="en-US" sz="2400"/>
          </a:p>
        </p:txBody>
      </p:sp>
      <p:sp>
        <p:nvSpPr>
          <p:cNvPr id="43" name="AutoShape 110">
            <a:extLst>
              <a:ext uri="{FF2B5EF4-FFF2-40B4-BE49-F238E27FC236}">
                <a16:creationId xmlns:a16="http://schemas.microsoft.com/office/drawing/2014/main" id="{BD7D58B3-98A6-4649-8A78-96DF75261432}"/>
              </a:ext>
            </a:extLst>
          </p:cNvPr>
          <p:cNvSpPr>
            <a:spLocks noChangeArrowheads="1"/>
          </p:cNvSpPr>
          <p:nvPr userDrawn="1"/>
        </p:nvSpPr>
        <p:spPr bwMode="auto">
          <a:xfrm>
            <a:off x="5704666" y="1901952"/>
            <a:ext cx="751856" cy="277812"/>
          </a:xfrm>
          <a:prstGeom prst="rightArrow">
            <a:avLst>
              <a:gd name="adj1" fmla="val 55843"/>
              <a:gd name="adj2" fmla="val 49879"/>
            </a:avLst>
          </a:prstGeom>
          <a:gradFill flip="none" rotWithShape="1">
            <a:gsLst>
              <a:gs pos="0">
                <a:srgbClr val="FFFFFF">
                  <a:alpha val="0"/>
                </a:srgbClr>
              </a:gs>
              <a:gs pos="100000">
                <a:srgbClr val="A5A5A5"/>
              </a:gs>
            </a:gsLst>
            <a:lin ang="0" scaled="1"/>
            <a:tileRect/>
          </a:gradFill>
          <a:ln w="9525">
            <a:noFill/>
            <a:miter lim="800000"/>
            <a:headEnd/>
            <a:tailEnd/>
          </a:ln>
        </p:spPr>
        <p:txBody>
          <a:bodyPr wrap="none" anchor="ctr"/>
          <a:lstStyle/>
          <a:p>
            <a:endParaRPr lang="en-US" sz="2400"/>
          </a:p>
        </p:txBody>
      </p:sp>
      <p:sp>
        <p:nvSpPr>
          <p:cNvPr id="44" name="AutoShape 110">
            <a:extLst>
              <a:ext uri="{FF2B5EF4-FFF2-40B4-BE49-F238E27FC236}">
                <a16:creationId xmlns:a16="http://schemas.microsoft.com/office/drawing/2014/main" id="{99C182F0-8A7C-504A-9A54-449A83F388B6}"/>
              </a:ext>
            </a:extLst>
          </p:cNvPr>
          <p:cNvSpPr>
            <a:spLocks noChangeArrowheads="1"/>
          </p:cNvSpPr>
          <p:nvPr userDrawn="1"/>
        </p:nvSpPr>
        <p:spPr bwMode="auto">
          <a:xfrm>
            <a:off x="7833669" y="1901952"/>
            <a:ext cx="751856" cy="277812"/>
          </a:xfrm>
          <a:prstGeom prst="rightArrow">
            <a:avLst>
              <a:gd name="adj1" fmla="val 55843"/>
              <a:gd name="adj2" fmla="val 49879"/>
            </a:avLst>
          </a:prstGeom>
          <a:gradFill flip="none" rotWithShape="1">
            <a:gsLst>
              <a:gs pos="0">
                <a:srgbClr val="FFFFFF">
                  <a:alpha val="0"/>
                </a:srgbClr>
              </a:gs>
              <a:gs pos="100000">
                <a:srgbClr val="A5A5A5"/>
              </a:gs>
            </a:gsLst>
            <a:lin ang="0" scaled="1"/>
            <a:tileRect/>
          </a:gradFill>
          <a:ln w="9525">
            <a:noFill/>
            <a:miter lim="800000"/>
            <a:headEnd/>
            <a:tailEnd/>
          </a:ln>
        </p:spPr>
        <p:txBody>
          <a:bodyPr wrap="none" anchor="ctr"/>
          <a:lstStyle/>
          <a:p>
            <a:endParaRPr lang="en-US" sz="2400"/>
          </a:p>
        </p:txBody>
      </p:sp>
      <p:sp>
        <p:nvSpPr>
          <p:cNvPr id="45" name="AutoShape 110">
            <a:extLst>
              <a:ext uri="{FF2B5EF4-FFF2-40B4-BE49-F238E27FC236}">
                <a16:creationId xmlns:a16="http://schemas.microsoft.com/office/drawing/2014/main" id="{9D1051D0-507B-AD4A-B0AD-E475849C00B9}"/>
              </a:ext>
            </a:extLst>
          </p:cNvPr>
          <p:cNvSpPr>
            <a:spLocks noChangeArrowheads="1"/>
          </p:cNvSpPr>
          <p:nvPr userDrawn="1"/>
        </p:nvSpPr>
        <p:spPr bwMode="auto">
          <a:xfrm>
            <a:off x="9980579" y="1901952"/>
            <a:ext cx="751856" cy="277812"/>
          </a:xfrm>
          <a:prstGeom prst="rightArrow">
            <a:avLst>
              <a:gd name="adj1" fmla="val 55843"/>
              <a:gd name="adj2" fmla="val 49879"/>
            </a:avLst>
          </a:prstGeom>
          <a:gradFill flip="none" rotWithShape="1">
            <a:gsLst>
              <a:gs pos="0">
                <a:srgbClr val="FFFFFF">
                  <a:alpha val="0"/>
                </a:srgbClr>
              </a:gs>
              <a:gs pos="100000">
                <a:srgbClr val="A5A5A5"/>
              </a:gs>
            </a:gsLst>
            <a:lin ang="0" scaled="1"/>
            <a:tileRect/>
          </a:gradFill>
          <a:ln w="9525">
            <a:noFill/>
            <a:miter lim="800000"/>
            <a:headEnd/>
            <a:tailEnd/>
          </a:ln>
        </p:spPr>
        <p:txBody>
          <a:bodyPr wrap="none" anchor="ctr"/>
          <a:lstStyle/>
          <a:p>
            <a:endParaRPr lang="en-US" sz="2400"/>
          </a:p>
        </p:txBody>
      </p:sp>
      <p:sp>
        <p:nvSpPr>
          <p:cNvPr id="48" name="Text Placeholder 47">
            <a:extLst>
              <a:ext uri="{FF2B5EF4-FFF2-40B4-BE49-F238E27FC236}">
                <a16:creationId xmlns:a16="http://schemas.microsoft.com/office/drawing/2014/main" id="{C7AC686A-1508-BF48-911D-61D82AABC76B}"/>
              </a:ext>
            </a:extLst>
          </p:cNvPr>
          <p:cNvSpPr>
            <a:spLocks noGrp="1"/>
          </p:cNvSpPr>
          <p:nvPr>
            <p:ph type="body" sz="quarter" idx="10"/>
          </p:nvPr>
        </p:nvSpPr>
        <p:spPr>
          <a:xfrm>
            <a:off x="101522" y="258763"/>
            <a:ext cx="1362615" cy="248133"/>
          </a:xfrm>
        </p:spPr>
        <p:txBody>
          <a:bodyPr>
            <a:noAutofit/>
          </a:bodyPr>
          <a:lstStyle>
            <a:lvl1pPr marL="0" indent="0" algn="ctr">
              <a:buNone/>
              <a:defRPr sz="16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49" name="Text Placeholder 47">
            <a:extLst>
              <a:ext uri="{FF2B5EF4-FFF2-40B4-BE49-F238E27FC236}">
                <a16:creationId xmlns:a16="http://schemas.microsoft.com/office/drawing/2014/main" id="{B876D68E-F284-354A-92F8-5F77347449B8}"/>
              </a:ext>
            </a:extLst>
          </p:cNvPr>
          <p:cNvSpPr>
            <a:spLocks noGrp="1"/>
          </p:cNvSpPr>
          <p:nvPr>
            <p:ph type="body" sz="quarter" idx="11"/>
          </p:nvPr>
        </p:nvSpPr>
        <p:spPr>
          <a:xfrm>
            <a:off x="101522" y="506896"/>
            <a:ext cx="1362615" cy="618324"/>
          </a:xfrm>
        </p:spPr>
        <p:txBody>
          <a:bodyPr>
            <a:noAutofit/>
          </a:bodyPr>
          <a:lstStyle>
            <a:lvl1pPr marL="0" indent="0" algn="ctr">
              <a:lnSpc>
                <a:spcPct val="85000"/>
              </a:lnSpc>
              <a:buNone/>
              <a:defRPr sz="1400"/>
            </a:lvl1pPr>
            <a:lvl2pPr marL="457200" indent="0">
              <a:buNone/>
              <a:defRPr sz="1800"/>
            </a:lvl2pPr>
            <a:lvl3pPr marL="914400" indent="0">
              <a:buNone/>
              <a:defRPr sz="1800"/>
            </a:lvl3pPr>
            <a:lvl4pPr marL="1371600" indent="0">
              <a:buNone/>
              <a:defRPr sz="1800"/>
            </a:lvl4pPr>
            <a:lvl5pPr marL="1828800" indent="0">
              <a:buNone/>
              <a:defRPr sz="1800"/>
            </a:lvl5pPr>
          </a:lstStyle>
          <a:p>
            <a:pPr lvl="0" algn="ctr">
              <a:lnSpc>
                <a:spcPct val="85000"/>
              </a:lnSpc>
            </a:pPr>
            <a:r>
              <a:rPr lang="en-US" sz="1400">
                <a:solidFill>
                  <a:srgbClr val="6B6B6B"/>
                </a:solidFill>
              </a:rPr>
              <a:t>Click to edit Master text styles</a:t>
            </a:r>
          </a:p>
        </p:txBody>
      </p:sp>
      <p:sp>
        <p:nvSpPr>
          <p:cNvPr id="50" name="Text Placeholder 47">
            <a:extLst>
              <a:ext uri="{FF2B5EF4-FFF2-40B4-BE49-F238E27FC236}">
                <a16:creationId xmlns:a16="http://schemas.microsoft.com/office/drawing/2014/main" id="{72B3DBB3-1959-194A-B523-EB85330EEDEC}"/>
              </a:ext>
            </a:extLst>
          </p:cNvPr>
          <p:cNvSpPr>
            <a:spLocks noGrp="1"/>
          </p:cNvSpPr>
          <p:nvPr>
            <p:ph type="body" sz="quarter" idx="12"/>
          </p:nvPr>
        </p:nvSpPr>
        <p:spPr>
          <a:xfrm>
            <a:off x="2198679" y="258763"/>
            <a:ext cx="1362615" cy="248133"/>
          </a:xfrm>
        </p:spPr>
        <p:txBody>
          <a:bodyPr>
            <a:noAutofit/>
          </a:bodyPr>
          <a:lstStyle>
            <a:lvl1pPr marL="0" indent="0" algn="ctr">
              <a:buNone/>
              <a:defRPr sz="16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51" name="Text Placeholder 47">
            <a:extLst>
              <a:ext uri="{FF2B5EF4-FFF2-40B4-BE49-F238E27FC236}">
                <a16:creationId xmlns:a16="http://schemas.microsoft.com/office/drawing/2014/main" id="{22B58263-52CE-A840-BE43-6EC1E908E01E}"/>
              </a:ext>
            </a:extLst>
          </p:cNvPr>
          <p:cNvSpPr>
            <a:spLocks noGrp="1"/>
          </p:cNvSpPr>
          <p:nvPr>
            <p:ph type="body" sz="quarter" idx="13"/>
          </p:nvPr>
        </p:nvSpPr>
        <p:spPr>
          <a:xfrm>
            <a:off x="2198679" y="506896"/>
            <a:ext cx="1362615" cy="618324"/>
          </a:xfrm>
        </p:spPr>
        <p:txBody>
          <a:bodyPr>
            <a:noAutofit/>
          </a:bodyPr>
          <a:lstStyle>
            <a:lvl1pPr marL="0" indent="0" algn="ctr">
              <a:lnSpc>
                <a:spcPct val="85000"/>
              </a:lnSpc>
              <a:buNone/>
              <a:defRPr sz="1400"/>
            </a:lvl1pPr>
            <a:lvl2pPr marL="457200" indent="0">
              <a:buNone/>
              <a:defRPr sz="1800"/>
            </a:lvl2pPr>
            <a:lvl3pPr marL="914400" indent="0">
              <a:buNone/>
              <a:defRPr sz="1800"/>
            </a:lvl3pPr>
            <a:lvl4pPr marL="1371600" indent="0">
              <a:buNone/>
              <a:defRPr sz="1800"/>
            </a:lvl4pPr>
            <a:lvl5pPr marL="1828800" indent="0">
              <a:buNone/>
              <a:defRPr sz="1800"/>
            </a:lvl5pPr>
          </a:lstStyle>
          <a:p>
            <a:pPr lvl="0" algn="ctr">
              <a:lnSpc>
                <a:spcPct val="85000"/>
              </a:lnSpc>
            </a:pPr>
            <a:r>
              <a:rPr lang="en-US" sz="1400">
                <a:solidFill>
                  <a:srgbClr val="6B6B6B"/>
                </a:solidFill>
              </a:rPr>
              <a:t>Click to edit Master text styles</a:t>
            </a:r>
          </a:p>
        </p:txBody>
      </p:sp>
      <p:sp>
        <p:nvSpPr>
          <p:cNvPr id="52" name="Text Placeholder 47">
            <a:extLst>
              <a:ext uri="{FF2B5EF4-FFF2-40B4-BE49-F238E27FC236}">
                <a16:creationId xmlns:a16="http://schemas.microsoft.com/office/drawing/2014/main" id="{26EB032E-EC81-0A4B-B52C-8C2C4C3F2374}"/>
              </a:ext>
            </a:extLst>
          </p:cNvPr>
          <p:cNvSpPr>
            <a:spLocks noGrp="1"/>
          </p:cNvSpPr>
          <p:nvPr>
            <p:ph type="body" sz="quarter" idx="14"/>
          </p:nvPr>
        </p:nvSpPr>
        <p:spPr>
          <a:xfrm>
            <a:off x="4315714" y="258763"/>
            <a:ext cx="1362615" cy="248133"/>
          </a:xfrm>
        </p:spPr>
        <p:txBody>
          <a:bodyPr>
            <a:noAutofit/>
          </a:bodyPr>
          <a:lstStyle>
            <a:lvl1pPr marL="0" indent="0" algn="ctr">
              <a:buNone/>
              <a:defRPr sz="16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53" name="Text Placeholder 47">
            <a:extLst>
              <a:ext uri="{FF2B5EF4-FFF2-40B4-BE49-F238E27FC236}">
                <a16:creationId xmlns:a16="http://schemas.microsoft.com/office/drawing/2014/main" id="{E142B6AC-952F-7848-BBE6-347DCB7B89DC}"/>
              </a:ext>
            </a:extLst>
          </p:cNvPr>
          <p:cNvSpPr>
            <a:spLocks noGrp="1"/>
          </p:cNvSpPr>
          <p:nvPr>
            <p:ph type="body" sz="quarter" idx="15"/>
          </p:nvPr>
        </p:nvSpPr>
        <p:spPr>
          <a:xfrm>
            <a:off x="4315714" y="506896"/>
            <a:ext cx="1362615" cy="618324"/>
          </a:xfrm>
        </p:spPr>
        <p:txBody>
          <a:bodyPr>
            <a:noAutofit/>
          </a:bodyPr>
          <a:lstStyle>
            <a:lvl1pPr marL="0" indent="0" algn="ctr">
              <a:lnSpc>
                <a:spcPct val="85000"/>
              </a:lnSpc>
              <a:buNone/>
              <a:defRPr sz="1400"/>
            </a:lvl1pPr>
            <a:lvl2pPr marL="457200" indent="0">
              <a:buNone/>
              <a:defRPr sz="1800"/>
            </a:lvl2pPr>
            <a:lvl3pPr marL="914400" indent="0">
              <a:buNone/>
              <a:defRPr sz="1800"/>
            </a:lvl3pPr>
            <a:lvl4pPr marL="1371600" indent="0">
              <a:buNone/>
              <a:defRPr sz="1800"/>
            </a:lvl4pPr>
            <a:lvl5pPr marL="1828800" indent="0">
              <a:buNone/>
              <a:defRPr sz="1800"/>
            </a:lvl5pPr>
          </a:lstStyle>
          <a:p>
            <a:pPr lvl="0" algn="ctr">
              <a:lnSpc>
                <a:spcPct val="85000"/>
              </a:lnSpc>
            </a:pPr>
            <a:r>
              <a:rPr lang="en-US" sz="1400">
                <a:solidFill>
                  <a:srgbClr val="6B6B6B"/>
                </a:solidFill>
              </a:rPr>
              <a:t>Click to edit Master text styles</a:t>
            </a:r>
          </a:p>
        </p:txBody>
      </p:sp>
      <p:sp>
        <p:nvSpPr>
          <p:cNvPr id="54" name="Text Placeholder 47">
            <a:extLst>
              <a:ext uri="{FF2B5EF4-FFF2-40B4-BE49-F238E27FC236}">
                <a16:creationId xmlns:a16="http://schemas.microsoft.com/office/drawing/2014/main" id="{E0489ECC-6BF5-5B4E-90C3-BEE52E42473B}"/>
              </a:ext>
            </a:extLst>
          </p:cNvPr>
          <p:cNvSpPr>
            <a:spLocks noGrp="1"/>
          </p:cNvSpPr>
          <p:nvPr>
            <p:ph type="body" sz="quarter" idx="16"/>
          </p:nvPr>
        </p:nvSpPr>
        <p:spPr>
          <a:xfrm>
            <a:off x="6452628" y="258763"/>
            <a:ext cx="1362615" cy="248133"/>
          </a:xfrm>
        </p:spPr>
        <p:txBody>
          <a:bodyPr>
            <a:noAutofit/>
          </a:bodyPr>
          <a:lstStyle>
            <a:lvl1pPr marL="0" indent="0" algn="ctr">
              <a:buNone/>
              <a:defRPr sz="16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55" name="Text Placeholder 47">
            <a:extLst>
              <a:ext uri="{FF2B5EF4-FFF2-40B4-BE49-F238E27FC236}">
                <a16:creationId xmlns:a16="http://schemas.microsoft.com/office/drawing/2014/main" id="{F5FDBE0B-BF91-454F-884E-BD1DBC7FBAD9}"/>
              </a:ext>
            </a:extLst>
          </p:cNvPr>
          <p:cNvSpPr>
            <a:spLocks noGrp="1"/>
          </p:cNvSpPr>
          <p:nvPr>
            <p:ph type="body" sz="quarter" idx="17"/>
          </p:nvPr>
        </p:nvSpPr>
        <p:spPr>
          <a:xfrm>
            <a:off x="6452628" y="506896"/>
            <a:ext cx="1362615" cy="618324"/>
          </a:xfrm>
        </p:spPr>
        <p:txBody>
          <a:bodyPr>
            <a:noAutofit/>
          </a:bodyPr>
          <a:lstStyle>
            <a:lvl1pPr marL="0" indent="0" algn="ctr">
              <a:lnSpc>
                <a:spcPct val="85000"/>
              </a:lnSpc>
              <a:buNone/>
              <a:defRPr sz="1400"/>
            </a:lvl1pPr>
            <a:lvl2pPr marL="457200" indent="0">
              <a:buNone/>
              <a:defRPr sz="1800"/>
            </a:lvl2pPr>
            <a:lvl3pPr marL="914400" indent="0">
              <a:buNone/>
              <a:defRPr sz="1800"/>
            </a:lvl3pPr>
            <a:lvl4pPr marL="1371600" indent="0">
              <a:buNone/>
              <a:defRPr sz="1800"/>
            </a:lvl4pPr>
            <a:lvl5pPr marL="1828800" indent="0">
              <a:buNone/>
              <a:defRPr sz="1800"/>
            </a:lvl5pPr>
          </a:lstStyle>
          <a:p>
            <a:pPr lvl="0" algn="ctr">
              <a:lnSpc>
                <a:spcPct val="85000"/>
              </a:lnSpc>
            </a:pPr>
            <a:r>
              <a:rPr lang="en-US" sz="1400">
                <a:solidFill>
                  <a:srgbClr val="6B6B6B"/>
                </a:solidFill>
              </a:rPr>
              <a:t>Click to edit Master text styles</a:t>
            </a:r>
          </a:p>
        </p:txBody>
      </p:sp>
      <p:sp>
        <p:nvSpPr>
          <p:cNvPr id="56" name="Text Placeholder 47">
            <a:extLst>
              <a:ext uri="{FF2B5EF4-FFF2-40B4-BE49-F238E27FC236}">
                <a16:creationId xmlns:a16="http://schemas.microsoft.com/office/drawing/2014/main" id="{BFA5A588-B7EF-C54C-845B-1DE2DEB66411}"/>
              </a:ext>
            </a:extLst>
          </p:cNvPr>
          <p:cNvSpPr>
            <a:spLocks noGrp="1"/>
          </p:cNvSpPr>
          <p:nvPr>
            <p:ph type="body" sz="quarter" idx="18"/>
          </p:nvPr>
        </p:nvSpPr>
        <p:spPr>
          <a:xfrm>
            <a:off x="8579602" y="258763"/>
            <a:ext cx="1362615" cy="248133"/>
          </a:xfrm>
        </p:spPr>
        <p:txBody>
          <a:bodyPr>
            <a:noAutofit/>
          </a:bodyPr>
          <a:lstStyle>
            <a:lvl1pPr marL="0" indent="0" algn="ctr">
              <a:buNone/>
              <a:defRPr sz="16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57" name="Text Placeholder 47">
            <a:extLst>
              <a:ext uri="{FF2B5EF4-FFF2-40B4-BE49-F238E27FC236}">
                <a16:creationId xmlns:a16="http://schemas.microsoft.com/office/drawing/2014/main" id="{EB929D32-6BE2-A740-9A19-3C58C9989F3F}"/>
              </a:ext>
            </a:extLst>
          </p:cNvPr>
          <p:cNvSpPr>
            <a:spLocks noGrp="1"/>
          </p:cNvSpPr>
          <p:nvPr>
            <p:ph type="body" sz="quarter" idx="19"/>
          </p:nvPr>
        </p:nvSpPr>
        <p:spPr>
          <a:xfrm>
            <a:off x="8579602" y="506896"/>
            <a:ext cx="1362615" cy="618324"/>
          </a:xfrm>
        </p:spPr>
        <p:txBody>
          <a:bodyPr>
            <a:noAutofit/>
          </a:bodyPr>
          <a:lstStyle>
            <a:lvl1pPr marL="0" indent="0" algn="ctr">
              <a:lnSpc>
                <a:spcPct val="85000"/>
              </a:lnSpc>
              <a:buNone/>
              <a:defRPr sz="1400"/>
            </a:lvl1pPr>
            <a:lvl2pPr marL="457200" indent="0">
              <a:buNone/>
              <a:defRPr sz="1800"/>
            </a:lvl2pPr>
            <a:lvl3pPr marL="914400" indent="0">
              <a:buNone/>
              <a:defRPr sz="1800"/>
            </a:lvl3pPr>
            <a:lvl4pPr marL="1371600" indent="0">
              <a:buNone/>
              <a:defRPr sz="1800"/>
            </a:lvl4pPr>
            <a:lvl5pPr marL="1828800" indent="0">
              <a:buNone/>
              <a:defRPr sz="1800"/>
            </a:lvl5pPr>
          </a:lstStyle>
          <a:p>
            <a:pPr lvl="0" algn="ctr">
              <a:lnSpc>
                <a:spcPct val="85000"/>
              </a:lnSpc>
            </a:pPr>
            <a:r>
              <a:rPr lang="en-US" sz="1400">
                <a:solidFill>
                  <a:srgbClr val="6B6B6B"/>
                </a:solidFill>
              </a:rPr>
              <a:t>Click to edit Master text styles</a:t>
            </a:r>
          </a:p>
        </p:txBody>
      </p:sp>
      <p:sp>
        <p:nvSpPr>
          <p:cNvPr id="58" name="Text Placeholder 47">
            <a:extLst>
              <a:ext uri="{FF2B5EF4-FFF2-40B4-BE49-F238E27FC236}">
                <a16:creationId xmlns:a16="http://schemas.microsoft.com/office/drawing/2014/main" id="{28EEF54E-168F-DA4E-944A-F77FE6A16B24}"/>
              </a:ext>
            </a:extLst>
          </p:cNvPr>
          <p:cNvSpPr>
            <a:spLocks noGrp="1"/>
          </p:cNvSpPr>
          <p:nvPr>
            <p:ph type="body" sz="quarter" idx="20"/>
          </p:nvPr>
        </p:nvSpPr>
        <p:spPr>
          <a:xfrm>
            <a:off x="10716514" y="258763"/>
            <a:ext cx="1362615" cy="248133"/>
          </a:xfrm>
        </p:spPr>
        <p:txBody>
          <a:bodyPr>
            <a:noAutofit/>
          </a:bodyPr>
          <a:lstStyle>
            <a:lvl1pPr marL="0" indent="0" algn="ctr">
              <a:buNone/>
              <a:defRPr sz="16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59" name="Text Placeholder 47">
            <a:extLst>
              <a:ext uri="{FF2B5EF4-FFF2-40B4-BE49-F238E27FC236}">
                <a16:creationId xmlns:a16="http://schemas.microsoft.com/office/drawing/2014/main" id="{198BA63D-3812-4B40-A56C-E9D3715494D9}"/>
              </a:ext>
            </a:extLst>
          </p:cNvPr>
          <p:cNvSpPr>
            <a:spLocks noGrp="1"/>
          </p:cNvSpPr>
          <p:nvPr>
            <p:ph type="body" sz="quarter" idx="21"/>
          </p:nvPr>
        </p:nvSpPr>
        <p:spPr>
          <a:xfrm>
            <a:off x="10716514" y="506896"/>
            <a:ext cx="1362615" cy="618324"/>
          </a:xfrm>
        </p:spPr>
        <p:txBody>
          <a:bodyPr>
            <a:noAutofit/>
          </a:bodyPr>
          <a:lstStyle>
            <a:lvl1pPr marL="0" indent="0" algn="ctr">
              <a:lnSpc>
                <a:spcPct val="85000"/>
              </a:lnSpc>
              <a:buNone/>
              <a:defRPr sz="1400"/>
            </a:lvl1pPr>
            <a:lvl2pPr marL="457200" indent="0">
              <a:buNone/>
              <a:defRPr sz="1800"/>
            </a:lvl2pPr>
            <a:lvl3pPr marL="914400" indent="0">
              <a:buNone/>
              <a:defRPr sz="1800"/>
            </a:lvl3pPr>
            <a:lvl4pPr marL="1371600" indent="0">
              <a:buNone/>
              <a:defRPr sz="1800"/>
            </a:lvl4pPr>
            <a:lvl5pPr marL="1828800" indent="0">
              <a:buNone/>
              <a:defRPr sz="1800"/>
            </a:lvl5pPr>
          </a:lstStyle>
          <a:p>
            <a:pPr lvl="0" algn="ctr">
              <a:lnSpc>
                <a:spcPct val="85000"/>
              </a:lnSpc>
            </a:pPr>
            <a:r>
              <a:rPr lang="en-US" sz="1400">
                <a:solidFill>
                  <a:srgbClr val="6B6B6B"/>
                </a:solidFill>
              </a:rPr>
              <a:t>Click to edit Master text styles</a:t>
            </a:r>
          </a:p>
        </p:txBody>
      </p:sp>
      <p:sp>
        <p:nvSpPr>
          <p:cNvPr id="61" name="Text Placeholder 60">
            <a:extLst>
              <a:ext uri="{FF2B5EF4-FFF2-40B4-BE49-F238E27FC236}">
                <a16:creationId xmlns:a16="http://schemas.microsoft.com/office/drawing/2014/main" id="{761076FF-D12B-874E-B2F7-D7211892E96C}"/>
              </a:ext>
            </a:extLst>
          </p:cNvPr>
          <p:cNvSpPr>
            <a:spLocks noGrp="1"/>
          </p:cNvSpPr>
          <p:nvPr>
            <p:ph type="body" sz="quarter" idx="22"/>
          </p:nvPr>
        </p:nvSpPr>
        <p:spPr>
          <a:xfrm>
            <a:off x="755650" y="3198481"/>
            <a:ext cx="4957763" cy="26828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2" name="Text Placeholder 60">
            <a:extLst>
              <a:ext uri="{FF2B5EF4-FFF2-40B4-BE49-F238E27FC236}">
                <a16:creationId xmlns:a16="http://schemas.microsoft.com/office/drawing/2014/main" id="{3A9C68A9-C47F-6248-80FB-A955A9DC3FE1}"/>
              </a:ext>
            </a:extLst>
          </p:cNvPr>
          <p:cNvSpPr>
            <a:spLocks noGrp="1"/>
          </p:cNvSpPr>
          <p:nvPr>
            <p:ph type="body" sz="quarter" idx="23"/>
          </p:nvPr>
        </p:nvSpPr>
        <p:spPr>
          <a:xfrm>
            <a:off x="6490359" y="3178672"/>
            <a:ext cx="4957763" cy="26828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531C57B-256E-4EA5-95B2-273397D4295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57326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2104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7592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7565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720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7142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288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8269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133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651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8DBD5F-C6EC-485E-8ECE-A5152736C43A}"/>
              </a:ext>
            </a:extLst>
          </p:cNvPr>
          <p:cNvSpPr>
            <a:spLocks noGrp="1"/>
          </p:cNvSpPr>
          <p:nvPr>
            <p:ph type="dt" sz="half" idx="10"/>
          </p:nvPr>
        </p:nvSpPr>
        <p:spPr/>
        <p:txBody>
          <a:bodyPr/>
          <a:lstStyle/>
          <a:p>
            <a:fld id="{6EBB0E32-0304-4451-ADB8-C044457D5B85}" type="datetimeFigureOut">
              <a:rPr lang="en-US" smtClean="0"/>
              <a:t>1/2/2021</a:t>
            </a:fld>
            <a:endParaRPr lang="en-US"/>
          </a:p>
        </p:txBody>
      </p:sp>
      <p:sp>
        <p:nvSpPr>
          <p:cNvPr id="3" name="Footer Placeholder 2">
            <a:extLst>
              <a:ext uri="{FF2B5EF4-FFF2-40B4-BE49-F238E27FC236}">
                <a16:creationId xmlns:a16="http://schemas.microsoft.com/office/drawing/2014/main" id="{FB6C0BE6-E24A-4679-B786-AAB41ADCCD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FB9417-93D4-4C41-8E0E-1553E0B5D0CE}"/>
              </a:ext>
            </a:extLst>
          </p:cNvPr>
          <p:cNvSpPr>
            <a:spLocks noGrp="1"/>
          </p:cNvSpPr>
          <p:nvPr>
            <p:ph type="sldNum" sz="quarter" idx="12"/>
          </p:nvPr>
        </p:nvSpPr>
        <p:spPr/>
        <p:txBody>
          <a:bodyPr/>
          <a:lstStyle/>
          <a:p>
            <a:fld id="{DA64F31B-23FA-4075-AF7D-6228CFD12F03}" type="slidenum">
              <a:rPr lang="en-US" smtClean="0"/>
              <a:t>‹#›</a:t>
            </a:fld>
            <a:endParaRPr lang="en-US"/>
          </a:p>
        </p:txBody>
      </p:sp>
      <p:sp>
        <p:nvSpPr>
          <p:cNvPr id="5" name="Title 4">
            <a:extLst>
              <a:ext uri="{FF2B5EF4-FFF2-40B4-BE49-F238E27FC236}">
                <a16:creationId xmlns:a16="http://schemas.microsoft.com/office/drawing/2014/main" id="{E9B06C68-2033-4C07-A8BB-6AFD878708A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0684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D5785-8A43-4CC4-A705-D4AA7E8DB57F}" type="datetimeFigureOut">
              <a:rPr lang="en-US" smtClean="0">
                <a:solidFill>
                  <a:prstClr val="black">
                    <a:tint val="75000"/>
                  </a:prstClr>
                </a:solidFill>
              </a:rPr>
              <a:pPr/>
              <a:t>1/2/2021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80614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D5785-8A43-4CC4-A705-D4AA7E8DB57F}" type="datetimeFigureOut">
              <a:rPr lang="en-US" smtClean="0">
                <a:solidFill>
                  <a:prstClr val="black">
                    <a:tint val="75000"/>
                  </a:prstClr>
                </a:solidFill>
              </a:rPr>
              <a:pPr/>
              <a:t>1/2/2021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4107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1841667" y="1230224"/>
            <a:ext cx="5171200" cy="5808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5" name="Google Shape;35;p6"/>
          <p:cNvSpPr txBox="1">
            <a:spLocks noGrp="1"/>
          </p:cNvSpPr>
          <p:nvPr>
            <p:ph type="body" idx="1"/>
          </p:nvPr>
        </p:nvSpPr>
        <p:spPr>
          <a:xfrm>
            <a:off x="1841667" y="2158267"/>
            <a:ext cx="4567200" cy="43080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0"/>
              </a:spcBef>
              <a:spcAft>
                <a:spcPts val="0"/>
              </a:spcAft>
              <a:buSzPts val="2000"/>
              <a:buChar char="○"/>
              <a:defRPr/>
            </a:lvl2pPr>
            <a:lvl3pPr marL="1828754" lvl="2" indent="-474121">
              <a:spcBef>
                <a:spcPts val="0"/>
              </a:spcBef>
              <a:spcAft>
                <a:spcPts val="0"/>
              </a:spcAft>
              <a:buSzPts val="2000"/>
              <a:buChar char="■"/>
              <a:defRPr/>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a:p>
        </p:txBody>
      </p:sp>
      <p:sp>
        <p:nvSpPr>
          <p:cNvPr id="36" name="Google Shape;36;p6"/>
          <p:cNvSpPr txBox="1">
            <a:spLocks noGrp="1"/>
          </p:cNvSpPr>
          <p:nvPr>
            <p:ph type="body" idx="2"/>
          </p:nvPr>
        </p:nvSpPr>
        <p:spPr>
          <a:xfrm>
            <a:off x="6683888" y="2158267"/>
            <a:ext cx="4567200" cy="43080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0"/>
              </a:spcBef>
              <a:spcAft>
                <a:spcPts val="0"/>
              </a:spcAft>
              <a:buSzPts val="2000"/>
              <a:buChar char="○"/>
              <a:defRPr/>
            </a:lvl2pPr>
            <a:lvl3pPr marL="1828754" lvl="2" indent="-474121">
              <a:spcBef>
                <a:spcPts val="0"/>
              </a:spcBef>
              <a:spcAft>
                <a:spcPts val="0"/>
              </a:spcAft>
              <a:buSzPts val="2000"/>
              <a:buChar char="■"/>
              <a:defRPr/>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a:p>
        </p:txBody>
      </p:sp>
      <p:cxnSp>
        <p:nvCxnSpPr>
          <p:cNvPr id="37" name="Google Shape;37;p6"/>
          <p:cNvCxnSpPr/>
          <p:nvPr/>
        </p:nvCxnSpPr>
        <p:spPr>
          <a:xfrm>
            <a:off x="0" y="1508967"/>
            <a:ext cx="1834400" cy="0"/>
          </a:xfrm>
          <a:prstGeom prst="straightConnector1">
            <a:avLst/>
          </a:prstGeom>
          <a:noFill/>
          <a:ln w="9525" cap="flat" cmpd="sng">
            <a:solidFill>
              <a:srgbClr val="CCCCCC"/>
            </a:solidFill>
            <a:prstDash val="solid"/>
            <a:round/>
            <a:headEnd type="none" w="med" len="med"/>
            <a:tailEnd type="none" w="med" len="med"/>
          </a:ln>
        </p:spPr>
      </p:cxnSp>
      <p:sp>
        <p:nvSpPr>
          <p:cNvPr id="38" name="Google Shape;38;p6"/>
          <p:cNvSpPr/>
          <p:nvPr/>
        </p:nvSpPr>
        <p:spPr>
          <a:xfrm>
            <a:off x="1089967" y="1238356"/>
            <a:ext cx="541200" cy="541200"/>
          </a:xfrm>
          <a:prstGeom prst="ellipse">
            <a:avLst/>
          </a:prstGeom>
          <a:solidFill>
            <a:srgbClr val="FFCD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9" name="Google Shape;39;p6"/>
          <p:cNvCxnSpPr/>
          <p:nvPr/>
        </p:nvCxnSpPr>
        <p:spPr>
          <a:xfrm>
            <a:off x="7020867" y="1508967"/>
            <a:ext cx="5171200" cy="0"/>
          </a:xfrm>
          <a:prstGeom prst="straightConnector1">
            <a:avLst/>
          </a:prstGeom>
          <a:noFill/>
          <a:ln w="9525" cap="flat" cmpd="sng">
            <a:solidFill>
              <a:srgbClr val="CCCCCC"/>
            </a:solidFill>
            <a:prstDash val="solid"/>
            <a:round/>
            <a:headEnd type="none" w="med" len="med"/>
            <a:tailEnd type="none" w="med" len="med"/>
          </a:ln>
        </p:spPr>
      </p:cxnSp>
      <p:sp>
        <p:nvSpPr>
          <p:cNvPr id="40" name="Google Shape;40;p6"/>
          <p:cNvSpPr txBox="1">
            <a:spLocks noGrp="1"/>
          </p:cNvSpPr>
          <p:nvPr>
            <p:ph type="sldNum" idx="12"/>
          </p:nvPr>
        </p:nvSpPr>
        <p:spPr>
          <a:xfrm>
            <a:off x="11390969" y="6333135"/>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723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328840" y="2671851"/>
            <a:ext cx="6031600" cy="15464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4800"/>
            </a:lvl1pPr>
            <a:lvl2pPr lvl="1">
              <a:spcBef>
                <a:spcPts val="0"/>
              </a:spcBef>
              <a:spcAft>
                <a:spcPts val="0"/>
              </a:spcAft>
              <a:buSzPts val="3600"/>
              <a:buNone/>
              <a:defRPr sz="4800"/>
            </a:lvl2pPr>
            <a:lvl3pPr lvl="2">
              <a:spcBef>
                <a:spcPts val="0"/>
              </a:spcBef>
              <a:spcAft>
                <a:spcPts val="0"/>
              </a:spcAft>
              <a:buSzPts val="3600"/>
              <a:buNone/>
              <a:defRPr sz="4800"/>
            </a:lvl3pPr>
            <a:lvl4pPr lvl="3">
              <a:spcBef>
                <a:spcPts val="0"/>
              </a:spcBef>
              <a:spcAft>
                <a:spcPts val="0"/>
              </a:spcAft>
              <a:buSzPts val="3600"/>
              <a:buNone/>
              <a:defRPr sz="4800"/>
            </a:lvl4pPr>
            <a:lvl5pPr lvl="4">
              <a:spcBef>
                <a:spcPts val="0"/>
              </a:spcBef>
              <a:spcAft>
                <a:spcPts val="0"/>
              </a:spcAft>
              <a:buSzPts val="3600"/>
              <a:buNone/>
              <a:defRPr sz="4800"/>
            </a:lvl5pPr>
            <a:lvl6pPr lvl="5">
              <a:spcBef>
                <a:spcPts val="0"/>
              </a:spcBef>
              <a:spcAft>
                <a:spcPts val="0"/>
              </a:spcAft>
              <a:buSzPts val="3600"/>
              <a:buNone/>
              <a:defRPr sz="4800"/>
            </a:lvl6pPr>
            <a:lvl7pPr lvl="6">
              <a:spcBef>
                <a:spcPts val="0"/>
              </a:spcBef>
              <a:spcAft>
                <a:spcPts val="0"/>
              </a:spcAft>
              <a:buSzPts val="3600"/>
              <a:buNone/>
              <a:defRPr sz="4800"/>
            </a:lvl7pPr>
            <a:lvl8pPr lvl="7">
              <a:spcBef>
                <a:spcPts val="0"/>
              </a:spcBef>
              <a:spcAft>
                <a:spcPts val="0"/>
              </a:spcAft>
              <a:buSzPts val="3600"/>
              <a:buNone/>
              <a:defRPr sz="4800"/>
            </a:lvl8pPr>
            <a:lvl9pPr lvl="8">
              <a:spcBef>
                <a:spcPts val="0"/>
              </a:spcBef>
              <a:spcAft>
                <a:spcPts val="0"/>
              </a:spcAft>
              <a:buSzPts val="3600"/>
              <a:buNone/>
              <a:defRPr sz="4800"/>
            </a:lvl9pPr>
          </a:lstStyle>
          <a:p>
            <a:endParaRPr/>
          </a:p>
        </p:txBody>
      </p:sp>
      <p:cxnSp>
        <p:nvCxnSpPr>
          <p:cNvPr id="11" name="Google Shape;11;p2"/>
          <p:cNvCxnSpPr/>
          <p:nvPr/>
        </p:nvCxnSpPr>
        <p:spPr>
          <a:xfrm>
            <a:off x="-8033" y="4902016"/>
            <a:ext cx="12216000" cy="0"/>
          </a:xfrm>
          <a:prstGeom prst="straightConnector1">
            <a:avLst/>
          </a:prstGeom>
          <a:noFill/>
          <a:ln w="9525" cap="flat" cmpd="sng">
            <a:solidFill>
              <a:srgbClr val="000000"/>
            </a:solidFill>
            <a:prstDash val="solid"/>
            <a:round/>
            <a:headEnd type="none" w="med" len="med"/>
            <a:tailEnd type="none" w="med" len="med"/>
          </a:ln>
        </p:spPr>
      </p:cxnSp>
      <p:sp>
        <p:nvSpPr>
          <p:cNvPr id="12" name="Google Shape;12;p2"/>
          <p:cNvSpPr/>
          <p:nvPr/>
        </p:nvSpPr>
        <p:spPr>
          <a:xfrm>
            <a:off x="1490600" y="4524000"/>
            <a:ext cx="756000" cy="756000"/>
          </a:xfrm>
          <a:prstGeom prst="ellipse">
            <a:avLst/>
          </a:prstGeom>
          <a:solidFill>
            <a:srgbClr val="FFCD00"/>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362792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1841667" y="1230224"/>
            <a:ext cx="5171200" cy="5808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5" name="Google Shape;35;p6"/>
          <p:cNvSpPr txBox="1">
            <a:spLocks noGrp="1"/>
          </p:cNvSpPr>
          <p:nvPr>
            <p:ph type="body" idx="1"/>
          </p:nvPr>
        </p:nvSpPr>
        <p:spPr>
          <a:xfrm>
            <a:off x="1841667" y="2158267"/>
            <a:ext cx="4567200" cy="43080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0"/>
              </a:spcBef>
              <a:spcAft>
                <a:spcPts val="0"/>
              </a:spcAft>
              <a:buSzPts val="2000"/>
              <a:buChar char="○"/>
              <a:defRPr/>
            </a:lvl2pPr>
            <a:lvl3pPr marL="1828754" lvl="2" indent="-474121">
              <a:spcBef>
                <a:spcPts val="0"/>
              </a:spcBef>
              <a:spcAft>
                <a:spcPts val="0"/>
              </a:spcAft>
              <a:buSzPts val="2000"/>
              <a:buChar char="■"/>
              <a:defRPr/>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a:p>
        </p:txBody>
      </p:sp>
      <p:sp>
        <p:nvSpPr>
          <p:cNvPr id="36" name="Google Shape;36;p6"/>
          <p:cNvSpPr txBox="1">
            <a:spLocks noGrp="1"/>
          </p:cNvSpPr>
          <p:nvPr>
            <p:ph type="body" idx="2"/>
          </p:nvPr>
        </p:nvSpPr>
        <p:spPr>
          <a:xfrm>
            <a:off x="6683888" y="2158267"/>
            <a:ext cx="4567200" cy="43080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vl1pPr>
            <a:lvl2pPr marL="1219170" lvl="1" indent="-474121">
              <a:spcBef>
                <a:spcPts val="0"/>
              </a:spcBef>
              <a:spcAft>
                <a:spcPts val="0"/>
              </a:spcAft>
              <a:buSzPts val="2000"/>
              <a:buChar char="○"/>
              <a:defRPr/>
            </a:lvl2pPr>
            <a:lvl3pPr marL="1828754" lvl="2" indent="-474121">
              <a:spcBef>
                <a:spcPts val="0"/>
              </a:spcBef>
              <a:spcAft>
                <a:spcPts val="0"/>
              </a:spcAft>
              <a:buSzPts val="2000"/>
              <a:buChar char="■"/>
              <a:defRPr/>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a:p>
        </p:txBody>
      </p:sp>
      <p:cxnSp>
        <p:nvCxnSpPr>
          <p:cNvPr id="37" name="Google Shape;37;p6"/>
          <p:cNvCxnSpPr/>
          <p:nvPr/>
        </p:nvCxnSpPr>
        <p:spPr>
          <a:xfrm>
            <a:off x="0" y="1508967"/>
            <a:ext cx="1834400" cy="0"/>
          </a:xfrm>
          <a:prstGeom prst="straightConnector1">
            <a:avLst/>
          </a:prstGeom>
          <a:noFill/>
          <a:ln w="9525" cap="flat" cmpd="sng">
            <a:solidFill>
              <a:srgbClr val="CCCCCC"/>
            </a:solidFill>
            <a:prstDash val="solid"/>
            <a:round/>
            <a:headEnd type="none" w="med" len="med"/>
            <a:tailEnd type="none" w="med" len="med"/>
          </a:ln>
        </p:spPr>
      </p:cxnSp>
      <p:sp>
        <p:nvSpPr>
          <p:cNvPr id="38" name="Google Shape;38;p6"/>
          <p:cNvSpPr/>
          <p:nvPr/>
        </p:nvSpPr>
        <p:spPr>
          <a:xfrm>
            <a:off x="1089967" y="1238356"/>
            <a:ext cx="541200" cy="541200"/>
          </a:xfrm>
          <a:prstGeom prst="ellipse">
            <a:avLst/>
          </a:prstGeom>
          <a:solidFill>
            <a:srgbClr val="FFCD00"/>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39" name="Google Shape;39;p6"/>
          <p:cNvCxnSpPr/>
          <p:nvPr/>
        </p:nvCxnSpPr>
        <p:spPr>
          <a:xfrm>
            <a:off x="7020867" y="1508967"/>
            <a:ext cx="5171200" cy="0"/>
          </a:xfrm>
          <a:prstGeom prst="straightConnector1">
            <a:avLst/>
          </a:prstGeom>
          <a:noFill/>
          <a:ln w="9525" cap="flat" cmpd="sng">
            <a:solidFill>
              <a:srgbClr val="CCCCCC"/>
            </a:solidFill>
            <a:prstDash val="solid"/>
            <a:round/>
            <a:headEnd type="none" w="med" len="med"/>
            <a:tailEnd type="none" w="med" len="med"/>
          </a:ln>
        </p:spPr>
      </p:cxnSp>
      <p:sp>
        <p:nvSpPr>
          <p:cNvPr id="40" name="Google Shape;40;p6"/>
          <p:cNvSpPr txBox="1">
            <a:spLocks noGrp="1"/>
          </p:cNvSpPr>
          <p:nvPr>
            <p:ph type="sldNum" idx="12"/>
          </p:nvPr>
        </p:nvSpPr>
        <p:spPr>
          <a:xfrm>
            <a:off x="11390969" y="6333135"/>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pPr/>
              <a:t>‹#›</a:t>
            </a:fld>
            <a:endParaRPr/>
          </a:p>
        </p:txBody>
      </p:sp>
    </p:spTree>
    <p:extLst>
      <p:ext uri="{BB962C8B-B14F-4D97-AF65-F5344CB8AC3E}">
        <p14:creationId xmlns:p14="http://schemas.microsoft.com/office/powerpoint/2010/main" val="3534641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0549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0104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28668-D0B4-4642-A9B3-CBA5793CE7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D23FD8-9B29-48BE-9B13-D60D66B09F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C973C-0895-4565-8BE2-E391D4C678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87992-AC73-0F40-947E-82D8A23C02F8}" type="datetimeFigureOut">
              <a:rPr lang="en-US" smtClean="0"/>
              <a:pPr/>
              <a:t>1/2/2021</a:t>
            </a:fld>
            <a:endParaRPr lang="en-US"/>
          </a:p>
        </p:txBody>
      </p:sp>
      <p:sp>
        <p:nvSpPr>
          <p:cNvPr id="5" name="Footer Placeholder 4">
            <a:extLst>
              <a:ext uri="{FF2B5EF4-FFF2-40B4-BE49-F238E27FC236}">
                <a16:creationId xmlns:a16="http://schemas.microsoft.com/office/drawing/2014/main" id="{02797526-4E25-46B6-BBC0-76F09745BC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F36307D-A76F-4D43-AE38-74E6CD47F6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A1D25-9CDC-424F-90D9-21F0892256AF}" type="slidenum">
              <a:rPr lang="en-US" smtClean="0"/>
              <a:pPr/>
              <a:t>‹#›</a:t>
            </a:fld>
            <a:endParaRPr lang="en-US"/>
          </a:p>
        </p:txBody>
      </p:sp>
    </p:spTree>
    <p:extLst>
      <p:ext uri="{BB962C8B-B14F-4D97-AF65-F5344CB8AC3E}">
        <p14:creationId xmlns:p14="http://schemas.microsoft.com/office/powerpoint/2010/main" val="1413629979"/>
      </p:ext>
    </p:extLst>
  </p:cSld>
  <p:clrMap bg1="lt1" tx1="dk1" bg2="lt2" tx2="dk2" accent1="accent1" accent2="accent2" accent3="accent3" accent4="accent4" accent5="accent5" accent6="accent6" hlink="hlink" folHlink="folHlink"/>
  <p:sldLayoutIdLst>
    <p:sldLayoutId id="2147483667" r:id="rId1"/>
    <p:sldLayoutId id="2147483675" r:id="rId2"/>
    <p:sldLayoutId id="214748370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D5785-8A43-4CC4-A705-D4AA7E8DB57F}" type="datetimeFigureOut">
              <a:rPr lang="en-US" smtClean="0">
                <a:solidFill>
                  <a:prstClr val="black">
                    <a:tint val="75000"/>
                  </a:prstClr>
                </a:solidFill>
              </a:rPr>
              <a:pPr/>
              <a:t>1/2/2021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1708187"/>
      </p:ext>
    </p:extLst>
  </p:cSld>
  <p:clrMap bg1="lt1" tx1="dk1" bg2="lt2" tx2="dk2" accent1="accent1" accent2="accent2" accent3="accent3" accent4="accent4" accent5="accent5" accent6="accent6" hlink="hlink" folHlink="folHlink"/>
  <p:sldLayoutIdLst>
    <p:sldLayoutId id="2147483711" r:id="rId1"/>
    <p:sldLayoutId id="214748371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1841667" y="2155293"/>
            <a:ext cx="9079600" cy="41496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400" lvl="1" indent="-35560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600" lvl="2" indent="-35560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800" lvl="3"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6000" lvl="4"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200" lvl="5"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400" lvl="6"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600" lvl="7"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800" lvl="8"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sp>
        <p:nvSpPr>
          <p:cNvPr id="7" name="Google Shape;7;p1"/>
          <p:cNvSpPr txBox="1">
            <a:spLocks noGrp="1"/>
          </p:cNvSpPr>
          <p:nvPr>
            <p:ph type="title"/>
          </p:nvPr>
        </p:nvSpPr>
        <p:spPr>
          <a:xfrm>
            <a:off x="1841667" y="1249489"/>
            <a:ext cx="9079600" cy="5808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2000"/>
              <a:buFont typeface="Lora"/>
              <a:buNone/>
              <a:defRPr sz="2000" b="1">
                <a:latin typeface="Lora"/>
                <a:ea typeface="Lora"/>
                <a:cs typeface="Lora"/>
                <a:sym typeface="Lora"/>
              </a:defRPr>
            </a:lvl1pPr>
            <a:lvl2pPr lvl="1">
              <a:spcBef>
                <a:spcPts val="0"/>
              </a:spcBef>
              <a:spcAft>
                <a:spcPts val="0"/>
              </a:spcAft>
              <a:buSzPts val="2000"/>
              <a:buFont typeface="Lora"/>
              <a:buNone/>
              <a:defRPr sz="2000" b="1">
                <a:latin typeface="Lora"/>
                <a:ea typeface="Lora"/>
                <a:cs typeface="Lora"/>
                <a:sym typeface="Lora"/>
              </a:defRPr>
            </a:lvl2pPr>
            <a:lvl3pPr lvl="2">
              <a:spcBef>
                <a:spcPts val="0"/>
              </a:spcBef>
              <a:spcAft>
                <a:spcPts val="0"/>
              </a:spcAft>
              <a:buSzPts val="2000"/>
              <a:buFont typeface="Lora"/>
              <a:buNone/>
              <a:defRPr sz="2000" b="1">
                <a:latin typeface="Lora"/>
                <a:ea typeface="Lora"/>
                <a:cs typeface="Lora"/>
                <a:sym typeface="Lora"/>
              </a:defRPr>
            </a:lvl3pPr>
            <a:lvl4pPr lvl="3">
              <a:spcBef>
                <a:spcPts val="0"/>
              </a:spcBef>
              <a:spcAft>
                <a:spcPts val="0"/>
              </a:spcAft>
              <a:buSzPts val="2000"/>
              <a:buFont typeface="Lora"/>
              <a:buNone/>
              <a:defRPr sz="2000" b="1">
                <a:latin typeface="Lora"/>
                <a:ea typeface="Lora"/>
                <a:cs typeface="Lora"/>
                <a:sym typeface="Lora"/>
              </a:defRPr>
            </a:lvl4pPr>
            <a:lvl5pPr lvl="4">
              <a:spcBef>
                <a:spcPts val="0"/>
              </a:spcBef>
              <a:spcAft>
                <a:spcPts val="0"/>
              </a:spcAft>
              <a:buSzPts val="2000"/>
              <a:buFont typeface="Lora"/>
              <a:buNone/>
              <a:defRPr sz="2000" b="1">
                <a:latin typeface="Lora"/>
                <a:ea typeface="Lora"/>
                <a:cs typeface="Lora"/>
                <a:sym typeface="Lora"/>
              </a:defRPr>
            </a:lvl5pPr>
            <a:lvl6pPr lvl="5">
              <a:spcBef>
                <a:spcPts val="0"/>
              </a:spcBef>
              <a:spcAft>
                <a:spcPts val="0"/>
              </a:spcAft>
              <a:buSzPts val="2000"/>
              <a:buFont typeface="Lora"/>
              <a:buNone/>
              <a:defRPr sz="2000" b="1">
                <a:latin typeface="Lora"/>
                <a:ea typeface="Lora"/>
                <a:cs typeface="Lora"/>
                <a:sym typeface="Lora"/>
              </a:defRPr>
            </a:lvl6pPr>
            <a:lvl7pPr lvl="6">
              <a:spcBef>
                <a:spcPts val="0"/>
              </a:spcBef>
              <a:spcAft>
                <a:spcPts val="0"/>
              </a:spcAft>
              <a:buSzPts val="2000"/>
              <a:buFont typeface="Lora"/>
              <a:buNone/>
              <a:defRPr sz="2000" b="1">
                <a:latin typeface="Lora"/>
                <a:ea typeface="Lora"/>
                <a:cs typeface="Lora"/>
                <a:sym typeface="Lora"/>
              </a:defRPr>
            </a:lvl7pPr>
            <a:lvl8pPr lvl="7">
              <a:spcBef>
                <a:spcPts val="0"/>
              </a:spcBef>
              <a:spcAft>
                <a:spcPts val="0"/>
              </a:spcAft>
              <a:buSzPts val="2000"/>
              <a:buFont typeface="Lora"/>
              <a:buNone/>
              <a:defRPr sz="2000" b="1">
                <a:latin typeface="Lora"/>
                <a:ea typeface="Lora"/>
                <a:cs typeface="Lora"/>
                <a:sym typeface="Lora"/>
              </a:defRPr>
            </a:lvl8pPr>
            <a:lvl9pPr lvl="8">
              <a:spcBef>
                <a:spcPts val="0"/>
              </a:spcBef>
              <a:spcAft>
                <a:spcPts val="0"/>
              </a:spcAft>
              <a:buSzPts val="2000"/>
              <a:buFont typeface="Lora"/>
              <a:buNone/>
              <a:defRPr sz="2000" b="1">
                <a:latin typeface="Lora"/>
                <a:ea typeface="Lora"/>
                <a:cs typeface="Lora"/>
                <a:sym typeface="Lora"/>
              </a:defRPr>
            </a:lvl9pPr>
          </a:lstStyle>
          <a:p>
            <a:endParaRPr/>
          </a:p>
        </p:txBody>
      </p:sp>
      <p:sp>
        <p:nvSpPr>
          <p:cNvPr id="8" name="Google Shape;8;p1"/>
          <p:cNvSpPr txBox="1">
            <a:spLocks noGrp="1"/>
          </p:cNvSpPr>
          <p:nvPr>
            <p:ph type="sldNum" idx="12"/>
          </p:nvPr>
        </p:nvSpPr>
        <p:spPr>
          <a:xfrm>
            <a:off x="11390969" y="6333135"/>
            <a:ext cx="731600" cy="524800"/>
          </a:xfrm>
          <a:prstGeom prst="rect">
            <a:avLst/>
          </a:prstGeom>
          <a:noFill/>
          <a:ln>
            <a:noFill/>
          </a:ln>
        </p:spPr>
        <p:txBody>
          <a:bodyPr spcFirstLastPara="1" wrap="square" lIns="91425" tIns="91425" rIns="91425" bIns="91425" anchor="t" anchorCtr="0">
            <a:noAutofit/>
          </a:bodyPr>
          <a:lstStyle>
            <a:lvl1pPr lvl="0" algn="r">
              <a:buNone/>
              <a:defRPr sz="1333">
                <a:solidFill>
                  <a:srgbClr val="1D1D1B"/>
                </a:solidFill>
                <a:latin typeface="Lora"/>
                <a:ea typeface="Lora"/>
                <a:cs typeface="Lora"/>
                <a:sym typeface="Lora"/>
              </a:defRPr>
            </a:lvl1pPr>
            <a:lvl2pPr lvl="1" algn="r">
              <a:buNone/>
              <a:defRPr sz="1333">
                <a:solidFill>
                  <a:srgbClr val="1D1D1B"/>
                </a:solidFill>
                <a:latin typeface="Lora"/>
                <a:ea typeface="Lora"/>
                <a:cs typeface="Lora"/>
                <a:sym typeface="Lora"/>
              </a:defRPr>
            </a:lvl2pPr>
            <a:lvl3pPr lvl="2" algn="r">
              <a:buNone/>
              <a:defRPr sz="1333">
                <a:solidFill>
                  <a:srgbClr val="1D1D1B"/>
                </a:solidFill>
                <a:latin typeface="Lora"/>
                <a:ea typeface="Lora"/>
                <a:cs typeface="Lora"/>
                <a:sym typeface="Lora"/>
              </a:defRPr>
            </a:lvl3pPr>
            <a:lvl4pPr lvl="3" algn="r">
              <a:buNone/>
              <a:defRPr sz="1333">
                <a:solidFill>
                  <a:srgbClr val="1D1D1B"/>
                </a:solidFill>
                <a:latin typeface="Lora"/>
                <a:ea typeface="Lora"/>
                <a:cs typeface="Lora"/>
                <a:sym typeface="Lora"/>
              </a:defRPr>
            </a:lvl4pPr>
            <a:lvl5pPr lvl="4" algn="r">
              <a:buNone/>
              <a:defRPr sz="1333">
                <a:solidFill>
                  <a:srgbClr val="1D1D1B"/>
                </a:solidFill>
                <a:latin typeface="Lora"/>
                <a:ea typeface="Lora"/>
                <a:cs typeface="Lora"/>
                <a:sym typeface="Lora"/>
              </a:defRPr>
            </a:lvl5pPr>
            <a:lvl6pPr lvl="5" algn="r">
              <a:buNone/>
              <a:defRPr sz="1333">
                <a:solidFill>
                  <a:srgbClr val="1D1D1B"/>
                </a:solidFill>
                <a:latin typeface="Lora"/>
                <a:ea typeface="Lora"/>
                <a:cs typeface="Lora"/>
                <a:sym typeface="Lora"/>
              </a:defRPr>
            </a:lvl6pPr>
            <a:lvl7pPr lvl="6" algn="r">
              <a:buNone/>
              <a:defRPr sz="1333">
                <a:solidFill>
                  <a:srgbClr val="1D1D1B"/>
                </a:solidFill>
                <a:latin typeface="Lora"/>
                <a:ea typeface="Lora"/>
                <a:cs typeface="Lora"/>
                <a:sym typeface="Lora"/>
              </a:defRPr>
            </a:lvl7pPr>
            <a:lvl8pPr lvl="7" algn="r">
              <a:buNone/>
              <a:defRPr sz="1333">
                <a:solidFill>
                  <a:srgbClr val="1D1D1B"/>
                </a:solidFill>
                <a:latin typeface="Lora"/>
                <a:ea typeface="Lora"/>
                <a:cs typeface="Lora"/>
                <a:sym typeface="Lora"/>
              </a:defRPr>
            </a:lvl8pPr>
            <a:lvl9pPr lvl="8" algn="r">
              <a:buNone/>
              <a:defRPr sz="1333">
                <a:solidFill>
                  <a:srgbClr val="1D1D1B"/>
                </a:solidFill>
                <a:latin typeface="Lora"/>
                <a:ea typeface="Lora"/>
                <a:cs typeface="Lora"/>
                <a:sym typeface="Lora"/>
              </a:defRPr>
            </a:lvl9pPr>
          </a:lstStyle>
          <a:p>
            <a:pPr>
              <a:buClr>
                <a:srgbClr val="000000"/>
              </a:buClr>
              <a:buFont typeface="Arial"/>
              <a:buNone/>
            </a:pPr>
            <a:fld id="{00000000-1234-1234-1234-123412341234}" type="slidenum">
              <a:rPr lang="en" kern="0"/>
              <a:pPr>
                <a:buClr>
                  <a:srgbClr val="000000"/>
                </a:buClr>
                <a:buFont typeface="Arial"/>
                <a:buNone/>
              </a:pPr>
              <a:t>‹#›</a:t>
            </a:fld>
            <a:endParaRPr kern="0"/>
          </a:p>
        </p:txBody>
      </p:sp>
    </p:spTree>
    <p:extLst>
      <p:ext uri="{BB962C8B-B14F-4D97-AF65-F5344CB8AC3E}">
        <p14:creationId xmlns:p14="http://schemas.microsoft.com/office/powerpoint/2010/main" val="1315712399"/>
      </p:ext>
    </p:extLst>
  </p:cSld>
  <p:clrMap bg1="lt1" tx1="dk1" bg2="dk2" tx2="lt2" accent1="accent1" accent2="accent2" accent3="accent3" accent4="accent4" accent5="accent5" accent6="accent6" hlink="hlink" folHlink="folHlink"/>
  <p:sldLayoutIdLst>
    <p:sldLayoutId id="2147483713" r:id="rId1"/>
    <p:sldLayoutId id="2147483714"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29BF40-CC99-4643-A545-9801C5516A05}" type="datetimeFigureOut">
              <a:rPr lang="en-US" smtClean="0">
                <a:solidFill>
                  <a:prstClr val="black">
                    <a:tint val="75000"/>
                  </a:prstClr>
                </a:solidFill>
              </a:rPr>
              <a:pPr/>
              <a:t>1/2/2021</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B4CDB9-2491-4062-8FD1-8BD7F190DE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933815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m.abuabiah@najah.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m.abuabiah@najah.edu"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grpSp>
        <p:nvGrpSpPr>
          <p:cNvPr id="72" name="Google Shape;72;p12"/>
          <p:cNvGrpSpPr/>
          <p:nvPr/>
        </p:nvGrpSpPr>
        <p:grpSpPr>
          <a:xfrm>
            <a:off x="1722841" y="4656408"/>
            <a:ext cx="287955" cy="456533"/>
            <a:chOff x="6718575" y="2318625"/>
            <a:chExt cx="256950" cy="407375"/>
          </a:xfrm>
        </p:grpSpPr>
        <p:sp>
          <p:nvSpPr>
            <p:cNvPr id="73" name="Google Shape;73;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dirty="0">
                <a:solidFill>
                  <a:srgbClr val="000000"/>
                </a:solidFill>
                <a:cs typeface="Arial"/>
                <a:sym typeface="Arial"/>
              </a:endParaRPr>
            </a:p>
          </p:txBody>
        </p:sp>
        <p:sp>
          <p:nvSpPr>
            <p:cNvPr id="75" name="Google Shape;75;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12"/>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3" name="Picture 2">
            <a:extLst>
              <a:ext uri="{FF2B5EF4-FFF2-40B4-BE49-F238E27FC236}">
                <a16:creationId xmlns:a16="http://schemas.microsoft.com/office/drawing/2014/main" id="{42DB5400-DA7F-4B76-8860-E1D942432D82}"/>
              </a:ext>
            </a:extLst>
          </p:cNvPr>
          <p:cNvPicPr>
            <a:picLocks noChangeAspect="1"/>
          </p:cNvPicPr>
          <p:nvPr/>
        </p:nvPicPr>
        <p:blipFill>
          <a:blip r:embed="rId3"/>
          <a:stretch>
            <a:fillRect/>
          </a:stretch>
        </p:blipFill>
        <p:spPr>
          <a:xfrm>
            <a:off x="273498" y="226974"/>
            <a:ext cx="1398543" cy="1398543"/>
          </a:xfrm>
          <a:prstGeom prst="rect">
            <a:avLst/>
          </a:prstGeom>
        </p:spPr>
      </p:pic>
      <p:sp>
        <p:nvSpPr>
          <p:cNvPr id="4" name="Rectangle 3">
            <a:extLst>
              <a:ext uri="{FF2B5EF4-FFF2-40B4-BE49-F238E27FC236}">
                <a16:creationId xmlns:a16="http://schemas.microsoft.com/office/drawing/2014/main" id="{35F6331A-200E-40DE-872A-1E888837F355}"/>
              </a:ext>
            </a:extLst>
          </p:cNvPr>
          <p:cNvSpPr/>
          <p:nvPr/>
        </p:nvSpPr>
        <p:spPr>
          <a:xfrm>
            <a:off x="324298" y="5191285"/>
            <a:ext cx="3224283" cy="1528945"/>
          </a:xfrm>
          <a:prstGeom prst="rect">
            <a:avLst/>
          </a:prstGeom>
        </p:spPr>
        <p:txBody>
          <a:bodyPr wrap="square">
            <a:spAutoFit/>
          </a:bodyPr>
          <a:lstStyle/>
          <a:p>
            <a:pPr>
              <a:buClr>
                <a:srgbClr val="000000"/>
              </a:buClr>
              <a:buFont typeface="Arial"/>
              <a:buNone/>
            </a:pPr>
            <a:r>
              <a:rPr lang="en-US" sz="1867" kern="0" dirty="0">
                <a:solidFill>
                  <a:srgbClr val="000000"/>
                </a:solidFill>
                <a:latin typeface="Times New Roman" panose="02020603050405020304" pitchFamily="18" charset="0"/>
                <a:cs typeface="Times New Roman" panose="02020603050405020304" pitchFamily="18" charset="0"/>
                <a:sym typeface="Arial"/>
              </a:rPr>
              <a:t>DONE BY:</a:t>
            </a:r>
          </a:p>
          <a:p>
            <a:pPr marL="380990" indent="-380990">
              <a:buClr>
                <a:srgbClr val="000000"/>
              </a:buClr>
              <a:buFont typeface="Arial" panose="020B0604020202020204" pitchFamily="34" charset="0"/>
              <a:buChar char="•"/>
            </a:pPr>
            <a:r>
              <a:rPr lang="en-US" sz="1867" b="1" kern="0" dirty="0">
                <a:solidFill>
                  <a:srgbClr val="000000"/>
                </a:solidFill>
                <a:latin typeface="Times New Roman" panose="02020603050405020304" pitchFamily="18" charset="0"/>
                <a:cs typeface="Times New Roman" panose="02020603050405020304" pitchFamily="18" charset="0"/>
                <a:sym typeface="Arial"/>
              </a:rPr>
              <a:t>Khailaa Mashaqi</a:t>
            </a:r>
          </a:p>
          <a:p>
            <a:pPr marL="380990" indent="-380990">
              <a:buClr>
                <a:srgbClr val="000000"/>
              </a:buClr>
              <a:buFont typeface="Arial" panose="020B0604020202020204" pitchFamily="34" charset="0"/>
              <a:buChar char="•"/>
            </a:pPr>
            <a:r>
              <a:rPr lang="en-US" sz="1867" b="1" kern="0" dirty="0">
                <a:solidFill>
                  <a:srgbClr val="000000"/>
                </a:solidFill>
                <a:latin typeface="Times New Roman" panose="02020603050405020304" pitchFamily="18" charset="0"/>
                <a:cs typeface="Times New Roman" panose="02020603050405020304" pitchFamily="18" charset="0"/>
                <a:sym typeface="Arial"/>
              </a:rPr>
              <a:t>Khaled AL-</a:t>
            </a:r>
            <a:r>
              <a:rPr lang="en-US" sz="1867" b="1" kern="0" dirty="0" err="1">
                <a:solidFill>
                  <a:srgbClr val="000000"/>
                </a:solidFill>
                <a:latin typeface="Times New Roman" panose="02020603050405020304" pitchFamily="18" charset="0"/>
                <a:cs typeface="Times New Roman" panose="02020603050405020304" pitchFamily="18" charset="0"/>
                <a:sym typeface="Arial"/>
              </a:rPr>
              <a:t>Amarneh</a:t>
            </a:r>
            <a:endParaRPr lang="en-US" sz="1867" b="1" kern="0" dirty="0">
              <a:solidFill>
                <a:srgbClr val="000000"/>
              </a:solidFill>
              <a:latin typeface="Times New Roman" panose="02020603050405020304" pitchFamily="18" charset="0"/>
              <a:cs typeface="Times New Roman" panose="02020603050405020304" pitchFamily="18" charset="0"/>
              <a:sym typeface="Arial"/>
            </a:endParaRPr>
          </a:p>
          <a:p>
            <a:pPr marL="380990" indent="-380990">
              <a:buClr>
                <a:srgbClr val="000000"/>
              </a:buClr>
              <a:buFont typeface="Arial" panose="020B0604020202020204" pitchFamily="34" charset="0"/>
              <a:buChar char="•"/>
            </a:pPr>
            <a:r>
              <a:rPr lang="en-US" sz="1867" b="1" kern="0" dirty="0">
                <a:solidFill>
                  <a:srgbClr val="000000"/>
                </a:solidFill>
                <a:latin typeface="Times New Roman" panose="02020603050405020304" pitchFamily="18" charset="0"/>
                <a:cs typeface="Times New Roman" panose="02020603050405020304" pitchFamily="18" charset="0"/>
                <a:sym typeface="Arial"/>
              </a:rPr>
              <a:t>Sawsan Abuamara</a:t>
            </a:r>
          </a:p>
          <a:p>
            <a:pPr marL="380990" indent="-380990">
              <a:buClr>
                <a:srgbClr val="000000"/>
              </a:buClr>
              <a:buFont typeface="Arial" panose="020B0604020202020204" pitchFamily="34" charset="0"/>
              <a:buChar char="•"/>
            </a:pPr>
            <a:r>
              <a:rPr lang="en-US" sz="1867" b="1" kern="0" dirty="0">
                <a:solidFill>
                  <a:srgbClr val="000000"/>
                </a:solidFill>
                <a:latin typeface="Times New Roman" panose="02020603050405020304" pitchFamily="18" charset="0"/>
                <a:cs typeface="Times New Roman" panose="02020603050405020304" pitchFamily="18" charset="0"/>
                <a:sym typeface="Arial"/>
              </a:rPr>
              <a:t>Numan Hamad</a:t>
            </a:r>
          </a:p>
        </p:txBody>
      </p:sp>
      <p:sp>
        <p:nvSpPr>
          <p:cNvPr id="5" name="Rectangle 4">
            <a:extLst>
              <a:ext uri="{FF2B5EF4-FFF2-40B4-BE49-F238E27FC236}">
                <a16:creationId xmlns:a16="http://schemas.microsoft.com/office/drawing/2014/main" id="{B6C182F2-3A3C-4DBB-8233-B8462178B929}"/>
              </a:ext>
            </a:extLst>
          </p:cNvPr>
          <p:cNvSpPr/>
          <p:nvPr/>
        </p:nvSpPr>
        <p:spPr>
          <a:xfrm>
            <a:off x="8395177" y="5494070"/>
            <a:ext cx="3355049" cy="954300"/>
          </a:xfrm>
          <a:prstGeom prst="rect">
            <a:avLst/>
          </a:prstGeom>
        </p:spPr>
        <p:txBody>
          <a:bodyPr wrap="square">
            <a:spAutoFit/>
          </a:bodyPr>
          <a:lstStyle/>
          <a:p>
            <a:pPr>
              <a:buClr>
                <a:srgbClr val="000000"/>
              </a:buClr>
              <a:buFont typeface="Arial"/>
              <a:buNone/>
            </a:pPr>
            <a:r>
              <a:rPr lang="en-US" sz="1867" kern="0" dirty="0">
                <a:solidFill>
                  <a:srgbClr val="000000"/>
                </a:solidFill>
                <a:latin typeface="Times New Roman" panose="02020603050405020304" pitchFamily="18" charset="0"/>
                <a:cs typeface="Times New Roman" panose="02020603050405020304" pitchFamily="18" charset="0"/>
                <a:sym typeface="Arial"/>
              </a:rPr>
              <a:t>SUPERVISOR:</a:t>
            </a:r>
          </a:p>
          <a:p>
            <a:pPr>
              <a:buClr>
                <a:srgbClr val="000000"/>
              </a:buClr>
              <a:buFont typeface="Arial"/>
              <a:buNone/>
            </a:pPr>
            <a:r>
              <a:rPr lang="en-US" sz="1867" b="1" kern="0" dirty="0">
                <a:solidFill>
                  <a:srgbClr val="000000"/>
                </a:solidFill>
                <a:latin typeface="Times New Roman" panose="02020603050405020304" pitchFamily="18" charset="0"/>
                <a:cs typeface="Times New Roman" panose="02020603050405020304" pitchFamily="18" charset="0"/>
                <a:sym typeface="Arial"/>
              </a:rPr>
              <a:t>Dr. Mohammad Abuabiah</a:t>
            </a:r>
          </a:p>
          <a:p>
            <a:pPr>
              <a:buClr>
                <a:srgbClr val="000000"/>
              </a:buClr>
              <a:buFont typeface="Arial"/>
              <a:buNone/>
            </a:pPr>
            <a:r>
              <a:rPr lang="en-US" sz="1867" kern="0" dirty="0">
                <a:solidFill>
                  <a:srgbClr val="000000"/>
                </a:solidFill>
                <a:latin typeface="Times New Roman" panose="02020603050405020304" pitchFamily="18" charset="0"/>
                <a:cs typeface="Times New Roman" panose="02020603050405020304" pitchFamily="18" charset="0"/>
                <a:sym typeface="Arial"/>
                <a:hlinkClick r:id="rId4"/>
              </a:rPr>
              <a:t>m.abuabiah@najah.edu</a:t>
            </a:r>
            <a:endParaRPr lang="en-US" sz="1867" kern="0" dirty="0">
              <a:solidFill>
                <a:srgbClr val="000000"/>
              </a:solidFill>
              <a:latin typeface="Times New Roman" panose="02020603050405020304" pitchFamily="18" charset="0"/>
              <a:cs typeface="Times New Roman" panose="02020603050405020304" pitchFamily="18" charset="0"/>
              <a:sym typeface="Arial"/>
            </a:endParaRPr>
          </a:p>
        </p:txBody>
      </p:sp>
      <p:sp>
        <p:nvSpPr>
          <p:cNvPr id="6" name="TextBox 5">
            <a:extLst>
              <a:ext uri="{FF2B5EF4-FFF2-40B4-BE49-F238E27FC236}">
                <a16:creationId xmlns:a16="http://schemas.microsoft.com/office/drawing/2014/main" id="{75A38F55-950E-4127-B921-8D517BB64BE3}"/>
              </a:ext>
            </a:extLst>
          </p:cNvPr>
          <p:cNvSpPr txBox="1"/>
          <p:nvPr/>
        </p:nvSpPr>
        <p:spPr>
          <a:xfrm>
            <a:off x="1221639" y="2941266"/>
            <a:ext cx="9748723" cy="1569660"/>
          </a:xfrm>
          <a:prstGeom prst="rect">
            <a:avLst/>
          </a:prstGeom>
          <a:noFill/>
        </p:spPr>
        <p:txBody>
          <a:bodyPr wrap="square" rtlCol="0">
            <a:spAutoFit/>
          </a:bodyPr>
          <a:lstStyle/>
          <a:p>
            <a:pPr algn="ctr">
              <a:buClr>
                <a:srgbClr val="000000"/>
              </a:buClr>
              <a:buFont typeface="Arial"/>
              <a:buNone/>
            </a:pPr>
            <a:r>
              <a:rPr lang="en-US" sz="4800" b="1" kern="0" dirty="0">
                <a:solidFill>
                  <a:srgbClr val="000000"/>
                </a:solidFill>
                <a:latin typeface="Times New Roman" panose="02020603050405020304" pitchFamily="18" charset="0"/>
                <a:cs typeface="Times New Roman" panose="02020603050405020304" pitchFamily="18" charset="0"/>
                <a:sym typeface="Arial"/>
              </a:rPr>
              <a:t>Auto Tire Inflation System</a:t>
            </a:r>
          </a:p>
          <a:p>
            <a:pPr algn="ctr">
              <a:buClr>
                <a:srgbClr val="000000"/>
              </a:buClr>
              <a:buFont typeface="Arial"/>
              <a:buNone/>
            </a:pPr>
            <a:r>
              <a:rPr lang="en-US" sz="4800" kern="0" dirty="0">
                <a:solidFill>
                  <a:srgbClr val="000000"/>
                </a:solidFill>
                <a:latin typeface="Times New Roman" panose="02020603050405020304" pitchFamily="18" charset="0"/>
                <a:cs typeface="Times New Roman" panose="02020603050405020304" pitchFamily="18" charset="0"/>
                <a:sym typeface="Arial"/>
              </a:rPr>
              <a:t>(</a:t>
            </a:r>
            <a:r>
              <a:rPr lang="en-US" sz="4800" b="1" kern="0" dirty="0">
                <a:solidFill>
                  <a:srgbClr val="000000"/>
                </a:solidFill>
                <a:latin typeface="Times New Roman" panose="02020603050405020304" pitchFamily="18" charset="0"/>
                <a:cs typeface="Times New Roman" panose="02020603050405020304" pitchFamily="18" charset="0"/>
                <a:sym typeface="Arial"/>
              </a:rPr>
              <a:t>ATIS</a:t>
            </a:r>
            <a:r>
              <a:rPr lang="en-US" sz="4800" kern="0" dirty="0">
                <a:solidFill>
                  <a:srgbClr val="000000"/>
                </a:solidFill>
                <a:latin typeface="Times New Roman" panose="02020603050405020304" pitchFamily="18" charset="0"/>
                <a:cs typeface="Times New Roman" panose="02020603050405020304" pitchFamily="18" charset="0"/>
                <a:sym typeface="Arial"/>
              </a:rPr>
              <a:t>)</a:t>
            </a:r>
          </a:p>
        </p:txBody>
      </p:sp>
      <p:sp>
        <p:nvSpPr>
          <p:cNvPr id="2" name="TextBox 1">
            <a:extLst>
              <a:ext uri="{FF2B5EF4-FFF2-40B4-BE49-F238E27FC236}">
                <a16:creationId xmlns:a16="http://schemas.microsoft.com/office/drawing/2014/main" id="{2BBE1EB7-48FB-453E-9E58-87182749BA60}"/>
              </a:ext>
            </a:extLst>
          </p:cNvPr>
          <p:cNvSpPr txBox="1"/>
          <p:nvPr/>
        </p:nvSpPr>
        <p:spPr>
          <a:xfrm>
            <a:off x="2412559" y="226974"/>
            <a:ext cx="7620441" cy="1687963"/>
          </a:xfrm>
          <a:prstGeom prst="rect">
            <a:avLst/>
          </a:prstGeom>
          <a:noFill/>
        </p:spPr>
        <p:txBody>
          <a:bodyPr wrap="square" rtlCol="0">
            <a:spAutoFit/>
          </a:bodyPr>
          <a:lstStyle/>
          <a:p>
            <a:pPr algn="ctr">
              <a:lnSpc>
                <a:spcPct val="150000"/>
              </a:lnSpc>
              <a:buClr>
                <a:srgbClr val="000000"/>
              </a:buClr>
              <a:buFont typeface="Arial"/>
              <a:buNone/>
            </a:pPr>
            <a:r>
              <a:rPr lang="en-US" sz="2400" b="1" kern="0" dirty="0">
                <a:solidFill>
                  <a:srgbClr val="000000"/>
                </a:solidFill>
                <a:latin typeface="Times New Roman" panose="02020603050405020304" pitchFamily="18" charset="0"/>
                <a:cs typeface="Times New Roman" panose="02020603050405020304" pitchFamily="18" charset="0"/>
                <a:sym typeface="Arial"/>
              </a:rPr>
              <a:t>AN-Najah National University</a:t>
            </a:r>
          </a:p>
          <a:p>
            <a:pPr algn="ctr">
              <a:lnSpc>
                <a:spcPct val="150000"/>
              </a:lnSpc>
              <a:buClr>
                <a:srgbClr val="000000"/>
              </a:buClr>
              <a:buFont typeface="Arial"/>
              <a:buNone/>
            </a:pPr>
            <a:r>
              <a:rPr lang="en-US" sz="2400" b="1" kern="0" dirty="0">
                <a:solidFill>
                  <a:srgbClr val="000000"/>
                </a:solidFill>
                <a:latin typeface="Times New Roman" panose="02020603050405020304" pitchFamily="18" charset="0"/>
                <a:cs typeface="Times New Roman" panose="02020603050405020304" pitchFamily="18" charset="0"/>
                <a:sym typeface="Arial"/>
              </a:rPr>
              <a:t>Faculty of Engineering &amp; Information Technology</a:t>
            </a:r>
          </a:p>
          <a:p>
            <a:pPr algn="ctr">
              <a:lnSpc>
                <a:spcPct val="150000"/>
              </a:lnSpc>
              <a:buClr>
                <a:srgbClr val="000000"/>
              </a:buClr>
              <a:buFont typeface="Arial"/>
              <a:buNone/>
            </a:pPr>
            <a:r>
              <a:rPr lang="en-US" sz="2400" b="1" kern="0" dirty="0">
                <a:solidFill>
                  <a:srgbClr val="000000"/>
                </a:solidFill>
                <a:latin typeface="Times New Roman" panose="02020603050405020304" pitchFamily="18" charset="0"/>
                <a:cs typeface="Times New Roman" panose="02020603050405020304" pitchFamily="18" charset="0"/>
                <a:sym typeface="Arial"/>
              </a:rPr>
              <a:t>Mechanical and Mechatronics Engineering Department</a:t>
            </a:r>
          </a:p>
        </p:txBody>
      </p:sp>
      <p:sp>
        <p:nvSpPr>
          <p:cNvPr id="9" name="TextBox 8">
            <a:extLst>
              <a:ext uri="{FF2B5EF4-FFF2-40B4-BE49-F238E27FC236}">
                <a16:creationId xmlns:a16="http://schemas.microsoft.com/office/drawing/2014/main" id="{ADEBEA2F-8CD4-48AF-9A83-5DDF10B2C6D1}"/>
              </a:ext>
            </a:extLst>
          </p:cNvPr>
          <p:cNvSpPr txBox="1"/>
          <p:nvPr/>
        </p:nvSpPr>
        <p:spPr>
          <a:xfrm>
            <a:off x="4880269" y="5633058"/>
            <a:ext cx="2183219" cy="379656"/>
          </a:xfrm>
          <a:prstGeom prst="rect">
            <a:avLst/>
          </a:prstGeom>
          <a:noFill/>
        </p:spPr>
        <p:txBody>
          <a:bodyPr wrap="square" rtlCol="0">
            <a:spAutoFit/>
          </a:bodyPr>
          <a:lstStyle/>
          <a:p>
            <a:pPr>
              <a:buClr>
                <a:srgbClr val="000000"/>
              </a:buClr>
              <a:buFont typeface="Arial"/>
              <a:buNone/>
            </a:pPr>
            <a:r>
              <a:rPr lang="en-US" sz="1867" b="1" kern="0" dirty="0">
                <a:solidFill>
                  <a:srgbClr val="000000"/>
                </a:solidFill>
                <a:latin typeface="Times New Roman" panose="02020603050405020304" pitchFamily="18" charset="0"/>
                <a:cs typeface="Times New Roman" panose="02020603050405020304" pitchFamily="18" charset="0"/>
                <a:sym typeface="Arial"/>
              </a:rPr>
              <a:t>Jan 02, 2021</a:t>
            </a:r>
          </a:p>
        </p:txBody>
      </p:sp>
      <p:sp>
        <p:nvSpPr>
          <p:cNvPr id="19" name="TextBox 18">
            <a:extLst>
              <a:ext uri="{FF2B5EF4-FFF2-40B4-BE49-F238E27FC236}">
                <a16:creationId xmlns:a16="http://schemas.microsoft.com/office/drawing/2014/main" id="{9BEC47F8-8434-4350-80CC-62F40F29DD59}"/>
              </a:ext>
            </a:extLst>
          </p:cNvPr>
          <p:cNvSpPr txBox="1"/>
          <p:nvPr/>
        </p:nvSpPr>
        <p:spPr>
          <a:xfrm>
            <a:off x="2915941" y="2102462"/>
            <a:ext cx="6111874" cy="579967"/>
          </a:xfrm>
          <a:prstGeom prst="rect">
            <a:avLst/>
          </a:prstGeom>
          <a:noFill/>
        </p:spPr>
        <p:txBody>
          <a:bodyPr wrap="square">
            <a:spAutoFit/>
          </a:bodyPr>
          <a:lstStyle/>
          <a:p>
            <a:pPr algn="ctr">
              <a:lnSpc>
                <a:spcPct val="150000"/>
              </a:lnSpc>
              <a:buClr>
                <a:srgbClr val="000000"/>
              </a:buClr>
              <a:buFont typeface="Arial"/>
              <a:buNone/>
            </a:pPr>
            <a:r>
              <a:rPr lang="en-US" sz="2400" b="1" u="sng" kern="0" dirty="0">
                <a:solidFill>
                  <a:srgbClr val="000000"/>
                </a:solidFill>
                <a:latin typeface="Times New Roman" panose="02020603050405020304" pitchFamily="18" charset="0"/>
                <a:cs typeface="Times New Roman" panose="02020603050405020304" pitchFamily="18" charset="0"/>
                <a:sym typeface="Arial"/>
              </a:rPr>
              <a:t>Graduation Project 2</a:t>
            </a:r>
          </a:p>
        </p:txBody>
      </p:sp>
    </p:spTree>
    <p:extLst>
      <p:ext uri="{BB962C8B-B14F-4D97-AF65-F5344CB8AC3E}">
        <p14:creationId xmlns:p14="http://schemas.microsoft.com/office/powerpoint/2010/main" val="16884251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71B94-B2CD-4702-A0E1-0BD38ADE0DA7}"/>
              </a:ext>
            </a:extLst>
          </p:cNvPr>
          <p:cNvSpPr>
            <a:spLocks noGrp="1"/>
          </p:cNvSpPr>
          <p:nvPr>
            <p:ph type="title"/>
          </p:nvPr>
        </p:nvSpPr>
        <p:spPr/>
        <p:txBody>
          <a:bodyPr/>
          <a:lstStyle/>
          <a:p>
            <a:r>
              <a:rPr lang="en-US" sz="2800" dirty="0">
                <a:latin typeface="Times New Roman" panose="02020603050405020304" pitchFamily="18" charset="0"/>
                <a:cs typeface="Times New Roman" panose="02020603050405020304" pitchFamily="18" charset="0"/>
              </a:rPr>
              <a:t>Mechanical design </a:t>
            </a:r>
          </a:p>
        </p:txBody>
      </p:sp>
      <p:sp>
        <p:nvSpPr>
          <p:cNvPr id="5" name="Slide Number Placeholder 4">
            <a:extLst>
              <a:ext uri="{FF2B5EF4-FFF2-40B4-BE49-F238E27FC236}">
                <a16:creationId xmlns:a16="http://schemas.microsoft.com/office/drawing/2014/main" id="{37AE8786-B42D-4CF9-8630-CB1BE58F3486}"/>
              </a:ext>
            </a:extLst>
          </p:cNvPr>
          <p:cNvSpPr>
            <a:spLocks noGrp="1"/>
          </p:cNvSpPr>
          <p:nvPr>
            <p:ph type="sldNum" idx="12"/>
          </p:nvPr>
        </p:nvSpPr>
        <p:spPr/>
        <p:txBody>
          <a:bodyPr/>
          <a:lstStyle/>
          <a:p>
            <a:fld id="{00000000-1234-1234-1234-123412341234}" type="slidenum">
              <a:rPr lang="en" smtClean="0"/>
              <a:pPr/>
              <a:t>10</a:t>
            </a:fld>
            <a:endParaRPr lang="en"/>
          </a:p>
        </p:txBody>
      </p:sp>
      <p:pic>
        <p:nvPicPr>
          <p:cNvPr id="6" name="Picture 5">
            <a:extLst>
              <a:ext uri="{FF2B5EF4-FFF2-40B4-BE49-F238E27FC236}">
                <a16:creationId xmlns:a16="http://schemas.microsoft.com/office/drawing/2014/main" id="{C64CFEF6-67EC-4D54-913F-92A334257ED7}"/>
              </a:ext>
            </a:extLst>
          </p:cNvPr>
          <p:cNvPicPr>
            <a:picLocks noChangeAspect="1"/>
          </p:cNvPicPr>
          <p:nvPr/>
        </p:nvPicPr>
        <p:blipFill>
          <a:blip r:embed="rId2"/>
          <a:stretch>
            <a:fillRect/>
          </a:stretch>
        </p:blipFill>
        <p:spPr>
          <a:xfrm>
            <a:off x="269074" y="73095"/>
            <a:ext cx="1069143" cy="1069143"/>
          </a:xfrm>
          <a:prstGeom prst="rect">
            <a:avLst/>
          </a:prstGeom>
        </p:spPr>
      </p:pic>
      <p:sp>
        <p:nvSpPr>
          <p:cNvPr id="7" name="Slide Number Placeholder 4">
            <a:extLst>
              <a:ext uri="{FF2B5EF4-FFF2-40B4-BE49-F238E27FC236}">
                <a16:creationId xmlns:a16="http://schemas.microsoft.com/office/drawing/2014/main" id="{C1F0FB4D-9D60-4D2C-91AB-FDEE5BF026F8}"/>
              </a:ext>
            </a:extLst>
          </p:cNvPr>
          <p:cNvSpPr txBox="1">
            <a:spLocks/>
          </p:cNvSpPr>
          <p:nvPr/>
        </p:nvSpPr>
        <p:spPr>
          <a:xfrm>
            <a:off x="1" y="6361487"/>
            <a:ext cx="12192001" cy="524800"/>
          </a:xfrm>
          <a:prstGeom prst="rect">
            <a:avLst/>
          </a:prstGeom>
          <a:solidFill>
            <a:srgbClr val="FFC00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1pPr>
            <a:lvl2pPr marR="0" lvl="1"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2pPr>
            <a:lvl3pPr marR="0" lvl="2"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3pPr>
            <a:lvl4pPr marR="0" lvl="3"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4pPr>
            <a:lvl5pPr marR="0" lvl="4"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5pPr>
            <a:lvl6pPr marR="0" lvl="5"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6pPr>
            <a:lvl7pPr marR="0" lvl="6"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7pPr>
            <a:lvl8pPr marR="0" lvl="7"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8pPr>
            <a:lvl9pPr marR="0" lvl="8"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9pPr>
          </a:lstStyle>
          <a:p>
            <a:endParaRPr lang="en" sz="1333" kern="0" dirty="0"/>
          </a:p>
        </p:txBody>
      </p:sp>
      <p:sp>
        <p:nvSpPr>
          <p:cNvPr id="8" name="Content Placeholder 2"/>
          <p:cNvSpPr txBox="1">
            <a:spLocks/>
          </p:cNvSpPr>
          <p:nvPr/>
        </p:nvSpPr>
        <p:spPr>
          <a:xfrm>
            <a:off x="0" y="1811025"/>
            <a:ext cx="11915213" cy="7642436"/>
          </a:xfrm>
          <a:prstGeom prst="rect">
            <a:avLst/>
          </a:prstGeom>
        </p:spPr>
        <p:txBody>
          <a:bodyPr vert="horz" lIns="121920" tIns="60960" rIns="121920" bIns="6096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67" dirty="0">
                <a:solidFill>
                  <a:srgbClr val="000000"/>
                </a:solidFill>
                <a:latin typeface="Times New Roman" panose="02020603050405020304" pitchFamily="18" charset="0"/>
                <a:cs typeface="Times New Roman" panose="02020603050405020304" pitchFamily="18" charset="0"/>
                <a:sym typeface="Arial"/>
              </a:rPr>
              <a:t>Rotary joint: It is thus a device that provides a seal between a stationary supply passage (such as pipe or tubing) and a rotating part(in our case is the wheel).</a:t>
            </a:r>
          </a:p>
          <a:p>
            <a:r>
              <a:rPr lang="en-GB" sz="2667" dirty="0">
                <a:solidFill>
                  <a:srgbClr val="000000"/>
                </a:solidFill>
                <a:latin typeface="Times New Roman" panose="02020603050405020304" pitchFamily="18" charset="0"/>
                <a:cs typeface="Times New Roman" panose="02020603050405020304" pitchFamily="18" charset="0"/>
                <a:sym typeface="Arial"/>
              </a:rPr>
              <a:t>ATIS use a rotary joint that fixed opposite the wheel centre to connect the wheel with the air compressor</a:t>
            </a:r>
            <a:endParaRPr lang="en-US" sz="2667" dirty="0">
              <a:solidFill>
                <a:srgbClr val="000000"/>
              </a:solidFill>
              <a:latin typeface="Times New Roman" panose="02020603050405020304" pitchFamily="18" charset="0"/>
              <a:cs typeface="Times New Roman" panose="02020603050405020304" pitchFamily="18" charset="0"/>
              <a:sym typeface="Arial"/>
            </a:endParaRPr>
          </a:p>
        </p:txBody>
      </p:sp>
      <p:pic>
        <p:nvPicPr>
          <p:cNvPr id="9" name="Picture 8"/>
          <p:cNvPicPr>
            <a:picLocks noChangeAspect="1"/>
          </p:cNvPicPr>
          <p:nvPr/>
        </p:nvPicPr>
        <p:blipFill>
          <a:blip r:embed="rId3"/>
          <a:stretch>
            <a:fillRect/>
          </a:stretch>
        </p:blipFill>
        <p:spPr>
          <a:xfrm>
            <a:off x="1611365" y="3492478"/>
            <a:ext cx="4788097" cy="2578609"/>
          </a:xfrm>
          <a:prstGeom prst="rect">
            <a:avLst/>
          </a:prstGeom>
        </p:spPr>
      </p:pic>
      <p:pic>
        <p:nvPicPr>
          <p:cNvPr id="10" name="Picture 9"/>
          <p:cNvPicPr>
            <a:picLocks noChangeAspect="1"/>
          </p:cNvPicPr>
          <p:nvPr/>
        </p:nvPicPr>
        <p:blipFill>
          <a:blip r:embed="rId4"/>
          <a:stretch>
            <a:fillRect/>
          </a:stretch>
        </p:blipFill>
        <p:spPr>
          <a:xfrm>
            <a:off x="7012867" y="3244279"/>
            <a:ext cx="2968821" cy="3075005"/>
          </a:xfrm>
          <a:prstGeom prst="rect">
            <a:avLst/>
          </a:prstGeom>
        </p:spPr>
      </p:pic>
      <p:sp>
        <p:nvSpPr>
          <p:cNvPr id="3" name="Rectangle 2"/>
          <p:cNvSpPr/>
          <p:nvPr/>
        </p:nvSpPr>
        <p:spPr>
          <a:xfrm>
            <a:off x="11793477" y="6410869"/>
            <a:ext cx="312906" cy="369332"/>
          </a:xfrm>
          <a:prstGeom prst="rect">
            <a:avLst/>
          </a:prstGeom>
        </p:spPr>
        <p:txBody>
          <a:bodyPr wrap="none">
            <a:spAutoFit/>
          </a:bodyPr>
          <a:lstStyle/>
          <a:p>
            <a:r>
              <a:rPr lang="ar-JO" dirty="0"/>
              <a:t>9</a:t>
            </a:r>
            <a:endParaRPr lang="en-US" dirty="0"/>
          </a:p>
        </p:txBody>
      </p:sp>
    </p:spTree>
    <p:extLst>
      <p:ext uri="{BB962C8B-B14F-4D97-AF65-F5344CB8AC3E}">
        <p14:creationId xmlns:p14="http://schemas.microsoft.com/office/powerpoint/2010/main" val="3015691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97999-450C-4A5E-B048-EDF1C5CA8D23}"/>
              </a:ext>
            </a:extLst>
          </p:cNvPr>
          <p:cNvSpPr>
            <a:spLocks noGrp="1"/>
          </p:cNvSpPr>
          <p:nvPr>
            <p:ph type="title"/>
          </p:nvPr>
        </p:nvSpPr>
        <p:spPr/>
        <p:txBody>
          <a:bodyPr>
            <a:noAutofit/>
          </a:bodyPr>
          <a:lstStyle/>
          <a:p>
            <a:r>
              <a:rPr lang="en-US" sz="2800" dirty="0">
                <a:latin typeface="Times New Roman" panose="02020603050405020304" pitchFamily="18" charset="0"/>
                <a:cs typeface="Times New Roman" panose="02020603050405020304" pitchFamily="18" charset="0"/>
              </a:rPr>
              <a:t>Electrical design</a:t>
            </a:r>
          </a:p>
        </p:txBody>
      </p:sp>
      <p:sp>
        <p:nvSpPr>
          <p:cNvPr id="5" name="Slide Number Placeholder 4">
            <a:extLst>
              <a:ext uri="{FF2B5EF4-FFF2-40B4-BE49-F238E27FC236}">
                <a16:creationId xmlns:a16="http://schemas.microsoft.com/office/drawing/2014/main" id="{52076C58-1916-4CA4-903D-D9474B268483}"/>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6" name="Picture 5">
            <a:extLst>
              <a:ext uri="{FF2B5EF4-FFF2-40B4-BE49-F238E27FC236}">
                <a16:creationId xmlns:a16="http://schemas.microsoft.com/office/drawing/2014/main" id="{2657F49C-B9F1-4401-8734-79207BD69678}"/>
              </a:ext>
            </a:extLst>
          </p:cNvPr>
          <p:cNvPicPr>
            <a:picLocks noChangeAspect="1"/>
          </p:cNvPicPr>
          <p:nvPr/>
        </p:nvPicPr>
        <p:blipFill>
          <a:blip r:embed="rId2"/>
          <a:stretch>
            <a:fillRect/>
          </a:stretch>
        </p:blipFill>
        <p:spPr>
          <a:xfrm>
            <a:off x="271447" y="73095"/>
            <a:ext cx="1069143" cy="1069143"/>
          </a:xfrm>
          <a:prstGeom prst="rect">
            <a:avLst/>
          </a:prstGeom>
        </p:spPr>
      </p:pic>
      <p:sp>
        <p:nvSpPr>
          <p:cNvPr id="7" name="Slide Number Placeholder 4">
            <a:extLst>
              <a:ext uri="{FF2B5EF4-FFF2-40B4-BE49-F238E27FC236}">
                <a16:creationId xmlns:a16="http://schemas.microsoft.com/office/drawing/2014/main" id="{38167CDD-6622-4934-A9DB-868682892A5F}"/>
              </a:ext>
            </a:extLst>
          </p:cNvPr>
          <p:cNvSpPr txBox="1">
            <a:spLocks/>
          </p:cNvSpPr>
          <p:nvPr/>
        </p:nvSpPr>
        <p:spPr>
          <a:xfrm>
            <a:off x="-1" y="6333069"/>
            <a:ext cx="12192001" cy="524800"/>
          </a:xfrm>
          <a:prstGeom prst="rect">
            <a:avLst/>
          </a:prstGeom>
          <a:solidFill>
            <a:srgbClr val="FFC00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1pPr>
            <a:lvl2pPr marR="0" lvl="1"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2pPr>
            <a:lvl3pPr marR="0" lvl="2"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3pPr>
            <a:lvl4pPr marR="0" lvl="3"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4pPr>
            <a:lvl5pPr marR="0" lvl="4"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5pPr>
            <a:lvl6pPr marR="0" lvl="5"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6pPr>
            <a:lvl7pPr marR="0" lvl="6"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7pPr>
            <a:lvl8pPr marR="0" lvl="7"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8pPr>
            <a:lvl9pPr marR="0" lvl="8"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9pPr>
          </a:lstStyle>
          <a:p>
            <a:endParaRPr lang="en" sz="1333" kern="0" dirty="0"/>
          </a:p>
        </p:txBody>
      </p:sp>
      <p:sp>
        <p:nvSpPr>
          <p:cNvPr id="8" name="Content Placeholder 2"/>
          <p:cNvSpPr txBox="1">
            <a:spLocks/>
          </p:cNvSpPr>
          <p:nvPr/>
        </p:nvSpPr>
        <p:spPr>
          <a:xfrm>
            <a:off x="271447" y="3091633"/>
            <a:ext cx="12313920" cy="3150973"/>
          </a:xfrm>
          <a:prstGeom prst="rect">
            <a:avLst/>
          </a:prstGeom>
          <a:noFill/>
          <a:ln>
            <a:noFill/>
          </a:ln>
        </p:spPr>
        <p:txBody>
          <a:bodyPr spcFirstLastPara="1" wrap="square" lIns="121900" tIns="121900" rIns="121900" bIns="121900" numCol="3"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4pPr>
            <a:lvl5pPr marL="2286000" marR="0" lvl="4"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5pPr>
            <a:lvl6pPr marL="2743200" marR="0" lvl="5"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6pPr>
            <a:lvl7pPr marL="3200400" marR="0" lvl="6"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7pPr>
            <a:lvl8pPr marL="3657600" marR="0" lvl="7"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8pPr>
            <a:lvl9pPr marL="4114800" marR="0" lvl="8"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9pPr>
          </a:lstStyle>
          <a:p>
            <a:pPr indent="-609585">
              <a:buFont typeface="+mj-lt"/>
              <a:buAutoNum type="arabicPeriod"/>
            </a:pPr>
            <a:r>
              <a:rPr lang="en-US" sz="2667" kern="0" dirty="0">
                <a:latin typeface="Times New Roman" panose="02020603050405020304" pitchFamily="18" charset="0"/>
                <a:cs typeface="Times New Roman" panose="02020603050405020304" pitchFamily="18" charset="0"/>
              </a:rPr>
              <a:t>Arduino Uno.</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BTS7960 High Current 43A Motor Driver.</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250-ohm resistor.</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Air Compressor</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Sendo SS201 4-20 MA pressure sensor.</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Breadboard.</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Jumper wires.</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Diode.</a:t>
            </a:r>
          </a:p>
          <a:p>
            <a:pPr indent="-609585">
              <a:buFont typeface="+mj-lt"/>
              <a:buAutoNum type="arabicPeriod"/>
            </a:pPr>
            <a:r>
              <a:rPr lang="en-IN" sz="2667" kern="0" dirty="0">
                <a:latin typeface="Times New Roman" panose="02020603050405020304" pitchFamily="18" charset="0"/>
                <a:cs typeface="Times New Roman" panose="02020603050405020304" pitchFamily="18" charset="0"/>
              </a:rPr>
              <a:t>Solenoid Valve</a:t>
            </a:r>
            <a:r>
              <a:rPr lang="en-US" sz="2667" kern="0" dirty="0">
                <a:latin typeface="Times New Roman" panose="02020603050405020304" pitchFamily="18" charset="0"/>
                <a:cs typeface="Times New Roman" panose="02020603050405020304" pitchFamily="18" charset="0"/>
              </a:rPr>
              <a:t>.</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Relay module. </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12 volt battery.</a:t>
            </a:r>
          </a:p>
          <a:p>
            <a:pPr indent="-609585">
              <a:buFont typeface="+mj-lt"/>
              <a:buAutoNum type="arabicPeriod"/>
            </a:pPr>
            <a:r>
              <a:rPr lang="en-US" sz="2667" kern="0" dirty="0">
                <a:latin typeface="Times New Roman" panose="02020603050405020304" pitchFamily="18" charset="0"/>
                <a:cs typeface="Times New Roman" panose="02020603050405020304" pitchFamily="18" charset="0"/>
              </a:rPr>
              <a:t>9 volt battery</a:t>
            </a:r>
          </a:p>
          <a:p>
            <a:pPr indent="-609585">
              <a:buFont typeface="+mj-lt"/>
              <a:buAutoNum type="arabicPeriod"/>
            </a:pPr>
            <a:endParaRPr lang="en-US" sz="2667" kern="0" dirty="0">
              <a:latin typeface="Times New Roman" panose="02020603050405020304" pitchFamily="18" charset="0"/>
              <a:cs typeface="Times New Roman" panose="02020603050405020304" pitchFamily="18" charset="0"/>
            </a:endParaRPr>
          </a:p>
        </p:txBody>
      </p:sp>
      <p:sp>
        <p:nvSpPr>
          <p:cNvPr id="9" name="Text Placeholder 2">
            <a:extLst>
              <a:ext uri="{FF2B5EF4-FFF2-40B4-BE49-F238E27FC236}">
                <a16:creationId xmlns:a16="http://schemas.microsoft.com/office/drawing/2014/main" id="{6AD55681-E04A-457E-B3E5-D67637479A6E}"/>
              </a:ext>
            </a:extLst>
          </p:cNvPr>
          <p:cNvSpPr>
            <a:spLocks noGrp="1"/>
          </p:cNvSpPr>
          <p:nvPr>
            <p:ph type="body" idx="1"/>
          </p:nvPr>
        </p:nvSpPr>
        <p:spPr>
          <a:xfrm>
            <a:off x="269073" y="1868608"/>
            <a:ext cx="10151576" cy="939579"/>
          </a:xfrm>
        </p:spPr>
        <p:txBody>
          <a:bodyPr/>
          <a:lstStyle/>
          <a:p>
            <a:pPr marL="135463" indent="0" algn="just">
              <a:buNone/>
            </a:pPr>
            <a:r>
              <a:rPr lang="en-GB" dirty="0">
                <a:latin typeface="Times New Roman" panose="02020603050405020304" pitchFamily="18" charset="0"/>
                <a:cs typeface="Times New Roman" panose="02020603050405020304" pitchFamily="18" charset="0"/>
              </a:rPr>
              <a:t>Arduino UNO is used to control the ATIS so all selected electrical components are working with Arduino UNO.</a:t>
            </a:r>
          </a:p>
          <a:p>
            <a:pPr marL="135463" indent="0" algn="just">
              <a:buNone/>
            </a:pPr>
            <a:endParaRPr lang="en-US" sz="2133" dirty="0">
              <a:latin typeface="Times New Roman" panose="02020603050405020304" pitchFamily="18" charset="0"/>
              <a:cs typeface="Times New Roman" panose="02020603050405020304" pitchFamily="18" charset="0"/>
            </a:endParaRPr>
          </a:p>
        </p:txBody>
      </p:sp>
      <p:sp>
        <p:nvSpPr>
          <p:cNvPr id="3" name="Rectangle 2"/>
          <p:cNvSpPr/>
          <p:nvPr/>
        </p:nvSpPr>
        <p:spPr>
          <a:xfrm>
            <a:off x="11715879" y="6410869"/>
            <a:ext cx="441146" cy="369332"/>
          </a:xfrm>
          <a:prstGeom prst="rect">
            <a:avLst/>
          </a:prstGeom>
        </p:spPr>
        <p:txBody>
          <a:bodyPr wrap="none">
            <a:spAutoFit/>
          </a:bodyPr>
          <a:lstStyle/>
          <a:p>
            <a:r>
              <a:rPr lang="ar-JO" dirty="0"/>
              <a:t>10</a:t>
            </a:r>
            <a:endParaRPr lang="en-US" dirty="0"/>
          </a:p>
        </p:txBody>
      </p:sp>
    </p:spTree>
    <p:extLst>
      <p:ext uri="{BB962C8B-B14F-4D97-AF65-F5344CB8AC3E}">
        <p14:creationId xmlns:p14="http://schemas.microsoft.com/office/powerpoint/2010/main" val="197571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97999-450C-4A5E-B048-EDF1C5CA8D23}"/>
              </a:ext>
            </a:extLst>
          </p:cNvPr>
          <p:cNvSpPr>
            <a:spLocks noGrp="1"/>
          </p:cNvSpPr>
          <p:nvPr>
            <p:ph type="title"/>
          </p:nvPr>
        </p:nvSpPr>
        <p:spPr/>
        <p:txBody>
          <a:bodyPr>
            <a:noAutofit/>
          </a:bodyPr>
          <a:lstStyle/>
          <a:p>
            <a:r>
              <a:rPr lang="en-US" sz="2800" dirty="0">
                <a:latin typeface="Times New Roman" panose="02020603050405020304" pitchFamily="18" charset="0"/>
                <a:cs typeface="Times New Roman" panose="02020603050405020304" pitchFamily="18" charset="0"/>
              </a:rPr>
              <a:t>Electrical design</a:t>
            </a:r>
          </a:p>
        </p:txBody>
      </p:sp>
      <p:sp>
        <p:nvSpPr>
          <p:cNvPr id="5" name="Slide Number Placeholder 4">
            <a:extLst>
              <a:ext uri="{FF2B5EF4-FFF2-40B4-BE49-F238E27FC236}">
                <a16:creationId xmlns:a16="http://schemas.microsoft.com/office/drawing/2014/main" id="{52076C58-1916-4CA4-903D-D9474B268483}"/>
              </a:ext>
            </a:extLst>
          </p:cNvPr>
          <p:cNvSpPr>
            <a:spLocks noGrp="1"/>
          </p:cNvSpPr>
          <p:nvPr>
            <p:ph type="sldNum" idx="12"/>
          </p:nvPr>
        </p:nvSpPr>
        <p:spPr/>
        <p:txBody>
          <a:bodyPr/>
          <a:lstStyle/>
          <a:p>
            <a:fld id="{00000000-1234-1234-1234-123412341234}" type="slidenum">
              <a:rPr lang="en" smtClean="0"/>
              <a:pPr/>
              <a:t>12</a:t>
            </a:fld>
            <a:endParaRPr lang="en"/>
          </a:p>
        </p:txBody>
      </p:sp>
      <p:pic>
        <p:nvPicPr>
          <p:cNvPr id="6" name="Picture 5">
            <a:extLst>
              <a:ext uri="{FF2B5EF4-FFF2-40B4-BE49-F238E27FC236}">
                <a16:creationId xmlns:a16="http://schemas.microsoft.com/office/drawing/2014/main" id="{2657F49C-B9F1-4401-8734-79207BD69678}"/>
              </a:ext>
            </a:extLst>
          </p:cNvPr>
          <p:cNvPicPr>
            <a:picLocks noChangeAspect="1"/>
          </p:cNvPicPr>
          <p:nvPr/>
        </p:nvPicPr>
        <p:blipFill>
          <a:blip r:embed="rId2"/>
          <a:stretch>
            <a:fillRect/>
          </a:stretch>
        </p:blipFill>
        <p:spPr>
          <a:xfrm>
            <a:off x="269074" y="73095"/>
            <a:ext cx="1069143" cy="1069143"/>
          </a:xfrm>
          <a:prstGeom prst="rect">
            <a:avLst/>
          </a:prstGeom>
        </p:spPr>
      </p:pic>
      <p:sp>
        <p:nvSpPr>
          <p:cNvPr id="7" name="Slide Number Placeholder 4">
            <a:extLst>
              <a:ext uri="{FF2B5EF4-FFF2-40B4-BE49-F238E27FC236}">
                <a16:creationId xmlns:a16="http://schemas.microsoft.com/office/drawing/2014/main" id="{38167CDD-6622-4934-A9DB-868682892A5F}"/>
              </a:ext>
            </a:extLst>
          </p:cNvPr>
          <p:cNvSpPr txBox="1">
            <a:spLocks/>
          </p:cNvSpPr>
          <p:nvPr/>
        </p:nvSpPr>
        <p:spPr>
          <a:xfrm>
            <a:off x="-69431" y="6333200"/>
            <a:ext cx="12192001" cy="524800"/>
          </a:xfrm>
          <a:prstGeom prst="rect">
            <a:avLst/>
          </a:prstGeom>
          <a:solidFill>
            <a:srgbClr val="FFC00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1pPr>
            <a:lvl2pPr marR="0" lvl="1"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2pPr>
            <a:lvl3pPr marR="0" lvl="2"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3pPr>
            <a:lvl4pPr marR="0" lvl="3"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4pPr>
            <a:lvl5pPr marR="0" lvl="4"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5pPr>
            <a:lvl6pPr marR="0" lvl="5"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6pPr>
            <a:lvl7pPr marR="0" lvl="6"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7pPr>
            <a:lvl8pPr marR="0" lvl="7"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8pPr>
            <a:lvl9pPr marR="0" lvl="8"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9pPr>
          </a:lstStyle>
          <a:p>
            <a:endParaRPr lang="en" sz="1333" kern="0" dirty="0"/>
          </a:p>
        </p:txBody>
      </p:sp>
      <p:pic>
        <p:nvPicPr>
          <p:cNvPr id="10" name="Content Placeholder 5"/>
          <p:cNvPicPr>
            <a:picLocks noChangeAspect="1"/>
          </p:cNvPicPr>
          <p:nvPr/>
        </p:nvPicPr>
        <p:blipFill>
          <a:blip r:embed="rId3" cstate="print">
            <a:extLst>
              <a:ext uri="{BEBA8EAE-BF5A-486C-A8C5-ECC9F3942E4B}">
                <a14:imgProps xmlns:a14="http://schemas.microsoft.com/office/drawing/2010/main">
                  <a14:imgLayer r:embed="rId4">
                    <a14:imgEffect>
                      <a14:sharpenSoften amount="10000"/>
                    </a14:imgEffect>
                    <a14:imgEffect>
                      <a14:brightnessContrast bright="5000" contrast="10000"/>
                    </a14:imgEffect>
                  </a14:imgLayer>
                </a14:imgProps>
              </a:ext>
              <a:ext uri="{28A0092B-C50C-407E-A947-70E740481C1C}">
                <a14:useLocalDpi xmlns:a14="http://schemas.microsoft.com/office/drawing/2010/main" val="0"/>
              </a:ext>
            </a:extLst>
          </a:blip>
          <a:stretch>
            <a:fillRect/>
          </a:stretch>
        </p:blipFill>
        <p:spPr>
          <a:xfrm>
            <a:off x="2598799" y="1921297"/>
            <a:ext cx="6123940" cy="4411871"/>
          </a:xfrm>
          <a:prstGeom prst="rect">
            <a:avLst/>
          </a:prstGeom>
          <a:gradFill>
            <a:gsLst>
              <a:gs pos="31000">
                <a:schemeClr val="accent1">
                  <a:lumMod val="5000"/>
                  <a:lumOff val="95000"/>
                  <a:alpha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pic>
      <p:sp>
        <p:nvSpPr>
          <p:cNvPr id="3" name="Rectangle 2"/>
          <p:cNvSpPr/>
          <p:nvPr/>
        </p:nvSpPr>
        <p:spPr>
          <a:xfrm>
            <a:off x="11756769" y="6469232"/>
            <a:ext cx="423514" cy="369332"/>
          </a:xfrm>
          <a:prstGeom prst="rect">
            <a:avLst/>
          </a:prstGeom>
        </p:spPr>
        <p:txBody>
          <a:bodyPr wrap="none">
            <a:spAutoFit/>
          </a:bodyPr>
          <a:lstStyle/>
          <a:p>
            <a:r>
              <a:rPr lang="ar-JO" dirty="0"/>
              <a:t>11</a:t>
            </a:r>
            <a:endParaRPr lang="en-US" dirty="0"/>
          </a:p>
        </p:txBody>
      </p:sp>
    </p:spTree>
    <p:extLst>
      <p:ext uri="{BB962C8B-B14F-4D97-AF65-F5344CB8AC3E}">
        <p14:creationId xmlns:p14="http://schemas.microsoft.com/office/powerpoint/2010/main" val="3302248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019380"/>
            <a:ext cx="12192000" cy="4838620"/>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Oval 7"/>
          <p:cNvSpPr/>
          <p:nvPr/>
        </p:nvSpPr>
        <p:spPr>
          <a:xfrm>
            <a:off x="8009787" y="1142551"/>
            <a:ext cx="1443810" cy="1472402"/>
          </a:xfrm>
          <a:prstGeom prst="ellipse">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2578" y="2889467"/>
            <a:ext cx="6091547" cy="3981082"/>
          </a:xfrm>
          <a:prstGeom prst="rect">
            <a:avLst/>
          </a:prstGeom>
        </p:spPr>
      </p:pic>
      <p:sp>
        <p:nvSpPr>
          <p:cNvPr id="11" name="Oval 10"/>
          <p:cNvSpPr/>
          <p:nvPr/>
        </p:nvSpPr>
        <p:spPr>
          <a:xfrm>
            <a:off x="5542942" y="1142812"/>
            <a:ext cx="1443810" cy="1472402"/>
          </a:xfrm>
          <a:prstGeom prst="ellipse">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67001" y="1129532"/>
            <a:ext cx="1443810" cy="1472402"/>
          </a:xfrm>
          <a:prstGeom prst="ellipse">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084803" y="1145815"/>
            <a:ext cx="1443810" cy="1472402"/>
          </a:xfrm>
          <a:prstGeom prst="ellipse">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54" descr="Icon of graph"/>
          <p:cNvGrpSpPr/>
          <p:nvPr/>
        </p:nvGrpSpPr>
        <p:grpSpPr>
          <a:xfrm>
            <a:off x="904080" y="1456218"/>
            <a:ext cx="714967" cy="609858"/>
            <a:chOff x="1490663" y="846138"/>
            <a:chExt cx="381000" cy="323850"/>
          </a:xfrm>
          <a:solidFill>
            <a:srgbClr val="FFFFFF"/>
          </a:solidFill>
        </p:grpSpPr>
        <p:sp>
          <p:nvSpPr>
            <p:cNvPr id="15" name="Freeform 23">
              <a:extLst>
                <a:ext uri="{C183D7F6-B498-43B3-948B-1728B52AA6E4}">
                  <adec:decorative xmlns:adec="http://schemas.microsoft.com/office/drawing/2017/decorative" val="1"/>
                </a:ext>
              </a:extLst>
            </p:cNvPr>
            <p:cNvSpPr>
              <a:spLocks/>
            </p:cNvSpPr>
            <p:nvPr/>
          </p:nvSpPr>
          <p:spPr bwMode="auto">
            <a:xfrm>
              <a:off x="1490663" y="942975"/>
              <a:ext cx="381000" cy="227013"/>
            </a:xfrm>
            <a:custGeom>
              <a:avLst/>
              <a:gdLst/>
              <a:ahLst/>
              <a:cxnLst>
                <a:cxn ang="0">
                  <a:pos x="721" y="429"/>
                </a:cxn>
                <a:cxn ang="0">
                  <a:pos x="721" y="429"/>
                </a:cxn>
                <a:cxn ang="0">
                  <a:pos x="0" y="429"/>
                </a:cxn>
                <a:cxn ang="0">
                  <a:pos x="0" y="429"/>
                </a:cxn>
                <a:cxn ang="0">
                  <a:pos x="0" y="0"/>
                </a:cxn>
                <a:cxn ang="0">
                  <a:pos x="23" y="0"/>
                </a:cxn>
                <a:cxn ang="0">
                  <a:pos x="23" y="0"/>
                </a:cxn>
                <a:cxn ang="0">
                  <a:pos x="23" y="405"/>
                </a:cxn>
                <a:cxn ang="0">
                  <a:pos x="721" y="405"/>
                </a:cxn>
                <a:cxn ang="0">
                  <a:pos x="721" y="429"/>
                </a:cxn>
              </a:cxnLst>
              <a:rect l="0" t="0" r="r" b="b"/>
              <a:pathLst>
                <a:path w="721" h="429">
                  <a:moveTo>
                    <a:pt x="721" y="429"/>
                  </a:moveTo>
                  <a:lnTo>
                    <a:pt x="721" y="429"/>
                  </a:lnTo>
                  <a:lnTo>
                    <a:pt x="0" y="429"/>
                  </a:lnTo>
                  <a:lnTo>
                    <a:pt x="0" y="429"/>
                  </a:lnTo>
                  <a:lnTo>
                    <a:pt x="0" y="0"/>
                  </a:lnTo>
                  <a:lnTo>
                    <a:pt x="23" y="0"/>
                  </a:lnTo>
                  <a:lnTo>
                    <a:pt x="23" y="0"/>
                  </a:lnTo>
                  <a:lnTo>
                    <a:pt x="23" y="405"/>
                  </a:lnTo>
                  <a:lnTo>
                    <a:pt x="721" y="405"/>
                  </a:lnTo>
                  <a:lnTo>
                    <a:pt x="721" y="429"/>
                  </a:lnTo>
                  <a:close/>
                </a:path>
              </a:pathLst>
            </a:cu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sp>
          <p:nvSpPr>
            <p:cNvPr id="16" name="Rectangle 24">
              <a:extLst>
                <a:ext uri="{C183D7F6-B498-43B3-948B-1728B52AA6E4}">
                  <adec:decorative xmlns:adec="http://schemas.microsoft.com/office/drawing/2017/decorative" val="1"/>
                </a:ext>
              </a:extLst>
            </p:cNvPr>
            <p:cNvSpPr>
              <a:spLocks noChangeArrowheads="1"/>
            </p:cNvSpPr>
            <p:nvPr/>
          </p:nvSpPr>
          <p:spPr bwMode="auto">
            <a:xfrm>
              <a:off x="1524000" y="1055688"/>
              <a:ext cx="69850" cy="103188"/>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Autofit/>
            </a:bodyPr>
            <a:lstStyle/>
            <a:p>
              <a:pPr algn="ctr">
                <a:lnSpc>
                  <a:spcPct val="85000"/>
                </a:lnSpc>
                <a:spcBef>
                  <a:spcPct val="20000"/>
                </a:spcBef>
              </a:pPr>
              <a:endParaRPr lang="en-US" sz="700" b="1"/>
            </a:p>
          </p:txBody>
        </p:sp>
        <p:sp>
          <p:nvSpPr>
            <p:cNvPr id="17" name="Rectangle 25">
              <a:extLst>
                <a:ext uri="{C183D7F6-B498-43B3-948B-1728B52AA6E4}">
                  <adec:decorative xmlns:adec="http://schemas.microsoft.com/office/drawing/2017/decorative" val="1"/>
                </a:ext>
              </a:extLst>
            </p:cNvPr>
            <p:cNvSpPr>
              <a:spLocks noChangeArrowheads="1"/>
            </p:cNvSpPr>
            <p:nvPr/>
          </p:nvSpPr>
          <p:spPr bwMode="auto">
            <a:xfrm>
              <a:off x="1612900" y="987425"/>
              <a:ext cx="69850" cy="171450"/>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Autofit/>
            </a:bodyPr>
            <a:lstStyle/>
            <a:p>
              <a:pPr algn="ctr">
                <a:lnSpc>
                  <a:spcPct val="85000"/>
                </a:lnSpc>
                <a:spcBef>
                  <a:spcPct val="20000"/>
                </a:spcBef>
              </a:pPr>
              <a:endParaRPr lang="en-US" sz="1400" b="1"/>
            </a:p>
          </p:txBody>
        </p:sp>
        <p:sp>
          <p:nvSpPr>
            <p:cNvPr id="18" name="Rectangle 26">
              <a:extLst>
                <a:ext uri="{C183D7F6-B498-43B3-948B-1728B52AA6E4}">
                  <adec:decorative xmlns:adec="http://schemas.microsoft.com/office/drawing/2017/decorative" val="1"/>
                </a:ext>
              </a:extLst>
            </p:cNvPr>
            <p:cNvSpPr>
              <a:spLocks noChangeArrowheads="1"/>
            </p:cNvSpPr>
            <p:nvPr/>
          </p:nvSpPr>
          <p:spPr bwMode="auto">
            <a:xfrm>
              <a:off x="1701800" y="923925"/>
              <a:ext cx="69850" cy="234950"/>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sp>
          <p:nvSpPr>
            <p:cNvPr id="19" name="Rectangle 27">
              <a:extLst>
                <a:ext uri="{C183D7F6-B498-43B3-948B-1728B52AA6E4}">
                  <adec:decorative xmlns:adec="http://schemas.microsoft.com/office/drawing/2017/decorative" val="1"/>
                </a:ext>
              </a:extLst>
            </p:cNvPr>
            <p:cNvSpPr>
              <a:spLocks noChangeArrowheads="1"/>
            </p:cNvSpPr>
            <p:nvPr/>
          </p:nvSpPr>
          <p:spPr bwMode="auto">
            <a:xfrm>
              <a:off x="1790700" y="846138"/>
              <a:ext cx="69850" cy="312738"/>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grpSp>
      <p:sp>
        <p:nvSpPr>
          <p:cNvPr id="21" name="Title 3"/>
          <p:cNvSpPr>
            <a:spLocks noGrp="1"/>
          </p:cNvSpPr>
          <p:nvPr>
            <p:ph type="title"/>
          </p:nvPr>
        </p:nvSpPr>
        <p:spPr>
          <a:xfrm>
            <a:off x="945494" y="447145"/>
            <a:ext cx="714967" cy="814925"/>
          </a:xfrm>
        </p:spPr>
        <p:txBody>
          <a:bodyPr>
            <a:normAutofit/>
          </a:bodyPr>
          <a:lstStyle/>
          <a:p>
            <a:r>
              <a:rPr lang="en-US" sz="2000" b="1" dirty="0">
                <a:latin typeface="Times New Roman" panose="02020603050405020304" pitchFamily="18" charset="0"/>
                <a:cs typeface="Times New Roman" panose="02020603050405020304" pitchFamily="18" charset="0"/>
              </a:rPr>
              <a:t>Data</a:t>
            </a:r>
          </a:p>
        </p:txBody>
      </p:sp>
      <p:sp>
        <p:nvSpPr>
          <p:cNvPr id="36" name="Freeform 35"/>
          <p:cNvSpPr/>
          <p:nvPr/>
        </p:nvSpPr>
        <p:spPr>
          <a:xfrm>
            <a:off x="3515641" y="1485659"/>
            <a:ext cx="753965" cy="827355"/>
          </a:xfrm>
          <a:custGeom>
            <a:avLst/>
            <a:gdLst>
              <a:gd name="connsiteX0" fmla="*/ 14793 w 5052159"/>
              <a:gd name="connsiteY0" fmla="*/ 2849088 h 3126718"/>
              <a:gd name="connsiteX1" fmla="*/ 156460 w 5052159"/>
              <a:gd name="connsiteY1" fmla="*/ 2861966 h 3126718"/>
              <a:gd name="connsiteX2" fmla="*/ 1135255 w 5052159"/>
              <a:gd name="connsiteY2" fmla="*/ 67251 h 3126718"/>
              <a:gd name="connsiteX3" fmla="*/ 1792077 w 5052159"/>
              <a:gd name="connsiteY3" fmla="*/ 878620 h 3126718"/>
              <a:gd name="connsiteX4" fmla="*/ 4754218 w 5052159"/>
              <a:gd name="connsiteY4" fmla="*/ 994530 h 3126718"/>
              <a:gd name="connsiteX5" fmla="*/ 4792855 w 5052159"/>
              <a:gd name="connsiteY5" fmla="*/ 994530 h 312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2159" h="3126718">
                <a:moveTo>
                  <a:pt x="14793" y="2849088"/>
                </a:moveTo>
                <a:cubicBezTo>
                  <a:pt x="-7746" y="3087347"/>
                  <a:pt x="-30284" y="3325606"/>
                  <a:pt x="156460" y="2861966"/>
                </a:cubicBezTo>
                <a:cubicBezTo>
                  <a:pt x="343204" y="2398326"/>
                  <a:pt x="862652" y="397809"/>
                  <a:pt x="1135255" y="67251"/>
                </a:cubicBezTo>
                <a:cubicBezTo>
                  <a:pt x="1407858" y="-263307"/>
                  <a:pt x="1188917" y="724074"/>
                  <a:pt x="1792077" y="878620"/>
                </a:cubicBezTo>
                <a:cubicBezTo>
                  <a:pt x="2395237" y="1033166"/>
                  <a:pt x="4254088" y="975212"/>
                  <a:pt x="4754218" y="994530"/>
                </a:cubicBezTo>
                <a:cubicBezTo>
                  <a:pt x="5254348" y="1013848"/>
                  <a:pt x="5023601" y="1004189"/>
                  <a:pt x="4792855" y="99453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a:xfrm>
            <a:off x="3419144" y="1417745"/>
            <a:ext cx="753965" cy="965916"/>
          </a:xfrm>
          <a:custGeom>
            <a:avLst/>
            <a:gdLst>
              <a:gd name="connsiteX0" fmla="*/ 55141 w 4949113"/>
              <a:gd name="connsiteY0" fmla="*/ 3589951 h 3922102"/>
              <a:gd name="connsiteX1" fmla="*/ 106657 w 4949113"/>
              <a:gd name="connsiteY1" fmla="*/ 3577072 h 3922102"/>
              <a:gd name="connsiteX2" fmla="*/ 1021057 w 4949113"/>
              <a:gd name="connsiteY2" fmla="*/ 35382 h 3922102"/>
              <a:gd name="connsiteX3" fmla="*/ 2360460 w 4949113"/>
              <a:gd name="connsiteY3" fmla="*/ 1761151 h 3922102"/>
              <a:gd name="connsiteX4" fmla="*/ 4949113 w 4949113"/>
              <a:gd name="connsiteY4" fmla="*/ 1825545 h 3922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9113" h="3922102">
                <a:moveTo>
                  <a:pt x="55141" y="3589951"/>
                </a:moveTo>
                <a:cubicBezTo>
                  <a:pt x="406" y="3879725"/>
                  <a:pt x="-54329" y="4169500"/>
                  <a:pt x="106657" y="3577072"/>
                </a:cubicBezTo>
                <a:cubicBezTo>
                  <a:pt x="267643" y="2984644"/>
                  <a:pt x="645423" y="338035"/>
                  <a:pt x="1021057" y="35382"/>
                </a:cubicBezTo>
                <a:cubicBezTo>
                  <a:pt x="1396691" y="-267272"/>
                  <a:pt x="1705784" y="1462791"/>
                  <a:pt x="2360460" y="1761151"/>
                </a:cubicBezTo>
                <a:cubicBezTo>
                  <a:pt x="3015136" y="2059511"/>
                  <a:pt x="3982124" y="1942528"/>
                  <a:pt x="4949113" y="1825545"/>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3490261" y="1560672"/>
            <a:ext cx="839531" cy="801598"/>
          </a:xfrm>
          <a:custGeom>
            <a:avLst/>
            <a:gdLst>
              <a:gd name="connsiteX0" fmla="*/ 0 w 3876541"/>
              <a:gd name="connsiteY0" fmla="*/ 2626712 h 2626712"/>
              <a:gd name="connsiteX1" fmla="*/ 450761 w 3876541"/>
              <a:gd name="connsiteY1" fmla="*/ 38058 h 2626712"/>
              <a:gd name="connsiteX2" fmla="*/ 901521 w 3876541"/>
              <a:gd name="connsiteY2" fmla="*/ 1042610 h 2626712"/>
              <a:gd name="connsiteX3" fmla="*/ 1184856 w 3876541"/>
              <a:gd name="connsiteY3" fmla="*/ 488819 h 2626712"/>
              <a:gd name="connsiteX4" fmla="*/ 1365161 w 3876541"/>
              <a:gd name="connsiteY4" fmla="*/ 913822 h 2626712"/>
              <a:gd name="connsiteX5" fmla="*/ 1532586 w 3876541"/>
              <a:gd name="connsiteY5" fmla="*/ 1003974 h 2626712"/>
              <a:gd name="connsiteX6" fmla="*/ 1867437 w 3876541"/>
              <a:gd name="connsiteY6" fmla="*/ 849427 h 2626712"/>
              <a:gd name="connsiteX7" fmla="*/ 2279561 w 3876541"/>
              <a:gd name="connsiteY7" fmla="*/ 836548 h 2626712"/>
              <a:gd name="connsiteX8" fmla="*/ 3876541 w 3876541"/>
              <a:gd name="connsiteY8" fmla="*/ 849427 h 262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6541" h="2626712">
                <a:moveTo>
                  <a:pt x="0" y="2626712"/>
                </a:moveTo>
                <a:cubicBezTo>
                  <a:pt x="150254" y="1464393"/>
                  <a:pt x="300508" y="302075"/>
                  <a:pt x="450761" y="38058"/>
                </a:cubicBezTo>
                <a:cubicBezTo>
                  <a:pt x="601014" y="-225959"/>
                  <a:pt x="779172" y="967483"/>
                  <a:pt x="901521" y="1042610"/>
                </a:cubicBezTo>
                <a:cubicBezTo>
                  <a:pt x="1023870" y="1117737"/>
                  <a:pt x="1107583" y="510284"/>
                  <a:pt x="1184856" y="488819"/>
                </a:cubicBezTo>
                <a:cubicBezTo>
                  <a:pt x="1262129" y="467354"/>
                  <a:pt x="1307206" y="827963"/>
                  <a:pt x="1365161" y="913822"/>
                </a:cubicBezTo>
                <a:cubicBezTo>
                  <a:pt x="1423116" y="999681"/>
                  <a:pt x="1448873" y="1014707"/>
                  <a:pt x="1532586" y="1003974"/>
                </a:cubicBezTo>
                <a:cubicBezTo>
                  <a:pt x="1616299" y="993241"/>
                  <a:pt x="1742941" y="877331"/>
                  <a:pt x="1867437" y="849427"/>
                </a:cubicBezTo>
                <a:cubicBezTo>
                  <a:pt x="1991933" y="821523"/>
                  <a:pt x="2279561" y="836548"/>
                  <a:pt x="2279561" y="836548"/>
                </a:cubicBezTo>
                <a:lnTo>
                  <a:pt x="3876541" y="84942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
          <p:cNvSpPr txBox="1">
            <a:spLocks/>
          </p:cNvSpPr>
          <p:nvPr/>
        </p:nvSpPr>
        <p:spPr>
          <a:xfrm>
            <a:off x="2602914" y="469287"/>
            <a:ext cx="2618882" cy="8149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System Identification</a:t>
            </a:r>
          </a:p>
        </p:txBody>
      </p:sp>
      <p:sp>
        <p:nvSpPr>
          <p:cNvPr id="43" name="Title 3"/>
          <p:cNvSpPr txBox="1">
            <a:spLocks/>
          </p:cNvSpPr>
          <p:nvPr/>
        </p:nvSpPr>
        <p:spPr>
          <a:xfrm>
            <a:off x="5221796" y="468151"/>
            <a:ext cx="2483102" cy="8149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Transfer Function</a:t>
            </a:r>
          </a:p>
        </p:txBody>
      </p:sp>
      <p:sp>
        <p:nvSpPr>
          <p:cNvPr id="44" name="Title 3"/>
          <p:cNvSpPr txBox="1">
            <a:spLocks/>
          </p:cNvSpPr>
          <p:nvPr/>
        </p:nvSpPr>
        <p:spPr>
          <a:xfrm>
            <a:off x="8026044" y="466786"/>
            <a:ext cx="2483102" cy="8149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PI Controller</a:t>
            </a:r>
          </a:p>
        </p:txBody>
      </p:sp>
      <p:sp>
        <p:nvSpPr>
          <p:cNvPr id="46" name="Freeform 5" descr="Icon of puzzle piece"/>
          <p:cNvSpPr>
            <a:spLocks/>
          </p:cNvSpPr>
          <p:nvPr/>
        </p:nvSpPr>
        <p:spPr bwMode="auto">
          <a:xfrm rot="-120000">
            <a:off x="5748379" y="1474801"/>
            <a:ext cx="632421" cy="838665"/>
          </a:xfrm>
          <a:custGeom>
            <a:avLst/>
            <a:gdLst/>
            <a:ahLst/>
            <a:cxnLst>
              <a:cxn ang="0">
                <a:pos x="1886" y="656"/>
              </a:cxn>
              <a:cxn ang="0">
                <a:pos x="1838" y="614"/>
              </a:cxn>
              <a:cxn ang="0">
                <a:pos x="1560" y="638"/>
              </a:cxn>
              <a:cxn ang="0">
                <a:pos x="1300" y="610"/>
              </a:cxn>
              <a:cxn ang="0">
                <a:pos x="1176" y="546"/>
              </a:cxn>
              <a:cxn ang="0">
                <a:pos x="1106" y="476"/>
              </a:cxn>
              <a:cxn ang="0">
                <a:pos x="1118" y="376"/>
              </a:cxn>
              <a:cxn ang="0">
                <a:pos x="1122" y="190"/>
              </a:cxn>
              <a:cxn ang="0">
                <a:pos x="1024" y="38"/>
              </a:cxn>
              <a:cxn ang="0">
                <a:pos x="912" y="0"/>
              </a:cxn>
              <a:cxn ang="0">
                <a:pos x="786" y="42"/>
              </a:cxn>
              <a:cxn ang="0">
                <a:pos x="724" y="168"/>
              </a:cxn>
              <a:cxn ang="0">
                <a:pos x="734" y="296"/>
              </a:cxn>
              <a:cxn ang="0">
                <a:pos x="756" y="446"/>
              </a:cxn>
              <a:cxn ang="0">
                <a:pos x="668" y="518"/>
              </a:cxn>
              <a:cxn ang="0">
                <a:pos x="574" y="536"/>
              </a:cxn>
              <a:cxn ang="0">
                <a:pos x="320" y="472"/>
              </a:cxn>
              <a:cxn ang="0">
                <a:pos x="84" y="422"/>
              </a:cxn>
              <a:cxn ang="0">
                <a:pos x="68" y="748"/>
              </a:cxn>
              <a:cxn ang="0">
                <a:pos x="114" y="932"/>
              </a:cxn>
              <a:cxn ang="0">
                <a:pos x="178" y="974"/>
              </a:cxn>
              <a:cxn ang="0">
                <a:pos x="274" y="938"/>
              </a:cxn>
              <a:cxn ang="0">
                <a:pos x="350" y="952"/>
              </a:cxn>
              <a:cxn ang="0">
                <a:pos x="412" y="1024"/>
              </a:cxn>
              <a:cxn ang="0">
                <a:pos x="424" y="1194"/>
              </a:cxn>
              <a:cxn ang="0">
                <a:pos x="386" y="1426"/>
              </a:cxn>
              <a:cxn ang="0">
                <a:pos x="322" y="1496"/>
              </a:cxn>
              <a:cxn ang="0">
                <a:pos x="206" y="1484"/>
              </a:cxn>
              <a:cxn ang="0">
                <a:pos x="72" y="1424"/>
              </a:cxn>
              <a:cxn ang="0">
                <a:pos x="14" y="1456"/>
              </a:cxn>
              <a:cxn ang="0">
                <a:pos x="0" y="1536"/>
              </a:cxn>
              <a:cxn ang="0">
                <a:pos x="60" y="1874"/>
              </a:cxn>
              <a:cxn ang="0">
                <a:pos x="162" y="2044"/>
              </a:cxn>
              <a:cxn ang="0">
                <a:pos x="530" y="2052"/>
              </a:cxn>
              <a:cxn ang="0">
                <a:pos x="690" y="2092"/>
              </a:cxn>
              <a:cxn ang="0">
                <a:pos x="700" y="2140"/>
              </a:cxn>
              <a:cxn ang="0">
                <a:pos x="658" y="2322"/>
              </a:cxn>
              <a:cxn ang="0">
                <a:pos x="644" y="2470"/>
              </a:cxn>
              <a:cxn ang="0">
                <a:pos x="730" y="2576"/>
              </a:cxn>
              <a:cxn ang="0">
                <a:pos x="900" y="2598"/>
              </a:cxn>
              <a:cxn ang="0">
                <a:pos x="1044" y="2520"/>
              </a:cxn>
              <a:cxn ang="0">
                <a:pos x="1070" y="2370"/>
              </a:cxn>
              <a:cxn ang="0">
                <a:pos x="1030" y="2206"/>
              </a:cxn>
              <a:cxn ang="0">
                <a:pos x="1016" y="2142"/>
              </a:cxn>
              <a:cxn ang="0">
                <a:pos x="1082" y="2076"/>
              </a:cxn>
              <a:cxn ang="0">
                <a:pos x="1432" y="2040"/>
              </a:cxn>
              <a:cxn ang="0">
                <a:pos x="1740" y="1830"/>
              </a:cxn>
              <a:cxn ang="0">
                <a:pos x="1722" y="1686"/>
              </a:cxn>
              <a:cxn ang="0">
                <a:pos x="1646" y="1654"/>
              </a:cxn>
              <a:cxn ang="0">
                <a:pos x="1500" y="1650"/>
              </a:cxn>
              <a:cxn ang="0">
                <a:pos x="1430" y="1584"/>
              </a:cxn>
              <a:cxn ang="0">
                <a:pos x="1400" y="1464"/>
              </a:cxn>
              <a:cxn ang="0">
                <a:pos x="1426" y="1278"/>
              </a:cxn>
              <a:cxn ang="0">
                <a:pos x="1476" y="1174"/>
              </a:cxn>
              <a:cxn ang="0">
                <a:pos x="1540" y="1156"/>
              </a:cxn>
              <a:cxn ang="0">
                <a:pos x="1698" y="1236"/>
              </a:cxn>
              <a:cxn ang="0">
                <a:pos x="1776" y="1252"/>
              </a:cxn>
              <a:cxn ang="0">
                <a:pos x="1854" y="1176"/>
              </a:cxn>
              <a:cxn ang="0">
                <a:pos x="1906" y="990"/>
              </a:cxn>
            </a:cxnLst>
            <a:rect l="0" t="0" r="r" b="b"/>
            <a:pathLst>
              <a:path w="1912" h="2600">
                <a:moveTo>
                  <a:pt x="1912" y="880"/>
                </a:moveTo>
                <a:lnTo>
                  <a:pt x="1912" y="880"/>
                </a:lnTo>
                <a:lnTo>
                  <a:pt x="1904" y="786"/>
                </a:lnTo>
                <a:lnTo>
                  <a:pt x="1900" y="738"/>
                </a:lnTo>
                <a:lnTo>
                  <a:pt x="1894" y="694"/>
                </a:lnTo>
                <a:lnTo>
                  <a:pt x="1886" y="656"/>
                </a:lnTo>
                <a:lnTo>
                  <a:pt x="1880" y="640"/>
                </a:lnTo>
                <a:lnTo>
                  <a:pt x="1874" y="628"/>
                </a:lnTo>
                <a:lnTo>
                  <a:pt x="1868" y="620"/>
                </a:lnTo>
                <a:lnTo>
                  <a:pt x="1858" y="614"/>
                </a:lnTo>
                <a:lnTo>
                  <a:pt x="1850" y="612"/>
                </a:lnTo>
                <a:lnTo>
                  <a:pt x="1838" y="614"/>
                </a:lnTo>
                <a:lnTo>
                  <a:pt x="1838" y="614"/>
                </a:lnTo>
                <a:lnTo>
                  <a:pt x="1822" y="620"/>
                </a:lnTo>
                <a:lnTo>
                  <a:pt x="1800" y="624"/>
                </a:lnTo>
                <a:lnTo>
                  <a:pt x="1736" y="632"/>
                </a:lnTo>
                <a:lnTo>
                  <a:pt x="1652" y="636"/>
                </a:lnTo>
                <a:lnTo>
                  <a:pt x="1560" y="638"/>
                </a:lnTo>
                <a:lnTo>
                  <a:pt x="1512" y="636"/>
                </a:lnTo>
                <a:lnTo>
                  <a:pt x="1464" y="634"/>
                </a:lnTo>
                <a:lnTo>
                  <a:pt x="1420" y="630"/>
                </a:lnTo>
                <a:lnTo>
                  <a:pt x="1376" y="626"/>
                </a:lnTo>
                <a:lnTo>
                  <a:pt x="1336" y="618"/>
                </a:lnTo>
                <a:lnTo>
                  <a:pt x="1300" y="610"/>
                </a:lnTo>
                <a:lnTo>
                  <a:pt x="1270" y="600"/>
                </a:lnTo>
                <a:lnTo>
                  <a:pt x="1258" y="594"/>
                </a:lnTo>
                <a:lnTo>
                  <a:pt x="1248" y="588"/>
                </a:lnTo>
                <a:lnTo>
                  <a:pt x="1248" y="588"/>
                </a:lnTo>
                <a:lnTo>
                  <a:pt x="1210" y="564"/>
                </a:lnTo>
                <a:lnTo>
                  <a:pt x="1176" y="546"/>
                </a:lnTo>
                <a:lnTo>
                  <a:pt x="1146" y="530"/>
                </a:lnTo>
                <a:lnTo>
                  <a:pt x="1134" y="520"/>
                </a:lnTo>
                <a:lnTo>
                  <a:pt x="1124" y="512"/>
                </a:lnTo>
                <a:lnTo>
                  <a:pt x="1116" y="502"/>
                </a:lnTo>
                <a:lnTo>
                  <a:pt x="1110" y="490"/>
                </a:lnTo>
                <a:lnTo>
                  <a:pt x="1106" y="476"/>
                </a:lnTo>
                <a:lnTo>
                  <a:pt x="1102" y="462"/>
                </a:lnTo>
                <a:lnTo>
                  <a:pt x="1104" y="444"/>
                </a:lnTo>
                <a:lnTo>
                  <a:pt x="1106" y="424"/>
                </a:lnTo>
                <a:lnTo>
                  <a:pt x="1110" y="402"/>
                </a:lnTo>
                <a:lnTo>
                  <a:pt x="1118" y="376"/>
                </a:lnTo>
                <a:lnTo>
                  <a:pt x="1118" y="376"/>
                </a:lnTo>
                <a:lnTo>
                  <a:pt x="1126" y="346"/>
                </a:lnTo>
                <a:lnTo>
                  <a:pt x="1132" y="316"/>
                </a:lnTo>
                <a:lnTo>
                  <a:pt x="1134" y="284"/>
                </a:lnTo>
                <a:lnTo>
                  <a:pt x="1132" y="254"/>
                </a:lnTo>
                <a:lnTo>
                  <a:pt x="1128" y="222"/>
                </a:lnTo>
                <a:lnTo>
                  <a:pt x="1122" y="190"/>
                </a:lnTo>
                <a:lnTo>
                  <a:pt x="1112" y="160"/>
                </a:lnTo>
                <a:lnTo>
                  <a:pt x="1100" y="132"/>
                </a:lnTo>
                <a:lnTo>
                  <a:pt x="1084" y="104"/>
                </a:lnTo>
                <a:lnTo>
                  <a:pt x="1068" y="80"/>
                </a:lnTo>
                <a:lnTo>
                  <a:pt x="1048" y="58"/>
                </a:lnTo>
                <a:lnTo>
                  <a:pt x="1024" y="38"/>
                </a:lnTo>
                <a:lnTo>
                  <a:pt x="1000" y="22"/>
                </a:lnTo>
                <a:lnTo>
                  <a:pt x="974" y="10"/>
                </a:lnTo>
                <a:lnTo>
                  <a:pt x="958" y="6"/>
                </a:lnTo>
                <a:lnTo>
                  <a:pt x="944" y="4"/>
                </a:lnTo>
                <a:lnTo>
                  <a:pt x="928" y="2"/>
                </a:lnTo>
                <a:lnTo>
                  <a:pt x="912" y="0"/>
                </a:lnTo>
                <a:lnTo>
                  <a:pt x="912" y="0"/>
                </a:lnTo>
                <a:lnTo>
                  <a:pt x="882" y="2"/>
                </a:lnTo>
                <a:lnTo>
                  <a:pt x="854" y="8"/>
                </a:lnTo>
                <a:lnTo>
                  <a:pt x="828" y="16"/>
                </a:lnTo>
                <a:lnTo>
                  <a:pt x="806" y="28"/>
                </a:lnTo>
                <a:lnTo>
                  <a:pt x="786" y="42"/>
                </a:lnTo>
                <a:lnTo>
                  <a:pt x="770" y="58"/>
                </a:lnTo>
                <a:lnTo>
                  <a:pt x="756" y="78"/>
                </a:lnTo>
                <a:lnTo>
                  <a:pt x="744" y="98"/>
                </a:lnTo>
                <a:lnTo>
                  <a:pt x="734" y="120"/>
                </a:lnTo>
                <a:lnTo>
                  <a:pt x="728" y="144"/>
                </a:lnTo>
                <a:lnTo>
                  <a:pt x="724" y="168"/>
                </a:lnTo>
                <a:lnTo>
                  <a:pt x="722" y="194"/>
                </a:lnTo>
                <a:lnTo>
                  <a:pt x="722" y="218"/>
                </a:lnTo>
                <a:lnTo>
                  <a:pt x="724" y="244"/>
                </a:lnTo>
                <a:lnTo>
                  <a:pt x="728" y="270"/>
                </a:lnTo>
                <a:lnTo>
                  <a:pt x="734" y="296"/>
                </a:lnTo>
                <a:lnTo>
                  <a:pt x="734" y="296"/>
                </a:lnTo>
                <a:lnTo>
                  <a:pt x="758" y="374"/>
                </a:lnTo>
                <a:lnTo>
                  <a:pt x="764" y="402"/>
                </a:lnTo>
                <a:lnTo>
                  <a:pt x="764" y="416"/>
                </a:lnTo>
                <a:lnTo>
                  <a:pt x="764" y="426"/>
                </a:lnTo>
                <a:lnTo>
                  <a:pt x="760" y="436"/>
                </a:lnTo>
                <a:lnTo>
                  <a:pt x="756" y="446"/>
                </a:lnTo>
                <a:lnTo>
                  <a:pt x="748" y="458"/>
                </a:lnTo>
                <a:lnTo>
                  <a:pt x="738" y="468"/>
                </a:lnTo>
                <a:lnTo>
                  <a:pt x="724" y="478"/>
                </a:lnTo>
                <a:lnTo>
                  <a:pt x="708" y="490"/>
                </a:lnTo>
                <a:lnTo>
                  <a:pt x="668" y="518"/>
                </a:lnTo>
                <a:lnTo>
                  <a:pt x="668" y="518"/>
                </a:lnTo>
                <a:lnTo>
                  <a:pt x="654" y="524"/>
                </a:lnTo>
                <a:lnTo>
                  <a:pt x="640" y="528"/>
                </a:lnTo>
                <a:lnTo>
                  <a:pt x="626" y="532"/>
                </a:lnTo>
                <a:lnTo>
                  <a:pt x="610" y="536"/>
                </a:lnTo>
                <a:lnTo>
                  <a:pt x="592" y="536"/>
                </a:lnTo>
                <a:lnTo>
                  <a:pt x="574" y="536"/>
                </a:lnTo>
                <a:lnTo>
                  <a:pt x="536" y="534"/>
                </a:lnTo>
                <a:lnTo>
                  <a:pt x="494" y="526"/>
                </a:lnTo>
                <a:lnTo>
                  <a:pt x="452" y="516"/>
                </a:lnTo>
                <a:lnTo>
                  <a:pt x="408" y="504"/>
                </a:lnTo>
                <a:lnTo>
                  <a:pt x="364" y="488"/>
                </a:lnTo>
                <a:lnTo>
                  <a:pt x="320" y="472"/>
                </a:lnTo>
                <a:lnTo>
                  <a:pt x="278" y="454"/>
                </a:lnTo>
                <a:lnTo>
                  <a:pt x="202" y="420"/>
                </a:lnTo>
                <a:lnTo>
                  <a:pt x="140" y="388"/>
                </a:lnTo>
                <a:lnTo>
                  <a:pt x="98" y="366"/>
                </a:lnTo>
                <a:lnTo>
                  <a:pt x="98" y="366"/>
                </a:lnTo>
                <a:lnTo>
                  <a:pt x="84" y="422"/>
                </a:lnTo>
                <a:lnTo>
                  <a:pt x="72" y="472"/>
                </a:lnTo>
                <a:lnTo>
                  <a:pt x="64" y="518"/>
                </a:lnTo>
                <a:lnTo>
                  <a:pt x="60" y="566"/>
                </a:lnTo>
                <a:lnTo>
                  <a:pt x="58" y="620"/>
                </a:lnTo>
                <a:lnTo>
                  <a:pt x="62" y="678"/>
                </a:lnTo>
                <a:lnTo>
                  <a:pt x="68" y="748"/>
                </a:lnTo>
                <a:lnTo>
                  <a:pt x="80" y="832"/>
                </a:lnTo>
                <a:lnTo>
                  <a:pt x="80" y="832"/>
                </a:lnTo>
                <a:lnTo>
                  <a:pt x="90" y="874"/>
                </a:lnTo>
                <a:lnTo>
                  <a:pt x="100" y="906"/>
                </a:lnTo>
                <a:lnTo>
                  <a:pt x="106" y="920"/>
                </a:lnTo>
                <a:lnTo>
                  <a:pt x="114" y="932"/>
                </a:lnTo>
                <a:lnTo>
                  <a:pt x="120" y="942"/>
                </a:lnTo>
                <a:lnTo>
                  <a:pt x="128" y="950"/>
                </a:lnTo>
                <a:lnTo>
                  <a:pt x="136" y="958"/>
                </a:lnTo>
                <a:lnTo>
                  <a:pt x="144" y="962"/>
                </a:lnTo>
                <a:lnTo>
                  <a:pt x="162" y="970"/>
                </a:lnTo>
                <a:lnTo>
                  <a:pt x="178" y="974"/>
                </a:lnTo>
                <a:lnTo>
                  <a:pt x="196" y="974"/>
                </a:lnTo>
                <a:lnTo>
                  <a:pt x="212" y="970"/>
                </a:lnTo>
                <a:lnTo>
                  <a:pt x="228" y="964"/>
                </a:lnTo>
                <a:lnTo>
                  <a:pt x="242" y="958"/>
                </a:lnTo>
                <a:lnTo>
                  <a:pt x="256" y="950"/>
                </a:lnTo>
                <a:lnTo>
                  <a:pt x="274" y="938"/>
                </a:lnTo>
                <a:lnTo>
                  <a:pt x="280" y="932"/>
                </a:lnTo>
                <a:lnTo>
                  <a:pt x="280" y="932"/>
                </a:lnTo>
                <a:lnTo>
                  <a:pt x="302" y="934"/>
                </a:lnTo>
                <a:lnTo>
                  <a:pt x="320" y="938"/>
                </a:lnTo>
                <a:lnTo>
                  <a:pt x="336" y="944"/>
                </a:lnTo>
                <a:lnTo>
                  <a:pt x="350" y="952"/>
                </a:lnTo>
                <a:lnTo>
                  <a:pt x="362" y="960"/>
                </a:lnTo>
                <a:lnTo>
                  <a:pt x="374" y="970"/>
                </a:lnTo>
                <a:lnTo>
                  <a:pt x="384" y="978"/>
                </a:lnTo>
                <a:lnTo>
                  <a:pt x="392" y="988"/>
                </a:lnTo>
                <a:lnTo>
                  <a:pt x="404" y="1008"/>
                </a:lnTo>
                <a:lnTo>
                  <a:pt x="412" y="1024"/>
                </a:lnTo>
                <a:lnTo>
                  <a:pt x="416" y="1040"/>
                </a:lnTo>
                <a:lnTo>
                  <a:pt x="416" y="1040"/>
                </a:lnTo>
                <a:lnTo>
                  <a:pt x="418" y="1060"/>
                </a:lnTo>
                <a:lnTo>
                  <a:pt x="422" y="1116"/>
                </a:lnTo>
                <a:lnTo>
                  <a:pt x="424" y="1154"/>
                </a:lnTo>
                <a:lnTo>
                  <a:pt x="424" y="1194"/>
                </a:lnTo>
                <a:lnTo>
                  <a:pt x="422" y="1238"/>
                </a:lnTo>
                <a:lnTo>
                  <a:pt x="418" y="1282"/>
                </a:lnTo>
                <a:lnTo>
                  <a:pt x="414" y="1328"/>
                </a:lnTo>
                <a:lnTo>
                  <a:pt x="406" y="1370"/>
                </a:lnTo>
                <a:lnTo>
                  <a:pt x="394" y="1408"/>
                </a:lnTo>
                <a:lnTo>
                  <a:pt x="386" y="1426"/>
                </a:lnTo>
                <a:lnTo>
                  <a:pt x="378" y="1442"/>
                </a:lnTo>
                <a:lnTo>
                  <a:pt x="370" y="1458"/>
                </a:lnTo>
                <a:lnTo>
                  <a:pt x="360" y="1470"/>
                </a:lnTo>
                <a:lnTo>
                  <a:pt x="348" y="1482"/>
                </a:lnTo>
                <a:lnTo>
                  <a:pt x="334" y="1490"/>
                </a:lnTo>
                <a:lnTo>
                  <a:pt x="322" y="1496"/>
                </a:lnTo>
                <a:lnTo>
                  <a:pt x="306" y="1500"/>
                </a:lnTo>
                <a:lnTo>
                  <a:pt x="290" y="1502"/>
                </a:lnTo>
                <a:lnTo>
                  <a:pt x="272" y="1500"/>
                </a:lnTo>
                <a:lnTo>
                  <a:pt x="272" y="1500"/>
                </a:lnTo>
                <a:lnTo>
                  <a:pt x="236" y="1492"/>
                </a:lnTo>
                <a:lnTo>
                  <a:pt x="206" y="1484"/>
                </a:lnTo>
                <a:lnTo>
                  <a:pt x="178" y="1476"/>
                </a:lnTo>
                <a:lnTo>
                  <a:pt x="156" y="1466"/>
                </a:lnTo>
                <a:lnTo>
                  <a:pt x="120" y="1450"/>
                </a:lnTo>
                <a:lnTo>
                  <a:pt x="92" y="1434"/>
                </a:lnTo>
                <a:lnTo>
                  <a:pt x="82" y="1428"/>
                </a:lnTo>
                <a:lnTo>
                  <a:pt x="72" y="1424"/>
                </a:lnTo>
                <a:lnTo>
                  <a:pt x="62" y="1424"/>
                </a:lnTo>
                <a:lnTo>
                  <a:pt x="54" y="1424"/>
                </a:lnTo>
                <a:lnTo>
                  <a:pt x="46" y="1426"/>
                </a:lnTo>
                <a:lnTo>
                  <a:pt x="36" y="1432"/>
                </a:lnTo>
                <a:lnTo>
                  <a:pt x="26" y="1442"/>
                </a:lnTo>
                <a:lnTo>
                  <a:pt x="14" y="1456"/>
                </a:lnTo>
                <a:lnTo>
                  <a:pt x="14" y="1456"/>
                </a:lnTo>
                <a:lnTo>
                  <a:pt x="10" y="1464"/>
                </a:lnTo>
                <a:lnTo>
                  <a:pt x="6" y="1474"/>
                </a:lnTo>
                <a:lnTo>
                  <a:pt x="2" y="1488"/>
                </a:lnTo>
                <a:lnTo>
                  <a:pt x="2" y="1502"/>
                </a:lnTo>
                <a:lnTo>
                  <a:pt x="0" y="1536"/>
                </a:lnTo>
                <a:lnTo>
                  <a:pt x="4" y="1578"/>
                </a:lnTo>
                <a:lnTo>
                  <a:pt x="8" y="1624"/>
                </a:lnTo>
                <a:lnTo>
                  <a:pt x="16" y="1674"/>
                </a:lnTo>
                <a:lnTo>
                  <a:pt x="26" y="1724"/>
                </a:lnTo>
                <a:lnTo>
                  <a:pt x="38" y="1776"/>
                </a:lnTo>
                <a:lnTo>
                  <a:pt x="60" y="1874"/>
                </a:lnTo>
                <a:lnTo>
                  <a:pt x="82" y="1960"/>
                </a:lnTo>
                <a:lnTo>
                  <a:pt x="106" y="2040"/>
                </a:lnTo>
                <a:lnTo>
                  <a:pt x="116" y="2040"/>
                </a:lnTo>
                <a:lnTo>
                  <a:pt x="116" y="2040"/>
                </a:lnTo>
                <a:lnTo>
                  <a:pt x="134" y="2044"/>
                </a:lnTo>
                <a:lnTo>
                  <a:pt x="162" y="2044"/>
                </a:lnTo>
                <a:lnTo>
                  <a:pt x="246" y="2044"/>
                </a:lnTo>
                <a:lnTo>
                  <a:pt x="354" y="2042"/>
                </a:lnTo>
                <a:lnTo>
                  <a:pt x="414" y="2044"/>
                </a:lnTo>
                <a:lnTo>
                  <a:pt x="474" y="2048"/>
                </a:lnTo>
                <a:lnTo>
                  <a:pt x="474" y="2048"/>
                </a:lnTo>
                <a:lnTo>
                  <a:pt x="530" y="2052"/>
                </a:lnTo>
                <a:lnTo>
                  <a:pt x="576" y="2056"/>
                </a:lnTo>
                <a:lnTo>
                  <a:pt x="614" y="2062"/>
                </a:lnTo>
                <a:lnTo>
                  <a:pt x="646" y="2068"/>
                </a:lnTo>
                <a:lnTo>
                  <a:pt x="668" y="2076"/>
                </a:lnTo>
                <a:lnTo>
                  <a:pt x="684" y="2086"/>
                </a:lnTo>
                <a:lnTo>
                  <a:pt x="690" y="2092"/>
                </a:lnTo>
                <a:lnTo>
                  <a:pt x="696" y="2098"/>
                </a:lnTo>
                <a:lnTo>
                  <a:pt x="698" y="2104"/>
                </a:lnTo>
                <a:lnTo>
                  <a:pt x="700" y="2110"/>
                </a:lnTo>
                <a:lnTo>
                  <a:pt x="700" y="2110"/>
                </a:lnTo>
                <a:lnTo>
                  <a:pt x="700" y="2124"/>
                </a:lnTo>
                <a:lnTo>
                  <a:pt x="700" y="2140"/>
                </a:lnTo>
                <a:lnTo>
                  <a:pt x="696" y="2164"/>
                </a:lnTo>
                <a:lnTo>
                  <a:pt x="692" y="2194"/>
                </a:lnTo>
                <a:lnTo>
                  <a:pt x="684" y="2230"/>
                </a:lnTo>
                <a:lnTo>
                  <a:pt x="674" y="2272"/>
                </a:lnTo>
                <a:lnTo>
                  <a:pt x="658" y="2322"/>
                </a:lnTo>
                <a:lnTo>
                  <a:pt x="658" y="2322"/>
                </a:lnTo>
                <a:lnTo>
                  <a:pt x="650" y="2348"/>
                </a:lnTo>
                <a:lnTo>
                  <a:pt x="644" y="2372"/>
                </a:lnTo>
                <a:lnTo>
                  <a:pt x="640" y="2398"/>
                </a:lnTo>
                <a:lnTo>
                  <a:pt x="638" y="2424"/>
                </a:lnTo>
                <a:lnTo>
                  <a:pt x="640" y="2448"/>
                </a:lnTo>
                <a:lnTo>
                  <a:pt x="644" y="2470"/>
                </a:lnTo>
                <a:lnTo>
                  <a:pt x="650" y="2492"/>
                </a:lnTo>
                <a:lnTo>
                  <a:pt x="658" y="2512"/>
                </a:lnTo>
                <a:lnTo>
                  <a:pt x="672" y="2530"/>
                </a:lnTo>
                <a:lnTo>
                  <a:pt x="688" y="2548"/>
                </a:lnTo>
                <a:lnTo>
                  <a:pt x="706" y="2562"/>
                </a:lnTo>
                <a:lnTo>
                  <a:pt x="730" y="2576"/>
                </a:lnTo>
                <a:lnTo>
                  <a:pt x="756" y="2586"/>
                </a:lnTo>
                <a:lnTo>
                  <a:pt x="786" y="2594"/>
                </a:lnTo>
                <a:lnTo>
                  <a:pt x="822" y="2598"/>
                </a:lnTo>
                <a:lnTo>
                  <a:pt x="860" y="2600"/>
                </a:lnTo>
                <a:lnTo>
                  <a:pt x="860" y="2600"/>
                </a:lnTo>
                <a:lnTo>
                  <a:pt x="900" y="2598"/>
                </a:lnTo>
                <a:lnTo>
                  <a:pt x="934" y="2592"/>
                </a:lnTo>
                <a:lnTo>
                  <a:pt x="964" y="2584"/>
                </a:lnTo>
                <a:lnTo>
                  <a:pt x="988" y="2572"/>
                </a:lnTo>
                <a:lnTo>
                  <a:pt x="1010" y="2556"/>
                </a:lnTo>
                <a:lnTo>
                  <a:pt x="1028" y="2538"/>
                </a:lnTo>
                <a:lnTo>
                  <a:pt x="1044" y="2520"/>
                </a:lnTo>
                <a:lnTo>
                  <a:pt x="1054" y="2498"/>
                </a:lnTo>
                <a:lnTo>
                  <a:pt x="1062" y="2474"/>
                </a:lnTo>
                <a:lnTo>
                  <a:pt x="1068" y="2450"/>
                </a:lnTo>
                <a:lnTo>
                  <a:pt x="1070" y="2424"/>
                </a:lnTo>
                <a:lnTo>
                  <a:pt x="1072" y="2396"/>
                </a:lnTo>
                <a:lnTo>
                  <a:pt x="1070" y="2370"/>
                </a:lnTo>
                <a:lnTo>
                  <a:pt x="1066" y="2342"/>
                </a:lnTo>
                <a:lnTo>
                  <a:pt x="1062" y="2314"/>
                </a:lnTo>
                <a:lnTo>
                  <a:pt x="1056" y="2286"/>
                </a:lnTo>
                <a:lnTo>
                  <a:pt x="1056" y="2286"/>
                </a:lnTo>
                <a:lnTo>
                  <a:pt x="1042" y="2240"/>
                </a:lnTo>
                <a:lnTo>
                  <a:pt x="1030" y="2206"/>
                </a:lnTo>
                <a:lnTo>
                  <a:pt x="1020" y="2184"/>
                </a:lnTo>
                <a:lnTo>
                  <a:pt x="1014" y="2168"/>
                </a:lnTo>
                <a:lnTo>
                  <a:pt x="1014" y="2162"/>
                </a:lnTo>
                <a:lnTo>
                  <a:pt x="1012" y="2156"/>
                </a:lnTo>
                <a:lnTo>
                  <a:pt x="1014" y="2150"/>
                </a:lnTo>
                <a:lnTo>
                  <a:pt x="1016" y="2142"/>
                </a:lnTo>
                <a:lnTo>
                  <a:pt x="1028" y="2124"/>
                </a:lnTo>
                <a:lnTo>
                  <a:pt x="1046" y="2098"/>
                </a:lnTo>
                <a:lnTo>
                  <a:pt x="1046" y="2098"/>
                </a:lnTo>
                <a:lnTo>
                  <a:pt x="1054" y="2090"/>
                </a:lnTo>
                <a:lnTo>
                  <a:pt x="1066" y="2082"/>
                </a:lnTo>
                <a:lnTo>
                  <a:pt x="1082" y="2076"/>
                </a:lnTo>
                <a:lnTo>
                  <a:pt x="1102" y="2070"/>
                </a:lnTo>
                <a:lnTo>
                  <a:pt x="1148" y="2062"/>
                </a:lnTo>
                <a:lnTo>
                  <a:pt x="1202" y="2056"/>
                </a:lnTo>
                <a:lnTo>
                  <a:pt x="1262" y="2050"/>
                </a:lnTo>
                <a:lnTo>
                  <a:pt x="1322" y="2046"/>
                </a:lnTo>
                <a:lnTo>
                  <a:pt x="1432" y="2040"/>
                </a:lnTo>
                <a:lnTo>
                  <a:pt x="1732" y="2040"/>
                </a:lnTo>
                <a:lnTo>
                  <a:pt x="1732" y="2040"/>
                </a:lnTo>
                <a:lnTo>
                  <a:pt x="1736" y="1994"/>
                </a:lnTo>
                <a:lnTo>
                  <a:pt x="1738" y="1946"/>
                </a:lnTo>
                <a:lnTo>
                  <a:pt x="1740" y="1890"/>
                </a:lnTo>
                <a:lnTo>
                  <a:pt x="1740" y="1830"/>
                </a:lnTo>
                <a:lnTo>
                  <a:pt x="1738" y="1772"/>
                </a:lnTo>
                <a:lnTo>
                  <a:pt x="1734" y="1744"/>
                </a:lnTo>
                <a:lnTo>
                  <a:pt x="1732" y="1722"/>
                </a:lnTo>
                <a:lnTo>
                  <a:pt x="1726" y="1702"/>
                </a:lnTo>
                <a:lnTo>
                  <a:pt x="1722" y="1686"/>
                </a:lnTo>
                <a:lnTo>
                  <a:pt x="1722" y="1686"/>
                </a:lnTo>
                <a:lnTo>
                  <a:pt x="1714" y="1674"/>
                </a:lnTo>
                <a:lnTo>
                  <a:pt x="1704" y="1666"/>
                </a:lnTo>
                <a:lnTo>
                  <a:pt x="1692" y="1660"/>
                </a:lnTo>
                <a:lnTo>
                  <a:pt x="1678" y="1656"/>
                </a:lnTo>
                <a:lnTo>
                  <a:pt x="1662" y="1654"/>
                </a:lnTo>
                <a:lnTo>
                  <a:pt x="1646" y="1654"/>
                </a:lnTo>
                <a:lnTo>
                  <a:pt x="1610" y="1656"/>
                </a:lnTo>
                <a:lnTo>
                  <a:pt x="1572" y="1658"/>
                </a:lnTo>
                <a:lnTo>
                  <a:pt x="1552" y="1658"/>
                </a:lnTo>
                <a:lnTo>
                  <a:pt x="1534" y="1658"/>
                </a:lnTo>
                <a:lnTo>
                  <a:pt x="1516" y="1654"/>
                </a:lnTo>
                <a:lnTo>
                  <a:pt x="1500" y="1650"/>
                </a:lnTo>
                <a:lnTo>
                  <a:pt x="1484" y="1642"/>
                </a:lnTo>
                <a:lnTo>
                  <a:pt x="1470" y="1632"/>
                </a:lnTo>
                <a:lnTo>
                  <a:pt x="1470" y="1632"/>
                </a:lnTo>
                <a:lnTo>
                  <a:pt x="1454" y="1618"/>
                </a:lnTo>
                <a:lnTo>
                  <a:pt x="1438" y="1596"/>
                </a:lnTo>
                <a:lnTo>
                  <a:pt x="1430" y="1584"/>
                </a:lnTo>
                <a:lnTo>
                  <a:pt x="1422" y="1570"/>
                </a:lnTo>
                <a:lnTo>
                  <a:pt x="1416" y="1554"/>
                </a:lnTo>
                <a:lnTo>
                  <a:pt x="1410" y="1534"/>
                </a:lnTo>
                <a:lnTo>
                  <a:pt x="1406" y="1514"/>
                </a:lnTo>
                <a:lnTo>
                  <a:pt x="1402" y="1490"/>
                </a:lnTo>
                <a:lnTo>
                  <a:pt x="1400" y="1464"/>
                </a:lnTo>
                <a:lnTo>
                  <a:pt x="1402" y="1434"/>
                </a:lnTo>
                <a:lnTo>
                  <a:pt x="1404" y="1400"/>
                </a:lnTo>
                <a:lnTo>
                  <a:pt x="1408" y="1364"/>
                </a:lnTo>
                <a:lnTo>
                  <a:pt x="1416" y="1324"/>
                </a:lnTo>
                <a:lnTo>
                  <a:pt x="1426" y="1278"/>
                </a:lnTo>
                <a:lnTo>
                  <a:pt x="1426" y="1278"/>
                </a:lnTo>
                <a:lnTo>
                  <a:pt x="1438" y="1238"/>
                </a:lnTo>
                <a:lnTo>
                  <a:pt x="1444" y="1220"/>
                </a:lnTo>
                <a:lnTo>
                  <a:pt x="1452" y="1206"/>
                </a:lnTo>
                <a:lnTo>
                  <a:pt x="1460" y="1192"/>
                </a:lnTo>
                <a:lnTo>
                  <a:pt x="1468" y="1182"/>
                </a:lnTo>
                <a:lnTo>
                  <a:pt x="1476" y="1174"/>
                </a:lnTo>
                <a:lnTo>
                  <a:pt x="1484" y="1166"/>
                </a:lnTo>
                <a:lnTo>
                  <a:pt x="1492" y="1160"/>
                </a:lnTo>
                <a:lnTo>
                  <a:pt x="1502" y="1158"/>
                </a:lnTo>
                <a:lnTo>
                  <a:pt x="1512" y="1156"/>
                </a:lnTo>
                <a:lnTo>
                  <a:pt x="1520" y="1154"/>
                </a:lnTo>
                <a:lnTo>
                  <a:pt x="1540" y="1156"/>
                </a:lnTo>
                <a:lnTo>
                  <a:pt x="1562" y="1162"/>
                </a:lnTo>
                <a:lnTo>
                  <a:pt x="1584" y="1172"/>
                </a:lnTo>
                <a:lnTo>
                  <a:pt x="1606" y="1184"/>
                </a:lnTo>
                <a:lnTo>
                  <a:pt x="1650" y="1210"/>
                </a:lnTo>
                <a:lnTo>
                  <a:pt x="1674" y="1224"/>
                </a:lnTo>
                <a:lnTo>
                  <a:pt x="1698" y="1236"/>
                </a:lnTo>
                <a:lnTo>
                  <a:pt x="1720" y="1246"/>
                </a:lnTo>
                <a:lnTo>
                  <a:pt x="1744" y="1252"/>
                </a:lnTo>
                <a:lnTo>
                  <a:pt x="1744" y="1252"/>
                </a:lnTo>
                <a:lnTo>
                  <a:pt x="1756" y="1254"/>
                </a:lnTo>
                <a:lnTo>
                  <a:pt x="1766" y="1254"/>
                </a:lnTo>
                <a:lnTo>
                  <a:pt x="1776" y="1252"/>
                </a:lnTo>
                <a:lnTo>
                  <a:pt x="1786" y="1248"/>
                </a:lnTo>
                <a:lnTo>
                  <a:pt x="1796" y="1244"/>
                </a:lnTo>
                <a:lnTo>
                  <a:pt x="1806" y="1238"/>
                </a:lnTo>
                <a:lnTo>
                  <a:pt x="1824" y="1222"/>
                </a:lnTo>
                <a:lnTo>
                  <a:pt x="1840" y="1200"/>
                </a:lnTo>
                <a:lnTo>
                  <a:pt x="1854" y="1176"/>
                </a:lnTo>
                <a:lnTo>
                  <a:pt x="1866" y="1148"/>
                </a:lnTo>
                <a:lnTo>
                  <a:pt x="1878" y="1120"/>
                </a:lnTo>
                <a:lnTo>
                  <a:pt x="1888" y="1088"/>
                </a:lnTo>
                <a:lnTo>
                  <a:pt x="1896" y="1056"/>
                </a:lnTo>
                <a:lnTo>
                  <a:pt x="1902" y="1022"/>
                </a:lnTo>
                <a:lnTo>
                  <a:pt x="1906" y="990"/>
                </a:lnTo>
                <a:lnTo>
                  <a:pt x="1910" y="960"/>
                </a:lnTo>
                <a:lnTo>
                  <a:pt x="1912" y="930"/>
                </a:lnTo>
                <a:lnTo>
                  <a:pt x="1912" y="904"/>
                </a:lnTo>
                <a:lnTo>
                  <a:pt x="1912" y="880"/>
                </a:lnTo>
                <a:lnTo>
                  <a:pt x="1912" y="880"/>
                </a:lnTo>
                <a:close/>
              </a:path>
            </a:pathLst>
          </a:custGeom>
          <a:solidFill>
            <a:schemeClr val="accent2">
              <a:lumMod val="60000"/>
              <a:lumOff val="40000"/>
            </a:schemeClr>
          </a:solidFill>
          <a:ln w="6350" cap="flat" cmpd="sng" algn="ctr">
            <a:solidFill>
              <a:schemeClr val="accent2">
                <a:lumMod val="75000"/>
              </a:schemeClr>
            </a:solid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r>
              <a:rPr lang="en-US" sz="1400" b="1" dirty="0">
                <a:solidFill>
                  <a:schemeClr val="accent6">
                    <a:lumMod val="50000"/>
                  </a:schemeClr>
                </a:solidFill>
                <a:latin typeface="Times New Roman" panose="02020603050405020304" pitchFamily="18" charset="0"/>
                <a:cs typeface="Times New Roman" panose="02020603050405020304" pitchFamily="18" charset="0"/>
              </a:rPr>
              <a:t>G(s)</a:t>
            </a:r>
          </a:p>
        </p:txBody>
      </p:sp>
      <p:sp>
        <p:nvSpPr>
          <p:cNvPr id="47" name="Oval 46"/>
          <p:cNvSpPr/>
          <p:nvPr/>
        </p:nvSpPr>
        <p:spPr>
          <a:xfrm>
            <a:off x="10358844" y="1160798"/>
            <a:ext cx="1443810" cy="1479811"/>
          </a:xfrm>
          <a:prstGeom prst="ellipse">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 descr="Icon of puzzle piece"/>
          <p:cNvSpPr>
            <a:spLocks/>
          </p:cNvSpPr>
          <p:nvPr/>
        </p:nvSpPr>
        <p:spPr bwMode="auto">
          <a:xfrm>
            <a:off x="6224152" y="1381639"/>
            <a:ext cx="632421" cy="838665"/>
          </a:xfrm>
          <a:custGeom>
            <a:avLst/>
            <a:gdLst/>
            <a:ahLst/>
            <a:cxnLst>
              <a:cxn ang="0">
                <a:pos x="1886" y="656"/>
              </a:cxn>
              <a:cxn ang="0">
                <a:pos x="1838" y="614"/>
              </a:cxn>
              <a:cxn ang="0">
                <a:pos x="1560" y="638"/>
              </a:cxn>
              <a:cxn ang="0">
                <a:pos x="1300" y="610"/>
              </a:cxn>
              <a:cxn ang="0">
                <a:pos x="1176" y="546"/>
              </a:cxn>
              <a:cxn ang="0">
                <a:pos x="1106" y="476"/>
              </a:cxn>
              <a:cxn ang="0">
                <a:pos x="1118" y="376"/>
              </a:cxn>
              <a:cxn ang="0">
                <a:pos x="1122" y="190"/>
              </a:cxn>
              <a:cxn ang="0">
                <a:pos x="1024" y="38"/>
              </a:cxn>
              <a:cxn ang="0">
                <a:pos x="912" y="0"/>
              </a:cxn>
              <a:cxn ang="0">
                <a:pos x="786" y="42"/>
              </a:cxn>
              <a:cxn ang="0">
                <a:pos x="724" y="168"/>
              </a:cxn>
              <a:cxn ang="0">
                <a:pos x="734" y="296"/>
              </a:cxn>
              <a:cxn ang="0">
                <a:pos x="756" y="446"/>
              </a:cxn>
              <a:cxn ang="0">
                <a:pos x="668" y="518"/>
              </a:cxn>
              <a:cxn ang="0">
                <a:pos x="574" y="536"/>
              </a:cxn>
              <a:cxn ang="0">
                <a:pos x="320" y="472"/>
              </a:cxn>
              <a:cxn ang="0">
                <a:pos x="84" y="422"/>
              </a:cxn>
              <a:cxn ang="0">
                <a:pos x="68" y="748"/>
              </a:cxn>
              <a:cxn ang="0">
                <a:pos x="114" y="932"/>
              </a:cxn>
              <a:cxn ang="0">
                <a:pos x="178" y="974"/>
              </a:cxn>
              <a:cxn ang="0">
                <a:pos x="274" y="938"/>
              </a:cxn>
              <a:cxn ang="0">
                <a:pos x="350" y="952"/>
              </a:cxn>
              <a:cxn ang="0">
                <a:pos x="412" y="1024"/>
              </a:cxn>
              <a:cxn ang="0">
                <a:pos x="424" y="1194"/>
              </a:cxn>
              <a:cxn ang="0">
                <a:pos x="386" y="1426"/>
              </a:cxn>
              <a:cxn ang="0">
                <a:pos x="322" y="1496"/>
              </a:cxn>
              <a:cxn ang="0">
                <a:pos x="206" y="1484"/>
              </a:cxn>
              <a:cxn ang="0">
                <a:pos x="72" y="1424"/>
              </a:cxn>
              <a:cxn ang="0">
                <a:pos x="14" y="1456"/>
              </a:cxn>
              <a:cxn ang="0">
                <a:pos x="0" y="1536"/>
              </a:cxn>
              <a:cxn ang="0">
                <a:pos x="60" y="1874"/>
              </a:cxn>
              <a:cxn ang="0">
                <a:pos x="162" y="2044"/>
              </a:cxn>
              <a:cxn ang="0">
                <a:pos x="530" y="2052"/>
              </a:cxn>
              <a:cxn ang="0">
                <a:pos x="690" y="2092"/>
              </a:cxn>
              <a:cxn ang="0">
                <a:pos x="700" y="2140"/>
              </a:cxn>
              <a:cxn ang="0">
                <a:pos x="658" y="2322"/>
              </a:cxn>
              <a:cxn ang="0">
                <a:pos x="644" y="2470"/>
              </a:cxn>
              <a:cxn ang="0">
                <a:pos x="730" y="2576"/>
              </a:cxn>
              <a:cxn ang="0">
                <a:pos x="900" y="2598"/>
              </a:cxn>
              <a:cxn ang="0">
                <a:pos x="1044" y="2520"/>
              </a:cxn>
              <a:cxn ang="0">
                <a:pos x="1070" y="2370"/>
              </a:cxn>
              <a:cxn ang="0">
                <a:pos x="1030" y="2206"/>
              </a:cxn>
              <a:cxn ang="0">
                <a:pos x="1016" y="2142"/>
              </a:cxn>
              <a:cxn ang="0">
                <a:pos x="1082" y="2076"/>
              </a:cxn>
              <a:cxn ang="0">
                <a:pos x="1432" y="2040"/>
              </a:cxn>
              <a:cxn ang="0">
                <a:pos x="1740" y="1830"/>
              </a:cxn>
              <a:cxn ang="0">
                <a:pos x="1722" y="1686"/>
              </a:cxn>
              <a:cxn ang="0">
                <a:pos x="1646" y="1654"/>
              </a:cxn>
              <a:cxn ang="0">
                <a:pos x="1500" y="1650"/>
              </a:cxn>
              <a:cxn ang="0">
                <a:pos x="1430" y="1584"/>
              </a:cxn>
              <a:cxn ang="0">
                <a:pos x="1400" y="1464"/>
              </a:cxn>
              <a:cxn ang="0">
                <a:pos x="1426" y="1278"/>
              </a:cxn>
              <a:cxn ang="0">
                <a:pos x="1476" y="1174"/>
              </a:cxn>
              <a:cxn ang="0">
                <a:pos x="1540" y="1156"/>
              </a:cxn>
              <a:cxn ang="0">
                <a:pos x="1698" y="1236"/>
              </a:cxn>
              <a:cxn ang="0">
                <a:pos x="1776" y="1252"/>
              </a:cxn>
              <a:cxn ang="0">
                <a:pos x="1854" y="1176"/>
              </a:cxn>
              <a:cxn ang="0">
                <a:pos x="1906" y="990"/>
              </a:cxn>
            </a:cxnLst>
            <a:rect l="0" t="0" r="r" b="b"/>
            <a:pathLst>
              <a:path w="1912" h="2600">
                <a:moveTo>
                  <a:pt x="1912" y="880"/>
                </a:moveTo>
                <a:lnTo>
                  <a:pt x="1912" y="880"/>
                </a:lnTo>
                <a:lnTo>
                  <a:pt x="1904" y="786"/>
                </a:lnTo>
                <a:lnTo>
                  <a:pt x="1900" y="738"/>
                </a:lnTo>
                <a:lnTo>
                  <a:pt x="1894" y="694"/>
                </a:lnTo>
                <a:lnTo>
                  <a:pt x="1886" y="656"/>
                </a:lnTo>
                <a:lnTo>
                  <a:pt x="1880" y="640"/>
                </a:lnTo>
                <a:lnTo>
                  <a:pt x="1874" y="628"/>
                </a:lnTo>
                <a:lnTo>
                  <a:pt x="1868" y="620"/>
                </a:lnTo>
                <a:lnTo>
                  <a:pt x="1858" y="614"/>
                </a:lnTo>
                <a:lnTo>
                  <a:pt x="1850" y="612"/>
                </a:lnTo>
                <a:lnTo>
                  <a:pt x="1838" y="614"/>
                </a:lnTo>
                <a:lnTo>
                  <a:pt x="1838" y="614"/>
                </a:lnTo>
                <a:lnTo>
                  <a:pt x="1822" y="620"/>
                </a:lnTo>
                <a:lnTo>
                  <a:pt x="1800" y="624"/>
                </a:lnTo>
                <a:lnTo>
                  <a:pt x="1736" y="632"/>
                </a:lnTo>
                <a:lnTo>
                  <a:pt x="1652" y="636"/>
                </a:lnTo>
                <a:lnTo>
                  <a:pt x="1560" y="638"/>
                </a:lnTo>
                <a:lnTo>
                  <a:pt x="1512" y="636"/>
                </a:lnTo>
                <a:lnTo>
                  <a:pt x="1464" y="634"/>
                </a:lnTo>
                <a:lnTo>
                  <a:pt x="1420" y="630"/>
                </a:lnTo>
                <a:lnTo>
                  <a:pt x="1376" y="626"/>
                </a:lnTo>
                <a:lnTo>
                  <a:pt x="1336" y="618"/>
                </a:lnTo>
                <a:lnTo>
                  <a:pt x="1300" y="610"/>
                </a:lnTo>
                <a:lnTo>
                  <a:pt x="1270" y="600"/>
                </a:lnTo>
                <a:lnTo>
                  <a:pt x="1258" y="594"/>
                </a:lnTo>
                <a:lnTo>
                  <a:pt x="1248" y="588"/>
                </a:lnTo>
                <a:lnTo>
                  <a:pt x="1248" y="588"/>
                </a:lnTo>
                <a:lnTo>
                  <a:pt x="1210" y="564"/>
                </a:lnTo>
                <a:lnTo>
                  <a:pt x="1176" y="546"/>
                </a:lnTo>
                <a:lnTo>
                  <a:pt x="1146" y="530"/>
                </a:lnTo>
                <a:lnTo>
                  <a:pt x="1134" y="520"/>
                </a:lnTo>
                <a:lnTo>
                  <a:pt x="1124" y="512"/>
                </a:lnTo>
                <a:lnTo>
                  <a:pt x="1116" y="502"/>
                </a:lnTo>
                <a:lnTo>
                  <a:pt x="1110" y="490"/>
                </a:lnTo>
                <a:lnTo>
                  <a:pt x="1106" y="476"/>
                </a:lnTo>
                <a:lnTo>
                  <a:pt x="1102" y="462"/>
                </a:lnTo>
                <a:lnTo>
                  <a:pt x="1104" y="444"/>
                </a:lnTo>
                <a:lnTo>
                  <a:pt x="1106" y="424"/>
                </a:lnTo>
                <a:lnTo>
                  <a:pt x="1110" y="402"/>
                </a:lnTo>
                <a:lnTo>
                  <a:pt x="1118" y="376"/>
                </a:lnTo>
                <a:lnTo>
                  <a:pt x="1118" y="376"/>
                </a:lnTo>
                <a:lnTo>
                  <a:pt x="1126" y="346"/>
                </a:lnTo>
                <a:lnTo>
                  <a:pt x="1132" y="316"/>
                </a:lnTo>
                <a:lnTo>
                  <a:pt x="1134" y="284"/>
                </a:lnTo>
                <a:lnTo>
                  <a:pt x="1132" y="254"/>
                </a:lnTo>
                <a:lnTo>
                  <a:pt x="1128" y="222"/>
                </a:lnTo>
                <a:lnTo>
                  <a:pt x="1122" y="190"/>
                </a:lnTo>
                <a:lnTo>
                  <a:pt x="1112" y="160"/>
                </a:lnTo>
                <a:lnTo>
                  <a:pt x="1100" y="132"/>
                </a:lnTo>
                <a:lnTo>
                  <a:pt x="1084" y="104"/>
                </a:lnTo>
                <a:lnTo>
                  <a:pt x="1068" y="80"/>
                </a:lnTo>
                <a:lnTo>
                  <a:pt x="1048" y="58"/>
                </a:lnTo>
                <a:lnTo>
                  <a:pt x="1024" y="38"/>
                </a:lnTo>
                <a:lnTo>
                  <a:pt x="1000" y="22"/>
                </a:lnTo>
                <a:lnTo>
                  <a:pt x="974" y="10"/>
                </a:lnTo>
                <a:lnTo>
                  <a:pt x="958" y="6"/>
                </a:lnTo>
                <a:lnTo>
                  <a:pt x="944" y="4"/>
                </a:lnTo>
                <a:lnTo>
                  <a:pt x="928" y="2"/>
                </a:lnTo>
                <a:lnTo>
                  <a:pt x="912" y="0"/>
                </a:lnTo>
                <a:lnTo>
                  <a:pt x="912" y="0"/>
                </a:lnTo>
                <a:lnTo>
                  <a:pt x="882" y="2"/>
                </a:lnTo>
                <a:lnTo>
                  <a:pt x="854" y="8"/>
                </a:lnTo>
                <a:lnTo>
                  <a:pt x="828" y="16"/>
                </a:lnTo>
                <a:lnTo>
                  <a:pt x="806" y="28"/>
                </a:lnTo>
                <a:lnTo>
                  <a:pt x="786" y="42"/>
                </a:lnTo>
                <a:lnTo>
                  <a:pt x="770" y="58"/>
                </a:lnTo>
                <a:lnTo>
                  <a:pt x="756" y="78"/>
                </a:lnTo>
                <a:lnTo>
                  <a:pt x="744" y="98"/>
                </a:lnTo>
                <a:lnTo>
                  <a:pt x="734" y="120"/>
                </a:lnTo>
                <a:lnTo>
                  <a:pt x="728" y="144"/>
                </a:lnTo>
                <a:lnTo>
                  <a:pt x="724" y="168"/>
                </a:lnTo>
                <a:lnTo>
                  <a:pt x="722" y="194"/>
                </a:lnTo>
                <a:lnTo>
                  <a:pt x="722" y="218"/>
                </a:lnTo>
                <a:lnTo>
                  <a:pt x="724" y="244"/>
                </a:lnTo>
                <a:lnTo>
                  <a:pt x="728" y="270"/>
                </a:lnTo>
                <a:lnTo>
                  <a:pt x="734" y="296"/>
                </a:lnTo>
                <a:lnTo>
                  <a:pt x="734" y="296"/>
                </a:lnTo>
                <a:lnTo>
                  <a:pt x="758" y="374"/>
                </a:lnTo>
                <a:lnTo>
                  <a:pt x="764" y="402"/>
                </a:lnTo>
                <a:lnTo>
                  <a:pt x="764" y="416"/>
                </a:lnTo>
                <a:lnTo>
                  <a:pt x="764" y="426"/>
                </a:lnTo>
                <a:lnTo>
                  <a:pt x="760" y="436"/>
                </a:lnTo>
                <a:lnTo>
                  <a:pt x="756" y="446"/>
                </a:lnTo>
                <a:lnTo>
                  <a:pt x="748" y="458"/>
                </a:lnTo>
                <a:lnTo>
                  <a:pt x="738" y="468"/>
                </a:lnTo>
                <a:lnTo>
                  <a:pt x="724" y="478"/>
                </a:lnTo>
                <a:lnTo>
                  <a:pt x="708" y="490"/>
                </a:lnTo>
                <a:lnTo>
                  <a:pt x="668" y="518"/>
                </a:lnTo>
                <a:lnTo>
                  <a:pt x="668" y="518"/>
                </a:lnTo>
                <a:lnTo>
                  <a:pt x="654" y="524"/>
                </a:lnTo>
                <a:lnTo>
                  <a:pt x="640" y="528"/>
                </a:lnTo>
                <a:lnTo>
                  <a:pt x="626" y="532"/>
                </a:lnTo>
                <a:lnTo>
                  <a:pt x="610" y="536"/>
                </a:lnTo>
                <a:lnTo>
                  <a:pt x="592" y="536"/>
                </a:lnTo>
                <a:lnTo>
                  <a:pt x="574" y="536"/>
                </a:lnTo>
                <a:lnTo>
                  <a:pt x="536" y="534"/>
                </a:lnTo>
                <a:lnTo>
                  <a:pt x="494" y="526"/>
                </a:lnTo>
                <a:lnTo>
                  <a:pt x="452" y="516"/>
                </a:lnTo>
                <a:lnTo>
                  <a:pt x="408" y="504"/>
                </a:lnTo>
                <a:lnTo>
                  <a:pt x="364" y="488"/>
                </a:lnTo>
                <a:lnTo>
                  <a:pt x="320" y="472"/>
                </a:lnTo>
                <a:lnTo>
                  <a:pt x="278" y="454"/>
                </a:lnTo>
                <a:lnTo>
                  <a:pt x="202" y="420"/>
                </a:lnTo>
                <a:lnTo>
                  <a:pt x="140" y="388"/>
                </a:lnTo>
                <a:lnTo>
                  <a:pt x="98" y="366"/>
                </a:lnTo>
                <a:lnTo>
                  <a:pt x="98" y="366"/>
                </a:lnTo>
                <a:lnTo>
                  <a:pt x="84" y="422"/>
                </a:lnTo>
                <a:lnTo>
                  <a:pt x="72" y="472"/>
                </a:lnTo>
                <a:lnTo>
                  <a:pt x="64" y="518"/>
                </a:lnTo>
                <a:lnTo>
                  <a:pt x="60" y="566"/>
                </a:lnTo>
                <a:lnTo>
                  <a:pt x="58" y="620"/>
                </a:lnTo>
                <a:lnTo>
                  <a:pt x="62" y="678"/>
                </a:lnTo>
                <a:lnTo>
                  <a:pt x="68" y="748"/>
                </a:lnTo>
                <a:lnTo>
                  <a:pt x="80" y="832"/>
                </a:lnTo>
                <a:lnTo>
                  <a:pt x="80" y="832"/>
                </a:lnTo>
                <a:lnTo>
                  <a:pt x="90" y="874"/>
                </a:lnTo>
                <a:lnTo>
                  <a:pt x="100" y="906"/>
                </a:lnTo>
                <a:lnTo>
                  <a:pt x="106" y="920"/>
                </a:lnTo>
                <a:lnTo>
                  <a:pt x="114" y="932"/>
                </a:lnTo>
                <a:lnTo>
                  <a:pt x="120" y="942"/>
                </a:lnTo>
                <a:lnTo>
                  <a:pt x="128" y="950"/>
                </a:lnTo>
                <a:lnTo>
                  <a:pt x="136" y="958"/>
                </a:lnTo>
                <a:lnTo>
                  <a:pt x="144" y="962"/>
                </a:lnTo>
                <a:lnTo>
                  <a:pt x="162" y="970"/>
                </a:lnTo>
                <a:lnTo>
                  <a:pt x="178" y="974"/>
                </a:lnTo>
                <a:lnTo>
                  <a:pt x="196" y="974"/>
                </a:lnTo>
                <a:lnTo>
                  <a:pt x="212" y="970"/>
                </a:lnTo>
                <a:lnTo>
                  <a:pt x="228" y="964"/>
                </a:lnTo>
                <a:lnTo>
                  <a:pt x="242" y="958"/>
                </a:lnTo>
                <a:lnTo>
                  <a:pt x="256" y="950"/>
                </a:lnTo>
                <a:lnTo>
                  <a:pt x="274" y="938"/>
                </a:lnTo>
                <a:lnTo>
                  <a:pt x="280" y="932"/>
                </a:lnTo>
                <a:lnTo>
                  <a:pt x="280" y="932"/>
                </a:lnTo>
                <a:lnTo>
                  <a:pt x="302" y="934"/>
                </a:lnTo>
                <a:lnTo>
                  <a:pt x="320" y="938"/>
                </a:lnTo>
                <a:lnTo>
                  <a:pt x="336" y="944"/>
                </a:lnTo>
                <a:lnTo>
                  <a:pt x="350" y="952"/>
                </a:lnTo>
                <a:lnTo>
                  <a:pt x="362" y="960"/>
                </a:lnTo>
                <a:lnTo>
                  <a:pt x="374" y="970"/>
                </a:lnTo>
                <a:lnTo>
                  <a:pt x="384" y="978"/>
                </a:lnTo>
                <a:lnTo>
                  <a:pt x="392" y="988"/>
                </a:lnTo>
                <a:lnTo>
                  <a:pt x="404" y="1008"/>
                </a:lnTo>
                <a:lnTo>
                  <a:pt x="412" y="1024"/>
                </a:lnTo>
                <a:lnTo>
                  <a:pt x="416" y="1040"/>
                </a:lnTo>
                <a:lnTo>
                  <a:pt x="416" y="1040"/>
                </a:lnTo>
                <a:lnTo>
                  <a:pt x="418" y="1060"/>
                </a:lnTo>
                <a:lnTo>
                  <a:pt x="422" y="1116"/>
                </a:lnTo>
                <a:lnTo>
                  <a:pt x="424" y="1154"/>
                </a:lnTo>
                <a:lnTo>
                  <a:pt x="424" y="1194"/>
                </a:lnTo>
                <a:lnTo>
                  <a:pt x="422" y="1238"/>
                </a:lnTo>
                <a:lnTo>
                  <a:pt x="418" y="1282"/>
                </a:lnTo>
                <a:lnTo>
                  <a:pt x="414" y="1328"/>
                </a:lnTo>
                <a:lnTo>
                  <a:pt x="406" y="1370"/>
                </a:lnTo>
                <a:lnTo>
                  <a:pt x="394" y="1408"/>
                </a:lnTo>
                <a:lnTo>
                  <a:pt x="386" y="1426"/>
                </a:lnTo>
                <a:lnTo>
                  <a:pt x="378" y="1442"/>
                </a:lnTo>
                <a:lnTo>
                  <a:pt x="370" y="1458"/>
                </a:lnTo>
                <a:lnTo>
                  <a:pt x="360" y="1470"/>
                </a:lnTo>
                <a:lnTo>
                  <a:pt x="348" y="1482"/>
                </a:lnTo>
                <a:lnTo>
                  <a:pt x="334" y="1490"/>
                </a:lnTo>
                <a:lnTo>
                  <a:pt x="322" y="1496"/>
                </a:lnTo>
                <a:lnTo>
                  <a:pt x="306" y="1500"/>
                </a:lnTo>
                <a:lnTo>
                  <a:pt x="290" y="1502"/>
                </a:lnTo>
                <a:lnTo>
                  <a:pt x="272" y="1500"/>
                </a:lnTo>
                <a:lnTo>
                  <a:pt x="272" y="1500"/>
                </a:lnTo>
                <a:lnTo>
                  <a:pt x="236" y="1492"/>
                </a:lnTo>
                <a:lnTo>
                  <a:pt x="206" y="1484"/>
                </a:lnTo>
                <a:lnTo>
                  <a:pt x="178" y="1476"/>
                </a:lnTo>
                <a:lnTo>
                  <a:pt x="156" y="1466"/>
                </a:lnTo>
                <a:lnTo>
                  <a:pt x="120" y="1450"/>
                </a:lnTo>
                <a:lnTo>
                  <a:pt x="92" y="1434"/>
                </a:lnTo>
                <a:lnTo>
                  <a:pt x="82" y="1428"/>
                </a:lnTo>
                <a:lnTo>
                  <a:pt x="72" y="1424"/>
                </a:lnTo>
                <a:lnTo>
                  <a:pt x="62" y="1424"/>
                </a:lnTo>
                <a:lnTo>
                  <a:pt x="54" y="1424"/>
                </a:lnTo>
                <a:lnTo>
                  <a:pt x="46" y="1426"/>
                </a:lnTo>
                <a:lnTo>
                  <a:pt x="36" y="1432"/>
                </a:lnTo>
                <a:lnTo>
                  <a:pt x="26" y="1442"/>
                </a:lnTo>
                <a:lnTo>
                  <a:pt x="14" y="1456"/>
                </a:lnTo>
                <a:lnTo>
                  <a:pt x="14" y="1456"/>
                </a:lnTo>
                <a:lnTo>
                  <a:pt x="10" y="1464"/>
                </a:lnTo>
                <a:lnTo>
                  <a:pt x="6" y="1474"/>
                </a:lnTo>
                <a:lnTo>
                  <a:pt x="2" y="1488"/>
                </a:lnTo>
                <a:lnTo>
                  <a:pt x="2" y="1502"/>
                </a:lnTo>
                <a:lnTo>
                  <a:pt x="0" y="1536"/>
                </a:lnTo>
                <a:lnTo>
                  <a:pt x="4" y="1578"/>
                </a:lnTo>
                <a:lnTo>
                  <a:pt x="8" y="1624"/>
                </a:lnTo>
                <a:lnTo>
                  <a:pt x="16" y="1674"/>
                </a:lnTo>
                <a:lnTo>
                  <a:pt x="26" y="1724"/>
                </a:lnTo>
                <a:lnTo>
                  <a:pt x="38" y="1776"/>
                </a:lnTo>
                <a:lnTo>
                  <a:pt x="60" y="1874"/>
                </a:lnTo>
                <a:lnTo>
                  <a:pt x="82" y="1960"/>
                </a:lnTo>
                <a:lnTo>
                  <a:pt x="106" y="2040"/>
                </a:lnTo>
                <a:lnTo>
                  <a:pt x="116" y="2040"/>
                </a:lnTo>
                <a:lnTo>
                  <a:pt x="116" y="2040"/>
                </a:lnTo>
                <a:lnTo>
                  <a:pt x="134" y="2044"/>
                </a:lnTo>
                <a:lnTo>
                  <a:pt x="162" y="2044"/>
                </a:lnTo>
                <a:lnTo>
                  <a:pt x="246" y="2044"/>
                </a:lnTo>
                <a:lnTo>
                  <a:pt x="354" y="2042"/>
                </a:lnTo>
                <a:lnTo>
                  <a:pt x="414" y="2044"/>
                </a:lnTo>
                <a:lnTo>
                  <a:pt x="474" y="2048"/>
                </a:lnTo>
                <a:lnTo>
                  <a:pt x="474" y="2048"/>
                </a:lnTo>
                <a:lnTo>
                  <a:pt x="530" y="2052"/>
                </a:lnTo>
                <a:lnTo>
                  <a:pt x="576" y="2056"/>
                </a:lnTo>
                <a:lnTo>
                  <a:pt x="614" y="2062"/>
                </a:lnTo>
                <a:lnTo>
                  <a:pt x="646" y="2068"/>
                </a:lnTo>
                <a:lnTo>
                  <a:pt x="668" y="2076"/>
                </a:lnTo>
                <a:lnTo>
                  <a:pt x="684" y="2086"/>
                </a:lnTo>
                <a:lnTo>
                  <a:pt x="690" y="2092"/>
                </a:lnTo>
                <a:lnTo>
                  <a:pt x="696" y="2098"/>
                </a:lnTo>
                <a:lnTo>
                  <a:pt x="698" y="2104"/>
                </a:lnTo>
                <a:lnTo>
                  <a:pt x="700" y="2110"/>
                </a:lnTo>
                <a:lnTo>
                  <a:pt x="700" y="2110"/>
                </a:lnTo>
                <a:lnTo>
                  <a:pt x="700" y="2124"/>
                </a:lnTo>
                <a:lnTo>
                  <a:pt x="700" y="2140"/>
                </a:lnTo>
                <a:lnTo>
                  <a:pt x="696" y="2164"/>
                </a:lnTo>
                <a:lnTo>
                  <a:pt x="692" y="2194"/>
                </a:lnTo>
                <a:lnTo>
                  <a:pt x="684" y="2230"/>
                </a:lnTo>
                <a:lnTo>
                  <a:pt x="674" y="2272"/>
                </a:lnTo>
                <a:lnTo>
                  <a:pt x="658" y="2322"/>
                </a:lnTo>
                <a:lnTo>
                  <a:pt x="658" y="2322"/>
                </a:lnTo>
                <a:lnTo>
                  <a:pt x="650" y="2348"/>
                </a:lnTo>
                <a:lnTo>
                  <a:pt x="644" y="2372"/>
                </a:lnTo>
                <a:lnTo>
                  <a:pt x="640" y="2398"/>
                </a:lnTo>
                <a:lnTo>
                  <a:pt x="638" y="2424"/>
                </a:lnTo>
                <a:lnTo>
                  <a:pt x="640" y="2448"/>
                </a:lnTo>
                <a:lnTo>
                  <a:pt x="644" y="2470"/>
                </a:lnTo>
                <a:lnTo>
                  <a:pt x="650" y="2492"/>
                </a:lnTo>
                <a:lnTo>
                  <a:pt x="658" y="2512"/>
                </a:lnTo>
                <a:lnTo>
                  <a:pt x="672" y="2530"/>
                </a:lnTo>
                <a:lnTo>
                  <a:pt x="688" y="2548"/>
                </a:lnTo>
                <a:lnTo>
                  <a:pt x="706" y="2562"/>
                </a:lnTo>
                <a:lnTo>
                  <a:pt x="730" y="2576"/>
                </a:lnTo>
                <a:lnTo>
                  <a:pt x="756" y="2586"/>
                </a:lnTo>
                <a:lnTo>
                  <a:pt x="786" y="2594"/>
                </a:lnTo>
                <a:lnTo>
                  <a:pt x="822" y="2598"/>
                </a:lnTo>
                <a:lnTo>
                  <a:pt x="860" y="2600"/>
                </a:lnTo>
                <a:lnTo>
                  <a:pt x="860" y="2600"/>
                </a:lnTo>
                <a:lnTo>
                  <a:pt x="900" y="2598"/>
                </a:lnTo>
                <a:lnTo>
                  <a:pt x="934" y="2592"/>
                </a:lnTo>
                <a:lnTo>
                  <a:pt x="964" y="2584"/>
                </a:lnTo>
                <a:lnTo>
                  <a:pt x="988" y="2572"/>
                </a:lnTo>
                <a:lnTo>
                  <a:pt x="1010" y="2556"/>
                </a:lnTo>
                <a:lnTo>
                  <a:pt x="1028" y="2538"/>
                </a:lnTo>
                <a:lnTo>
                  <a:pt x="1044" y="2520"/>
                </a:lnTo>
                <a:lnTo>
                  <a:pt x="1054" y="2498"/>
                </a:lnTo>
                <a:lnTo>
                  <a:pt x="1062" y="2474"/>
                </a:lnTo>
                <a:lnTo>
                  <a:pt x="1068" y="2450"/>
                </a:lnTo>
                <a:lnTo>
                  <a:pt x="1070" y="2424"/>
                </a:lnTo>
                <a:lnTo>
                  <a:pt x="1072" y="2396"/>
                </a:lnTo>
                <a:lnTo>
                  <a:pt x="1070" y="2370"/>
                </a:lnTo>
                <a:lnTo>
                  <a:pt x="1066" y="2342"/>
                </a:lnTo>
                <a:lnTo>
                  <a:pt x="1062" y="2314"/>
                </a:lnTo>
                <a:lnTo>
                  <a:pt x="1056" y="2286"/>
                </a:lnTo>
                <a:lnTo>
                  <a:pt x="1056" y="2286"/>
                </a:lnTo>
                <a:lnTo>
                  <a:pt x="1042" y="2240"/>
                </a:lnTo>
                <a:lnTo>
                  <a:pt x="1030" y="2206"/>
                </a:lnTo>
                <a:lnTo>
                  <a:pt x="1020" y="2184"/>
                </a:lnTo>
                <a:lnTo>
                  <a:pt x="1014" y="2168"/>
                </a:lnTo>
                <a:lnTo>
                  <a:pt x="1014" y="2162"/>
                </a:lnTo>
                <a:lnTo>
                  <a:pt x="1012" y="2156"/>
                </a:lnTo>
                <a:lnTo>
                  <a:pt x="1014" y="2150"/>
                </a:lnTo>
                <a:lnTo>
                  <a:pt x="1016" y="2142"/>
                </a:lnTo>
                <a:lnTo>
                  <a:pt x="1028" y="2124"/>
                </a:lnTo>
                <a:lnTo>
                  <a:pt x="1046" y="2098"/>
                </a:lnTo>
                <a:lnTo>
                  <a:pt x="1046" y="2098"/>
                </a:lnTo>
                <a:lnTo>
                  <a:pt x="1054" y="2090"/>
                </a:lnTo>
                <a:lnTo>
                  <a:pt x="1066" y="2082"/>
                </a:lnTo>
                <a:lnTo>
                  <a:pt x="1082" y="2076"/>
                </a:lnTo>
                <a:lnTo>
                  <a:pt x="1102" y="2070"/>
                </a:lnTo>
                <a:lnTo>
                  <a:pt x="1148" y="2062"/>
                </a:lnTo>
                <a:lnTo>
                  <a:pt x="1202" y="2056"/>
                </a:lnTo>
                <a:lnTo>
                  <a:pt x="1262" y="2050"/>
                </a:lnTo>
                <a:lnTo>
                  <a:pt x="1322" y="2046"/>
                </a:lnTo>
                <a:lnTo>
                  <a:pt x="1432" y="2040"/>
                </a:lnTo>
                <a:lnTo>
                  <a:pt x="1732" y="2040"/>
                </a:lnTo>
                <a:lnTo>
                  <a:pt x="1732" y="2040"/>
                </a:lnTo>
                <a:lnTo>
                  <a:pt x="1736" y="1994"/>
                </a:lnTo>
                <a:lnTo>
                  <a:pt x="1738" y="1946"/>
                </a:lnTo>
                <a:lnTo>
                  <a:pt x="1740" y="1890"/>
                </a:lnTo>
                <a:lnTo>
                  <a:pt x="1740" y="1830"/>
                </a:lnTo>
                <a:lnTo>
                  <a:pt x="1738" y="1772"/>
                </a:lnTo>
                <a:lnTo>
                  <a:pt x="1734" y="1744"/>
                </a:lnTo>
                <a:lnTo>
                  <a:pt x="1732" y="1722"/>
                </a:lnTo>
                <a:lnTo>
                  <a:pt x="1726" y="1702"/>
                </a:lnTo>
                <a:lnTo>
                  <a:pt x="1722" y="1686"/>
                </a:lnTo>
                <a:lnTo>
                  <a:pt x="1722" y="1686"/>
                </a:lnTo>
                <a:lnTo>
                  <a:pt x="1714" y="1674"/>
                </a:lnTo>
                <a:lnTo>
                  <a:pt x="1704" y="1666"/>
                </a:lnTo>
                <a:lnTo>
                  <a:pt x="1692" y="1660"/>
                </a:lnTo>
                <a:lnTo>
                  <a:pt x="1678" y="1656"/>
                </a:lnTo>
                <a:lnTo>
                  <a:pt x="1662" y="1654"/>
                </a:lnTo>
                <a:lnTo>
                  <a:pt x="1646" y="1654"/>
                </a:lnTo>
                <a:lnTo>
                  <a:pt x="1610" y="1656"/>
                </a:lnTo>
                <a:lnTo>
                  <a:pt x="1572" y="1658"/>
                </a:lnTo>
                <a:lnTo>
                  <a:pt x="1552" y="1658"/>
                </a:lnTo>
                <a:lnTo>
                  <a:pt x="1534" y="1658"/>
                </a:lnTo>
                <a:lnTo>
                  <a:pt x="1516" y="1654"/>
                </a:lnTo>
                <a:lnTo>
                  <a:pt x="1500" y="1650"/>
                </a:lnTo>
                <a:lnTo>
                  <a:pt x="1484" y="1642"/>
                </a:lnTo>
                <a:lnTo>
                  <a:pt x="1470" y="1632"/>
                </a:lnTo>
                <a:lnTo>
                  <a:pt x="1470" y="1632"/>
                </a:lnTo>
                <a:lnTo>
                  <a:pt x="1454" y="1618"/>
                </a:lnTo>
                <a:lnTo>
                  <a:pt x="1438" y="1596"/>
                </a:lnTo>
                <a:lnTo>
                  <a:pt x="1430" y="1584"/>
                </a:lnTo>
                <a:lnTo>
                  <a:pt x="1422" y="1570"/>
                </a:lnTo>
                <a:lnTo>
                  <a:pt x="1416" y="1554"/>
                </a:lnTo>
                <a:lnTo>
                  <a:pt x="1410" y="1534"/>
                </a:lnTo>
                <a:lnTo>
                  <a:pt x="1406" y="1514"/>
                </a:lnTo>
                <a:lnTo>
                  <a:pt x="1402" y="1490"/>
                </a:lnTo>
                <a:lnTo>
                  <a:pt x="1400" y="1464"/>
                </a:lnTo>
                <a:lnTo>
                  <a:pt x="1402" y="1434"/>
                </a:lnTo>
                <a:lnTo>
                  <a:pt x="1404" y="1400"/>
                </a:lnTo>
                <a:lnTo>
                  <a:pt x="1408" y="1364"/>
                </a:lnTo>
                <a:lnTo>
                  <a:pt x="1416" y="1324"/>
                </a:lnTo>
                <a:lnTo>
                  <a:pt x="1426" y="1278"/>
                </a:lnTo>
                <a:lnTo>
                  <a:pt x="1426" y="1278"/>
                </a:lnTo>
                <a:lnTo>
                  <a:pt x="1438" y="1238"/>
                </a:lnTo>
                <a:lnTo>
                  <a:pt x="1444" y="1220"/>
                </a:lnTo>
                <a:lnTo>
                  <a:pt x="1452" y="1206"/>
                </a:lnTo>
                <a:lnTo>
                  <a:pt x="1460" y="1192"/>
                </a:lnTo>
                <a:lnTo>
                  <a:pt x="1468" y="1182"/>
                </a:lnTo>
                <a:lnTo>
                  <a:pt x="1476" y="1174"/>
                </a:lnTo>
                <a:lnTo>
                  <a:pt x="1484" y="1166"/>
                </a:lnTo>
                <a:lnTo>
                  <a:pt x="1492" y="1160"/>
                </a:lnTo>
                <a:lnTo>
                  <a:pt x="1502" y="1158"/>
                </a:lnTo>
                <a:lnTo>
                  <a:pt x="1512" y="1156"/>
                </a:lnTo>
                <a:lnTo>
                  <a:pt x="1520" y="1154"/>
                </a:lnTo>
                <a:lnTo>
                  <a:pt x="1540" y="1156"/>
                </a:lnTo>
                <a:lnTo>
                  <a:pt x="1562" y="1162"/>
                </a:lnTo>
                <a:lnTo>
                  <a:pt x="1584" y="1172"/>
                </a:lnTo>
                <a:lnTo>
                  <a:pt x="1606" y="1184"/>
                </a:lnTo>
                <a:lnTo>
                  <a:pt x="1650" y="1210"/>
                </a:lnTo>
                <a:lnTo>
                  <a:pt x="1674" y="1224"/>
                </a:lnTo>
                <a:lnTo>
                  <a:pt x="1698" y="1236"/>
                </a:lnTo>
                <a:lnTo>
                  <a:pt x="1720" y="1246"/>
                </a:lnTo>
                <a:lnTo>
                  <a:pt x="1744" y="1252"/>
                </a:lnTo>
                <a:lnTo>
                  <a:pt x="1744" y="1252"/>
                </a:lnTo>
                <a:lnTo>
                  <a:pt x="1756" y="1254"/>
                </a:lnTo>
                <a:lnTo>
                  <a:pt x="1766" y="1254"/>
                </a:lnTo>
                <a:lnTo>
                  <a:pt x="1776" y="1252"/>
                </a:lnTo>
                <a:lnTo>
                  <a:pt x="1786" y="1248"/>
                </a:lnTo>
                <a:lnTo>
                  <a:pt x="1796" y="1244"/>
                </a:lnTo>
                <a:lnTo>
                  <a:pt x="1806" y="1238"/>
                </a:lnTo>
                <a:lnTo>
                  <a:pt x="1824" y="1222"/>
                </a:lnTo>
                <a:lnTo>
                  <a:pt x="1840" y="1200"/>
                </a:lnTo>
                <a:lnTo>
                  <a:pt x="1854" y="1176"/>
                </a:lnTo>
                <a:lnTo>
                  <a:pt x="1866" y="1148"/>
                </a:lnTo>
                <a:lnTo>
                  <a:pt x="1878" y="1120"/>
                </a:lnTo>
                <a:lnTo>
                  <a:pt x="1888" y="1088"/>
                </a:lnTo>
                <a:lnTo>
                  <a:pt x="1896" y="1056"/>
                </a:lnTo>
                <a:lnTo>
                  <a:pt x="1902" y="1022"/>
                </a:lnTo>
                <a:lnTo>
                  <a:pt x="1906" y="990"/>
                </a:lnTo>
                <a:lnTo>
                  <a:pt x="1910" y="960"/>
                </a:lnTo>
                <a:lnTo>
                  <a:pt x="1912" y="930"/>
                </a:lnTo>
                <a:lnTo>
                  <a:pt x="1912" y="904"/>
                </a:lnTo>
                <a:lnTo>
                  <a:pt x="1912" y="880"/>
                </a:lnTo>
                <a:lnTo>
                  <a:pt x="1912" y="880"/>
                </a:lnTo>
                <a:close/>
              </a:path>
            </a:pathLst>
          </a:custGeom>
          <a:solidFill>
            <a:schemeClr val="accent2">
              <a:lumMod val="60000"/>
              <a:lumOff val="40000"/>
            </a:schemeClr>
          </a:solidFill>
          <a:ln w="6350" cap="flat" cmpd="sng" algn="ctr">
            <a:solidFill>
              <a:schemeClr val="accent2">
                <a:lumMod val="75000"/>
              </a:schemeClr>
            </a:solidFill>
            <a:prstDash val="solid"/>
            <a:miter lim="800000"/>
            <a:headEnd type="none" w="med" len="med"/>
            <a:tailEnd type="none" w="med" len="med"/>
          </a:ln>
        </p:spPr>
        <p:txBody>
          <a:bodyPr lIns="0" tIns="18288" rIns="0" bIns="18288" anchor="ctr" anchorCtr="1">
            <a:normAutofit/>
          </a:bodyPr>
          <a:lstStyle/>
          <a:p>
            <a:pPr algn="r">
              <a:lnSpc>
                <a:spcPct val="85000"/>
              </a:lnSpc>
              <a:spcBef>
                <a:spcPct val="20000"/>
              </a:spcBef>
            </a:pPr>
            <a:r>
              <a:rPr lang="en-US" sz="1400" b="1" dirty="0">
                <a:solidFill>
                  <a:schemeClr val="accent6">
                    <a:lumMod val="50000"/>
                  </a:schemeClr>
                </a:solidFill>
                <a:latin typeface="Times New Roman" panose="02020603050405020304" pitchFamily="18" charset="0"/>
                <a:cs typeface="Times New Roman" panose="02020603050405020304" pitchFamily="18" charset="0"/>
              </a:rPr>
              <a:t>G(z</a:t>
            </a:r>
            <a:r>
              <a:rPr lang="en-US" sz="1100" b="1" dirty="0">
                <a:solidFill>
                  <a:schemeClr val="accent6">
                    <a:lumMod val="50000"/>
                  </a:schemeClr>
                </a:solidFill>
              </a:rPr>
              <a:t>)</a:t>
            </a:r>
          </a:p>
        </p:txBody>
      </p:sp>
      <p:sp>
        <p:nvSpPr>
          <p:cNvPr id="54" name="Freeform 71" descr="Icon of gears"/>
          <p:cNvSpPr>
            <a:spLocks noEditPoints="1"/>
          </p:cNvSpPr>
          <p:nvPr/>
        </p:nvSpPr>
        <p:spPr bwMode="auto">
          <a:xfrm>
            <a:off x="8308675" y="1472196"/>
            <a:ext cx="828170" cy="813111"/>
          </a:xfrm>
          <a:custGeom>
            <a:avLst/>
            <a:gdLst/>
            <a:ahLst/>
            <a:cxnLst>
              <a:cxn ang="0">
                <a:pos x="2762" y="601"/>
              </a:cxn>
              <a:cxn ang="0">
                <a:pos x="2283" y="0"/>
              </a:cxn>
              <a:cxn ang="0">
                <a:pos x="1262" y="325"/>
              </a:cxn>
              <a:cxn ang="0">
                <a:pos x="1219" y="1087"/>
              </a:cxn>
              <a:cxn ang="0">
                <a:pos x="1440" y="1801"/>
              </a:cxn>
              <a:cxn ang="0">
                <a:pos x="1919" y="2402"/>
              </a:cxn>
              <a:cxn ang="0">
                <a:pos x="2940" y="2077"/>
              </a:cxn>
              <a:cxn ang="0">
                <a:pos x="2983" y="1315"/>
              </a:cxn>
              <a:cxn ang="0">
                <a:pos x="2058" y="1619"/>
              </a:cxn>
              <a:cxn ang="0">
                <a:pos x="1957" y="1595"/>
              </a:cxn>
              <a:cxn ang="0">
                <a:pos x="1866" y="1549"/>
              </a:cxn>
              <a:cxn ang="0">
                <a:pos x="1790" y="1483"/>
              </a:cxn>
              <a:cxn ang="0">
                <a:pos x="1732" y="1401"/>
              </a:cxn>
              <a:cxn ang="0">
                <a:pos x="1694" y="1306"/>
              </a:cxn>
              <a:cxn ang="0">
                <a:pos x="1681" y="1201"/>
              </a:cxn>
              <a:cxn ang="0">
                <a:pos x="1690" y="1117"/>
              </a:cxn>
              <a:cxn ang="0">
                <a:pos x="1723" y="1019"/>
              </a:cxn>
              <a:cxn ang="0">
                <a:pos x="1777" y="935"/>
              </a:cxn>
              <a:cxn ang="0">
                <a:pos x="1850" y="865"/>
              </a:cxn>
              <a:cxn ang="0">
                <a:pos x="1937" y="814"/>
              </a:cxn>
              <a:cxn ang="0">
                <a:pos x="2037" y="786"/>
              </a:cxn>
              <a:cxn ang="0">
                <a:pos x="2122" y="782"/>
              </a:cxn>
              <a:cxn ang="0">
                <a:pos x="2225" y="801"/>
              </a:cxn>
              <a:cxn ang="0">
                <a:pos x="2318" y="842"/>
              </a:cxn>
              <a:cxn ang="0">
                <a:pos x="2397" y="905"/>
              </a:cxn>
              <a:cxn ang="0">
                <a:pos x="2460" y="984"/>
              </a:cxn>
              <a:cxn ang="0">
                <a:pos x="2501" y="1077"/>
              </a:cxn>
              <a:cxn ang="0">
                <a:pos x="2520" y="1179"/>
              </a:cxn>
              <a:cxn ang="0">
                <a:pos x="2516" y="1265"/>
              </a:cxn>
              <a:cxn ang="0">
                <a:pos x="2488" y="1365"/>
              </a:cxn>
              <a:cxn ang="0">
                <a:pos x="2437" y="1452"/>
              </a:cxn>
              <a:cxn ang="0">
                <a:pos x="2367" y="1525"/>
              </a:cxn>
              <a:cxn ang="0">
                <a:pos x="2283" y="1579"/>
              </a:cxn>
              <a:cxn ang="0">
                <a:pos x="2185" y="1612"/>
              </a:cxn>
              <a:cxn ang="0">
                <a:pos x="2101" y="1621"/>
              </a:cxn>
              <a:cxn ang="0">
                <a:pos x="1250" y="1981"/>
              </a:cxn>
              <a:cxn ang="0">
                <a:pos x="630" y="1776"/>
              </a:cxn>
              <a:cxn ang="0">
                <a:pos x="337" y="2137"/>
              </a:cxn>
              <a:cxn ang="0">
                <a:pos x="189" y="2567"/>
              </a:cxn>
              <a:cxn ang="0">
                <a:pos x="210" y="3034"/>
              </a:cxn>
              <a:cxn ang="0">
                <a:pos x="830" y="3240"/>
              </a:cxn>
              <a:cxn ang="0">
                <a:pos x="1123" y="2880"/>
              </a:cxn>
              <a:cxn ang="0">
                <a:pos x="1270" y="2450"/>
              </a:cxn>
              <a:cxn ang="0">
                <a:pos x="684" y="2676"/>
              </a:cxn>
              <a:cxn ang="0">
                <a:pos x="609" y="2640"/>
              </a:cxn>
              <a:cxn ang="0">
                <a:pos x="561" y="2575"/>
              </a:cxn>
              <a:cxn ang="0">
                <a:pos x="548" y="2508"/>
              </a:cxn>
              <a:cxn ang="0">
                <a:pos x="568" y="2427"/>
              </a:cxn>
              <a:cxn ang="0">
                <a:pos x="623" y="2366"/>
              </a:cxn>
              <a:cxn ang="0">
                <a:pos x="701" y="2338"/>
              </a:cxn>
              <a:cxn ang="0">
                <a:pos x="769" y="2345"/>
              </a:cxn>
              <a:cxn ang="0">
                <a:pos x="839" y="2388"/>
              </a:cxn>
              <a:cxn ang="0">
                <a:pos x="882" y="2458"/>
              </a:cxn>
              <a:cxn ang="0">
                <a:pos x="888" y="2526"/>
              </a:cxn>
              <a:cxn ang="0">
                <a:pos x="861" y="2604"/>
              </a:cxn>
              <a:cxn ang="0">
                <a:pos x="800" y="2658"/>
              </a:cxn>
              <a:cxn ang="0">
                <a:pos x="718" y="2679"/>
              </a:cxn>
            </a:cxnLst>
            <a:rect l="0" t="0" r="r" b="b"/>
            <a:pathLst>
              <a:path w="3300" h="3240">
                <a:moveTo>
                  <a:pt x="2988" y="1104"/>
                </a:moveTo>
                <a:lnTo>
                  <a:pt x="3300" y="1002"/>
                </a:lnTo>
                <a:lnTo>
                  <a:pt x="3193" y="674"/>
                </a:lnTo>
                <a:lnTo>
                  <a:pt x="2881" y="775"/>
                </a:lnTo>
                <a:lnTo>
                  <a:pt x="2762" y="601"/>
                </a:lnTo>
                <a:lnTo>
                  <a:pt x="2954" y="336"/>
                </a:lnTo>
                <a:lnTo>
                  <a:pt x="2674" y="133"/>
                </a:lnTo>
                <a:lnTo>
                  <a:pt x="2482" y="398"/>
                </a:lnTo>
                <a:lnTo>
                  <a:pt x="2283" y="327"/>
                </a:lnTo>
                <a:lnTo>
                  <a:pt x="2283" y="0"/>
                </a:lnTo>
                <a:lnTo>
                  <a:pt x="1937" y="0"/>
                </a:lnTo>
                <a:lnTo>
                  <a:pt x="1937" y="327"/>
                </a:lnTo>
                <a:lnTo>
                  <a:pt x="1734" y="387"/>
                </a:lnTo>
                <a:lnTo>
                  <a:pt x="1542" y="121"/>
                </a:lnTo>
                <a:lnTo>
                  <a:pt x="1262" y="325"/>
                </a:lnTo>
                <a:lnTo>
                  <a:pt x="1454" y="591"/>
                </a:lnTo>
                <a:lnTo>
                  <a:pt x="1326" y="758"/>
                </a:lnTo>
                <a:lnTo>
                  <a:pt x="1014" y="657"/>
                </a:lnTo>
                <a:lnTo>
                  <a:pt x="907" y="985"/>
                </a:lnTo>
                <a:lnTo>
                  <a:pt x="1219" y="1087"/>
                </a:lnTo>
                <a:lnTo>
                  <a:pt x="1214" y="1298"/>
                </a:lnTo>
                <a:lnTo>
                  <a:pt x="902" y="1399"/>
                </a:lnTo>
                <a:lnTo>
                  <a:pt x="1009" y="1728"/>
                </a:lnTo>
                <a:lnTo>
                  <a:pt x="1321" y="1627"/>
                </a:lnTo>
                <a:lnTo>
                  <a:pt x="1440" y="1801"/>
                </a:lnTo>
                <a:lnTo>
                  <a:pt x="1248" y="2066"/>
                </a:lnTo>
                <a:lnTo>
                  <a:pt x="1526" y="2269"/>
                </a:lnTo>
                <a:lnTo>
                  <a:pt x="1720" y="2004"/>
                </a:lnTo>
                <a:lnTo>
                  <a:pt x="1919" y="2075"/>
                </a:lnTo>
                <a:lnTo>
                  <a:pt x="1919" y="2402"/>
                </a:lnTo>
                <a:lnTo>
                  <a:pt x="2265" y="2403"/>
                </a:lnTo>
                <a:lnTo>
                  <a:pt x="2265" y="2075"/>
                </a:lnTo>
                <a:lnTo>
                  <a:pt x="2467" y="2015"/>
                </a:lnTo>
                <a:lnTo>
                  <a:pt x="2660" y="2281"/>
                </a:lnTo>
                <a:lnTo>
                  <a:pt x="2940" y="2077"/>
                </a:lnTo>
                <a:lnTo>
                  <a:pt x="2747" y="1811"/>
                </a:lnTo>
                <a:lnTo>
                  <a:pt x="2876" y="1645"/>
                </a:lnTo>
                <a:lnTo>
                  <a:pt x="3188" y="1746"/>
                </a:lnTo>
                <a:lnTo>
                  <a:pt x="3295" y="1416"/>
                </a:lnTo>
                <a:lnTo>
                  <a:pt x="2983" y="1315"/>
                </a:lnTo>
                <a:lnTo>
                  <a:pt x="2988" y="1104"/>
                </a:lnTo>
                <a:close/>
                <a:moveTo>
                  <a:pt x="2101" y="1621"/>
                </a:moveTo>
                <a:lnTo>
                  <a:pt x="2101" y="1621"/>
                </a:lnTo>
                <a:lnTo>
                  <a:pt x="2079" y="1620"/>
                </a:lnTo>
                <a:lnTo>
                  <a:pt x="2058" y="1619"/>
                </a:lnTo>
                <a:lnTo>
                  <a:pt x="2037" y="1616"/>
                </a:lnTo>
                <a:lnTo>
                  <a:pt x="2016" y="1612"/>
                </a:lnTo>
                <a:lnTo>
                  <a:pt x="1996" y="1608"/>
                </a:lnTo>
                <a:lnTo>
                  <a:pt x="1976" y="1601"/>
                </a:lnTo>
                <a:lnTo>
                  <a:pt x="1957" y="1595"/>
                </a:lnTo>
                <a:lnTo>
                  <a:pt x="1937" y="1588"/>
                </a:lnTo>
                <a:lnTo>
                  <a:pt x="1919" y="1579"/>
                </a:lnTo>
                <a:lnTo>
                  <a:pt x="1901" y="1570"/>
                </a:lnTo>
                <a:lnTo>
                  <a:pt x="1884" y="1560"/>
                </a:lnTo>
                <a:lnTo>
                  <a:pt x="1866" y="1549"/>
                </a:lnTo>
                <a:lnTo>
                  <a:pt x="1850" y="1538"/>
                </a:lnTo>
                <a:lnTo>
                  <a:pt x="1834" y="1525"/>
                </a:lnTo>
                <a:lnTo>
                  <a:pt x="1819" y="1512"/>
                </a:lnTo>
                <a:lnTo>
                  <a:pt x="1804" y="1498"/>
                </a:lnTo>
                <a:lnTo>
                  <a:pt x="1790" y="1483"/>
                </a:lnTo>
                <a:lnTo>
                  <a:pt x="1777" y="1468"/>
                </a:lnTo>
                <a:lnTo>
                  <a:pt x="1764" y="1452"/>
                </a:lnTo>
                <a:lnTo>
                  <a:pt x="1753" y="1436"/>
                </a:lnTo>
                <a:lnTo>
                  <a:pt x="1742" y="1418"/>
                </a:lnTo>
                <a:lnTo>
                  <a:pt x="1732" y="1401"/>
                </a:lnTo>
                <a:lnTo>
                  <a:pt x="1723" y="1383"/>
                </a:lnTo>
                <a:lnTo>
                  <a:pt x="1714" y="1365"/>
                </a:lnTo>
                <a:lnTo>
                  <a:pt x="1707" y="1345"/>
                </a:lnTo>
                <a:lnTo>
                  <a:pt x="1700" y="1326"/>
                </a:lnTo>
                <a:lnTo>
                  <a:pt x="1694" y="1306"/>
                </a:lnTo>
                <a:lnTo>
                  <a:pt x="1690" y="1286"/>
                </a:lnTo>
                <a:lnTo>
                  <a:pt x="1686" y="1265"/>
                </a:lnTo>
                <a:lnTo>
                  <a:pt x="1683" y="1244"/>
                </a:lnTo>
                <a:lnTo>
                  <a:pt x="1682" y="1223"/>
                </a:lnTo>
                <a:lnTo>
                  <a:pt x="1681" y="1201"/>
                </a:lnTo>
                <a:lnTo>
                  <a:pt x="1681" y="1201"/>
                </a:lnTo>
                <a:lnTo>
                  <a:pt x="1682" y="1179"/>
                </a:lnTo>
                <a:lnTo>
                  <a:pt x="1683" y="1158"/>
                </a:lnTo>
                <a:lnTo>
                  <a:pt x="1686" y="1137"/>
                </a:lnTo>
                <a:lnTo>
                  <a:pt x="1690" y="1117"/>
                </a:lnTo>
                <a:lnTo>
                  <a:pt x="1694" y="1096"/>
                </a:lnTo>
                <a:lnTo>
                  <a:pt x="1700" y="1077"/>
                </a:lnTo>
                <a:lnTo>
                  <a:pt x="1707" y="1057"/>
                </a:lnTo>
                <a:lnTo>
                  <a:pt x="1714" y="1037"/>
                </a:lnTo>
                <a:lnTo>
                  <a:pt x="1723" y="1019"/>
                </a:lnTo>
                <a:lnTo>
                  <a:pt x="1732" y="1001"/>
                </a:lnTo>
                <a:lnTo>
                  <a:pt x="1742" y="984"/>
                </a:lnTo>
                <a:lnTo>
                  <a:pt x="1753" y="966"/>
                </a:lnTo>
                <a:lnTo>
                  <a:pt x="1764" y="950"/>
                </a:lnTo>
                <a:lnTo>
                  <a:pt x="1777" y="935"/>
                </a:lnTo>
                <a:lnTo>
                  <a:pt x="1790" y="919"/>
                </a:lnTo>
                <a:lnTo>
                  <a:pt x="1804" y="905"/>
                </a:lnTo>
                <a:lnTo>
                  <a:pt x="1819" y="890"/>
                </a:lnTo>
                <a:lnTo>
                  <a:pt x="1834" y="877"/>
                </a:lnTo>
                <a:lnTo>
                  <a:pt x="1850" y="865"/>
                </a:lnTo>
                <a:lnTo>
                  <a:pt x="1866" y="853"/>
                </a:lnTo>
                <a:lnTo>
                  <a:pt x="1884" y="842"/>
                </a:lnTo>
                <a:lnTo>
                  <a:pt x="1901" y="833"/>
                </a:lnTo>
                <a:lnTo>
                  <a:pt x="1919" y="823"/>
                </a:lnTo>
                <a:lnTo>
                  <a:pt x="1937" y="814"/>
                </a:lnTo>
                <a:lnTo>
                  <a:pt x="1957" y="807"/>
                </a:lnTo>
                <a:lnTo>
                  <a:pt x="1976" y="801"/>
                </a:lnTo>
                <a:lnTo>
                  <a:pt x="1996" y="795"/>
                </a:lnTo>
                <a:lnTo>
                  <a:pt x="2016" y="790"/>
                </a:lnTo>
                <a:lnTo>
                  <a:pt x="2037" y="786"/>
                </a:lnTo>
                <a:lnTo>
                  <a:pt x="2058" y="783"/>
                </a:lnTo>
                <a:lnTo>
                  <a:pt x="2079" y="782"/>
                </a:lnTo>
                <a:lnTo>
                  <a:pt x="2101" y="781"/>
                </a:lnTo>
                <a:lnTo>
                  <a:pt x="2101" y="781"/>
                </a:lnTo>
                <a:lnTo>
                  <a:pt x="2122" y="782"/>
                </a:lnTo>
                <a:lnTo>
                  <a:pt x="2144" y="783"/>
                </a:lnTo>
                <a:lnTo>
                  <a:pt x="2165" y="786"/>
                </a:lnTo>
                <a:lnTo>
                  <a:pt x="2185" y="790"/>
                </a:lnTo>
                <a:lnTo>
                  <a:pt x="2206" y="795"/>
                </a:lnTo>
                <a:lnTo>
                  <a:pt x="2225" y="801"/>
                </a:lnTo>
                <a:lnTo>
                  <a:pt x="2245" y="807"/>
                </a:lnTo>
                <a:lnTo>
                  <a:pt x="2265" y="814"/>
                </a:lnTo>
                <a:lnTo>
                  <a:pt x="2283" y="823"/>
                </a:lnTo>
                <a:lnTo>
                  <a:pt x="2301" y="833"/>
                </a:lnTo>
                <a:lnTo>
                  <a:pt x="2318" y="842"/>
                </a:lnTo>
                <a:lnTo>
                  <a:pt x="2336" y="853"/>
                </a:lnTo>
                <a:lnTo>
                  <a:pt x="2352" y="865"/>
                </a:lnTo>
                <a:lnTo>
                  <a:pt x="2367" y="877"/>
                </a:lnTo>
                <a:lnTo>
                  <a:pt x="2383" y="890"/>
                </a:lnTo>
                <a:lnTo>
                  <a:pt x="2397" y="905"/>
                </a:lnTo>
                <a:lnTo>
                  <a:pt x="2412" y="919"/>
                </a:lnTo>
                <a:lnTo>
                  <a:pt x="2425" y="935"/>
                </a:lnTo>
                <a:lnTo>
                  <a:pt x="2437" y="950"/>
                </a:lnTo>
                <a:lnTo>
                  <a:pt x="2449" y="966"/>
                </a:lnTo>
                <a:lnTo>
                  <a:pt x="2460" y="984"/>
                </a:lnTo>
                <a:lnTo>
                  <a:pt x="2469" y="1001"/>
                </a:lnTo>
                <a:lnTo>
                  <a:pt x="2479" y="1019"/>
                </a:lnTo>
                <a:lnTo>
                  <a:pt x="2488" y="1037"/>
                </a:lnTo>
                <a:lnTo>
                  <a:pt x="2495" y="1057"/>
                </a:lnTo>
                <a:lnTo>
                  <a:pt x="2501" y="1077"/>
                </a:lnTo>
                <a:lnTo>
                  <a:pt x="2507" y="1096"/>
                </a:lnTo>
                <a:lnTo>
                  <a:pt x="2512" y="1117"/>
                </a:lnTo>
                <a:lnTo>
                  <a:pt x="2516" y="1137"/>
                </a:lnTo>
                <a:lnTo>
                  <a:pt x="2519" y="1158"/>
                </a:lnTo>
                <a:lnTo>
                  <a:pt x="2520" y="1179"/>
                </a:lnTo>
                <a:lnTo>
                  <a:pt x="2521" y="1201"/>
                </a:lnTo>
                <a:lnTo>
                  <a:pt x="2521" y="1201"/>
                </a:lnTo>
                <a:lnTo>
                  <a:pt x="2520" y="1223"/>
                </a:lnTo>
                <a:lnTo>
                  <a:pt x="2519" y="1244"/>
                </a:lnTo>
                <a:lnTo>
                  <a:pt x="2516" y="1265"/>
                </a:lnTo>
                <a:lnTo>
                  <a:pt x="2512" y="1286"/>
                </a:lnTo>
                <a:lnTo>
                  <a:pt x="2507" y="1306"/>
                </a:lnTo>
                <a:lnTo>
                  <a:pt x="2501" y="1326"/>
                </a:lnTo>
                <a:lnTo>
                  <a:pt x="2495" y="1345"/>
                </a:lnTo>
                <a:lnTo>
                  <a:pt x="2488" y="1365"/>
                </a:lnTo>
                <a:lnTo>
                  <a:pt x="2479" y="1383"/>
                </a:lnTo>
                <a:lnTo>
                  <a:pt x="2469" y="1401"/>
                </a:lnTo>
                <a:lnTo>
                  <a:pt x="2460" y="1418"/>
                </a:lnTo>
                <a:lnTo>
                  <a:pt x="2449" y="1436"/>
                </a:lnTo>
                <a:lnTo>
                  <a:pt x="2437" y="1452"/>
                </a:lnTo>
                <a:lnTo>
                  <a:pt x="2425" y="1468"/>
                </a:lnTo>
                <a:lnTo>
                  <a:pt x="2412" y="1483"/>
                </a:lnTo>
                <a:lnTo>
                  <a:pt x="2397" y="1498"/>
                </a:lnTo>
                <a:lnTo>
                  <a:pt x="2383" y="1512"/>
                </a:lnTo>
                <a:lnTo>
                  <a:pt x="2367" y="1525"/>
                </a:lnTo>
                <a:lnTo>
                  <a:pt x="2352" y="1538"/>
                </a:lnTo>
                <a:lnTo>
                  <a:pt x="2336" y="1549"/>
                </a:lnTo>
                <a:lnTo>
                  <a:pt x="2318" y="1560"/>
                </a:lnTo>
                <a:lnTo>
                  <a:pt x="2301" y="1570"/>
                </a:lnTo>
                <a:lnTo>
                  <a:pt x="2283" y="1579"/>
                </a:lnTo>
                <a:lnTo>
                  <a:pt x="2265" y="1588"/>
                </a:lnTo>
                <a:lnTo>
                  <a:pt x="2245" y="1595"/>
                </a:lnTo>
                <a:lnTo>
                  <a:pt x="2225" y="1601"/>
                </a:lnTo>
                <a:lnTo>
                  <a:pt x="2206" y="1608"/>
                </a:lnTo>
                <a:lnTo>
                  <a:pt x="2185" y="1612"/>
                </a:lnTo>
                <a:lnTo>
                  <a:pt x="2165" y="1616"/>
                </a:lnTo>
                <a:lnTo>
                  <a:pt x="2144" y="1619"/>
                </a:lnTo>
                <a:lnTo>
                  <a:pt x="2122" y="1620"/>
                </a:lnTo>
                <a:lnTo>
                  <a:pt x="2101" y="1621"/>
                </a:lnTo>
                <a:lnTo>
                  <a:pt x="2101" y="1621"/>
                </a:lnTo>
                <a:close/>
                <a:moveTo>
                  <a:pt x="1460" y="2388"/>
                </a:moveTo>
                <a:lnTo>
                  <a:pt x="1395" y="2187"/>
                </a:lnTo>
                <a:lnTo>
                  <a:pt x="1204" y="2249"/>
                </a:lnTo>
                <a:lnTo>
                  <a:pt x="1132" y="2143"/>
                </a:lnTo>
                <a:lnTo>
                  <a:pt x="1250" y="1981"/>
                </a:lnTo>
                <a:lnTo>
                  <a:pt x="1079" y="1858"/>
                </a:lnTo>
                <a:lnTo>
                  <a:pt x="961" y="2019"/>
                </a:lnTo>
                <a:lnTo>
                  <a:pt x="840" y="1976"/>
                </a:lnTo>
                <a:lnTo>
                  <a:pt x="840" y="1776"/>
                </a:lnTo>
                <a:lnTo>
                  <a:pt x="630" y="1776"/>
                </a:lnTo>
                <a:lnTo>
                  <a:pt x="630" y="1976"/>
                </a:lnTo>
                <a:lnTo>
                  <a:pt x="506" y="2012"/>
                </a:lnTo>
                <a:lnTo>
                  <a:pt x="389" y="1852"/>
                </a:lnTo>
                <a:lnTo>
                  <a:pt x="219" y="1975"/>
                </a:lnTo>
                <a:lnTo>
                  <a:pt x="337" y="2137"/>
                </a:lnTo>
                <a:lnTo>
                  <a:pt x="258" y="2239"/>
                </a:lnTo>
                <a:lnTo>
                  <a:pt x="68" y="2177"/>
                </a:lnTo>
                <a:lnTo>
                  <a:pt x="3" y="2376"/>
                </a:lnTo>
                <a:lnTo>
                  <a:pt x="192" y="2438"/>
                </a:lnTo>
                <a:lnTo>
                  <a:pt x="189" y="2567"/>
                </a:lnTo>
                <a:lnTo>
                  <a:pt x="0" y="2629"/>
                </a:lnTo>
                <a:lnTo>
                  <a:pt x="65" y="2829"/>
                </a:lnTo>
                <a:lnTo>
                  <a:pt x="254" y="2768"/>
                </a:lnTo>
                <a:lnTo>
                  <a:pt x="327" y="2874"/>
                </a:lnTo>
                <a:lnTo>
                  <a:pt x="210" y="3034"/>
                </a:lnTo>
                <a:lnTo>
                  <a:pt x="380" y="3159"/>
                </a:lnTo>
                <a:lnTo>
                  <a:pt x="497" y="2997"/>
                </a:lnTo>
                <a:lnTo>
                  <a:pt x="619" y="3040"/>
                </a:lnTo>
                <a:lnTo>
                  <a:pt x="619" y="3240"/>
                </a:lnTo>
                <a:lnTo>
                  <a:pt x="830" y="3240"/>
                </a:lnTo>
                <a:lnTo>
                  <a:pt x="830" y="3040"/>
                </a:lnTo>
                <a:lnTo>
                  <a:pt x="953" y="3003"/>
                </a:lnTo>
                <a:lnTo>
                  <a:pt x="1069" y="3165"/>
                </a:lnTo>
                <a:lnTo>
                  <a:pt x="1240" y="3041"/>
                </a:lnTo>
                <a:lnTo>
                  <a:pt x="1123" y="2880"/>
                </a:lnTo>
                <a:lnTo>
                  <a:pt x="1201" y="2778"/>
                </a:lnTo>
                <a:lnTo>
                  <a:pt x="1391" y="2840"/>
                </a:lnTo>
                <a:lnTo>
                  <a:pt x="1456" y="2639"/>
                </a:lnTo>
                <a:lnTo>
                  <a:pt x="1266" y="2577"/>
                </a:lnTo>
                <a:lnTo>
                  <a:pt x="1270" y="2450"/>
                </a:lnTo>
                <a:lnTo>
                  <a:pt x="1460" y="2388"/>
                </a:lnTo>
                <a:close/>
                <a:moveTo>
                  <a:pt x="718" y="2679"/>
                </a:moveTo>
                <a:lnTo>
                  <a:pt x="718" y="2679"/>
                </a:lnTo>
                <a:lnTo>
                  <a:pt x="701" y="2678"/>
                </a:lnTo>
                <a:lnTo>
                  <a:pt x="684" y="2676"/>
                </a:lnTo>
                <a:lnTo>
                  <a:pt x="668" y="2672"/>
                </a:lnTo>
                <a:lnTo>
                  <a:pt x="652" y="2666"/>
                </a:lnTo>
                <a:lnTo>
                  <a:pt x="637" y="2658"/>
                </a:lnTo>
                <a:lnTo>
                  <a:pt x="623" y="2650"/>
                </a:lnTo>
                <a:lnTo>
                  <a:pt x="609" y="2640"/>
                </a:lnTo>
                <a:lnTo>
                  <a:pt x="598" y="2630"/>
                </a:lnTo>
                <a:lnTo>
                  <a:pt x="587" y="2617"/>
                </a:lnTo>
                <a:lnTo>
                  <a:pt x="576" y="2604"/>
                </a:lnTo>
                <a:lnTo>
                  <a:pt x="568" y="2590"/>
                </a:lnTo>
                <a:lnTo>
                  <a:pt x="561" y="2575"/>
                </a:lnTo>
                <a:lnTo>
                  <a:pt x="555" y="2559"/>
                </a:lnTo>
                <a:lnTo>
                  <a:pt x="551" y="2543"/>
                </a:lnTo>
                <a:lnTo>
                  <a:pt x="549" y="2526"/>
                </a:lnTo>
                <a:lnTo>
                  <a:pt x="548" y="2508"/>
                </a:lnTo>
                <a:lnTo>
                  <a:pt x="548" y="2508"/>
                </a:lnTo>
                <a:lnTo>
                  <a:pt x="549" y="2491"/>
                </a:lnTo>
                <a:lnTo>
                  <a:pt x="551" y="2474"/>
                </a:lnTo>
                <a:lnTo>
                  <a:pt x="555" y="2458"/>
                </a:lnTo>
                <a:lnTo>
                  <a:pt x="561" y="2441"/>
                </a:lnTo>
                <a:lnTo>
                  <a:pt x="568" y="2427"/>
                </a:lnTo>
                <a:lnTo>
                  <a:pt x="576" y="2413"/>
                </a:lnTo>
                <a:lnTo>
                  <a:pt x="587" y="2399"/>
                </a:lnTo>
                <a:lnTo>
                  <a:pt x="598" y="2388"/>
                </a:lnTo>
                <a:lnTo>
                  <a:pt x="609" y="2376"/>
                </a:lnTo>
                <a:lnTo>
                  <a:pt x="623" y="2366"/>
                </a:lnTo>
                <a:lnTo>
                  <a:pt x="637" y="2358"/>
                </a:lnTo>
                <a:lnTo>
                  <a:pt x="652" y="2351"/>
                </a:lnTo>
                <a:lnTo>
                  <a:pt x="668" y="2345"/>
                </a:lnTo>
                <a:lnTo>
                  <a:pt x="684" y="2340"/>
                </a:lnTo>
                <a:lnTo>
                  <a:pt x="701" y="2338"/>
                </a:lnTo>
                <a:lnTo>
                  <a:pt x="718" y="2337"/>
                </a:lnTo>
                <a:lnTo>
                  <a:pt x="718" y="2337"/>
                </a:lnTo>
                <a:lnTo>
                  <a:pt x="736" y="2338"/>
                </a:lnTo>
                <a:lnTo>
                  <a:pt x="752" y="2340"/>
                </a:lnTo>
                <a:lnTo>
                  <a:pt x="769" y="2345"/>
                </a:lnTo>
                <a:lnTo>
                  <a:pt x="785" y="2351"/>
                </a:lnTo>
                <a:lnTo>
                  <a:pt x="800" y="2358"/>
                </a:lnTo>
                <a:lnTo>
                  <a:pt x="814" y="2366"/>
                </a:lnTo>
                <a:lnTo>
                  <a:pt x="828" y="2376"/>
                </a:lnTo>
                <a:lnTo>
                  <a:pt x="839" y="2388"/>
                </a:lnTo>
                <a:lnTo>
                  <a:pt x="850" y="2399"/>
                </a:lnTo>
                <a:lnTo>
                  <a:pt x="861" y="2413"/>
                </a:lnTo>
                <a:lnTo>
                  <a:pt x="869" y="2427"/>
                </a:lnTo>
                <a:lnTo>
                  <a:pt x="876" y="2441"/>
                </a:lnTo>
                <a:lnTo>
                  <a:pt x="882" y="2458"/>
                </a:lnTo>
                <a:lnTo>
                  <a:pt x="886" y="2474"/>
                </a:lnTo>
                <a:lnTo>
                  <a:pt x="888" y="2491"/>
                </a:lnTo>
                <a:lnTo>
                  <a:pt x="889" y="2508"/>
                </a:lnTo>
                <a:lnTo>
                  <a:pt x="889" y="2508"/>
                </a:lnTo>
                <a:lnTo>
                  <a:pt x="888" y="2526"/>
                </a:lnTo>
                <a:lnTo>
                  <a:pt x="886" y="2543"/>
                </a:lnTo>
                <a:lnTo>
                  <a:pt x="882" y="2559"/>
                </a:lnTo>
                <a:lnTo>
                  <a:pt x="876" y="2575"/>
                </a:lnTo>
                <a:lnTo>
                  <a:pt x="869" y="2590"/>
                </a:lnTo>
                <a:lnTo>
                  <a:pt x="861" y="2604"/>
                </a:lnTo>
                <a:lnTo>
                  <a:pt x="850" y="2617"/>
                </a:lnTo>
                <a:lnTo>
                  <a:pt x="839" y="2630"/>
                </a:lnTo>
                <a:lnTo>
                  <a:pt x="828" y="2640"/>
                </a:lnTo>
                <a:lnTo>
                  <a:pt x="814" y="2650"/>
                </a:lnTo>
                <a:lnTo>
                  <a:pt x="800" y="2658"/>
                </a:lnTo>
                <a:lnTo>
                  <a:pt x="785" y="2666"/>
                </a:lnTo>
                <a:lnTo>
                  <a:pt x="769" y="2672"/>
                </a:lnTo>
                <a:lnTo>
                  <a:pt x="752" y="2676"/>
                </a:lnTo>
                <a:lnTo>
                  <a:pt x="736" y="2678"/>
                </a:lnTo>
                <a:lnTo>
                  <a:pt x="718" y="2679"/>
                </a:lnTo>
                <a:lnTo>
                  <a:pt x="718" y="2679"/>
                </a:lnTo>
                <a:close/>
              </a:path>
            </a:pathLst>
          </a:custGeom>
          <a:pattFill prst="wdUpDiag">
            <a:fgClr>
              <a:schemeClr val="accent6">
                <a:lumMod val="60000"/>
                <a:lumOff val="40000"/>
              </a:schemeClr>
            </a:fgClr>
            <a:bgClr>
              <a:schemeClr val="bg1"/>
            </a:bgClr>
          </a:patt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dirty="0"/>
          </a:p>
        </p:txBody>
      </p:sp>
      <p:grpSp>
        <p:nvGrpSpPr>
          <p:cNvPr id="56" name="Group 365" descr="Icon of lightbulb"/>
          <p:cNvGrpSpPr>
            <a:grpSpLocks noChangeAspect="1"/>
          </p:cNvGrpSpPr>
          <p:nvPr/>
        </p:nvGrpSpPr>
        <p:grpSpPr>
          <a:xfrm>
            <a:off x="10849057" y="1469047"/>
            <a:ext cx="463383" cy="816853"/>
            <a:chOff x="5102225" y="1727200"/>
            <a:chExt cx="2289175" cy="4035425"/>
          </a:xfrm>
          <a:solidFill>
            <a:srgbClr val="FFFFFF"/>
          </a:solidFill>
        </p:grpSpPr>
        <p:sp>
          <p:nvSpPr>
            <p:cNvPr id="57" name="Freeform 44">
              <a:extLst>
                <a:ext uri="{C183D7F6-B498-43B3-948B-1728B52AA6E4}">
                  <adec:decorative xmlns:adec="http://schemas.microsoft.com/office/drawing/2017/decorative" val="1"/>
                </a:ext>
              </a:extLst>
            </p:cNvPr>
            <p:cNvSpPr>
              <a:spLocks/>
            </p:cNvSpPr>
            <p:nvPr/>
          </p:nvSpPr>
          <p:spPr bwMode="auto">
            <a:xfrm>
              <a:off x="5689600" y="4699000"/>
              <a:ext cx="1101725" cy="1063625"/>
            </a:xfrm>
            <a:custGeom>
              <a:avLst/>
              <a:gdLst/>
              <a:ahLst/>
              <a:cxnLst>
                <a:cxn ang="0">
                  <a:pos x="676" y="298"/>
                </a:cxn>
                <a:cxn ang="0">
                  <a:pos x="688" y="276"/>
                </a:cxn>
                <a:cxn ang="0">
                  <a:pos x="694" y="246"/>
                </a:cxn>
                <a:cxn ang="0">
                  <a:pos x="688" y="216"/>
                </a:cxn>
                <a:cxn ang="0">
                  <a:pos x="676" y="192"/>
                </a:cxn>
                <a:cxn ang="0">
                  <a:pos x="684" y="180"/>
                </a:cxn>
                <a:cxn ang="0">
                  <a:pos x="692" y="152"/>
                </a:cxn>
                <a:cxn ang="0">
                  <a:pos x="692" y="122"/>
                </a:cxn>
                <a:cxn ang="0">
                  <a:pos x="684" y="94"/>
                </a:cxn>
                <a:cxn ang="0">
                  <a:pos x="676" y="84"/>
                </a:cxn>
                <a:cxn ang="0">
                  <a:pos x="688" y="64"/>
                </a:cxn>
                <a:cxn ang="0">
                  <a:pos x="692" y="42"/>
                </a:cxn>
                <a:cxn ang="0">
                  <a:pos x="688" y="18"/>
                </a:cxn>
                <a:cxn ang="0">
                  <a:pos x="676" y="0"/>
                </a:cxn>
                <a:cxn ang="0">
                  <a:pos x="16" y="0"/>
                </a:cxn>
                <a:cxn ang="0">
                  <a:pos x="6" y="16"/>
                </a:cxn>
                <a:cxn ang="0">
                  <a:pos x="4" y="34"/>
                </a:cxn>
                <a:cxn ang="0">
                  <a:pos x="6" y="50"/>
                </a:cxn>
                <a:cxn ang="0">
                  <a:pos x="16" y="66"/>
                </a:cxn>
                <a:cxn ang="0">
                  <a:pos x="10" y="78"/>
                </a:cxn>
                <a:cxn ang="0">
                  <a:pos x="2" y="102"/>
                </a:cxn>
                <a:cxn ang="0">
                  <a:pos x="2" y="128"/>
                </a:cxn>
                <a:cxn ang="0">
                  <a:pos x="10" y="150"/>
                </a:cxn>
                <a:cxn ang="0">
                  <a:pos x="16" y="160"/>
                </a:cxn>
                <a:cxn ang="0">
                  <a:pos x="6" y="186"/>
                </a:cxn>
                <a:cxn ang="0">
                  <a:pos x="2" y="216"/>
                </a:cxn>
                <a:cxn ang="0">
                  <a:pos x="6" y="244"/>
                </a:cxn>
                <a:cxn ang="0">
                  <a:pos x="16" y="268"/>
                </a:cxn>
                <a:cxn ang="0">
                  <a:pos x="8" y="278"/>
                </a:cxn>
                <a:cxn ang="0">
                  <a:pos x="0" y="304"/>
                </a:cxn>
                <a:cxn ang="0">
                  <a:pos x="2" y="332"/>
                </a:cxn>
                <a:cxn ang="0">
                  <a:pos x="8" y="356"/>
                </a:cxn>
                <a:cxn ang="0">
                  <a:pos x="16" y="368"/>
                </a:cxn>
                <a:cxn ang="0">
                  <a:pos x="4" y="390"/>
                </a:cxn>
                <a:cxn ang="0">
                  <a:pos x="2" y="414"/>
                </a:cxn>
                <a:cxn ang="0">
                  <a:pos x="4" y="436"/>
                </a:cxn>
                <a:cxn ang="0">
                  <a:pos x="16" y="454"/>
                </a:cxn>
                <a:cxn ang="0">
                  <a:pos x="134" y="620"/>
                </a:cxn>
                <a:cxn ang="0">
                  <a:pos x="184" y="628"/>
                </a:cxn>
                <a:cxn ang="0">
                  <a:pos x="198" y="638"/>
                </a:cxn>
                <a:cxn ang="0">
                  <a:pos x="234" y="654"/>
                </a:cxn>
                <a:cxn ang="0">
                  <a:pos x="274" y="664"/>
                </a:cxn>
                <a:cxn ang="0">
                  <a:pos x="318" y="670"/>
                </a:cxn>
                <a:cxn ang="0">
                  <a:pos x="362" y="670"/>
                </a:cxn>
                <a:cxn ang="0">
                  <a:pos x="406" y="664"/>
                </a:cxn>
                <a:cxn ang="0">
                  <a:pos x="444" y="654"/>
                </a:cxn>
                <a:cxn ang="0">
                  <a:pos x="478" y="638"/>
                </a:cxn>
                <a:cxn ang="0">
                  <a:pos x="492" y="620"/>
                </a:cxn>
                <a:cxn ang="0">
                  <a:pos x="650" y="454"/>
                </a:cxn>
                <a:cxn ang="0">
                  <a:pos x="676" y="454"/>
                </a:cxn>
                <a:cxn ang="0">
                  <a:pos x="686" y="444"/>
                </a:cxn>
                <a:cxn ang="0">
                  <a:pos x="690" y="428"/>
                </a:cxn>
                <a:cxn ang="0">
                  <a:pos x="686" y="412"/>
                </a:cxn>
                <a:cxn ang="0">
                  <a:pos x="676" y="398"/>
                </a:cxn>
                <a:cxn ang="0">
                  <a:pos x="684" y="386"/>
                </a:cxn>
                <a:cxn ang="0">
                  <a:pos x="694" y="360"/>
                </a:cxn>
                <a:cxn ang="0">
                  <a:pos x="694" y="332"/>
                </a:cxn>
                <a:cxn ang="0">
                  <a:pos x="684" y="308"/>
                </a:cxn>
                <a:cxn ang="0">
                  <a:pos x="676" y="298"/>
                </a:cxn>
              </a:cxnLst>
              <a:rect l="0" t="0" r="r" b="b"/>
              <a:pathLst>
                <a:path w="694" h="670">
                  <a:moveTo>
                    <a:pt x="676" y="298"/>
                  </a:moveTo>
                  <a:lnTo>
                    <a:pt x="676" y="298"/>
                  </a:lnTo>
                  <a:lnTo>
                    <a:pt x="684" y="288"/>
                  </a:lnTo>
                  <a:lnTo>
                    <a:pt x="688" y="276"/>
                  </a:lnTo>
                  <a:lnTo>
                    <a:pt x="692" y="262"/>
                  </a:lnTo>
                  <a:lnTo>
                    <a:pt x="694" y="246"/>
                  </a:lnTo>
                  <a:lnTo>
                    <a:pt x="692" y="232"/>
                  </a:lnTo>
                  <a:lnTo>
                    <a:pt x="688" y="216"/>
                  </a:lnTo>
                  <a:lnTo>
                    <a:pt x="684" y="202"/>
                  </a:lnTo>
                  <a:lnTo>
                    <a:pt x="676" y="192"/>
                  </a:lnTo>
                  <a:lnTo>
                    <a:pt x="676" y="192"/>
                  </a:lnTo>
                  <a:lnTo>
                    <a:pt x="684" y="180"/>
                  </a:lnTo>
                  <a:lnTo>
                    <a:pt x="688" y="166"/>
                  </a:lnTo>
                  <a:lnTo>
                    <a:pt x="692" y="152"/>
                  </a:lnTo>
                  <a:lnTo>
                    <a:pt x="694" y="136"/>
                  </a:lnTo>
                  <a:lnTo>
                    <a:pt x="692" y="122"/>
                  </a:lnTo>
                  <a:lnTo>
                    <a:pt x="688" y="108"/>
                  </a:lnTo>
                  <a:lnTo>
                    <a:pt x="684" y="94"/>
                  </a:lnTo>
                  <a:lnTo>
                    <a:pt x="676" y="84"/>
                  </a:lnTo>
                  <a:lnTo>
                    <a:pt x="676" y="84"/>
                  </a:lnTo>
                  <a:lnTo>
                    <a:pt x="682" y="76"/>
                  </a:lnTo>
                  <a:lnTo>
                    <a:pt x="688" y="64"/>
                  </a:lnTo>
                  <a:lnTo>
                    <a:pt x="690" y="54"/>
                  </a:lnTo>
                  <a:lnTo>
                    <a:pt x="692" y="42"/>
                  </a:lnTo>
                  <a:lnTo>
                    <a:pt x="692" y="30"/>
                  </a:lnTo>
                  <a:lnTo>
                    <a:pt x="688" y="18"/>
                  </a:lnTo>
                  <a:lnTo>
                    <a:pt x="684" y="8"/>
                  </a:lnTo>
                  <a:lnTo>
                    <a:pt x="676" y="0"/>
                  </a:lnTo>
                  <a:lnTo>
                    <a:pt x="16" y="0"/>
                  </a:lnTo>
                  <a:lnTo>
                    <a:pt x="16" y="0"/>
                  </a:lnTo>
                  <a:lnTo>
                    <a:pt x="10" y="8"/>
                  </a:lnTo>
                  <a:lnTo>
                    <a:pt x="6" y="16"/>
                  </a:lnTo>
                  <a:lnTo>
                    <a:pt x="4" y="24"/>
                  </a:lnTo>
                  <a:lnTo>
                    <a:pt x="4" y="34"/>
                  </a:lnTo>
                  <a:lnTo>
                    <a:pt x="4" y="42"/>
                  </a:lnTo>
                  <a:lnTo>
                    <a:pt x="6" y="50"/>
                  </a:lnTo>
                  <a:lnTo>
                    <a:pt x="10" y="58"/>
                  </a:lnTo>
                  <a:lnTo>
                    <a:pt x="16" y="66"/>
                  </a:lnTo>
                  <a:lnTo>
                    <a:pt x="16" y="66"/>
                  </a:lnTo>
                  <a:lnTo>
                    <a:pt x="10" y="78"/>
                  </a:lnTo>
                  <a:lnTo>
                    <a:pt x="4" y="90"/>
                  </a:lnTo>
                  <a:lnTo>
                    <a:pt x="2" y="102"/>
                  </a:lnTo>
                  <a:lnTo>
                    <a:pt x="2" y="114"/>
                  </a:lnTo>
                  <a:lnTo>
                    <a:pt x="2" y="128"/>
                  </a:lnTo>
                  <a:lnTo>
                    <a:pt x="4" y="140"/>
                  </a:lnTo>
                  <a:lnTo>
                    <a:pt x="10" y="150"/>
                  </a:lnTo>
                  <a:lnTo>
                    <a:pt x="16" y="160"/>
                  </a:lnTo>
                  <a:lnTo>
                    <a:pt x="16" y="160"/>
                  </a:lnTo>
                  <a:lnTo>
                    <a:pt x="10" y="174"/>
                  </a:lnTo>
                  <a:lnTo>
                    <a:pt x="6" y="186"/>
                  </a:lnTo>
                  <a:lnTo>
                    <a:pt x="2" y="202"/>
                  </a:lnTo>
                  <a:lnTo>
                    <a:pt x="2" y="216"/>
                  </a:lnTo>
                  <a:lnTo>
                    <a:pt x="4" y="230"/>
                  </a:lnTo>
                  <a:lnTo>
                    <a:pt x="6" y="244"/>
                  </a:lnTo>
                  <a:lnTo>
                    <a:pt x="10" y="258"/>
                  </a:lnTo>
                  <a:lnTo>
                    <a:pt x="16" y="268"/>
                  </a:lnTo>
                  <a:lnTo>
                    <a:pt x="16" y="268"/>
                  </a:lnTo>
                  <a:lnTo>
                    <a:pt x="8" y="278"/>
                  </a:lnTo>
                  <a:lnTo>
                    <a:pt x="4" y="290"/>
                  </a:lnTo>
                  <a:lnTo>
                    <a:pt x="0" y="304"/>
                  </a:lnTo>
                  <a:lnTo>
                    <a:pt x="0" y="318"/>
                  </a:lnTo>
                  <a:lnTo>
                    <a:pt x="2" y="332"/>
                  </a:lnTo>
                  <a:lnTo>
                    <a:pt x="4" y="344"/>
                  </a:lnTo>
                  <a:lnTo>
                    <a:pt x="8" y="356"/>
                  </a:lnTo>
                  <a:lnTo>
                    <a:pt x="16" y="368"/>
                  </a:lnTo>
                  <a:lnTo>
                    <a:pt x="16" y="368"/>
                  </a:lnTo>
                  <a:lnTo>
                    <a:pt x="10" y="378"/>
                  </a:lnTo>
                  <a:lnTo>
                    <a:pt x="4" y="390"/>
                  </a:lnTo>
                  <a:lnTo>
                    <a:pt x="2" y="402"/>
                  </a:lnTo>
                  <a:lnTo>
                    <a:pt x="2" y="414"/>
                  </a:lnTo>
                  <a:lnTo>
                    <a:pt x="2" y="426"/>
                  </a:lnTo>
                  <a:lnTo>
                    <a:pt x="4" y="436"/>
                  </a:lnTo>
                  <a:lnTo>
                    <a:pt x="10" y="446"/>
                  </a:lnTo>
                  <a:lnTo>
                    <a:pt x="16" y="454"/>
                  </a:lnTo>
                  <a:lnTo>
                    <a:pt x="50" y="454"/>
                  </a:lnTo>
                  <a:lnTo>
                    <a:pt x="134" y="620"/>
                  </a:lnTo>
                  <a:lnTo>
                    <a:pt x="184" y="620"/>
                  </a:lnTo>
                  <a:lnTo>
                    <a:pt x="184" y="628"/>
                  </a:lnTo>
                  <a:lnTo>
                    <a:pt x="184" y="628"/>
                  </a:lnTo>
                  <a:lnTo>
                    <a:pt x="198" y="638"/>
                  </a:lnTo>
                  <a:lnTo>
                    <a:pt x="214" y="646"/>
                  </a:lnTo>
                  <a:lnTo>
                    <a:pt x="234" y="654"/>
                  </a:lnTo>
                  <a:lnTo>
                    <a:pt x="252" y="660"/>
                  </a:lnTo>
                  <a:lnTo>
                    <a:pt x="274" y="664"/>
                  </a:lnTo>
                  <a:lnTo>
                    <a:pt x="296" y="668"/>
                  </a:lnTo>
                  <a:lnTo>
                    <a:pt x="318" y="670"/>
                  </a:lnTo>
                  <a:lnTo>
                    <a:pt x="340" y="670"/>
                  </a:lnTo>
                  <a:lnTo>
                    <a:pt x="362" y="670"/>
                  </a:lnTo>
                  <a:lnTo>
                    <a:pt x="384" y="668"/>
                  </a:lnTo>
                  <a:lnTo>
                    <a:pt x="406" y="664"/>
                  </a:lnTo>
                  <a:lnTo>
                    <a:pt x="426" y="660"/>
                  </a:lnTo>
                  <a:lnTo>
                    <a:pt x="444" y="654"/>
                  </a:lnTo>
                  <a:lnTo>
                    <a:pt x="462" y="646"/>
                  </a:lnTo>
                  <a:lnTo>
                    <a:pt x="478" y="638"/>
                  </a:lnTo>
                  <a:lnTo>
                    <a:pt x="492" y="628"/>
                  </a:lnTo>
                  <a:lnTo>
                    <a:pt x="492" y="620"/>
                  </a:lnTo>
                  <a:lnTo>
                    <a:pt x="546" y="620"/>
                  </a:lnTo>
                  <a:lnTo>
                    <a:pt x="650" y="454"/>
                  </a:lnTo>
                  <a:lnTo>
                    <a:pt x="676" y="454"/>
                  </a:lnTo>
                  <a:lnTo>
                    <a:pt x="676" y="454"/>
                  </a:lnTo>
                  <a:lnTo>
                    <a:pt x="682" y="450"/>
                  </a:lnTo>
                  <a:lnTo>
                    <a:pt x="686" y="444"/>
                  </a:lnTo>
                  <a:lnTo>
                    <a:pt x="690" y="436"/>
                  </a:lnTo>
                  <a:lnTo>
                    <a:pt x="690" y="428"/>
                  </a:lnTo>
                  <a:lnTo>
                    <a:pt x="690" y="420"/>
                  </a:lnTo>
                  <a:lnTo>
                    <a:pt x="686" y="412"/>
                  </a:lnTo>
                  <a:lnTo>
                    <a:pt x="682" y="404"/>
                  </a:lnTo>
                  <a:lnTo>
                    <a:pt x="676" y="398"/>
                  </a:lnTo>
                  <a:lnTo>
                    <a:pt x="676" y="398"/>
                  </a:lnTo>
                  <a:lnTo>
                    <a:pt x="684" y="386"/>
                  </a:lnTo>
                  <a:lnTo>
                    <a:pt x="690" y="374"/>
                  </a:lnTo>
                  <a:lnTo>
                    <a:pt x="694" y="360"/>
                  </a:lnTo>
                  <a:lnTo>
                    <a:pt x="694" y="346"/>
                  </a:lnTo>
                  <a:lnTo>
                    <a:pt x="694" y="332"/>
                  </a:lnTo>
                  <a:lnTo>
                    <a:pt x="690" y="318"/>
                  </a:lnTo>
                  <a:lnTo>
                    <a:pt x="684" y="308"/>
                  </a:lnTo>
                  <a:lnTo>
                    <a:pt x="676" y="298"/>
                  </a:lnTo>
                  <a:lnTo>
                    <a:pt x="676" y="298"/>
                  </a:lnTo>
                  <a:close/>
                </a:path>
              </a:pathLst>
            </a:custGeom>
            <a:solidFill>
              <a:schemeClr val="accent4">
                <a:lumMod val="75000"/>
              </a:schemeClr>
            </a:solidFill>
            <a:ln w="6350" cap="flat" cmpd="sng" algn="ctr">
              <a:solidFill>
                <a:schemeClr val="tx1"/>
              </a:solidFill>
              <a:prstDash val="solid"/>
              <a:miter lim="800000"/>
              <a:headEnd type="none" w="med" len="med"/>
              <a:tailEnd type="none" w="med" len="med"/>
            </a:ln>
          </p:spPr>
          <p:txBody>
            <a:bodyPr lIns="0" tIns="18288" rIns="0" bIns="18288" anchor="ctr" anchorCtr="1">
              <a:noAutofit/>
            </a:bodyPr>
            <a:lstStyle/>
            <a:p>
              <a:pPr algn="ctr">
                <a:lnSpc>
                  <a:spcPct val="85000"/>
                </a:lnSpc>
                <a:spcBef>
                  <a:spcPct val="20000"/>
                </a:spcBef>
              </a:pPr>
              <a:endParaRPr lang="en-US" sz="800" b="1" dirty="0"/>
            </a:p>
          </p:txBody>
        </p:sp>
        <p:sp>
          <p:nvSpPr>
            <p:cNvPr id="58" name="Freeform 45">
              <a:extLst>
                <a:ext uri="{C183D7F6-B498-43B3-948B-1728B52AA6E4}">
                  <adec:decorative xmlns:adec="http://schemas.microsoft.com/office/drawing/2017/decorative" val="1"/>
                </a:ext>
              </a:extLst>
            </p:cNvPr>
            <p:cNvSpPr>
              <a:spLocks noEditPoints="1"/>
            </p:cNvSpPr>
            <p:nvPr/>
          </p:nvSpPr>
          <p:spPr bwMode="auto">
            <a:xfrm>
              <a:off x="5102225" y="1727200"/>
              <a:ext cx="2289175" cy="2886075"/>
            </a:xfrm>
            <a:custGeom>
              <a:avLst/>
              <a:gdLst/>
              <a:ahLst/>
              <a:cxnLst>
                <a:cxn ang="0">
                  <a:pos x="354" y="1670"/>
                </a:cxn>
                <a:cxn ang="0">
                  <a:pos x="286" y="1428"/>
                </a:cxn>
                <a:cxn ang="0">
                  <a:pos x="180" y="1218"/>
                </a:cxn>
                <a:cxn ang="0">
                  <a:pos x="80" y="1062"/>
                </a:cxn>
                <a:cxn ang="0">
                  <a:pos x="22" y="904"/>
                </a:cxn>
                <a:cxn ang="0">
                  <a:pos x="0" y="732"/>
                </a:cxn>
                <a:cxn ang="0">
                  <a:pos x="0" y="710"/>
                </a:cxn>
                <a:cxn ang="0">
                  <a:pos x="26" y="546"/>
                </a:cxn>
                <a:cxn ang="0">
                  <a:pos x="94" y="370"/>
                </a:cxn>
                <a:cxn ang="0">
                  <a:pos x="194" y="226"/>
                </a:cxn>
                <a:cxn ang="0">
                  <a:pos x="320" y="118"/>
                </a:cxn>
                <a:cxn ang="0">
                  <a:pos x="466" y="44"/>
                </a:cxn>
                <a:cxn ang="0">
                  <a:pos x="622" y="6"/>
                </a:cxn>
                <a:cxn ang="0">
                  <a:pos x="718" y="0"/>
                </a:cxn>
                <a:cxn ang="0">
                  <a:pos x="876" y="16"/>
                </a:cxn>
                <a:cxn ang="0">
                  <a:pos x="1030" y="68"/>
                </a:cxn>
                <a:cxn ang="0">
                  <a:pos x="1168" y="156"/>
                </a:cxn>
                <a:cxn ang="0">
                  <a:pos x="1286" y="278"/>
                </a:cxn>
                <a:cxn ang="0">
                  <a:pos x="1376" y="434"/>
                </a:cxn>
                <a:cxn ang="0">
                  <a:pos x="1432" y="624"/>
                </a:cxn>
                <a:cxn ang="0">
                  <a:pos x="1442" y="714"/>
                </a:cxn>
                <a:cxn ang="0">
                  <a:pos x="1424" y="900"/>
                </a:cxn>
                <a:cxn ang="0">
                  <a:pos x="1354" y="1082"/>
                </a:cxn>
                <a:cxn ang="0">
                  <a:pos x="1298" y="1154"/>
                </a:cxn>
                <a:cxn ang="0">
                  <a:pos x="1174" y="1348"/>
                </a:cxn>
                <a:cxn ang="0">
                  <a:pos x="1090" y="1570"/>
                </a:cxn>
                <a:cxn ang="0">
                  <a:pos x="1066" y="1758"/>
                </a:cxn>
                <a:cxn ang="0">
                  <a:pos x="368" y="1818"/>
                </a:cxn>
                <a:cxn ang="0">
                  <a:pos x="994" y="1634"/>
                </a:cxn>
                <a:cxn ang="0">
                  <a:pos x="1064" y="1394"/>
                </a:cxn>
                <a:cxn ang="0">
                  <a:pos x="1180" y="1182"/>
                </a:cxn>
                <a:cxn ang="0">
                  <a:pos x="1286" y="1038"/>
                </a:cxn>
                <a:cxn ang="0">
                  <a:pos x="1346" y="882"/>
                </a:cxn>
                <a:cxn ang="0">
                  <a:pos x="1362" y="716"/>
                </a:cxn>
                <a:cxn ang="0">
                  <a:pos x="1336" y="564"/>
                </a:cxn>
                <a:cxn ang="0">
                  <a:pos x="1274" y="406"/>
                </a:cxn>
                <a:cxn ang="0">
                  <a:pos x="1182" y="280"/>
                </a:cxn>
                <a:cxn ang="0">
                  <a:pos x="1070" y="184"/>
                </a:cxn>
                <a:cxn ang="0">
                  <a:pos x="942" y="120"/>
                </a:cxn>
                <a:cxn ang="0">
                  <a:pos x="804" y="86"/>
                </a:cxn>
                <a:cxn ang="0">
                  <a:pos x="690" y="82"/>
                </a:cxn>
                <a:cxn ang="0">
                  <a:pos x="548" y="104"/>
                </a:cxn>
                <a:cxn ang="0">
                  <a:pos x="414" y="156"/>
                </a:cxn>
                <a:cxn ang="0">
                  <a:pos x="296" y="238"/>
                </a:cxn>
                <a:cxn ang="0">
                  <a:pos x="198" y="352"/>
                </a:cxn>
                <a:cxn ang="0">
                  <a:pos x="126" y="498"/>
                </a:cxn>
                <a:cxn ang="0">
                  <a:pos x="86" y="676"/>
                </a:cxn>
                <a:cxn ang="0">
                  <a:pos x="82" y="732"/>
                </a:cxn>
                <a:cxn ang="0">
                  <a:pos x="92" y="846"/>
                </a:cxn>
                <a:cxn ang="0">
                  <a:pos x="152" y="1026"/>
                </a:cxn>
                <a:cxn ang="0">
                  <a:pos x="292" y="1252"/>
                </a:cxn>
                <a:cxn ang="0">
                  <a:pos x="390" y="1474"/>
                </a:cxn>
                <a:cxn ang="0">
                  <a:pos x="444" y="1736"/>
                </a:cxn>
              </a:cxnLst>
              <a:rect l="0" t="0" r="r" b="b"/>
              <a:pathLst>
                <a:path w="1442" h="1818">
                  <a:moveTo>
                    <a:pt x="368" y="1818"/>
                  </a:moveTo>
                  <a:lnTo>
                    <a:pt x="366" y="1778"/>
                  </a:lnTo>
                  <a:lnTo>
                    <a:pt x="366" y="1778"/>
                  </a:lnTo>
                  <a:lnTo>
                    <a:pt x="362" y="1724"/>
                  </a:lnTo>
                  <a:lnTo>
                    <a:pt x="354" y="1670"/>
                  </a:lnTo>
                  <a:lnTo>
                    <a:pt x="346" y="1618"/>
                  </a:lnTo>
                  <a:lnTo>
                    <a:pt x="334" y="1568"/>
                  </a:lnTo>
                  <a:lnTo>
                    <a:pt x="320" y="1520"/>
                  </a:lnTo>
                  <a:lnTo>
                    <a:pt x="304" y="1474"/>
                  </a:lnTo>
                  <a:lnTo>
                    <a:pt x="286" y="1428"/>
                  </a:lnTo>
                  <a:lnTo>
                    <a:pt x="268" y="1384"/>
                  </a:lnTo>
                  <a:lnTo>
                    <a:pt x="246" y="1342"/>
                  </a:lnTo>
                  <a:lnTo>
                    <a:pt x="226" y="1300"/>
                  </a:lnTo>
                  <a:lnTo>
                    <a:pt x="202" y="1258"/>
                  </a:lnTo>
                  <a:lnTo>
                    <a:pt x="180" y="1218"/>
                  </a:lnTo>
                  <a:lnTo>
                    <a:pt x="132" y="1142"/>
                  </a:lnTo>
                  <a:lnTo>
                    <a:pt x="82" y="1068"/>
                  </a:lnTo>
                  <a:lnTo>
                    <a:pt x="82" y="1068"/>
                  </a:lnTo>
                  <a:lnTo>
                    <a:pt x="80" y="1066"/>
                  </a:lnTo>
                  <a:lnTo>
                    <a:pt x="80" y="1062"/>
                  </a:lnTo>
                  <a:lnTo>
                    <a:pt x="80" y="1062"/>
                  </a:lnTo>
                  <a:lnTo>
                    <a:pt x="62" y="1024"/>
                  </a:lnTo>
                  <a:lnTo>
                    <a:pt x="48" y="986"/>
                  </a:lnTo>
                  <a:lnTo>
                    <a:pt x="34" y="946"/>
                  </a:lnTo>
                  <a:lnTo>
                    <a:pt x="22" y="904"/>
                  </a:lnTo>
                  <a:lnTo>
                    <a:pt x="14" y="862"/>
                  </a:lnTo>
                  <a:lnTo>
                    <a:pt x="6" y="820"/>
                  </a:lnTo>
                  <a:lnTo>
                    <a:pt x="2" y="778"/>
                  </a:lnTo>
                  <a:lnTo>
                    <a:pt x="0" y="732"/>
                  </a:lnTo>
                  <a:lnTo>
                    <a:pt x="0" y="732"/>
                  </a:lnTo>
                  <a:lnTo>
                    <a:pt x="0" y="732"/>
                  </a:lnTo>
                  <a:lnTo>
                    <a:pt x="0" y="712"/>
                  </a:lnTo>
                  <a:lnTo>
                    <a:pt x="0" y="712"/>
                  </a:lnTo>
                  <a:lnTo>
                    <a:pt x="42" y="714"/>
                  </a:lnTo>
                  <a:lnTo>
                    <a:pt x="0" y="710"/>
                  </a:lnTo>
                  <a:lnTo>
                    <a:pt x="0" y="710"/>
                  </a:lnTo>
                  <a:lnTo>
                    <a:pt x="4" y="668"/>
                  </a:lnTo>
                  <a:lnTo>
                    <a:pt x="10" y="626"/>
                  </a:lnTo>
                  <a:lnTo>
                    <a:pt x="18" y="584"/>
                  </a:lnTo>
                  <a:lnTo>
                    <a:pt x="26" y="546"/>
                  </a:lnTo>
                  <a:lnTo>
                    <a:pt x="36" y="508"/>
                  </a:lnTo>
                  <a:lnTo>
                    <a:pt x="48" y="472"/>
                  </a:lnTo>
                  <a:lnTo>
                    <a:pt x="62" y="436"/>
                  </a:lnTo>
                  <a:lnTo>
                    <a:pt x="76" y="402"/>
                  </a:lnTo>
                  <a:lnTo>
                    <a:pt x="94" y="370"/>
                  </a:lnTo>
                  <a:lnTo>
                    <a:pt x="110" y="338"/>
                  </a:lnTo>
                  <a:lnTo>
                    <a:pt x="130" y="308"/>
                  </a:lnTo>
                  <a:lnTo>
                    <a:pt x="150" y="280"/>
                  </a:lnTo>
                  <a:lnTo>
                    <a:pt x="172" y="252"/>
                  </a:lnTo>
                  <a:lnTo>
                    <a:pt x="194" y="226"/>
                  </a:lnTo>
                  <a:lnTo>
                    <a:pt x="218" y="202"/>
                  </a:lnTo>
                  <a:lnTo>
                    <a:pt x="242" y="180"/>
                  </a:lnTo>
                  <a:lnTo>
                    <a:pt x="266" y="158"/>
                  </a:lnTo>
                  <a:lnTo>
                    <a:pt x="294" y="138"/>
                  </a:lnTo>
                  <a:lnTo>
                    <a:pt x="320" y="118"/>
                  </a:lnTo>
                  <a:lnTo>
                    <a:pt x="348" y="100"/>
                  </a:lnTo>
                  <a:lnTo>
                    <a:pt x="376" y="84"/>
                  </a:lnTo>
                  <a:lnTo>
                    <a:pt x="406" y="70"/>
                  </a:lnTo>
                  <a:lnTo>
                    <a:pt x="436" y="56"/>
                  </a:lnTo>
                  <a:lnTo>
                    <a:pt x="466" y="44"/>
                  </a:lnTo>
                  <a:lnTo>
                    <a:pt x="496" y="34"/>
                  </a:lnTo>
                  <a:lnTo>
                    <a:pt x="526" y="24"/>
                  </a:lnTo>
                  <a:lnTo>
                    <a:pt x="558" y="16"/>
                  </a:lnTo>
                  <a:lnTo>
                    <a:pt x="590" y="10"/>
                  </a:lnTo>
                  <a:lnTo>
                    <a:pt x="622" y="6"/>
                  </a:lnTo>
                  <a:lnTo>
                    <a:pt x="654" y="2"/>
                  </a:lnTo>
                  <a:lnTo>
                    <a:pt x="686" y="0"/>
                  </a:lnTo>
                  <a:lnTo>
                    <a:pt x="718" y="0"/>
                  </a:lnTo>
                  <a:lnTo>
                    <a:pt x="718" y="0"/>
                  </a:lnTo>
                  <a:lnTo>
                    <a:pt x="718" y="0"/>
                  </a:lnTo>
                  <a:lnTo>
                    <a:pt x="750" y="0"/>
                  </a:lnTo>
                  <a:lnTo>
                    <a:pt x="782" y="2"/>
                  </a:lnTo>
                  <a:lnTo>
                    <a:pt x="814" y="6"/>
                  </a:lnTo>
                  <a:lnTo>
                    <a:pt x="846" y="10"/>
                  </a:lnTo>
                  <a:lnTo>
                    <a:pt x="876" y="16"/>
                  </a:lnTo>
                  <a:lnTo>
                    <a:pt x="908" y="24"/>
                  </a:lnTo>
                  <a:lnTo>
                    <a:pt x="940" y="34"/>
                  </a:lnTo>
                  <a:lnTo>
                    <a:pt x="970" y="44"/>
                  </a:lnTo>
                  <a:lnTo>
                    <a:pt x="1000" y="56"/>
                  </a:lnTo>
                  <a:lnTo>
                    <a:pt x="1030" y="68"/>
                  </a:lnTo>
                  <a:lnTo>
                    <a:pt x="1058" y="84"/>
                  </a:lnTo>
                  <a:lnTo>
                    <a:pt x="1088" y="100"/>
                  </a:lnTo>
                  <a:lnTo>
                    <a:pt x="1114" y="118"/>
                  </a:lnTo>
                  <a:lnTo>
                    <a:pt x="1142" y="136"/>
                  </a:lnTo>
                  <a:lnTo>
                    <a:pt x="1168" y="156"/>
                  </a:lnTo>
                  <a:lnTo>
                    <a:pt x="1194" y="178"/>
                  </a:lnTo>
                  <a:lnTo>
                    <a:pt x="1218" y="200"/>
                  </a:lnTo>
                  <a:lnTo>
                    <a:pt x="1242" y="226"/>
                  </a:lnTo>
                  <a:lnTo>
                    <a:pt x="1264" y="250"/>
                  </a:lnTo>
                  <a:lnTo>
                    <a:pt x="1286" y="278"/>
                  </a:lnTo>
                  <a:lnTo>
                    <a:pt x="1306" y="306"/>
                  </a:lnTo>
                  <a:lnTo>
                    <a:pt x="1326" y="336"/>
                  </a:lnTo>
                  <a:lnTo>
                    <a:pt x="1344" y="368"/>
                  </a:lnTo>
                  <a:lnTo>
                    <a:pt x="1362" y="400"/>
                  </a:lnTo>
                  <a:lnTo>
                    <a:pt x="1376" y="434"/>
                  </a:lnTo>
                  <a:lnTo>
                    <a:pt x="1390" y="470"/>
                  </a:lnTo>
                  <a:lnTo>
                    <a:pt x="1404" y="506"/>
                  </a:lnTo>
                  <a:lnTo>
                    <a:pt x="1414" y="544"/>
                  </a:lnTo>
                  <a:lnTo>
                    <a:pt x="1424" y="584"/>
                  </a:lnTo>
                  <a:lnTo>
                    <a:pt x="1432" y="624"/>
                  </a:lnTo>
                  <a:lnTo>
                    <a:pt x="1438" y="666"/>
                  </a:lnTo>
                  <a:lnTo>
                    <a:pt x="1442" y="710"/>
                  </a:lnTo>
                  <a:lnTo>
                    <a:pt x="1442" y="710"/>
                  </a:lnTo>
                  <a:lnTo>
                    <a:pt x="1442" y="712"/>
                  </a:lnTo>
                  <a:lnTo>
                    <a:pt x="1442" y="714"/>
                  </a:lnTo>
                  <a:lnTo>
                    <a:pt x="1442" y="714"/>
                  </a:lnTo>
                  <a:lnTo>
                    <a:pt x="1442" y="760"/>
                  </a:lnTo>
                  <a:lnTo>
                    <a:pt x="1438" y="806"/>
                  </a:lnTo>
                  <a:lnTo>
                    <a:pt x="1434" y="854"/>
                  </a:lnTo>
                  <a:lnTo>
                    <a:pt x="1424" y="900"/>
                  </a:lnTo>
                  <a:lnTo>
                    <a:pt x="1412" y="946"/>
                  </a:lnTo>
                  <a:lnTo>
                    <a:pt x="1398" y="992"/>
                  </a:lnTo>
                  <a:lnTo>
                    <a:pt x="1378" y="1036"/>
                  </a:lnTo>
                  <a:lnTo>
                    <a:pt x="1354" y="1082"/>
                  </a:lnTo>
                  <a:lnTo>
                    <a:pt x="1354" y="1082"/>
                  </a:lnTo>
                  <a:lnTo>
                    <a:pt x="1352" y="1084"/>
                  </a:lnTo>
                  <a:lnTo>
                    <a:pt x="1350" y="1086"/>
                  </a:lnTo>
                  <a:lnTo>
                    <a:pt x="1350" y="1086"/>
                  </a:lnTo>
                  <a:lnTo>
                    <a:pt x="1324" y="1120"/>
                  </a:lnTo>
                  <a:lnTo>
                    <a:pt x="1298" y="1154"/>
                  </a:lnTo>
                  <a:lnTo>
                    <a:pt x="1270" y="1190"/>
                  </a:lnTo>
                  <a:lnTo>
                    <a:pt x="1246" y="1228"/>
                  </a:lnTo>
                  <a:lnTo>
                    <a:pt x="1220" y="1266"/>
                  </a:lnTo>
                  <a:lnTo>
                    <a:pt x="1198" y="1308"/>
                  </a:lnTo>
                  <a:lnTo>
                    <a:pt x="1174" y="1348"/>
                  </a:lnTo>
                  <a:lnTo>
                    <a:pt x="1154" y="1392"/>
                  </a:lnTo>
                  <a:lnTo>
                    <a:pt x="1134" y="1436"/>
                  </a:lnTo>
                  <a:lnTo>
                    <a:pt x="1118" y="1480"/>
                  </a:lnTo>
                  <a:lnTo>
                    <a:pt x="1102" y="1524"/>
                  </a:lnTo>
                  <a:lnTo>
                    <a:pt x="1090" y="1570"/>
                  </a:lnTo>
                  <a:lnTo>
                    <a:pt x="1080" y="1618"/>
                  </a:lnTo>
                  <a:lnTo>
                    <a:pt x="1072" y="1664"/>
                  </a:lnTo>
                  <a:lnTo>
                    <a:pt x="1068" y="1712"/>
                  </a:lnTo>
                  <a:lnTo>
                    <a:pt x="1066" y="1758"/>
                  </a:lnTo>
                  <a:lnTo>
                    <a:pt x="1066" y="1758"/>
                  </a:lnTo>
                  <a:lnTo>
                    <a:pt x="1066" y="1758"/>
                  </a:lnTo>
                  <a:lnTo>
                    <a:pt x="1066" y="1776"/>
                  </a:lnTo>
                  <a:lnTo>
                    <a:pt x="1066" y="1776"/>
                  </a:lnTo>
                  <a:lnTo>
                    <a:pt x="1068" y="1818"/>
                  </a:lnTo>
                  <a:lnTo>
                    <a:pt x="368" y="1818"/>
                  </a:lnTo>
                  <a:lnTo>
                    <a:pt x="368" y="1818"/>
                  </a:lnTo>
                  <a:close/>
                  <a:moveTo>
                    <a:pt x="986" y="1736"/>
                  </a:moveTo>
                  <a:lnTo>
                    <a:pt x="986" y="1736"/>
                  </a:lnTo>
                  <a:lnTo>
                    <a:pt x="988" y="1686"/>
                  </a:lnTo>
                  <a:lnTo>
                    <a:pt x="994" y="1634"/>
                  </a:lnTo>
                  <a:lnTo>
                    <a:pt x="1004" y="1584"/>
                  </a:lnTo>
                  <a:lnTo>
                    <a:pt x="1016" y="1536"/>
                  </a:lnTo>
                  <a:lnTo>
                    <a:pt x="1030" y="1488"/>
                  </a:lnTo>
                  <a:lnTo>
                    <a:pt x="1046" y="1440"/>
                  </a:lnTo>
                  <a:lnTo>
                    <a:pt x="1064" y="1394"/>
                  </a:lnTo>
                  <a:lnTo>
                    <a:pt x="1084" y="1350"/>
                  </a:lnTo>
                  <a:lnTo>
                    <a:pt x="1106" y="1306"/>
                  </a:lnTo>
                  <a:lnTo>
                    <a:pt x="1130" y="1262"/>
                  </a:lnTo>
                  <a:lnTo>
                    <a:pt x="1154" y="1222"/>
                  </a:lnTo>
                  <a:lnTo>
                    <a:pt x="1180" y="1182"/>
                  </a:lnTo>
                  <a:lnTo>
                    <a:pt x="1206" y="1144"/>
                  </a:lnTo>
                  <a:lnTo>
                    <a:pt x="1232" y="1106"/>
                  </a:lnTo>
                  <a:lnTo>
                    <a:pt x="1260" y="1070"/>
                  </a:lnTo>
                  <a:lnTo>
                    <a:pt x="1286" y="1038"/>
                  </a:lnTo>
                  <a:lnTo>
                    <a:pt x="1286" y="1038"/>
                  </a:lnTo>
                  <a:lnTo>
                    <a:pt x="1286" y="1038"/>
                  </a:lnTo>
                  <a:lnTo>
                    <a:pt x="1306" y="1000"/>
                  </a:lnTo>
                  <a:lnTo>
                    <a:pt x="1322" y="960"/>
                  </a:lnTo>
                  <a:lnTo>
                    <a:pt x="1336" y="922"/>
                  </a:lnTo>
                  <a:lnTo>
                    <a:pt x="1346" y="882"/>
                  </a:lnTo>
                  <a:lnTo>
                    <a:pt x="1352" y="842"/>
                  </a:lnTo>
                  <a:lnTo>
                    <a:pt x="1358" y="800"/>
                  </a:lnTo>
                  <a:lnTo>
                    <a:pt x="1360" y="758"/>
                  </a:lnTo>
                  <a:lnTo>
                    <a:pt x="1362" y="716"/>
                  </a:lnTo>
                  <a:lnTo>
                    <a:pt x="1362" y="716"/>
                  </a:lnTo>
                  <a:lnTo>
                    <a:pt x="1362" y="716"/>
                  </a:lnTo>
                  <a:lnTo>
                    <a:pt x="1358" y="676"/>
                  </a:lnTo>
                  <a:lnTo>
                    <a:pt x="1352" y="638"/>
                  </a:lnTo>
                  <a:lnTo>
                    <a:pt x="1344" y="600"/>
                  </a:lnTo>
                  <a:lnTo>
                    <a:pt x="1336" y="564"/>
                  </a:lnTo>
                  <a:lnTo>
                    <a:pt x="1326" y="530"/>
                  </a:lnTo>
                  <a:lnTo>
                    <a:pt x="1314" y="498"/>
                  </a:lnTo>
                  <a:lnTo>
                    <a:pt x="1302" y="466"/>
                  </a:lnTo>
                  <a:lnTo>
                    <a:pt x="1288" y="436"/>
                  </a:lnTo>
                  <a:lnTo>
                    <a:pt x="1274" y="406"/>
                  </a:lnTo>
                  <a:lnTo>
                    <a:pt x="1256" y="378"/>
                  </a:lnTo>
                  <a:lnTo>
                    <a:pt x="1240" y="352"/>
                  </a:lnTo>
                  <a:lnTo>
                    <a:pt x="1222" y="326"/>
                  </a:lnTo>
                  <a:lnTo>
                    <a:pt x="1202" y="302"/>
                  </a:lnTo>
                  <a:lnTo>
                    <a:pt x="1182" y="280"/>
                  </a:lnTo>
                  <a:lnTo>
                    <a:pt x="1162" y="258"/>
                  </a:lnTo>
                  <a:lnTo>
                    <a:pt x="1140" y="238"/>
                  </a:lnTo>
                  <a:lnTo>
                    <a:pt x="1118" y="218"/>
                  </a:lnTo>
                  <a:lnTo>
                    <a:pt x="1094" y="200"/>
                  </a:lnTo>
                  <a:lnTo>
                    <a:pt x="1070" y="184"/>
                  </a:lnTo>
                  <a:lnTo>
                    <a:pt x="1046" y="170"/>
                  </a:lnTo>
                  <a:lnTo>
                    <a:pt x="1020" y="154"/>
                  </a:lnTo>
                  <a:lnTo>
                    <a:pt x="994" y="142"/>
                  </a:lnTo>
                  <a:lnTo>
                    <a:pt x="968" y="130"/>
                  </a:lnTo>
                  <a:lnTo>
                    <a:pt x="942" y="120"/>
                  </a:lnTo>
                  <a:lnTo>
                    <a:pt x="914" y="112"/>
                  </a:lnTo>
                  <a:lnTo>
                    <a:pt x="888" y="104"/>
                  </a:lnTo>
                  <a:lnTo>
                    <a:pt x="860" y="96"/>
                  </a:lnTo>
                  <a:lnTo>
                    <a:pt x="832" y="90"/>
                  </a:lnTo>
                  <a:lnTo>
                    <a:pt x="804" y="86"/>
                  </a:lnTo>
                  <a:lnTo>
                    <a:pt x="774" y="84"/>
                  </a:lnTo>
                  <a:lnTo>
                    <a:pt x="718" y="80"/>
                  </a:lnTo>
                  <a:lnTo>
                    <a:pt x="718" y="80"/>
                  </a:lnTo>
                  <a:lnTo>
                    <a:pt x="718" y="80"/>
                  </a:lnTo>
                  <a:lnTo>
                    <a:pt x="690" y="82"/>
                  </a:lnTo>
                  <a:lnTo>
                    <a:pt x="660" y="84"/>
                  </a:lnTo>
                  <a:lnTo>
                    <a:pt x="632" y="86"/>
                  </a:lnTo>
                  <a:lnTo>
                    <a:pt x="604" y="90"/>
                  </a:lnTo>
                  <a:lnTo>
                    <a:pt x="576" y="96"/>
                  </a:lnTo>
                  <a:lnTo>
                    <a:pt x="548" y="104"/>
                  </a:lnTo>
                  <a:lnTo>
                    <a:pt x="520" y="112"/>
                  </a:lnTo>
                  <a:lnTo>
                    <a:pt x="494" y="120"/>
                  </a:lnTo>
                  <a:lnTo>
                    <a:pt x="466" y="130"/>
                  </a:lnTo>
                  <a:lnTo>
                    <a:pt x="440" y="142"/>
                  </a:lnTo>
                  <a:lnTo>
                    <a:pt x="414" y="156"/>
                  </a:lnTo>
                  <a:lnTo>
                    <a:pt x="390" y="170"/>
                  </a:lnTo>
                  <a:lnTo>
                    <a:pt x="366" y="184"/>
                  </a:lnTo>
                  <a:lnTo>
                    <a:pt x="342" y="202"/>
                  </a:lnTo>
                  <a:lnTo>
                    <a:pt x="318" y="220"/>
                  </a:lnTo>
                  <a:lnTo>
                    <a:pt x="296" y="238"/>
                  </a:lnTo>
                  <a:lnTo>
                    <a:pt x="274" y="258"/>
                  </a:lnTo>
                  <a:lnTo>
                    <a:pt x="254" y="280"/>
                  </a:lnTo>
                  <a:lnTo>
                    <a:pt x="234" y="304"/>
                  </a:lnTo>
                  <a:lnTo>
                    <a:pt x="216" y="328"/>
                  </a:lnTo>
                  <a:lnTo>
                    <a:pt x="198" y="352"/>
                  </a:lnTo>
                  <a:lnTo>
                    <a:pt x="180" y="380"/>
                  </a:lnTo>
                  <a:lnTo>
                    <a:pt x="164" y="406"/>
                  </a:lnTo>
                  <a:lnTo>
                    <a:pt x="150" y="436"/>
                  </a:lnTo>
                  <a:lnTo>
                    <a:pt x="138" y="466"/>
                  </a:lnTo>
                  <a:lnTo>
                    <a:pt x="126" y="498"/>
                  </a:lnTo>
                  <a:lnTo>
                    <a:pt x="114" y="530"/>
                  </a:lnTo>
                  <a:lnTo>
                    <a:pt x="104" y="566"/>
                  </a:lnTo>
                  <a:lnTo>
                    <a:pt x="96" y="600"/>
                  </a:lnTo>
                  <a:lnTo>
                    <a:pt x="90" y="638"/>
                  </a:lnTo>
                  <a:lnTo>
                    <a:pt x="86" y="676"/>
                  </a:lnTo>
                  <a:lnTo>
                    <a:pt x="82" y="714"/>
                  </a:lnTo>
                  <a:lnTo>
                    <a:pt x="82" y="714"/>
                  </a:lnTo>
                  <a:lnTo>
                    <a:pt x="82" y="714"/>
                  </a:lnTo>
                  <a:lnTo>
                    <a:pt x="82" y="714"/>
                  </a:lnTo>
                  <a:lnTo>
                    <a:pt x="82" y="732"/>
                  </a:lnTo>
                  <a:lnTo>
                    <a:pt x="82" y="732"/>
                  </a:lnTo>
                  <a:lnTo>
                    <a:pt x="82" y="732"/>
                  </a:lnTo>
                  <a:lnTo>
                    <a:pt x="82" y="772"/>
                  </a:lnTo>
                  <a:lnTo>
                    <a:pt x="86" y="808"/>
                  </a:lnTo>
                  <a:lnTo>
                    <a:pt x="92" y="846"/>
                  </a:lnTo>
                  <a:lnTo>
                    <a:pt x="100" y="882"/>
                  </a:lnTo>
                  <a:lnTo>
                    <a:pt x="112" y="920"/>
                  </a:lnTo>
                  <a:lnTo>
                    <a:pt x="124" y="956"/>
                  </a:lnTo>
                  <a:lnTo>
                    <a:pt x="136" y="990"/>
                  </a:lnTo>
                  <a:lnTo>
                    <a:pt x="152" y="1026"/>
                  </a:lnTo>
                  <a:lnTo>
                    <a:pt x="152" y="1026"/>
                  </a:lnTo>
                  <a:lnTo>
                    <a:pt x="152" y="1026"/>
                  </a:lnTo>
                  <a:lnTo>
                    <a:pt x="198" y="1098"/>
                  </a:lnTo>
                  <a:lnTo>
                    <a:pt x="246" y="1172"/>
                  </a:lnTo>
                  <a:lnTo>
                    <a:pt x="292" y="1252"/>
                  </a:lnTo>
                  <a:lnTo>
                    <a:pt x="314" y="1294"/>
                  </a:lnTo>
                  <a:lnTo>
                    <a:pt x="334" y="1338"/>
                  </a:lnTo>
                  <a:lnTo>
                    <a:pt x="354" y="1382"/>
                  </a:lnTo>
                  <a:lnTo>
                    <a:pt x="374" y="1428"/>
                  </a:lnTo>
                  <a:lnTo>
                    <a:pt x="390" y="1474"/>
                  </a:lnTo>
                  <a:lnTo>
                    <a:pt x="406" y="1524"/>
                  </a:lnTo>
                  <a:lnTo>
                    <a:pt x="418" y="1574"/>
                  </a:lnTo>
                  <a:lnTo>
                    <a:pt x="430" y="1626"/>
                  </a:lnTo>
                  <a:lnTo>
                    <a:pt x="438" y="1680"/>
                  </a:lnTo>
                  <a:lnTo>
                    <a:pt x="444" y="1736"/>
                  </a:lnTo>
                  <a:lnTo>
                    <a:pt x="444" y="1736"/>
                  </a:lnTo>
                  <a:lnTo>
                    <a:pt x="986" y="1736"/>
                  </a:lnTo>
                  <a:lnTo>
                    <a:pt x="986" y="1736"/>
                  </a:lnTo>
                  <a:close/>
                </a:path>
              </a:pathLst>
            </a:custGeom>
            <a:solidFill>
              <a:schemeClr val="accent4">
                <a:lumMod val="75000"/>
              </a:schemeClr>
            </a:solidFill>
            <a:ln w="6350" cap="flat" cmpd="sng" algn="ctr">
              <a:solidFill>
                <a:schemeClr val="tx1"/>
              </a:solid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grpSp>
      <p:sp>
        <p:nvSpPr>
          <p:cNvPr id="59" name="Striped Right Arrow 58"/>
          <p:cNvSpPr/>
          <p:nvPr/>
        </p:nvSpPr>
        <p:spPr>
          <a:xfrm>
            <a:off x="2230730" y="1640097"/>
            <a:ext cx="487431" cy="353234"/>
          </a:xfrm>
          <a:prstGeom prst="stripedRightArrow">
            <a:avLst/>
          </a:prstGeom>
          <a:solidFill>
            <a:schemeClr val="accent6">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60" name="Striped Right Arrow 59"/>
          <p:cNvSpPr/>
          <p:nvPr/>
        </p:nvSpPr>
        <p:spPr>
          <a:xfrm>
            <a:off x="4784792" y="1646384"/>
            <a:ext cx="487431" cy="353234"/>
          </a:xfrm>
          <a:prstGeom prst="stripedRightArrow">
            <a:avLst/>
          </a:prstGeom>
          <a:solidFill>
            <a:schemeClr val="accent4">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61" name="Striped Right Arrow 60"/>
          <p:cNvSpPr/>
          <p:nvPr/>
        </p:nvSpPr>
        <p:spPr>
          <a:xfrm>
            <a:off x="9648263" y="1644548"/>
            <a:ext cx="487431" cy="353234"/>
          </a:xfrm>
          <a:prstGeom prst="stripedRightArrow">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62" name="Striped Right Arrow 61"/>
          <p:cNvSpPr/>
          <p:nvPr/>
        </p:nvSpPr>
        <p:spPr>
          <a:xfrm>
            <a:off x="7263159" y="1653597"/>
            <a:ext cx="487431" cy="353234"/>
          </a:xfrm>
          <a:prstGeom prst="stripedRightArrow">
            <a:avLst/>
          </a:prstGeom>
          <a:solidFill>
            <a:srgbClr val="C66D5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10590230" y="674032"/>
            <a:ext cx="1274708" cy="400110"/>
          </a:xfrm>
          <a:prstGeom prst="rect">
            <a:avLst/>
          </a:prstGeom>
        </p:spPr>
        <p:txBody>
          <a:bodyPr wrap="none">
            <a:spAutoFit/>
          </a:bodyPr>
          <a:lstStyle/>
          <a:p>
            <a:r>
              <a:rPr lang="en-US" sz="2000" b="1" dirty="0">
                <a:latin typeface="Times New Roman" panose="02020603050405020304" pitchFamily="18" charset="0"/>
              </a:rPr>
              <a:t>Response </a:t>
            </a:r>
            <a:endParaRPr lang="en-US" sz="2000" b="1" dirty="0"/>
          </a:p>
        </p:txBody>
      </p:sp>
      <p:sp>
        <p:nvSpPr>
          <p:cNvPr id="2" name="Rectangle 1"/>
          <p:cNvSpPr/>
          <p:nvPr/>
        </p:nvSpPr>
        <p:spPr>
          <a:xfrm>
            <a:off x="11657578" y="161876"/>
            <a:ext cx="441146" cy="369332"/>
          </a:xfrm>
          <a:prstGeom prst="rect">
            <a:avLst/>
          </a:prstGeom>
        </p:spPr>
        <p:txBody>
          <a:bodyPr wrap="none">
            <a:spAutoFit/>
          </a:bodyPr>
          <a:lstStyle/>
          <a:p>
            <a:r>
              <a:rPr lang="ar-JO" dirty="0"/>
              <a:t>12</a:t>
            </a:r>
            <a:endParaRPr lang="en-US" dirty="0"/>
          </a:p>
        </p:txBody>
      </p:sp>
    </p:spTree>
    <p:extLst>
      <p:ext uri="{BB962C8B-B14F-4D97-AF65-F5344CB8AC3E}">
        <p14:creationId xmlns:p14="http://schemas.microsoft.com/office/powerpoint/2010/main" val="2614575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52606086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4" name="Picture 23"/>
          <p:cNvPicPr>
            <a:picLocks noChangeAspect="1"/>
          </p:cNvPicPr>
          <p:nvPr/>
        </p:nvPicPr>
        <p:blipFill>
          <a:blip r:embed="rId8"/>
          <a:stretch>
            <a:fillRect/>
          </a:stretch>
        </p:blipFill>
        <p:spPr>
          <a:xfrm>
            <a:off x="296907" y="1890645"/>
            <a:ext cx="11658600" cy="4619625"/>
          </a:xfrm>
          <a:prstGeom prst="rect">
            <a:avLst/>
          </a:prstGeom>
        </p:spPr>
      </p:pic>
      <p:pic>
        <p:nvPicPr>
          <p:cNvPr id="25" name="Picture 24"/>
          <p:cNvPicPr>
            <a:picLocks noChangeAspect="1"/>
          </p:cNvPicPr>
          <p:nvPr/>
        </p:nvPicPr>
        <p:blipFill>
          <a:blip r:embed="rId9"/>
          <a:stretch>
            <a:fillRect/>
          </a:stretch>
        </p:blipFill>
        <p:spPr>
          <a:xfrm>
            <a:off x="3805276" y="957394"/>
            <a:ext cx="4614223" cy="1075159"/>
          </a:xfrm>
          <a:prstGeom prst="rect">
            <a:avLst/>
          </a:prstGeom>
        </p:spPr>
      </p:pic>
      <p:sp>
        <p:nvSpPr>
          <p:cNvPr id="26" name="Oval 25"/>
          <p:cNvSpPr/>
          <p:nvPr/>
        </p:nvSpPr>
        <p:spPr>
          <a:xfrm>
            <a:off x="43539" y="56112"/>
            <a:ext cx="1068946" cy="1043189"/>
          </a:xfrm>
          <a:prstGeom prst="ellipse">
            <a:avLst/>
          </a:prstGeom>
          <a:solidFill>
            <a:schemeClr val="accent6">
              <a:lumMod val="60000"/>
              <a:lumOff val="40000"/>
            </a:schemeClr>
          </a:solidFill>
          <a:ln>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54" descr="Icon of graph"/>
          <p:cNvGrpSpPr/>
          <p:nvPr/>
        </p:nvGrpSpPr>
        <p:grpSpPr>
          <a:xfrm>
            <a:off x="220529" y="209999"/>
            <a:ext cx="714967" cy="609858"/>
            <a:chOff x="1490663" y="846138"/>
            <a:chExt cx="381000" cy="323850"/>
          </a:xfrm>
          <a:solidFill>
            <a:srgbClr val="FFFFFF"/>
          </a:solidFill>
        </p:grpSpPr>
        <p:sp>
          <p:nvSpPr>
            <p:cNvPr id="28" name="Freeform 23">
              <a:extLst>
                <a:ext uri="{C183D7F6-B498-43B3-948B-1728B52AA6E4}">
                  <adec:decorative xmlns:adec="http://schemas.microsoft.com/office/drawing/2017/decorative" val="1"/>
                </a:ext>
              </a:extLst>
            </p:cNvPr>
            <p:cNvSpPr>
              <a:spLocks/>
            </p:cNvSpPr>
            <p:nvPr/>
          </p:nvSpPr>
          <p:spPr bwMode="auto">
            <a:xfrm>
              <a:off x="1490663" y="942975"/>
              <a:ext cx="381000" cy="227013"/>
            </a:xfrm>
            <a:custGeom>
              <a:avLst/>
              <a:gdLst/>
              <a:ahLst/>
              <a:cxnLst>
                <a:cxn ang="0">
                  <a:pos x="721" y="429"/>
                </a:cxn>
                <a:cxn ang="0">
                  <a:pos x="721" y="429"/>
                </a:cxn>
                <a:cxn ang="0">
                  <a:pos x="0" y="429"/>
                </a:cxn>
                <a:cxn ang="0">
                  <a:pos x="0" y="429"/>
                </a:cxn>
                <a:cxn ang="0">
                  <a:pos x="0" y="0"/>
                </a:cxn>
                <a:cxn ang="0">
                  <a:pos x="23" y="0"/>
                </a:cxn>
                <a:cxn ang="0">
                  <a:pos x="23" y="0"/>
                </a:cxn>
                <a:cxn ang="0">
                  <a:pos x="23" y="405"/>
                </a:cxn>
                <a:cxn ang="0">
                  <a:pos x="721" y="405"/>
                </a:cxn>
                <a:cxn ang="0">
                  <a:pos x="721" y="429"/>
                </a:cxn>
              </a:cxnLst>
              <a:rect l="0" t="0" r="r" b="b"/>
              <a:pathLst>
                <a:path w="721" h="429">
                  <a:moveTo>
                    <a:pt x="721" y="429"/>
                  </a:moveTo>
                  <a:lnTo>
                    <a:pt x="721" y="429"/>
                  </a:lnTo>
                  <a:lnTo>
                    <a:pt x="0" y="429"/>
                  </a:lnTo>
                  <a:lnTo>
                    <a:pt x="0" y="429"/>
                  </a:lnTo>
                  <a:lnTo>
                    <a:pt x="0" y="0"/>
                  </a:lnTo>
                  <a:lnTo>
                    <a:pt x="23" y="0"/>
                  </a:lnTo>
                  <a:lnTo>
                    <a:pt x="23" y="0"/>
                  </a:lnTo>
                  <a:lnTo>
                    <a:pt x="23" y="405"/>
                  </a:lnTo>
                  <a:lnTo>
                    <a:pt x="721" y="405"/>
                  </a:lnTo>
                  <a:lnTo>
                    <a:pt x="721" y="429"/>
                  </a:lnTo>
                  <a:close/>
                </a:path>
              </a:pathLst>
            </a:cu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sp>
          <p:nvSpPr>
            <p:cNvPr id="29" name="Rectangle 24">
              <a:extLst>
                <a:ext uri="{C183D7F6-B498-43B3-948B-1728B52AA6E4}">
                  <adec:decorative xmlns:adec="http://schemas.microsoft.com/office/drawing/2017/decorative" val="1"/>
                </a:ext>
              </a:extLst>
            </p:cNvPr>
            <p:cNvSpPr>
              <a:spLocks noChangeArrowheads="1"/>
            </p:cNvSpPr>
            <p:nvPr/>
          </p:nvSpPr>
          <p:spPr bwMode="auto">
            <a:xfrm>
              <a:off x="1524000" y="1055688"/>
              <a:ext cx="69850" cy="103188"/>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Autofit/>
            </a:bodyPr>
            <a:lstStyle/>
            <a:p>
              <a:pPr algn="ctr">
                <a:lnSpc>
                  <a:spcPct val="85000"/>
                </a:lnSpc>
                <a:spcBef>
                  <a:spcPct val="20000"/>
                </a:spcBef>
              </a:pPr>
              <a:endParaRPr lang="en-US" sz="700" b="1"/>
            </a:p>
          </p:txBody>
        </p:sp>
        <p:sp>
          <p:nvSpPr>
            <p:cNvPr id="30" name="Rectangle 25">
              <a:extLst>
                <a:ext uri="{C183D7F6-B498-43B3-948B-1728B52AA6E4}">
                  <adec:decorative xmlns:adec="http://schemas.microsoft.com/office/drawing/2017/decorative" val="1"/>
                </a:ext>
              </a:extLst>
            </p:cNvPr>
            <p:cNvSpPr>
              <a:spLocks noChangeArrowheads="1"/>
            </p:cNvSpPr>
            <p:nvPr/>
          </p:nvSpPr>
          <p:spPr bwMode="auto">
            <a:xfrm>
              <a:off x="1612900" y="987425"/>
              <a:ext cx="69850" cy="171450"/>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Autofit/>
            </a:bodyPr>
            <a:lstStyle/>
            <a:p>
              <a:pPr algn="ctr">
                <a:lnSpc>
                  <a:spcPct val="85000"/>
                </a:lnSpc>
                <a:spcBef>
                  <a:spcPct val="20000"/>
                </a:spcBef>
              </a:pPr>
              <a:endParaRPr lang="en-US" sz="1400" b="1"/>
            </a:p>
          </p:txBody>
        </p:sp>
        <p:sp>
          <p:nvSpPr>
            <p:cNvPr id="31" name="Rectangle 26">
              <a:extLst>
                <a:ext uri="{C183D7F6-B498-43B3-948B-1728B52AA6E4}">
                  <adec:decorative xmlns:adec="http://schemas.microsoft.com/office/drawing/2017/decorative" val="1"/>
                </a:ext>
              </a:extLst>
            </p:cNvPr>
            <p:cNvSpPr>
              <a:spLocks noChangeArrowheads="1"/>
            </p:cNvSpPr>
            <p:nvPr/>
          </p:nvSpPr>
          <p:spPr bwMode="auto">
            <a:xfrm>
              <a:off x="1701800" y="923925"/>
              <a:ext cx="69850" cy="234950"/>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sp>
          <p:nvSpPr>
            <p:cNvPr id="32" name="Rectangle 27">
              <a:extLst>
                <a:ext uri="{C183D7F6-B498-43B3-948B-1728B52AA6E4}">
                  <adec:decorative xmlns:adec="http://schemas.microsoft.com/office/drawing/2017/decorative" val="1"/>
                </a:ext>
              </a:extLst>
            </p:cNvPr>
            <p:cNvSpPr>
              <a:spLocks noChangeArrowheads="1"/>
            </p:cNvSpPr>
            <p:nvPr/>
          </p:nvSpPr>
          <p:spPr bwMode="auto">
            <a:xfrm>
              <a:off x="1790700" y="846138"/>
              <a:ext cx="69850" cy="312738"/>
            </a:xfrm>
            <a:prstGeom prst="rect">
              <a:avLst/>
            </a:prstGeom>
            <a:solidFill>
              <a:schemeClr val="accent6">
                <a:lumMod val="50000"/>
              </a:schemeClr>
            </a:solid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grpSp>
      <p:sp>
        <p:nvSpPr>
          <p:cNvPr id="34" name="Title 3"/>
          <p:cNvSpPr txBox="1">
            <a:spLocks/>
          </p:cNvSpPr>
          <p:nvPr/>
        </p:nvSpPr>
        <p:spPr>
          <a:xfrm>
            <a:off x="7624294" y="2282936"/>
            <a:ext cx="3657600"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 Sampling Time = 0.01 sec. </a:t>
            </a:r>
          </a:p>
          <a:p>
            <a:r>
              <a:rPr lang="en-US" sz="2000" b="1" dirty="0">
                <a:latin typeface="Times New Roman" panose="02020603050405020304" pitchFamily="18" charset="0"/>
                <a:cs typeface="Times New Roman" panose="02020603050405020304" pitchFamily="18" charset="0"/>
              </a:rPr>
              <a:t>• 4 different data</a:t>
            </a:r>
          </a:p>
        </p:txBody>
      </p:sp>
      <p:sp>
        <p:nvSpPr>
          <p:cNvPr id="36" name="Title 3"/>
          <p:cNvSpPr txBox="1">
            <a:spLocks/>
          </p:cNvSpPr>
          <p:nvPr/>
        </p:nvSpPr>
        <p:spPr>
          <a:xfrm>
            <a:off x="11112290" y="399785"/>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JO" sz="2800" b="1" dirty="0">
                <a:solidFill>
                  <a:schemeClr val="bg1"/>
                </a:solidFill>
                <a:latin typeface="Times New Roman" panose="02020603050405020304" pitchFamily="18" charset="0"/>
                <a:cs typeface="Times New Roman" panose="02020603050405020304" pitchFamily="18" charset="0"/>
              </a:rPr>
              <a:t>13</a:t>
            </a:r>
            <a:endParaRPr lang="en-US" sz="2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192678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2">
            <a:extLst>
              <a:ext uri="{BEBA8EAE-BF5A-486C-A8C5-ECC9F3942E4B}">
                <a14:imgProps xmlns:a14="http://schemas.microsoft.com/office/drawing/2010/main">
                  <a14:imgLayer r:embed="rId3">
                    <a14:imgEffect>
                      <a14:artisticBlur radius="51"/>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4" name="Rounded Rectangle 3"/>
          <p:cNvSpPr/>
          <p:nvPr/>
        </p:nvSpPr>
        <p:spPr>
          <a:xfrm>
            <a:off x="533789" y="3319378"/>
            <a:ext cx="3093816" cy="396026"/>
          </a:xfrm>
          <a:prstGeom prst="roundRect">
            <a:avLst/>
          </a:prstGeom>
          <a:solidFill>
            <a:schemeClr val="accent6">
              <a:lumMod val="5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solidFill>
                  <a:prstClr val="white"/>
                </a:solidFill>
                <a:latin typeface="Times New Roman" panose="02020603050405020304" pitchFamily="18" charset="0"/>
                <a:cs typeface="Times New Roman" panose="02020603050405020304" pitchFamily="18" charset="0"/>
              </a:rPr>
              <a:t>Data Number 1 (N1)</a:t>
            </a:r>
          </a:p>
        </p:txBody>
      </p:sp>
      <p:sp>
        <p:nvSpPr>
          <p:cNvPr id="5" name="Oval 4"/>
          <p:cNvSpPr/>
          <p:nvPr/>
        </p:nvSpPr>
        <p:spPr>
          <a:xfrm>
            <a:off x="3318520" y="3316375"/>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1</a:t>
            </a:r>
          </a:p>
        </p:txBody>
      </p:sp>
      <p:pic>
        <p:nvPicPr>
          <p:cNvPr id="7" name="Picture 6"/>
          <p:cNvPicPr>
            <a:picLocks noChangeAspect="1"/>
          </p:cNvPicPr>
          <p:nvPr/>
        </p:nvPicPr>
        <p:blipFill>
          <a:blip r:embed="rId4"/>
          <a:stretch>
            <a:fillRect/>
          </a:stretch>
        </p:blipFill>
        <p:spPr>
          <a:xfrm>
            <a:off x="514877" y="3925179"/>
            <a:ext cx="2978282" cy="2433478"/>
          </a:xfrm>
          <a:prstGeom prst="rect">
            <a:avLst/>
          </a:prstGeom>
          <a:ln>
            <a:solidFill>
              <a:srgbClr val="FFFFFF"/>
            </a:solidFill>
          </a:ln>
        </p:spPr>
      </p:pic>
      <p:pic>
        <p:nvPicPr>
          <p:cNvPr id="8" name="Picture 7"/>
          <p:cNvPicPr>
            <a:picLocks noChangeAspect="1"/>
          </p:cNvPicPr>
          <p:nvPr/>
        </p:nvPicPr>
        <p:blipFill>
          <a:blip r:embed="rId5"/>
          <a:stretch>
            <a:fillRect/>
          </a:stretch>
        </p:blipFill>
        <p:spPr>
          <a:xfrm>
            <a:off x="514877" y="1051411"/>
            <a:ext cx="3096188" cy="2288642"/>
          </a:xfrm>
          <a:prstGeom prst="rect">
            <a:avLst/>
          </a:prstGeom>
        </p:spPr>
      </p:pic>
      <p:pic>
        <p:nvPicPr>
          <p:cNvPr id="9" name="Picture 8"/>
          <p:cNvPicPr>
            <a:picLocks noChangeAspect="1"/>
          </p:cNvPicPr>
          <p:nvPr/>
        </p:nvPicPr>
        <p:blipFill>
          <a:blip r:embed="rId6"/>
          <a:stretch>
            <a:fillRect/>
          </a:stretch>
        </p:blipFill>
        <p:spPr>
          <a:xfrm>
            <a:off x="4239401" y="1051411"/>
            <a:ext cx="3096188" cy="2288642"/>
          </a:xfrm>
          <a:prstGeom prst="rect">
            <a:avLst/>
          </a:prstGeom>
        </p:spPr>
      </p:pic>
      <p:pic>
        <p:nvPicPr>
          <p:cNvPr id="10" name="Picture 9"/>
          <p:cNvPicPr>
            <a:picLocks noChangeAspect="1"/>
          </p:cNvPicPr>
          <p:nvPr/>
        </p:nvPicPr>
        <p:blipFill>
          <a:blip r:embed="rId7"/>
          <a:stretch>
            <a:fillRect/>
          </a:stretch>
        </p:blipFill>
        <p:spPr>
          <a:xfrm>
            <a:off x="4255940" y="3925179"/>
            <a:ext cx="3079649" cy="2433477"/>
          </a:xfrm>
          <a:prstGeom prst="rect">
            <a:avLst/>
          </a:prstGeom>
        </p:spPr>
      </p:pic>
      <p:sp>
        <p:nvSpPr>
          <p:cNvPr id="15" name="Rounded Rectangle 14"/>
          <p:cNvSpPr/>
          <p:nvPr/>
        </p:nvSpPr>
        <p:spPr>
          <a:xfrm>
            <a:off x="4239400" y="3323172"/>
            <a:ext cx="3096188" cy="396026"/>
          </a:xfrm>
          <a:prstGeom prst="roundRect">
            <a:avLst/>
          </a:prstGeom>
          <a:solidFill>
            <a:srgbClr val="C49500"/>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Data Number 3 (N3)</a:t>
            </a:r>
          </a:p>
        </p:txBody>
      </p:sp>
      <p:sp>
        <p:nvSpPr>
          <p:cNvPr id="16" name="Oval 15"/>
          <p:cNvSpPr/>
          <p:nvPr/>
        </p:nvSpPr>
        <p:spPr>
          <a:xfrm>
            <a:off x="7101996" y="3323172"/>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3</a:t>
            </a:r>
          </a:p>
        </p:txBody>
      </p:sp>
      <p:sp>
        <p:nvSpPr>
          <p:cNvPr id="17" name="Rounded Rectangle 16"/>
          <p:cNvSpPr/>
          <p:nvPr/>
        </p:nvSpPr>
        <p:spPr>
          <a:xfrm>
            <a:off x="514877" y="6366245"/>
            <a:ext cx="3013733" cy="396026"/>
          </a:xfrm>
          <a:prstGeom prst="roundRect">
            <a:avLst/>
          </a:prstGeom>
          <a:solidFill>
            <a:schemeClr val="accent5">
              <a:lumMod val="5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solidFill>
                  <a:prstClr val="white"/>
                </a:solidFill>
                <a:latin typeface="Times New Roman" panose="02020603050405020304" pitchFamily="18" charset="0"/>
                <a:cs typeface="Times New Roman" panose="02020603050405020304" pitchFamily="18" charset="0"/>
              </a:rPr>
              <a:t>Data Number 2 (N2)</a:t>
            </a:r>
          </a:p>
        </p:txBody>
      </p:sp>
      <p:sp>
        <p:nvSpPr>
          <p:cNvPr id="18" name="Oval 17"/>
          <p:cNvSpPr/>
          <p:nvPr/>
        </p:nvSpPr>
        <p:spPr>
          <a:xfrm>
            <a:off x="3219525" y="6310769"/>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2</a:t>
            </a:r>
          </a:p>
        </p:txBody>
      </p:sp>
      <p:sp>
        <p:nvSpPr>
          <p:cNvPr id="20" name="Rounded Rectangle 19"/>
          <p:cNvSpPr/>
          <p:nvPr/>
        </p:nvSpPr>
        <p:spPr>
          <a:xfrm>
            <a:off x="4255940" y="6355767"/>
            <a:ext cx="3079648" cy="396026"/>
          </a:xfrm>
          <a:prstGeom prst="roundRect">
            <a:avLst/>
          </a:prstGeom>
          <a:solidFill>
            <a:schemeClr val="accent3">
              <a:lumMod val="75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solidFill>
                  <a:prstClr val="white"/>
                </a:solidFill>
                <a:latin typeface="Times New Roman" panose="02020603050405020304" pitchFamily="18" charset="0"/>
                <a:cs typeface="Times New Roman" panose="02020603050405020304" pitchFamily="18" charset="0"/>
              </a:rPr>
              <a:t>Data Number 4 (N4)</a:t>
            </a:r>
          </a:p>
        </p:txBody>
      </p:sp>
      <p:sp>
        <p:nvSpPr>
          <p:cNvPr id="21" name="Oval 20"/>
          <p:cNvSpPr/>
          <p:nvPr/>
        </p:nvSpPr>
        <p:spPr>
          <a:xfrm>
            <a:off x="7120907" y="6345472"/>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4</a:t>
            </a:r>
          </a:p>
        </p:txBody>
      </p:sp>
      <p:sp>
        <p:nvSpPr>
          <p:cNvPr id="55" name="Oval 54"/>
          <p:cNvSpPr/>
          <p:nvPr/>
        </p:nvSpPr>
        <p:spPr>
          <a:xfrm>
            <a:off x="9893996" y="1040949"/>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3</a:t>
            </a:r>
          </a:p>
        </p:txBody>
      </p:sp>
      <p:sp>
        <p:nvSpPr>
          <p:cNvPr id="57" name="Oval 56"/>
          <p:cNvSpPr/>
          <p:nvPr/>
        </p:nvSpPr>
        <p:spPr>
          <a:xfrm>
            <a:off x="9904871" y="6290632"/>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4</a:t>
            </a:r>
          </a:p>
        </p:txBody>
      </p:sp>
      <p:sp>
        <p:nvSpPr>
          <p:cNvPr id="58" name="Oval 57"/>
          <p:cNvSpPr/>
          <p:nvPr/>
        </p:nvSpPr>
        <p:spPr>
          <a:xfrm>
            <a:off x="7883689" y="4937239"/>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2</a:t>
            </a:r>
          </a:p>
        </p:txBody>
      </p:sp>
      <p:sp>
        <p:nvSpPr>
          <p:cNvPr id="59" name="Oval 58"/>
          <p:cNvSpPr/>
          <p:nvPr/>
        </p:nvSpPr>
        <p:spPr>
          <a:xfrm>
            <a:off x="9893996" y="3488617"/>
            <a:ext cx="429362" cy="461161"/>
          </a:xfrm>
          <a:prstGeom prst="ellipse">
            <a:avLst/>
          </a:prstGeom>
          <a:solidFill>
            <a:schemeClr val="accent6">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1</a:t>
            </a:r>
          </a:p>
        </p:txBody>
      </p:sp>
      <p:sp>
        <p:nvSpPr>
          <p:cNvPr id="73" name="Right Arrow 72"/>
          <p:cNvSpPr/>
          <p:nvPr/>
        </p:nvSpPr>
        <p:spPr>
          <a:xfrm rot="5400000">
            <a:off x="9771105" y="1910330"/>
            <a:ext cx="675143" cy="1087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p:cNvSpPr/>
          <p:nvPr/>
        </p:nvSpPr>
        <p:spPr>
          <a:xfrm>
            <a:off x="8936700" y="2427256"/>
            <a:ext cx="2343955" cy="373488"/>
          </a:xfrm>
          <a:prstGeom prst="roundRect">
            <a:avLst/>
          </a:prstGeom>
          <a:solidFill>
            <a:schemeClr val="accent3">
              <a:lumMod val="60000"/>
              <a:lumOff val="4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prstClr val="black"/>
                </a:solidFill>
                <a:latin typeface="Times New Roman" panose="02020603050405020304" pitchFamily="18" charset="0"/>
                <a:cs typeface="Times New Roman" panose="02020603050405020304" pitchFamily="18" charset="0"/>
              </a:rPr>
              <a:t>Identification Data</a:t>
            </a:r>
          </a:p>
        </p:txBody>
      </p:sp>
      <p:sp>
        <p:nvSpPr>
          <p:cNvPr id="76" name="Rounded Rectangle 75"/>
          <p:cNvSpPr/>
          <p:nvPr/>
        </p:nvSpPr>
        <p:spPr>
          <a:xfrm>
            <a:off x="9203955" y="4939245"/>
            <a:ext cx="1968200" cy="373488"/>
          </a:xfrm>
          <a:prstGeom prst="roundRect">
            <a:avLst/>
          </a:prstGeom>
          <a:solidFill>
            <a:schemeClr val="accent3">
              <a:lumMod val="60000"/>
              <a:lumOff val="4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prstClr val="black"/>
                </a:solidFill>
                <a:latin typeface="Times New Roman" panose="02020603050405020304" pitchFamily="18" charset="0"/>
                <a:ea typeface="Calibri" panose="020F0502020204030204" pitchFamily="34" charset="0"/>
              </a:rPr>
              <a:t>Validation Data </a:t>
            </a:r>
            <a:endParaRPr lang="en-US" sz="2000" b="1" dirty="0">
              <a:solidFill>
                <a:prstClr val="black"/>
              </a:solidFill>
            </a:endParaRPr>
          </a:p>
        </p:txBody>
      </p:sp>
      <p:sp>
        <p:nvSpPr>
          <p:cNvPr id="77" name="Right Arrow 76"/>
          <p:cNvSpPr/>
          <p:nvPr/>
        </p:nvSpPr>
        <p:spPr>
          <a:xfrm rot="5400000">
            <a:off x="9771104" y="4454814"/>
            <a:ext cx="675143" cy="1087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ight Arrow 77"/>
          <p:cNvSpPr/>
          <p:nvPr/>
        </p:nvSpPr>
        <p:spPr>
          <a:xfrm rot="16200000">
            <a:off x="9781981" y="5746956"/>
            <a:ext cx="675143" cy="1087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ight Arrow 78"/>
          <p:cNvSpPr/>
          <p:nvPr/>
        </p:nvSpPr>
        <p:spPr>
          <a:xfrm flipV="1">
            <a:off x="8474299" y="5106855"/>
            <a:ext cx="648823" cy="1219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p:cNvGrpSpPr/>
          <p:nvPr/>
        </p:nvGrpSpPr>
        <p:grpSpPr>
          <a:xfrm>
            <a:off x="679549" y="213774"/>
            <a:ext cx="11294668" cy="620693"/>
            <a:chOff x="561563" y="308639"/>
            <a:chExt cx="11294668" cy="620693"/>
          </a:xfrm>
          <a:solidFill>
            <a:schemeClr val="bg2">
              <a:lumMod val="75000"/>
            </a:schemeClr>
          </a:solidFill>
          <a:scene3d>
            <a:camera prst="orthographicFront">
              <a:rot lat="0" lon="0" rev="0"/>
            </a:camera>
            <a:lightRig rig="balanced" dir="t">
              <a:rot lat="0" lon="0" rev="8700000"/>
            </a:lightRig>
          </a:scene3d>
        </p:grpSpPr>
        <p:sp>
          <p:nvSpPr>
            <p:cNvPr id="81" name="Rounded Rectangle 80"/>
            <p:cNvSpPr/>
            <p:nvPr/>
          </p:nvSpPr>
          <p:spPr>
            <a:xfrm>
              <a:off x="561563" y="308639"/>
              <a:ext cx="11294668" cy="620693"/>
            </a:xfrm>
            <a:prstGeom prst="roundRect">
              <a:avLst/>
            </a:prstGeom>
            <a:grpFill/>
            <a:ln>
              <a:solidFill>
                <a:schemeClr val="accent2">
                  <a:lumMod val="75000"/>
                </a:schemeClr>
              </a:solidFill>
            </a:ln>
            <a:effectLst>
              <a:outerShdw blurRad="44450" dist="27940" dir="5400000" algn="ctr">
                <a:srgbClr val="000000">
                  <a:alpha val="32000"/>
                </a:srgbClr>
              </a:outerShdw>
            </a:effectLst>
            <a:sp3d>
              <a:bevelT w="190500" h="38100"/>
            </a:sp3d>
          </p:spPr>
        </p:sp>
        <p:sp>
          <p:nvSpPr>
            <p:cNvPr id="82" name="Rounded Rectangle 4"/>
            <p:cNvSpPr/>
            <p:nvPr/>
          </p:nvSpPr>
          <p:spPr>
            <a:xfrm>
              <a:off x="591863" y="338939"/>
              <a:ext cx="11234068" cy="560093"/>
            </a:xfrm>
            <a:prstGeom prst="rect">
              <a:avLst/>
            </a:prstGeom>
            <a:grpFill/>
            <a:ln>
              <a:solidFill>
                <a:schemeClr val="accent2">
                  <a:lumMod val="75000"/>
                </a:schemeClr>
              </a:solidFill>
            </a:ln>
            <a:effectLst>
              <a:outerShdw blurRad="44450" dist="27940" dir="5400000" algn="ctr">
                <a:srgbClr val="000000">
                  <a:alpha val="32000"/>
                </a:srgbClr>
              </a:outerShdw>
            </a:effectLst>
            <a:sp3d>
              <a:bevelT w="190500" h="38100"/>
            </a:sp3d>
          </p:spPr>
          <p:txBody>
            <a:bodyPr spcFirstLastPara="0" vert="horz" wrap="square" lIns="95250" tIns="95250" rIns="95250" bIns="95250" numCol="1" spcCol="1270" anchor="ctr" anchorCtr="0">
              <a:noAutofit/>
            </a:bodyPr>
            <a:lstStyle/>
            <a:p>
              <a:pPr marL="0" marR="0" lvl="0" indent="0" algn="l" defTabSz="1111250" eaLnBrk="1" fontAlgn="auto" latinLnBrk="0" hangingPunct="1">
                <a:lnSpc>
                  <a:spcPct val="90000"/>
                </a:lnSpc>
                <a:spcBef>
                  <a:spcPct val="0"/>
                </a:spcBef>
                <a:spcAft>
                  <a:spcPct val="35000"/>
                </a:spcAft>
                <a:buClrTx/>
                <a:buSzTx/>
                <a:buFontTx/>
                <a:buNone/>
                <a:tabLst/>
                <a:defRPr/>
              </a:pPr>
              <a:r>
                <a:rPr kumimoji="0" lang="en-US" sz="2500" b="0" i="0" u="none" strike="noStrike" kern="1200" cap="none" spc="0" normalizeH="0" baseline="0" noProof="0" dirty="0">
                  <a:ln>
                    <a:noFill/>
                  </a:ln>
                  <a:solidFill>
                    <a:srgbClr val="ED7D31">
                      <a:lumMod val="40000"/>
                      <a:lumOff val="60000"/>
                    </a:srgbClr>
                  </a:solidFill>
                  <a:effectLst/>
                  <a:uLnTx/>
                  <a:uFillTx/>
                  <a:latin typeface="Calibri" panose="020F0502020204030204"/>
                </a:rPr>
                <a:t>      </a:t>
              </a:r>
              <a:r>
                <a:rPr kumimoji="0" lang="en-US" sz="25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System Identification</a:t>
              </a:r>
            </a:p>
          </p:txBody>
        </p:sp>
      </p:grpSp>
      <p:sp>
        <p:nvSpPr>
          <p:cNvPr id="83" name="Oval 82"/>
          <p:cNvSpPr/>
          <p:nvPr/>
        </p:nvSpPr>
        <p:spPr>
          <a:xfrm>
            <a:off x="44391" y="25324"/>
            <a:ext cx="978795" cy="963955"/>
          </a:xfrm>
          <a:prstGeom prst="ellipse">
            <a:avLst/>
          </a:prstGeom>
          <a:solidFill>
            <a:srgbClr val="FFC000">
              <a:lumMod val="75000"/>
            </a:srgbClr>
          </a:solidFill>
          <a:ln w="12700"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ndParaRPr>
          </a:p>
        </p:txBody>
      </p:sp>
      <p:sp>
        <p:nvSpPr>
          <p:cNvPr id="85" name="Freeform 84"/>
          <p:cNvSpPr/>
          <p:nvPr/>
        </p:nvSpPr>
        <p:spPr>
          <a:xfrm>
            <a:off x="371892" y="245053"/>
            <a:ext cx="469860" cy="560093"/>
          </a:xfrm>
          <a:custGeom>
            <a:avLst/>
            <a:gdLst>
              <a:gd name="connsiteX0" fmla="*/ 0 w 3876541"/>
              <a:gd name="connsiteY0" fmla="*/ 2626712 h 2626712"/>
              <a:gd name="connsiteX1" fmla="*/ 450761 w 3876541"/>
              <a:gd name="connsiteY1" fmla="*/ 38058 h 2626712"/>
              <a:gd name="connsiteX2" fmla="*/ 901521 w 3876541"/>
              <a:gd name="connsiteY2" fmla="*/ 1042610 h 2626712"/>
              <a:gd name="connsiteX3" fmla="*/ 1184856 w 3876541"/>
              <a:gd name="connsiteY3" fmla="*/ 488819 h 2626712"/>
              <a:gd name="connsiteX4" fmla="*/ 1365161 w 3876541"/>
              <a:gd name="connsiteY4" fmla="*/ 913822 h 2626712"/>
              <a:gd name="connsiteX5" fmla="*/ 1532586 w 3876541"/>
              <a:gd name="connsiteY5" fmla="*/ 1003974 h 2626712"/>
              <a:gd name="connsiteX6" fmla="*/ 1867437 w 3876541"/>
              <a:gd name="connsiteY6" fmla="*/ 849427 h 2626712"/>
              <a:gd name="connsiteX7" fmla="*/ 2279561 w 3876541"/>
              <a:gd name="connsiteY7" fmla="*/ 836548 h 2626712"/>
              <a:gd name="connsiteX8" fmla="*/ 3876541 w 3876541"/>
              <a:gd name="connsiteY8" fmla="*/ 849427 h 262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6541" h="2626712">
                <a:moveTo>
                  <a:pt x="0" y="2626712"/>
                </a:moveTo>
                <a:cubicBezTo>
                  <a:pt x="150254" y="1464393"/>
                  <a:pt x="300508" y="302075"/>
                  <a:pt x="450761" y="38058"/>
                </a:cubicBezTo>
                <a:cubicBezTo>
                  <a:pt x="601014" y="-225959"/>
                  <a:pt x="779172" y="967483"/>
                  <a:pt x="901521" y="1042610"/>
                </a:cubicBezTo>
                <a:cubicBezTo>
                  <a:pt x="1023870" y="1117737"/>
                  <a:pt x="1107583" y="510284"/>
                  <a:pt x="1184856" y="488819"/>
                </a:cubicBezTo>
                <a:cubicBezTo>
                  <a:pt x="1262129" y="467354"/>
                  <a:pt x="1307206" y="827963"/>
                  <a:pt x="1365161" y="913822"/>
                </a:cubicBezTo>
                <a:cubicBezTo>
                  <a:pt x="1423116" y="999681"/>
                  <a:pt x="1448873" y="1014707"/>
                  <a:pt x="1532586" y="1003974"/>
                </a:cubicBezTo>
                <a:cubicBezTo>
                  <a:pt x="1616299" y="993241"/>
                  <a:pt x="1742941" y="877331"/>
                  <a:pt x="1867437" y="849427"/>
                </a:cubicBezTo>
                <a:cubicBezTo>
                  <a:pt x="1991933" y="821523"/>
                  <a:pt x="2279561" y="836548"/>
                  <a:pt x="2279561" y="836548"/>
                </a:cubicBezTo>
                <a:lnTo>
                  <a:pt x="3876541" y="849427"/>
                </a:lnTo>
              </a:path>
            </a:pathLst>
          </a:custGeom>
          <a:no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ndParaRPr>
          </a:p>
        </p:txBody>
      </p:sp>
      <p:sp>
        <p:nvSpPr>
          <p:cNvPr id="86" name="Freeform 85"/>
          <p:cNvSpPr/>
          <p:nvPr/>
        </p:nvSpPr>
        <p:spPr>
          <a:xfrm>
            <a:off x="369192" y="226024"/>
            <a:ext cx="519035" cy="598153"/>
          </a:xfrm>
          <a:custGeom>
            <a:avLst/>
            <a:gdLst>
              <a:gd name="connsiteX0" fmla="*/ 55141 w 4949113"/>
              <a:gd name="connsiteY0" fmla="*/ 3589951 h 3922102"/>
              <a:gd name="connsiteX1" fmla="*/ 106657 w 4949113"/>
              <a:gd name="connsiteY1" fmla="*/ 3577072 h 3922102"/>
              <a:gd name="connsiteX2" fmla="*/ 1021057 w 4949113"/>
              <a:gd name="connsiteY2" fmla="*/ 35382 h 3922102"/>
              <a:gd name="connsiteX3" fmla="*/ 2360460 w 4949113"/>
              <a:gd name="connsiteY3" fmla="*/ 1761151 h 3922102"/>
              <a:gd name="connsiteX4" fmla="*/ 4949113 w 4949113"/>
              <a:gd name="connsiteY4" fmla="*/ 1825545 h 3922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9113" h="3922102">
                <a:moveTo>
                  <a:pt x="55141" y="3589951"/>
                </a:moveTo>
                <a:cubicBezTo>
                  <a:pt x="406" y="3879725"/>
                  <a:pt x="-54329" y="4169500"/>
                  <a:pt x="106657" y="3577072"/>
                </a:cubicBezTo>
                <a:cubicBezTo>
                  <a:pt x="267643" y="2984644"/>
                  <a:pt x="645423" y="338035"/>
                  <a:pt x="1021057" y="35382"/>
                </a:cubicBezTo>
                <a:cubicBezTo>
                  <a:pt x="1396691" y="-267272"/>
                  <a:pt x="1705784" y="1462791"/>
                  <a:pt x="2360460" y="1761151"/>
                </a:cubicBezTo>
                <a:cubicBezTo>
                  <a:pt x="3015136" y="2059511"/>
                  <a:pt x="3982124" y="1942528"/>
                  <a:pt x="4949113" y="1825545"/>
                </a:cubicBezTo>
              </a:path>
            </a:pathLst>
          </a:custGeom>
          <a:noFill/>
          <a:ln w="12700" cap="flat" cmpd="sng" algn="ctr">
            <a:solidFill>
              <a:srgbClr val="70AD47">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ndParaRPr>
          </a:p>
        </p:txBody>
      </p:sp>
      <p:sp>
        <p:nvSpPr>
          <p:cNvPr id="87" name="Title 3"/>
          <p:cNvSpPr txBox="1">
            <a:spLocks/>
          </p:cNvSpPr>
          <p:nvPr/>
        </p:nvSpPr>
        <p:spPr>
          <a:xfrm>
            <a:off x="11172155" y="310191"/>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JO" sz="2800" b="1" dirty="0">
                <a:solidFill>
                  <a:schemeClr val="bg1"/>
                </a:solidFill>
                <a:latin typeface="Times New Roman" panose="02020603050405020304" pitchFamily="18" charset="0"/>
                <a:cs typeface="Times New Roman" panose="02020603050405020304" pitchFamily="18" charset="0"/>
              </a:rPr>
              <a:t>14</a:t>
            </a:r>
            <a:endParaRPr lang="en-US" sz="2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0305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283334" y="974267"/>
            <a:ext cx="5449123" cy="2637129"/>
          </a:xfrm>
          <a:prstGeom prst="rect">
            <a:avLst/>
          </a:prstGeom>
        </p:spPr>
      </p:pic>
      <p:pic>
        <p:nvPicPr>
          <p:cNvPr id="11" name="Picture 10"/>
          <p:cNvPicPr>
            <a:picLocks noChangeAspect="1"/>
          </p:cNvPicPr>
          <p:nvPr/>
        </p:nvPicPr>
        <p:blipFill>
          <a:blip r:embed="rId3"/>
          <a:stretch>
            <a:fillRect/>
          </a:stretch>
        </p:blipFill>
        <p:spPr>
          <a:xfrm>
            <a:off x="5736039" y="3611396"/>
            <a:ext cx="6035252" cy="3098498"/>
          </a:xfrm>
          <a:prstGeom prst="rect">
            <a:avLst/>
          </a:prstGeom>
        </p:spPr>
      </p:pic>
      <p:pic>
        <p:nvPicPr>
          <p:cNvPr id="12" name="Picture 11"/>
          <p:cNvPicPr>
            <a:picLocks noChangeAspect="1"/>
          </p:cNvPicPr>
          <p:nvPr/>
        </p:nvPicPr>
        <p:blipFill>
          <a:blip r:embed="rId4"/>
          <a:stretch>
            <a:fillRect/>
          </a:stretch>
        </p:blipFill>
        <p:spPr>
          <a:xfrm>
            <a:off x="283334" y="3611395"/>
            <a:ext cx="5463442" cy="3098500"/>
          </a:xfrm>
          <a:prstGeom prst="rect">
            <a:avLst/>
          </a:prstGeom>
        </p:spPr>
      </p:pic>
      <p:pic>
        <p:nvPicPr>
          <p:cNvPr id="13" name="Picture 12"/>
          <p:cNvPicPr>
            <a:picLocks noChangeAspect="1"/>
          </p:cNvPicPr>
          <p:nvPr/>
        </p:nvPicPr>
        <p:blipFill>
          <a:blip r:embed="rId5"/>
          <a:stretch>
            <a:fillRect/>
          </a:stretch>
        </p:blipFill>
        <p:spPr>
          <a:xfrm>
            <a:off x="5718221" y="974267"/>
            <a:ext cx="6053070" cy="2699237"/>
          </a:xfrm>
          <a:prstGeom prst="rect">
            <a:avLst/>
          </a:prstGeom>
        </p:spPr>
      </p:pic>
      <p:grpSp>
        <p:nvGrpSpPr>
          <p:cNvPr id="14" name="Group 13"/>
          <p:cNvGrpSpPr/>
          <p:nvPr/>
        </p:nvGrpSpPr>
        <p:grpSpPr>
          <a:xfrm>
            <a:off x="259089" y="191000"/>
            <a:ext cx="11802055" cy="599841"/>
            <a:chOff x="591862" y="402169"/>
            <a:chExt cx="11294668" cy="620693"/>
          </a:xfrm>
          <a:solidFill>
            <a:schemeClr val="bg2">
              <a:lumMod val="50000"/>
            </a:schemeClr>
          </a:solidFill>
          <a:scene3d>
            <a:camera prst="orthographicFront">
              <a:rot lat="0" lon="0" rev="0"/>
            </a:camera>
            <a:lightRig rig="balanced" dir="t">
              <a:rot lat="0" lon="0" rev="8700000"/>
            </a:lightRig>
          </a:scene3d>
        </p:grpSpPr>
        <p:sp>
          <p:nvSpPr>
            <p:cNvPr id="15" name="Rounded Rectangle 14"/>
            <p:cNvSpPr/>
            <p:nvPr/>
          </p:nvSpPr>
          <p:spPr>
            <a:xfrm>
              <a:off x="591862" y="402169"/>
              <a:ext cx="11294668" cy="620693"/>
            </a:xfrm>
            <a:prstGeom prst="roundRect">
              <a:avLst/>
            </a:prstGeom>
            <a:grpFill/>
            <a:ln>
              <a:solidFill>
                <a:schemeClr val="accent2">
                  <a:lumMod val="60000"/>
                  <a:lumOff val="40000"/>
                </a:schemeClr>
              </a:solidFill>
            </a:ln>
            <a:effectLst>
              <a:outerShdw blurRad="44450" dist="27940" dir="5400000" algn="ctr">
                <a:srgbClr val="000000">
                  <a:alpha val="32000"/>
                </a:srgbClr>
              </a:outerShdw>
            </a:effectLst>
            <a:sp3d>
              <a:bevelT w="190500" h="38100"/>
            </a:sp3d>
          </p:spPr>
        </p:sp>
        <p:sp>
          <p:nvSpPr>
            <p:cNvPr id="16" name="Rounded Rectangle 4"/>
            <p:cNvSpPr/>
            <p:nvPr/>
          </p:nvSpPr>
          <p:spPr>
            <a:xfrm>
              <a:off x="591862" y="463873"/>
              <a:ext cx="11234068" cy="301815"/>
            </a:xfrm>
            <a:prstGeom prst="rect">
              <a:avLst/>
            </a:prstGeom>
            <a:grpFill/>
            <a:ln>
              <a:solidFill>
                <a:srgbClr val="C49500"/>
              </a:solidFill>
            </a:ln>
            <a:effectLst>
              <a:outerShdw blurRad="44450" dist="27940" dir="5400000" algn="ctr">
                <a:srgbClr val="000000">
                  <a:alpha val="32000"/>
                </a:srgbClr>
              </a:outerShdw>
            </a:effectLst>
            <a:sp3d>
              <a:bevelT w="190500" h="38100"/>
            </a:sp3d>
          </p:spPr>
          <p:txBody>
            <a:bodyPr spcFirstLastPara="0" vert="horz" wrap="square" lIns="95250" tIns="95250" rIns="95250" bIns="95250" numCol="1" spcCol="1270" anchor="ctr" anchorCtr="0">
              <a:noAutofit/>
            </a:bodyPr>
            <a:lstStyle/>
            <a:p>
              <a:pPr defTabSz="1111250">
                <a:lnSpc>
                  <a:spcPct val="90000"/>
                </a:lnSpc>
                <a:spcBef>
                  <a:spcPct val="0"/>
                </a:spcBef>
                <a:spcAft>
                  <a:spcPct val="35000"/>
                </a:spcAft>
              </a:pPr>
              <a:r>
                <a:rPr lang="en-US" sz="2500" dirty="0">
                  <a:solidFill>
                    <a:srgbClr val="ED7D31">
                      <a:lumMod val="40000"/>
                      <a:lumOff val="60000"/>
                    </a:srgbClr>
                  </a:solidFill>
                </a:rPr>
                <a:t>               </a:t>
              </a:r>
              <a:r>
                <a:rPr lang="en-US" sz="2500" dirty="0">
                  <a:solidFill>
                    <a:sysClr val="windowText" lastClr="000000"/>
                  </a:solidFill>
                  <a:latin typeface="Times New Roman" panose="02020603050405020304" pitchFamily="18" charset="0"/>
                  <a:cs typeface="Times New Roman" panose="02020603050405020304" pitchFamily="18" charset="0"/>
                </a:rPr>
                <a:t>System Validation</a:t>
              </a:r>
            </a:p>
          </p:txBody>
        </p:sp>
      </p:grpSp>
      <p:sp>
        <p:nvSpPr>
          <p:cNvPr id="17" name="Oval 16"/>
          <p:cNvSpPr/>
          <p:nvPr/>
        </p:nvSpPr>
        <p:spPr>
          <a:xfrm>
            <a:off x="98355" y="38216"/>
            <a:ext cx="1024591" cy="936051"/>
          </a:xfrm>
          <a:prstGeom prst="ellipse">
            <a:avLst/>
          </a:prstGeom>
          <a:solidFill>
            <a:srgbClr val="C49500"/>
          </a:solidFill>
          <a:ln w="12700"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a:endParaRPr lang="en-US" kern="0">
              <a:solidFill>
                <a:prstClr val="white"/>
              </a:solidFill>
            </a:endParaRPr>
          </a:p>
        </p:txBody>
      </p:sp>
      <p:sp>
        <p:nvSpPr>
          <p:cNvPr id="18" name="Freeform 17"/>
          <p:cNvSpPr/>
          <p:nvPr/>
        </p:nvSpPr>
        <p:spPr>
          <a:xfrm>
            <a:off x="351134" y="191000"/>
            <a:ext cx="519035" cy="511538"/>
          </a:xfrm>
          <a:custGeom>
            <a:avLst/>
            <a:gdLst>
              <a:gd name="connsiteX0" fmla="*/ 0 w 3876541"/>
              <a:gd name="connsiteY0" fmla="*/ 2626712 h 2626712"/>
              <a:gd name="connsiteX1" fmla="*/ 450761 w 3876541"/>
              <a:gd name="connsiteY1" fmla="*/ 38058 h 2626712"/>
              <a:gd name="connsiteX2" fmla="*/ 901521 w 3876541"/>
              <a:gd name="connsiteY2" fmla="*/ 1042610 h 2626712"/>
              <a:gd name="connsiteX3" fmla="*/ 1184856 w 3876541"/>
              <a:gd name="connsiteY3" fmla="*/ 488819 h 2626712"/>
              <a:gd name="connsiteX4" fmla="*/ 1365161 w 3876541"/>
              <a:gd name="connsiteY4" fmla="*/ 913822 h 2626712"/>
              <a:gd name="connsiteX5" fmla="*/ 1532586 w 3876541"/>
              <a:gd name="connsiteY5" fmla="*/ 1003974 h 2626712"/>
              <a:gd name="connsiteX6" fmla="*/ 1867437 w 3876541"/>
              <a:gd name="connsiteY6" fmla="*/ 849427 h 2626712"/>
              <a:gd name="connsiteX7" fmla="*/ 2279561 w 3876541"/>
              <a:gd name="connsiteY7" fmla="*/ 836548 h 2626712"/>
              <a:gd name="connsiteX8" fmla="*/ 3876541 w 3876541"/>
              <a:gd name="connsiteY8" fmla="*/ 849427 h 262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6541" h="2626712">
                <a:moveTo>
                  <a:pt x="0" y="2626712"/>
                </a:moveTo>
                <a:cubicBezTo>
                  <a:pt x="150254" y="1464393"/>
                  <a:pt x="300508" y="302075"/>
                  <a:pt x="450761" y="38058"/>
                </a:cubicBezTo>
                <a:cubicBezTo>
                  <a:pt x="601014" y="-225959"/>
                  <a:pt x="779172" y="967483"/>
                  <a:pt x="901521" y="1042610"/>
                </a:cubicBezTo>
                <a:cubicBezTo>
                  <a:pt x="1023870" y="1117737"/>
                  <a:pt x="1107583" y="510284"/>
                  <a:pt x="1184856" y="488819"/>
                </a:cubicBezTo>
                <a:cubicBezTo>
                  <a:pt x="1262129" y="467354"/>
                  <a:pt x="1307206" y="827963"/>
                  <a:pt x="1365161" y="913822"/>
                </a:cubicBezTo>
                <a:cubicBezTo>
                  <a:pt x="1423116" y="999681"/>
                  <a:pt x="1448873" y="1014707"/>
                  <a:pt x="1532586" y="1003974"/>
                </a:cubicBezTo>
                <a:cubicBezTo>
                  <a:pt x="1616299" y="993241"/>
                  <a:pt x="1742941" y="877331"/>
                  <a:pt x="1867437" y="849427"/>
                </a:cubicBezTo>
                <a:cubicBezTo>
                  <a:pt x="1991933" y="821523"/>
                  <a:pt x="2279561" y="836548"/>
                  <a:pt x="2279561" y="836548"/>
                </a:cubicBezTo>
                <a:lnTo>
                  <a:pt x="3876541" y="849427"/>
                </a:lnTo>
              </a:path>
            </a:pathLst>
          </a:custGeom>
          <a:noFill/>
          <a:ln w="12700" cap="flat" cmpd="sng" algn="ctr">
            <a:solidFill>
              <a:srgbClr val="4472C4">
                <a:shade val="50000"/>
              </a:srgbClr>
            </a:solidFill>
            <a:prstDash val="solid"/>
            <a:miter lim="800000"/>
          </a:ln>
          <a:effectLst/>
        </p:spPr>
        <p:txBody>
          <a:bodyPr rtlCol="0" anchor="ctr"/>
          <a:lstStyle/>
          <a:p>
            <a:pPr algn="ctr"/>
            <a:endParaRPr lang="en-US" kern="0">
              <a:solidFill>
                <a:prstClr val="white"/>
              </a:solidFill>
            </a:endParaRPr>
          </a:p>
        </p:txBody>
      </p:sp>
      <p:sp>
        <p:nvSpPr>
          <p:cNvPr id="19" name="Freeform 18"/>
          <p:cNvSpPr/>
          <p:nvPr/>
        </p:nvSpPr>
        <p:spPr>
          <a:xfrm>
            <a:off x="309386" y="191000"/>
            <a:ext cx="413522" cy="481236"/>
          </a:xfrm>
          <a:custGeom>
            <a:avLst/>
            <a:gdLst>
              <a:gd name="connsiteX0" fmla="*/ 55141 w 4949113"/>
              <a:gd name="connsiteY0" fmla="*/ 3589951 h 3922102"/>
              <a:gd name="connsiteX1" fmla="*/ 106657 w 4949113"/>
              <a:gd name="connsiteY1" fmla="*/ 3577072 h 3922102"/>
              <a:gd name="connsiteX2" fmla="*/ 1021057 w 4949113"/>
              <a:gd name="connsiteY2" fmla="*/ 35382 h 3922102"/>
              <a:gd name="connsiteX3" fmla="*/ 2360460 w 4949113"/>
              <a:gd name="connsiteY3" fmla="*/ 1761151 h 3922102"/>
              <a:gd name="connsiteX4" fmla="*/ 4949113 w 4949113"/>
              <a:gd name="connsiteY4" fmla="*/ 1825545 h 3922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9113" h="3922102">
                <a:moveTo>
                  <a:pt x="55141" y="3589951"/>
                </a:moveTo>
                <a:cubicBezTo>
                  <a:pt x="406" y="3879725"/>
                  <a:pt x="-54329" y="4169500"/>
                  <a:pt x="106657" y="3577072"/>
                </a:cubicBezTo>
                <a:cubicBezTo>
                  <a:pt x="267643" y="2984644"/>
                  <a:pt x="645423" y="338035"/>
                  <a:pt x="1021057" y="35382"/>
                </a:cubicBezTo>
                <a:cubicBezTo>
                  <a:pt x="1396691" y="-267272"/>
                  <a:pt x="1705784" y="1462791"/>
                  <a:pt x="2360460" y="1761151"/>
                </a:cubicBezTo>
                <a:cubicBezTo>
                  <a:pt x="3015136" y="2059511"/>
                  <a:pt x="3982124" y="1942528"/>
                  <a:pt x="4949113" y="1825545"/>
                </a:cubicBezTo>
              </a:path>
            </a:pathLst>
          </a:custGeom>
          <a:noFill/>
          <a:ln w="12700" cap="flat" cmpd="sng" algn="ctr">
            <a:solidFill>
              <a:srgbClr val="70AD47">
                <a:lumMod val="50000"/>
              </a:srgbClr>
            </a:solidFill>
            <a:prstDash val="solid"/>
            <a:miter lim="800000"/>
          </a:ln>
          <a:effectLst/>
        </p:spPr>
        <p:txBody>
          <a:bodyPr rtlCol="0" anchor="ctr"/>
          <a:lstStyle/>
          <a:p>
            <a:pPr algn="ctr"/>
            <a:endParaRPr lang="en-US" kern="0">
              <a:solidFill>
                <a:prstClr val="white"/>
              </a:solidFill>
            </a:endParaRPr>
          </a:p>
        </p:txBody>
      </p:sp>
      <p:sp>
        <p:nvSpPr>
          <p:cNvPr id="20" name="Title 3"/>
          <p:cNvSpPr txBox="1">
            <a:spLocks/>
          </p:cNvSpPr>
          <p:nvPr/>
        </p:nvSpPr>
        <p:spPr>
          <a:xfrm>
            <a:off x="11257463" y="295075"/>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JO" sz="2800" b="1" dirty="0">
                <a:solidFill>
                  <a:prstClr val="white"/>
                </a:solidFill>
                <a:latin typeface="Times New Roman" panose="02020603050405020304" pitchFamily="18" charset="0"/>
                <a:cs typeface="Times New Roman" panose="02020603050405020304" pitchFamily="18" charset="0"/>
              </a:rPr>
              <a:t>15</a:t>
            </a:r>
            <a:endParaRPr lang="en-US" sz="2800" b="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262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4"/>
          <p:cNvSpPr/>
          <p:nvPr/>
        </p:nvSpPr>
        <p:spPr>
          <a:xfrm>
            <a:off x="709849" y="244074"/>
            <a:ext cx="11234068" cy="560093"/>
          </a:xfrm>
          <a:prstGeom prst="rect">
            <a:avLst/>
          </a:prstGeom>
          <a:solidFill>
            <a:schemeClr val="accent6">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0" vert="horz" wrap="square" lIns="95250" tIns="95250" rIns="95250" bIns="95250" numCol="1" spcCol="1270" anchor="ctr" anchorCtr="0">
            <a:noAutofit/>
          </a:bodyPr>
          <a:lstStyle/>
          <a:p>
            <a:pPr defTabSz="1111250">
              <a:lnSpc>
                <a:spcPct val="90000"/>
              </a:lnSpc>
              <a:spcBef>
                <a:spcPct val="0"/>
              </a:spcBef>
              <a:spcAft>
                <a:spcPct val="35000"/>
              </a:spcAft>
            </a:pPr>
            <a:r>
              <a:rPr lang="en-US" sz="2500" dirty="0">
                <a:solidFill>
                  <a:srgbClr val="ED7D31">
                    <a:lumMod val="40000"/>
                    <a:lumOff val="60000"/>
                  </a:srgbClr>
                </a:solidFill>
              </a:rPr>
              <a:t>      </a:t>
            </a:r>
            <a:r>
              <a:rPr lang="en-US" sz="2500" dirty="0">
                <a:solidFill>
                  <a:sysClr val="windowText" lastClr="000000"/>
                </a:solidFill>
                <a:latin typeface="Times New Roman" panose="02020603050405020304" pitchFamily="18" charset="0"/>
                <a:cs typeface="Times New Roman" panose="02020603050405020304" pitchFamily="18" charset="0"/>
              </a:rPr>
              <a:t>Transfer Function</a:t>
            </a:r>
          </a:p>
        </p:txBody>
      </p:sp>
      <p:sp>
        <p:nvSpPr>
          <p:cNvPr id="6" name="Oval 5"/>
          <p:cNvSpPr/>
          <p:nvPr/>
        </p:nvSpPr>
        <p:spPr>
          <a:xfrm>
            <a:off x="0" y="28152"/>
            <a:ext cx="1076344" cy="991935"/>
          </a:xfrm>
          <a:prstGeom prst="ellipse">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5" descr="Icon of puzzle piece"/>
          <p:cNvSpPr>
            <a:spLocks/>
          </p:cNvSpPr>
          <p:nvPr/>
        </p:nvSpPr>
        <p:spPr bwMode="auto">
          <a:xfrm>
            <a:off x="221961" y="104786"/>
            <a:ext cx="632421" cy="838665"/>
          </a:xfrm>
          <a:custGeom>
            <a:avLst/>
            <a:gdLst/>
            <a:ahLst/>
            <a:cxnLst>
              <a:cxn ang="0">
                <a:pos x="1886" y="656"/>
              </a:cxn>
              <a:cxn ang="0">
                <a:pos x="1838" y="614"/>
              </a:cxn>
              <a:cxn ang="0">
                <a:pos x="1560" y="638"/>
              </a:cxn>
              <a:cxn ang="0">
                <a:pos x="1300" y="610"/>
              </a:cxn>
              <a:cxn ang="0">
                <a:pos x="1176" y="546"/>
              </a:cxn>
              <a:cxn ang="0">
                <a:pos x="1106" y="476"/>
              </a:cxn>
              <a:cxn ang="0">
                <a:pos x="1118" y="376"/>
              </a:cxn>
              <a:cxn ang="0">
                <a:pos x="1122" y="190"/>
              </a:cxn>
              <a:cxn ang="0">
                <a:pos x="1024" y="38"/>
              </a:cxn>
              <a:cxn ang="0">
                <a:pos x="912" y="0"/>
              </a:cxn>
              <a:cxn ang="0">
                <a:pos x="786" y="42"/>
              </a:cxn>
              <a:cxn ang="0">
                <a:pos x="724" y="168"/>
              </a:cxn>
              <a:cxn ang="0">
                <a:pos x="734" y="296"/>
              </a:cxn>
              <a:cxn ang="0">
                <a:pos x="756" y="446"/>
              </a:cxn>
              <a:cxn ang="0">
                <a:pos x="668" y="518"/>
              </a:cxn>
              <a:cxn ang="0">
                <a:pos x="574" y="536"/>
              </a:cxn>
              <a:cxn ang="0">
                <a:pos x="320" y="472"/>
              </a:cxn>
              <a:cxn ang="0">
                <a:pos x="84" y="422"/>
              </a:cxn>
              <a:cxn ang="0">
                <a:pos x="68" y="748"/>
              </a:cxn>
              <a:cxn ang="0">
                <a:pos x="114" y="932"/>
              </a:cxn>
              <a:cxn ang="0">
                <a:pos x="178" y="974"/>
              </a:cxn>
              <a:cxn ang="0">
                <a:pos x="274" y="938"/>
              </a:cxn>
              <a:cxn ang="0">
                <a:pos x="350" y="952"/>
              </a:cxn>
              <a:cxn ang="0">
                <a:pos x="412" y="1024"/>
              </a:cxn>
              <a:cxn ang="0">
                <a:pos x="424" y="1194"/>
              </a:cxn>
              <a:cxn ang="0">
                <a:pos x="386" y="1426"/>
              </a:cxn>
              <a:cxn ang="0">
                <a:pos x="322" y="1496"/>
              </a:cxn>
              <a:cxn ang="0">
                <a:pos x="206" y="1484"/>
              </a:cxn>
              <a:cxn ang="0">
                <a:pos x="72" y="1424"/>
              </a:cxn>
              <a:cxn ang="0">
                <a:pos x="14" y="1456"/>
              </a:cxn>
              <a:cxn ang="0">
                <a:pos x="0" y="1536"/>
              </a:cxn>
              <a:cxn ang="0">
                <a:pos x="60" y="1874"/>
              </a:cxn>
              <a:cxn ang="0">
                <a:pos x="162" y="2044"/>
              </a:cxn>
              <a:cxn ang="0">
                <a:pos x="530" y="2052"/>
              </a:cxn>
              <a:cxn ang="0">
                <a:pos x="690" y="2092"/>
              </a:cxn>
              <a:cxn ang="0">
                <a:pos x="700" y="2140"/>
              </a:cxn>
              <a:cxn ang="0">
                <a:pos x="658" y="2322"/>
              </a:cxn>
              <a:cxn ang="0">
                <a:pos x="644" y="2470"/>
              </a:cxn>
              <a:cxn ang="0">
                <a:pos x="730" y="2576"/>
              </a:cxn>
              <a:cxn ang="0">
                <a:pos x="900" y="2598"/>
              </a:cxn>
              <a:cxn ang="0">
                <a:pos x="1044" y="2520"/>
              </a:cxn>
              <a:cxn ang="0">
                <a:pos x="1070" y="2370"/>
              </a:cxn>
              <a:cxn ang="0">
                <a:pos x="1030" y="2206"/>
              </a:cxn>
              <a:cxn ang="0">
                <a:pos x="1016" y="2142"/>
              </a:cxn>
              <a:cxn ang="0">
                <a:pos x="1082" y="2076"/>
              </a:cxn>
              <a:cxn ang="0">
                <a:pos x="1432" y="2040"/>
              </a:cxn>
              <a:cxn ang="0">
                <a:pos x="1740" y="1830"/>
              </a:cxn>
              <a:cxn ang="0">
                <a:pos x="1722" y="1686"/>
              </a:cxn>
              <a:cxn ang="0">
                <a:pos x="1646" y="1654"/>
              </a:cxn>
              <a:cxn ang="0">
                <a:pos x="1500" y="1650"/>
              </a:cxn>
              <a:cxn ang="0">
                <a:pos x="1430" y="1584"/>
              </a:cxn>
              <a:cxn ang="0">
                <a:pos x="1400" y="1464"/>
              </a:cxn>
              <a:cxn ang="0">
                <a:pos x="1426" y="1278"/>
              </a:cxn>
              <a:cxn ang="0">
                <a:pos x="1476" y="1174"/>
              </a:cxn>
              <a:cxn ang="0">
                <a:pos x="1540" y="1156"/>
              </a:cxn>
              <a:cxn ang="0">
                <a:pos x="1698" y="1236"/>
              </a:cxn>
              <a:cxn ang="0">
                <a:pos x="1776" y="1252"/>
              </a:cxn>
              <a:cxn ang="0">
                <a:pos x="1854" y="1176"/>
              </a:cxn>
              <a:cxn ang="0">
                <a:pos x="1906" y="990"/>
              </a:cxn>
            </a:cxnLst>
            <a:rect l="0" t="0" r="r" b="b"/>
            <a:pathLst>
              <a:path w="1912" h="2600">
                <a:moveTo>
                  <a:pt x="1912" y="880"/>
                </a:moveTo>
                <a:lnTo>
                  <a:pt x="1912" y="880"/>
                </a:lnTo>
                <a:lnTo>
                  <a:pt x="1904" y="786"/>
                </a:lnTo>
                <a:lnTo>
                  <a:pt x="1900" y="738"/>
                </a:lnTo>
                <a:lnTo>
                  <a:pt x="1894" y="694"/>
                </a:lnTo>
                <a:lnTo>
                  <a:pt x="1886" y="656"/>
                </a:lnTo>
                <a:lnTo>
                  <a:pt x="1880" y="640"/>
                </a:lnTo>
                <a:lnTo>
                  <a:pt x="1874" y="628"/>
                </a:lnTo>
                <a:lnTo>
                  <a:pt x="1868" y="620"/>
                </a:lnTo>
                <a:lnTo>
                  <a:pt x="1858" y="614"/>
                </a:lnTo>
                <a:lnTo>
                  <a:pt x="1850" y="612"/>
                </a:lnTo>
                <a:lnTo>
                  <a:pt x="1838" y="614"/>
                </a:lnTo>
                <a:lnTo>
                  <a:pt x="1838" y="614"/>
                </a:lnTo>
                <a:lnTo>
                  <a:pt x="1822" y="620"/>
                </a:lnTo>
                <a:lnTo>
                  <a:pt x="1800" y="624"/>
                </a:lnTo>
                <a:lnTo>
                  <a:pt x="1736" y="632"/>
                </a:lnTo>
                <a:lnTo>
                  <a:pt x="1652" y="636"/>
                </a:lnTo>
                <a:lnTo>
                  <a:pt x="1560" y="638"/>
                </a:lnTo>
                <a:lnTo>
                  <a:pt x="1512" y="636"/>
                </a:lnTo>
                <a:lnTo>
                  <a:pt x="1464" y="634"/>
                </a:lnTo>
                <a:lnTo>
                  <a:pt x="1420" y="630"/>
                </a:lnTo>
                <a:lnTo>
                  <a:pt x="1376" y="626"/>
                </a:lnTo>
                <a:lnTo>
                  <a:pt x="1336" y="618"/>
                </a:lnTo>
                <a:lnTo>
                  <a:pt x="1300" y="610"/>
                </a:lnTo>
                <a:lnTo>
                  <a:pt x="1270" y="600"/>
                </a:lnTo>
                <a:lnTo>
                  <a:pt x="1258" y="594"/>
                </a:lnTo>
                <a:lnTo>
                  <a:pt x="1248" y="588"/>
                </a:lnTo>
                <a:lnTo>
                  <a:pt x="1248" y="588"/>
                </a:lnTo>
                <a:lnTo>
                  <a:pt x="1210" y="564"/>
                </a:lnTo>
                <a:lnTo>
                  <a:pt x="1176" y="546"/>
                </a:lnTo>
                <a:lnTo>
                  <a:pt x="1146" y="530"/>
                </a:lnTo>
                <a:lnTo>
                  <a:pt x="1134" y="520"/>
                </a:lnTo>
                <a:lnTo>
                  <a:pt x="1124" y="512"/>
                </a:lnTo>
                <a:lnTo>
                  <a:pt x="1116" y="502"/>
                </a:lnTo>
                <a:lnTo>
                  <a:pt x="1110" y="490"/>
                </a:lnTo>
                <a:lnTo>
                  <a:pt x="1106" y="476"/>
                </a:lnTo>
                <a:lnTo>
                  <a:pt x="1102" y="462"/>
                </a:lnTo>
                <a:lnTo>
                  <a:pt x="1104" y="444"/>
                </a:lnTo>
                <a:lnTo>
                  <a:pt x="1106" y="424"/>
                </a:lnTo>
                <a:lnTo>
                  <a:pt x="1110" y="402"/>
                </a:lnTo>
                <a:lnTo>
                  <a:pt x="1118" y="376"/>
                </a:lnTo>
                <a:lnTo>
                  <a:pt x="1118" y="376"/>
                </a:lnTo>
                <a:lnTo>
                  <a:pt x="1126" y="346"/>
                </a:lnTo>
                <a:lnTo>
                  <a:pt x="1132" y="316"/>
                </a:lnTo>
                <a:lnTo>
                  <a:pt x="1134" y="284"/>
                </a:lnTo>
                <a:lnTo>
                  <a:pt x="1132" y="254"/>
                </a:lnTo>
                <a:lnTo>
                  <a:pt x="1128" y="222"/>
                </a:lnTo>
                <a:lnTo>
                  <a:pt x="1122" y="190"/>
                </a:lnTo>
                <a:lnTo>
                  <a:pt x="1112" y="160"/>
                </a:lnTo>
                <a:lnTo>
                  <a:pt x="1100" y="132"/>
                </a:lnTo>
                <a:lnTo>
                  <a:pt x="1084" y="104"/>
                </a:lnTo>
                <a:lnTo>
                  <a:pt x="1068" y="80"/>
                </a:lnTo>
                <a:lnTo>
                  <a:pt x="1048" y="58"/>
                </a:lnTo>
                <a:lnTo>
                  <a:pt x="1024" y="38"/>
                </a:lnTo>
                <a:lnTo>
                  <a:pt x="1000" y="22"/>
                </a:lnTo>
                <a:lnTo>
                  <a:pt x="974" y="10"/>
                </a:lnTo>
                <a:lnTo>
                  <a:pt x="958" y="6"/>
                </a:lnTo>
                <a:lnTo>
                  <a:pt x="944" y="4"/>
                </a:lnTo>
                <a:lnTo>
                  <a:pt x="928" y="2"/>
                </a:lnTo>
                <a:lnTo>
                  <a:pt x="912" y="0"/>
                </a:lnTo>
                <a:lnTo>
                  <a:pt x="912" y="0"/>
                </a:lnTo>
                <a:lnTo>
                  <a:pt x="882" y="2"/>
                </a:lnTo>
                <a:lnTo>
                  <a:pt x="854" y="8"/>
                </a:lnTo>
                <a:lnTo>
                  <a:pt x="828" y="16"/>
                </a:lnTo>
                <a:lnTo>
                  <a:pt x="806" y="28"/>
                </a:lnTo>
                <a:lnTo>
                  <a:pt x="786" y="42"/>
                </a:lnTo>
                <a:lnTo>
                  <a:pt x="770" y="58"/>
                </a:lnTo>
                <a:lnTo>
                  <a:pt x="756" y="78"/>
                </a:lnTo>
                <a:lnTo>
                  <a:pt x="744" y="98"/>
                </a:lnTo>
                <a:lnTo>
                  <a:pt x="734" y="120"/>
                </a:lnTo>
                <a:lnTo>
                  <a:pt x="728" y="144"/>
                </a:lnTo>
                <a:lnTo>
                  <a:pt x="724" y="168"/>
                </a:lnTo>
                <a:lnTo>
                  <a:pt x="722" y="194"/>
                </a:lnTo>
                <a:lnTo>
                  <a:pt x="722" y="218"/>
                </a:lnTo>
                <a:lnTo>
                  <a:pt x="724" y="244"/>
                </a:lnTo>
                <a:lnTo>
                  <a:pt x="728" y="270"/>
                </a:lnTo>
                <a:lnTo>
                  <a:pt x="734" y="296"/>
                </a:lnTo>
                <a:lnTo>
                  <a:pt x="734" y="296"/>
                </a:lnTo>
                <a:lnTo>
                  <a:pt x="758" y="374"/>
                </a:lnTo>
                <a:lnTo>
                  <a:pt x="764" y="402"/>
                </a:lnTo>
                <a:lnTo>
                  <a:pt x="764" y="416"/>
                </a:lnTo>
                <a:lnTo>
                  <a:pt x="764" y="426"/>
                </a:lnTo>
                <a:lnTo>
                  <a:pt x="760" y="436"/>
                </a:lnTo>
                <a:lnTo>
                  <a:pt x="756" y="446"/>
                </a:lnTo>
                <a:lnTo>
                  <a:pt x="748" y="458"/>
                </a:lnTo>
                <a:lnTo>
                  <a:pt x="738" y="468"/>
                </a:lnTo>
                <a:lnTo>
                  <a:pt x="724" y="478"/>
                </a:lnTo>
                <a:lnTo>
                  <a:pt x="708" y="490"/>
                </a:lnTo>
                <a:lnTo>
                  <a:pt x="668" y="518"/>
                </a:lnTo>
                <a:lnTo>
                  <a:pt x="668" y="518"/>
                </a:lnTo>
                <a:lnTo>
                  <a:pt x="654" y="524"/>
                </a:lnTo>
                <a:lnTo>
                  <a:pt x="640" y="528"/>
                </a:lnTo>
                <a:lnTo>
                  <a:pt x="626" y="532"/>
                </a:lnTo>
                <a:lnTo>
                  <a:pt x="610" y="536"/>
                </a:lnTo>
                <a:lnTo>
                  <a:pt x="592" y="536"/>
                </a:lnTo>
                <a:lnTo>
                  <a:pt x="574" y="536"/>
                </a:lnTo>
                <a:lnTo>
                  <a:pt x="536" y="534"/>
                </a:lnTo>
                <a:lnTo>
                  <a:pt x="494" y="526"/>
                </a:lnTo>
                <a:lnTo>
                  <a:pt x="452" y="516"/>
                </a:lnTo>
                <a:lnTo>
                  <a:pt x="408" y="504"/>
                </a:lnTo>
                <a:lnTo>
                  <a:pt x="364" y="488"/>
                </a:lnTo>
                <a:lnTo>
                  <a:pt x="320" y="472"/>
                </a:lnTo>
                <a:lnTo>
                  <a:pt x="278" y="454"/>
                </a:lnTo>
                <a:lnTo>
                  <a:pt x="202" y="420"/>
                </a:lnTo>
                <a:lnTo>
                  <a:pt x="140" y="388"/>
                </a:lnTo>
                <a:lnTo>
                  <a:pt x="98" y="366"/>
                </a:lnTo>
                <a:lnTo>
                  <a:pt x="98" y="366"/>
                </a:lnTo>
                <a:lnTo>
                  <a:pt x="84" y="422"/>
                </a:lnTo>
                <a:lnTo>
                  <a:pt x="72" y="472"/>
                </a:lnTo>
                <a:lnTo>
                  <a:pt x="64" y="518"/>
                </a:lnTo>
                <a:lnTo>
                  <a:pt x="60" y="566"/>
                </a:lnTo>
                <a:lnTo>
                  <a:pt x="58" y="620"/>
                </a:lnTo>
                <a:lnTo>
                  <a:pt x="62" y="678"/>
                </a:lnTo>
                <a:lnTo>
                  <a:pt x="68" y="748"/>
                </a:lnTo>
                <a:lnTo>
                  <a:pt x="80" y="832"/>
                </a:lnTo>
                <a:lnTo>
                  <a:pt x="80" y="832"/>
                </a:lnTo>
                <a:lnTo>
                  <a:pt x="90" y="874"/>
                </a:lnTo>
                <a:lnTo>
                  <a:pt x="100" y="906"/>
                </a:lnTo>
                <a:lnTo>
                  <a:pt x="106" y="920"/>
                </a:lnTo>
                <a:lnTo>
                  <a:pt x="114" y="932"/>
                </a:lnTo>
                <a:lnTo>
                  <a:pt x="120" y="942"/>
                </a:lnTo>
                <a:lnTo>
                  <a:pt x="128" y="950"/>
                </a:lnTo>
                <a:lnTo>
                  <a:pt x="136" y="958"/>
                </a:lnTo>
                <a:lnTo>
                  <a:pt x="144" y="962"/>
                </a:lnTo>
                <a:lnTo>
                  <a:pt x="162" y="970"/>
                </a:lnTo>
                <a:lnTo>
                  <a:pt x="178" y="974"/>
                </a:lnTo>
                <a:lnTo>
                  <a:pt x="196" y="974"/>
                </a:lnTo>
                <a:lnTo>
                  <a:pt x="212" y="970"/>
                </a:lnTo>
                <a:lnTo>
                  <a:pt x="228" y="964"/>
                </a:lnTo>
                <a:lnTo>
                  <a:pt x="242" y="958"/>
                </a:lnTo>
                <a:lnTo>
                  <a:pt x="256" y="950"/>
                </a:lnTo>
                <a:lnTo>
                  <a:pt x="274" y="938"/>
                </a:lnTo>
                <a:lnTo>
                  <a:pt x="280" y="932"/>
                </a:lnTo>
                <a:lnTo>
                  <a:pt x="280" y="932"/>
                </a:lnTo>
                <a:lnTo>
                  <a:pt x="302" y="934"/>
                </a:lnTo>
                <a:lnTo>
                  <a:pt x="320" y="938"/>
                </a:lnTo>
                <a:lnTo>
                  <a:pt x="336" y="944"/>
                </a:lnTo>
                <a:lnTo>
                  <a:pt x="350" y="952"/>
                </a:lnTo>
                <a:lnTo>
                  <a:pt x="362" y="960"/>
                </a:lnTo>
                <a:lnTo>
                  <a:pt x="374" y="970"/>
                </a:lnTo>
                <a:lnTo>
                  <a:pt x="384" y="978"/>
                </a:lnTo>
                <a:lnTo>
                  <a:pt x="392" y="988"/>
                </a:lnTo>
                <a:lnTo>
                  <a:pt x="404" y="1008"/>
                </a:lnTo>
                <a:lnTo>
                  <a:pt x="412" y="1024"/>
                </a:lnTo>
                <a:lnTo>
                  <a:pt x="416" y="1040"/>
                </a:lnTo>
                <a:lnTo>
                  <a:pt x="416" y="1040"/>
                </a:lnTo>
                <a:lnTo>
                  <a:pt x="418" y="1060"/>
                </a:lnTo>
                <a:lnTo>
                  <a:pt x="422" y="1116"/>
                </a:lnTo>
                <a:lnTo>
                  <a:pt x="424" y="1154"/>
                </a:lnTo>
                <a:lnTo>
                  <a:pt x="424" y="1194"/>
                </a:lnTo>
                <a:lnTo>
                  <a:pt x="422" y="1238"/>
                </a:lnTo>
                <a:lnTo>
                  <a:pt x="418" y="1282"/>
                </a:lnTo>
                <a:lnTo>
                  <a:pt x="414" y="1328"/>
                </a:lnTo>
                <a:lnTo>
                  <a:pt x="406" y="1370"/>
                </a:lnTo>
                <a:lnTo>
                  <a:pt x="394" y="1408"/>
                </a:lnTo>
                <a:lnTo>
                  <a:pt x="386" y="1426"/>
                </a:lnTo>
                <a:lnTo>
                  <a:pt x="378" y="1442"/>
                </a:lnTo>
                <a:lnTo>
                  <a:pt x="370" y="1458"/>
                </a:lnTo>
                <a:lnTo>
                  <a:pt x="360" y="1470"/>
                </a:lnTo>
                <a:lnTo>
                  <a:pt x="348" y="1482"/>
                </a:lnTo>
                <a:lnTo>
                  <a:pt x="334" y="1490"/>
                </a:lnTo>
                <a:lnTo>
                  <a:pt x="322" y="1496"/>
                </a:lnTo>
                <a:lnTo>
                  <a:pt x="306" y="1500"/>
                </a:lnTo>
                <a:lnTo>
                  <a:pt x="290" y="1502"/>
                </a:lnTo>
                <a:lnTo>
                  <a:pt x="272" y="1500"/>
                </a:lnTo>
                <a:lnTo>
                  <a:pt x="272" y="1500"/>
                </a:lnTo>
                <a:lnTo>
                  <a:pt x="236" y="1492"/>
                </a:lnTo>
                <a:lnTo>
                  <a:pt x="206" y="1484"/>
                </a:lnTo>
                <a:lnTo>
                  <a:pt x="178" y="1476"/>
                </a:lnTo>
                <a:lnTo>
                  <a:pt x="156" y="1466"/>
                </a:lnTo>
                <a:lnTo>
                  <a:pt x="120" y="1450"/>
                </a:lnTo>
                <a:lnTo>
                  <a:pt x="92" y="1434"/>
                </a:lnTo>
                <a:lnTo>
                  <a:pt x="82" y="1428"/>
                </a:lnTo>
                <a:lnTo>
                  <a:pt x="72" y="1424"/>
                </a:lnTo>
                <a:lnTo>
                  <a:pt x="62" y="1424"/>
                </a:lnTo>
                <a:lnTo>
                  <a:pt x="54" y="1424"/>
                </a:lnTo>
                <a:lnTo>
                  <a:pt x="46" y="1426"/>
                </a:lnTo>
                <a:lnTo>
                  <a:pt x="36" y="1432"/>
                </a:lnTo>
                <a:lnTo>
                  <a:pt x="26" y="1442"/>
                </a:lnTo>
                <a:lnTo>
                  <a:pt x="14" y="1456"/>
                </a:lnTo>
                <a:lnTo>
                  <a:pt x="14" y="1456"/>
                </a:lnTo>
                <a:lnTo>
                  <a:pt x="10" y="1464"/>
                </a:lnTo>
                <a:lnTo>
                  <a:pt x="6" y="1474"/>
                </a:lnTo>
                <a:lnTo>
                  <a:pt x="2" y="1488"/>
                </a:lnTo>
                <a:lnTo>
                  <a:pt x="2" y="1502"/>
                </a:lnTo>
                <a:lnTo>
                  <a:pt x="0" y="1536"/>
                </a:lnTo>
                <a:lnTo>
                  <a:pt x="4" y="1578"/>
                </a:lnTo>
                <a:lnTo>
                  <a:pt x="8" y="1624"/>
                </a:lnTo>
                <a:lnTo>
                  <a:pt x="16" y="1674"/>
                </a:lnTo>
                <a:lnTo>
                  <a:pt x="26" y="1724"/>
                </a:lnTo>
                <a:lnTo>
                  <a:pt x="38" y="1776"/>
                </a:lnTo>
                <a:lnTo>
                  <a:pt x="60" y="1874"/>
                </a:lnTo>
                <a:lnTo>
                  <a:pt x="82" y="1960"/>
                </a:lnTo>
                <a:lnTo>
                  <a:pt x="106" y="2040"/>
                </a:lnTo>
                <a:lnTo>
                  <a:pt x="116" y="2040"/>
                </a:lnTo>
                <a:lnTo>
                  <a:pt x="116" y="2040"/>
                </a:lnTo>
                <a:lnTo>
                  <a:pt x="134" y="2044"/>
                </a:lnTo>
                <a:lnTo>
                  <a:pt x="162" y="2044"/>
                </a:lnTo>
                <a:lnTo>
                  <a:pt x="246" y="2044"/>
                </a:lnTo>
                <a:lnTo>
                  <a:pt x="354" y="2042"/>
                </a:lnTo>
                <a:lnTo>
                  <a:pt x="414" y="2044"/>
                </a:lnTo>
                <a:lnTo>
                  <a:pt x="474" y="2048"/>
                </a:lnTo>
                <a:lnTo>
                  <a:pt x="474" y="2048"/>
                </a:lnTo>
                <a:lnTo>
                  <a:pt x="530" y="2052"/>
                </a:lnTo>
                <a:lnTo>
                  <a:pt x="576" y="2056"/>
                </a:lnTo>
                <a:lnTo>
                  <a:pt x="614" y="2062"/>
                </a:lnTo>
                <a:lnTo>
                  <a:pt x="646" y="2068"/>
                </a:lnTo>
                <a:lnTo>
                  <a:pt x="668" y="2076"/>
                </a:lnTo>
                <a:lnTo>
                  <a:pt x="684" y="2086"/>
                </a:lnTo>
                <a:lnTo>
                  <a:pt x="690" y="2092"/>
                </a:lnTo>
                <a:lnTo>
                  <a:pt x="696" y="2098"/>
                </a:lnTo>
                <a:lnTo>
                  <a:pt x="698" y="2104"/>
                </a:lnTo>
                <a:lnTo>
                  <a:pt x="700" y="2110"/>
                </a:lnTo>
                <a:lnTo>
                  <a:pt x="700" y="2110"/>
                </a:lnTo>
                <a:lnTo>
                  <a:pt x="700" y="2124"/>
                </a:lnTo>
                <a:lnTo>
                  <a:pt x="700" y="2140"/>
                </a:lnTo>
                <a:lnTo>
                  <a:pt x="696" y="2164"/>
                </a:lnTo>
                <a:lnTo>
                  <a:pt x="692" y="2194"/>
                </a:lnTo>
                <a:lnTo>
                  <a:pt x="684" y="2230"/>
                </a:lnTo>
                <a:lnTo>
                  <a:pt x="674" y="2272"/>
                </a:lnTo>
                <a:lnTo>
                  <a:pt x="658" y="2322"/>
                </a:lnTo>
                <a:lnTo>
                  <a:pt x="658" y="2322"/>
                </a:lnTo>
                <a:lnTo>
                  <a:pt x="650" y="2348"/>
                </a:lnTo>
                <a:lnTo>
                  <a:pt x="644" y="2372"/>
                </a:lnTo>
                <a:lnTo>
                  <a:pt x="640" y="2398"/>
                </a:lnTo>
                <a:lnTo>
                  <a:pt x="638" y="2424"/>
                </a:lnTo>
                <a:lnTo>
                  <a:pt x="640" y="2448"/>
                </a:lnTo>
                <a:lnTo>
                  <a:pt x="644" y="2470"/>
                </a:lnTo>
                <a:lnTo>
                  <a:pt x="650" y="2492"/>
                </a:lnTo>
                <a:lnTo>
                  <a:pt x="658" y="2512"/>
                </a:lnTo>
                <a:lnTo>
                  <a:pt x="672" y="2530"/>
                </a:lnTo>
                <a:lnTo>
                  <a:pt x="688" y="2548"/>
                </a:lnTo>
                <a:lnTo>
                  <a:pt x="706" y="2562"/>
                </a:lnTo>
                <a:lnTo>
                  <a:pt x="730" y="2576"/>
                </a:lnTo>
                <a:lnTo>
                  <a:pt x="756" y="2586"/>
                </a:lnTo>
                <a:lnTo>
                  <a:pt x="786" y="2594"/>
                </a:lnTo>
                <a:lnTo>
                  <a:pt x="822" y="2598"/>
                </a:lnTo>
                <a:lnTo>
                  <a:pt x="860" y="2600"/>
                </a:lnTo>
                <a:lnTo>
                  <a:pt x="860" y="2600"/>
                </a:lnTo>
                <a:lnTo>
                  <a:pt x="900" y="2598"/>
                </a:lnTo>
                <a:lnTo>
                  <a:pt x="934" y="2592"/>
                </a:lnTo>
                <a:lnTo>
                  <a:pt x="964" y="2584"/>
                </a:lnTo>
                <a:lnTo>
                  <a:pt x="988" y="2572"/>
                </a:lnTo>
                <a:lnTo>
                  <a:pt x="1010" y="2556"/>
                </a:lnTo>
                <a:lnTo>
                  <a:pt x="1028" y="2538"/>
                </a:lnTo>
                <a:lnTo>
                  <a:pt x="1044" y="2520"/>
                </a:lnTo>
                <a:lnTo>
                  <a:pt x="1054" y="2498"/>
                </a:lnTo>
                <a:lnTo>
                  <a:pt x="1062" y="2474"/>
                </a:lnTo>
                <a:lnTo>
                  <a:pt x="1068" y="2450"/>
                </a:lnTo>
                <a:lnTo>
                  <a:pt x="1070" y="2424"/>
                </a:lnTo>
                <a:lnTo>
                  <a:pt x="1072" y="2396"/>
                </a:lnTo>
                <a:lnTo>
                  <a:pt x="1070" y="2370"/>
                </a:lnTo>
                <a:lnTo>
                  <a:pt x="1066" y="2342"/>
                </a:lnTo>
                <a:lnTo>
                  <a:pt x="1062" y="2314"/>
                </a:lnTo>
                <a:lnTo>
                  <a:pt x="1056" y="2286"/>
                </a:lnTo>
                <a:lnTo>
                  <a:pt x="1056" y="2286"/>
                </a:lnTo>
                <a:lnTo>
                  <a:pt x="1042" y="2240"/>
                </a:lnTo>
                <a:lnTo>
                  <a:pt x="1030" y="2206"/>
                </a:lnTo>
                <a:lnTo>
                  <a:pt x="1020" y="2184"/>
                </a:lnTo>
                <a:lnTo>
                  <a:pt x="1014" y="2168"/>
                </a:lnTo>
                <a:lnTo>
                  <a:pt x="1014" y="2162"/>
                </a:lnTo>
                <a:lnTo>
                  <a:pt x="1012" y="2156"/>
                </a:lnTo>
                <a:lnTo>
                  <a:pt x="1014" y="2150"/>
                </a:lnTo>
                <a:lnTo>
                  <a:pt x="1016" y="2142"/>
                </a:lnTo>
                <a:lnTo>
                  <a:pt x="1028" y="2124"/>
                </a:lnTo>
                <a:lnTo>
                  <a:pt x="1046" y="2098"/>
                </a:lnTo>
                <a:lnTo>
                  <a:pt x="1046" y="2098"/>
                </a:lnTo>
                <a:lnTo>
                  <a:pt x="1054" y="2090"/>
                </a:lnTo>
                <a:lnTo>
                  <a:pt x="1066" y="2082"/>
                </a:lnTo>
                <a:lnTo>
                  <a:pt x="1082" y="2076"/>
                </a:lnTo>
                <a:lnTo>
                  <a:pt x="1102" y="2070"/>
                </a:lnTo>
                <a:lnTo>
                  <a:pt x="1148" y="2062"/>
                </a:lnTo>
                <a:lnTo>
                  <a:pt x="1202" y="2056"/>
                </a:lnTo>
                <a:lnTo>
                  <a:pt x="1262" y="2050"/>
                </a:lnTo>
                <a:lnTo>
                  <a:pt x="1322" y="2046"/>
                </a:lnTo>
                <a:lnTo>
                  <a:pt x="1432" y="2040"/>
                </a:lnTo>
                <a:lnTo>
                  <a:pt x="1732" y="2040"/>
                </a:lnTo>
                <a:lnTo>
                  <a:pt x="1732" y="2040"/>
                </a:lnTo>
                <a:lnTo>
                  <a:pt x="1736" y="1994"/>
                </a:lnTo>
                <a:lnTo>
                  <a:pt x="1738" y="1946"/>
                </a:lnTo>
                <a:lnTo>
                  <a:pt x="1740" y="1890"/>
                </a:lnTo>
                <a:lnTo>
                  <a:pt x="1740" y="1830"/>
                </a:lnTo>
                <a:lnTo>
                  <a:pt x="1738" y="1772"/>
                </a:lnTo>
                <a:lnTo>
                  <a:pt x="1734" y="1744"/>
                </a:lnTo>
                <a:lnTo>
                  <a:pt x="1732" y="1722"/>
                </a:lnTo>
                <a:lnTo>
                  <a:pt x="1726" y="1702"/>
                </a:lnTo>
                <a:lnTo>
                  <a:pt x="1722" y="1686"/>
                </a:lnTo>
                <a:lnTo>
                  <a:pt x="1722" y="1686"/>
                </a:lnTo>
                <a:lnTo>
                  <a:pt x="1714" y="1674"/>
                </a:lnTo>
                <a:lnTo>
                  <a:pt x="1704" y="1666"/>
                </a:lnTo>
                <a:lnTo>
                  <a:pt x="1692" y="1660"/>
                </a:lnTo>
                <a:lnTo>
                  <a:pt x="1678" y="1656"/>
                </a:lnTo>
                <a:lnTo>
                  <a:pt x="1662" y="1654"/>
                </a:lnTo>
                <a:lnTo>
                  <a:pt x="1646" y="1654"/>
                </a:lnTo>
                <a:lnTo>
                  <a:pt x="1610" y="1656"/>
                </a:lnTo>
                <a:lnTo>
                  <a:pt x="1572" y="1658"/>
                </a:lnTo>
                <a:lnTo>
                  <a:pt x="1552" y="1658"/>
                </a:lnTo>
                <a:lnTo>
                  <a:pt x="1534" y="1658"/>
                </a:lnTo>
                <a:lnTo>
                  <a:pt x="1516" y="1654"/>
                </a:lnTo>
                <a:lnTo>
                  <a:pt x="1500" y="1650"/>
                </a:lnTo>
                <a:lnTo>
                  <a:pt x="1484" y="1642"/>
                </a:lnTo>
                <a:lnTo>
                  <a:pt x="1470" y="1632"/>
                </a:lnTo>
                <a:lnTo>
                  <a:pt x="1470" y="1632"/>
                </a:lnTo>
                <a:lnTo>
                  <a:pt x="1454" y="1618"/>
                </a:lnTo>
                <a:lnTo>
                  <a:pt x="1438" y="1596"/>
                </a:lnTo>
                <a:lnTo>
                  <a:pt x="1430" y="1584"/>
                </a:lnTo>
                <a:lnTo>
                  <a:pt x="1422" y="1570"/>
                </a:lnTo>
                <a:lnTo>
                  <a:pt x="1416" y="1554"/>
                </a:lnTo>
                <a:lnTo>
                  <a:pt x="1410" y="1534"/>
                </a:lnTo>
                <a:lnTo>
                  <a:pt x="1406" y="1514"/>
                </a:lnTo>
                <a:lnTo>
                  <a:pt x="1402" y="1490"/>
                </a:lnTo>
                <a:lnTo>
                  <a:pt x="1400" y="1464"/>
                </a:lnTo>
                <a:lnTo>
                  <a:pt x="1402" y="1434"/>
                </a:lnTo>
                <a:lnTo>
                  <a:pt x="1404" y="1400"/>
                </a:lnTo>
                <a:lnTo>
                  <a:pt x="1408" y="1364"/>
                </a:lnTo>
                <a:lnTo>
                  <a:pt x="1416" y="1324"/>
                </a:lnTo>
                <a:lnTo>
                  <a:pt x="1426" y="1278"/>
                </a:lnTo>
                <a:lnTo>
                  <a:pt x="1426" y="1278"/>
                </a:lnTo>
                <a:lnTo>
                  <a:pt x="1438" y="1238"/>
                </a:lnTo>
                <a:lnTo>
                  <a:pt x="1444" y="1220"/>
                </a:lnTo>
                <a:lnTo>
                  <a:pt x="1452" y="1206"/>
                </a:lnTo>
                <a:lnTo>
                  <a:pt x="1460" y="1192"/>
                </a:lnTo>
                <a:lnTo>
                  <a:pt x="1468" y="1182"/>
                </a:lnTo>
                <a:lnTo>
                  <a:pt x="1476" y="1174"/>
                </a:lnTo>
                <a:lnTo>
                  <a:pt x="1484" y="1166"/>
                </a:lnTo>
                <a:lnTo>
                  <a:pt x="1492" y="1160"/>
                </a:lnTo>
                <a:lnTo>
                  <a:pt x="1502" y="1158"/>
                </a:lnTo>
                <a:lnTo>
                  <a:pt x="1512" y="1156"/>
                </a:lnTo>
                <a:lnTo>
                  <a:pt x="1520" y="1154"/>
                </a:lnTo>
                <a:lnTo>
                  <a:pt x="1540" y="1156"/>
                </a:lnTo>
                <a:lnTo>
                  <a:pt x="1562" y="1162"/>
                </a:lnTo>
                <a:lnTo>
                  <a:pt x="1584" y="1172"/>
                </a:lnTo>
                <a:lnTo>
                  <a:pt x="1606" y="1184"/>
                </a:lnTo>
                <a:lnTo>
                  <a:pt x="1650" y="1210"/>
                </a:lnTo>
                <a:lnTo>
                  <a:pt x="1674" y="1224"/>
                </a:lnTo>
                <a:lnTo>
                  <a:pt x="1698" y="1236"/>
                </a:lnTo>
                <a:lnTo>
                  <a:pt x="1720" y="1246"/>
                </a:lnTo>
                <a:lnTo>
                  <a:pt x="1744" y="1252"/>
                </a:lnTo>
                <a:lnTo>
                  <a:pt x="1744" y="1252"/>
                </a:lnTo>
                <a:lnTo>
                  <a:pt x="1756" y="1254"/>
                </a:lnTo>
                <a:lnTo>
                  <a:pt x="1766" y="1254"/>
                </a:lnTo>
                <a:lnTo>
                  <a:pt x="1776" y="1252"/>
                </a:lnTo>
                <a:lnTo>
                  <a:pt x="1786" y="1248"/>
                </a:lnTo>
                <a:lnTo>
                  <a:pt x="1796" y="1244"/>
                </a:lnTo>
                <a:lnTo>
                  <a:pt x="1806" y="1238"/>
                </a:lnTo>
                <a:lnTo>
                  <a:pt x="1824" y="1222"/>
                </a:lnTo>
                <a:lnTo>
                  <a:pt x="1840" y="1200"/>
                </a:lnTo>
                <a:lnTo>
                  <a:pt x="1854" y="1176"/>
                </a:lnTo>
                <a:lnTo>
                  <a:pt x="1866" y="1148"/>
                </a:lnTo>
                <a:lnTo>
                  <a:pt x="1878" y="1120"/>
                </a:lnTo>
                <a:lnTo>
                  <a:pt x="1888" y="1088"/>
                </a:lnTo>
                <a:lnTo>
                  <a:pt x="1896" y="1056"/>
                </a:lnTo>
                <a:lnTo>
                  <a:pt x="1902" y="1022"/>
                </a:lnTo>
                <a:lnTo>
                  <a:pt x="1906" y="990"/>
                </a:lnTo>
                <a:lnTo>
                  <a:pt x="1910" y="960"/>
                </a:lnTo>
                <a:lnTo>
                  <a:pt x="1912" y="930"/>
                </a:lnTo>
                <a:lnTo>
                  <a:pt x="1912" y="904"/>
                </a:lnTo>
                <a:lnTo>
                  <a:pt x="1912" y="880"/>
                </a:lnTo>
                <a:lnTo>
                  <a:pt x="1912" y="880"/>
                </a:lnTo>
                <a:close/>
              </a:path>
            </a:pathLst>
          </a:custGeom>
          <a:solidFill>
            <a:srgbClr val="ED7D31">
              <a:lumMod val="60000"/>
              <a:lumOff val="40000"/>
            </a:srgbClr>
          </a:solidFill>
          <a:ln w="6350" cap="flat" cmpd="sng" algn="ctr">
            <a:solidFill>
              <a:srgbClr val="ED7D31">
                <a:lumMod val="75000"/>
              </a:srgbClr>
            </a:solidFill>
            <a:prstDash val="solid"/>
            <a:miter lim="800000"/>
            <a:headEnd type="none" w="med" len="med"/>
            <a:tailEnd type="none" w="med" len="med"/>
          </a:ln>
        </p:spPr>
        <p:txBody>
          <a:bodyPr lIns="0" tIns="18288" rIns="0" bIns="18288" anchor="ctr" anchorCtr="1">
            <a:normAutofit/>
          </a:bodyPr>
          <a:lstStyle/>
          <a:p>
            <a:pPr marL="0" marR="0" lvl="0" indent="0" algn="r" defTabSz="914400" eaLnBrk="1" fontAlgn="auto" latinLnBrk="0" hangingPunct="1">
              <a:lnSpc>
                <a:spcPct val="85000"/>
              </a:lnSpc>
              <a:spcBef>
                <a:spcPct val="20000"/>
              </a:spcBef>
              <a:spcAft>
                <a:spcPts val="0"/>
              </a:spcAft>
              <a:buClrTx/>
              <a:buSzTx/>
              <a:buFontTx/>
              <a:buNone/>
              <a:tabLst/>
              <a:defRPr/>
            </a:pPr>
            <a:r>
              <a:rPr kumimoji="0" lang="en-US" sz="1400" b="1" i="0" u="none" strike="noStrike" kern="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rPr>
              <a:t>G(z</a:t>
            </a:r>
            <a:r>
              <a:rPr kumimoji="0" lang="en-US" sz="1100" b="1" i="0" u="none" strike="noStrike" kern="0" cap="none" spc="0" normalizeH="0" baseline="0" noProof="0" dirty="0">
                <a:ln>
                  <a:noFill/>
                </a:ln>
                <a:solidFill>
                  <a:srgbClr val="70AD47">
                    <a:lumMod val="50000"/>
                  </a:srgbClr>
                </a:solidFill>
                <a:effectLst/>
                <a:uLnTx/>
                <a:uFillTx/>
              </a:rPr>
              <a:t>)</a:t>
            </a:r>
          </a:p>
        </p:txBody>
      </p:sp>
      <p:sp>
        <p:nvSpPr>
          <p:cNvPr id="11" name="Rectangle 10"/>
          <p:cNvSpPr/>
          <p:nvPr/>
        </p:nvSpPr>
        <p:spPr>
          <a:xfrm>
            <a:off x="173466" y="1303095"/>
            <a:ext cx="3823867" cy="405367"/>
          </a:xfrm>
          <a:prstGeom prst="rect">
            <a:avLst/>
          </a:prstGeom>
        </p:spPr>
        <p:txBody>
          <a:bodyPr wrap="none">
            <a:spAutoFit/>
          </a:bodyPr>
          <a:lstStyle/>
          <a:p>
            <a:pPr>
              <a:lnSpc>
                <a:spcPct val="107000"/>
              </a:lnSpc>
              <a:spcAft>
                <a:spcPts val="800"/>
              </a:spcAft>
            </a:pPr>
            <a:r>
              <a:rPr lang="en-US" sz="2000" b="1" dirty="0">
                <a:latin typeface="Times New Roman" panose="02020603050405020304" pitchFamily="18" charset="0"/>
                <a:ea typeface="Calibri" panose="020F0502020204030204" pitchFamily="34" charset="0"/>
                <a:cs typeface="Arial" panose="020B0604020202020204" pitchFamily="34" charset="0"/>
              </a:rPr>
              <a:t>Transfer function of the system is</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itle 3"/>
          <p:cNvSpPr txBox="1">
            <a:spLocks/>
          </p:cNvSpPr>
          <p:nvPr/>
        </p:nvSpPr>
        <p:spPr>
          <a:xfrm>
            <a:off x="11070483" y="310191"/>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JO" sz="2800" b="1" dirty="0">
                <a:solidFill>
                  <a:schemeClr val="bg1"/>
                </a:solidFill>
                <a:latin typeface="Times New Roman" panose="02020603050405020304" pitchFamily="18" charset="0"/>
                <a:cs typeface="Times New Roman" panose="02020603050405020304" pitchFamily="18" charset="0"/>
              </a:rPr>
              <a:t>16</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2"/>
          <a:stretch>
            <a:fillRect/>
          </a:stretch>
        </p:blipFill>
        <p:spPr>
          <a:xfrm>
            <a:off x="389852" y="2207391"/>
            <a:ext cx="2047741" cy="2964491"/>
          </a:xfrm>
          <a:prstGeom prst="rect">
            <a:avLst/>
          </a:prstGeom>
        </p:spPr>
      </p:pic>
      <p:sp>
        <p:nvSpPr>
          <p:cNvPr id="16" name="Flowchart: Process 15"/>
          <p:cNvSpPr/>
          <p:nvPr/>
        </p:nvSpPr>
        <p:spPr>
          <a:xfrm>
            <a:off x="1339403" y="3134670"/>
            <a:ext cx="10109915" cy="2700473"/>
          </a:xfrm>
          <a:prstGeom prst="flowChartProcess">
            <a:avLst/>
          </a:prstGeom>
          <a:solidFill>
            <a:schemeClr val="bg2"/>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Process 16"/>
          <p:cNvSpPr/>
          <p:nvPr/>
        </p:nvSpPr>
        <p:spPr>
          <a:xfrm>
            <a:off x="1098191" y="3400024"/>
            <a:ext cx="1197735" cy="2435120"/>
          </a:xfrm>
          <a:prstGeom prst="flowChartProcess">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1413722" y="3600575"/>
            <a:ext cx="9602274" cy="1578254"/>
          </a:xfrm>
          <a:prstGeom prst="rect">
            <a:avLst/>
          </a:prstGeom>
          <a:solidFill>
            <a:schemeClr val="bg1">
              <a:lumMod val="95000"/>
            </a:schemeClr>
          </a:solidFill>
        </p:spPr>
      </p:pic>
    </p:spTree>
    <p:extLst>
      <p:ext uri="{BB962C8B-B14F-4D97-AF65-F5344CB8AC3E}">
        <p14:creationId xmlns:p14="http://schemas.microsoft.com/office/powerpoint/2010/main" val="2834907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4"/>
          <p:cNvSpPr/>
          <p:nvPr/>
        </p:nvSpPr>
        <p:spPr>
          <a:xfrm>
            <a:off x="741235" y="297659"/>
            <a:ext cx="11234068" cy="560093"/>
          </a:xfrm>
          <a:prstGeom prst="rect">
            <a:avLst/>
          </a:prstGeom>
          <a:solidFill>
            <a:schemeClr val="bg2">
              <a:lumMod val="50000"/>
            </a:schemeClr>
          </a:solidFill>
          <a:ln>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0" vert="horz" wrap="square" lIns="95250" tIns="95250" rIns="95250" bIns="95250" numCol="1" spcCol="1270" anchor="ctr" anchorCtr="0">
            <a:noAutofit/>
          </a:bodyPr>
          <a:lstStyle/>
          <a:p>
            <a:pPr defTabSz="1111250">
              <a:lnSpc>
                <a:spcPct val="90000"/>
              </a:lnSpc>
              <a:spcBef>
                <a:spcPct val="0"/>
              </a:spcBef>
              <a:spcAft>
                <a:spcPct val="35000"/>
              </a:spcAft>
            </a:pPr>
            <a:r>
              <a:rPr lang="en-US" sz="2800" dirty="0"/>
              <a:t>       </a:t>
            </a:r>
            <a:r>
              <a:rPr lang="en-US" sz="2800" dirty="0">
                <a:latin typeface="Times New Roman" panose="02020603050405020304" pitchFamily="18" charset="0"/>
                <a:cs typeface="Times New Roman" panose="02020603050405020304" pitchFamily="18" charset="0"/>
              </a:rPr>
              <a:t>PID controller Design </a:t>
            </a:r>
            <a:endParaRPr lang="en-US" sz="2500" dirty="0">
              <a:solidFill>
                <a:sysClr val="windowText" lastClr="00000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2"/>
          <a:stretch>
            <a:fillRect/>
          </a:stretch>
        </p:blipFill>
        <p:spPr>
          <a:xfrm>
            <a:off x="-17686" y="-46028"/>
            <a:ext cx="1275943" cy="1298975"/>
          </a:xfrm>
          <a:prstGeom prst="rect">
            <a:avLst/>
          </a:prstGeom>
        </p:spPr>
      </p:pic>
      <p:sp>
        <p:nvSpPr>
          <p:cNvPr id="16" name="Freeform 71" descr="Icon of gears"/>
          <p:cNvSpPr>
            <a:spLocks noEditPoints="1"/>
          </p:cNvSpPr>
          <p:nvPr/>
        </p:nvSpPr>
        <p:spPr bwMode="auto">
          <a:xfrm>
            <a:off x="355801" y="248353"/>
            <a:ext cx="564339" cy="609399"/>
          </a:xfrm>
          <a:custGeom>
            <a:avLst/>
            <a:gdLst/>
            <a:ahLst/>
            <a:cxnLst>
              <a:cxn ang="0">
                <a:pos x="2762" y="601"/>
              </a:cxn>
              <a:cxn ang="0">
                <a:pos x="2283" y="0"/>
              </a:cxn>
              <a:cxn ang="0">
                <a:pos x="1262" y="325"/>
              </a:cxn>
              <a:cxn ang="0">
                <a:pos x="1219" y="1087"/>
              </a:cxn>
              <a:cxn ang="0">
                <a:pos x="1440" y="1801"/>
              </a:cxn>
              <a:cxn ang="0">
                <a:pos x="1919" y="2402"/>
              </a:cxn>
              <a:cxn ang="0">
                <a:pos x="2940" y="2077"/>
              </a:cxn>
              <a:cxn ang="0">
                <a:pos x="2983" y="1315"/>
              </a:cxn>
              <a:cxn ang="0">
                <a:pos x="2058" y="1619"/>
              </a:cxn>
              <a:cxn ang="0">
                <a:pos x="1957" y="1595"/>
              </a:cxn>
              <a:cxn ang="0">
                <a:pos x="1866" y="1549"/>
              </a:cxn>
              <a:cxn ang="0">
                <a:pos x="1790" y="1483"/>
              </a:cxn>
              <a:cxn ang="0">
                <a:pos x="1732" y="1401"/>
              </a:cxn>
              <a:cxn ang="0">
                <a:pos x="1694" y="1306"/>
              </a:cxn>
              <a:cxn ang="0">
                <a:pos x="1681" y="1201"/>
              </a:cxn>
              <a:cxn ang="0">
                <a:pos x="1690" y="1117"/>
              </a:cxn>
              <a:cxn ang="0">
                <a:pos x="1723" y="1019"/>
              </a:cxn>
              <a:cxn ang="0">
                <a:pos x="1777" y="935"/>
              </a:cxn>
              <a:cxn ang="0">
                <a:pos x="1850" y="865"/>
              </a:cxn>
              <a:cxn ang="0">
                <a:pos x="1937" y="814"/>
              </a:cxn>
              <a:cxn ang="0">
                <a:pos x="2037" y="786"/>
              </a:cxn>
              <a:cxn ang="0">
                <a:pos x="2122" y="782"/>
              </a:cxn>
              <a:cxn ang="0">
                <a:pos x="2225" y="801"/>
              </a:cxn>
              <a:cxn ang="0">
                <a:pos x="2318" y="842"/>
              </a:cxn>
              <a:cxn ang="0">
                <a:pos x="2397" y="905"/>
              </a:cxn>
              <a:cxn ang="0">
                <a:pos x="2460" y="984"/>
              </a:cxn>
              <a:cxn ang="0">
                <a:pos x="2501" y="1077"/>
              </a:cxn>
              <a:cxn ang="0">
                <a:pos x="2520" y="1179"/>
              </a:cxn>
              <a:cxn ang="0">
                <a:pos x="2516" y="1265"/>
              </a:cxn>
              <a:cxn ang="0">
                <a:pos x="2488" y="1365"/>
              </a:cxn>
              <a:cxn ang="0">
                <a:pos x="2437" y="1452"/>
              </a:cxn>
              <a:cxn ang="0">
                <a:pos x="2367" y="1525"/>
              </a:cxn>
              <a:cxn ang="0">
                <a:pos x="2283" y="1579"/>
              </a:cxn>
              <a:cxn ang="0">
                <a:pos x="2185" y="1612"/>
              </a:cxn>
              <a:cxn ang="0">
                <a:pos x="2101" y="1621"/>
              </a:cxn>
              <a:cxn ang="0">
                <a:pos x="1250" y="1981"/>
              </a:cxn>
              <a:cxn ang="0">
                <a:pos x="630" y="1776"/>
              </a:cxn>
              <a:cxn ang="0">
                <a:pos x="337" y="2137"/>
              </a:cxn>
              <a:cxn ang="0">
                <a:pos x="189" y="2567"/>
              </a:cxn>
              <a:cxn ang="0">
                <a:pos x="210" y="3034"/>
              </a:cxn>
              <a:cxn ang="0">
                <a:pos x="830" y="3240"/>
              </a:cxn>
              <a:cxn ang="0">
                <a:pos x="1123" y="2880"/>
              </a:cxn>
              <a:cxn ang="0">
                <a:pos x="1270" y="2450"/>
              </a:cxn>
              <a:cxn ang="0">
                <a:pos x="684" y="2676"/>
              </a:cxn>
              <a:cxn ang="0">
                <a:pos x="609" y="2640"/>
              </a:cxn>
              <a:cxn ang="0">
                <a:pos x="561" y="2575"/>
              </a:cxn>
              <a:cxn ang="0">
                <a:pos x="548" y="2508"/>
              </a:cxn>
              <a:cxn ang="0">
                <a:pos x="568" y="2427"/>
              </a:cxn>
              <a:cxn ang="0">
                <a:pos x="623" y="2366"/>
              </a:cxn>
              <a:cxn ang="0">
                <a:pos x="701" y="2338"/>
              </a:cxn>
              <a:cxn ang="0">
                <a:pos x="769" y="2345"/>
              </a:cxn>
              <a:cxn ang="0">
                <a:pos x="839" y="2388"/>
              </a:cxn>
              <a:cxn ang="0">
                <a:pos x="882" y="2458"/>
              </a:cxn>
              <a:cxn ang="0">
                <a:pos x="888" y="2526"/>
              </a:cxn>
              <a:cxn ang="0">
                <a:pos x="861" y="2604"/>
              </a:cxn>
              <a:cxn ang="0">
                <a:pos x="800" y="2658"/>
              </a:cxn>
              <a:cxn ang="0">
                <a:pos x="718" y="2679"/>
              </a:cxn>
            </a:cxnLst>
            <a:rect l="0" t="0" r="r" b="b"/>
            <a:pathLst>
              <a:path w="3300" h="3240">
                <a:moveTo>
                  <a:pt x="2988" y="1104"/>
                </a:moveTo>
                <a:lnTo>
                  <a:pt x="3300" y="1002"/>
                </a:lnTo>
                <a:lnTo>
                  <a:pt x="3193" y="674"/>
                </a:lnTo>
                <a:lnTo>
                  <a:pt x="2881" y="775"/>
                </a:lnTo>
                <a:lnTo>
                  <a:pt x="2762" y="601"/>
                </a:lnTo>
                <a:lnTo>
                  <a:pt x="2954" y="336"/>
                </a:lnTo>
                <a:lnTo>
                  <a:pt x="2674" y="133"/>
                </a:lnTo>
                <a:lnTo>
                  <a:pt x="2482" y="398"/>
                </a:lnTo>
                <a:lnTo>
                  <a:pt x="2283" y="327"/>
                </a:lnTo>
                <a:lnTo>
                  <a:pt x="2283" y="0"/>
                </a:lnTo>
                <a:lnTo>
                  <a:pt x="1937" y="0"/>
                </a:lnTo>
                <a:lnTo>
                  <a:pt x="1937" y="327"/>
                </a:lnTo>
                <a:lnTo>
                  <a:pt x="1734" y="387"/>
                </a:lnTo>
                <a:lnTo>
                  <a:pt x="1542" y="121"/>
                </a:lnTo>
                <a:lnTo>
                  <a:pt x="1262" y="325"/>
                </a:lnTo>
                <a:lnTo>
                  <a:pt x="1454" y="591"/>
                </a:lnTo>
                <a:lnTo>
                  <a:pt x="1326" y="758"/>
                </a:lnTo>
                <a:lnTo>
                  <a:pt x="1014" y="657"/>
                </a:lnTo>
                <a:lnTo>
                  <a:pt x="907" y="985"/>
                </a:lnTo>
                <a:lnTo>
                  <a:pt x="1219" y="1087"/>
                </a:lnTo>
                <a:lnTo>
                  <a:pt x="1214" y="1298"/>
                </a:lnTo>
                <a:lnTo>
                  <a:pt x="902" y="1399"/>
                </a:lnTo>
                <a:lnTo>
                  <a:pt x="1009" y="1728"/>
                </a:lnTo>
                <a:lnTo>
                  <a:pt x="1321" y="1627"/>
                </a:lnTo>
                <a:lnTo>
                  <a:pt x="1440" y="1801"/>
                </a:lnTo>
                <a:lnTo>
                  <a:pt x="1248" y="2066"/>
                </a:lnTo>
                <a:lnTo>
                  <a:pt x="1526" y="2269"/>
                </a:lnTo>
                <a:lnTo>
                  <a:pt x="1720" y="2004"/>
                </a:lnTo>
                <a:lnTo>
                  <a:pt x="1919" y="2075"/>
                </a:lnTo>
                <a:lnTo>
                  <a:pt x="1919" y="2402"/>
                </a:lnTo>
                <a:lnTo>
                  <a:pt x="2265" y="2403"/>
                </a:lnTo>
                <a:lnTo>
                  <a:pt x="2265" y="2075"/>
                </a:lnTo>
                <a:lnTo>
                  <a:pt x="2467" y="2015"/>
                </a:lnTo>
                <a:lnTo>
                  <a:pt x="2660" y="2281"/>
                </a:lnTo>
                <a:lnTo>
                  <a:pt x="2940" y="2077"/>
                </a:lnTo>
                <a:lnTo>
                  <a:pt x="2747" y="1811"/>
                </a:lnTo>
                <a:lnTo>
                  <a:pt x="2876" y="1645"/>
                </a:lnTo>
                <a:lnTo>
                  <a:pt x="3188" y="1746"/>
                </a:lnTo>
                <a:lnTo>
                  <a:pt x="3295" y="1416"/>
                </a:lnTo>
                <a:lnTo>
                  <a:pt x="2983" y="1315"/>
                </a:lnTo>
                <a:lnTo>
                  <a:pt x="2988" y="1104"/>
                </a:lnTo>
                <a:close/>
                <a:moveTo>
                  <a:pt x="2101" y="1621"/>
                </a:moveTo>
                <a:lnTo>
                  <a:pt x="2101" y="1621"/>
                </a:lnTo>
                <a:lnTo>
                  <a:pt x="2079" y="1620"/>
                </a:lnTo>
                <a:lnTo>
                  <a:pt x="2058" y="1619"/>
                </a:lnTo>
                <a:lnTo>
                  <a:pt x="2037" y="1616"/>
                </a:lnTo>
                <a:lnTo>
                  <a:pt x="2016" y="1612"/>
                </a:lnTo>
                <a:lnTo>
                  <a:pt x="1996" y="1608"/>
                </a:lnTo>
                <a:lnTo>
                  <a:pt x="1976" y="1601"/>
                </a:lnTo>
                <a:lnTo>
                  <a:pt x="1957" y="1595"/>
                </a:lnTo>
                <a:lnTo>
                  <a:pt x="1937" y="1588"/>
                </a:lnTo>
                <a:lnTo>
                  <a:pt x="1919" y="1579"/>
                </a:lnTo>
                <a:lnTo>
                  <a:pt x="1901" y="1570"/>
                </a:lnTo>
                <a:lnTo>
                  <a:pt x="1884" y="1560"/>
                </a:lnTo>
                <a:lnTo>
                  <a:pt x="1866" y="1549"/>
                </a:lnTo>
                <a:lnTo>
                  <a:pt x="1850" y="1538"/>
                </a:lnTo>
                <a:lnTo>
                  <a:pt x="1834" y="1525"/>
                </a:lnTo>
                <a:lnTo>
                  <a:pt x="1819" y="1512"/>
                </a:lnTo>
                <a:lnTo>
                  <a:pt x="1804" y="1498"/>
                </a:lnTo>
                <a:lnTo>
                  <a:pt x="1790" y="1483"/>
                </a:lnTo>
                <a:lnTo>
                  <a:pt x="1777" y="1468"/>
                </a:lnTo>
                <a:lnTo>
                  <a:pt x="1764" y="1452"/>
                </a:lnTo>
                <a:lnTo>
                  <a:pt x="1753" y="1436"/>
                </a:lnTo>
                <a:lnTo>
                  <a:pt x="1742" y="1418"/>
                </a:lnTo>
                <a:lnTo>
                  <a:pt x="1732" y="1401"/>
                </a:lnTo>
                <a:lnTo>
                  <a:pt x="1723" y="1383"/>
                </a:lnTo>
                <a:lnTo>
                  <a:pt x="1714" y="1365"/>
                </a:lnTo>
                <a:lnTo>
                  <a:pt x="1707" y="1345"/>
                </a:lnTo>
                <a:lnTo>
                  <a:pt x="1700" y="1326"/>
                </a:lnTo>
                <a:lnTo>
                  <a:pt x="1694" y="1306"/>
                </a:lnTo>
                <a:lnTo>
                  <a:pt x="1690" y="1286"/>
                </a:lnTo>
                <a:lnTo>
                  <a:pt x="1686" y="1265"/>
                </a:lnTo>
                <a:lnTo>
                  <a:pt x="1683" y="1244"/>
                </a:lnTo>
                <a:lnTo>
                  <a:pt x="1682" y="1223"/>
                </a:lnTo>
                <a:lnTo>
                  <a:pt x="1681" y="1201"/>
                </a:lnTo>
                <a:lnTo>
                  <a:pt x="1681" y="1201"/>
                </a:lnTo>
                <a:lnTo>
                  <a:pt x="1682" y="1179"/>
                </a:lnTo>
                <a:lnTo>
                  <a:pt x="1683" y="1158"/>
                </a:lnTo>
                <a:lnTo>
                  <a:pt x="1686" y="1137"/>
                </a:lnTo>
                <a:lnTo>
                  <a:pt x="1690" y="1117"/>
                </a:lnTo>
                <a:lnTo>
                  <a:pt x="1694" y="1096"/>
                </a:lnTo>
                <a:lnTo>
                  <a:pt x="1700" y="1077"/>
                </a:lnTo>
                <a:lnTo>
                  <a:pt x="1707" y="1057"/>
                </a:lnTo>
                <a:lnTo>
                  <a:pt x="1714" y="1037"/>
                </a:lnTo>
                <a:lnTo>
                  <a:pt x="1723" y="1019"/>
                </a:lnTo>
                <a:lnTo>
                  <a:pt x="1732" y="1001"/>
                </a:lnTo>
                <a:lnTo>
                  <a:pt x="1742" y="984"/>
                </a:lnTo>
                <a:lnTo>
                  <a:pt x="1753" y="966"/>
                </a:lnTo>
                <a:lnTo>
                  <a:pt x="1764" y="950"/>
                </a:lnTo>
                <a:lnTo>
                  <a:pt x="1777" y="935"/>
                </a:lnTo>
                <a:lnTo>
                  <a:pt x="1790" y="919"/>
                </a:lnTo>
                <a:lnTo>
                  <a:pt x="1804" y="905"/>
                </a:lnTo>
                <a:lnTo>
                  <a:pt x="1819" y="890"/>
                </a:lnTo>
                <a:lnTo>
                  <a:pt x="1834" y="877"/>
                </a:lnTo>
                <a:lnTo>
                  <a:pt x="1850" y="865"/>
                </a:lnTo>
                <a:lnTo>
                  <a:pt x="1866" y="853"/>
                </a:lnTo>
                <a:lnTo>
                  <a:pt x="1884" y="842"/>
                </a:lnTo>
                <a:lnTo>
                  <a:pt x="1901" y="833"/>
                </a:lnTo>
                <a:lnTo>
                  <a:pt x="1919" y="823"/>
                </a:lnTo>
                <a:lnTo>
                  <a:pt x="1937" y="814"/>
                </a:lnTo>
                <a:lnTo>
                  <a:pt x="1957" y="807"/>
                </a:lnTo>
                <a:lnTo>
                  <a:pt x="1976" y="801"/>
                </a:lnTo>
                <a:lnTo>
                  <a:pt x="1996" y="795"/>
                </a:lnTo>
                <a:lnTo>
                  <a:pt x="2016" y="790"/>
                </a:lnTo>
                <a:lnTo>
                  <a:pt x="2037" y="786"/>
                </a:lnTo>
                <a:lnTo>
                  <a:pt x="2058" y="783"/>
                </a:lnTo>
                <a:lnTo>
                  <a:pt x="2079" y="782"/>
                </a:lnTo>
                <a:lnTo>
                  <a:pt x="2101" y="781"/>
                </a:lnTo>
                <a:lnTo>
                  <a:pt x="2101" y="781"/>
                </a:lnTo>
                <a:lnTo>
                  <a:pt x="2122" y="782"/>
                </a:lnTo>
                <a:lnTo>
                  <a:pt x="2144" y="783"/>
                </a:lnTo>
                <a:lnTo>
                  <a:pt x="2165" y="786"/>
                </a:lnTo>
                <a:lnTo>
                  <a:pt x="2185" y="790"/>
                </a:lnTo>
                <a:lnTo>
                  <a:pt x="2206" y="795"/>
                </a:lnTo>
                <a:lnTo>
                  <a:pt x="2225" y="801"/>
                </a:lnTo>
                <a:lnTo>
                  <a:pt x="2245" y="807"/>
                </a:lnTo>
                <a:lnTo>
                  <a:pt x="2265" y="814"/>
                </a:lnTo>
                <a:lnTo>
                  <a:pt x="2283" y="823"/>
                </a:lnTo>
                <a:lnTo>
                  <a:pt x="2301" y="833"/>
                </a:lnTo>
                <a:lnTo>
                  <a:pt x="2318" y="842"/>
                </a:lnTo>
                <a:lnTo>
                  <a:pt x="2336" y="853"/>
                </a:lnTo>
                <a:lnTo>
                  <a:pt x="2352" y="865"/>
                </a:lnTo>
                <a:lnTo>
                  <a:pt x="2367" y="877"/>
                </a:lnTo>
                <a:lnTo>
                  <a:pt x="2383" y="890"/>
                </a:lnTo>
                <a:lnTo>
                  <a:pt x="2397" y="905"/>
                </a:lnTo>
                <a:lnTo>
                  <a:pt x="2412" y="919"/>
                </a:lnTo>
                <a:lnTo>
                  <a:pt x="2425" y="935"/>
                </a:lnTo>
                <a:lnTo>
                  <a:pt x="2437" y="950"/>
                </a:lnTo>
                <a:lnTo>
                  <a:pt x="2449" y="966"/>
                </a:lnTo>
                <a:lnTo>
                  <a:pt x="2460" y="984"/>
                </a:lnTo>
                <a:lnTo>
                  <a:pt x="2469" y="1001"/>
                </a:lnTo>
                <a:lnTo>
                  <a:pt x="2479" y="1019"/>
                </a:lnTo>
                <a:lnTo>
                  <a:pt x="2488" y="1037"/>
                </a:lnTo>
                <a:lnTo>
                  <a:pt x="2495" y="1057"/>
                </a:lnTo>
                <a:lnTo>
                  <a:pt x="2501" y="1077"/>
                </a:lnTo>
                <a:lnTo>
                  <a:pt x="2507" y="1096"/>
                </a:lnTo>
                <a:lnTo>
                  <a:pt x="2512" y="1117"/>
                </a:lnTo>
                <a:lnTo>
                  <a:pt x="2516" y="1137"/>
                </a:lnTo>
                <a:lnTo>
                  <a:pt x="2519" y="1158"/>
                </a:lnTo>
                <a:lnTo>
                  <a:pt x="2520" y="1179"/>
                </a:lnTo>
                <a:lnTo>
                  <a:pt x="2521" y="1201"/>
                </a:lnTo>
                <a:lnTo>
                  <a:pt x="2521" y="1201"/>
                </a:lnTo>
                <a:lnTo>
                  <a:pt x="2520" y="1223"/>
                </a:lnTo>
                <a:lnTo>
                  <a:pt x="2519" y="1244"/>
                </a:lnTo>
                <a:lnTo>
                  <a:pt x="2516" y="1265"/>
                </a:lnTo>
                <a:lnTo>
                  <a:pt x="2512" y="1286"/>
                </a:lnTo>
                <a:lnTo>
                  <a:pt x="2507" y="1306"/>
                </a:lnTo>
                <a:lnTo>
                  <a:pt x="2501" y="1326"/>
                </a:lnTo>
                <a:lnTo>
                  <a:pt x="2495" y="1345"/>
                </a:lnTo>
                <a:lnTo>
                  <a:pt x="2488" y="1365"/>
                </a:lnTo>
                <a:lnTo>
                  <a:pt x="2479" y="1383"/>
                </a:lnTo>
                <a:lnTo>
                  <a:pt x="2469" y="1401"/>
                </a:lnTo>
                <a:lnTo>
                  <a:pt x="2460" y="1418"/>
                </a:lnTo>
                <a:lnTo>
                  <a:pt x="2449" y="1436"/>
                </a:lnTo>
                <a:lnTo>
                  <a:pt x="2437" y="1452"/>
                </a:lnTo>
                <a:lnTo>
                  <a:pt x="2425" y="1468"/>
                </a:lnTo>
                <a:lnTo>
                  <a:pt x="2412" y="1483"/>
                </a:lnTo>
                <a:lnTo>
                  <a:pt x="2397" y="1498"/>
                </a:lnTo>
                <a:lnTo>
                  <a:pt x="2383" y="1512"/>
                </a:lnTo>
                <a:lnTo>
                  <a:pt x="2367" y="1525"/>
                </a:lnTo>
                <a:lnTo>
                  <a:pt x="2352" y="1538"/>
                </a:lnTo>
                <a:lnTo>
                  <a:pt x="2336" y="1549"/>
                </a:lnTo>
                <a:lnTo>
                  <a:pt x="2318" y="1560"/>
                </a:lnTo>
                <a:lnTo>
                  <a:pt x="2301" y="1570"/>
                </a:lnTo>
                <a:lnTo>
                  <a:pt x="2283" y="1579"/>
                </a:lnTo>
                <a:lnTo>
                  <a:pt x="2265" y="1588"/>
                </a:lnTo>
                <a:lnTo>
                  <a:pt x="2245" y="1595"/>
                </a:lnTo>
                <a:lnTo>
                  <a:pt x="2225" y="1601"/>
                </a:lnTo>
                <a:lnTo>
                  <a:pt x="2206" y="1608"/>
                </a:lnTo>
                <a:lnTo>
                  <a:pt x="2185" y="1612"/>
                </a:lnTo>
                <a:lnTo>
                  <a:pt x="2165" y="1616"/>
                </a:lnTo>
                <a:lnTo>
                  <a:pt x="2144" y="1619"/>
                </a:lnTo>
                <a:lnTo>
                  <a:pt x="2122" y="1620"/>
                </a:lnTo>
                <a:lnTo>
                  <a:pt x="2101" y="1621"/>
                </a:lnTo>
                <a:lnTo>
                  <a:pt x="2101" y="1621"/>
                </a:lnTo>
                <a:close/>
                <a:moveTo>
                  <a:pt x="1460" y="2388"/>
                </a:moveTo>
                <a:lnTo>
                  <a:pt x="1395" y="2187"/>
                </a:lnTo>
                <a:lnTo>
                  <a:pt x="1204" y="2249"/>
                </a:lnTo>
                <a:lnTo>
                  <a:pt x="1132" y="2143"/>
                </a:lnTo>
                <a:lnTo>
                  <a:pt x="1250" y="1981"/>
                </a:lnTo>
                <a:lnTo>
                  <a:pt x="1079" y="1858"/>
                </a:lnTo>
                <a:lnTo>
                  <a:pt x="961" y="2019"/>
                </a:lnTo>
                <a:lnTo>
                  <a:pt x="840" y="1976"/>
                </a:lnTo>
                <a:lnTo>
                  <a:pt x="840" y="1776"/>
                </a:lnTo>
                <a:lnTo>
                  <a:pt x="630" y="1776"/>
                </a:lnTo>
                <a:lnTo>
                  <a:pt x="630" y="1976"/>
                </a:lnTo>
                <a:lnTo>
                  <a:pt x="506" y="2012"/>
                </a:lnTo>
                <a:lnTo>
                  <a:pt x="389" y="1852"/>
                </a:lnTo>
                <a:lnTo>
                  <a:pt x="219" y="1975"/>
                </a:lnTo>
                <a:lnTo>
                  <a:pt x="337" y="2137"/>
                </a:lnTo>
                <a:lnTo>
                  <a:pt x="258" y="2239"/>
                </a:lnTo>
                <a:lnTo>
                  <a:pt x="68" y="2177"/>
                </a:lnTo>
                <a:lnTo>
                  <a:pt x="3" y="2376"/>
                </a:lnTo>
                <a:lnTo>
                  <a:pt x="192" y="2438"/>
                </a:lnTo>
                <a:lnTo>
                  <a:pt x="189" y="2567"/>
                </a:lnTo>
                <a:lnTo>
                  <a:pt x="0" y="2629"/>
                </a:lnTo>
                <a:lnTo>
                  <a:pt x="65" y="2829"/>
                </a:lnTo>
                <a:lnTo>
                  <a:pt x="254" y="2768"/>
                </a:lnTo>
                <a:lnTo>
                  <a:pt x="327" y="2874"/>
                </a:lnTo>
                <a:lnTo>
                  <a:pt x="210" y="3034"/>
                </a:lnTo>
                <a:lnTo>
                  <a:pt x="380" y="3159"/>
                </a:lnTo>
                <a:lnTo>
                  <a:pt x="497" y="2997"/>
                </a:lnTo>
                <a:lnTo>
                  <a:pt x="619" y="3040"/>
                </a:lnTo>
                <a:lnTo>
                  <a:pt x="619" y="3240"/>
                </a:lnTo>
                <a:lnTo>
                  <a:pt x="830" y="3240"/>
                </a:lnTo>
                <a:lnTo>
                  <a:pt x="830" y="3040"/>
                </a:lnTo>
                <a:lnTo>
                  <a:pt x="953" y="3003"/>
                </a:lnTo>
                <a:lnTo>
                  <a:pt x="1069" y="3165"/>
                </a:lnTo>
                <a:lnTo>
                  <a:pt x="1240" y="3041"/>
                </a:lnTo>
                <a:lnTo>
                  <a:pt x="1123" y="2880"/>
                </a:lnTo>
                <a:lnTo>
                  <a:pt x="1201" y="2778"/>
                </a:lnTo>
                <a:lnTo>
                  <a:pt x="1391" y="2840"/>
                </a:lnTo>
                <a:lnTo>
                  <a:pt x="1456" y="2639"/>
                </a:lnTo>
                <a:lnTo>
                  <a:pt x="1266" y="2577"/>
                </a:lnTo>
                <a:lnTo>
                  <a:pt x="1270" y="2450"/>
                </a:lnTo>
                <a:lnTo>
                  <a:pt x="1460" y="2388"/>
                </a:lnTo>
                <a:close/>
                <a:moveTo>
                  <a:pt x="718" y="2679"/>
                </a:moveTo>
                <a:lnTo>
                  <a:pt x="718" y="2679"/>
                </a:lnTo>
                <a:lnTo>
                  <a:pt x="701" y="2678"/>
                </a:lnTo>
                <a:lnTo>
                  <a:pt x="684" y="2676"/>
                </a:lnTo>
                <a:lnTo>
                  <a:pt x="668" y="2672"/>
                </a:lnTo>
                <a:lnTo>
                  <a:pt x="652" y="2666"/>
                </a:lnTo>
                <a:lnTo>
                  <a:pt x="637" y="2658"/>
                </a:lnTo>
                <a:lnTo>
                  <a:pt x="623" y="2650"/>
                </a:lnTo>
                <a:lnTo>
                  <a:pt x="609" y="2640"/>
                </a:lnTo>
                <a:lnTo>
                  <a:pt x="598" y="2630"/>
                </a:lnTo>
                <a:lnTo>
                  <a:pt x="587" y="2617"/>
                </a:lnTo>
                <a:lnTo>
                  <a:pt x="576" y="2604"/>
                </a:lnTo>
                <a:lnTo>
                  <a:pt x="568" y="2590"/>
                </a:lnTo>
                <a:lnTo>
                  <a:pt x="561" y="2575"/>
                </a:lnTo>
                <a:lnTo>
                  <a:pt x="555" y="2559"/>
                </a:lnTo>
                <a:lnTo>
                  <a:pt x="551" y="2543"/>
                </a:lnTo>
                <a:lnTo>
                  <a:pt x="549" y="2526"/>
                </a:lnTo>
                <a:lnTo>
                  <a:pt x="548" y="2508"/>
                </a:lnTo>
                <a:lnTo>
                  <a:pt x="548" y="2508"/>
                </a:lnTo>
                <a:lnTo>
                  <a:pt x="549" y="2491"/>
                </a:lnTo>
                <a:lnTo>
                  <a:pt x="551" y="2474"/>
                </a:lnTo>
                <a:lnTo>
                  <a:pt x="555" y="2458"/>
                </a:lnTo>
                <a:lnTo>
                  <a:pt x="561" y="2441"/>
                </a:lnTo>
                <a:lnTo>
                  <a:pt x="568" y="2427"/>
                </a:lnTo>
                <a:lnTo>
                  <a:pt x="576" y="2413"/>
                </a:lnTo>
                <a:lnTo>
                  <a:pt x="587" y="2399"/>
                </a:lnTo>
                <a:lnTo>
                  <a:pt x="598" y="2388"/>
                </a:lnTo>
                <a:lnTo>
                  <a:pt x="609" y="2376"/>
                </a:lnTo>
                <a:lnTo>
                  <a:pt x="623" y="2366"/>
                </a:lnTo>
                <a:lnTo>
                  <a:pt x="637" y="2358"/>
                </a:lnTo>
                <a:lnTo>
                  <a:pt x="652" y="2351"/>
                </a:lnTo>
                <a:lnTo>
                  <a:pt x="668" y="2345"/>
                </a:lnTo>
                <a:lnTo>
                  <a:pt x="684" y="2340"/>
                </a:lnTo>
                <a:lnTo>
                  <a:pt x="701" y="2338"/>
                </a:lnTo>
                <a:lnTo>
                  <a:pt x="718" y="2337"/>
                </a:lnTo>
                <a:lnTo>
                  <a:pt x="718" y="2337"/>
                </a:lnTo>
                <a:lnTo>
                  <a:pt x="736" y="2338"/>
                </a:lnTo>
                <a:lnTo>
                  <a:pt x="752" y="2340"/>
                </a:lnTo>
                <a:lnTo>
                  <a:pt x="769" y="2345"/>
                </a:lnTo>
                <a:lnTo>
                  <a:pt x="785" y="2351"/>
                </a:lnTo>
                <a:lnTo>
                  <a:pt x="800" y="2358"/>
                </a:lnTo>
                <a:lnTo>
                  <a:pt x="814" y="2366"/>
                </a:lnTo>
                <a:lnTo>
                  <a:pt x="828" y="2376"/>
                </a:lnTo>
                <a:lnTo>
                  <a:pt x="839" y="2388"/>
                </a:lnTo>
                <a:lnTo>
                  <a:pt x="850" y="2399"/>
                </a:lnTo>
                <a:lnTo>
                  <a:pt x="861" y="2413"/>
                </a:lnTo>
                <a:lnTo>
                  <a:pt x="869" y="2427"/>
                </a:lnTo>
                <a:lnTo>
                  <a:pt x="876" y="2441"/>
                </a:lnTo>
                <a:lnTo>
                  <a:pt x="882" y="2458"/>
                </a:lnTo>
                <a:lnTo>
                  <a:pt x="886" y="2474"/>
                </a:lnTo>
                <a:lnTo>
                  <a:pt x="888" y="2491"/>
                </a:lnTo>
                <a:lnTo>
                  <a:pt x="889" y="2508"/>
                </a:lnTo>
                <a:lnTo>
                  <a:pt x="889" y="2508"/>
                </a:lnTo>
                <a:lnTo>
                  <a:pt x="888" y="2526"/>
                </a:lnTo>
                <a:lnTo>
                  <a:pt x="886" y="2543"/>
                </a:lnTo>
                <a:lnTo>
                  <a:pt x="882" y="2559"/>
                </a:lnTo>
                <a:lnTo>
                  <a:pt x="876" y="2575"/>
                </a:lnTo>
                <a:lnTo>
                  <a:pt x="869" y="2590"/>
                </a:lnTo>
                <a:lnTo>
                  <a:pt x="861" y="2604"/>
                </a:lnTo>
                <a:lnTo>
                  <a:pt x="850" y="2617"/>
                </a:lnTo>
                <a:lnTo>
                  <a:pt x="839" y="2630"/>
                </a:lnTo>
                <a:lnTo>
                  <a:pt x="828" y="2640"/>
                </a:lnTo>
                <a:lnTo>
                  <a:pt x="814" y="2650"/>
                </a:lnTo>
                <a:lnTo>
                  <a:pt x="800" y="2658"/>
                </a:lnTo>
                <a:lnTo>
                  <a:pt x="785" y="2666"/>
                </a:lnTo>
                <a:lnTo>
                  <a:pt x="769" y="2672"/>
                </a:lnTo>
                <a:lnTo>
                  <a:pt x="752" y="2676"/>
                </a:lnTo>
                <a:lnTo>
                  <a:pt x="736" y="2678"/>
                </a:lnTo>
                <a:lnTo>
                  <a:pt x="718" y="2679"/>
                </a:lnTo>
                <a:lnTo>
                  <a:pt x="718" y="2679"/>
                </a:lnTo>
                <a:close/>
              </a:path>
            </a:pathLst>
          </a:custGeom>
          <a:pattFill prst="wdUpDiag">
            <a:fgClr>
              <a:schemeClr val="accent6">
                <a:lumMod val="60000"/>
                <a:lumOff val="40000"/>
              </a:schemeClr>
            </a:fgClr>
            <a:bgClr>
              <a:schemeClr val="bg1"/>
            </a:bgClr>
          </a:pattFill>
          <a:ln w="6350" cap="flat" cmpd="sng" algn="ctr">
            <a:no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dirty="0"/>
          </a:p>
        </p:txBody>
      </p:sp>
      <p:sp>
        <p:nvSpPr>
          <p:cNvPr id="19" name="Rectangle 18"/>
          <p:cNvSpPr/>
          <p:nvPr/>
        </p:nvSpPr>
        <p:spPr>
          <a:xfrm>
            <a:off x="7933386" y="4039114"/>
            <a:ext cx="4041917" cy="707886"/>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 Sampling Time: 0.01 Sec</a:t>
            </a:r>
          </a:p>
          <a:p>
            <a:r>
              <a:rPr lang="en-US" sz="2000" b="1" dirty="0">
                <a:latin typeface="Times New Roman" panose="02020603050405020304" pitchFamily="18" charset="0"/>
                <a:cs typeface="Times New Roman" panose="02020603050405020304" pitchFamily="18" charset="0"/>
              </a:rPr>
              <a:t>• Output saturation: 0 – 5</a:t>
            </a:r>
          </a:p>
        </p:txBody>
      </p:sp>
      <p:pic>
        <p:nvPicPr>
          <p:cNvPr id="20" name="Picture 19"/>
          <p:cNvPicPr>
            <a:picLocks noChangeAspect="1"/>
          </p:cNvPicPr>
          <p:nvPr/>
        </p:nvPicPr>
        <p:blipFill>
          <a:blip r:embed="rId3"/>
          <a:stretch>
            <a:fillRect/>
          </a:stretch>
        </p:blipFill>
        <p:spPr>
          <a:xfrm>
            <a:off x="611047" y="2235893"/>
            <a:ext cx="7229450" cy="4622107"/>
          </a:xfrm>
          <a:prstGeom prst="rect">
            <a:avLst/>
          </a:prstGeom>
        </p:spPr>
      </p:pic>
      <p:pic>
        <p:nvPicPr>
          <p:cNvPr id="21" name="Picture 20"/>
          <p:cNvPicPr>
            <a:picLocks noChangeAspect="1"/>
          </p:cNvPicPr>
          <p:nvPr/>
        </p:nvPicPr>
        <p:blipFill>
          <a:blip r:embed="rId4"/>
          <a:stretch>
            <a:fillRect/>
          </a:stretch>
        </p:blipFill>
        <p:spPr>
          <a:xfrm>
            <a:off x="4105606" y="1201439"/>
            <a:ext cx="4505325" cy="990600"/>
          </a:xfrm>
          <a:prstGeom prst="rect">
            <a:avLst/>
          </a:prstGeom>
        </p:spPr>
      </p:pic>
      <p:sp>
        <p:nvSpPr>
          <p:cNvPr id="22" name="Title 3"/>
          <p:cNvSpPr txBox="1">
            <a:spLocks/>
          </p:cNvSpPr>
          <p:nvPr/>
        </p:nvSpPr>
        <p:spPr>
          <a:xfrm>
            <a:off x="11119549" y="386514"/>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JO" sz="2800" b="1" dirty="0">
                <a:solidFill>
                  <a:prstClr val="white"/>
                </a:solidFill>
                <a:latin typeface="Times New Roman" panose="02020603050405020304" pitchFamily="18" charset="0"/>
                <a:cs typeface="Times New Roman" panose="02020603050405020304" pitchFamily="18" charset="0"/>
              </a:rPr>
              <a:t>17</a:t>
            </a:r>
          </a:p>
          <a:p>
            <a:endParaRPr lang="en-US" sz="2800" b="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6618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79549" y="213774"/>
            <a:ext cx="11294668" cy="620693"/>
            <a:chOff x="561563" y="308639"/>
            <a:chExt cx="11294668" cy="620693"/>
          </a:xfrm>
          <a:solidFill>
            <a:schemeClr val="bg2">
              <a:lumMod val="50000"/>
            </a:schemeClr>
          </a:solidFill>
          <a:scene3d>
            <a:camera prst="orthographicFront">
              <a:rot lat="0" lon="0" rev="0"/>
            </a:camera>
            <a:lightRig rig="balanced" dir="t">
              <a:rot lat="0" lon="0" rev="8700000"/>
            </a:lightRig>
          </a:scene3d>
        </p:grpSpPr>
        <p:sp>
          <p:nvSpPr>
            <p:cNvPr id="4" name="Rounded Rectangle 3"/>
            <p:cNvSpPr/>
            <p:nvPr/>
          </p:nvSpPr>
          <p:spPr>
            <a:xfrm>
              <a:off x="561563" y="308639"/>
              <a:ext cx="11294668" cy="620693"/>
            </a:xfrm>
            <a:prstGeom prst="roundRect">
              <a:avLst/>
            </a:prstGeom>
            <a:grpFill/>
            <a:ln>
              <a:solidFill>
                <a:schemeClr val="accent2">
                  <a:lumMod val="60000"/>
                  <a:lumOff val="40000"/>
                </a:schemeClr>
              </a:solidFill>
            </a:ln>
            <a:effectLst>
              <a:outerShdw blurRad="44450" dist="27940" dir="5400000" algn="ctr">
                <a:srgbClr val="000000">
                  <a:alpha val="32000"/>
                </a:srgbClr>
              </a:outerShdw>
            </a:effectLst>
            <a:sp3d>
              <a:bevelT w="190500" h="38100"/>
            </a:sp3d>
          </p:spPr>
        </p:sp>
        <p:sp>
          <p:nvSpPr>
            <p:cNvPr id="5" name="Rounded Rectangle 4"/>
            <p:cNvSpPr/>
            <p:nvPr/>
          </p:nvSpPr>
          <p:spPr>
            <a:xfrm>
              <a:off x="591863" y="338939"/>
              <a:ext cx="11234068" cy="560093"/>
            </a:xfrm>
            <a:prstGeom prst="rect">
              <a:avLst/>
            </a:prstGeom>
            <a:grpFill/>
            <a:ln>
              <a:solidFill>
                <a:srgbClr val="C49500"/>
              </a:solidFill>
            </a:ln>
            <a:effectLst>
              <a:outerShdw blurRad="44450" dist="27940" dir="5400000" algn="ctr">
                <a:srgbClr val="000000">
                  <a:alpha val="32000"/>
                </a:srgbClr>
              </a:outerShdw>
            </a:effectLst>
            <a:sp3d>
              <a:bevelT w="190500" h="38100"/>
            </a:sp3d>
          </p:spPr>
          <p:txBody>
            <a:bodyPr spcFirstLastPara="0" vert="horz" wrap="square" lIns="95250" tIns="95250" rIns="95250" bIns="95250" numCol="1" spcCol="1270" anchor="ctr" anchorCtr="0">
              <a:noAutofit/>
            </a:bodyPr>
            <a:lstStyle/>
            <a:p>
              <a:pPr defTabSz="1111250">
                <a:lnSpc>
                  <a:spcPct val="90000"/>
                </a:lnSpc>
                <a:spcBef>
                  <a:spcPct val="0"/>
                </a:spcBef>
                <a:spcAft>
                  <a:spcPct val="35000"/>
                </a:spcAft>
              </a:pPr>
              <a:r>
                <a:rPr lang="en-US" sz="2500" dirty="0">
                  <a:solidFill>
                    <a:srgbClr val="ED7D31">
                      <a:lumMod val="40000"/>
                      <a:lumOff val="60000"/>
                    </a:srgbClr>
                  </a:solidFill>
                </a:rPr>
                <a:t>      </a:t>
              </a:r>
              <a:r>
                <a:rPr lang="en-US" sz="2500" dirty="0">
                  <a:solidFill>
                    <a:sysClr val="windowText" lastClr="000000"/>
                  </a:solidFill>
                  <a:latin typeface="Times New Roman" panose="02020603050405020304" pitchFamily="18" charset="0"/>
                  <a:cs typeface="Times New Roman" panose="02020603050405020304" pitchFamily="18" charset="0"/>
                </a:rPr>
                <a:t>Response </a:t>
              </a:r>
            </a:p>
          </p:txBody>
        </p:sp>
      </p:grpSp>
      <p:sp>
        <p:nvSpPr>
          <p:cNvPr id="6" name="Oval 5"/>
          <p:cNvSpPr/>
          <p:nvPr/>
        </p:nvSpPr>
        <p:spPr>
          <a:xfrm>
            <a:off x="107029" y="58326"/>
            <a:ext cx="996433" cy="962924"/>
          </a:xfrm>
          <a:prstGeom prst="ellipse">
            <a:avLst/>
          </a:prstGeom>
          <a:solidFill>
            <a:srgbClr val="D0AC98"/>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365" descr="Icon of lightbulb"/>
          <p:cNvGrpSpPr>
            <a:grpSpLocks noChangeAspect="1"/>
          </p:cNvGrpSpPr>
          <p:nvPr/>
        </p:nvGrpSpPr>
        <p:grpSpPr>
          <a:xfrm>
            <a:off x="409121" y="270627"/>
            <a:ext cx="392248" cy="563744"/>
            <a:chOff x="5102225" y="1727200"/>
            <a:chExt cx="2289175" cy="4035425"/>
          </a:xfrm>
          <a:solidFill>
            <a:srgbClr val="FFFFFF"/>
          </a:solidFill>
        </p:grpSpPr>
        <p:sp>
          <p:nvSpPr>
            <p:cNvPr id="8" name="Freeform 44">
              <a:extLst>
                <a:ext uri="{C183D7F6-B498-43B3-948B-1728B52AA6E4}">
                  <adec:decorative xmlns:adec="http://schemas.microsoft.com/office/drawing/2017/decorative" val="1"/>
                </a:ext>
              </a:extLst>
            </p:cNvPr>
            <p:cNvSpPr>
              <a:spLocks/>
            </p:cNvSpPr>
            <p:nvPr/>
          </p:nvSpPr>
          <p:spPr bwMode="auto">
            <a:xfrm>
              <a:off x="5689600" y="4699000"/>
              <a:ext cx="1101725" cy="1063625"/>
            </a:xfrm>
            <a:custGeom>
              <a:avLst/>
              <a:gdLst/>
              <a:ahLst/>
              <a:cxnLst>
                <a:cxn ang="0">
                  <a:pos x="676" y="298"/>
                </a:cxn>
                <a:cxn ang="0">
                  <a:pos x="688" y="276"/>
                </a:cxn>
                <a:cxn ang="0">
                  <a:pos x="694" y="246"/>
                </a:cxn>
                <a:cxn ang="0">
                  <a:pos x="688" y="216"/>
                </a:cxn>
                <a:cxn ang="0">
                  <a:pos x="676" y="192"/>
                </a:cxn>
                <a:cxn ang="0">
                  <a:pos x="684" y="180"/>
                </a:cxn>
                <a:cxn ang="0">
                  <a:pos x="692" y="152"/>
                </a:cxn>
                <a:cxn ang="0">
                  <a:pos x="692" y="122"/>
                </a:cxn>
                <a:cxn ang="0">
                  <a:pos x="684" y="94"/>
                </a:cxn>
                <a:cxn ang="0">
                  <a:pos x="676" y="84"/>
                </a:cxn>
                <a:cxn ang="0">
                  <a:pos x="688" y="64"/>
                </a:cxn>
                <a:cxn ang="0">
                  <a:pos x="692" y="42"/>
                </a:cxn>
                <a:cxn ang="0">
                  <a:pos x="688" y="18"/>
                </a:cxn>
                <a:cxn ang="0">
                  <a:pos x="676" y="0"/>
                </a:cxn>
                <a:cxn ang="0">
                  <a:pos x="16" y="0"/>
                </a:cxn>
                <a:cxn ang="0">
                  <a:pos x="6" y="16"/>
                </a:cxn>
                <a:cxn ang="0">
                  <a:pos x="4" y="34"/>
                </a:cxn>
                <a:cxn ang="0">
                  <a:pos x="6" y="50"/>
                </a:cxn>
                <a:cxn ang="0">
                  <a:pos x="16" y="66"/>
                </a:cxn>
                <a:cxn ang="0">
                  <a:pos x="10" y="78"/>
                </a:cxn>
                <a:cxn ang="0">
                  <a:pos x="2" y="102"/>
                </a:cxn>
                <a:cxn ang="0">
                  <a:pos x="2" y="128"/>
                </a:cxn>
                <a:cxn ang="0">
                  <a:pos x="10" y="150"/>
                </a:cxn>
                <a:cxn ang="0">
                  <a:pos x="16" y="160"/>
                </a:cxn>
                <a:cxn ang="0">
                  <a:pos x="6" y="186"/>
                </a:cxn>
                <a:cxn ang="0">
                  <a:pos x="2" y="216"/>
                </a:cxn>
                <a:cxn ang="0">
                  <a:pos x="6" y="244"/>
                </a:cxn>
                <a:cxn ang="0">
                  <a:pos x="16" y="268"/>
                </a:cxn>
                <a:cxn ang="0">
                  <a:pos x="8" y="278"/>
                </a:cxn>
                <a:cxn ang="0">
                  <a:pos x="0" y="304"/>
                </a:cxn>
                <a:cxn ang="0">
                  <a:pos x="2" y="332"/>
                </a:cxn>
                <a:cxn ang="0">
                  <a:pos x="8" y="356"/>
                </a:cxn>
                <a:cxn ang="0">
                  <a:pos x="16" y="368"/>
                </a:cxn>
                <a:cxn ang="0">
                  <a:pos x="4" y="390"/>
                </a:cxn>
                <a:cxn ang="0">
                  <a:pos x="2" y="414"/>
                </a:cxn>
                <a:cxn ang="0">
                  <a:pos x="4" y="436"/>
                </a:cxn>
                <a:cxn ang="0">
                  <a:pos x="16" y="454"/>
                </a:cxn>
                <a:cxn ang="0">
                  <a:pos x="134" y="620"/>
                </a:cxn>
                <a:cxn ang="0">
                  <a:pos x="184" y="628"/>
                </a:cxn>
                <a:cxn ang="0">
                  <a:pos x="198" y="638"/>
                </a:cxn>
                <a:cxn ang="0">
                  <a:pos x="234" y="654"/>
                </a:cxn>
                <a:cxn ang="0">
                  <a:pos x="274" y="664"/>
                </a:cxn>
                <a:cxn ang="0">
                  <a:pos x="318" y="670"/>
                </a:cxn>
                <a:cxn ang="0">
                  <a:pos x="362" y="670"/>
                </a:cxn>
                <a:cxn ang="0">
                  <a:pos x="406" y="664"/>
                </a:cxn>
                <a:cxn ang="0">
                  <a:pos x="444" y="654"/>
                </a:cxn>
                <a:cxn ang="0">
                  <a:pos x="478" y="638"/>
                </a:cxn>
                <a:cxn ang="0">
                  <a:pos x="492" y="620"/>
                </a:cxn>
                <a:cxn ang="0">
                  <a:pos x="650" y="454"/>
                </a:cxn>
                <a:cxn ang="0">
                  <a:pos x="676" y="454"/>
                </a:cxn>
                <a:cxn ang="0">
                  <a:pos x="686" y="444"/>
                </a:cxn>
                <a:cxn ang="0">
                  <a:pos x="690" y="428"/>
                </a:cxn>
                <a:cxn ang="0">
                  <a:pos x="686" y="412"/>
                </a:cxn>
                <a:cxn ang="0">
                  <a:pos x="676" y="398"/>
                </a:cxn>
                <a:cxn ang="0">
                  <a:pos x="684" y="386"/>
                </a:cxn>
                <a:cxn ang="0">
                  <a:pos x="694" y="360"/>
                </a:cxn>
                <a:cxn ang="0">
                  <a:pos x="694" y="332"/>
                </a:cxn>
                <a:cxn ang="0">
                  <a:pos x="684" y="308"/>
                </a:cxn>
                <a:cxn ang="0">
                  <a:pos x="676" y="298"/>
                </a:cxn>
              </a:cxnLst>
              <a:rect l="0" t="0" r="r" b="b"/>
              <a:pathLst>
                <a:path w="694" h="670">
                  <a:moveTo>
                    <a:pt x="676" y="298"/>
                  </a:moveTo>
                  <a:lnTo>
                    <a:pt x="676" y="298"/>
                  </a:lnTo>
                  <a:lnTo>
                    <a:pt x="684" y="288"/>
                  </a:lnTo>
                  <a:lnTo>
                    <a:pt x="688" y="276"/>
                  </a:lnTo>
                  <a:lnTo>
                    <a:pt x="692" y="262"/>
                  </a:lnTo>
                  <a:lnTo>
                    <a:pt x="694" y="246"/>
                  </a:lnTo>
                  <a:lnTo>
                    <a:pt x="692" y="232"/>
                  </a:lnTo>
                  <a:lnTo>
                    <a:pt x="688" y="216"/>
                  </a:lnTo>
                  <a:lnTo>
                    <a:pt x="684" y="202"/>
                  </a:lnTo>
                  <a:lnTo>
                    <a:pt x="676" y="192"/>
                  </a:lnTo>
                  <a:lnTo>
                    <a:pt x="676" y="192"/>
                  </a:lnTo>
                  <a:lnTo>
                    <a:pt x="684" y="180"/>
                  </a:lnTo>
                  <a:lnTo>
                    <a:pt x="688" y="166"/>
                  </a:lnTo>
                  <a:lnTo>
                    <a:pt x="692" y="152"/>
                  </a:lnTo>
                  <a:lnTo>
                    <a:pt x="694" y="136"/>
                  </a:lnTo>
                  <a:lnTo>
                    <a:pt x="692" y="122"/>
                  </a:lnTo>
                  <a:lnTo>
                    <a:pt x="688" y="108"/>
                  </a:lnTo>
                  <a:lnTo>
                    <a:pt x="684" y="94"/>
                  </a:lnTo>
                  <a:lnTo>
                    <a:pt x="676" y="84"/>
                  </a:lnTo>
                  <a:lnTo>
                    <a:pt x="676" y="84"/>
                  </a:lnTo>
                  <a:lnTo>
                    <a:pt x="682" y="76"/>
                  </a:lnTo>
                  <a:lnTo>
                    <a:pt x="688" y="64"/>
                  </a:lnTo>
                  <a:lnTo>
                    <a:pt x="690" y="54"/>
                  </a:lnTo>
                  <a:lnTo>
                    <a:pt x="692" y="42"/>
                  </a:lnTo>
                  <a:lnTo>
                    <a:pt x="692" y="30"/>
                  </a:lnTo>
                  <a:lnTo>
                    <a:pt x="688" y="18"/>
                  </a:lnTo>
                  <a:lnTo>
                    <a:pt x="684" y="8"/>
                  </a:lnTo>
                  <a:lnTo>
                    <a:pt x="676" y="0"/>
                  </a:lnTo>
                  <a:lnTo>
                    <a:pt x="16" y="0"/>
                  </a:lnTo>
                  <a:lnTo>
                    <a:pt x="16" y="0"/>
                  </a:lnTo>
                  <a:lnTo>
                    <a:pt x="10" y="8"/>
                  </a:lnTo>
                  <a:lnTo>
                    <a:pt x="6" y="16"/>
                  </a:lnTo>
                  <a:lnTo>
                    <a:pt x="4" y="24"/>
                  </a:lnTo>
                  <a:lnTo>
                    <a:pt x="4" y="34"/>
                  </a:lnTo>
                  <a:lnTo>
                    <a:pt x="4" y="42"/>
                  </a:lnTo>
                  <a:lnTo>
                    <a:pt x="6" y="50"/>
                  </a:lnTo>
                  <a:lnTo>
                    <a:pt x="10" y="58"/>
                  </a:lnTo>
                  <a:lnTo>
                    <a:pt x="16" y="66"/>
                  </a:lnTo>
                  <a:lnTo>
                    <a:pt x="16" y="66"/>
                  </a:lnTo>
                  <a:lnTo>
                    <a:pt x="10" y="78"/>
                  </a:lnTo>
                  <a:lnTo>
                    <a:pt x="4" y="90"/>
                  </a:lnTo>
                  <a:lnTo>
                    <a:pt x="2" y="102"/>
                  </a:lnTo>
                  <a:lnTo>
                    <a:pt x="2" y="114"/>
                  </a:lnTo>
                  <a:lnTo>
                    <a:pt x="2" y="128"/>
                  </a:lnTo>
                  <a:lnTo>
                    <a:pt x="4" y="140"/>
                  </a:lnTo>
                  <a:lnTo>
                    <a:pt x="10" y="150"/>
                  </a:lnTo>
                  <a:lnTo>
                    <a:pt x="16" y="160"/>
                  </a:lnTo>
                  <a:lnTo>
                    <a:pt x="16" y="160"/>
                  </a:lnTo>
                  <a:lnTo>
                    <a:pt x="10" y="174"/>
                  </a:lnTo>
                  <a:lnTo>
                    <a:pt x="6" y="186"/>
                  </a:lnTo>
                  <a:lnTo>
                    <a:pt x="2" y="202"/>
                  </a:lnTo>
                  <a:lnTo>
                    <a:pt x="2" y="216"/>
                  </a:lnTo>
                  <a:lnTo>
                    <a:pt x="4" y="230"/>
                  </a:lnTo>
                  <a:lnTo>
                    <a:pt x="6" y="244"/>
                  </a:lnTo>
                  <a:lnTo>
                    <a:pt x="10" y="258"/>
                  </a:lnTo>
                  <a:lnTo>
                    <a:pt x="16" y="268"/>
                  </a:lnTo>
                  <a:lnTo>
                    <a:pt x="16" y="268"/>
                  </a:lnTo>
                  <a:lnTo>
                    <a:pt x="8" y="278"/>
                  </a:lnTo>
                  <a:lnTo>
                    <a:pt x="4" y="290"/>
                  </a:lnTo>
                  <a:lnTo>
                    <a:pt x="0" y="304"/>
                  </a:lnTo>
                  <a:lnTo>
                    <a:pt x="0" y="318"/>
                  </a:lnTo>
                  <a:lnTo>
                    <a:pt x="2" y="332"/>
                  </a:lnTo>
                  <a:lnTo>
                    <a:pt x="4" y="344"/>
                  </a:lnTo>
                  <a:lnTo>
                    <a:pt x="8" y="356"/>
                  </a:lnTo>
                  <a:lnTo>
                    <a:pt x="16" y="368"/>
                  </a:lnTo>
                  <a:lnTo>
                    <a:pt x="16" y="368"/>
                  </a:lnTo>
                  <a:lnTo>
                    <a:pt x="10" y="378"/>
                  </a:lnTo>
                  <a:lnTo>
                    <a:pt x="4" y="390"/>
                  </a:lnTo>
                  <a:lnTo>
                    <a:pt x="2" y="402"/>
                  </a:lnTo>
                  <a:lnTo>
                    <a:pt x="2" y="414"/>
                  </a:lnTo>
                  <a:lnTo>
                    <a:pt x="2" y="426"/>
                  </a:lnTo>
                  <a:lnTo>
                    <a:pt x="4" y="436"/>
                  </a:lnTo>
                  <a:lnTo>
                    <a:pt x="10" y="446"/>
                  </a:lnTo>
                  <a:lnTo>
                    <a:pt x="16" y="454"/>
                  </a:lnTo>
                  <a:lnTo>
                    <a:pt x="50" y="454"/>
                  </a:lnTo>
                  <a:lnTo>
                    <a:pt x="134" y="620"/>
                  </a:lnTo>
                  <a:lnTo>
                    <a:pt x="184" y="620"/>
                  </a:lnTo>
                  <a:lnTo>
                    <a:pt x="184" y="628"/>
                  </a:lnTo>
                  <a:lnTo>
                    <a:pt x="184" y="628"/>
                  </a:lnTo>
                  <a:lnTo>
                    <a:pt x="198" y="638"/>
                  </a:lnTo>
                  <a:lnTo>
                    <a:pt x="214" y="646"/>
                  </a:lnTo>
                  <a:lnTo>
                    <a:pt x="234" y="654"/>
                  </a:lnTo>
                  <a:lnTo>
                    <a:pt x="252" y="660"/>
                  </a:lnTo>
                  <a:lnTo>
                    <a:pt x="274" y="664"/>
                  </a:lnTo>
                  <a:lnTo>
                    <a:pt x="296" y="668"/>
                  </a:lnTo>
                  <a:lnTo>
                    <a:pt x="318" y="670"/>
                  </a:lnTo>
                  <a:lnTo>
                    <a:pt x="340" y="670"/>
                  </a:lnTo>
                  <a:lnTo>
                    <a:pt x="362" y="670"/>
                  </a:lnTo>
                  <a:lnTo>
                    <a:pt x="384" y="668"/>
                  </a:lnTo>
                  <a:lnTo>
                    <a:pt x="406" y="664"/>
                  </a:lnTo>
                  <a:lnTo>
                    <a:pt x="426" y="660"/>
                  </a:lnTo>
                  <a:lnTo>
                    <a:pt x="444" y="654"/>
                  </a:lnTo>
                  <a:lnTo>
                    <a:pt x="462" y="646"/>
                  </a:lnTo>
                  <a:lnTo>
                    <a:pt x="478" y="638"/>
                  </a:lnTo>
                  <a:lnTo>
                    <a:pt x="492" y="628"/>
                  </a:lnTo>
                  <a:lnTo>
                    <a:pt x="492" y="620"/>
                  </a:lnTo>
                  <a:lnTo>
                    <a:pt x="546" y="620"/>
                  </a:lnTo>
                  <a:lnTo>
                    <a:pt x="650" y="454"/>
                  </a:lnTo>
                  <a:lnTo>
                    <a:pt x="676" y="454"/>
                  </a:lnTo>
                  <a:lnTo>
                    <a:pt x="676" y="454"/>
                  </a:lnTo>
                  <a:lnTo>
                    <a:pt x="682" y="450"/>
                  </a:lnTo>
                  <a:lnTo>
                    <a:pt x="686" y="444"/>
                  </a:lnTo>
                  <a:lnTo>
                    <a:pt x="690" y="436"/>
                  </a:lnTo>
                  <a:lnTo>
                    <a:pt x="690" y="428"/>
                  </a:lnTo>
                  <a:lnTo>
                    <a:pt x="690" y="420"/>
                  </a:lnTo>
                  <a:lnTo>
                    <a:pt x="686" y="412"/>
                  </a:lnTo>
                  <a:lnTo>
                    <a:pt x="682" y="404"/>
                  </a:lnTo>
                  <a:lnTo>
                    <a:pt x="676" y="398"/>
                  </a:lnTo>
                  <a:lnTo>
                    <a:pt x="676" y="398"/>
                  </a:lnTo>
                  <a:lnTo>
                    <a:pt x="684" y="386"/>
                  </a:lnTo>
                  <a:lnTo>
                    <a:pt x="690" y="374"/>
                  </a:lnTo>
                  <a:lnTo>
                    <a:pt x="694" y="360"/>
                  </a:lnTo>
                  <a:lnTo>
                    <a:pt x="694" y="346"/>
                  </a:lnTo>
                  <a:lnTo>
                    <a:pt x="694" y="332"/>
                  </a:lnTo>
                  <a:lnTo>
                    <a:pt x="690" y="318"/>
                  </a:lnTo>
                  <a:lnTo>
                    <a:pt x="684" y="308"/>
                  </a:lnTo>
                  <a:lnTo>
                    <a:pt x="676" y="298"/>
                  </a:lnTo>
                  <a:lnTo>
                    <a:pt x="676" y="298"/>
                  </a:lnTo>
                  <a:close/>
                </a:path>
              </a:pathLst>
            </a:custGeom>
            <a:solidFill>
              <a:schemeClr val="accent4">
                <a:lumMod val="75000"/>
              </a:schemeClr>
            </a:solidFill>
            <a:ln w="6350" cap="flat" cmpd="sng" algn="ctr">
              <a:solidFill>
                <a:schemeClr val="tx1"/>
              </a:solidFill>
              <a:prstDash val="solid"/>
              <a:miter lim="800000"/>
              <a:headEnd type="none" w="med" len="med"/>
              <a:tailEnd type="none" w="med" len="med"/>
            </a:ln>
          </p:spPr>
          <p:txBody>
            <a:bodyPr lIns="0" tIns="18288" rIns="0" bIns="18288" anchor="ctr" anchorCtr="1">
              <a:noAutofit/>
            </a:bodyPr>
            <a:lstStyle/>
            <a:p>
              <a:pPr algn="ctr">
                <a:lnSpc>
                  <a:spcPct val="85000"/>
                </a:lnSpc>
                <a:spcBef>
                  <a:spcPct val="20000"/>
                </a:spcBef>
              </a:pPr>
              <a:endParaRPr lang="en-US" sz="800" b="1" dirty="0"/>
            </a:p>
          </p:txBody>
        </p:sp>
        <p:sp>
          <p:nvSpPr>
            <p:cNvPr id="9" name="Freeform 45">
              <a:extLst>
                <a:ext uri="{C183D7F6-B498-43B3-948B-1728B52AA6E4}">
                  <adec:decorative xmlns:adec="http://schemas.microsoft.com/office/drawing/2017/decorative" val="1"/>
                </a:ext>
              </a:extLst>
            </p:cNvPr>
            <p:cNvSpPr>
              <a:spLocks noEditPoints="1"/>
            </p:cNvSpPr>
            <p:nvPr/>
          </p:nvSpPr>
          <p:spPr bwMode="auto">
            <a:xfrm>
              <a:off x="5102225" y="1727200"/>
              <a:ext cx="2289175" cy="2886075"/>
            </a:xfrm>
            <a:custGeom>
              <a:avLst/>
              <a:gdLst/>
              <a:ahLst/>
              <a:cxnLst>
                <a:cxn ang="0">
                  <a:pos x="354" y="1670"/>
                </a:cxn>
                <a:cxn ang="0">
                  <a:pos x="286" y="1428"/>
                </a:cxn>
                <a:cxn ang="0">
                  <a:pos x="180" y="1218"/>
                </a:cxn>
                <a:cxn ang="0">
                  <a:pos x="80" y="1062"/>
                </a:cxn>
                <a:cxn ang="0">
                  <a:pos x="22" y="904"/>
                </a:cxn>
                <a:cxn ang="0">
                  <a:pos x="0" y="732"/>
                </a:cxn>
                <a:cxn ang="0">
                  <a:pos x="0" y="710"/>
                </a:cxn>
                <a:cxn ang="0">
                  <a:pos x="26" y="546"/>
                </a:cxn>
                <a:cxn ang="0">
                  <a:pos x="94" y="370"/>
                </a:cxn>
                <a:cxn ang="0">
                  <a:pos x="194" y="226"/>
                </a:cxn>
                <a:cxn ang="0">
                  <a:pos x="320" y="118"/>
                </a:cxn>
                <a:cxn ang="0">
                  <a:pos x="466" y="44"/>
                </a:cxn>
                <a:cxn ang="0">
                  <a:pos x="622" y="6"/>
                </a:cxn>
                <a:cxn ang="0">
                  <a:pos x="718" y="0"/>
                </a:cxn>
                <a:cxn ang="0">
                  <a:pos x="876" y="16"/>
                </a:cxn>
                <a:cxn ang="0">
                  <a:pos x="1030" y="68"/>
                </a:cxn>
                <a:cxn ang="0">
                  <a:pos x="1168" y="156"/>
                </a:cxn>
                <a:cxn ang="0">
                  <a:pos x="1286" y="278"/>
                </a:cxn>
                <a:cxn ang="0">
                  <a:pos x="1376" y="434"/>
                </a:cxn>
                <a:cxn ang="0">
                  <a:pos x="1432" y="624"/>
                </a:cxn>
                <a:cxn ang="0">
                  <a:pos x="1442" y="714"/>
                </a:cxn>
                <a:cxn ang="0">
                  <a:pos x="1424" y="900"/>
                </a:cxn>
                <a:cxn ang="0">
                  <a:pos x="1354" y="1082"/>
                </a:cxn>
                <a:cxn ang="0">
                  <a:pos x="1298" y="1154"/>
                </a:cxn>
                <a:cxn ang="0">
                  <a:pos x="1174" y="1348"/>
                </a:cxn>
                <a:cxn ang="0">
                  <a:pos x="1090" y="1570"/>
                </a:cxn>
                <a:cxn ang="0">
                  <a:pos x="1066" y="1758"/>
                </a:cxn>
                <a:cxn ang="0">
                  <a:pos x="368" y="1818"/>
                </a:cxn>
                <a:cxn ang="0">
                  <a:pos x="994" y="1634"/>
                </a:cxn>
                <a:cxn ang="0">
                  <a:pos x="1064" y="1394"/>
                </a:cxn>
                <a:cxn ang="0">
                  <a:pos x="1180" y="1182"/>
                </a:cxn>
                <a:cxn ang="0">
                  <a:pos x="1286" y="1038"/>
                </a:cxn>
                <a:cxn ang="0">
                  <a:pos x="1346" y="882"/>
                </a:cxn>
                <a:cxn ang="0">
                  <a:pos x="1362" y="716"/>
                </a:cxn>
                <a:cxn ang="0">
                  <a:pos x="1336" y="564"/>
                </a:cxn>
                <a:cxn ang="0">
                  <a:pos x="1274" y="406"/>
                </a:cxn>
                <a:cxn ang="0">
                  <a:pos x="1182" y="280"/>
                </a:cxn>
                <a:cxn ang="0">
                  <a:pos x="1070" y="184"/>
                </a:cxn>
                <a:cxn ang="0">
                  <a:pos x="942" y="120"/>
                </a:cxn>
                <a:cxn ang="0">
                  <a:pos x="804" y="86"/>
                </a:cxn>
                <a:cxn ang="0">
                  <a:pos x="690" y="82"/>
                </a:cxn>
                <a:cxn ang="0">
                  <a:pos x="548" y="104"/>
                </a:cxn>
                <a:cxn ang="0">
                  <a:pos x="414" y="156"/>
                </a:cxn>
                <a:cxn ang="0">
                  <a:pos x="296" y="238"/>
                </a:cxn>
                <a:cxn ang="0">
                  <a:pos x="198" y="352"/>
                </a:cxn>
                <a:cxn ang="0">
                  <a:pos x="126" y="498"/>
                </a:cxn>
                <a:cxn ang="0">
                  <a:pos x="86" y="676"/>
                </a:cxn>
                <a:cxn ang="0">
                  <a:pos x="82" y="732"/>
                </a:cxn>
                <a:cxn ang="0">
                  <a:pos x="92" y="846"/>
                </a:cxn>
                <a:cxn ang="0">
                  <a:pos x="152" y="1026"/>
                </a:cxn>
                <a:cxn ang="0">
                  <a:pos x="292" y="1252"/>
                </a:cxn>
                <a:cxn ang="0">
                  <a:pos x="390" y="1474"/>
                </a:cxn>
                <a:cxn ang="0">
                  <a:pos x="444" y="1736"/>
                </a:cxn>
              </a:cxnLst>
              <a:rect l="0" t="0" r="r" b="b"/>
              <a:pathLst>
                <a:path w="1442" h="1818">
                  <a:moveTo>
                    <a:pt x="368" y="1818"/>
                  </a:moveTo>
                  <a:lnTo>
                    <a:pt x="366" y="1778"/>
                  </a:lnTo>
                  <a:lnTo>
                    <a:pt x="366" y="1778"/>
                  </a:lnTo>
                  <a:lnTo>
                    <a:pt x="362" y="1724"/>
                  </a:lnTo>
                  <a:lnTo>
                    <a:pt x="354" y="1670"/>
                  </a:lnTo>
                  <a:lnTo>
                    <a:pt x="346" y="1618"/>
                  </a:lnTo>
                  <a:lnTo>
                    <a:pt x="334" y="1568"/>
                  </a:lnTo>
                  <a:lnTo>
                    <a:pt x="320" y="1520"/>
                  </a:lnTo>
                  <a:lnTo>
                    <a:pt x="304" y="1474"/>
                  </a:lnTo>
                  <a:lnTo>
                    <a:pt x="286" y="1428"/>
                  </a:lnTo>
                  <a:lnTo>
                    <a:pt x="268" y="1384"/>
                  </a:lnTo>
                  <a:lnTo>
                    <a:pt x="246" y="1342"/>
                  </a:lnTo>
                  <a:lnTo>
                    <a:pt x="226" y="1300"/>
                  </a:lnTo>
                  <a:lnTo>
                    <a:pt x="202" y="1258"/>
                  </a:lnTo>
                  <a:lnTo>
                    <a:pt x="180" y="1218"/>
                  </a:lnTo>
                  <a:lnTo>
                    <a:pt x="132" y="1142"/>
                  </a:lnTo>
                  <a:lnTo>
                    <a:pt x="82" y="1068"/>
                  </a:lnTo>
                  <a:lnTo>
                    <a:pt x="82" y="1068"/>
                  </a:lnTo>
                  <a:lnTo>
                    <a:pt x="80" y="1066"/>
                  </a:lnTo>
                  <a:lnTo>
                    <a:pt x="80" y="1062"/>
                  </a:lnTo>
                  <a:lnTo>
                    <a:pt x="80" y="1062"/>
                  </a:lnTo>
                  <a:lnTo>
                    <a:pt x="62" y="1024"/>
                  </a:lnTo>
                  <a:lnTo>
                    <a:pt x="48" y="986"/>
                  </a:lnTo>
                  <a:lnTo>
                    <a:pt x="34" y="946"/>
                  </a:lnTo>
                  <a:lnTo>
                    <a:pt x="22" y="904"/>
                  </a:lnTo>
                  <a:lnTo>
                    <a:pt x="14" y="862"/>
                  </a:lnTo>
                  <a:lnTo>
                    <a:pt x="6" y="820"/>
                  </a:lnTo>
                  <a:lnTo>
                    <a:pt x="2" y="778"/>
                  </a:lnTo>
                  <a:lnTo>
                    <a:pt x="0" y="732"/>
                  </a:lnTo>
                  <a:lnTo>
                    <a:pt x="0" y="732"/>
                  </a:lnTo>
                  <a:lnTo>
                    <a:pt x="0" y="732"/>
                  </a:lnTo>
                  <a:lnTo>
                    <a:pt x="0" y="712"/>
                  </a:lnTo>
                  <a:lnTo>
                    <a:pt x="0" y="712"/>
                  </a:lnTo>
                  <a:lnTo>
                    <a:pt x="42" y="714"/>
                  </a:lnTo>
                  <a:lnTo>
                    <a:pt x="0" y="710"/>
                  </a:lnTo>
                  <a:lnTo>
                    <a:pt x="0" y="710"/>
                  </a:lnTo>
                  <a:lnTo>
                    <a:pt x="4" y="668"/>
                  </a:lnTo>
                  <a:lnTo>
                    <a:pt x="10" y="626"/>
                  </a:lnTo>
                  <a:lnTo>
                    <a:pt x="18" y="584"/>
                  </a:lnTo>
                  <a:lnTo>
                    <a:pt x="26" y="546"/>
                  </a:lnTo>
                  <a:lnTo>
                    <a:pt x="36" y="508"/>
                  </a:lnTo>
                  <a:lnTo>
                    <a:pt x="48" y="472"/>
                  </a:lnTo>
                  <a:lnTo>
                    <a:pt x="62" y="436"/>
                  </a:lnTo>
                  <a:lnTo>
                    <a:pt x="76" y="402"/>
                  </a:lnTo>
                  <a:lnTo>
                    <a:pt x="94" y="370"/>
                  </a:lnTo>
                  <a:lnTo>
                    <a:pt x="110" y="338"/>
                  </a:lnTo>
                  <a:lnTo>
                    <a:pt x="130" y="308"/>
                  </a:lnTo>
                  <a:lnTo>
                    <a:pt x="150" y="280"/>
                  </a:lnTo>
                  <a:lnTo>
                    <a:pt x="172" y="252"/>
                  </a:lnTo>
                  <a:lnTo>
                    <a:pt x="194" y="226"/>
                  </a:lnTo>
                  <a:lnTo>
                    <a:pt x="218" y="202"/>
                  </a:lnTo>
                  <a:lnTo>
                    <a:pt x="242" y="180"/>
                  </a:lnTo>
                  <a:lnTo>
                    <a:pt x="266" y="158"/>
                  </a:lnTo>
                  <a:lnTo>
                    <a:pt x="294" y="138"/>
                  </a:lnTo>
                  <a:lnTo>
                    <a:pt x="320" y="118"/>
                  </a:lnTo>
                  <a:lnTo>
                    <a:pt x="348" y="100"/>
                  </a:lnTo>
                  <a:lnTo>
                    <a:pt x="376" y="84"/>
                  </a:lnTo>
                  <a:lnTo>
                    <a:pt x="406" y="70"/>
                  </a:lnTo>
                  <a:lnTo>
                    <a:pt x="436" y="56"/>
                  </a:lnTo>
                  <a:lnTo>
                    <a:pt x="466" y="44"/>
                  </a:lnTo>
                  <a:lnTo>
                    <a:pt x="496" y="34"/>
                  </a:lnTo>
                  <a:lnTo>
                    <a:pt x="526" y="24"/>
                  </a:lnTo>
                  <a:lnTo>
                    <a:pt x="558" y="16"/>
                  </a:lnTo>
                  <a:lnTo>
                    <a:pt x="590" y="10"/>
                  </a:lnTo>
                  <a:lnTo>
                    <a:pt x="622" y="6"/>
                  </a:lnTo>
                  <a:lnTo>
                    <a:pt x="654" y="2"/>
                  </a:lnTo>
                  <a:lnTo>
                    <a:pt x="686" y="0"/>
                  </a:lnTo>
                  <a:lnTo>
                    <a:pt x="718" y="0"/>
                  </a:lnTo>
                  <a:lnTo>
                    <a:pt x="718" y="0"/>
                  </a:lnTo>
                  <a:lnTo>
                    <a:pt x="718" y="0"/>
                  </a:lnTo>
                  <a:lnTo>
                    <a:pt x="750" y="0"/>
                  </a:lnTo>
                  <a:lnTo>
                    <a:pt x="782" y="2"/>
                  </a:lnTo>
                  <a:lnTo>
                    <a:pt x="814" y="6"/>
                  </a:lnTo>
                  <a:lnTo>
                    <a:pt x="846" y="10"/>
                  </a:lnTo>
                  <a:lnTo>
                    <a:pt x="876" y="16"/>
                  </a:lnTo>
                  <a:lnTo>
                    <a:pt x="908" y="24"/>
                  </a:lnTo>
                  <a:lnTo>
                    <a:pt x="940" y="34"/>
                  </a:lnTo>
                  <a:lnTo>
                    <a:pt x="970" y="44"/>
                  </a:lnTo>
                  <a:lnTo>
                    <a:pt x="1000" y="56"/>
                  </a:lnTo>
                  <a:lnTo>
                    <a:pt x="1030" y="68"/>
                  </a:lnTo>
                  <a:lnTo>
                    <a:pt x="1058" y="84"/>
                  </a:lnTo>
                  <a:lnTo>
                    <a:pt x="1088" y="100"/>
                  </a:lnTo>
                  <a:lnTo>
                    <a:pt x="1114" y="118"/>
                  </a:lnTo>
                  <a:lnTo>
                    <a:pt x="1142" y="136"/>
                  </a:lnTo>
                  <a:lnTo>
                    <a:pt x="1168" y="156"/>
                  </a:lnTo>
                  <a:lnTo>
                    <a:pt x="1194" y="178"/>
                  </a:lnTo>
                  <a:lnTo>
                    <a:pt x="1218" y="200"/>
                  </a:lnTo>
                  <a:lnTo>
                    <a:pt x="1242" y="226"/>
                  </a:lnTo>
                  <a:lnTo>
                    <a:pt x="1264" y="250"/>
                  </a:lnTo>
                  <a:lnTo>
                    <a:pt x="1286" y="278"/>
                  </a:lnTo>
                  <a:lnTo>
                    <a:pt x="1306" y="306"/>
                  </a:lnTo>
                  <a:lnTo>
                    <a:pt x="1326" y="336"/>
                  </a:lnTo>
                  <a:lnTo>
                    <a:pt x="1344" y="368"/>
                  </a:lnTo>
                  <a:lnTo>
                    <a:pt x="1362" y="400"/>
                  </a:lnTo>
                  <a:lnTo>
                    <a:pt x="1376" y="434"/>
                  </a:lnTo>
                  <a:lnTo>
                    <a:pt x="1390" y="470"/>
                  </a:lnTo>
                  <a:lnTo>
                    <a:pt x="1404" y="506"/>
                  </a:lnTo>
                  <a:lnTo>
                    <a:pt x="1414" y="544"/>
                  </a:lnTo>
                  <a:lnTo>
                    <a:pt x="1424" y="584"/>
                  </a:lnTo>
                  <a:lnTo>
                    <a:pt x="1432" y="624"/>
                  </a:lnTo>
                  <a:lnTo>
                    <a:pt x="1438" y="666"/>
                  </a:lnTo>
                  <a:lnTo>
                    <a:pt x="1442" y="710"/>
                  </a:lnTo>
                  <a:lnTo>
                    <a:pt x="1442" y="710"/>
                  </a:lnTo>
                  <a:lnTo>
                    <a:pt x="1442" y="712"/>
                  </a:lnTo>
                  <a:lnTo>
                    <a:pt x="1442" y="714"/>
                  </a:lnTo>
                  <a:lnTo>
                    <a:pt x="1442" y="714"/>
                  </a:lnTo>
                  <a:lnTo>
                    <a:pt x="1442" y="760"/>
                  </a:lnTo>
                  <a:lnTo>
                    <a:pt x="1438" y="806"/>
                  </a:lnTo>
                  <a:lnTo>
                    <a:pt x="1434" y="854"/>
                  </a:lnTo>
                  <a:lnTo>
                    <a:pt x="1424" y="900"/>
                  </a:lnTo>
                  <a:lnTo>
                    <a:pt x="1412" y="946"/>
                  </a:lnTo>
                  <a:lnTo>
                    <a:pt x="1398" y="992"/>
                  </a:lnTo>
                  <a:lnTo>
                    <a:pt x="1378" y="1036"/>
                  </a:lnTo>
                  <a:lnTo>
                    <a:pt x="1354" y="1082"/>
                  </a:lnTo>
                  <a:lnTo>
                    <a:pt x="1354" y="1082"/>
                  </a:lnTo>
                  <a:lnTo>
                    <a:pt x="1352" y="1084"/>
                  </a:lnTo>
                  <a:lnTo>
                    <a:pt x="1350" y="1086"/>
                  </a:lnTo>
                  <a:lnTo>
                    <a:pt x="1350" y="1086"/>
                  </a:lnTo>
                  <a:lnTo>
                    <a:pt x="1324" y="1120"/>
                  </a:lnTo>
                  <a:lnTo>
                    <a:pt x="1298" y="1154"/>
                  </a:lnTo>
                  <a:lnTo>
                    <a:pt x="1270" y="1190"/>
                  </a:lnTo>
                  <a:lnTo>
                    <a:pt x="1246" y="1228"/>
                  </a:lnTo>
                  <a:lnTo>
                    <a:pt x="1220" y="1266"/>
                  </a:lnTo>
                  <a:lnTo>
                    <a:pt x="1198" y="1308"/>
                  </a:lnTo>
                  <a:lnTo>
                    <a:pt x="1174" y="1348"/>
                  </a:lnTo>
                  <a:lnTo>
                    <a:pt x="1154" y="1392"/>
                  </a:lnTo>
                  <a:lnTo>
                    <a:pt x="1134" y="1436"/>
                  </a:lnTo>
                  <a:lnTo>
                    <a:pt x="1118" y="1480"/>
                  </a:lnTo>
                  <a:lnTo>
                    <a:pt x="1102" y="1524"/>
                  </a:lnTo>
                  <a:lnTo>
                    <a:pt x="1090" y="1570"/>
                  </a:lnTo>
                  <a:lnTo>
                    <a:pt x="1080" y="1618"/>
                  </a:lnTo>
                  <a:lnTo>
                    <a:pt x="1072" y="1664"/>
                  </a:lnTo>
                  <a:lnTo>
                    <a:pt x="1068" y="1712"/>
                  </a:lnTo>
                  <a:lnTo>
                    <a:pt x="1066" y="1758"/>
                  </a:lnTo>
                  <a:lnTo>
                    <a:pt x="1066" y="1758"/>
                  </a:lnTo>
                  <a:lnTo>
                    <a:pt x="1066" y="1758"/>
                  </a:lnTo>
                  <a:lnTo>
                    <a:pt x="1066" y="1776"/>
                  </a:lnTo>
                  <a:lnTo>
                    <a:pt x="1066" y="1776"/>
                  </a:lnTo>
                  <a:lnTo>
                    <a:pt x="1068" y="1818"/>
                  </a:lnTo>
                  <a:lnTo>
                    <a:pt x="368" y="1818"/>
                  </a:lnTo>
                  <a:lnTo>
                    <a:pt x="368" y="1818"/>
                  </a:lnTo>
                  <a:close/>
                  <a:moveTo>
                    <a:pt x="986" y="1736"/>
                  </a:moveTo>
                  <a:lnTo>
                    <a:pt x="986" y="1736"/>
                  </a:lnTo>
                  <a:lnTo>
                    <a:pt x="988" y="1686"/>
                  </a:lnTo>
                  <a:lnTo>
                    <a:pt x="994" y="1634"/>
                  </a:lnTo>
                  <a:lnTo>
                    <a:pt x="1004" y="1584"/>
                  </a:lnTo>
                  <a:lnTo>
                    <a:pt x="1016" y="1536"/>
                  </a:lnTo>
                  <a:lnTo>
                    <a:pt x="1030" y="1488"/>
                  </a:lnTo>
                  <a:lnTo>
                    <a:pt x="1046" y="1440"/>
                  </a:lnTo>
                  <a:lnTo>
                    <a:pt x="1064" y="1394"/>
                  </a:lnTo>
                  <a:lnTo>
                    <a:pt x="1084" y="1350"/>
                  </a:lnTo>
                  <a:lnTo>
                    <a:pt x="1106" y="1306"/>
                  </a:lnTo>
                  <a:lnTo>
                    <a:pt x="1130" y="1262"/>
                  </a:lnTo>
                  <a:lnTo>
                    <a:pt x="1154" y="1222"/>
                  </a:lnTo>
                  <a:lnTo>
                    <a:pt x="1180" y="1182"/>
                  </a:lnTo>
                  <a:lnTo>
                    <a:pt x="1206" y="1144"/>
                  </a:lnTo>
                  <a:lnTo>
                    <a:pt x="1232" y="1106"/>
                  </a:lnTo>
                  <a:lnTo>
                    <a:pt x="1260" y="1070"/>
                  </a:lnTo>
                  <a:lnTo>
                    <a:pt x="1286" y="1038"/>
                  </a:lnTo>
                  <a:lnTo>
                    <a:pt x="1286" y="1038"/>
                  </a:lnTo>
                  <a:lnTo>
                    <a:pt x="1286" y="1038"/>
                  </a:lnTo>
                  <a:lnTo>
                    <a:pt x="1306" y="1000"/>
                  </a:lnTo>
                  <a:lnTo>
                    <a:pt x="1322" y="960"/>
                  </a:lnTo>
                  <a:lnTo>
                    <a:pt x="1336" y="922"/>
                  </a:lnTo>
                  <a:lnTo>
                    <a:pt x="1346" y="882"/>
                  </a:lnTo>
                  <a:lnTo>
                    <a:pt x="1352" y="842"/>
                  </a:lnTo>
                  <a:lnTo>
                    <a:pt x="1358" y="800"/>
                  </a:lnTo>
                  <a:lnTo>
                    <a:pt x="1360" y="758"/>
                  </a:lnTo>
                  <a:lnTo>
                    <a:pt x="1362" y="716"/>
                  </a:lnTo>
                  <a:lnTo>
                    <a:pt x="1362" y="716"/>
                  </a:lnTo>
                  <a:lnTo>
                    <a:pt x="1362" y="716"/>
                  </a:lnTo>
                  <a:lnTo>
                    <a:pt x="1358" y="676"/>
                  </a:lnTo>
                  <a:lnTo>
                    <a:pt x="1352" y="638"/>
                  </a:lnTo>
                  <a:lnTo>
                    <a:pt x="1344" y="600"/>
                  </a:lnTo>
                  <a:lnTo>
                    <a:pt x="1336" y="564"/>
                  </a:lnTo>
                  <a:lnTo>
                    <a:pt x="1326" y="530"/>
                  </a:lnTo>
                  <a:lnTo>
                    <a:pt x="1314" y="498"/>
                  </a:lnTo>
                  <a:lnTo>
                    <a:pt x="1302" y="466"/>
                  </a:lnTo>
                  <a:lnTo>
                    <a:pt x="1288" y="436"/>
                  </a:lnTo>
                  <a:lnTo>
                    <a:pt x="1274" y="406"/>
                  </a:lnTo>
                  <a:lnTo>
                    <a:pt x="1256" y="378"/>
                  </a:lnTo>
                  <a:lnTo>
                    <a:pt x="1240" y="352"/>
                  </a:lnTo>
                  <a:lnTo>
                    <a:pt x="1222" y="326"/>
                  </a:lnTo>
                  <a:lnTo>
                    <a:pt x="1202" y="302"/>
                  </a:lnTo>
                  <a:lnTo>
                    <a:pt x="1182" y="280"/>
                  </a:lnTo>
                  <a:lnTo>
                    <a:pt x="1162" y="258"/>
                  </a:lnTo>
                  <a:lnTo>
                    <a:pt x="1140" y="238"/>
                  </a:lnTo>
                  <a:lnTo>
                    <a:pt x="1118" y="218"/>
                  </a:lnTo>
                  <a:lnTo>
                    <a:pt x="1094" y="200"/>
                  </a:lnTo>
                  <a:lnTo>
                    <a:pt x="1070" y="184"/>
                  </a:lnTo>
                  <a:lnTo>
                    <a:pt x="1046" y="170"/>
                  </a:lnTo>
                  <a:lnTo>
                    <a:pt x="1020" y="154"/>
                  </a:lnTo>
                  <a:lnTo>
                    <a:pt x="994" y="142"/>
                  </a:lnTo>
                  <a:lnTo>
                    <a:pt x="968" y="130"/>
                  </a:lnTo>
                  <a:lnTo>
                    <a:pt x="942" y="120"/>
                  </a:lnTo>
                  <a:lnTo>
                    <a:pt x="914" y="112"/>
                  </a:lnTo>
                  <a:lnTo>
                    <a:pt x="888" y="104"/>
                  </a:lnTo>
                  <a:lnTo>
                    <a:pt x="860" y="96"/>
                  </a:lnTo>
                  <a:lnTo>
                    <a:pt x="832" y="90"/>
                  </a:lnTo>
                  <a:lnTo>
                    <a:pt x="804" y="86"/>
                  </a:lnTo>
                  <a:lnTo>
                    <a:pt x="774" y="84"/>
                  </a:lnTo>
                  <a:lnTo>
                    <a:pt x="718" y="80"/>
                  </a:lnTo>
                  <a:lnTo>
                    <a:pt x="718" y="80"/>
                  </a:lnTo>
                  <a:lnTo>
                    <a:pt x="718" y="80"/>
                  </a:lnTo>
                  <a:lnTo>
                    <a:pt x="690" y="82"/>
                  </a:lnTo>
                  <a:lnTo>
                    <a:pt x="660" y="84"/>
                  </a:lnTo>
                  <a:lnTo>
                    <a:pt x="632" y="86"/>
                  </a:lnTo>
                  <a:lnTo>
                    <a:pt x="604" y="90"/>
                  </a:lnTo>
                  <a:lnTo>
                    <a:pt x="576" y="96"/>
                  </a:lnTo>
                  <a:lnTo>
                    <a:pt x="548" y="104"/>
                  </a:lnTo>
                  <a:lnTo>
                    <a:pt x="520" y="112"/>
                  </a:lnTo>
                  <a:lnTo>
                    <a:pt x="494" y="120"/>
                  </a:lnTo>
                  <a:lnTo>
                    <a:pt x="466" y="130"/>
                  </a:lnTo>
                  <a:lnTo>
                    <a:pt x="440" y="142"/>
                  </a:lnTo>
                  <a:lnTo>
                    <a:pt x="414" y="156"/>
                  </a:lnTo>
                  <a:lnTo>
                    <a:pt x="390" y="170"/>
                  </a:lnTo>
                  <a:lnTo>
                    <a:pt x="366" y="184"/>
                  </a:lnTo>
                  <a:lnTo>
                    <a:pt x="342" y="202"/>
                  </a:lnTo>
                  <a:lnTo>
                    <a:pt x="318" y="220"/>
                  </a:lnTo>
                  <a:lnTo>
                    <a:pt x="296" y="238"/>
                  </a:lnTo>
                  <a:lnTo>
                    <a:pt x="274" y="258"/>
                  </a:lnTo>
                  <a:lnTo>
                    <a:pt x="254" y="280"/>
                  </a:lnTo>
                  <a:lnTo>
                    <a:pt x="234" y="304"/>
                  </a:lnTo>
                  <a:lnTo>
                    <a:pt x="216" y="328"/>
                  </a:lnTo>
                  <a:lnTo>
                    <a:pt x="198" y="352"/>
                  </a:lnTo>
                  <a:lnTo>
                    <a:pt x="180" y="380"/>
                  </a:lnTo>
                  <a:lnTo>
                    <a:pt x="164" y="406"/>
                  </a:lnTo>
                  <a:lnTo>
                    <a:pt x="150" y="436"/>
                  </a:lnTo>
                  <a:lnTo>
                    <a:pt x="138" y="466"/>
                  </a:lnTo>
                  <a:lnTo>
                    <a:pt x="126" y="498"/>
                  </a:lnTo>
                  <a:lnTo>
                    <a:pt x="114" y="530"/>
                  </a:lnTo>
                  <a:lnTo>
                    <a:pt x="104" y="566"/>
                  </a:lnTo>
                  <a:lnTo>
                    <a:pt x="96" y="600"/>
                  </a:lnTo>
                  <a:lnTo>
                    <a:pt x="90" y="638"/>
                  </a:lnTo>
                  <a:lnTo>
                    <a:pt x="86" y="676"/>
                  </a:lnTo>
                  <a:lnTo>
                    <a:pt x="82" y="714"/>
                  </a:lnTo>
                  <a:lnTo>
                    <a:pt x="82" y="714"/>
                  </a:lnTo>
                  <a:lnTo>
                    <a:pt x="82" y="714"/>
                  </a:lnTo>
                  <a:lnTo>
                    <a:pt x="82" y="714"/>
                  </a:lnTo>
                  <a:lnTo>
                    <a:pt x="82" y="732"/>
                  </a:lnTo>
                  <a:lnTo>
                    <a:pt x="82" y="732"/>
                  </a:lnTo>
                  <a:lnTo>
                    <a:pt x="82" y="732"/>
                  </a:lnTo>
                  <a:lnTo>
                    <a:pt x="82" y="772"/>
                  </a:lnTo>
                  <a:lnTo>
                    <a:pt x="86" y="808"/>
                  </a:lnTo>
                  <a:lnTo>
                    <a:pt x="92" y="846"/>
                  </a:lnTo>
                  <a:lnTo>
                    <a:pt x="100" y="882"/>
                  </a:lnTo>
                  <a:lnTo>
                    <a:pt x="112" y="920"/>
                  </a:lnTo>
                  <a:lnTo>
                    <a:pt x="124" y="956"/>
                  </a:lnTo>
                  <a:lnTo>
                    <a:pt x="136" y="990"/>
                  </a:lnTo>
                  <a:lnTo>
                    <a:pt x="152" y="1026"/>
                  </a:lnTo>
                  <a:lnTo>
                    <a:pt x="152" y="1026"/>
                  </a:lnTo>
                  <a:lnTo>
                    <a:pt x="152" y="1026"/>
                  </a:lnTo>
                  <a:lnTo>
                    <a:pt x="198" y="1098"/>
                  </a:lnTo>
                  <a:lnTo>
                    <a:pt x="246" y="1172"/>
                  </a:lnTo>
                  <a:lnTo>
                    <a:pt x="292" y="1252"/>
                  </a:lnTo>
                  <a:lnTo>
                    <a:pt x="314" y="1294"/>
                  </a:lnTo>
                  <a:lnTo>
                    <a:pt x="334" y="1338"/>
                  </a:lnTo>
                  <a:lnTo>
                    <a:pt x="354" y="1382"/>
                  </a:lnTo>
                  <a:lnTo>
                    <a:pt x="374" y="1428"/>
                  </a:lnTo>
                  <a:lnTo>
                    <a:pt x="390" y="1474"/>
                  </a:lnTo>
                  <a:lnTo>
                    <a:pt x="406" y="1524"/>
                  </a:lnTo>
                  <a:lnTo>
                    <a:pt x="418" y="1574"/>
                  </a:lnTo>
                  <a:lnTo>
                    <a:pt x="430" y="1626"/>
                  </a:lnTo>
                  <a:lnTo>
                    <a:pt x="438" y="1680"/>
                  </a:lnTo>
                  <a:lnTo>
                    <a:pt x="444" y="1736"/>
                  </a:lnTo>
                  <a:lnTo>
                    <a:pt x="444" y="1736"/>
                  </a:lnTo>
                  <a:lnTo>
                    <a:pt x="986" y="1736"/>
                  </a:lnTo>
                  <a:lnTo>
                    <a:pt x="986" y="1736"/>
                  </a:lnTo>
                  <a:close/>
                </a:path>
              </a:pathLst>
            </a:custGeom>
            <a:solidFill>
              <a:schemeClr val="accent4">
                <a:lumMod val="75000"/>
              </a:schemeClr>
            </a:solidFill>
            <a:ln w="6350" cap="flat" cmpd="sng" algn="ctr">
              <a:solidFill>
                <a:schemeClr val="tx1"/>
              </a:solidFill>
              <a:prstDash val="solid"/>
              <a:miter lim="800000"/>
              <a:headEnd type="none" w="med" len="med"/>
              <a:tailEnd type="none" w="med" len="med"/>
            </a:ln>
          </p:spPr>
          <p:txBody>
            <a:bodyPr lIns="0" tIns="18288" rIns="0" bIns="18288" anchor="ctr" anchorCtr="1">
              <a:normAutofit/>
            </a:bodyPr>
            <a:lstStyle/>
            <a:p>
              <a:pPr algn="ctr">
                <a:lnSpc>
                  <a:spcPct val="85000"/>
                </a:lnSpc>
                <a:spcBef>
                  <a:spcPct val="20000"/>
                </a:spcBef>
              </a:pPr>
              <a:endParaRPr lang="en-US" sz="1400" b="1"/>
            </a:p>
          </p:txBody>
        </p:sp>
      </p:grpSp>
      <p:sp>
        <p:nvSpPr>
          <p:cNvPr id="11" name="Rounded Rectangle 10"/>
          <p:cNvSpPr/>
          <p:nvPr/>
        </p:nvSpPr>
        <p:spPr>
          <a:xfrm>
            <a:off x="9206248" y="1910390"/>
            <a:ext cx="2421228" cy="528033"/>
          </a:xfrm>
          <a:prstGeom prst="roundRect">
            <a:avLst/>
          </a:prstGeom>
          <a:solidFill>
            <a:schemeClr val="accent3">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latin typeface="Times New Roman" panose="02020603050405020304" pitchFamily="18" charset="0"/>
                <a:cs typeface="Times New Roman" panose="02020603050405020304" pitchFamily="18" charset="0"/>
              </a:rPr>
              <a:t>Assumption:</a:t>
            </a:r>
          </a:p>
        </p:txBody>
      </p:sp>
      <p:sp>
        <p:nvSpPr>
          <p:cNvPr id="12" name="Rounded Rectangle 11"/>
          <p:cNvSpPr/>
          <p:nvPr/>
        </p:nvSpPr>
        <p:spPr>
          <a:xfrm>
            <a:off x="9219127" y="2796875"/>
            <a:ext cx="2421228" cy="528033"/>
          </a:xfrm>
          <a:prstGeom prst="roundRect">
            <a:avLst/>
          </a:prstGeom>
          <a:solidFill>
            <a:srgbClr val="C495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𝑶𝑺% = 𝟑. 𝟓% </a:t>
            </a:r>
          </a:p>
        </p:txBody>
      </p:sp>
      <p:sp>
        <p:nvSpPr>
          <p:cNvPr id="13" name="Rounded Rectangle 12"/>
          <p:cNvSpPr/>
          <p:nvPr/>
        </p:nvSpPr>
        <p:spPr>
          <a:xfrm>
            <a:off x="9219127" y="3683360"/>
            <a:ext cx="2421228" cy="528033"/>
          </a:xfrm>
          <a:prstGeom prst="roundRect">
            <a:avLst/>
          </a:prstGeom>
          <a:solidFill>
            <a:schemeClr val="accent6">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𝑻𝒔 = 𝟏. 𝟓 sec. </a:t>
            </a:r>
          </a:p>
        </p:txBody>
      </p:sp>
      <p:sp>
        <p:nvSpPr>
          <p:cNvPr id="14" name="Rounded Rectangle 13"/>
          <p:cNvSpPr/>
          <p:nvPr/>
        </p:nvSpPr>
        <p:spPr>
          <a:xfrm>
            <a:off x="9206248" y="4551609"/>
            <a:ext cx="2421228" cy="528033"/>
          </a:xfrm>
          <a:prstGeom prst="roundRect">
            <a:avLst/>
          </a:prstGeom>
          <a:solidFill>
            <a:srgbClr val="B8580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𝑻𝒓 = 𝟎. 𝟓 sec.</a:t>
            </a:r>
          </a:p>
        </p:txBody>
      </p:sp>
      <p:sp>
        <p:nvSpPr>
          <p:cNvPr id="15" name="Rounded Rectangle 14"/>
          <p:cNvSpPr/>
          <p:nvPr/>
        </p:nvSpPr>
        <p:spPr>
          <a:xfrm>
            <a:off x="9219127" y="5419858"/>
            <a:ext cx="2421228" cy="528033"/>
          </a:xfrm>
          <a:prstGeom prst="roundRect">
            <a:avLst/>
          </a:prstGeom>
          <a:solidFill>
            <a:schemeClr val="accent1">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𝑻𝒑 = 𝟏. 𝟎 sec.</a:t>
            </a:r>
          </a:p>
        </p:txBody>
      </p:sp>
      <p:pic>
        <p:nvPicPr>
          <p:cNvPr id="16" name="Picture 15"/>
          <p:cNvPicPr>
            <a:picLocks noChangeAspect="1"/>
          </p:cNvPicPr>
          <p:nvPr/>
        </p:nvPicPr>
        <p:blipFill>
          <a:blip r:embed="rId2"/>
          <a:stretch>
            <a:fillRect/>
          </a:stretch>
        </p:blipFill>
        <p:spPr>
          <a:xfrm>
            <a:off x="409121" y="1480402"/>
            <a:ext cx="8315325" cy="4933950"/>
          </a:xfrm>
          <a:prstGeom prst="rect">
            <a:avLst/>
          </a:prstGeom>
        </p:spPr>
      </p:pic>
      <p:sp>
        <p:nvSpPr>
          <p:cNvPr id="17" name="Title 3"/>
          <p:cNvSpPr txBox="1">
            <a:spLocks/>
          </p:cNvSpPr>
          <p:nvPr/>
        </p:nvSpPr>
        <p:spPr>
          <a:xfrm>
            <a:off x="11228950" y="310191"/>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JO" sz="2800" b="1" dirty="0">
                <a:solidFill>
                  <a:prstClr val="white"/>
                </a:solidFill>
                <a:latin typeface="Times New Roman" panose="02020603050405020304" pitchFamily="18" charset="0"/>
                <a:cs typeface="Times New Roman" panose="02020603050405020304" pitchFamily="18" charset="0"/>
              </a:rPr>
              <a:t>18</a:t>
            </a:r>
            <a:endParaRPr lang="en-US" sz="2800" b="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5215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087FD1E-F258-4479-B284-D74630297DFA}"/>
              </a:ext>
            </a:extLst>
          </p:cNvPr>
          <p:cNvSpPr>
            <a:spLocks noGrp="1"/>
          </p:cNvSpPr>
          <p:nvPr>
            <p:ph type="sldNum" sz="quarter" idx="12"/>
          </p:nvPr>
        </p:nvSpPr>
        <p:spPr/>
        <p:txBody>
          <a:bodyPr/>
          <a:lstStyle/>
          <a:p>
            <a:fld id="{00000000-1234-1234-1234-123412341234}" type="slidenum">
              <a:rPr lang="en" smtClean="0"/>
              <a:pPr/>
              <a:t>2</a:t>
            </a:fld>
            <a:endParaRPr lang="en"/>
          </a:p>
        </p:txBody>
      </p:sp>
      <p:sp>
        <p:nvSpPr>
          <p:cNvPr id="8" name="TextBox 7">
            <a:extLst>
              <a:ext uri="{FF2B5EF4-FFF2-40B4-BE49-F238E27FC236}">
                <a16:creationId xmlns:a16="http://schemas.microsoft.com/office/drawing/2014/main" id="{1F142848-427F-4E5E-A2D8-D7DAF66D3F69}"/>
              </a:ext>
            </a:extLst>
          </p:cNvPr>
          <p:cNvSpPr txBox="1"/>
          <p:nvPr/>
        </p:nvSpPr>
        <p:spPr>
          <a:xfrm>
            <a:off x="3224023" y="162015"/>
            <a:ext cx="6096000" cy="661207"/>
          </a:xfrm>
          <a:prstGeom prst="rect">
            <a:avLst/>
          </a:prstGeom>
          <a:noFill/>
        </p:spPr>
        <p:txBody>
          <a:bodyPr wrap="square">
            <a:spAutoFit/>
          </a:bodyPr>
          <a:lstStyle/>
          <a:p>
            <a:pPr algn="ctr">
              <a:lnSpc>
                <a:spcPct val="150000"/>
              </a:lnSpc>
              <a:buClr>
                <a:srgbClr val="000000"/>
              </a:buClr>
              <a:buFont typeface="Arial"/>
              <a:buNone/>
            </a:pPr>
            <a:r>
              <a:rPr lang="en-US" sz="2800" b="1" u="sng" kern="0" dirty="0">
                <a:solidFill>
                  <a:srgbClr val="000000"/>
                </a:solidFill>
                <a:latin typeface="Times New Roman" panose="02020603050405020304" pitchFamily="18" charset="0"/>
                <a:cs typeface="Times New Roman" panose="02020603050405020304" pitchFamily="18" charset="0"/>
                <a:sym typeface="Arial"/>
              </a:rPr>
              <a:t>Auto Tire Inflation Prototype </a:t>
            </a:r>
          </a:p>
        </p:txBody>
      </p:sp>
      <p:pic>
        <p:nvPicPr>
          <p:cNvPr id="9" name="Picture 8">
            <a:extLst>
              <a:ext uri="{FF2B5EF4-FFF2-40B4-BE49-F238E27FC236}">
                <a16:creationId xmlns:a16="http://schemas.microsoft.com/office/drawing/2014/main" id="{03711AB6-F843-4B2D-8552-162C529F6BBF}"/>
              </a:ext>
            </a:extLst>
          </p:cNvPr>
          <p:cNvPicPr>
            <a:picLocks noChangeAspect="1"/>
          </p:cNvPicPr>
          <p:nvPr/>
        </p:nvPicPr>
        <p:blipFill>
          <a:blip r:embed="rId2"/>
          <a:stretch>
            <a:fillRect/>
          </a:stretch>
        </p:blipFill>
        <p:spPr>
          <a:xfrm>
            <a:off x="108399" y="116628"/>
            <a:ext cx="1138276" cy="1138276"/>
          </a:xfrm>
          <a:prstGeom prst="rect">
            <a:avLst/>
          </a:prstGeom>
        </p:spPr>
      </p:pic>
      <p:pic>
        <p:nvPicPr>
          <p:cNvPr id="12" name="Picture 11">
            <a:extLst>
              <a:ext uri="{FF2B5EF4-FFF2-40B4-BE49-F238E27FC236}">
                <a16:creationId xmlns:a16="http://schemas.microsoft.com/office/drawing/2014/main" id="{8DF9B11B-3116-43CC-A7FA-F6DC0E112D42}"/>
              </a:ext>
            </a:extLst>
          </p:cNvPr>
          <p:cNvPicPr>
            <a:picLocks noChangeAspect="1"/>
          </p:cNvPicPr>
          <p:nvPr/>
        </p:nvPicPr>
        <p:blipFill>
          <a:blip r:embed="rId3"/>
          <a:srcRect/>
          <a:stretch/>
        </p:blipFill>
        <p:spPr>
          <a:xfrm>
            <a:off x="1983997" y="1165919"/>
            <a:ext cx="8576053" cy="546268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5D99A2E2-66C4-4E1A-A7F6-CD9C5885EA5A}"/>
              </a:ext>
            </a:extLst>
          </p:cNvPr>
          <p:cNvSpPr txBox="1"/>
          <p:nvPr/>
        </p:nvSpPr>
        <p:spPr>
          <a:xfrm>
            <a:off x="2271839" y="1461197"/>
            <a:ext cx="1730736" cy="338554"/>
          </a:xfrm>
          <a:prstGeom prst="rect">
            <a:avLst/>
          </a:prstGeom>
          <a:noFill/>
        </p:spPr>
        <p:txBody>
          <a:bodyPr wrap="square">
            <a:spAutoFit/>
          </a:bodyPr>
          <a:lstStyle/>
          <a:p>
            <a:r>
              <a:rPr lang="en-US" sz="1600"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Rotating Wheel</a:t>
            </a:r>
          </a:p>
        </p:txBody>
      </p:sp>
      <p:sp>
        <p:nvSpPr>
          <p:cNvPr id="22" name="TextBox 21">
            <a:extLst>
              <a:ext uri="{FF2B5EF4-FFF2-40B4-BE49-F238E27FC236}">
                <a16:creationId xmlns:a16="http://schemas.microsoft.com/office/drawing/2014/main" id="{25B20CAA-C102-4CD9-A8CE-19BC7DC7E411}"/>
              </a:ext>
            </a:extLst>
          </p:cNvPr>
          <p:cNvSpPr txBox="1"/>
          <p:nvPr/>
        </p:nvSpPr>
        <p:spPr>
          <a:xfrm>
            <a:off x="2271839" y="4361241"/>
            <a:ext cx="1730736" cy="338554"/>
          </a:xfrm>
          <a:prstGeom prst="rect">
            <a:avLst/>
          </a:prstGeom>
          <a:noFill/>
        </p:spPr>
        <p:txBody>
          <a:bodyPr wrap="square">
            <a:spAutoFit/>
          </a:bodyPr>
          <a:lstStyle/>
          <a:p>
            <a:r>
              <a:rPr lang="en-US" sz="1600"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Manual Valve</a:t>
            </a:r>
          </a:p>
        </p:txBody>
      </p:sp>
      <p:sp>
        <p:nvSpPr>
          <p:cNvPr id="27" name="TextBox 26">
            <a:extLst>
              <a:ext uri="{FF2B5EF4-FFF2-40B4-BE49-F238E27FC236}">
                <a16:creationId xmlns:a16="http://schemas.microsoft.com/office/drawing/2014/main" id="{ADDC6926-5EA7-4CF0-BD89-E3820883CA13}"/>
              </a:ext>
            </a:extLst>
          </p:cNvPr>
          <p:cNvSpPr txBox="1"/>
          <p:nvPr/>
        </p:nvSpPr>
        <p:spPr>
          <a:xfrm>
            <a:off x="2271839" y="4078814"/>
            <a:ext cx="1730736" cy="338554"/>
          </a:xfrm>
          <a:prstGeom prst="rect">
            <a:avLst/>
          </a:prstGeom>
          <a:noFill/>
        </p:spPr>
        <p:txBody>
          <a:bodyPr wrap="square">
            <a:spAutoFit/>
          </a:bodyPr>
          <a:lstStyle/>
          <a:p>
            <a:r>
              <a:rPr lang="en-US" sz="1600"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Solenoid Valve </a:t>
            </a:r>
          </a:p>
        </p:txBody>
      </p:sp>
      <p:cxnSp>
        <p:nvCxnSpPr>
          <p:cNvPr id="29" name="Straight Arrow Connector 28">
            <a:extLst>
              <a:ext uri="{FF2B5EF4-FFF2-40B4-BE49-F238E27FC236}">
                <a16:creationId xmlns:a16="http://schemas.microsoft.com/office/drawing/2014/main" id="{C74445E0-5CF4-4998-93F1-00EDC69637B5}"/>
              </a:ext>
            </a:extLst>
          </p:cNvPr>
          <p:cNvCxnSpPr>
            <a:cxnSpLocks/>
          </p:cNvCxnSpPr>
          <p:nvPr/>
        </p:nvCxnSpPr>
        <p:spPr>
          <a:xfrm flipH="1">
            <a:off x="1333500" y="5224620"/>
            <a:ext cx="1250951" cy="0"/>
          </a:xfrm>
          <a:prstGeom prst="straightConnector1">
            <a:avLst/>
          </a:prstGeom>
          <a:ln w="28575">
            <a:solidFill>
              <a:srgbClr val="C00000"/>
            </a:solidFill>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D8F2549B-ADCE-4686-91F5-FFC52785BD71}"/>
              </a:ext>
            </a:extLst>
          </p:cNvPr>
          <p:cNvSpPr txBox="1"/>
          <p:nvPr/>
        </p:nvSpPr>
        <p:spPr>
          <a:xfrm>
            <a:off x="-7811" y="5039954"/>
            <a:ext cx="1730736" cy="338554"/>
          </a:xfrm>
          <a:prstGeom prst="rect">
            <a:avLst/>
          </a:prstGeom>
          <a:noFill/>
        </p:spPr>
        <p:txBody>
          <a:bodyPr wrap="square">
            <a:spAutoFit/>
          </a:bodyPr>
          <a:lstStyle/>
          <a:p>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12v Battery </a:t>
            </a:r>
          </a:p>
        </p:txBody>
      </p:sp>
      <p:cxnSp>
        <p:nvCxnSpPr>
          <p:cNvPr id="36" name="Straight Arrow Connector 35">
            <a:extLst>
              <a:ext uri="{FF2B5EF4-FFF2-40B4-BE49-F238E27FC236}">
                <a16:creationId xmlns:a16="http://schemas.microsoft.com/office/drawing/2014/main" id="{783F22CC-B7EB-4B68-AEDF-8FD8014B4CE1}"/>
              </a:ext>
            </a:extLst>
          </p:cNvPr>
          <p:cNvCxnSpPr>
            <a:cxnSpLocks/>
          </p:cNvCxnSpPr>
          <p:nvPr/>
        </p:nvCxnSpPr>
        <p:spPr>
          <a:xfrm flipH="1" flipV="1">
            <a:off x="1536700" y="5858452"/>
            <a:ext cx="3575050" cy="7334"/>
          </a:xfrm>
          <a:prstGeom prst="straightConnector1">
            <a:avLst/>
          </a:prstGeom>
          <a:ln w="28575">
            <a:solidFill>
              <a:srgbClr val="C00000"/>
            </a:solidFill>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1EDB07CE-5066-45EF-B945-866D889FDB4B}"/>
              </a:ext>
            </a:extLst>
          </p:cNvPr>
          <p:cNvSpPr txBox="1"/>
          <p:nvPr/>
        </p:nvSpPr>
        <p:spPr>
          <a:xfrm>
            <a:off x="-42375" y="5696509"/>
            <a:ext cx="1730736" cy="338554"/>
          </a:xfrm>
          <a:prstGeom prst="rect">
            <a:avLst/>
          </a:prstGeom>
          <a:noFill/>
        </p:spPr>
        <p:txBody>
          <a:bodyPr wrap="square">
            <a:spAutoFit/>
          </a:bodyPr>
          <a:lstStyle/>
          <a:p>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Air Compressor</a:t>
            </a:r>
          </a:p>
        </p:txBody>
      </p:sp>
      <p:sp>
        <p:nvSpPr>
          <p:cNvPr id="43" name="TextBox 42">
            <a:extLst>
              <a:ext uri="{FF2B5EF4-FFF2-40B4-BE49-F238E27FC236}">
                <a16:creationId xmlns:a16="http://schemas.microsoft.com/office/drawing/2014/main" id="{D273A4D0-E637-43E4-B5BB-8A8814E47465}"/>
              </a:ext>
            </a:extLst>
          </p:cNvPr>
          <p:cNvSpPr txBox="1"/>
          <p:nvPr/>
        </p:nvSpPr>
        <p:spPr>
          <a:xfrm>
            <a:off x="10703286" y="5221406"/>
            <a:ext cx="1730736" cy="584775"/>
          </a:xfrm>
          <a:prstGeom prst="rect">
            <a:avLst/>
          </a:prstGeom>
          <a:noFill/>
        </p:spPr>
        <p:txBody>
          <a:bodyPr wrap="square">
            <a:spAutoFit/>
          </a:bodyPr>
          <a:lstStyle/>
          <a:p>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Arduino Microcontroller </a:t>
            </a:r>
          </a:p>
        </p:txBody>
      </p:sp>
      <p:sp>
        <p:nvSpPr>
          <p:cNvPr id="47" name="TextBox 46">
            <a:extLst>
              <a:ext uri="{FF2B5EF4-FFF2-40B4-BE49-F238E27FC236}">
                <a16:creationId xmlns:a16="http://schemas.microsoft.com/office/drawing/2014/main" id="{BEF3397D-E5AF-4739-A171-733753D75D75}"/>
              </a:ext>
            </a:extLst>
          </p:cNvPr>
          <p:cNvSpPr txBox="1"/>
          <p:nvPr/>
        </p:nvSpPr>
        <p:spPr>
          <a:xfrm>
            <a:off x="7273925" y="2249166"/>
            <a:ext cx="2673350" cy="662233"/>
          </a:xfrm>
          <a:prstGeom prst="rect">
            <a:avLst/>
          </a:prstGeom>
          <a:noFill/>
        </p:spPr>
        <p:txBody>
          <a:bodyPr wrap="square">
            <a:spAutoFit/>
          </a:bodyPr>
          <a:lstStyle/>
          <a:p>
            <a:pPr algn="ctr">
              <a:lnSpc>
                <a:spcPct val="120000"/>
              </a:lnSpc>
            </a:pPr>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Real Time Pressure </a:t>
            </a:r>
          </a:p>
          <a:p>
            <a:pPr algn="ctr">
              <a:lnSpc>
                <a:spcPct val="120000"/>
              </a:lnSpc>
            </a:pPr>
            <a:r>
              <a:rPr lang="en-US" sz="1600"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Control &amp; Monitor</a:t>
            </a:r>
            <a:endParaRPr lang="en-US" sz="1600" b="1" u="sng" dirty="0">
              <a:solidFill>
                <a:srgbClr val="C00000"/>
              </a:solidFill>
              <a:effectLst>
                <a:outerShdw blurRad="38100" dist="38100" dir="2700000" algn="tl">
                  <a:srgbClr val="000000">
                    <a:alpha val="43137"/>
                  </a:srgbClr>
                </a:outerShdw>
              </a:effectLst>
            </a:endParaRPr>
          </a:p>
        </p:txBody>
      </p:sp>
      <p:cxnSp>
        <p:nvCxnSpPr>
          <p:cNvPr id="51" name="Straight Arrow Connector 50">
            <a:extLst>
              <a:ext uri="{FF2B5EF4-FFF2-40B4-BE49-F238E27FC236}">
                <a16:creationId xmlns:a16="http://schemas.microsoft.com/office/drawing/2014/main" id="{16E8F33B-30DA-4B3A-BBFD-44C15980E48F}"/>
              </a:ext>
            </a:extLst>
          </p:cNvPr>
          <p:cNvCxnSpPr>
            <a:cxnSpLocks/>
          </p:cNvCxnSpPr>
          <p:nvPr/>
        </p:nvCxnSpPr>
        <p:spPr>
          <a:xfrm>
            <a:off x="7480300" y="5534273"/>
            <a:ext cx="3270250" cy="0"/>
          </a:xfrm>
          <a:prstGeom prst="straightConnector1">
            <a:avLst/>
          </a:prstGeom>
          <a:ln w="28575">
            <a:solidFill>
              <a:srgbClr val="C00000"/>
            </a:solidFill>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4081CDD5-C7D6-4F14-A86F-D7FC105CFD78}"/>
              </a:ext>
            </a:extLst>
          </p:cNvPr>
          <p:cNvSpPr txBox="1"/>
          <p:nvPr/>
        </p:nvSpPr>
        <p:spPr>
          <a:xfrm>
            <a:off x="228239" y="3401206"/>
            <a:ext cx="1730736" cy="338554"/>
          </a:xfrm>
          <a:prstGeom prst="rect">
            <a:avLst/>
          </a:prstGeom>
          <a:noFill/>
        </p:spPr>
        <p:txBody>
          <a:bodyPr wrap="square">
            <a:spAutoFit/>
          </a:bodyPr>
          <a:lstStyle/>
          <a:p>
            <a:r>
              <a:rPr lang="en-US" sz="1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Pressure Sensor</a:t>
            </a:r>
          </a:p>
        </p:txBody>
      </p:sp>
      <p:cxnSp>
        <p:nvCxnSpPr>
          <p:cNvPr id="17" name="Straight Arrow Connector 16">
            <a:extLst>
              <a:ext uri="{FF2B5EF4-FFF2-40B4-BE49-F238E27FC236}">
                <a16:creationId xmlns:a16="http://schemas.microsoft.com/office/drawing/2014/main" id="{50BC0F3A-4BA9-4AAA-8D30-5DFC041E13FB}"/>
              </a:ext>
            </a:extLst>
          </p:cNvPr>
          <p:cNvCxnSpPr>
            <a:cxnSpLocks/>
          </p:cNvCxnSpPr>
          <p:nvPr/>
        </p:nvCxnSpPr>
        <p:spPr>
          <a:xfrm flipH="1" flipV="1">
            <a:off x="1771650" y="3598277"/>
            <a:ext cx="2292352" cy="565893"/>
          </a:xfrm>
          <a:prstGeom prst="straightConnector1">
            <a:avLst/>
          </a:prstGeom>
          <a:ln w="28575">
            <a:solidFill>
              <a:srgbClr val="C00000"/>
            </a:solidFill>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70535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4"/>
          <p:cNvSpPr/>
          <p:nvPr/>
        </p:nvSpPr>
        <p:spPr>
          <a:xfrm>
            <a:off x="709849" y="244074"/>
            <a:ext cx="11234068" cy="560093"/>
          </a:xfrm>
          <a:prstGeom prst="rect">
            <a:avLst/>
          </a:prstGeom>
          <a:solidFill>
            <a:schemeClr val="accent6">
              <a:lumMod val="50000"/>
            </a:schemeClr>
          </a:solidFill>
          <a:ln>
            <a:solidFill>
              <a:srgbClr val="C495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0" vert="horz" wrap="square" lIns="95250" tIns="95250" rIns="95250" bIns="95250" numCol="1" spcCol="1270" anchor="ctr" anchorCtr="0">
            <a:noAutofit/>
          </a:bodyPr>
          <a:lstStyle/>
          <a:p>
            <a:pPr defTabSz="1111250">
              <a:lnSpc>
                <a:spcPct val="90000"/>
              </a:lnSpc>
              <a:spcBef>
                <a:spcPct val="0"/>
              </a:spcBef>
              <a:spcAft>
                <a:spcPct val="35000"/>
              </a:spcAft>
            </a:pPr>
            <a:r>
              <a:rPr lang="en-US" sz="2500" dirty="0">
                <a:solidFill>
                  <a:srgbClr val="ED7D31">
                    <a:lumMod val="40000"/>
                    <a:lumOff val="60000"/>
                  </a:srgbClr>
                </a:solidFill>
              </a:rPr>
              <a:t>      </a:t>
            </a:r>
            <a:r>
              <a:rPr lang="en-US" sz="2500" dirty="0">
                <a:solidFill>
                  <a:sysClr val="windowText" lastClr="000000"/>
                </a:solidFill>
                <a:latin typeface="Times New Roman" panose="02020603050405020304" pitchFamily="18" charset="0"/>
                <a:cs typeface="Times New Roman" panose="02020603050405020304" pitchFamily="18" charset="0"/>
              </a:rPr>
              <a:t>Transfer Function PI controller</a:t>
            </a:r>
          </a:p>
        </p:txBody>
      </p:sp>
      <p:sp>
        <p:nvSpPr>
          <p:cNvPr id="6" name="Oval 5"/>
          <p:cNvSpPr/>
          <p:nvPr/>
        </p:nvSpPr>
        <p:spPr>
          <a:xfrm>
            <a:off x="0" y="28152"/>
            <a:ext cx="1076344" cy="991935"/>
          </a:xfrm>
          <a:prstGeom prst="ellipse">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Freeform 5" descr="Icon of puzzle piece"/>
          <p:cNvSpPr>
            <a:spLocks/>
          </p:cNvSpPr>
          <p:nvPr/>
        </p:nvSpPr>
        <p:spPr bwMode="auto">
          <a:xfrm>
            <a:off x="221961" y="104786"/>
            <a:ext cx="632421" cy="838665"/>
          </a:xfrm>
          <a:custGeom>
            <a:avLst/>
            <a:gdLst/>
            <a:ahLst/>
            <a:cxnLst>
              <a:cxn ang="0">
                <a:pos x="1886" y="656"/>
              </a:cxn>
              <a:cxn ang="0">
                <a:pos x="1838" y="614"/>
              </a:cxn>
              <a:cxn ang="0">
                <a:pos x="1560" y="638"/>
              </a:cxn>
              <a:cxn ang="0">
                <a:pos x="1300" y="610"/>
              </a:cxn>
              <a:cxn ang="0">
                <a:pos x="1176" y="546"/>
              </a:cxn>
              <a:cxn ang="0">
                <a:pos x="1106" y="476"/>
              </a:cxn>
              <a:cxn ang="0">
                <a:pos x="1118" y="376"/>
              </a:cxn>
              <a:cxn ang="0">
                <a:pos x="1122" y="190"/>
              </a:cxn>
              <a:cxn ang="0">
                <a:pos x="1024" y="38"/>
              </a:cxn>
              <a:cxn ang="0">
                <a:pos x="912" y="0"/>
              </a:cxn>
              <a:cxn ang="0">
                <a:pos x="786" y="42"/>
              </a:cxn>
              <a:cxn ang="0">
                <a:pos x="724" y="168"/>
              </a:cxn>
              <a:cxn ang="0">
                <a:pos x="734" y="296"/>
              </a:cxn>
              <a:cxn ang="0">
                <a:pos x="756" y="446"/>
              </a:cxn>
              <a:cxn ang="0">
                <a:pos x="668" y="518"/>
              </a:cxn>
              <a:cxn ang="0">
                <a:pos x="574" y="536"/>
              </a:cxn>
              <a:cxn ang="0">
                <a:pos x="320" y="472"/>
              </a:cxn>
              <a:cxn ang="0">
                <a:pos x="84" y="422"/>
              </a:cxn>
              <a:cxn ang="0">
                <a:pos x="68" y="748"/>
              </a:cxn>
              <a:cxn ang="0">
                <a:pos x="114" y="932"/>
              </a:cxn>
              <a:cxn ang="0">
                <a:pos x="178" y="974"/>
              </a:cxn>
              <a:cxn ang="0">
                <a:pos x="274" y="938"/>
              </a:cxn>
              <a:cxn ang="0">
                <a:pos x="350" y="952"/>
              </a:cxn>
              <a:cxn ang="0">
                <a:pos x="412" y="1024"/>
              </a:cxn>
              <a:cxn ang="0">
                <a:pos x="424" y="1194"/>
              </a:cxn>
              <a:cxn ang="0">
                <a:pos x="386" y="1426"/>
              </a:cxn>
              <a:cxn ang="0">
                <a:pos x="322" y="1496"/>
              </a:cxn>
              <a:cxn ang="0">
                <a:pos x="206" y="1484"/>
              </a:cxn>
              <a:cxn ang="0">
                <a:pos x="72" y="1424"/>
              </a:cxn>
              <a:cxn ang="0">
                <a:pos x="14" y="1456"/>
              </a:cxn>
              <a:cxn ang="0">
                <a:pos x="0" y="1536"/>
              </a:cxn>
              <a:cxn ang="0">
                <a:pos x="60" y="1874"/>
              </a:cxn>
              <a:cxn ang="0">
                <a:pos x="162" y="2044"/>
              </a:cxn>
              <a:cxn ang="0">
                <a:pos x="530" y="2052"/>
              </a:cxn>
              <a:cxn ang="0">
                <a:pos x="690" y="2092"/>
              </a:cxn>
              <a:cxn ang="0">
                <a:pos x="700" y="2140"/>
              </a:cxn>
              <a:cxn ang="0">
                <a:pos x="658" y="2322"/>
              </a:cxn>
              <a:cxn ang="0">
                <a:pos x="644" y="2470"/>
              </a:cxn>
              <a:cxn ang="0">
                <a:pos x="730" y="2576"/>
              </a:cxn>
              <a:cxn ang="0">
                <a:pos x="900" y="2598"/>
              </a:cxn>
              <a:cxn ang="0">
                <a:pos x="1044" y="2520"/>
              </a:cxn>
              <a:cxn ang="0">
                <a:pos x="1070" y="2370"/>
              </a:cxn>
              <a:cxn ang="0">
                <a:pos x="1030" y="2206"/>
              </a:cxn>
              <a:cxn ang="0">
                <a:pos x="1016" y="2142"/>
              </a:cxn>
              <a:cxn ang="0">
                <a:pos x="1082" y="2076"/>
              </a:cxn>
              <a:cxn ang="0">
                <a:pos x="1432" y="2040"/>
              </a:cxn>
              <a:cxn ang="0">
                <a:pos x="1740" y="1830"/>
              </a:cxn>
              <a:cxn ang="0">
                <a:pos x="1722" y="1686"/>
              </a:cxn>
              <a:cxn ang="0">
                <a:pos x="1646" y="1654"/>
              </a:cxn>
              <a:cxn ang="0">
                <a:pos x="1500" y="1650"/>
              </a:cxn>
              <a:cxn ang="0">
                <a:pos x="1430" y="1584"/>
              </a:cxn>
              <a:cxn ang="0">
                <a:pos x="1400" y="1464"/>
              </a:cxn>
              <a:cxn ang="0">
                <a:pos x="1426" y="1278"/>
              </a:cxn>
              <a:cxn ang="0">
                <a:pos x="1476" y="1174"/>
              </a:cxn>
              <a:cxn ang="0">
                <a:pos x="1540" y="1156"/>
              </a:cxn>
              <a:cxn ang="0">
                <a:pos x="1698" y="1236"/>
              </a:cxn>
              <a:cxn ang="0">
                <a:pos x="1776" y="1252"/>
              </a:cxn>
              <a:cxn ang="0">
                <a:pos x="1854" y="1176"/>
              </a:cxn>
              <a:cxn ang="0">
                <a:pos x="1906" y="990"/>
              </a:cxn>
            </a:cxnLst>
            <a:rect l="0" t="0" r="r" b="b"/>
            <a:pathLst>
              <a:path w="1912" h="2600">
                <a:moveTo>
                  <a:pt x="1912" y="880"/>
                </a:moveTo>
                <a:lnTo>
                  <a:pt x="1912" y="880"/>
                </a:lnTo>
                <a:lnTo>
                  <a:pt x="1904" y="786"/>
                </a:lnTo>
                <a:lnTo>
                  <a:pt x="1900" y="738"/>
                </a:lnTo>
                <a:lnTo>
                  <a:pt x="1894" y="694"/>
                </a:lnTo>
                <a:lnTo>
                  <a:pt x="1886" y="656"/>
                </a:lnTo>
                <a:lnTo>
                  <a:pt x="1880" y="640"/>
                </a:lnTo>
                <a:lnTo>
                  <a:pt x="1874" y="628"/>
                </a:lnTo>
                <a:lnTo>
                  <a:pt x="1868" y="620"/>
                </a:lnTo>
                <a:lnTo>
                  <a:pt x="1858" y="614"/>
                </a:lnTo>
                <a:lnTo>
                  <a:pt x="1850" y="612"/>
                </a:lnTo>
                <a:lnTo>
                  <a:pt x="1838" y="614"/>
                </a:lnTo>
                <a:lnTo>
                  <a:pt x="1838" y="614"/>
                </a:lnTo>
                <a:lnTo>
                  <a:pt x="1822" y="620"/>
                </a:lnTo>
                <a:lnTo>
                  <a:pt x="1800" y="624"/>
                </a:lnTo>
                <a:lnTo>
                  <a:pt x="1736" y="632"/>
                </a:lnTo>
                <a:lnTo>
                  <a:pt x="1652" y="636"/>
                </a:lnTo>
                <a:lnTo>
                  <a:pt x="1560" y="638"/>
                </a:lnTo>
                <a:lnTo>
                  <a:pt x="1512" y="636"/>
                </a:lnTo>
                <a:lnTo>
                  <a:pt x="1464" y="634"/>
                </a:lnTo>
                <a:lnTo>
                  <a:pt x="1420" y="630"/>
                </a:lnTo>
                <a:lnTo>
                  <a:pt x="1376" y="626"/>
                </a:lnTo>
                <a:lnTo>
                  <a:pt x="1336" y="618"/>
                </a:lnTo>
                <a:lnTo>
                  <a:pt x="1300" y="610"/>
                </a:lnTo>
                <a:lnTo>
                  <a:pt x="1270" y="600"/>
                </a:lnTo>
                <a:lnTo>
                  <a:pt x="1258" y="594"/>
                </a:lnTo>
                <a:lnTo>
                  <a:pt x="1248" y="588"/>
                </a:lnTo>
                <a:lnTo>
                  <a:pt x="1248" y="588"/>
                </a:lnTo>
                <a:lnTo>
                  <a:pt x="1210" y="564"/>
                </a:lnTo>
                <a:lnTo>
                  <a:pt x="1176" y="546"/>
                </a:lnTo>
                <a:lnTo>
                  <a:pt x="1146" y="530"/>
                </a:lnTo>
                <a:lnTo>
                  <a:pt x="1134" y="520"/>
                </a:lnTo>
                <a:lnTo>
                  <a:pt x="1124" y="512"/>
                </a:lnTo>
                <a:lnTo>
                  <a:pt x="1116" y="502"/>
                </a:lnTo>
                <a:lnTo>
                  <a:pt x="1110" y="490"/>
                </a:lnTo>
                <a:lnTo>
                  <a:pt x="1106" y="476"/>
                </a:lnTo>
                <a:lnTo>
                  <a:pt x="1102" y="462"/>
                </a:lnTo>
                <a:lnTo>
                  <a:pt x="1104" y="444"/>
                </a:lnTo>
                <a:lnTo>
                  <a:pt x="1106" y="424"/>
                </a:lnTo>
                <a:lnTo>
                  <a:pt x="1110" y="402"/>
                </a:lnTo>
                <a:lnTo>
                  <a:pt x="1118" y="376"/>
                </a:lnTo>
                <a:lnTo>
                  <a:pt x="1118" y="376"/>
                </a:lnTo>
                <a:lnTo>
                  <a:pt x="1126" y="346"/>
                </a:lnTo>
                <a:lnTo>
                  <a:pt x="1132" y="316"/>
                </a:lnTo>
                <a:lnTo>
                  <a:pt x="1134" y="284"/>
                </a:lnTo>
                <a:lnTo>
                  <a:pt x="1132" y="254"/>
                </a:lnTo>
                <a:lnTo>
                  <a:pt x="1128" y="222"/>
                </a:lnTo>
                <a:lnTo>
                  <a:pt x="1122" y="190"/>
                </a:lnTo>
                <a:lnTo>
                  <a:pt x="1112" y="160"/>
                </a:lnTo>
                <a:lnTo>
                  <a:pt x="1100" y="132"/>
                </a:lnTo>
                <a:lnTo>
                  <a:pt x="1084" y="104"/>
                </a:lnTo>
                <a:lnTo>
                  <a:pt x="1068" y="80"/>
                </a:lnTo>
                <a:lnTo>
                  <a:pt x="1048" y="58"/>
                </a:lnTo>
                <a:lnTo>
                  <a:pt x="1024" y="38"/>
                </a:lnTo>
                <a:lnTo>
                  <a:pt x="1000" y="22"/>
                </a:lnTo>
                <a:lnTo>
                  <a:pt x="974" y="10"/>
                </a:lnTo>
                <a:lnTo>
                  <a:pt x="958" y="6"/>
                </a:lnTo>
                <a:lnTo>
                  <a:pt x="944" y="4"/>
                </a:lnTo>
                <a:lnTo>
                  <a:pt x="928" y="2"/>
                </a:lnTo>
                <a:lnTo>
                  <a:pt x="912" y="0"/>
                </a:lnTo>
                <a:lnTo>
                  <a:pt x="912" y="0"/>
                </a:lnTo>
                <a:lnTo>
                  <a:pt x="882" y="2"/>
                </a:lnTo>
                <a:lnTo>
                  <a:pt x="854" y="8"/>
                </a:lnTo>
                <a:lnTo>
                  <a:pt x="828" y="16"/>
                </a:lnTo>
                <a:lnTo>
                  <a:pt x="806" y="28"/>
                </a:lnTo>
                <a:lnTo>
                  <a:pt x="786" y="42"/>
                </a:lnTo>
                <a:lnTo>
                  <a:pt x="770" y="58"/>
                </a:lnTo>
                <a:lnTo>
                  <a:pt x="756" y="78"/>
                </a:lnTo>
                <a:lnTo>
                  <a:pt x="744" y="98"/>
                </a:lnTo>
                <a:lnTo>
                  <a:pt x="734" y="120"/>
                </a:lnTo>
                <a:lnTo>
                  <a:pt x="728" y="144"/>
                </a:lnTo>
                <a:lnTo>
                  <a:pt x="724" y="168"/>
                </a:lnTo>
                <a:lnTo>
                  <a:pt x="722" y="194"/>
                </a:lnTo>
                <a:lnTo>
                  <a:pt x="722" y="218"/>
                </a:lnTo>
                <a:lnTo>
                  <a:pt x="724" y="244"/>
                </a:lnTo>
                <a:lnTo>
                  <a:pt x="728" y="270"/>
                </a:lnTo>
                <a:lnTo>
                  <a:pt x="734" y="296"/>
                </a:lnTo>
                <a:lnTo>
                  <a:pt x="734" y="296"/>
                </a:lnTo>
                <a:lnTo>
                  <a:pt x="758" y="374"/>
                </a:lnTo>
                <a:lnTo>
                  <a:pt x="764" y="402"/>
                </a:lnTo>
                <a:lnTo>
                  <a:pt x="764" y="416"/>
                </a:lnTo>
                <a:lnTo>
                  <a:pt x="764" y="426"/>
                </a:lnTo>
                <a:lnTo>
                  <a:pt x="760" y="436"/>
                </a:lnTo>
                <a:lnTo>
                  <a:pt x="756" y="446"/>
                </a:lnTo>
                <a:lnTo>
                  <a:pt x="748" y="458"/>
                </a:lnTo>
                <a:lnTo>
                  <a:pt x="738" y="468"/>
                </a:lnTo>
                <a:lnTo>
                  <a:pt x="724" y="478"/>
                </a:lnTo>
                <a:lnTo>
                  <a:pt x="708" y="490"/>
                </a:lnTo>
                <a:lnTo>
                  <a:pt x="668" y="518"/>
                </a:lnTo>
                <a:lnTo>
                  <a:pt x="668" y="518"/>
                </a:lnTo>
                <a:lnTo>
                  <a:pt x="654" y="524"/>
                </a:lnTo>
                <a:lnTo>
                  <a:pt x="640" y="528"/>
                </a:lnTo>
                <a:lnTo>
                  <a:pt x="626" y="532"/>
                </a:lnTo>
                <a:lnTo>
                  <a:pt x="610" y="536"/>
                </a:lnTo>
                <a:lnTo>
                  <a:pt x="592" y="536"/>
                </a:lnTo>
                <a:lnTo>
                  <a:pt x="574" y="536"/>
                </a:lnTo>
                <a:lnTo>
                  <a:pt x="536" y="534"/>
                </a:lnTo>
                <a:lnTo>
                  <a:pt x="494" y="526"/>
                </a:lnTo>
                <a:lnTo>
                  <a:pt x="452" y="516"/>
                </a:lnTo>
                <a:lnTo>
                  <a:pt x="408" y="504"/>
                </a:lnTo>
                <a:lnTo>
                  <a:pt x="364" y="488"/>
                </a:lnTo>
                <a:lnTo>
                  <a:pt x="320" y="472"/>
                </a:lnTo>
                <a:lnTo>
                  <a:pt x="278" y="454"/>
                </a:lnTo>
                <a:lnTo>
                  <a:pt x="202" y="420"/>
                </a:lnTo>
                <a:lnTo>
                  <a:pt x="140" y="388"/>
                </a:lnTo>
                <a:lnTo>
                  <a:pt x="98" y="366"/>
                </a:lnTo>
                <a:lnTo>
                  <a:pt x="98" y="366"/>
                </a:lnTo>
                <a:lnTo>
                  <a:pt x="84" y="422"/>
                </a:lnTo>
                <a:lnTo>
                  <a:pt x="72" y="472"/>
                </a:lnTo>
                <a:lnTo>
                  <a:pt x="64" y="518"/>
                </a:lnTo>
                <a:lnTo>
                  <a:pt x="60" y="566"/>
                </a:lnTo>
                <a:lnTo>
                  <a:pt x="58" y="620"/>
                </a:lnTo>
                <a:lnTo>
                  <a:pt x="62" y="678"/>
                </a:lnTo>
                <a:lnTo>
                  <a:pt x="68" y="748"/>
                </a:lnTo>
                <a:lnTo>
                  <a:pt x="80" y="832"/>
                </a:lnTo>
                <a:lnTo>
                  <a:pt x="80" y="832"/>
                </a:lnTo>
                <a:lnTo>
                  <a:pt x="90" y="874"/>
                </a:lnTo>
                <a:lnTo>
                  <a:pt x="100" y="906"/>
                </a:lnTo>
                <a:lnTo>
                  <a:pt x="106" y="920"/>
                </a:lnTo>
                <a:lnTo>
                  <a:pt x="114" y="932"/>
                </a:lnTo>
                <a:lnTo>
                  <a:pt x="120" y="942"/>
                </a:lnTo>
                <a:lnTo>
                  <a:pt x="128" y="950"/>
                </a:lnTo>
                <a:lnTo>
                  <a:pt x="136" y="958"/>
                </a:lnTo>
                <a:lnTo>
                  <a:pt x="144" y="962"/>
                </a:lnTo>
                <a:lnTo>
                  <a:pt x="162" y="970"/>
                </a:lnTo>
                <a:lnTo>
                  <a:pt x="178" y="974"/>
                </a:lnTo>
                <a:lnTo>
                  <a:pt x="196" y="974"/>
                </a:lnTo>
                <a:lnTo>
                  <a:pt x="212" y="970"/>
                </a:lnTo>
                <a:lnTo>
                  <a:pt x="228" y="964"/>
                </a:lnTo>
                <a:lnTo>
                  <a:pt x="242" y="958"/>
                </a:lnTo>
                <a:lnTo>
                  <a:pt x="256" y="950"/>
                </a:lnTo>
                <a:lnTo>
                  <a:pt x="274" y="938"/>
                </a:lnTo>
                <a:lnTo>
                  <a:pt x="280" y="932"/>
                </a:lnTo>
                <a:lnTo>
                  <a:pt x="280" y="932"/>
                </a:lnTo>
                <a:lnTo>
                  <a:pt x="302" y="934"/>
                </a:lnTo>
                <a:lnTo>
                  <a:pt x="320" y="938"/>
                </a:lnTo>
                <a:lnTo>
                  <a:pt x="336" y="944"/>
                </a:lnTo>
                <a:lnTo>
                  <a:pt x="350" y="952"/>
                </a:lnTo>
                <a:lnTo>
                  <a:pt x="362" y="960"/>
                </a:lnTo>
                <a:lnTo>
                  <a:pt x="374" y="970"/>
                </a:lnTo>
                <a:lnTo>
                  <a:pt x="384" y="978"/>
                </a:lnTo>
                <a:lnTo>
                  <a:pt x="392" y="988"/>
                </a:lnTo>
                <a:lnTo>
                  <a:pt x="404" y="1008"/>
                </a:lnTo>
                <a:lnTo>
                  <a:pt x="412" y="1024"/>
                </a:lnTo>
                <a:lnTo>
                  <a:pt x="416" y="1040"/>
                </a:lnTo>
                <a:lnTo>
                  <a:pt x="416" y="1040"/>
                </a:lnTo>
                <a:lnTo>
                  <a:pt x="418" y="1060"/>
                </a:lnTo>
                <a:lnTo>
                  <a:pt x="422" y="1116"/>
                </a:lnTo>
                <a:lnTo>
                  <a:pt x="424" y="1154"/>
                </a:lnTo>
                <a:lnTo>
                  <a:pt x="424" y="1194"/>
                </a:lnTo>
                <a:lnTo>
                  <a:pt x="422" y="1238"/>
                </a:lnTo>
                <a:lnTo>
                  <a:pt x="418" y="1282"/>
                </a:lnTo>
                <a:lnTo>
                  <a:pt x="414" y="1328"/>
                </a:lnTo>
                <a:lnTo>
                  <a:pt x="406" y="1370"/>
                </a:lnTo>
                <a:lnTo>
                  <a:pt x="394" y="1408"/>
                </a:lnTo>
                <a:lnTo>
                  <a:pt x="386" y="1426"/>
                </a:lnTo>
                <a:lnTo>
                  <a:pt x="378" y="1442"/>
                </a:lnTo>
                <a:lnTo>
                  <a:pt x="370" y="1458"/>
                </a:lnTo>
                <a:lnTo>
                  <a:pt x="360" y="1470"/>
                </a:lnTo>
                <a:lnTo>
                  <a:pt x="348" y="1482"/>
                </a:lnTo>
                <a:lnTo>
                  <a:pt x="334" y="1490"/>
                </a:lnTo>
                <a:lnTo>
                  <a:pt x="322" y="1496"/>
                </a:lnTo>
                <a:lnTo>
                  <a:pt x="306" y="1500"/>
                </a:lnTo>
                <a:lnTo>
                  <a:pt x="290" y="1502"/>
                </a:lnTo>
                <a:lnTo>
                  <a:pt x="272" y="1500"/>
                </a:lnTo>
                <a:lnTo>
                  <a:pt x="272" y="1500"/>
                </a:lnTo>
                <a:lnTo>
                  <a:pt x="236" y="1492"/>
                </a:lnTo>
                <a:lnTo>
                  <a:pt x="206" y="1484"/>
                </a:lnTo>
                <a:lnTo>
                  <a:pt x="178" y="1476"/>
                </a:lnTo>
                <a:lnTo>
                  <a:pt x="156" y="1466"/>
                </a:lnTo>
                <a:lnTo>
                  <a:pt x="120" y="1450"/>
                </a:lnTo>
                <a:lnTo>
                  <a:pt x="92" y="1434"/>
                </a:lnTo>
                <a:lnTo>
                  <a:pt x="82" y="1428"/>
                </a:lnTo>
                <a:lnTo>
                  <a:pt x="72" y="1424"/>
                </a:lnTo>
                <a:lnTo>
                  <a:pt x="62" y="1424"/>
                </a:lnTo>
                <a:lnTo>
                  <a:pt x="54" y="1424"/>
                </a:lnTo>
                <a:lnTo>
                  <a:pt x="46" y="1426"/>
                </a:lnTo>
                <a:lnTo>
                  <a:pt x="36" y="1432"/>
                </a:lnTo>
                <a:lnTo>
                  <a:pt x="26" y="1442"/>
                </a:lnTo>
                <a:lnTo>
                  <a:pt x="14" y="1456"/>
                </a:lnTo>
                <a:lnTo>
                  <a:pt x="14" y="1456"/>
                </a:lnTo>
                <a:lnTo>
                  <a:pt x="10" y="1464"/>
                </a:lnTo>
                <a:lnTo>
                  <a:pt x="6" y="1474"/>
                </a:lnTo>
                <a:lnTo>
                  <a:pt x="2" y="1488"/>
                </a:lnTo>
                <a:lnTo>
                  <a:pt x="2" y="1502"/>
                </a:lnTo>
                <a:lnTo>
                  <a:pt x="0" y="1536"/>
                </a:lnTo>
                <a:lnTo>
                  <a:pt x="4" y="1578"/>
                </a:lnTo>
                <a:lnTo>
                  <a:pt x="8" y="1624"/>
                </a:lnTo>
                <a:lnTo>
                  <a:pt x="16" y="1674"/>
                </a:lnTo>
                <a:lnTo>
                  <a:pt x="26" y="1724"/>
                </a:lnTo>
                <a:lnTo>
                  <a:pt x="38" y="1776"/>
                </a:lnTo>
                <a:lnTo>
                  <a:pt x="60" y="1874"/>
                </a:lnTo>
                <a:lnTo>
                  <a:pt x="82" y="1960"/>
                </a:lnTo>
                <a:lnTo>
                  <a:pt x="106" y="2040"/>
                </a:lnTo>
                <a:lnTo>
                  <a:pt x="116" y="2040"/>
                </a:lnTo>
                <a:lnTo>
                  <a:pt x="116" y="2040"/>
                </a:lnTo>
                <a:lnTo>
                  <a:pt x="134" y="2044"/>
                </a:lnTo>
                <a:lnTo>
                  <a:pt x="162" y="2044"/>
                </a:lnTo>
                <a:lnTo>
                  <a:pt x="246" y="2044"/>
                </a:lnTo>
                <a:lnTo>
                  <a:pt x="354" y="2042"/>
                </a:lnTo>
                <a:lnTo>
                  <a:pt x="414" y="2044"/>
                </a:lnTo>
                <a:lnTo>
                  <a:pt x="474" y="2048"/>
                </a:lnTo>
                <a:lnTo>
                  <a:pt x="474" y="2048"/>
                </a:lnTo>
                <a:lnTo>
                  <a:pt x="530" y="2052"/>
                </a:lnTo>
                <a:lnTo>
                  <a:pt x="576" y="2056"/>
                </a:lnTo>
                <a:lnTo>
                  <a:pt x="614" y="2062"/>
                </a:lnTo>
                <a:lnTo>
                  <a:pt x="646" y="2068"/>
                </a:lnTo>
                <a:lnTo>
                  <a:pt x="668" y="2076"/>
                </a:lnTo>
                <a:lnTo>
                  <a:pt x="684" y="2086"/>
                </a:lnTo>
                <a:lnTo>
                  <a:pt x="690" y="2092"/>
                </a:lnTo>
                <a:lnTo>
                  <a:pt x="696" y="2098"/>
                </a:lnTo>
                <a:lnTo>
                  <a:pt x="698" y="2104"/>
                </a:lnTo>
                <a:lnTo>
                  <a:pt x="700" y="2110"/>
                </a:lnTo>
                <a:lnTo>
                  <a:pt x="700" y="2110"/>
                </a:lnTo>
                <a:lnTo>
                  <a:pt x="700" y="2124"/>
                </a:lnTo>
                <a:lnTo>
                  <a:pt x="700" y="2140"/>
                </a:lnTo>
                <a:lnTo>
                  <a:pt x="696" y="2164"/>
                </a:lnTo>
                <a:lnTo>
                  <a:pt x="692" y="2194"/>
                </a:lnTo>
                <a:lnTo>
                  <a:pt x="684" y="2230"/>
                </a:lnTo>
                <a:lnTo>
                  <a:pt x="674" y="2272"/>
                </a:lnTo>
                <a:lnTo>
                  <a:pt x="658" y="2322"/>
                </a:lnTo>
                <a:lnTo>
                  <a:pt x="658" y="2322"/>
                </a:lnTo>
                <a:lnTo>
                  <a:pt x="650" y="2348"/>
                </a:lnTo>
                <a:lnTo>
                  <a:pt x="644" y="2372"/>
                </a:lnTo>
                <a:lnTo>
                  <a:pt x="640" y="2398"/>
                </a:lnTo>
                <a:lnTo>
                  <a:pt x="638" y="2424"/>
                </a:lnTo>
                <a:lnTo>
                  <a:pt x="640" y="2448"/>
                </a:lnTo>
                <a:lnTo>
                  <a:pt x="644" y="2470"/>
                </a:lnTo>
                <a:lnTo>
                  <a:pt x="650" y="2492"/>
                </a:lnTo>
                <a:lnTo>
                  <a:pt x="658" y="2512"/>
                </a:lnTo>
                <a:lnTo>
                  <a:pt x="672" y="2530"/>
                </a:lnTo>
                <a:lnTo>
                  <a:pt x="688" y="2548"/>
                </a:lnTo>
                <a:lnTo>
                  <a:pt x="706" y="2562"/>
                </a:lnTo>
                <a:lnTo>
                  <a:pt x="730" y="2576"/>
                </a:lnTo>
                <a:lnTo>
                  <a:pt x="756" y="2586"/>
                </a:lnTo>
                <a:lnTo>
                  <a:pt x="786" y="2594"/>
                </a:lnTo>
                <a:lnTo>
                  <a:pt x="822" y="2598"/>
                </a:lnTo>
                <a:lnTo>
                  <a:pt x="860" y="2600"/>
                </a:lnTo>
                <a:lnTo>
                  <a:pt x="860" y="2600"/>
                </a:lnTo>
                <a:lnTo>
                  <a:pt x="900" y="2598"/>
                </a:lnTo>
                <a:lnTo>
                  <a:pt x="934" y="2592"/>
                </a:lnTo>
                <a:lnTo>
                  <a:pt x="964" y="2584"/>
                </a:lnTo>
                <a:lnTo>
                  <a:pt x="988" y="2572"/>
                </a:lnTo>
                <a:lnTo>
                  <a:pt x="1010" y="2556"/>
                </a:lnTo>
                <a:lnTo>
                  <a:pt x="1028" y="2538"/>
                </a:lnTo>
                <a:lnTo>
                  <a:pt x="1044" y="2520"/>
                </a:lnTo>
                <a:lnTo>
                  <a:pt x="1054" y="2498"/>
                </a:lnTo>
                <a:lnTo>
                  <a:pt x="1062" y="2474"/>
                </a:lnTo>
                <a:lnTo>
                  <a:pt x="1068" y="2450"/>
                </a:lnTo>
                <a:lnTo>
                  <a:pt x="1070" y="2424"/>
                </a:lnTo>
                <a:lnTo>
                  <a:pt x="1072" y="2396"/>
                </a:lnTo>
                <a:lnTo>
                  <a:pt x="1070" y="2370"/>
                </a:lnTo>
                <a:lnTo>
                  <a:pt x="1066" y="2342"/>
                </a:lnTo>
                <a:lnTo>
                  <a:pt x="1062" y="2314"/>
                </a:lnTo>
                <a:lnTo>
                  <a:pt x="1056" y="2286"/>
                </a:lnTo>
                <a:lnTo>
                  <a:pt x="1056" y="2286"/>
                </a:lnTo>
                <a:lnTo>
                  <a:pt x="1042" y="2240"/>
                </a:lnTo>
                <a:lnTo>
                  <a:pt x="1030" y="2206"/>
                </a:lnTo>
                <a:lnTo>
                  <a:pt x="1020" y="2184"/>
                </a:lnTo>
                <a:lnTo>
                  <a:pt x="1014" y="2168"/>
                </a:lnTo>
                <a:lnTo>
                  <a:pt x="1014" y="2162"/>
                </a:lnTo>
                <a:lnTo>
                  <a:pt x="1012" y="2156"/>
                </a:lnTo>
                <a:lnTo>
                  <a:pt x="1014" y="2150"/>
                </a:lnTo>
                <a:lnTo>
                  <a:pt x="1016" y="2142"/>
                </a:lnTo>
                <a:lnTo>
                  <a:pt x="1028" y="2124"/>
                </a:lnTo>
                <a:lnTo>
                  <a:pt x="1046" y="2098"/>
                </a:lnTo>
                <a:lnTo>
                  <a:pt x="1046" y="2098"/>
                </a:lnTo>
                <a:lnTo>
                  <a:pt x="1054" y="2090"/>
                </a:lnTo>
                <a:lnTo>
                  <a:pt x="1066" y="2082"/>
                </a:lnTo>
                <a:lnTo>
                  <a:pt x="1082" y="2076"/>
                </a:lnTo>
                <a:lnTo>
                  <a:pt x="1102" y="2070"/>
                </a:lnTo>
                <a:lnTo>
                  <a:pt x="1148" y="2062"/>
                </a:lnTo>
                <a:lnTo>
                  <a:pt x="1202" y="2056"/>
                </a:lnTo>
                <a:lnTo>
                  <a:pt x="1262" y="2050"/>
                </a:lnTo>
                <a:lnTo>
                  <a:pt x="1322" y="2046"/>
                </a:lnTo>
                <a:lnTo>
                  <a:pt x="1432" y="2040"/>
                </a:lnTo>
                <a:lnTo>
                  <a:pt x="1732" y="2040"/>
                </a:lnTo>
                <a:lnTo>
                  <a:pt x="1732" y="2040"/>
                </a:lnTo>
                <a:lnTo>
                  <a:pt x="1736" y="1994"/>
                </a:lnTo>
                <a:lnTo>
                  <a:pt x="1738" y="1946"/>
                </a:lnTo>
                <a:lnTo>
                  <a:pt x="1740" y="1890"/>
                </a:lnTo>
                <a:lnTo>
                  <a:pt x="1740" y="1830"/>
                </a:lnTo>
                <a:lnTo>
                  <a:pt x="1738" y="1772"/>
                </a:lnTo>
                <a:lnTo>
                  <a:pt x="1734" y="1744"/>
                </a:lnTo>
                <a:lnTo>
                  <a:pt x="1732" y="1722"/>
                </a:lnTo>
                <a:lnTo>
                  <a:pt x="1726" y="1702"/>
                </a:lnTo>
                <a:lnTo>
                  <a:pt x="1722" y="1686"/>
                </a:lnTo>
                <a:lnTo>
                  <a:pt x="1722" y="1686"/>
                </a:lnTo>
                <a:lnTo>
                  <a:pt x="1714" y="1674"/>
                </a:lnTo>
                <a:lnTo>
                  <a:pt x="1704" y="1666"/>
                </a:lnTo>
                <a:lnTo>
                  <a:pt x="1692" y="1660"/>
                </a:lnTo>
                <a:lnTo>
                  <a:pt x="1678" y="1656"/>
                </a:lnTo>
                <a:lnTo>
                  <a:pt x="1662" y="1654"/>
                </a:lnTo>
                <a:lnTo>
                  <a:pt x="1646" y="1654"/>
                </a:lnTo>
                <a:lnTo>
                  <a:pt x="1610" y="1656"/>
                </a:lnTo>
                <a:lnTo>
                  <a:pt x="1572" y="1658"/>
                </a:lnTo>
                <a:lnTo>
                  <a:pt x="1552" y="1658"/>
                </a:lnTo>
                <a:lnTo>
                  <a:pt x="1534" y="1658"/>
                </a:lnTo>
                <a:lnTo>
                  <a:pt x="1516" y="1654"/>
                </a:lnTo>
                <a:lnTo>
                  <a:pt x="1500" y="1650"/>
                </a:lnTo>
                <a:lnTo>
                  <a:pt x="1484" y="1642"/>
                </a:lnTo>
                <a:lnTo>
                  <a:pt x="1470" y="1632"/>
                </a:lnTo>
                <a:lnTo>
                  <a:pt x="1470" y="1632"/>
                </a:lnTo>
                <a:lnTo>
                  <a:pt x="1454" y="1618"/>
                </a:lnTo>
                <a:lnTo>
                  <a:pt x="1438" y="1596"/>
                </a:lnTo>
                <a:lnTo>
                  <a:pt x="1430" y="1584"/>
                </a:lnTo>
                <a:lnTo>
                  <a:pt x="1422" y="1570"/>
                </a:lnTo>
                <a:lnTo>
                  <a:pt x="1416" y="1554"/>
                </a:lnTo>
                <a:lnTo>
                  <a:pt x="1410" y="1534"/>
                </a:lnTo>
                <a:lnTo>
                  <a:pt x="1406" y="1514"/>
                </a:lnTo>
                <a:lnTo>
                  <a:pt x="1402" y="1490"/>
                </a:lnTo>
                <a:lnTo>
                  <a:pt x="1400" y="1464"/>
                </a:lnTo>
                <a:lnTo>
                  <a:pt x="1402" y="1434"/>
                </a:lnTo>
                <a:lnTo>
                  <a:pt x="1404" y="1400"/>
                </a:lnTo>
                <a:lnTo>
                  <a:pt x="1408" y="1364"/>
                </a:lnTo>
                <a:lnTo>
                  <a:pt x="1416" y="1324"/>
                </a:lnTo>
                <a:lnTo>
                  <a:pt x="1426" y="1278"/>
                </a:lnTo>
                <a:lnTo>
                  <a:pt x="1426" y="1278"/>
                </a:lnTo>
                <a:lnTo>
                  <a:pt x="1438" y="1238"/>
                </a:lnTo>
                <a:lnTo>
                  <a:pt x="1444" y="1220"/>
                </a:lnTo>
                <a:lnTo>
                  <a:pt x="1452" y="1206"/>
                </a:lnTo>
                <a:lnTo>
                  <a:pt x="1460" y="1192"/>
                </a:lnTo>
                <a:lnTo>
                  <a:pt x="1468" y="1182"/>
                </a:lnTo>
                <a:lnTo>
                  <a:pt x="1476" y="1174"/>
                </a:lnTo>
                <a:lnTo>
                  <a:pt x="1484" y="1166"/>
                </a:lnTo>
                <a:lnTo>
                  <a:pt x="1492" y="1160"/>
                </a:lnTo>
                <a:lnTo>
                  <a:pt x="1502" y="1158"/>
                </a:lnTo>
                <a:lnTo>
                  <a:pt x="1512" y="1156"/>
                </a:lnTo>
                <a:lnTo>
                  <a:pt x="1520" y="1154"/>
                </a:lnTo>
                <a:lnTo>
                  <a:pt x="1540" y="1156"/>
                </a:lnTo>
                <a:lnTo>
                  <a:pt x="1562" y="1162"/>
                </a:lnTo>
                <a:lnTo>
                  <a:pt x="1584" y="1172"/>
                </a:lnTo>
                <a:lnTo>
                  <a:pt x="1606" y="1184"/>
                </a:lnTo>
                <a:lnTo>
                  <a:pt x="1650" y="1210"/>
                </a:lnTo>
                <a:lnTo>
                  <a:pt x="1674" y="1224"/>
                </a:lnTo>
                <a:lnTo>
                  <a:pt x="1698" y="1236"/>
                </a:lnTo>
                <a:lnTo>
                  <a:pt x="1720" y="1246"/>
                </a:lnTo>
                <a:lnTo>
                  <a:pt x="1744" y="1252"/>
                </a:lnTo>
                <a:lnTo>
                  <a:pt x="1744" y="1252"/>
                </a:lnTo>
                <a:lnTo>
                  <a:pt x="1756" y="1254"/>
                </a:lnTo>
                <a:lnTo>
                  <a:pt x="1766" y="1254"/>
                </a:lnTo>
                <a:lnTo>
                  <a:pt x="1776" y="1252"/>
                </a:lnTo>
                <a:lnTo>
                  <a:pt x="1786" y="1248"/>
                </a:lnTo>
                <a:lnTo>
                  <a:pt x="1796" y="1244"/>
                </a:lnTo>
                <a:lnTo>
                  <a:pt x="1806" y="1238"/>
                </a:lnTo>
                <a:lnTo>
                  <a:pt x="1824" y="1222"/>
                </a:lnTo>
                <a:lnTo>
                  <a:pt x="1840" y="1200"/>
                </a:lnTo>
                <a:lnTo>
                  <a:pt x="1854" y="1176"/>
                </a:lnTo>
                <a:lnTo>
                  <a:pt x="1866" y="1148"/>
                </a:lnTo>
                <a:lnTo>
                  <a:pt x="1878" y="1120"/>
                </a:lnTo>
                <a:lnTo>
                  <a:pt x="1888" y="1088"/>
                </a:lnTo>
                <a:lnTo>
                  <a:pt x="1896" y="1056"/>
                </a:lnTo>
                <a:lnTo>
                  <a:pt x="1902" y="1022"/>
                </a:lnTo>
                <a:lnTo>
                  <a:pt x="1906" y="990"/>
                </a:lnTo>
                <a:lnTo>
                  <a:pt x="1910" y="960"/>
                </a:lnTo>
                <a:lnTo>
                  <a:pt x="1912" y="930"/>
                </a:lnTo>
                <a:lnTo>
                  <a:pt x="1912" y="904"/>
                </a:lnTo>
                <a:lnTo>
                  <a:pt x="1912" y="880"/>
                </a:lnTo>
                <a:lnTo>
                  <a:pt x="1912" y="880"/>
                </a:lnTo>
                <a:close/>
              </a:path>
            </a:pathLst>
          </a:custGeom>
          <a:solidFill>
            <a:srgbClr val="ED7D31">
              <a:lumMod val="60000"/>
              <a:lumOff val="40000"/>
            </a:srgbClr>
          </a:solidFill>
          <a:ln w="6350" cap="flat" cmpd="sng" algn="ctr">
            <a:solidFill>
              <a:srgbClr val="ED7D31">
                <a:lumMod val="75000"/>
              </a:srgbClr>
            </a:solidFill>
            <a:prstDash val="solid"/>
            <a:miter lim="800000"/>
            <a:headEnd type="none" w="med" len="med"/>
            <a:tailEnd type="none" w="med" len="med"/>
          </a:ln>
        </p:spPr>
        <p:txBody>
          <a:bodyPr lIns="0" tIns="18288" rIns="0" bIns="18288" anchor="ctr" anchorCtr="1">
            <a:normAutofit/>
          </a:bodyPr>
          <a:lstStyle/>
          <a:p>
            <a:pPr algn="r">
              <a:lnSpc>
                <a:spcPct val="85000"/>
              </a:lnSpc>
              <a:spcBef>
                <a:spcPct val="20000"/>
              </a:spcBef>
            </a:pPr>
            <a:r>
              <a:rPr lang="en-US" sz="1400" b="1" kern="0" dirty="0">
                <a:solidFill>
                  <a:srgbClr val="70AD47">
                    <a:lumMod val="50000"/>
                  </a:srgbClr>
                </a:solidFill>
                <a:latin typeface="Times New Roman" panose="02020603050405020304" pitchFamily="18" charset="0"/>
                <a:cs typeface="Times New Roman" panose="02020603050405020304" pitchFamily="18" charset="0"/>
              </a:rPr>
              <a:t>G(z</a:t>
            </a:r>
            <a:r>
              <a:rPr lang="en-US" sz="1100" b="1" kern="0" dirty="0">
                <a:solidFill>
                  <a:srgbClr val="70AD47">
                    <a:lumMod val="50000"/>
                  </a:srgbClr>
                </a:solidFill>
              </a:rPr>
              <a:t>)</a:t>
            </a:r>
          </a:p>
        </p:txBody>
      </p:sp>
      <p:sp>
        <p:nvSpPr>
          <p:cNvPr id="11" name="Rectangle 10"/>
          <p:cNvSpPr/>
          <p:nvPr/>
        </p:nvSpPr>
        <p:spPr>
          <a:xfrm>
            <a:off x="221961" y="1315965"/>
            <a:ext cx="6501267" cy="405367"/>
          </a:xfrm>
          <a:prstGeom prst="rect">
            <a:avLst/>
          </a:prstGeom>
        </p:spPr>
        <p:txBody>
          <a:bodyPr wrap="none">
            <a:spAutoFit/>
          </a:bodyPr>
          <a:lstStyle/>
          <a:p>
            <a:pPr algn="just">
              <a:lnSpc>
                <a:spcPct val="107000"/>
              </a:lnSpc>
              <a:spcAft>
                <a:spcPts val="800"/>
              </a:spcAft>
            </a:pPr>
            <a:r>
              <a:rPr lang="en-US" sz="2000" b="1" dirty="0">
                <a:latin typeface="Times New Roman" panose="02020603050405020304" pitchFamily="18" charset="0"/>
                <a:ea typeface="Calibri" panose="020F0502020204030204" pitchFamily="34" charset="0"/>
                <a:cs typeface="Arial" panose="020B0604020202020204" pitchFamily="34" charset="0"/>
              </a:rPr>
              <a:t>The Transfer Function in Z- domain of the PI Controller</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itle 3"/>
          <p:cNvSpPr txBox="1">
            <a:spLocks/>
          </p:cNvSpPr>
          <p:nvPr/>
        </p:nvSpPr>
        <p:spPr>
          <a:xfrm>
            <a:off x="11119549" y="266311"/>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JO" sz="2800" b="1" dirty="0">
                <a:solidFill>
                  <a:prstClr val="white"/>
                </a:solidFill>
                <a:latin typeface="Times New Roman" panose="02020603050405020304" pitchFamily="18" charset="0"/>
                <a:cs typeface="Times New Roman" panose="02020603050405020304" pitchFamily="18" charset="0"/>
              </a:rPr>
              <a:t>19</a:t>
            </a:r>
            <a:endParaRPr lang="en-US" sz="2800" b="1" dirty="0">
              <a:solidFill>
                <a:prstClr val="white"/>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2"/>
          <a:stretch>
            <a:fillRect/>
          </a:stretch>
        </p:blipFill>
        <p:spPr>
          <a:xfrm>
            <a:off x="2052729" y="2359930"/>
            <a:ext cx="2047741" cy="2964491"/>
          </a:xfrm>
          <a:prstGeom prst="rect">
            <a:avLst/>
          </a:prstGeom>
        </p:spPr>
      </p:pic>
      <p:sp>
        <p:nvSpPr>
          <p:cNvPr id="16" name="Flowchart: Process 15"/>
          <p:cNvSpPr/>
          <p:nvPr/>
        </p:nvSpPr>
        <p:spPr>
          <a:xfrm>
            <a:off x="3002280" y="3287209"/>
            <a:ext cx="6413679" cy="2700473"/>
          </a:xfrm>
          <a:prstGeom prst="flowChartProcess">
            <a:avLst/>
          </a:prstGeom>
          <a:solidFill>
            <a:schemeClr val="bg2"/>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Flowchart: Process 16"/>
          <p:cNvSpPr/>
          <p:nvPr/>
        </p:nvSpPr>
        <p:spPr>
          <a:xfrm>
            <a:off x="2761068" y="3552563"/>
            <a:ext cx="1197735" cy="2435120"/>
          </a:xfrm>
          <a:prstGeom prst="flowChartProcess">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Picture 2"/>
          <p:cNvPicPr>
            <a:picLocks noChangeAspect="1"/>
          </p:cNvPicPr>
          <p:nvPr/>
        </p:nvPicPr>
        <p:blipFill>
          <a:blip r:embed="rId3"/>
          <a:stretch>
            <a:fillRect/>
          </a:stretch>
        </p:blipFill>
        <p:spPr>
          <a:xfrm>
            <a:off x="2878379" y="3747352"/>
            <a:ext cx="9313621" cy="1780186"/>
          </a:xfrm>
          <a:prstGeom prst="rect">
            <a:avLst/>
          </a:prstGeom>
        </p:spPr>
      </p:pic>
    </p:spTree>
    <p:extLst>
      <p:ext uri="{BB962C8B-B14F-4D97-AF65-F5344CB8AC3E}">
        <p14:creationId xmlns:p14="http://schemas.microsoft.com/office/powerpoint/2010/main" val="1411383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BA562-8703-46CF-A60E-0A6588FB3A4E}"/>
              </a:ext>
            </a:extLst>
          </p:cNvPr>
          <p:cNvSpPr>
            <a:spLocks noGrp="1"/>
          </p:cNvSpPr>
          <p:nvPr>
            <p:ph type="title"/>
          </p:nvPr>
        </p:nvSpPr>
        <p:spPr>
          <a:xfrm>
            <a:off x="1841667" y="1134974"/>
            <a:ext cx="5171200" cy="580800"/>
          </a:xfrm>
        </p:spPr>
        <p:txBody>
          <a:bodyPr/>
          <a:lstStyle/>
          <a:p>
            <a:pPr algn="l"/>
            <a:r>
              <a:rPr lang="en-US" sz="2800" b="1" dirty="0">
                <a:latin typeface="Times New Roman" panose="02020603050405020304" pitchFamily="18" charset="0"/>
                <a:cs typeface="Times New Roman" panose="02020603050405020304" pitchFamily="18" charset="0"/>
              </a:rPr>
              <a:t>ATIS System</a:t>
            </a:r>
          </a:p>
        </p:txBody>
      </p:sp>
      <p:sp>
        <p:nvSpPr>
          <p:cNvPr id="3" name="Text Placeholder 2">
            <a:extLst>
              <a:ext uri="{FF2B5EF4-FFF2-40B4-BE49-F238E27FC236}">
                <a16:creationId xmlns:a16="http://schemas.microsoft.com/office/drawing/2014/main" id="{DBDCA233-9839-45DD-8BFB-AF169F7C7A3B}"/>
              </a:ext>
            </a:extLst>
          </p:cNvPr>
          <p:cNvSpPr>
            <a:spLocks noGrp="1"/>
          </p:cNvSpPr>
          <p:nvPr>
            <p:ph type="body" idx="1"/>
          </p:nvPr>
        </p:nvSpPr>
        <p:spPr>
          <a:xfrm>
            <a:off x="737191" y="1984745"/>
            <a:ext cx="10320669" cy="4481523"/>
          </a:xfrm>
        </p:spPr>
        <p:txBody>
          <a:bodyPr/>
          <a:lstStyle/>
          <a:p>
            <a:pPr marL="135463" indent="0">
              <a:buNone/>
            </a:pPr>
            <a:endParaRPr lang="en-US" dirty="0"/>
          </a:p>
          <a:p>
            <a:pPr marL="135463" indent="0">
              <a:buNone/>
            </a:pPr>
            <a:endParaRPr lang="en-US" dirty="0"/>
          </a:p>
        </p:txBody>
      </p:sp>
      <p:sp>
        <p:nvSpPr>
          <p:cNvPr id="5" name="Slide Number Placeholder 4">
            <a:extLst>
              <a:ext uri="{FF2B5EF4-FFF2-40B4-BE49-F238E27FC236}">
                <a16:creationId xmlns:a16="http://schemas.microsoft.com/office/drawing/2014/main" id="{FD7B5D04-216C-4879-973D-CB313D7A8BDB}"/>
              </a:ext>
            </a:extLst>
          </p:cNvPr>
          <p:cNvSpPr>
            <a:spLocks noGrp="1"/>
          </p:cNvSpPr>
          <p:nvPr>
            <p:ph type="sldNum" idx="12"/>
          </p:nvPr>
        </p:nvSpPr>
        <p:spPr/>
        <p:txBody>
          <a:bodyPr/>
          <a:lstStyle/>
          <a:p>
            <a:r>
              <a:rPr lang="en" dirty="0"/>
              <a:t>20</a:t>
            </a:r>
          </a:p>
        </p:txBody>
      </p:sp>
      <p:sp>
        <p:nvSpPr>
          <p:cNvPr id="7" name="Text Placeholder 2">
            <a:extLst>
              <a:ext uri="{FF2B5EF4-FFF2-40B4-BE49-F238E27FC236}">
                <a16:creationId xmlns:a16="http://schemas.microsoft.com/office/drawing/2014/main" id="{DBDCA233-9839-45DD-8BFB-AF169F7C7A3B}"/>
              </a:ext>
            </a:extLst>
          </p:cNvPr>
          <p:cNvSpPr>
            <a:spLocks noGrp="1"/>
          </p:cNvSpPr>
          <p:nvPr/>
        </p:nvSpPr>
        <p:spPr>
          <a:xfrm>
            <a:off x="1565652" y="1781085"/>
            <a:ext cx="7740502" cy="33611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4pPr>
            <a:lvl5pPr marL="2286000" marR="0" lvl="4"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5pPr>
            <a:lvl6pPr marL="2743200" marR="0" lvl="5"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6pPr>
            <a:lvl7pPr marL="3200400" marR="0" lvl="6"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7pPr>
            <a:lvl8pPr marL="3657600" marR="0" lvl="7"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8pPr>
            <a:lvl9pPr marL="4114800" marR="0" lvl="8"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9pPr>
          </a:lstStyle>
          <a:p>
            <a:r>
              <a:rPr lang="en-US" b="1" dirty="0">
                <a:latin typeface="Times New Roman" panose="02020603050405020304" pitchFamily="18" charset="0"/>
                <a:cs typeface="Times New Roman" panose="02020603050405020304" pitchFamily="18" charset="0"/>
              </a:rPr>
              <a:t>Auto Tire Inflation system with hardware connection.</a:t>
            </a:r>
          </a:p>
          <a:p>
            <a:pPr marL="101600" indent="0">
              <a:buNone/>
            </a:pPr>
            <a:endParaRPr lang="en-US" dirty="0"/>
          </a:p>
        </p:txBody>
      </p:sp>
      <p:pic>
        <p:nvPicPr>
          <p:cNvPr id="8" name="Picture 7">
            <a:extLst>
              <a:ext uri="{FF2B5EF4-FFF2-40B4-BE49-F238E27FC236}">
                <a16:creationId xmlns:a16="http://schemas.microsoft.com/office/drawing/2014/main" id="{5F92C56D-D410-415F-AAB0-366C70AAE088}"/>
              </a:ext>
            </a:extLst>
          </p:cNvPr>
          <p:cNvPicPr/>
          <p:nvPr/>
        </p:nvPicPr>
        <p:blipFill>
          <a:blip r:embed="rId2"/>
          <a:srcRect/>
          <a:stretch/>
        </p:blipFill>
        <p:spPr bwMode="auto">
          <a:xfrm>
            <a:off x="2598435" y="2420660"/>
            <a:ext cx="6863065" cy="4365432"/>
          </a:xfrm>
          <a:prstGeom prst="rect">
            <a:avLst/>
          </a:prstGeom>
        </p:spPr>
      </p:pic>
      <p:pic>
        <p:nvPicPr>
          <p:cNvPr id="10" name="Picture 9">
            <a:extLst>
              <a:ext uri="{FF2B5EF4-FFF2-40B4-BE49-F238E27FC236}">
                <a16:creationId xmlns:a16="http://schemas.microsoft.com/office/drawing/2014/main" id="{ED484CCB-FF52-4B38-AFBE-7FEF9F431788}"/>
              </a:ext>
            </a:extLst>
          </p:cNvPr>
          <p:cNvPicPr>
            <a:picLocks noChangeAspect="1"/>
          </p:cNvPicPr>
          <p:nvPr/>
        </p:nvPicPr>
        <p:blipFill>
          <a:blip r:embed="rId3"/>
          <a:stretch>
            <a:fillRect/>
          </a:stretch>
        </p:blipFill>
        <p:spPr>
          <a:xfrm>
            <a:off x="271447" y="73095"/>
            <a:ext cx="1069143" cy="1069143"/>
          </a:xfrm>
          <a:prstGeom prst="rect">
            <a:avLst/>
          </a:prstGeom>
        </p:spPr>
      </p:pic>
    </p:spTree>
    <p:extLst>
      <p:ext uri="{BB962C8B-B14F-4D97-AF65-F5344CB8AC3E}">
        <p14:creationId xmlns:p14="http://schemas.microsoft.com/office/powerpoint/2010/main" val="3481574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6C8F6-D7D6-4658-871C-65671985FABE}"/>
              </a:ext>
            </a:extLst>
          </p:cNvPr>
          <p:cNvSpPr>
            <a:spLocks noGrp="1"/>
          </p:cNvSpPr>
          <p:nvPr>
            <p:ph type="title"/>
          </p:nvPr>
        </p:nvSpPr>
        <p:spPr/>
        <p:txBody>
          <a:bodyPr/>
          <a:lstStyle/>
          <a:p>
            <a:pPr algn="l"/>
            <a:r>
              <a:rPr lang="en-US" sz="2800" b="1" dirty="0">
                <a:latin typeface="Times New Roman" panose="02020603050405020304" pitchFamily="18" charset="0"/>
                <a:cs typeface="Times New Roman" panose="02020603050405020304" pitchFamily="18" charset="0"/>
              </a:rPr>
              <a:t>Experimental Results</a:t>
            </a:r>
          </a:p>
        </p:txBody>
      </p:sp>
      <p:sp>
        <p:nvSpPr>
          <p:cNvPr id="3" name="Rectangle 2"/>
          <p:cNvSpPr/>
          <p:nvPr/>
        </p:nvSpPr>
        <p:spPr>
          <a:xfrm>
            <a:off x="11636962" y="6472869"/>
            <a:ext cx="441146" cy="369332"/>
          </a:xfrm>
          <a:prstGeom prst="rect">
            <a:avLst/>
          </a:prstGeom>
        </p:spPr>
        <p:txBody>
          <a:bodyPr wrap="none">
            <a:spAutoFit/>
          </a:bodyPr>
          <a:lstStyle/>
          <a:p>
            <a:r>
              <a:rPr lang="ar-JO" dirty="0"/>
              <a:t>21</a:t>
            </a:r>
            <a:endParaRPr lang="en-US" dirty="0"/>
          </a:p>
        </p:txBody>
      </p:sp>
      <p:sp>
        <p:nvSpPr>
          <p:cNvPr id="5" name="Text Placeholder 2">
            <a:extLst>
              <a:ext uri="{FF2B5EF4-FFF2-40B4-BE49-F238E27FC236}">
                <a16:creationId xmlns:a16="http://schemas.microsoft.com/office/drawing/2014/main" id="{DBDCA233-9839-45DD-8BFB-AF169F7C7A3B}"/>
              </a:ext>
            </a:extLst>
          </p:cNvPr>
          <p:cNvSpPr>
            <a:spLocks noGrp="1"/>
          </p:cNvSpPr>
          <p:nvPr/>
        </p:nvSpPr>
        <p:spPr>
          <a:xfrm>
            <a:off x="1616149" y="1894981"/>
            <a:ext cx="7740502" cy="33611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4pPr>
            <a:lvl5pPr marL="2286000" marR="0" lvl="4"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5pPr>
            <a:lvl6pPr marL="2743200" marR="0" lvl="5"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6pPr>
            <a:lvl7pPr marL="3200400" marR="0" lvl="6"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7pPr>
            <a:lvl8pPr marL="3657600" marR="0" lvl="7"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8pPr>
            <a:lvl9pPr marL="4114800" marR="0" lvl="8"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9pPr>
          </a:lstStyle>
          <a:p>
            <a:r>
              <a:rPr lang="en-US" b="1" dirty="0">
                <a:latin typeface="Times New Roman" panose="02020603050405020304" pitchFamily="18" charset="0"/>
                <a:cs typeface="Times New Roman" panose="02020603050405020304" pitchFamily="18" charset="0"/>
              </a:rPr>
              <a:t>Real-Time Pressure output with PID controller.</a:t>
            </a:r>
          </a:p>
          <a:p>
            <a:pPr marL="101600" indent="0">
              <a:buNone/>
            </a:pPr>
            <a:endParaRPr lang="en-US" dirty="0"/>
          </a:p>
        </p:txBody>
      </p:sp>
      <p:pic>
        <p:nvPicPr>
          <p:cNvPr id="6" name="Picture 5">
            <a:extLst>
              <a:ext uri="{FF2B5EF4-FFF2-40B4-BE49-F238E27FC236}">
                <a16:creationId xmlns:a16="http://schemas.microsoft.com/office/drawing/2014/main" id="{5F92C56D-D410-415F-AAB0-366C70AAE088}"/>
              </a:ext>
            </a:extLst>
          </p:cNvPr>
          <p:cNvPicPr/>
          <p:nvPr/>
        </p:nvPicPr>
        <p:blipFill>
          <a:blip r:embed="rId2"/>
          <a:srcRect/>
          <a:stretch/>
        </p:blipFill>
        <p:spPr bwMode="auto">
          <a:xfrm>
            <a:off x="2569718" y="2605465"/>
            <a:ext cx="6860032" cy="4068739"/>
          </a:xfrm>
          <a:prstGeom prst="rect">
            <a:avLst/>
          </a:prstGeom>
          <a:noFill/>
          <a:ln>
            <a:noFill/>
          </a:ln>
        </p:spPr>
      </p:pic>
      <p:pic>
        <p:nvPicPr>
          <p:cNvPr id="7" name="Picture 6">
            <a:extLst>
              <a:ext uri="{FF2B5EF4-FFF2-40B4-BE49-F238E27FC236}">
                <a16:creationId xmlns:a16="http://schemas.microsoft.com/office/drawing/2014/main" id="{9D1704E0-5E8D-4691-B6A9-0380391371C6}"/>
              </a:ext>
            </a:extLst>
          </p:cNvPr>
          <p:cNvPicPr>
            <a:picLocks noChangeAspect="1"/>
          </p:cNvPicPr>
          <p:nvPr/>
        </p:nvPicPr>
        <p:blipFill>
          <a:blip r:embed="rId3"/>
          <a:stretch>
            <a:fillRect/>
          </a:stretch>
        </p:blipFill>
        <p:spPr>
          <a:xfrm>
            <a:off x="271447" y="73095"/>
            <a:ext cx="1069143" cy="1069143"/>
          </a:xfrm>
          <a:prstGeom prst="rect">
            <a:avLst/>
          </a:prstGeom>
        </p:spPr>
      </p:pic>
    </p:spTree>
    <p:extLst>
      <p:ext uri="{BB962C8B-B14F-4D97-AF65-F5344CB8AC3E}">
        <p14:creationId xmlns:p14="http://schemas.microsoft.com/office/powerpoint/2010/main" val="6961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71B94-B2CD-4702-A0E1-0BD38ADE0DA7}"/>
              </a:ext>
            </a:extLst>
          </p:cNvPr>
          <p:cNvSpPr>
            <a:spLocks noGrp="1"/>
          </p:cNvSpPr>
          <p:nvPr>
            <p:ph type="title"/>
          </p:nvPr>
        </p:nvSpPr>
        <p:spPr/>
        <p:txBody>
          <a:bodyPr/>
          <a:lstStyle/>
          <a:p>
            <a:pPr algn="l"/>
            <a:r>
              <a:rPr lang="en-US" sz="2800" b="1" dirty="0">
                <a:latin typeface="Times New Roman" panose="02020603050405020304" pitchFamily="18" charset="0"/>
                <a:cs typeface="Times New Roman" panose="02020603050405020304" pitchFamily="18" charset="0"/>
              </a:rPr>
              <a:t>Conclusion</a:t>
            </a:r>
            <a:r>
              <a:rPr lang="en-US" sz="2800" dirty="0">
                <a:latin typeface="Times New Roman" panose="02020603050405020304" pitchFamily="18" charset="0"/>
                <a:cs typeface="Times New Roman" panose="02020603050405020304" pitchFamily="18" charset="0"/>
              </a:rPr>
              <a:t> </a:t>
            </a:r>
          </a:p>
        </p:txBody>
      </p:sp>
      <p:sp>
        <p:nvSpPr>
          <p:cNvPr id="5" name="Slide Number Placeholder 4">
            <a:extLst>
              <a:ext uri="{FF2B5EF4-FFF2-40B4-BE49-F238E27FC236}">
                <a16:creationId xmlns:a16="http://schemas.microsoft.com/office/drawing/2014/main" id="{37AE8786-B42D-4CF9-8630-CB1BE58F3486}"/>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6" name="Picture 5">
            <a:extLst>
              <a:ext uri="{FF2B5EF4-FFF2-40B4-BE49-F238E27FC236}">
                <a16:creationId xmlns:a16="http://schemas.microsoft.com/office/drawing/2014/main" id="{C64CFEF6-67EC-4D54-913F-92A334257ED7}"/>
              </a:ext>
            </a:extLst>
          </p:cNvPr>
          <p:cNvPicPr>
            <a:picLocks noChangeAspect="1"/>
          </p:cNvPicPr>
          <p:nvPr/>
        </p:nvPicPr>
        <p:blipFill>
          <a:blip r:embed="rId2"/>
          <a:stretch>
            <a:fillRect/>
          </a:stretch>
        </p:blipFill>
        <p:spPr>
          <a:xfrm>
            <a:off x="269074" y="73095"/>
            <a:ext cx="1069143" cy="1069143"/>
          </a:xfrm>
          <a:prstGeom prst="rect">
            <a:avLst/>
          </a:prstGeom>
        </p:spPr>
      </p:pic>
      <p:sp>
        <p:nvSpPr>
          <p:cNvPr id="7" name="Slide Number Placeholder 4">
            <a:extLst>
              <a:ext uri="{FF2B5EF4-FFF2-40B4-BE49-F238E27FC236}">
                <a16:creationId xmlns:a16="http://schemas.microsoft.com/office/drawing/2014/main" id="{C1F0FB4D-9D60-4D2C-91AB-FDEE5BF026F8}"/>
              </a:ext>
            </a:extLst>
          </p:cNvPr>
          <p:cNvSpPr txBox="1">
            <a:spLocks/>
          </p:cNvSpPr>
          <p:nvPr/>
        </p:nvSpPr>
        <p:spPr>
          <a:xfrm>
            <a:off x="1" y="6361487"/>
            <a:ext cx="12192001" cy="524800"/>
          </a:xfrm>
          <a:prstGeom prst="rect">
            <a:avLst/>
          </a:prstGeom>
          <a:solidFill>
            <a:srgbClr val="FFC00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1pPr>
            <a:lvl2pPr marR="0" lvl="1"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2pPr>
            <a:lvl3pPr marR="0" lvl="2"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3pPr>
            <a:lvl4pPr marR="0" lvl="3"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4pPr>
            <a:lvl5pPr marR="0" lvl="4"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5pPr>
            <a:lvl6pPr marR="0" lvl="5"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6pPr>
            <a:lvl7pPr marR="0" lvl="6"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7pPr>
            <a:lvl8pPr marR="0" lvl="7"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8pPr>
            <a:lvl9pPr marR="0" lvl="8"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9pPr>
          </a:lstStyle>
          <a:p>
            <a:endParaRPr lang="en" sz="1333" dirty="0"/>
          </a:p>
        </p:txBody>
      </p:sp>
      <p:sp>
        <p:nvSpPr>
          <p:cNvPr id="4" name="Rectangle 3"/>
          <p:cNvSpPr/>
          <p:nvPr/>
        </p:nvSpPr>
        <p:spPr>
          <a:xfrm>
            <a:off x="11681423" y="6439221"/>
            <a:ext cx="441146" cy="369332"/>
          </a:xfrm>
          <a:prstGeom prst="rect">
            <a:avLst/>
          </a:prstGeom>
        </p:spPr>
        <p:txBody>
          <a:bodyPr wrap="none">
            <a:spAutoFit/>
          </a:bodyPr>
          <a:lstStyle/>
          <a:p>
            <a:r>
              <a:rPr lang="ar-JO" dirty="0"/>
              <a:t>22</a:t>
            </a:r>
            <a:endParaRPr lang="en-US" dirty="0"/>
          </a:p>
        </p:txBody>
      </p:sp>
      <p:sp>
        <p:nvSpPr>
          <p:cNvPr id="10" name="Text Placeholder 2">
            <a:extLst>
              <a:ext uri="{FF2B5EF4-FFF2-40B4-BE49-F238E27FC236}">
                <a16:creationId xmlns:a16="http://schemas.microsoft.com/office/drawing/2014/main" id="{720E3800-3911-44A4-B7F9-BD097FA2C3D9}"/>
              </a:ext>
            </a:extLst>
          </p:cNvPr>
          <p:cNvSpPr>
            <a:spLocks noGrp="1"/>
          </p:cNvSpPr>
          <p:nvPr/>
        </p:nvSpPr>
        <p:spPr>
          <a:xfrm>
            <a:off x="1174750" y="2102930"/>
            <a:ext cx="10109200" cy="39105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4pPr>
            <a:lvl5pPr marL="2286000" marR="0" lvl="4"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5pPr>
            <a:lvl6pPr marL="2743200" marR="0" lvl="5"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6pPr>
            <a:lvl7pPr marL="3200400" marR="0" lvl="6"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7pPr>
            <a:lvl8pPr marL="3657600" marR="0" lvl="7"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8pPr>
            <a:lvl9pPr marL="4114800" marR="0" lvl="8"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9pPr>
          </a:lstStyle>
          <a:p>
            <a:pPr algn="just">
              <a:lnSpc>
                <a:spcPct val="150000"/>
              </a:lnSpc>
            </a:pPr>
            <a:r>
              <a:rPr lang="en-US" sz="2400" dirty="0">
                <a:latin typeface="Times New Roman" panose="02020603050405020304" pitchFamily="18" charset="0"/>
                <a:cs typeface="Times New Roman" panose="02020603050405020304" pitchFamily="18" charset="0"/>
              </a:rPr>
              <a:t>The proposed system can be placed in every automobile under different operating condition.</a:t>
            </a:r>
          </a:p>
          <a:p>
            <a:pPr algn="just">
              <a:lnSpc>
                <a:spcPct val="150000"/>
              </a:lnSpc>
            </a:pPr>
            <a:r>
              <a:rPr lang="en-US" sz="2400" dirty="0">
                <a:latin typeface="Times New Roman" panose="02020603050405020304" pitchFamily="18" charset="0"/>
                <a:cs typeface="Times New Roman" panose="02020603050405020304" pitchFamily="18" charset="0"/>
              </a:rPr>
              <a:t>In order to serve efficiently and increase the vehicle performance and tire life.</a:t>
            </a:r>
          </a:p>
          <a:p>
            <a:pPr algn="just">
              <a:lnSpc>
                <a:spcPct val="150000"/>
              </a:lnSpc>
            </a:pPr>
            <a:r>
              <a:rPr lang="en-US" sz="2400" dirty="0">
                <a:latin typeface="Times New Roman" panose="02020603050405020304" pitchFamily="18" charset="0"/>
                <a:cs typeface="Times New Roman" panose="02020603050405020304" pitchFamily="18" charset="0"/>
              </a:rPr>
              <a:t>This project was supported by</a:t>
            </a:r>
            <a:r>
              <a:rPr lang="ar-JO"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Palestinian Agriculture Equipment Company “</a:t>
            </a:r>
            <a:r>
              <a:rPr lang="en-US" sz="2400" b="1" dirty="0" err="1">
                <a:latin typeface="Times New Roman" panose="02020603050405020304" pitchFamily="18" charset="0"/>
                <a:cs typeface="Times New Roman" panose="02020603050405020304" pitchFamily="18" charset="0"/>
              </a:rPr>
              <a:t>Naqeb</a:t>
            </a:r>
            <a:r>
              <a:rPr lang="en-US" sz="2400" b="1" dirty="0">
                <a:latin typeface="Times New Roman" panose="02020603050405020304" pitchFamily="18" charset="0"/>
                <a:cs typeface="Times New Roman" panose="02020603050405020304" pitchFamily="18" charset="0"/>
              </a:rPr>
              <a:t>”.</a:t>
            </a:r>
          </a:p>
          <a:p>
            <a:pPr algn="just">
              <a:lnSpc>
                <a:spcPct val="150000"/>
              </a:lnSpc>
            </a:pPr>
            <a:endParaRPr lang="en-US" sz="2400" dirty="0">
              <a:latin typeface="Times New Roman" panose="02020603050405020304" pitchFamily="18" charset="0"/>
              <a:cs typeface="Times New Roman" panose="02020603050405020304" pitchFamily="18" charset="0"/>
            </a:endParaRPr>
          </a:p>
          <a:p>
            <a:pPr marL="101600" indent="0" algn="just">
              <a:lnSpc>
                <a:spcPct val="150000"/>
              </a:lnSpc>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7126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97999-450C-4A5E-B048-EDF1C5CA8D23}"/>
              </a:ext>
            </a:extLst>
          </p:cNvPr>
          <p:cNvSpPr>
            <a:spLocks noGrp="1"/>
          </p:cNvSpPr>
          <p:nvPr>
            <p:ph type="title"/>
          </p:nvPr>
        </p:nvSpPr>
        <p:spPr/>
        <p:txBody>
          <a:bodyPr/>
          <a:lstStyle/>
          <a:p>
            <a:pPr algn="l"/>
            <a:r>
              <a:rPr lang="en-US" sz="2800" b="1" dirty="0">
                <a:latin typeface="Times New Roman" panose="02020603050405020304" pitchFamily="18" charset="0"/>
                <a:cs typeface="Times New Roman" panose="02020603050405020304" pitchFamily="18" charset="0"/>
              </a:rPr>
              <a:t>Future Scope</a:t>
            </a:r>
          </a:p>
        </p:txBody>
      </p:sp>
      <p:sp>
        <p:nvSpPr>
          <p:cNvPr id="5" name="Slide Number Placeholder 4">
            <a:extLst>
              <a:ext uri="{FF2B5EF4-FFF2-40B4-BE49-F238E27FC236}">
                <a16:creationId xmlns:a16="http://schemas.microsoft.com/office/drawing/2014/main" id="{52076C58-1916-4CA4-903D-D9474B268483}"/>
              </a:ext>
            </a:extLst>
          </p:cNvPr>
          <p:cNvSpPr>
            <a:spLocks noGrp="1"/>
          </p:cNvSpPr>
          <p:nvPr>
            <p:ph type="sldNum" idx="12"/>
          </p:nvPr>
        </p:nvSpPr>
        <p:spPr/>
        <p:txBody>
          <a:bodyPr/>
          <a:lstStyle/>
          <a:p>
            <a:fld id="{00000000-1234-1234-1234-123412341234}" type="slidenum">
              <a:rPr lang="en" smtClean="0"/>
              <a:pPr/>
              <a:t>24</a:t>
            </a:fld>
            <a:endParaRPr lang="en"/>
          </a:p>
        </p:txBody>
      </p:sp>
      <p:pic>
        <p:nvPicPr>
          <p:cNvPr id="6" name="Picture 5">
            <a:extLst>
              <a:ext uri="{FF2B5EF4-FFF2-40B4-BE49-F238E27FC236}">
                <a16:creationId xmlns:a16="http://schemas.microsoft.com/office/drawing/2014/main" id="{2657F49C-B9F1-4401-8734-79207BD69678}"/>
              </a:ext>
            </a:extLst>
          </p:cNvPr>
          <p:cNvPicPr>
            <a:picLocks noChangeAspect="1"/>
          </p:cNvPicPr>
          <p:nvPr/>
        </p:nvPicPr>
        <p:blipFill>
          <a:blip r:embed="rId2"/>
          <a:stretch>
            <a:fillRect/>
          </a:stretch>
        </p:blipFill>
        <p:spPr>
          <a:xfrm>
            <a:off x="269074" y="73095"/>
            <a:ext cx="1069143" cy="1069143"/>
          </a:xfrm>
          <a:prstGeom prst="rect">
            <a:avLst/>
          </a:prstGeom>
        </p:spPr>
      </p:pic>
      <p:sp>
        <p:nvSpPr>
          <p:cNvPr id="7" name="Slide Number Placeholder 4">
            <a:extLst>
              <a:ext uri="{FF2B5EF4-FFF2-40B4-BE49-F238E27FC236}">
                <a16:creationId xmlns:a16="http://schemas.microsoft.com/office/drawing/2014/main" id="{38167CDD-6622-4934-A9DB-868682892A5F}"/>
              </a:ext>
            </a:extLst>
          </p:cNvPr>
          <p:cNvSpPr txBox="1">
            <a:spLocks/>
          </p:cNvSpPr>
          <p:nvPr/>
        </p:nvSpPr>
        <p:spPr>
          <a:xfrm>
            <a:off x="-69431" y="6333200"/>
            <a:ext cx="12192001" cy="524800"/>
          </a:xfrm>
          <a:prstGeom prst="rect">
            <a:avLst/>
          </a:prstGeom>
          <a:solidFill>
            <a:srgbClr val="FFC00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1pPr>
            <a:lvl2pPr marR="0" lvl="1"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2pPr>
            <a:lvl3pPr marR="0" lvl="2"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3pPr>
            <a:lvl4pPr marR="0" lvl="3"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4pPr>
            <a:lvl5pPr marR="0" lvl="4"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5pPr>
            <a:lvl6pPr marR="0" lvl="5"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6pPr>
            <a:lvl7pPr marR="0" lvl="6"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7pPr>
            <a:lvl8pPr marR="0" lvl="7"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8pPr>
            <a:lvl9pPr marR="0" lvl="8"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9pPr>
          </a:lstStyle>
          <a:p>
            <a:endParaRPr lang="en" sz="1333" dirty="0"/>
          </a:p>
        </p:txBody>
      </p:sp>
      <p:sp>
        <p:nvSpPr>
          <p:cNvPr id="4" name="Rectangle 3"/>
          <p:cNvSpPr/>
          <p:nvPr/>
        </p:nvSpPr>
        <p:spPr>
          <a:xfrm>
            <a:off x="11661276" y="6410869"/>
            <a:ext cx="441146" cy="369332"/>
          </a:xfrm>
          <a:prstGeom prst="rect">
            <a:avLst/>
          </a:prstGeom>
        </p:spPr>
        <p:txBody>
          <a:bodyPr wrap="square">
            <a:spAutoFit/>
          </a:bodyPr>
          <a:lstStyle/>
          <a:p>
            <a:r>
              <a:rPr lang="en-US" dirty="0"/>
              <a:t>23</a:t>
            </a:r>
          </a:p>
        </p:txBody>
      </p:sp>
      <p:pic>
        <p:nvPicPr>
          <p:cNvPr id="10" name="Picture 9">
            <a:extLst>
              <a:ext uri="{FF2B5EF4-FFF2-40B4-BE49-F238E27FC236}">
                <a16:creationId xmlns:a16="http://schemas.microsoft.com/office/drawing/2014/main" id="{9D5A20AC-DB34-4041-B905-18A97518A598}"/>
              </a:ext>
            </a:extLst>
          </p:cNvPr>
          <p:cNvPicPr>
            <a:picLocks noChangeAspect="1"/>
          </p:cNvPicPr>
          <p:nvPr/>
        </p:nvPicPr>
        <p:blipFill>
          <a:blip r:embed="rId3"/>
          <a:stretch>
            <a:fillRect/>
          </a:stretch>
        </p:blipFill>
        <p:spPr>
          <a:xfrm>
            <a:off x="861967" y="2875015"/>
            <a:ext cx="5083308" cy="2859361"/>
          </a:xfrm>
          <a:prstGeom prst="rect">
            <a:avLst/>
          </a:prstGeom>
        </p:spPr>
      </p:pic>
      <p:pic>
        <p:nvPicPr>
          <p:cNvPr id="11" name="Picture 10">
            <a:extLst>
              <a:ext uri="{FF2B5EF4-FFF2-40B4-BE49-F238E27FC236}">
                <a16:creationId xmlns:a16="http://schemas.microsoft.com/office/drawing/2014/main" id="{23C7DF40-36C2-4435-B912-7784D48430F5}"/>
              </a:ext>
            </a:extLst>
          </p:cNvPr>
          <p:cNvPicPr>
            <a:picLocks noChangeAspect="1"/>
          </p:cNvPicPr>
          <p:nvPr/>
        </p:nvPicPr>
        <p:blipFill>
          <a:blip r:embed="rId4"/>
          <a:stretch>
            <a:fillRect/>
          </a:stretch>
        </p:blipFill>
        <p:spPr>
          <a:xfrm>
            <a:off x="6574137" y="2876894"/>
            <a:ext cx="4348999" cy="2898625"/>
          </a:xfrm>
          <a:prstGeom prst="rect">
            <a:avLst/>
          </a:prstGeom>
        </p:spPr>
      </p:pic>
      <p:sp>
        <p:nvSpPr>
          <p:cNvPr id="12" name="Text Placeholder 2">
            <a:extLst>
              <a:ext uri="{FF2B5EF4-FFF2-40B4-BE49-F238E27FC236}">
                <a16:creationId xmlns:a16="http://schemas.microsoft.com/office/drawing/2014/main" id="{6AD55681-E04A-457E-B3E5-D67637479A6E}"/>
              </a:ext>
            </a:extLst>
          </p:cNvPr>
          <p:cNvSpPr>
            <a:spLocks noGrp="1"/>
          </p:cNvSpPr>
          <p:nvPr/>
        </p:nvSpPr>
        <p:spPr>
          <a:xfrm>
            <a:off x="1735784" y="1811024"/>
            <a:ext cx="7613682" cy="33836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4pPr>
            <a:lvl5pPr marL="2286000" marR="0" lvl="4"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5pPr>
            <a:lvl6pPr marL="2743200" marR="0" lvl="5"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6pPr>
            <a:lvl7pPr marL="3200400" marR="0" lvl="6"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7pPr>
            <a:lvl8pPr marL="3657600" marR="0" lvl="7"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8pPr>
            <a:lvl9pPr marL="4114800" marR="0" lvl="8"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9pPr>
          </a:lstStyle>
          <a:p>
            <a:pPr algn="just"/>
            <a:r>
              <a:rPr lang="en-US" b="1" dirty="0">
                <a:latin typeface="Times New Roman" panose="02020603050405020304" pitchFamily="18" charset="0"/>
                <a:cs typeface="Times New Roman" panose="02020603050405020304" pitchFamily="18" charset="0"/>
              </a:rPr>
              <a:t>Expected workbench for 4 wheels with a complete central tire inflation system.  </a:t>
            </a:r>
          </a:p>
        </p:txBody>
      </p:sp>
    </p:spTree>
    <p:extLst>
      <p:ext uri="{BB962C8B-B14F-4D97-AF65-F5344CB8AC3E}">
        <p14:creationId xmlns:p14="http://schemas.microsoft.com/office/powerpoint/2010/main" val="1542831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679549" y="213774"/>
            <a:ext cx="11294668" cy="620693"/>
            <a:chOff x="561563" y="308639"/>
            <a:chExt cx="11294668" cy="620693"/>
          </a:xfrm>
          <a:solidFill>
            <a:schemeClr val="accent6">
              <a:lumMod val="50000"/>
            </a:schemeClr>
          </a:solidFill>
          <a:scene3d>
            <a:camera prst="orthographicFront">
              <a:rot lat="0" lon="0" rev="0"/>
            </a:camera>
            <a:lightRig rig="balanced" dir="t">
              <a:rot lat="0" lon="0" rev="8700000"/>
            </a:lightRig>
          </a:scene3d>
        </p:grpSpPr>
        <p:sp>
          <p:nvSpPr>
            <p:cNvPr id="3" name="Rounded Rectangle 2"/>
            <p:cNvSpPr/>
            <p:nvPr/>
          </p:nvSpPr>
          <p:spPr>
            <a:xfrm>
              <a:off x="561563" y="308639"/>
              <a:ext cx="11294668" cy="620693"/>
            </a:xfrm>
            <a:prstGeom prst="roundRect">
              <a:avLst/>
            </a:prstGeom>
            <a:grpFill/>
            <a:ln>
              <a:solidFill>
                <a:schemeClr val="accent2">
                  <a:lumMod val="60000"/>
                  <a:lumOff val="40000"/>
                </a:schemeClr>
              </a:solidFill>
            </a:ln>
            <a:effectLst>
              <a:outerShdw blurRad="44450" dist="27940" dir="5400000" algn="ctr">
                <a:srgbClr val="000000">
                  <a:alpha val="32000"/>
                </a:srgbClr>
              </a:outerShdw>
            </a:effectLst>
            <a:sp3d>
              <a:bevelT w="190500" h="38100"/>
            </a:sp3d>
          </p:spPr>
        </p:sp>
        <p:sp>
          <p:nvSpPr>
            <p:cNvPr id="4" name="Rounded Rectangle 4"/>
            <p:cNvSpPr/>
            <p:nvPr/>
          </p:nvSpPr>
          <p:spPr>
            <a:xfrm>
              <a:off x="591863" y="338939"/>
              <a:ext cx="11234068" cy="560093"/>
            </a:xfrm>
            <a:prstGeom prst="rect">
              <a:avLst/>
            </a:prstGeom>
            <a:grpFill/>
            <a:ln>
              <a:solidFill>
                <a:srgbClr val="C49500"/>
              </a:solidFill>
            </a:ln>
            <a:effectLst>
              <a:outerShdw blurRad="44450" dist="27940" dir="5400000" algn="ctr">
                <a:srgbClr val="000000">
                  <a:alpha val="32000"/>
                </a:srgbClr>
              </a:outerShdw>
            </a:effectLst>
            <a:sp3d>
              <a:bevelT w="190500" h="38100"/>
            </a:sp3d>
          </p:spPr>
          <p:txBody>
            <a:bodyPr spcFirstLastPara="0" vert="horz" wrap="square" lIns="95250" tIns="95250" rIns="95250" bIns="95250" numCol="1" spcCol="1270" anchor="ctr" anchorCtr="0">
              <a:noAutofit/>
            </a:bodyPr>
            <a:lstStyle/>
            <a:p>
              <a:pPr defTabSz="1111250">
                <a:lnSpc>
                  <a:spcPct val="90000"/>
                </a:lnSpc>
                <a:spcBef>
                  <a:spcPct val="0"/>
                </a:spcBef>
                <a:spcAft>
                  <a:spcPct val="35000"/>
                </a:spcAft>
              </a:pPr>
              <a:r>
                <a:rPr lang="en-US" sz="2500" b="1" dirty="0">
                  <a:solidFill>
                    <a:srgbClr val="FFC000"/>
                  </a:solidFill>
                  <a:latin typeface="Times New Roman" panose="02020603050405020304" pitchFamily="18" charset="0"/>
                  <a:cs typeface="Times New Roman" panose="02020603050405020304" pitchFamily="18" charset="0"/>
                </a:rPr>
                <a:t>      What distinguishes the ATIS project ?</a:t>
              </a:r>
            </a:p>
          </p:txBody>
        </p:sp>
      </p:grpSp>
      <p:sp>
        <p:nvSpPr>
          <p:cNvPr id="5" name="Oval 4"/>
          <p:cNvSpPr/>
          <p:nvPr/>
        </p:nvSpPr>
        <p:spPr>
          <a:xfrm>
            <a:off x="107029" y="58326"/>
            <a:ext cx="996433" cy="962924"/>
          </a:xfrm>
          <a:prstGeom prst="ellipse">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Title 3"/>
          <p:cNvSpPr txBox="1">
            <a:spLocks/>
          </p:cNvSpPr>
          <p:nvPr/>
        </p:nvSpPr>
        <p:spPr>
          <a:xfrm>
            <a:off x="11477033" y="310191"/>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prstClr val="white"/>
                </a:solidFill>
                <a:latin typeface="Times New Roman" panose="02020603050405020304" pitchFamily="18" charset="0"/>
                <a:cs typeface="Times New Roman" panose="02020603050405020304" pitchFamily="18" charset="0"/>
              </a:rPr>
              <a:t>24</a:t>
            </a:r>
          </a:p>
        </p:txBody>
      </p:sp>
      <p:sp>
        <p:nvSpPr>
          <p:cNvPr id="10" name="5-Point Star 9"/>
          <p:cNvSpPr/>
          <p:nvPr/>
        </p:nvSpPr>
        <p:spPr>
          <a:xfrm>
            <a:off x="351829" y="265212"/>
            <a:ext cx="497648" cy="517816"/>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1191527" y="1623322"/>
            <a:ext cx="9656545" cy="4314323"/>
          </a:xfrm>
          <a:prstGeom prst="rect">
            <a:avLst/>
          </a:prstGeom>
        </p:spPr>
        <p:txBody>
          <a:bodyPr wrap="square">
            <a:spAutoFit/>
          </a:bodyPr>
          <a:lstStyle/>
          <a:p>
            <a:pPr marL="342900" indent="-342900" algn="just">
              <a:lnSpc>
                <a:spcPct val="150000"/>
              </a:lnSpc>
              <a:spcAft>
                <a:spcPts val="800"/>
              </a:spcAft>
              <a:buFont typeface="Wingdings" panose="05000000000000000000" pitchFamily="2" charset="2"/>
              <a:buChar char="§"/>
            </a:pPr>
            <a:r>
              <a:rPr lang="en-US" sz="2400" dirty="0">
                <a:solidFill>
                  <a:prstClr val="black"/>
                </a:solidFill>
                <a:latin typeface="Times New Roman" panose="02020603050405020304" pitchFamily="18" charset="0"/>
                <a:ea typeface="Calibri" panose="020F0502020204030204" pitchFamily="34" charset="0"/>
                <a:cs typeface="+mj-cs"/>
              </a:rPr>
              <a:t>In this project, a method is provided to </a:t>
            </a:r>
            <a:r>
              <a:rPr lang="en-US" sz="2400" b="1" dirty="0">
                <a:solidFill>
                  <a:prstClr val="black"/>
                </a:solidFill>
                <a:latin typeface="Times New Roman" panose="02020603050405020304" pitchFamily="18" charset="0"/>
                <a:ea typeface="Calibri" panose="020F0502020204030204" pitchFamily="34" charset="0"/>
                <a:cs typeface="+mj-cs"/>
              </a:rPr>
              <a:t>automatically</a:t>
            </a:r>
            <a:r>
              <a:rPr lang="en-US" sz="2400" dirty="0">
                <a:solidFill>
                  <a:prstClr val="black"/>
                </a:solidFill>
                <a:latin typeface="Times New Roman" panose="02020603050405020304" pitchFamily="18" charset="0"/>
                <a:ea typeface="Calibri" panose="020F0502020204030204" pitchFamily="34" charset="0"/>
                <a:cs typeface="+mj-cs"/>
              </a:rPr>
              <a:t> </a:t>
            </a:r>
            <a:r>
              <a:rPr lang="en-US" sz="2400" b="1" dirty="0">
                <a:solidFill>
                  <a:prstClr val="black"/>
                </a:solidFill>
                <a:latin typeface="Times New Roman" panose="02020603050405020304" pitchFamily="18" charset="0"/>
                <a:ea typeface="Calibri" panose="020F0502020204030204" pitchFamily="34" charset="0"/>
                <a:cs typeface="+mj-cs"/>
              </a:rPr>
              <a:t>control</a:t>
            </a:r>
            <a:r>
              <a:rPr lang="en-US" sz="2400" dirty="0">
                <a:solidFill>
                  <a:prstClr val="black"/>
                </a:solidFill>
                <a:latin typeface="Times New Roman" panose="02020603050405020304" pitchFamily="18" charset="0"/>
                <a:ea typeface="Calibri" panose="020F0502020204030204" pitchFamily="34" charset="0"/>
                <a:cs typeface="+mj-cs"/>
              </a:rPr>
              <a:t> the tire </a:t>
            </a:r>
            <a:r>
              <a:rPr lang="en-US" sz="2400" b="1" dirty="0">
                <a:solidFill>
                  <a:prstClr val="black"/>
                </a:solidFill>
                <a:latin typeface="Times New Roman" panose="02020603050405020304" pitchFamily="18" charset="0"/>
                <a:ea typeface="Calibri" panose="020F0502020204030204" pitchFamily="34" charset="0"/>
                <a:cs typeface="+mj-cs"/>
              </a:rPr>
              <a:t>pressure</a:t>
            </a:r>
            <a:r>
              <a:rPr lang="en-US" sz="2400" dirty="0">
                <a:solidFill>
                  <a:prstClr val="black"/>
                </a:solidFill>
                <a:latin typeface="Times New Roman" panose="02020603050405020304" pitchFamily="18" charset="0"/>
                <a:ea typeface="Calibri" panose="020F0502020204030204" pitchFamily="34" charset="0"/>
                <a:cs typeface="+mj-cs"/>
              </a:rPr>
              <a:t> </a:t>
            </a:r>
            <a:r>
              <a:rPr lang="en-US" sz="2400" b="1" dirty="0">
                <a:solidFill>
                  <a:prstClr val="black"/>
                </a:solidFill>
                <a:latin typeface="Times New Roman" panose="02020603050405020304" pitchFamily="18" charset="0"/>
                <a:ea typeface="Calibri" panose="020F0502020204030204" pitchFamily="34" charset="0"/>
                <a:cs typeface="+mj-cs"/>
              </a:rPr>
              <a:t>management</a:t>
            </a:r>
            <a:r>
              <a:rPr lang="en-US" sz="2400" dirty="0">
                <a:solidFill>
                  <a:prstClr val="black"/>
                </a:solidFill>
                <a:latin typeface="Times New Roman" panose="02020603050405020304" pitchFamily="18" charset="0"/>
                <a:ea typeface="Calibri" panose="020F0502020204030204" pitchFamily="34" charset="0"/>
                <a:cs typeface="+mj-cs"/>
              </a:rPr>
              <a:t> </a:t>
            </a:r>
            <a:r>
              <a:rPr lang="en-US" sz="2400" b="1" dirty="0">
                <a:solidFill>
                  <a:prstClr val="black"/>
                </a:solidFill>
                <a:latin typeface="Times New Roman" panose="02020603050405020304" pitchFamily="18" charset="0"/>
                <a:ea typeface="Calibri" panose="020F0502020204030204" pitchFamily="34" charset="0"/>
                <a:cs typeface="+mj-cs"/>
              </a:rPr>
              <a:t>system</a:t>
            </a:r>
            <a:r>
              <a:rPr lang="en-US" sz="2400" dirty="0">
                <a:solidFill>
                  <a:prstClr val="black"/>
                </a:solidFill>
                <a:latin typeface="Times New Roman" panose="02020603050405020304" pitchFamily="18" charset="0"/>
                <a:ea typeface="Calibri" panose="020F0502020204030204" pitchFamily="34" charset="0"/>
                <a:cs typeface="+mj-cs"/>
              </a:rPr>
              <a:t> while in </a:t>
            </a:r>
            <a:r>
              <a:rPr lang="en-US" sz="2400" b="1" dirty="0">
                <a:solidFill>
                  <a:prstClr val="black"/>
                </a:solidFill>
                <a:latin typeface="Times New Roman" panose="02020603050405020304" pitchFamily="18" charset="0"/>
                <a:ea typeface="Calibri" panose="020F0502020204030204" pitchFamily="34" charset="0"/>
                <a:cs typeface="+mj-cs"/>
              </a:rPr>
              <a:t>motion</a:t>
            </a:r>
            <a:r>
              <a:rPr lang="ar-JO" sz="2400" dirty="0">
                <a:solidFill>
                  <a:prstClr val="black"/>
                </a:solidFill>
                <a:ea typeface="Calibri" panose="020F0502020204030204" pitchFamily="34" charset="0"/>
                <a:cs typeface="+mj-cs"/>
              </a:rPr>
              <a:t>.</a:t>
            </a:r>
            <a:endParaRPr lang="en-US" sz="2400" dirty="0">
              <a:solidFill>
                <a:prstClr val="black"/>
              </a:solidFill>
              <a:ea typeface="Calibri" panose="020F0502020204030204" pitchFamily="34" charset="0"/>
              <a:cs typeface="+mj-cs"/>
            </a:endParaRPr>
          </a:p>
          <a:p>
            <a:pPr marL="342900" indent="-342900" algn="just">
              <a:lnSpc>
                <a:spcPct val="150000"/>
              </a:lnSpc>
              <a:spcAft>
                <a:spcPts val="800"/>
              </a:spcAft>
              <a:buFont typeface="Wingdings" panose="05000000000000000000" pitchFamily="2" charset="2"/>
              <a:buChar char="§"/>
            </a:pPr>
            <a:r>
              <a:rPr lang="en-US" sz="2400" dirty="0">
                <a:solidFill>
                  <a:prstClr val="black"/>
                </a:solidFill>
                <a:latin typeface="Times New Roman" panose="02020603050405020304" pitchFamily="18" charset="0"/>
                <a:cs typeface="+mj-cs"/>
              </a:rPr>
              <a:t>The ATIS system is suitable for </a:t>
            </a:r>
            <a:r>
              <a:rPr lang="en-US" sz="2400" b="1" dirty="0">
                <a:solidFill>
                  <a:prstClr val="black"/>
                </a:solidFill>
                <a:latin typeface="Times New Roman" panose="02020603050405020304" pitchFamily="18" charset="0"/>
                <a:cs typeface="+mj-cs"/>
              </a:rPr>
              <a:t>B and C series vehicles</a:t>
            </a:r>
            <a:r>
              <a:rPr lang="en-US" sz="2400" dirty="0">
                <a:solidFill>
                  <a:prstClr val="black"/>
                </a:solidFill>
                <a:latin typeface="Times New Roman" panose="02020603050405020304" pitchFamily="18" charset="0"/>
                <a:cs typeface="+mj-cs"/>
              </a:rPr>
              <a:t>.</a:t>
            </a:r>
          </a:p>
          <a:p>
            <a:pPr marL="342900" indent="-342900" algn="just">
              <a:lnSpc>
                <a:spcPct val="150000"/>
              </a:lnSpc>
              <a:spcAft>
                <a:spcPts val="800"/>
              </a:spcAft>
              <a:buFont typeface="Wingdings" panose="05000000000000000000" pitchFamily="2" charset="2"/>
              <a:buChar char="§"/>
            </a:pPr>
            <a:r>
              <a:rPr lang="en-US" sz="2400" b="1" dirty="0">
                <a:solidFill>
                  <a:prstClr val="black"/>
                </a:solidFill>
                <a:latin typeface="Times New Roman" panose="02020603050405020304" pitchFamily="18" charset="0"/>
                <a:cs typeface="+mj-cs"/>
              </a:rPr>
              <a:t>Reasonable</a:t>
            </a:r>
            <a:r>
              <a:rPr lang="en-US" sz="2400" dirty="0">
                <a:solidFill>
                  <a:prstClr val="black"/>
                </a:solidFill>
                <a:latin typeface="Times New Roman" panose="02020603050405020304" pitchFamily="18" charset="0"/>
                <a:cs typeface="+mj-cs"/>
              </a:rPr>
              <a:t> </a:t>
            </a:r>
            <a:r>
              <a:rPr lang="en-US" sz="2400" b="1" dirty="0">
                <a:solidFill>
                  <a:prstClr val="black"/>
                </a:solidFill>
                <a:latin typeface="Times New Roman" panose="02020603050405020304" pitchFamily="18" charset="0"/>
                <a:cs typeface="+mj-cs"/>
              </a:rPr>
              <a:t>price</a:t>
            </a:r>
            <a:r>
              <a:rPr lang="en-US" sz="2400" dirty="0">
                <a:solidFill>
                  <a:prstClr val="black"/>
                </a:solidFill>
                <a:latin typeface="Times New Roman" panose="02020603050405020304" pitchFamily="18" charset="0"/>
                <a:cs typeface="+mj-cs"/>
              </a:rPr>
              <a:t> - Locally manufacturing and development.</a:t>
            </a:r>
          </a:p>
          <a:p>
            <a:pPr marL="342900" indent="-342900" algn="just">
              <a:lnSpc>
                <a:spcPct val="150000"/>
              </a:lnSpc>
              <a:spcAft>
                <a:spcPts val="800"/>
              </a:spcAft>
              <a:buFont typeface="Wingdings" panose="05000000000000000000" pitchFamily="2" charset="2"/>
              <a:buChar char="§"/>
            </a:pPr>
            <a:r>
              <a:rPr lang="en-US" sz="2400" b="1" dirty="0">
                <a:solidFill>
                  <a:prstClr val="black"/>
                </a:solidFill>
                <a:latin typeface="Times New Roman" panose="02020603050405020304" pitchFamily="18" charset="0"/>
                <a:cs typeface="+mj-cs"/>
              </a:rPr>
              <a:t>Efficiency</a:t>
            </a:r>
            <a:r>
              <a:rPr lang="en-US" sz="2400" dirty="0">
                <a:solidFill>
                  <a:prstClr val="black"/>
                </a:solidFill>
                <a:latin typeface="Times New Roman" panose="02020603050405020304" pitchFamily="18" charset="0"/>
                <a:cs typeface="+mj-cs"/>
              </a:rPr>
              <a:t> in </a:t>
            </a:r>
            <a:r>
              <a:rPr lang="en-US" sz="2400" b="1" dirty="0">
                <a:solidFill>
                  <a:prstClr val="black"/>
                </a:solidFill>
                <a:latin typeface="Times New Roman" panose="02020603050405020304" pitchFamily="18" charset="0"/>
                <a:cs typeface="+mj-cs"/>
              </a:rPr>
              <a:t>saving</a:t>
            </a:r>
            <a:r>
              <a:rPr lang="en-US" sz="2400" dirty="0">
                <a:solidFill>
                  <a:prstClr val="black"/>
                </a:solidFill>
                <a:latin typeface="Times New Roman" panose="02020603050405020304" pitchFamily="18" charset="0"/>
                <a:cs typeface="+mj-cs"/>
              </a:rPr>
              <a:t> </a:t>
            </a:r>
            <a:r>
              <a:rPr lang="en-US" sz="2400" b="1" dirty="0">
                <a:solidFill>
                  <a:prstClr val="black"/>
                </a:solidFill>
                <a:latin typeface="Times New Roman" panose="02020603050405020304" pitchFamily="18" charset="0"/>
                <a:cs typeface="+mj-cs"/>
              </a:rPr>
              <a:t>time</a:t>
            </a:r>
            <a:r>
              <a:rPr lang="en-US" sz="2400" dirty="0">
                <a:solidFill>
                  <a:prstClr val="black"/>
                </a:solidFill>
                <a:latin typeface="Times New Roman" panose="02020603050405020304" pitchFamily="18" charset="0"/>
                <a:cs typeface="+mj-cs"/>
              </a:rPr>
              <a:t> and </a:t>
            </a:r>
            <a:r>
              <a:rPr lang="en-US" sz="2400" b="1" dirty="0">
                <a:solidFill>
                  <a:prstClr val="black"/>
                </a:solidFill>
                <a:latin typeface="Times New Roman" panose="02020603050405020304" pitchFamily="18" charset="0"/>
                <a:cs typeface="+mj-cs"/>
              </a:rPr>
              <a:t>effort</a:t>
            </a:r>
            <a:r>
              <a:rPr lang="en-US" sz="2400" dirty="0">
                <a:solidFill>
                  <a:prstClr val="black"/>
                </a:solidFill>
                <a:latin typeface="Times New Roman" panose="02020603050405020304" pitchFamily="18" charset="0"/>
                <a:cs typeface="+mj-cs"/>
              </a:rPr>
              <a:t>.</a:t>
            </a:r>
          </a:p>
          <a:p>
            <a:pPr marL="342900" indent="-342900" algn="just">
              <a:lnSpc>
                <a:spcPct val="150000"/>
              </a:lnSpc>
              <a:spcAft>
                <a:spcPts val="800"/>
              </a:spcAft>
              <a:buFont typeface="Wingdings" panose="05000000000000000000" pitchFamily="2" charset="2"/>
              <a:buChar char="§"/>
            </a:pPr>
            <a:r>
              <a:rPr lang="en-US" sz="2400" dirty="0">
                <a:solidFill>
                  <a:prstClr val="black"/>
                </a:solidFill>
                <a:latin typeface="Times New Roman" panose="02020603050405020304" pitchFamily="18" charset="0"/>
                <a:cs typeface="+mj-cs"/>
              </a:rPr>
              <a:t>It can be used as a </a:t>
            </a:r>
            <a:r>
              <a:rPr lang="en-US" sz="2400" b="1" dirty="0">
                <a:solidFill>
                  <a:prstClr val="black"/>
                </a:solidFill>
                <a:latin typeface="Times New Roman" panose="02020603050405020304" pitchFamily="18" charset="0"/>
                <a:cs typeface="+mj-cs"/>
              </a:rPr>
              <a:t>test</a:t>
            </a:r>
            <a:r>
              <a:rPr lang="en-US" sz="2400" dirty="0">
                <a:solidFill>
                  <a:prstClr val="black"/>
                </a:solidFill>
                <a:latin typeface="Times New Roman" panose="02020603050405020304" pitchFamily="18" charset="0"/>
                <a:cs typeface="+mj-cs"/>
              </a:rPr>
              <a:t> </a:t>
            </a:r>
            <a:r>
              <a:rPr lang="en-US" sz="2400" b="1" dirty="0">
                <a:solidFill>
                  <a:prstClr val="black"/>
                </a:solidFill>
                <a:latin typeface="Times New Roman" panose="02020603050405020304" pitchFamily="18" charset="0"/>
                <a:cs typeface="+mj-cs"/>
              </a:rPr>
              <a:t>bench</a:t>
            </a:r>
            <a:r>
              <a:rPr lang="en-US" sz="2400" dirty="0">
                <a:solidFill>
                  <a:prstClr val="black"/>
                </a:solidFill>
                <a:latin typeface="Times New Roman" panose="02020603050405020304" pitchFamily="18" charset="0"/>
                <a:cs typeface="+mj-cs"/>
              </a:rPr>
              <a:t> for different </a:t>
            </a:r>
            <a:r>
              <a:rPr lang="en-US" sz="2400" b="1" dirty="0">
                <a:solidFill>
                  <a:prstClr val="black"/>
                </a:solidFill>
                <a:latin typeface="Times New Roman" panose="02020603050405020304" pitchFamily="18" charset="0"/>
                <a:cs typeface="+mj-cs"/>
              </a:rPr>
              <a:t>research</a:t>
            </a:r>
            <a:r>
              <a:rPr lang="en-US" sz="2400" dirty="0">
                <a:solidFill>
                  <a:prstClr val="black"/>
                </a:solidFill>
                <a:latin typeface="Times New Roman" panose="02020603050405020304" pitchFamily="18" charset="0"/>
                <a:cs typeface="+mj-cs"/>
              </a:rPr>
              <a:t> </a:t>
            </a:r>
            <a:r>
              <a:rPr lang="en-US" sz="2400" b="1" dirty="0">
                <a:solidFill>
                  <a:prstClr val="black"/>
                </a:solidFill>
                <a:latin typeface="Times New Roman" panose="02020603050405020304" pitchFamily="18" charset="0"/>
                <a:cs typeface="+mj-cs"/>
              </a:rPr>
              <a:t>developments</a:t>
            </a:r>
            <a:r>
              <a:rPr lang="en-US" sz="2400" dirty="0">
                <a:solidFill>
                  <a:prstClr val="black"/>
                </a:solidFill>
                <a:latin typeface="Times New Roman" panose="02020603050405020304" pitchFamily="18" charset="0"/>
                <a:cs typeface="+mj-cs"/>
              </a:rPr>
              <a:t> in </a:t>
            </a:r>
            <a:r>
              <a:rPr lang="en-US" sz="2400" b="1" dirty="0">
                <a:solidFill>
                  <a:prstClr val="black"/>
                </a:solidFill>
                <a:latin typeface="Times New Roman" panose="02020603050405020304" pitchFamily="18" charset="0"/>
                <a:cs typeface="+mj-cs"/>
              </a:rPr>
              <a:t>Control</a:t>
            </a:r>
            <a:r>
              <a:rPr lang="en-US" sz="2400" dirty="0">
                <a:solidFill>
                  <a:prstClr val="black"/>
                </a:solidFill>
                <a:latin typeface="Times New Roman" panose="02020603050405020304" pitchFamily="18" charset="0"/>
                <a:cs typeface="+mj-cs"/>
              </a:rPr>
              <a:t> and </a:t>
            </a:r>
            <a:r>
              <a:rPr lang="en-US" sz="2400" b="1" dirty="0">
                <a:solidFill>
                  <a:prstClr val="black"/>
                </a:solidFill>
                <a:latin typeface="Times New Roman" panose="02020603050405020304" pitchFamily="18" charset="0"/>
                <a:cs typeface="+mj-cs"/>
              </a:rPr>
              <a:t>Automotive</a:t>
            </a:r>
            <a:r>
              <a:rPr lang="en-US" sz="2400" dirty="0">
                <a:solidFill>
                  <a:prstClr val="black"/>
                </a:solidFill>
                <a:latin typeface="Times New Roman" panose="02020603050405020304" pitchFamily="18" charset="0"/>
                <a:cs typeface="+mj-cs"/>
              </a:rPr>
              <a:t> field.</a:t>
            </a:r>
          </a:p>
        </p:txBody>
      </p:sp>
    </p:spTree>
    <p:extLst>
      <p:ext uri="{BB962C8B-B14F-4D97-AF65-F5344CB8AC3E}">
        <p14:creationId xmlns:p14="http://schemas.microsoft.com/office/powerpoint/2010/main" val="2231256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4"/>
          <p:cNvSpPr/>
          <p:nvPr/>
        </p:nvSpPr>
        <p:spPr>
          <a:xfrm>
            <a:off x="819400" y="230256"/>
            <a:ext cx="11234068" cy="560093"/>
          </a:xfrm>
          <a:prstGeom prst="rect">
            <a:avLst/>
          </a:prstGeom>
          <a:solidFill>
            <a:schemeClr val="accent6">
              <a:lumMod val="50000"/>
            </a:schemeClr>
          </a:solidFill>
          <a:ln>
            <a:solidFill>
              <a:srgbClr val="C495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0" vert="horz" wrap="square" lIns="95250" tIns="95250" rIns="95250" bIns="95250" numCol="1" spcCol="1270" anchor="ctr" anchorCtr="0">
            <a:noAutofit/>
          </a:bodyPr>
          <a:lstStyle/>
          <a:p>
            <a:r>
              <a:rPr lang="en-US" sz="2800" b="1" dirty="0">
                <a:solidFill>
                  <a:srgbClr val="FFC000"/>
                </a:solidFill>
                <a:latin typeface="Times New Roman" panose="02020603050405020304" pitchFamily="18" charset="0"/>
                <a:cs typeface="Times New Roman" panose="02020603050405020304" pitchFamily="18" charset="0"/>
              </a:rPr>
              <a:t>   Bill of Martial</a:t>
            </a:r>
            <a:endParaRPr lang="en-US" sz="2800" dirty="0">
              <a:solidFill>
                <a:srgbClr val="FFC000"/>
              </a:solidFill>
              <a:cs typeface="+mj-cs"/>
            </a:endParaRPr>
          </a:p>
        </p:txBody>
      </p:sp>
      <p:sp>
        <p:nvSpPr>
          <p:cNvPr id="6" name="Oval 5"/>
          <p:cNvSpPr/>
          <p:nvPr/>
        </p:nvSpPr>
        <p:spPr>
          <a:xfrm>
            <a:off x="90152" y="55785"/>
            <a:ext cx="986192" cy="936668"/>
          </a:xfrm>
          <a:prstGeom prst="ellipse">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cs typeface="+mj-cs"/>
            </a:endParaRPr>
          </a:p>
        </p:txBody>
      </p:sp>
      <p:sp>
        <p:nvSpPr>
          <p:cNvPr id="12" name="Title 3"/>
          <p:cNvSpPr txBox="1">
            <a:spLocks/>
          </p:cNvSpPr>
          <p:nvPr/>
        </p:nvSpPr>
        <p:spPr>
          <a:xfrm>
            <a:off x="11477033" y="310191"/>
            <a:ext cx="714967" cy="81492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prstClr val="white"/>
                </a:solidFill>
                <a:latin typeface="Times New Roman" panose="02020603050405020304" pitchFamily="18" charset="0"/>
              </a:rPr>
              <a:t>25</a:t>
            </a:r>
          </a:p>
        </p:txBody>
      </p:sp>
      <p:sp>
        <p:nvSpPr>
          <p:cNvPr id="14" name="Rectangle 13"/>
          <p:cNvSpPr/>
          <p:nvPr/>
        </p:nvSpPr>
        <p:spPr>
          <a:xfrm>
            <a:off x="302019" y="33375"/>
            <a:ext cx="562457" cy="981487"/>
          </a:xfrm>
          <a:prstGeom prst="rect">
            <a:avLst/>
          </a:prstGeom>
        </p:spPr>
        <p:txBody>
          <a:bodyPr wrap="square">
            <a:spAutoFit/>
          </a:bodyPr>
          <a:lstStyle/>
          <a:p>
            <a:pPr algn="just">
              <a:lnSpc>
                <a:spcPct val="107000"/>
              </a:lnSpc>
              <a:spcAft>
                <a:spcPts val="800"/>
              </a:spcAft>
            </a:pPr>
            <a:r>
              <a:rPr lang="ar-JO" sz="5400" b="1"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5400" dirty="0">
              <a:solidFill>
                <a:srgbClr val="FFC000"/>
              </a:solidFill>
              <a:ea typeface="Calibri" panose="020F0502020204030204" pitchFamily="34" charset="0"/>
              <a:cs typeface="+mj-cs"/>
            </a:endParaRPr>
          </a:p>
        </p:txBody>
      </p:sp>
      <p:graphicFrame>
        <p:nvGraphicFramePr>
          <p:cNvPr id="5" name="Table 4"/>
          <p:cNvGraphicFramePr>
            <a:graphicFrameLocks noGrp="1"/>
          </p:cNvGraphicFramePr>
          <p:nvPr>
            <p:extLst>
              <p:ext uri="{D42A27DB-BD31-4B8C-83A1-F6EECF244321}">
                <p14:modId xmlns:p14="http://schemas.microsoft.com/office/powerpoint/2010/main" val="2645899968"/>
              </p:ext>
            </p:extLst>
          </p:nvPr>
        </p:nvGraphicFramePr>
        <p:xfrm>
          <a:off x="538171" y="1086204"/>
          <a:ext cx="11138714" cy="5501054"/>
        </p:xfrm>
        <a:graphic>
          <a:graphicData uri="http://schemas.openxmlformats.org/drawingml/2006/table">
            <a:tbl>
              <a:tblPr/>
              <a:tblGrid>
                <a:gridCol w="4289960">
                  <a:extLst>
                    <a:ext uri="{9D8B030D-6E8A-4147-A177-3AD203B41FA5}">
                      <a16:colId xmlns:a16="http://schemas.microsoft.com/office/drawing/2014/main" val="20000"/>
                    </a:ext>
                  </a:extLst>
                </a:gridCol>
                <a:gridCol w="4289960">
                  <a:extLst>
                    <a:ext uri="{9D8B030D-6E8A-4147-A177-3AD203B41FA5}">
                      <a16:colId xmlns:a16="http://schemas.microsoft.com/office/drawing/2014/main" val="20001"/>
                    </a:ext>
                  </a:extLst>
                </a:gridCol>
                <a:gridCol w="1179471">
                  <a:extLst>
                    <a:ext uri="{9D8B030D-6E8A-4147-A177-3AD203B41FA5}">
                      <a16:colId xmlns:a16="http://schemas.microsoft.com/office/drawing/2014/main" val="20002"/>
                    </a:ext>
                  </a:extLst>
                </a:gridCol>
                <a:gridCol w="1379323">
                  <a:extLst>
                    <a:ext uri="{9D8B030D-6E8A-4147-A177-3AD203B41FA5}">
                      <a16:colId xmlns:a16="http://schemas.microsoft.com/office/drawing/2014/main" val="20003"/>
                    </a:ext>
                  </a:extLst>
                </a:gridCol>
              </a:tblGrid>
              <a:tr h="679495">
                <a:tc>
                  <a:txBody>
                    <a:bodyPr/>
                    <a:lstStyle/>
                    <a:p>
                      <a:pPr marL="0" marR="0" algn="ctr">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Item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0" marR="0" algn="ctr">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Specifications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0" marR="0" algn="ctr">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QTY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0" marR="0" algn="ctr">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Unit price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10000"/>
                  </a:ext>
                </a:extLst>
              </a:tr>
              <a:tr h="345172">
                <a:tc>
                  <a:txBody>
                    <a:bodyPr/>
                    <a:lstStyle/>
                    <a:p>
                      <a:pPr marL="0" marR="0" algn="ctr">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pump</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Air pump</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41 $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45172">
                <a:tc rowSpan="11">
                  <a:txBody>
                    <a:bodyPr/>
                    <a:lstStyle/>
                    <a:p>
                      <a:pPr marL="0" marR="0" algn="ctr">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Control Unit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Solenoid automatic valve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38 $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Power supply, (battery 12 volt)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ar-JO" sz="1600" dirty="0">
                          <a:effectLst/>
                          <a:latin typeface="Times New Roman" panose="02020603050405020304" pitchFamily="18" charset="0"/>
                          <a:ea typeface="Calibri" panose="020F0502020204030204" pitchFamily="34"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ar-JO" sz="1600" dirty="0">
                          <a:effectLst/>
                          <a:latin typeface="Times New Roman" panose="02020603050405020304" pitchFamily="18" charset="0"/>
                          <a:ea typeface="Calibri" panose="020F0502020204030204" pitchFamily="34" charset="0"/>
                          <a:cs typeface="+mj-cs"/>
                        </a:rPr>
                        <a:t>94</a:t>
                      </a:r>
                      <a:r>
                        <a:rPr lang="en-US" sz="1600" dirty="0">
                          <a:effectLst/>
                          <a:latin typeface="Times New Roman" panose="02020603050405020304" pitchFamily="18" charset="0"/>
                          <a:ea typeface="Calibri" panose="020F0502020204030204" pitchFamily="34" charset="0"/>
                          <a:cs typeface="+mj-cs"/>
                        </a:rPr>
                        <a:t> $</a:t>
                      </a:r>
                      <a:endParaRPr lang="en-US" sz="1600" dirty="0">
                        <a:effectLst/>
                        <a:latin typeface="Calibri" panose="020F0502020204030204" pitchFamily="34" charset="0"/>
                        <a:ea typeface="Calibri" panose="020F0502020204030204" pitchFamily="34" charset="0"/>
                        <a:cs typeface="+mj-cs"/>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Power supply, (battery 9 volt)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3 $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pressure sensor</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156 $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LCD screen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10 $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Motor Driver</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16 $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dirty="0" err="1">
                          <a:effectLst/>
                          <a:latin typeface="Times New Roman" panose="02020603050405020304" pitchFamily="18" charset="0"/>
                          <a:ea typeface="Calibri" panose="020F0502020204030204" pitchFamily="34" charset="0"/>
                          <a:cs typeface="Arial" panose="020B0604020202020204" pitchFamily="34" charset="0"/>
                        </a:rPr>
                        <a:t>Arduino</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13 $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Check valve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9 $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Multi size wires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30 $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45172">
                <a:tc vMerge="1">
                  <a:txBody>
                    <a:bodyPr/>
                    <a:lstStyle/>
                    <a:p>
                      <a:endParaRPr lang="en-US"/>
                    </a:p>
                  </a:txBody>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Flow meter</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20 $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679495">
                <a:tc vMerge="1">
                  <a:txBody>
                    <a:bodyPr/>
                    <a:lstStyle/>
                    <a:p>
                      <a:endParaRPr lang="en-US"/>
                    </a:p>
                  </a:txBody>
                  <a:tcPr/>
                </a:tc>
                <a:tc>
                  <a:txBody>
                    <a:bodyPr/>
                    <a:lstStyle/>
                    <a:p>
                      <a:pPr marL="0" marR="0" algn="ctr">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Special connecting wires of </a:t>
                      </a:r>
                      <a:r>
                        <a:rPr lang="en-US" sz="1600" dirty="0" err="1">
                          <a:effectLst/>
                          <a:latin typeface="Times New Roman" panose="02020603050405020304" pitchFamily="18" charset="0"/>
                          <a:ea typeface="Calibri" panose="020F0502020204030204" pitchFamily="34" charset="0"/>
                          <a:cs typeface="Arial" panose="020B0604020202020204" pitchFamily="34" charset="0"/>
                        </a:rPr>
                        <a:t>Arduino</a:t>
                      </a:r>
                      <a:r>
                        <a:rPr lang="en-US" sz="1600" dirty="0">
                          <a:effectLst/>
                          <a:latin typeface="Times New Roman" panose="02020603050405020304" pitchFamily="18" charset="0"/>
                          <a:ea typeface="Calibri" panose="020F0502020204030204" pitchFamily="34" charset="0"/>
                          <a:cs typeface="Arial" panose="020B0604020202020204" pitchFamily="34" charset="0"/>
                        </a:rPr>
                        <a:t> and parts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7 $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345172">
                <a:tc>
                  <a:txBody>
                    <a:bodyPr/>
                    <a:lstStyle/>
                    <a:p>
                      <a:pPr marL="0" marR="0" algn="ctr">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Total cost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600">
                          <a:effectLst/>
                          <a:latin typeface="Times New Roman" panose="02020603050405020304" pitchFamily="18" charset="0"/>
                          <a:ea typeface="Calibri" panose="020F0502020204030204" pitchFamily="34"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ar-JO" sz="1600" dirty="0">
                          <a:effectLst/>
                          <a:latin typeface="Times New Roman" panose="02020603050405020304" pitchFamily="18" charset="0"/>
                          <a:ea typeface="Calibri" panose="020F0502020204030204" pitchFamily="34" charset="0"/>
                          <a:cs typeface="Arial" panose="020B0604020202020204" pitchFamily="34" charset="0"/>
                        </a:rPr>
                        <a:t>437</a:t>
                      </a:r>
                      <a:r>
                        <a:rPr lang="en-US" sz="1600" dirty="0">
                          <a:effectLst/>
                          <a:latin typeface="Times New Roman" panose="02020603050405020304" pitchFamily="18" charset="0"/>
                          <a:ea typeface="Calibri" panose="020F0502020204030204" pitchFamily="34"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917973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7448" y="1197374"/>
            <a:ext cx="5171200" cy="580800"/>
          </a:xfrm>
        </p:spPr>
        <p:txBody>
          <a:bodyPr/>
          <a:lstStyle/>
          <a:p>
            <a:r>
              <a:rPr lang="en" sz="4667" b="1" dirty="0"/>
              <a:t>Thanks !</a:t>
            </a:r>
            <a:endParaRPr lang="en-US" sz="4667" b="1" dirty="0"/>
          </a:p>
        </p:txBody>
      </p:sp>
      <p:sp>
        <p:nvSpPr>
          <p:cNvPr id="3" name="Text Placeholder 2"/>
          <p:cNvSpPr>
            <a:spLocks noGrp="1"/>
          </p:cNvSpPr>
          <p:nvPr>
            <p:ph type="body" idx="1"/>
          </p:nvPr>
        </p:nvSpPr>
        <p:spPr>
          <a:xfrm>
            <a:off x="1494877" y="2486871"/>
            <a:ext cx="8540416" cy="1145388"/>
          </a:xfrm>
        </p:spPr>
        <p:txBody>
          <a:bodyPr/>
          <a:lstStyle/>
          <a:p>
            <a:pPr lvl="0" algn="ctr"/>
            <a:r>
              <a:rPr lang="en-US" sz="3333" b="1" i="1" dirty="0">
                <a:latin typeface="Lora"/>
                <a:ea typeface="Lora"/>
                <a:cs typeface="Lora"/>
                <a:sym typeface="Lora"/>
              </a:rPr>
              <a:t>Any </a:t>
            </a:r>
            <a:r>
              <a:rPr lang="en-US" sz="3333" b="1" i="1" dirty="0">
                <a:highlight>
                  <a:srgbClr val="FFCD00"/>
                </a:highlight>
                <a:latin typeface="Lora"/>
                <a:ea typeface="Lora"/>
                <a:cs typeface="Lora"/>
                <a:sym typeface="Lora"/>
              </a:rPr>
              <a:t>questions</a:t>
            </a:r>
            <a:r>
              <a:rPr lang="en-US" sz="3333" b="1" i="1" dirty="0">
                <a:latin typeface="Lora"/>
                <a:ea typeface="Lora"/>
                <a:cs typeface="Lora"/>
                <a:sym typeface="Lora"/>
              </a:rPr>
              <a:t> ?</a:t>
            </a:r>
          </a:p>
          <a:p>
            <a:endParaRPr lang="en-US" dirty="0"/>
          </a:p>
        </p:txBody>
      </p:sp>
      <p:sp>
        <p:nvSpPr>
          <p:cNvPr id="5" name="Slide Number Placeholder 4"/>
          <p:cNvSpPr>
            <a:spLocks noGrp="1"/>
          </p:cNvSpPr>
          <p:nvPr>
            <p:ph type="sldNum" idx="12"/>
          </p:nvPr>
        </p:nvSpPr>
        <p:spPr>
          <a:xfrm>
            <a:off x="1" y="6333135"/>
            <a:ext cx="12191999" cy="524800"/>
          </a:xfrm>
          <a:solidFill>
            <a:srgbClr val="FFC000"/>
          </a:solidFill>
        </p:spPr>
        <p:txBody>
          <a:bodyPr/>
          <a:lstStyle/>
          <a:p>
            <a:endParaRPr lang="en" dirty="0"/>
          </a:p>
        </p:txBody>
      </p:sp>
      <p:sp>
        <p:nvSpPr>
          <p:cNvPr id="9" name="Google Shape;412;p36"/>
          <p:cNvSpPr/>
          <p:nvPr/>
        </p:nvSpPr>
        <p:spPr>
          <a:xfrm>
            <a:off x="864995" y="883772"/>
            <a:ext cx="1095911" cy="1014599"/>
          </a:xfrm>
          <a:prstGeom prst="ellipse">
            <a:avLst/>
          </a:prstGeom>
          <a:solidFill>
            <a:srgbClr val="FFCD00"/>
          </a:solidFill>
          <a:ln>
            <a:noFill/>
          </a:ln>
        </p:spPr>
        <p:txBody>
          <a:bodyPr spcFirstLastPara="1" wrap="square" lIns="121900" tIns="121900" rIns="121900" bIns="121900" anchor="ctr" anchorCtr="0">
            <a:noAutofit/>
          </a:bodyPr>
          <a:lstStyle/>
          <a:p>
            <a:endParaRPr sz="2400"/>
          </a:p>
        </p:txBody>
      </p:sp>
      <p:grpSp>
        <p:nvGrpSpPr>
          <p:cNvPr id="10" name="Google Shape;413;p36"/>
          <p:cNvGrpSpPr/>
          <p:nvPr/>
        </p:nvGrpSpPr>
        <p:grpSpPr>
          <a:xfrm>
            <a:off x="1071461" y="1066605"/>
            <a:ext cx="674296" cy="634356"/>
            <a:chOff x="5972700" y="2330200"/>
            <a:chExt cx="411625" cy="387275"/>
          </a:xfrm>
        </p:grpSpPr>
        <p:sp>
          <p:nvSpPr>
            <p:cNvPr id="11" name="Google Shape;414;p3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2" name="Google Shape;415;p3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24" name="Rectangle 23">
            <a:extLst>
              <a:ext uri="{FF2B5EF4-FFF2-40B4-BE49-F238E27FC236}">
                <a16:creationId xmlns:a16="http://schemas.microsoft.com/office/drawing/2014/main" id="{60BE4153-9A93-4959-BB8C-31E38B2161FF}"/>
              </a:ext>
            </a:extLst>
          </p:cNvPr>
          <p:cNvSpPr/>
          <p:nvPr/>
        </p:nvSpPr>
        <p:spPr>
          <a:xfrm>
            <a:off x="338692" y="4423888"/>
            <a:ext cx="4483585" cy="1938992"/>
          </a:xfrm>
          <a:prstGeom prst="rect">
            <a:avLst/>
          </a:prstGeom>
        </p:spPr>
        <p:txBody>
          <a:bodyPr wrap="square">
            <a:spAutoFit/>
          </a:bodyPr>
          <a:lstStyle/>
          <a:p>
            <a:r>
              <a:rPr lang="en-US" sz="2400" dirty="0">
                <a:latin typeface="Arial" panose="020B0604020202020204" pitchFamily="34" charset="0"/>
              </a:rPr>
              <a:t>DONE BY:</a:t>
            </a:r>
          </a:p>
          <a:p>
            <a:pPr marL="380990" indent="-380990">
              <a:buFont typeface="Arial" panose="020B0604020202020204" pitchFamily="34" charset="0"/>
              <a:buChar char="•"/>
            </a:pPr>
            <a:r>
              <a:rPr lang="en-US" sz="2400" b="1" dirty="0">
                <a:latin typeface="Arial" panose="020B0604020202020204" pitchFamily="34" charset="0"/>
              </a:rPr>
              <a:t>Khailaa Mashaqi</a:t>
            </a:r>
          </a:p>
          <a:p>
            <a:pPr marL="380990" indent="-380990">
              <a:buFont typeface="Arial" panose="020B0604020202020204" pitchFamily="34" charset="0"/>
              <a:buChar char="•"/>
            </a:pPr>
            <a:r>
              <a:rPr lang="en-US" sz="2400" b="1" dirty="0">
                <a:latin typeface="Arial" panose="020B0604020202020204" pitchFamily="34" charset="0"/>
              </a:rPr>
              <a:t>Khaled AL-</a:t>
            </a:r>
            <a:r>
              <a:rPr lang="en-US" sz="2400" b="1" dirty="0" err="1">
                <a:latin typeface="Arial" panose="020B0604020202020204" pitchFamily="34" charset="0"/>
              </a:rPr>
              <a:t>Amarneh</a:t>
            </a:r>
            <a:endParaRPr lang="en-US" sz="2400" b="1" dirty="0">
              <a:latin typeface="Arial" panose="020B0604020202020204" pitchFamily="34" charset="0"/>
            </a:endParaRPr>
          </a:p>
          <a:p>
            <a:pPr marL="380990" indent="-380990">
              <a:buFont typeface="Arial" panose="020B0604020202020204" pitchFamily="34" charset="0"/>
              <a:buChar char="•"/>
            </a:pPr>
            <a:r>
              <a:rPr lang="en-US" sz="2400" b="1" dirty="0">
                <a:latin typeface="Arial" panose="020B0604020202020204" pitchFamily="34" charset="0"/>
              </a:rPr>
              <a:t>Sawsan Abuamara</a:t>
            </a:r>
          </a:p>
          <a:p>
            <a:pPr marL="380990" indent="-380990">
              <a:buFont typeface="Arial" panose="020B0604020202020204" pitchFamily="34" charset="0"/>
              <a:buChar char="•"/>
            </a:pPr>
            <a:r>
              <a:rPr lang="en-US" sz="2400" b="1" dirty="0">
                <a:latin typeface="Arial" panose="020B0604020202020204" pitchFamily="34" charset="0"/>
              </a:rPr>
              <a:t>Numan Hamad</a:t>
            </a:r>
          </a:p>
        </p:txBody>
      </p:sp>
      <p:sp>
        <p:nvSpPr>
          <p:cNvPr id="25" name="Rectangle 24">
            <a:extLst>
              <a:ext uri="{FF2B5EF4-FFF2-40B4-BE49-F238E27FC236}">
                <a16:creationId xmlns:a16="http://schemas.microsoft.com/office/drawing/2014/main" id="{08AE9D5F-3734-4F24-AFA9-D9D62DBBA2A6}"/>
              </a:ext>
            </a:extLst>
          </p:cNvPr>
          <p:cNvSpPr/>
          <p:nvPr/>
        </p:nvSpPr>
        <p:spPr>
          <a:xfrm>
            <a:off x="7634362" y="4573602"/>
            <a:ext cx="3355049" cy="1569660"/>
          </a:xfrm>
          <a:prstGeom prst="rect">
            <a:avLst/>
          </a:prstGeom>
        </p:spPr>
        <p:txBody>
          <a:bodyPr wrap="square">
            <a:spAutoFit/>
          </a:bodyPr>
          <a:lstStyle/>
          <a:p>
            <a:r>
              <a:rPr lang="en-US" sz="2400" dirty="0">
                <a:latin typeface="Arial" panose="020B0604020202020204" pitchFamily="34" charset="0"/>
              </a:rPr>
              <a:t>SUPERVISOR:</a:t>
            </a:r>
          </a:p>
          <a:p>
            <a:r>
              <a:rPr lang="en-US" sz="2400" b="1" dirty="0"/>
              <a:t>Dr. Mohammad Abuabiah</a:t>
            </a:r>
            <a:endParaRPr lang="en-US" sz="2400" b="1" dirty="0">
              <a:latin typeface="Arial" panose="020B0604020202020204" pitchFamily="34" charset="0"/>
            </a:endParaRPr>
          </a:p>
          <a:p>
            <a:r>
              <a:rPr lang="en-US" sz="2400" dirty="0">
                <a:hlinkClick r:id="rId2"/>
              </a:rPr>
              <a:t>m.abuabiah@najah.edu</a:t>
            </a:r>
            <a:endParaRPr lang="en-US" sz="2400" dirty="0"/>
          </a:p>
        </p:txBody>
      </p:sp>
      <p:cxnSp>
        <p:nvCxnSpPr>
          <p:cNvPr id="6" name="Straight Connector 5">
            <a:extLst>
              <a:ext uri="{FF2B5EF4-FFF2-40B4-BE49-F238E27FC236}">
                <a16:creationId xmlns:a16="http://schemas.microsoft.com/office/drawing/2014/main" id="{F0F9AF45-B08E-45F9-85BE-5C5E9FE7772E}"/>
              </a:ext>
            </a:extLst>
          </p:cNvPr>
          <p:cNvCxnSpPr/>
          <p:nvPr/>
        </p:nvCxnSpPr>
        <p:spPr>
          <a:xfrm>
            <a:off x="1" y="4318000"/>
            <a:ext cx="12191999" cy="0"/>
          </a:xfrm>
          <a:prstGeom prst="line">
            <a:avLst/>
          </a:prstGeom>
          <a:ln w="19050"/>
        </p:spPr>
        <p:style>
          <a:lnRef idx="1">
            <a:schemeClr val="dk1"/>
          </a:lnRef>
          <a:fillRef idx="0">
            <a:schemeClr val="dk1"/>
          </a:fillRef>
          <a:effectRef idx="0">
            <a:schemeClr val="dk1"/>
          </a:effectRef>
          <a:fontRef idx="minor">
            <a:schemeClr val="tx1"/>
          </a:fontRef>
        </p:style>
      </p:cxnSp>
      <p:pic>
        <p:nvPicPr>
          <p:cNvPr id="27" name="Picture 26">
            <a:extLst>
              <a:ext uri="{FF2B5EF4-FFF2-40B4-BE49-F238E27FC236}">
                <a16:creationId xmlns:a16="http://schemas.microsoft.com/office/drawing/2014/main" id="{45E728D3-75D1-4169-9D63-0871016CABBB}"/>
              </a:ext>
            </a:extLst>
          </p:cNvPr>
          <p:cNvPicPr>
            <a:picLocks noChangeAspect="1"/>
          </p:cNvPicPr>
          <p:nvPr/>
        </p:nvPicPr>
        <p:blipFill>
          <a:blip r:embed="rId3"/>
          <a:stretch>
            <a:fillRect/>
          </a:stretch>
        </p:blipFill>
        <p:spPr>
          <a:xfrm>
            <a:off x="178256" y="74580"/>
            <a:ext cx="809192" cy="809192"/>
          </a:xfrm>
          <a:prstGeom prst="rect">
            <a:avLst/>
          </a:prstGeom>
        </p:spPr>
      </p:pic>
    </p:spTree>
    <p:extLst>
      <p:ext uri="{BB962C8B-B14F-4D97-AF65-F5344CB8AC3E}">
        <p14:creationId xmlns:p14="http://schemas.microsoft.com/office/powerpoint/2010/main" val="822797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2EA53B-3C8D-4286-BEC3-3B491475742A}"/>
              </a:ext>
            </a:extLst>
          </p:cNvPr>
          <p:cNvSpPr>
            <a:spLocks noGrp="1"/>
          </p:cNvSpPr>
          <p:nvPr>
            <p:ph type="body" idx="1"/>
          </p:nvPr>
        </p:nvSpPr>
        <p:spPr>
          <a:xfrm>
            <a:off x="1841667" y="1791263"/>
            <a:ext cx="4906464" cy="4739491"/>
          </a:xfrm>
        </p:spPr>
        <p:txBody>
          <a:bodyPr/>
          <a:lstStyle/>
          <a:p>
            <a:r>
              <a:rPr lang="en-US" dirty="0">
                <a:latin typeface="Times New Roman" panose="02020603050405020304" pitchFamily="18" charset="0"/>
                <a:cs typeface="Times New Roman" panose="02020603050405020304" pitchFamily="18" charset="0"/>
              </a:rPr>
              <a:t>Introduction </a:t>
            </a:r>
          </a:p>
          <a:p>
            <a:r>
              <a:rPr lang="en-US" dirty="0">
                <a:latin typeface="Times New Roman" panose="02020603050405020304" pitchFamily="18" charset="0"/>
                <a:cs typeface="Times New Roman" panose="02020603050405020304" pitchFamily="18" charset="0"/>
              </a:rPr>
              <a:t>Motivation</a:t>
            </a:r>
          </a:p>
          <a:p>
            <a:r>
              <a:rPr lang="en-US" dirty="0">
                <a:latin typeface="Times New Roman" panose="02020603050405020304" pitchFamily="18" charset="0"/>
                <a:cs typeface="Times New Roman" panose="02020603050405020304" pitchFamily="18" charset="0"/>
              </a:rPr>
              <a:t>Literature Review</a:t>
            </a:r>
          </a:p>
          <a:p>
            <a:r>
              <a:rPr lang="en-US" dirty="0">
                <a:latin typeface="Times New Roman" panose="02020603050405020304" pitchFamily="18" charset="0"/>
                <a:cs typeface="Times New Roman" panose="02020603050405020304" pitchFamily="18" charset="0"/>
              </a:rPr>
              <a:t>Mechanical Design</a:t>
            </a:r>
          </a:p>
          <a:p>
            <a:r>
              <a:rPr lang="en-US" dirty="0">
                <a:latin typeface="Times New Roman" panose="02020603050405020304" pitchFamily="18" charset="0"/>
                <a:cs typeface="Times New Roman" panose="02020603050405020304" pitchFamily="18" charset="0"/>
              </a:rPr>
              <a:t>Electrical Design</a:t>
            </a:r>
          </a:p>
          <a:p>
            <a:r>
              <a:rPr lang="en-US" dirty="0">
                <a:latin typeface="Times New Roman" panose="02020603050405020304" pitchFamily="18" charset="0"/>
                <a:cs typeface="Times New Roman" panose="02020603050405020304" pitchFamily="18" charset="0"/>
              </a:rPr>
              <a:t>System identification</a:t>
            </a:r>
          </a:p>
          <a:p>
            <a:r>
              <a:rPr lang="en-US" dirty="0">
                <a:latin typeface="Times New Roman" panose="02020603050405020304" pitchFamily="18" charset="0"/>
                <a:cs typeface="Times New Roman" panose="02020603050405020304" pitchFamily="18" charset="0"/>
              </a:rPr>
              <a:t>PID controller Design</a:t>
            </a:r>
          </a:p>
          <a:p>
            <a:r>
              <a:rPr lang="en-US" dirty="0">
                <a:latin typeface="Times New Roman" panose="02020603050405020304" pitchFamily="18" charset="0"/>
                <a:cs typeface="Times New Roman" panose="02020603050405020304" pitchFamily="18" charset="0"/>
              </a:rPr>
              <a:t>Final Results</a:t>
            </a:r>
          </a:p>
          <a:p>
            <a:r>
              <a:rPr lang="en-US" dirty="0">
                <a:latin typeface="Times New Roman" panose="02020603050405020304" pitchFamily="18" charset="0"/>
                <a:cs typeface="Times New Roman" panose="02020603050405020304" pitchFamily="18" charset="0"/>
              </a:rPr>
              <a:t>Conclusion</a:t>
            </a:r>
          </a:p>
        </p:txBody>
      </p:sp>
      <p:sp>
        <p:nvSpPr>
          <p:cNvPr id="5" name="Slide Number Placeholder 4">
            <a:extLst>
              <a:ext uri="{FF2B5EF4-FFF2-40B4-BE49-F238E27FC236}">
                <a16:creationId xmlns:a16="http://schemas.microsoft.com/office/drawing/2014/main" id="{573BE761-AD6C-4F02-8F16-D37D48FBC1E5}"/>
              </a:ext>
            </a:extLst>
          </p:cNvPr>
          <p:cNvSpPr>
            <a:spLocks noGrp="1"/>
          </p:cNvSpPr>
          <p:nvPr>
            <p:ph type="sldNum" idx="12"/>
          </p:nvPr>
        </p:nvSpPr>
        <p:spPr/>
        <p:txBody>
          <a:bodyPr/>
          <a:lstStyle/>
          <a:p>
            <a:fld id="{00000000-1234-1234-1234-123412341234}" type="slidenum">
              <a:rPr lang="en" smtClean="0"/>
              <a:pPr/>
              <a:t>3</a:t>
            </a:fld>
            <a:endParaRPr lang="en"/>
          </a:p>
        </p:txBody>
      </p:sp>
      <p:sp>
        <p:nvSpPr>
          <p:cNvPr id="2" name="Title 1">
            <a:extLst>
              <a:ext uri="{FF2B5EF4-FFF2-40B4-BE49-F238E27FC236}">
                <a16:creationId xmlns:a16="http://schemas.microsoft.com/office/drawing/2014/main" id="{1A77596A-7CA9-4249-838B-E41A3987E320}"/>
              </a:ext>
            </a:extLst>
          </p:cNvPr>
          <p:cNvSpPr>
            <a:spLocks noGrp="1"/>
          </p:cNvSpPr>
          <p:nvPr>
            <p:ph type="title"/>
          </p:nvPr>
        </p:nvSpPr>
        <p:spPr/>
        <p:txBody>
          <a:bodyPr/>
          <a:lstStyle/>
          <a:p>
            <a:r>
              <a:rPr lang="en-US" sz="2800" dirty="0">
                <a:latin typeface="Times New Roman" panose="02020603050405020304" pitchFamily="18" charset="0"/>
                <a:cs typeface="Times New Roman" panose="02020603050405020304" pitchFamily="18" charset="0"/>
              </a:rPr>
              <a:t>Contents </a:t>
            </a:r>
          </a:p>
        </p:txBody>
      </p:sp>
      <p:pic>
        <p:nvPicPr>
          <p:cNvPr id="7" name="Picture 6">
            <a:extLst>
              <a:ext uri="{FF2B5EF4-FFF2-40B4-BE49-F238E27FC236}">
                <a16:creationId xmlns:a16="http://schemas.microsoft.com/office/drawing/2014/main" id="{B1964CB6-D05B-44FF-AC74-6F952EB0C49D}"/>
              </a:ext>
            </a:extLst>
          </p:cNvPr>
          <p:cNvPicPr>
            <a:picLocks noChangeAspect="1"/>
          </p:cNvPicPr>
          <p:nvPr/>
        </p:nvPicPr>
        <p:blipFill>
          <a:blip r:embed="rId2"/>
          <a:stretch>
            <a:fillRect/>
          </a:stretch>
        </p:blipFill>
        <p:spPr>
          <a:xfrm>
            <a:off x="269074" y="73095"/>
            <a:ext cx="1069143" cy="1069143"/>
          </a:xfrm>
          <a:prstGeom prst="rect">
            <a:avLst/>
          </a:prstGeom>
        </p:spPr>
      </p:pic>
    </p:spTree>
    <p:extLst>
      <p:ext uri="{BB962C8B-B14F-4D97-AF65-F5344CB8AC3E}">
        <p14:creationId xmlns:p14="http://schemas.microsoft.com/office/powerpoint/2010/main" val="3157344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17" name="Google Shape;85;p13">
            <a:extLst>
              <a:ext uri="{FF2B5EF4-FFF2-40B4-BE49-F238E27FC236}">
                <a16:creationId xmlns:a16="http://schemas.microsoft.com/office/drawing/2014/main" id="{EA35BC92-B2C4-48EB-964A-D8B7FC4D8D23}"/>
              </a:ext>
            </a:extLst>
          </p:cNvPr>
          <p:cNvSpPr/>
          <p:nvPr/>
        </p:nvSpPr>
        <p:spPr>
          <a:xfrm>
            <a:off x="-1" y="6280884"/>
            <a:ext cx="12186103" cy="580800"/>
          </a:xfrm>
          <a:prstGeom prst="rect">
            <a:avLst/>
          </a:prstGeom>
          <a:solidFill>
            <a:srgbClr val="FFCD00"/>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3"/>
          <p:cNvSpPr txBox="1">
            <a:spLocks noGrp="1"/>
          </p:cNvSpPr>
          <p:nvPr>
            <p:ph type="title"/>
          </p:nvPr>
        </p:nvSpPr>
        <p:spPr>
          <a:xfrm>
            <a:off x="1982343" y="1232960"/>
            <a:ext cx="5171200" cy="580800"/>
          </a:xfrm>
          <a:prstGeom prst="rect">
            <a:avLst/>
          </a:prstGeom>
        </p:spPr>
        <p:txBody>
          <a:bodyPr spcFirstLastPara="1" wrap="square" lIns="121900" tIns="121900" rIns="121900" bIns="121900" anchor="ctr" anchorCtr="0">
            <a:noAutofit/>
          </a:bodyPr>
          <a:lstStyle/>
          <a:p>
            <a:r>
              <a:rPr lang="en-US" sz="2800" dirty="0">
                <a:latin typeface="Times New Roman" panose="02020603050405020304" pitchFamily="18" charset="0"/>
                <a:cs typeface="Times New Roman" panose="02020603050405020304" pitchFamily="18" charset="0"/>
              </a:rPr>
              <a:t>Introduction</a:t>
            </a:r>
            <a:endParaRPr sz="2800" dirty="0">
              <a:latin typeface="Times New Roman" panose="02020603050405020304" pitchFamily="18" charset="0"/>
              <a:cs typeface="Times New Roman" panose="02020603050405020304" pitchFamily="18" charset="0"/>
            </a:endParaRPr>
          </a:p>
        </p:txBody>
      </p:sp>
      <p:grpSp>
        <p:nvGrpSpPr>
          <p:cNvPr id="87" name="Google Shape;87;p13"/>
          <p:cNvGrpSpPr/>
          <p:nvPr/>
        </p:nvGrpSpPr>
        <p:grpSpPr>
          <a:xfrm>
            <a:off x="1221945" y="1359667"/>
            <a:ext cx="286167" cy="286167"/>
            <a:chOff x="2594050" y="1631825"/>
            <a:chExt cx="439625" cy="439625"/>
          </a:xfrm>
        </p:grpSpPr>
        <p:sp>
          <p:nvSpPr>
            <p:cNvPr id="88" name="Google Shape;88;p13"/>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 name="Google Shape;89;p13"/>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13"/>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13"/>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13" name="Picture 12">
            <a:extLst>
              <a:ext uri="{FF2B5EF4-FFF2-40B4-BE49-F238E27FC236}">
                <a16:creationId xmlns:a16="http://schemas.microsoft.com/office/drawing/2014/main" id="{CE0A2D52-FBC4-4860-AEF6-A1A5E43B2BAC}"/>
              </a:ext>
            </a:extLst>
          </p:cNvPr>
          <p:cNvPicPr>
            <a:picLocks noChangeAspect="1"/>
          </p:cNvPicPr>
          <p:nvPr/>
        </p:nvPicPr>
        <p:blipFill>
          <a:blip r:embed="rId3"/>
          <a:stretch>
            <a:fillRect/>
          </a:stretch>
        </p:blipFill>
        <p:spPr>
          <a:xfrm>
            <a:off x="157854" y="100885"/>
            <a:ext cx="1069143" cy="1069143"/>
          </a:xfrm>
          <a:prstGeom prst="rect">
            <a:avLst/>
          </a:prstGeom>
        </p:spPr>
      </p:pic>
      <p:sp>
        <p:nvSpPr>
          <p:cNvPr id="3" name="Text Placeholder 2">
            <a:extLst>
              <a:ext uri="{FF2B5EF4-FFF2-40B4-BE49-F238E27FC236}">
                <a16:creationId xmlns:a16="http://schemas.microsoft.com/office/drawing/2014/main" id="{6CF1C4E8-38C9-4230-8AAB-B13FB5562FAA}"/>
              </a:ext>
            </a:extLst>
          </p:cNvPr>
          <p:cNvSpPr>
            <a:spLocks noGrp="1"/>
          </p:cNvSpPr>
          <p:nvPr>
            <p:ph type="body" idx="1"/>
          </p:nvPr>
        </p:nvSpPr>
        <p:spPr>
          <a:xfrm>
            <a:off x="325770" y="2081419"/>
            <a:ext cx="6553551" cy="3895261"/>
          </a:xfrm>
        </p:spPr>
        <p:txBody>
          <a:bodyPr/>
          <a:lstStyle/>
          <a:p>
            <a:pPr algn="just"/>
            <a:r>
              <a:rPr lang="en-US" sz="2400" dirty="0">
                <a:latin typeface="Times New Roman" panose="02020603050405020304" pitchFamily="18" charset="0"/>
                <a:cs typeface="Times New Roman" panose="02020603050405020304" pitchFamily="18" charset="0"/>
              </a:rPr>
              <a:t>This project aims to design an auto tire inflating system (</a:t>
            </a:r>
            <a:r>
              <a:rPr lang="en-US" sz="2400" b="1" dirty="0">
                <a:latin typeface="Times New Roman" panose="02020603050405020304" pitchFamily="18" charset="0"/>
                <a:cs typeface="Times New Roman" panose="02020603050405020304" pitchFamily="18" charset="0"/>
              </a:rPr>
              <a:t>ATIS</a:t>
            </a:r>
            <a:r>
              <a:rPr lang="en-US" sz="2400" dirty="0">
                <a:latin typeface="Times New Roman" panose="02020603050405020304" pitchFamily="18" charset="0"/>
                <a:cs typeface="Times New Roman" panose="02020603050405020304" pitchFamily="18" charset="0"/>
              </a:rPr>
              <a:t>) that can check the tire inflation pressure, compare it to a target value and manage inflation and deflation actions.</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proposed system will be applicable for all vehicles of classes B and C without any change in the vehicle component and/or structure.</a:t>
            </a:r>
          </a:p>
        </p:txBody>
      </p:sp>
      <p:sp>
        <p:nvSpPr>
          <p:cNvPr id="21" name="Google Shape;416;p36">
            <a:extLst>
              <a:ext uri="{FF2B5EF4-FFF2-40B4-BE49-F238E27FC236}">
                <a16:creationId xmlns:a16="http://schemas.microsoft.com/office/drawing/2014/main" id="{457EFF7B-EF47-47B2-948D-C06A8B2D7AF3}"/>
              </a:ext>
            </a:extLst>
          </p:cNvPr>
          <p:cNvSpPr txBox="1">
            <a:spLocks noGrp="1"/>
          </p:cNvSpPr>
          <p:nvPr>
            <p:ph type="sldNum" idx="12"/>
          </p:nvPr>
        </p:nvSpPr>
        <p:spPr>
          <a:xfrm>
            <a:off x="11261558" y="6333135"/>
            <a:ext cx="861012" cy="524800"/>
          </a:xfrm>
          <a:prstGeom prst="rect">
            <a:avLst/>
          </a:prstGeom>
        </p:spPr>
        <p:txBody>
          <a:bodyPr spcFirstLastPara="1" wrap="square" lIns="121900" tIns="121900" rIns="121900" bIns="121900" anchor="t" anchorCtr="0">
            <a:noAutofit/>
          </a:bodyPr>
          <a:lstStyle/>
          <a:p>
            <a:r>
              <a:rPr lang="ar-JO" dirty="0"/>
              <a:t>3</a:t>
            </a:r>
            <a:endParaRPr dirty="0"/>
          </a:p>
        </p:txBody>
      </p:sp>
      <p:pic>
        <p:nvPicPr>
          <p:cNvPr id="7" name="Picture 6" descr="A picture containing engine, propeller&#10;&#10;Description automatically generated">
            <a:extLst>
              <a:ext uri="{FF2B5EF4-FFF2-40B4-BE49-F238E27FC236}">
                <a16:creationId xmlns:a16="http://schemas.microsoft.com/office/drawing/2014/main" id="{75723D0C-CBAD-4FD7-8F9E-A42C4672E252}"/>
              </a:ext>
            </a:extLst>
          </p:cNvPr>
          <p:cNvPicPr>
            <a:picLocks noChangeAspect="1"/>
          </p:cNvPicPr>
          <p:nvPr/>
        </p:nvPicPr>
        <p:blipFill>
          <a:blip r:embed="rId4"/>
          <a:stretch>
            <a:fillRect/>
          </a:stretch>
        </p:blipFill>
        <p:spPr>
          <a:xfrm>
            <a:off x="7024614" y="2350825"/>
            <a:ext cx="4762572" cy="3176636"/>
          </a:xfrm>
          <a:prstGeom prst="rect">
            <a:avLst/>
          </a:prstGeom>
        </p:spPr>
      </p:pic>
    </p:spTree>
    <p:extLst>
      <p:ext uri="{BB962C8B-B14F-4D97-AF65-F5344CB8AC3E}">
        <p14:creationId xmlns:p14="http://schemas.microsoft.com/office/powerpoint/2010/main" val="78310462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17" name="Google Shape;85;p13">
            <a:extLst>
              <a:ext uri="{FF2B5EF4-FFF2-40B4-BE49-F238E27FC236}">
                <a16:creationId xmlns:a16="http://schemas.microsoft.com/office/drawing/2014/main" id="{EA35BC92-B2C4-48EB-964A-D8B7FC4D8D23}"/>
              </a:ext>
            </a:extLst>
          </p:cNvPr>
          <p:cNvSpPr/>
          <p:nvPr/>
        </p:nvSpPr>
        <p:spPr>
          <a:xfrm>
            <a:off x="-1" y="6280884"/>
            <a:ext cx="12186103" cy="580800"/>
          </a:xfrm>
          <a:prstGeom prst="rect">
            <a:avLst/>
          </a:prstGeom>
          <a:solidFill>
            <a:srgbClr val="FFCD00"/>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3"/>
          <p:cNvSpPr txBox="1">
            <a:spLocks noGrp="1"/>
          </p:cNvSpPr>
          <p:nvPr>
            <p:ph type="title"/>
          </p:nvPr>
        </p:nvSpPr>
        <p:spPr>
          <a:xfrm>
            <a:off x="1982343" y="1232960"/>
            <a:ext cx="5171200" cy="580800"/>
          </a:xfrm>
          <a:prstGeom prst="rect">
            <a:avLst/>
          </a:prstGeom>
        </p:spPr>
        <p:txBody>
          <a:bodyPr spcFirstLastPara="1" wrap="square" lIns="121900" tIns="121900" rIns="121900" bIns="121900" anchor="ctr" anchorCtr="0">
            <a:noAutofit/>
          </a:bodyPr>
          <a:lstStyle/>
          <a:p>
            <a:r>
              <a:rPr lang="en-US" sz="2800" dirty="0">
                <a:latin typeface="Times New Roman" panose="02020603050405020304" pitchFamily="18" charset="0"/>
                <a:cs typeface="Times New Roman" panose="02020603050405020304" pitchFamily="18" charset="0"/>
              </a:rPr>
              <a:t>Motivation</a:t>
            </a:r>
            <a:endParaRPr sz="2800" dirty="0">
              <a:latin typeface="Times New Roman" panose="02020603050405020304" pitchFamily="18" charset="0"/>
              <a:cs typeface="Times New Roman" panose="02020603050405020304" pitchFamily="18" charset="0"/>
            </a:endParaRPr>
          </a:p>
        </p:txBody>
      </p:sp>
      <p:grpSp>
        <p:nvGrpSpPr>
          <p:cNvPr id="87" name="Google Shape;87;p13"/>
          <p:cNvGrpSpPr/>
          <p:nvPr/>
        </p:nvGrpSpPr>
        <p:grpSpPr>
          <a:xfrm>
            <a:off x="1221945" y="1359667"/>
            <a:ext cx="286167" cy="286167"/>
            <a:chOff x="2594050" y="1631825"/>
            <a:chExt cx="439625" cy="439625"/>
          </a:xfrm>
        </p:grpSpPr>
        <p:sp>
          <p:nvSpPr>
            <p:cNvPr id="88" name="Google Shape;88;p13"/>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 name="Google Shape;89;p13"/>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13"/>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13"/>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13" name="Picture 12">
            <a:extLst>
              <a:ext uri="{FF2B5EF4-FFF2-40B4-BE49-F238E27FC236}">
                <a16:creationId xmlns:a16="http://schemas.microsoft.com/office/drawing/2014/main" id="{CE0A2D52-FBC4-4860-AEF6-A1A5E43B2BAC}"/>
              </a:ext>
            </a:extLst>
          </p:cNvPr>
          <p:cNvPicPr>
            <a:picLocks noChangeAspect="1"/>
          </p:cNvPicPr>
          <p:nvPr/>
        </p:nvPicPr>
        <p:blipFill>
          <a:blip r:embed="rId3"/>
          <a:stretch>
            <a:fillRect/>
          </a:stretch>
        </p:blipFill>
        <p:spPr>
          <a:xfrm>
            <a:off x="157854" y="100885"/>
            <a:ext cx="1069143" cy="1069143"/>
          </a:xfrm>
          <a:prstGeom prst="rect">
            <a:avLst/>
          </a:prstGeom>
        </p:spPr>
      </p:pic>
      <p:sp>
        <p:nvSpPr>
          <p:cNvPr id="3" name="Text Placeholder 2">
            <a:extLst>
              <a:ext uri="{FF2B5EF4-FFF2-40B4-BE49-F238E27FC236}">
                <a16:creationId xmlns:a16="http://schemas.microsoft.com/office/drawing/2014/main" id="{6CF1C4E8-38C9-4230-8AAB-B13FB5562FAA}"/>
              </a:ext>
            </a:extLst>
          </p:cNvPr>
          <p:cNvSpPr>
            <a:spLocks noGrp="1"/>
          </p:cNvSpPr>
          <p:nvPr>
            <p:ph type="body" idx="1"/>
          </p:nvPr>
        </p:nvSpPr>
        <p:spPr>
          <a:xfrm>
            <a:off x="887991" y="2160081"/>
            <a:ext cx="10255371" cy="3606555"/>
          </a:xfrm>
        </p:spPr>
        <p:txBody>
          <a:bodyPr/>
          <a:lstStyle/>
          <a:p>
            <a:pPr algn="just"/>
            <a:r>
              <a:rPr lang="en-US" sz="2400" dirty="0">
                <a:latin typeface="Times New Roman" panose="02020603050405020304" pitchFamily="18" charset="0"/>
                <a:cs typeface="Times New Roman" panose="02020603050405020304" pitchFamily="18" charset="0"/>
              </a:rPr>
              <a:t>To help drivers guarantee a suitable pressure, over a narrow tolerance range, without need to change the puncher wheel.</a:t>
            </a:r>
          </a:p>
          <a:p>
            <a:pPr algn="just"/>
            <a:r>
              <a:rPr lang="en-US" sz="2400" dirty="0">
                <a:latin typeface="Times New Roman" panose="02020603050405020304" pitchFamily="18" charset="0"/>
                <a:cs typeface="Times New Roman" panose="02020603050405020304" pitchFamily="18" charset="0"/>
              </a:rPr>
              <a:t>Saving time and effort on the driver.</a:t>
            </a:r>
          </a:p>
          <a:p>
            <a:pPr algn="just"/>
            <a:r>
              <a:rPr lang="en-US" sz="2400" dirty="0">
                <a:latin typeface="Times New Roman" panose="02020603050405020304" pitchFamily="18" charset="0"/>
                <a:cs typeface="Times New Roman" panose="02020603050405020304" pitchFamily="18" charset="0"/>
              </a:rPr>
              <a:t>To present a specifically developed solution for the utilization of an auto tire inflation system.</a:t>
            </a:r>
          </a:p>
          <a:p>
            <a:pPr algn="just"/>
            <a:r>
              <a:rPr lang="en-US" sz="2400" dirty="0">
                <a:latin typeface="Times New Roman" panose="02020603050405020304" pitchFamily="18" charset="0"/>
                <a:cs typeface="Times New Roman" panose="02020603050405020304" pitchFamily="18" charset="0"/>
              </a:rPr>
              <a:t>In order to, help People with special needs when faced a problem with the wheel especially change the wheel will be hard on them.</a:t>
            </a:r>
          </a:p>
        </p:txBody>
      </p:sp>
      <p:sp>
        <p:nvSpPr>
          <p:cNvPr id="21" name="Google Shape;416;p36">
            <a:extLst>
              <a:ext uri="{FF2B5EF4-FFF2-40B4-BE49-F238E27FC236}">
                <a16:creationId xmlns:a16="http://schemas.microsoft.com/office/drawing/2014/main" id="{457EFF7B-EF47-47B2-948D-C06A8B2D7AF3}"/>
              </a:ext>
            </a:extLst>
          </p:cNvPr>
          <p:cNvSpPr txBox="1">
            <a:spLocks noGrp="1"/>
          </p:cNvSpPr>
          <p:nvPr>
            <p:ph type="sldNum" idx="12"/>
          </p:nvPr>
        </p:nvSpPr>
        <p:spPr>
          <a:xfrm>
            <a:off x="11261558" y="6333135"/>
            <a:ext cx="861012" cy="524800"/>
          </a:xfrm>
          <a:prstGeom prst="rect">
            <a:avLst/>
          </a:prstGeom>
        </p:spPr>
        <p:txBody>
          <a:bodyPr spcFirstLastPara="1" wrap="square" lIns="121900" tIns="121900" rIns="121900" bIns="121900" anchor="t" anchorCtr="0">
            <a:noAutofit/>
          </a:bodyPr>
          <a:lstStyle/>
          <a:p>
            <a:r>
              <a:rPr lang="ar-JO" dirty="0"/>
              <a:t>4</a:t>
            </a:r>
            <a:endParaRPr dirty="0"/>
          </a:p>
        </p:txBody>
      </p:sp>
    </p:spTree>
    <p:extLst>
      <p:ext uri="{BB962C8B-B14F-4D97-AF65-F5344CB8AC3E}">
        <p14:creationId xmlns:p14="http://schemas.microsoft.com/office/powerpoint/2010/main" val="256826382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17" name="Google Shape;85;p13">
            <a:extLst>
              <a:ext uri="{FF2B5EF4-FFF2-40B4-BE49-F238E27FC236}">
                <a16:creationId xmlns:a16="http://schemas.microsoft.com/office/drawing/2014/main" id="{EA35BC92-B2C4-48EB-964A-D8B7FC4D8D23}"/>
              </a:ext>
            </a:extLst>
          </p:cNvPr>
          <p:cNvSpPr/>
          <p:nvPr/>
        </p:nvSpPr>
        <p:spPr>
          <a:xfrm>
            <a:off x="-1" y="6280884"/>
            <a:ext cx="12186103" cy="580800"/>
          </a:xfrm>
          <a:prstGeom prst="rect">
            <a:avLst/>
          </a:prstGeom>
          <a:solidFill>
            <a:srgbClr val="FFCD00"/>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3"/>
          <p:cNvSpPr txBox="1">
            <a:spLocks noGrp="1"/>
          </p:cNvSpPr>
          <p:nvPr>
            <p:ph type="title"/>
          </p:nvPr>
        </p:nvSpPr>
        <p:spPr>
          <a:xfrm>
            <a:off x="1982343" y="1232960"/>
            <a:ext cx="5171200" cy="580800"/>
          </a:xfrm>
          <a:prstGeom prst="rect">
            <a:avLst/>
          </a:prstGeom>
        </p:spPr>
        <p:txBody>
          <a:bodyPr spcFirstLastPara="1" wrap="square" lIns="121900" tIns="121900" rIns="121900" bIns="121900" anchor="ctr" anchorCtr="0">
            <a:noAutofit/>
          </a:bodyPr>
          <a:lstStyle/>
          <a:p>
            <a:r>
              <a:rPr lang="en-US" sz="2800" dirty="0">
                <a:latin typeface="Times New Roman" panose="02020603050405020304" pitchFamily="18" charset="0"/>
                <a:cs typeface="Times New Roman" panose="02020603050405020304" pitchFamily="18" charset="0"/>
              </a:rPr>
              <a:t>Motivation</a:t>
            </a:r>
            <a:endParaRPr sz="2800" dirty="0">
              <a:latin typeface="Times New Roman" panose="02020603050405020304" pitchFamily="18" charset="0"/>
              <a:cs typeface="Times New Roman" panose="02020603050405020304" pitchFamily="18" charset="0"/>
            </a:endParaRPr>
          </a:p>
        </p:txBody>
      </p:sp>
      <p:grpSp>
        <p:nvGrpSpPr>
          <p:cNvPr id="87" name="Google Shape;87;p13"/>
          <p:cNvGrpSpPr/>
          <p:nvPr/>
        </p:nvGrpSpPr>
        <p:grpSpPr>
          <a:xfrm>
            <a:off x="1221945" y="1359667"/>
            <a:ext cx="286167" cy="286167"/>
            <a:chOff x="2594050" y="1631825"/>
            <a:chExt cx="439625" cy="439625"/>
          </a:xfrm>
        </p:grpSpPr>
        <p:sp>
          <p:nvSpPr>
            <p:cNvPr id="88" name="Google Shape;88;p13"/>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 name="Google Shape;89;p13"/>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13"/>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13"/>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13" name="Picture 12">
            <a:extLst>
              <a:ext uri="{FF2B5EF4-FFF2-40B4-BE49-F238E27FC236}">
                <a16:creationId xmlns:a16="http://schemas.microsoft.com/office/drawing/2014/main" id="{CE0A2D52-FBC4-4860-AEF6-A1A5E43B2BAC}"/>
              </a:ext>
            </a:extLst>
          </p:cNvPr>
          <p:cNvPicPr>
            <a:picLocks noChangeAspect="1"/>
          </p:cNvPicPr>
          <p:nvPr/>
        </p:nvPicPr>
        <p:blipFill>
          <a:blip r:embed="rId3"/>
          <a:stretch>
            <a:fillRect/>
          </a:stretch>
        </p:blipFill>
        <p:spPr>
          <a:xfrm>
            <a:off x="157854" y="100885"/>
            <a:ext cx="1069143" cy="1069143"/>
          </a:xfrm>
          <a:prstGeom prst="rect">
            <a:avLst/>
          </a:prstGeom>
        </p:spPr>
      </p:pic>
      <p:sp>
        <p:nvSpPr>
          <p:cNvPr id="3" name="Text Placeholder 2">
            <a:extLst>
              <a:ext uri="{FF2B5EF4-FFF2-40B4-BE49-F238E27FC236}">
                <a16:creationId xmlns:a16="http://schemas.microsoft.com/office/drawing/2014/main" id="{6CF1C4E8-38C9-4230-8AAB-B13FB5562FAA}"/>
              </a:ext>
            </a:extLst>
          </p:cNvPr>
          <p:cNvSpPr>
            <a:spLocks noGrp="1"/>
          </p:cNvSpPr>
          <p:nvPr>
            <p:ph type="body" idx="1"/>
          </p:nvPr>
        </p:nvSpPr>
        <p:spPr>
          <a:xfrm>
            <a:off x="913260" y="1999167"/>
            <a:ext cx="10255371" cy="3606555"/>
          </a:xfrm>
        </p:spPr>
        <p:txBody>
          <a:bodyPr/>
          <a:lstStyle/>
          <a:p>
            <a:pPr algn="just"/>
            <a:r>
              <a:rPr lang="en-US" sz="2400" dirty="0">
                <a:latin typeface="Times New Roman" panose="02020603050405020304" pitchFamily="18" charset="0"/>
                <a:cs typeface="Times New Roman" panose="02020603050405020304" pitchFamily="18" charset="0"/>
              </a:rPr>
              <a:t>Drivers are forced not to stop in isolated or dangerous places to change or inflate the wheels, especially in the Palestinian street, in the presence of settlements surrounding the external roads and the many encroachments on Palestinian vehicles witnessed by the Israeli occupation.</a:t>
            </a:r>
          </a:p>
        </p:txBody>
      </p:sp>
      <p:sp>
        <p:nvSpPr>
          <p:cNvPr id="21" name="Google Shape;416;p36">
            <a:extLst>
              <a:ext uri="{FF2B5EF4-FFF2-40B4-BE49-F238E27FC236}">
                <a16:creationId xmlns:a16="http://schemas.microsoft.com/office/drawing/2014/main" id="{457EFF7B-EF47-47B2-948D-C06A8B2D7AF3}"/>
              </a:ext>
            </a:extLst>
          </p:cNvPr>
          <p:cNvSpPr txBox="1">
            <a:spLocks noGrp="1"/>
          </p:cNvSpPr>
          <p:nvPr>
            <p:ph type="sldNum" idx="12"/>
          </p:nvPr>
        </p:nvSpPr>
        <p:spPr>
          <a:xfrm>
            <a:off x="11261558" y="6333135"/>
            <a:ext cx="861012" cy="524800"/>
          </a:xfrm>
          <a:prstGeom prst="rect">
            <a:avLst/>
          </a:prstGeom>
        </p:spPr>
        <p:txBody>
          <a:bodyPr spcFirstLastPara="1" wrap="square" lIns="121900" tIns="121900" rIns="121900" bIns="121900" anchor="t" anchorCtr="0">
            <a:noAutofit/>
          </a:bodyPr>
          <a:lstStyle/>
          <a:p>
            <a:r>
              <a:rPr lang="ar-JO" dirty="0"/>
              <a:t>5</a:t>
            </a:r>
            <a:endParaRPr dirty="0"/>
          </a:p>
        </p:txBody>
      </p:sp>
      <p:pic>
        <p:nvPicPr>
          <p:cNvPr id="12" name="Content Placeholder 7">
            <a:extLst>
              <a:ext uri="{FF2B5EF4-FFF2-40B4-BE49-F238E27FC236}">
                <a16:creationId xmlns:a16="http://schemas.microsoft.com/office/drawing/2014/main" id="{BBFD0939-2612-4EA9-B9BF-DF0ADAF8B40C}"/>
              </a:ext>
            </a:extLst>
          </p:cNvPr>
          <p:cNvPicPr>
            <a:picLocks noChangeAspect="1"/>
          </p:cNvPicPr>
          <p:nvPr/>
        </p:nvPicPr>
        <p:blipFill>
          <a:blip r:embed="rId4">
            <a:extLst>
              <a:ext uri="{28A0092B-C50C-407E-A947-70E740481C1C}">
                <a14:useLocalDpi xmlns:a14="http://schemas.microsoft.com/office/drawing/2010/main" val="0"/>
              </a:ext>
            </a:extLst>
          </a:blip>
          <a:srcRect t="12382" b="12382"/>
          <a:stretch>
            <a:fillRect/>
          </a:stretch>
        </p:blipFill>
        <p:spPr>
          <a:xfrm>
            <a:off x="2831580" y="3780792"/>
            <a:ext cx="3177913" cy="2430701"/>
          </a:xfrm>
          <a:prstGeom prst="rect">
            <a:avLst/>
          </a:prstGeom>
          <a:noFill/>
          <a:ln>
            <a:noFill/>
          </a:ln>
        </p:spPr>
      </p:pic>
      <p:pic>
        <p:nvPicPr>
          <p:cNvPr id="14" name="Content Placeholder 5">
            <a:extLst>
              <a:ext uri="{FF2B5EF4-FFF2-40B4-BE49-F238E27FC236}">
                <a16:creationId xmlns:a16="http://schemas.microsoft.com/office/drawing/2014/main" id="{6E0AA4FB-42DE-423C-B694-3C02AEC244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6000" y="3786546"/>
            <a:ext cx="3056079" cy="2422573"/>
          </a:xfrm>
          <a:prstGeom prst="rect">
            <a:avLst/>
          </a:prstGeom>
          <a:noFill/>
          <a:ln>
            <a:noFill/>
          </a:ln>
        </p:spPr>
      </p:pic>
    </p:spTree>
    <p:extLst>
      <p:ext uri="{BB962C8B-B14F-4D97-AF65-F5344CB8AC3E}">
        <p14:creationId xmlns:p14="http://schemas.microsoft.com/office/powerpoint/2010/main" val="152540659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anim calcmode="lin" valueType="num">
                                      <p:cBhvr>
                                        <p:cTn id="17" dur="1000" fill="hold"/>
                                        <p:tgtEl>
                                          <p:spTgt spid="14"/>
                                        </p:tgtEl>
                                        <p:attrNameLst>
                                          <p:attrName>ppt_x</p:attrName>
                                        </p:attrNameLst>
                                      </p:cBhvr>
                                      <p:tavLst>
                                        <p:tav tm="0">
                                          <p:val>
                                            <p:strVal val="#ppt_x"/>
                                          </p:val>
                                        </p:tav>
                                        <p:tav tm="100000">
                                          <p:val>
                                            <p:strVal val="#ppt_x"/>
                                          </p:val>
                                        </p:tav>
                                      </p:tavLst>
                                    </p:anim>
                                    <p:anim calcmode="lin" valueType="num">
                                      <p:cBhvr>
                                        <p:cTn id="1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AEEED-E2B7-4008-B39A-AA010FA483FE}"/>
              </a:ext>
            </a:extLst>
          </p:cNvPr>
          <p:cNvSpPr>
            <a:spLocks noGrp="1"/>
          </p:cNvSpPr>
          <p:nvPr>
            <p:ph type="title"/>
          </p:nvPr>
        </p:nvSpPr>
        <p:spPr>
          <a:xfrm>
            <a:off x="1841667" y="1113253"/>
            <a:ext cx="5171200" cy="580800"/>
          </a:xfrm>
        </p:spPr>
        <p:txBody>
          <a:bodyPr/>
          <a:lstStyle/>
          <a:p>
            <a:r>
              <a:rPr lang="en-US" sz="2800" dirty="0">
                <a:latin typeface="Times New Roman" panose="02020603050405020304" pitchFamily="18" charset="0"/>
                <a:cs typeface="Times New Roman" panose="02020603050405020304" pitchFamily="18" charset="0"/>
              </a:rPr>
              <a:t>Literature Review</a:t>
            </a:r>
          </a:p>
        </p:txBody>
      </p:sp>
      <p:sp>
        <p:nvSpPr>
          <p:cNvPr id="5" name="Slide Number Placeholder 4">
            <a:extLst>
              <a:ext uri="{FF2B5EF4-FFF2-40B4-BE49-F238E27FC236}">
                <a16:creationId xmlns:a16="http://schemas.microsoft.com/office/drawing/2014/main" id="{000BF130-1C02-460E-8DB4-7B5252EADD44}"/>
              </a:ext>
            </a:extLst>
          </p:cNvPr>
          <p:cNvSpPr>
            <a:spLocks noGrp="1"/>
          </p:cNvSpPr>
          <p:nvPr>
            <p:ph type="sldNum" idx="12"/>
          </p:nvPr>
        </p:nvSpPr>
        <p:spPr/>
        <p:txBody>
          <a:bodyPr/>
          <a:lstStyle/>
          <a:p>
            <a:fld id="{00000000-1234-1234-1234-123412341234}" type="slidenum">
              <a:rPr lang="en" smtClean="0"/>
              <a:pPr/>
              <a:t>7</a:t>
            </a:fld>
            <a:endParaRPr lang="en"/>
          </a:p>
        </p:txBody>
      </p:sp>
      <p:sp>
        <p:nvSpPr>
          <p:cNvPr id="11" name="Slide Number Placeholder 4">
            <a:extLst>
              <a:ext uri="{FF2B5EF4-FFF2-40B4-BE49-F238E27FC236}">
                <a16:creationId xmlns:a16="http://schemas.microsoft.com/office/drawing/2014/main" id="{874EF8DD-6658-45FF-9EE3-46B2A30D3714}"/>
              </a:ext>
            </a:extLst>
          </p:cNvPr>
          <p:cNvSpPr txBox="1">
            <a:spLocks/>
          </p:cNvSpPr>
          <p:nvPr/>
        </p:nvSpPr>
        <p:spPr>
          <a:xfrm>
            <a:off x="1" y="6333135"/>
            <a:ext cx="12191999" cy="524800"/>
          </a:xfrm>
          <a:prstGeom prst="rect">
            <a:avLst/>
          </a:prstGeom>
          <a:solidFill>
            <a:srgbClr val="FFC000"/>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1pPr>
            <a:lvl2pPr marR="0" lvl="1"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2pPr>
            <a:lvl3pPr marR="0" lvl="2"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3pPr>
            <a:lvl4pPr marR="0" lvl="3"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4pPr>
            <a:lvl5pPr marR="0" lvl="4"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5pPr>
            <a:lvl6pPr marR="0" lvl="5"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6pPr>
            <a:lvl7pPr marR="0" lvl="6"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7pPr>
            <a:lvl8pPr marR="0" lvl="7"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8pPr>
            <a:lvl9pPr marR="0" lvl="8" algn="r" rtl="0">
              <a:lnSpc>
                <a:spcPct val="100000"/>
              </a:lnSpc>
              <a:spcBef>
                <a:spcPts val="0"/>
              </a:spcBef>
              <a:spcAft>
                <a:spcPts val="0"/>
              </a:spcAft>
              <a:buClr>
                <a:srgbClr val="000000"/>
              </a:buClr>
              <a:buFont typeface="Arial"/>
              <a:buNone/>
              <a:defRPr sz="1000" b="0" i="0" u="none" strike="noStrike" cap="none">
                <a:solidFill>
                  <a:srgbClr val="1D1D1B"/>
                </a:solidFill>
                <a:latin typeface="Lora"/>
                <a:ea typeface="Lora"/>
                <a:cs typeface="Lora"/>
                <a:sym typeface="Lora"/>
              </a:defRPr>
            </a:lvl9pPr>
          </a:lstStyle>
          <a:p>
            <a:r>
              <a:rPr lang="ar-JO" sz="1333" kern="0" dirty="0"/>
              <a:t>6</a:t>
            </a:r>
            <a:endParaRPr lang="en" sz="1333" kern="0" dirty="0"/>
          </a:p>
        </p:txBody>
      </p:sp>
      <p:sp>
        <p:nvSpPr>
          <p:cNvPr id="4" name="Text Placeholder 3"/>
          <p:cNvSpPr>
            <a:spLocks noGrp="1"/>
          </p:cNvSpPr>
          <p:nvPr>
            <p:ph type="body" idx="1"/>
          </p:nvPr>
        </p:nvSpPr>
        <p:spPr>
          <a:xfrm>
            <a:off x="1841667" y="1847424"/>
            <a:ext cx="9250543" cy="4308000"/>
          </a:xfrm>
        </p:spPr>
        <p:txBody>
          <a:bodyPr/>
          <a:lstStyle/>
          <a:p>
            <a:pPr algn="just"/>
            <a:r>
              <a:rPr lang="en-US" sz="2400" b="1" dirty="0">
                <a:latin typeface="Times New Roman" panose="02020603050405020304" pitchFamily="18" charset="0"/>
                <a:cs typeface="Times New Roman" panose="02020603050405020304" pitchFamily="18" charset="0"/>
              </a:rPr>
              <a:t>40 research papers </a:t>
            </a:r>
            <a:r>
              <a:rPr lang="en-US" sz="2400" dirty="0">
                <a:latin typeface="Times New Roman" panose="02020603050405020304" pitchFamily="18" charset="0"/>
                <a:cs typeface="Times New Roman" panose="02020603050405020304" pitchFamily="18" charset="0"/>
              </a:rPr>
              <a:t>and scientific </a:t>
            </a:r>
            <a:r>
              <a:rPr lang="en-US" sz="2400" dirty="0">
                <a:latin typeface="Times New Roman" panose="02020603050405020304" pitchFamily="18" charset="0"/>
                <a:cs typeface="+mj-cs"/>
              </a:rPr>
              <a:t>articles from </a:t>
            </a:r>
            <a:r>
              <a:rPr lang="en-US" sz="2400" b="1" dirty="0">
                <a:latin typeface="Times New Roman" panose="02020603050405020304" pitchFamily="18" charset="0"/>
                <a:cs typeface="+mj-cs"/>
              </a:rPr>
              <a:t>1964-2019</a:t>
            </a:r>
            <a:r>
              <a:rPr lang="en-US" sz="2400" dirty="0">
                <a:latin typeface="Times New Roman" panose="02020603050405020304" pitchFamily="18" charset="0"/>
                <a:cs typeface="+mj-cs"/>
              </a:rPr>
              <a:t> on this topic have been read and discussed.</a:t>
            </a:r>
          </a:p>
          <a:p>
            <a:pPr algn="just"/>
            <a:endParaRPr lang="en-US" sz="2400" dirty="0">
              <a:latin typeface="Times New Roman" panose="02020603050405020304" pitchFamily="18" charset="0"/>
              <a:cs typeface="+mj-cs"/>
            </a:endParaRPr>
          </a:p>
          <a:p>
            <a:pPr algn="just"/>
            <a:r>
              <a:rPr lang="en-US" sz="2400" dirty="0">
                <a:latin typeface="Times New Roman" panose="02020603050405020304" pitchFamily="18" charset="0"/>
                <a:cs typeface="+mj-cs"/>
              </a:rPr>
              <a:t>Most of the research papers focused on </a:t>
            </a:r>
            <a:r>
              <a:rPr lang="en-US" sz="2400" b="1" dirty="0">
                <a:latin typeface="Times New Roman" panose="02020603050405020304" pitchFamily="18" charset="0"/>
                <a:cs typeface="+mj-cs"/>
              </a:rPr>
              <a:t>big cars </a:t>
            </a:r>
            <a:r>
              <a:rPr lang="en-US" sz="2400" dirty="0">
                <a:latin typeface="Times New Roman" panose="02020603050405020304" pitchFamily="18" charset="0"/>
                <a:cs typeface="+mj-cs"/>
              </a:rPr>
              <a:t>like tractor and trucks.</a:t>
            </a:r>
          </a:p>
          <a:p>
            <a:pPr marL="135463" indent="0" algn="just">
              <a:buNone/>
            </a:pPr>
            <a:endParaRPr lang="en-US" sz="2400" dirty="0">
              <a:latin typeface="Times New Roman" panose="02020603050405020304" pitchFamily="18" charset="0"/>
              <a:cs typeface="Times New Roman" panose="02020603050405020304" pitchFamily="18" charset="0"/>
            </a:endParaRPr>
          </a:p>
          <a:p>
            <a:pPr marL="135463" indent="0" algn="just">
              <a:buNone/>
            </a:pPr>
            <a:endParaRPr lang="en-US" sz="24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CE0A2D52-FBC4-4860-AEF6-A1A5E43B2BAC}"/>
              </a:ext>
            </a:extLst>
          </p:cNvPr>
          <p:cNvPicPr>
            <a:picLocks noChangeAspect="1"/>
          </p:cNvPicPr>
          <p:nvPr/>
        </p:nvPicPr>
        <p:blipFill>
          <a:blip r:embed="rId2"/>
          <a:stretch>
            <a:fillRect/>
          </a:stretch>
        </p:blipFill>
        <p:spPr>
          <a:xfrm>
            <a:off x="157854" y="100885"/>
            <a:ext cx="1069143" cy="1069143"/>
          </a:xfrm>
          <a:prstGeom prst="rect">
            <a:avLst/>
          </a:prstGeom>
        </p:spPr>
      </p:pic>
      <p:grpSp>
        <p:nvGrpSpPr>
          <p:cNvPr id="10" name="Google Shape;87;p13"/>
          <p:cNvGrpSpPr/>
          <p:nvPr/>
        </p:nvGrpSpPr>
        <p:grpSpPr>
          <a:xfrm>
            <a:off x="1221945" y="1359667"/>
            <a:ext cx="286167" cy="286167"/>
            <a:chOff x="2594050" y="1631825"/>
            <a:chExt cx="439625" cy="439625"/>
          </a:xfrm>
        </p:grpSpPr>
        <p:sp>
          <p:nvSpPr>
            <p:cNvPr id="12" name="Google Shape;88;p13"/>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89;p13"/>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90;p13"/>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91;p13"/>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71297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BA562-8703-46CF-A60E-0A6588FB3A4E}"/>
              </a:ext>
            </a:extLst>
          </p:cNvPr>
          <p:cNvSpPr>
            <a:spLocks noGrp="1"/>
          </p:cNvSpPr>
          <p:nvPr>
            <p:ph type="title"/>
          </p:nvPr>
        </p:nvSpPr>
        <p:spPr>
          <a:xfrm>
            <a:off x="1841666" y="1230224"/>
            <a:ext cx="5403195" cy="580800"/>
          </a:xfrm>
        </p:spPr>
        <p:txBody>
          <a:bodyPr/>
          <a:lstStyle/>
          <a:p>
            <a:r>
              <a:rPr lang="en-US" sz="2800" dirty="0">
                <a:latin typeface="Times New Roman" panose="02020603050405020304" pitchFamily="18" charset="0"/>
                <a:cs typeface="Times New Roman" panose="02020603050405020304" pitchFamily="18" charset="0"/>
              </a:rPr>
              <a:t>Mechanical and Electrical Design</a:t>
            </a:r>
            <a:endParaRPr lang="en-US" sz="2800" dirty="0"/>
          </a:p>
        </p:txBody>
      </p:sp>
      <p:sp>
        <p:nvSpPr>
          <p:cNvPr id="3" name="Text Placeholder 2">
            <a:extLst>
              <a:ext uri="{FF2B5EF4-FFF2-40B4-BE49-F238E27FC236}">
                <a16:creationId xmlns:a16="http://schemas.microsoft.com/office/drawing/2014/main" id="{DBDCA233-9839-45DD-8BFB-AF169F7C7A3B}"/>
              </a:ext>
            </a:extLst>
          </p:cNvPr>
          <p:cNvSpPr>
            <a:spLocks noGrp="1"/>
          </p:cNvSpPr>
          <p:nvPr>
            <p:ph type="body" idx="1"/>
          </p:nvPr>
        </p:nvSpPr>
        <p:spPr>
          <a:xfrm>
            <a:off x="737191" y="1984745"/>
            <a:ext cx="10320669" cy="4481523"/>
          </a:xfrm>
        </p:spPr>
        <p:txBody>
          <a:bodyPr/>
          <a:lstStyle/>
          <a:p>
            <a:pPr marL="135463" indent="0">
              <a:buNone/>
            </a:pPr>
            <a:endParaRPr lang="en-US" dirty="0"/>
          </a:p>
          <a:p>
            <a:pPr marL="135463" indent="0">
              <a:buNone/>
            </a:pPr>
            <a:endParaRPr lang="en-US" dirty="0"/>
          </a:p>
        </p:txBody>
      </p:sp>
      <p:sp>
        <p:nvSpPr>
          <p:cNvPr id="5" name="Slide Number Placeholder 4">
            <a:extLst>
              <a:ext uri="{FF2B5EF4-FFF2-40B4-BE49-F238E27FC236}">
                <a16:creationId xmlns:a16="http://schemas.microsoft.com/office/drawing/2014/main" id="{FD7B5D04-216C-4879-973D-CB313D7A8BDB}"/>
              </a:ext>
            </a:extLst>
          </p:cNvPr>
          <p:cNvSpPr>
            <a:spLocks noGrp="1"/>
          </p:cNvSpPr>
          <p:nvPr>
            <p:ph type="sldNum" idx="12"/>
          </p:nvPr>
        </p:nvSpPr>
        <p:spPr/>
        <p:txBody>
          <a:bodyPr/>
          <a:lstStyle/>
          <a:p>
            <a:fld id="{00000000-1234-1234-1234-123412341234}" type="slidenum">
              <a:rPr lang="en" smtClean="0"/>
              <a:pPr/>
              <a:t>8</a:t>
            </a:fld>
            <a:endParaRPr lang="en" dirty="0"/>
          </a:p>
        </p:txBody>
      </p:sp>
      <p:sp>
        <p:nvSpPr>
          <p:cNvPr id="6" name="Subtitle 2"/>
          <p:cNvSpPr txBox="1">
            <a:spLocks/>
          </p:cNvSpPr>
          <p:nvPr/>
        </p:nvSpPr>
        <p:spPr>
          <a:xfrm>
            <a:off x="197944" y="1984746"/>
            <a:ext cx="11399163" cy="5473695"/>
          </a:xfrm>
          <a:prstGeom prst="rect">
            <a:avLst/>
          </a:prstGeom>
          <a:noFill/>
          <a:ln>
            <a:noFill/>
          </a:ln>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4pPr>
            <a:lvl5pPr marL="2286000" marR="0" lvl="4"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5pPr>
            <a:lvl6pPr marL="2743200" marR="0" lvl="5"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6pPr>
            <a:lvl7pPr marL="3200400" marR="0" lvl="6"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7pPr>
            <a:lvl8pPr marL="3657600" marR="0" lvl="7"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8pPr>
            <a:lvl9pPr marL="4114800" marR="0" lvl="8"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9pPr>
          </a:lstStyle>
          <a:p>
            <a:pPr marL="457189" indent="-457189" algn="just">
              <a:buFont typeface="Wingdings" panose="05000000000000000000" pitchFamily="2" charset="2"/>
              <a:buChar char="Ø"/>
            </a:pPr>
            <a:endParaRPr lang="en-GB" sz="2667" kern="0" dirty="0">
              <a:latin typeface="Times New Roman" panose="02020603050405020304" pitchFamily="18" charset="0"/>
              <a:cs typeface="Times New Roman" panose="02020603050405020304" pitchFamily="18" charset="0"/>
            </a:endParaRPr>
          </a:p>
          <a:p>
            <a:pPr marL="457189" indent="-457189" algn="just">
              <a:buFont typeface="Wingdings" panose="05000000000000000000" pitchFamily="2" charset="2"/>
              <a:buChar char="Ø"/>
            </a:pPr>
            <a:r>
              <a:rPr lang="en-GB" sz="2667" kern="0" dirty="0">
                <a:latin typeface="Times New Roman" panose="02020603050405020304" pitchFamily="18" charset="0"/>
                <a:cs typeface="Times New Roman" panose="02020603050405020304" pitchFamily="18" charset="0"/>
              </a:rPr>
              <a:t>In this project, both mechanical and electrical design done in a method easy to apply in future cars according to ATIS components that can be fit inside the car without the need for large space.</a:t>
            </a:r>
          </a:p>
          <a:p>
            <a:pPr algn="just"/>
            <a:endParaRPr lang="en-US" sz="2667" kern="0" dirty="0">
              <a:latin typeface="Times New Roman" panose="02020603050405020304" pitchFamily="18" charset="0"/>
              <a:cs typeface="Times New Roman" panose="02020603050405020304" pitchFamily="18" charset="0"/>
            </a:endParaRPr>
          </a:p>
          <a:p>
            <a:pPr marL="457189" indent="-457189" algn="just">
              <a:buFont typeface="Wingdings" panose="05000000000000000000" pitchFamily="2" charset="2"/>
              <a:buChar char="Ø"/>
            </a:pPr>
            <a:r>
              <a:rPr lang="en-GB" sz="2667" kern="0" dirty="0">
                <a:latin typeface="Times New Roman" panose="02020603050405020304" pitchFamily="18" charset="0"/>
                <a:cs typeface="Times New Roman" panose="02020603050405020304" pitchFamily="18" charset="0"/>
              </a:rPr>
              <a:t>All parts for both designs(mechanical and electrical)  selected to make the system able to reach reference set points without overloading the system and to achieve high performance.  </a:t>
            </a:r>
          </a:p>
        </p:txBody>
      </p:sp>
      <p:pic>
        <p:nvPicPr>
          <p:cNvPr id="7" name="Picture 6">
            <a:extLst>
              <a:ext uri="{FF2B5EF4-FFF2-40B4-BE49-F238E27FC236}">
                <a16:creationId xmlns:a16="http://schemas.microsoft.com/office/drawing/2014/main" id="{C64CFEF6-67EC-4D54-913F-92A334257ED7}"/>
              </a:ext>
            </a:extLst>
          </p:cNvPr>
          <p:cNvPicPr>
            <a:picLocks noChangeAspect="1"/>
          </p:cNvPicPr>
          <p:nvPr/>
        </p:nvPicPr>
        <p:blipFill>
          <a:blip r:embed="rId2"/>
          <a:stretch>
            <a:fillRect/>
          </a:stretch>
        </p:blipFill>
        <p:spPr>
          <a:xfrm>
            <a:off x="269074" y="73095"/>
            <a:ext cx="1069143" cy="1069143"/>
          </a:xfrm>
          <a:prstGeom prst="rect">
            <a:avLst/>
          </a:prstGeom>
        </p:spPr>
      </p:pic>
    </p:spTree>
    <p:extLst>
      <p:ext uri="{BB962C8B-B14F-4D97-AF65-F5344CB8AC3E}">
        <p14:creationId xmlns:p14="http://schemas.microsoft.com/office/powerpoint/2010/main" val="4079467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6C8F6-D7D6-4658-871C-65671985FABE}"/>
              </a:ext>
            </a:extLst>
          </p:cNvPr>
          <p:cNvSpPr>
            <a:spLocks noGrp="1"/>
          </p:cNvSpPr>
          <p:nvPr>
            <p:ph type="title"/>
          </p:nvPr>
        </p:nvSpPr>
        <p:spPr/>
        <p:txBody>
          <a:bodyPr/>
          <a:lstStyle/>
          <a:p>
            <a:r>
              <a:rPr lang="en-US" sz="2800" dirty="0">
                <a:latin typeface="Times New Roman" panose="02020603050405020304" pitchFamily="18" charset="0"/>
                <a:cs typeface="Times New Roman" panose="02020603050405020304" pitchFamily="18" charset="0"/>
              </a:rPr>
              <a:t>Mechanical design </a:t>
            </a:r>
          </a:p>
        </p:txBody>
      </p:sp>
      <p:sp>
        <p:nvSpPr>
          <p:cNvPr id="4" name="Content Placeholder 2"/>
          <p:cNvSpPr txBox="1">
            <a:spLocks/>
          </p:cNvSpPr>
          <p:nvPr/>
        </p:nvSpPr>
        <p:spPr>
          <a:xfrm>
            <a:off x="457200" y="2017242"/>
            <a:ext cx="9814560" cy="5907559"/>
          </a:xfrm>
          <a:prstGeom prst="rect">
            <a:avLst/>
          </a:prstGeom>
          <a:noFill/>
          <a:ln>
            <a:noFill/>
          </a:ln>
        </p:spPr>
        <p:txBody>
          <a:bodyPr spcFirstLastPara="1" wrap="square" lIns="121900" tIns="121900" rIns="121900" bIns="121900" anchor="t" anchorCtr="0">
            <a:normAutofit fontScale="32500" lnSpcReduction="20000"/>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4pPr>
            <a:lvl5pPr marL="2286000" marR="0" lvl="4"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5pPr>
            <a:lvl6pPr marL="2743200" marR="0" lvl="5"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6pPr>
            <a:lvl7pPr marL="3200400" marR="0" lvl="6"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7pPr>
            <a:lvl8pPr marL="3657600" marR="0" lvl="7"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8pPr>
            <a:lvl9pPr marL="4114800" marR="0" lvl="8"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9pPr>
          </a:lstStyle>
          <a:p>
            <a:pPr marL="0" indent="0" algn="just">
              <a:lnSpc>
                <a:spcPct val="120000"/>
              </a:lnSpc>
              <a:buNone/>
            </a:pPr>
            <a:r>
              <a:rPr lang="en-GB" sz="8266" kern="0" dirty="0">
                <a:latin typeface="Times New Roman" panose="02020603050405020304" pitchFamily="18" charset="0"/>
                <a:cs typeface="Times New Roman" panose="02020603050405020304" pitchFamily="18" charset="0"/>
              </a:rPr>
              <a:t>The Work Bench: it consists of a steel frame with </a:t>
            </a:r>
          </a:p>
          <a:p>
            <a:pPr marL="0" indent="0" algn="just">
              <a:lnSpc>
                <a:spcPct val="120000"/>
              </a:lnSpc>
              <a:buNone/>
            </a:pPr>
            <a:r>
              <a:rPr lang="en-GB" sz="8266" kern="0" dirty="0">
                <a:latin typeface="Times New Roman" panose="02020603050405020304" pitchFamily="18" charset="0"/>
                <a:cs typeface="Times New Roman" panose="02020603050405020304" pitchFamily="18" charset="0"/>
              </a:rPr>
              <a:t>sheet Iron and car wheel bearing, and it has </a:t>
            </a:r>
          </a:p>
          <a:p>
            <a:pPr marL="0" indent="0" algn="just">
              <a:lnSpc>
                <a:spcPct val="120000"/>
              </a:lnSpc>
              <a:buNone/>
            </a:pPr>
            <a:r>
              <a:rPr lang="en-GB" sz="8266" kern="0" dirty="0">
                <a:latin typeface="Times New Roman" panose="02020603050405020304" pitchFamily="18" charset="0"/>
                <a:cs typeface="Times New Roman" panose="02020603050405020304" pitchFamily="18" charset="0"/>
              </a:rPr>
              <a:t>enough size to hold the wheel and all</a:t>
            </a:r>
          </a:p>
          <a:p>
            <a:pPr marL="0" indent="0" algn="just">
              <a:lnSpc>
                <a:spcPct val="120000"/>
              </a:lnSpc>
              <a:buNone/>
            </a:pPr>
            <a:r>
              <a:rPr lang="en-GB" sz="8266" kern="0" dirty="0">
                <a:latin typeface="Times New Roman" panose="02020603050405020304" pitchFamily="18" charset="0"/>
                <a:cs typeface="Times New Roman" panose="02020603050405020304" pitchFamily="18" charset="0"/>
              </a:rPr>
              <a:t> system components.</a:t>
            </a:r>
            <a:endParaRPr lang="en-US" sz="8266" kern="0" dirty="0">
              <a:latin typeface="Times New Roman" panose="02020603050405020304" pitchFamily="18" charset="0"/>
              <a:cs typeface="Times New Roman" panose="02020603050405020304" pitchFamily="18" charset="0"/>
            </a:endParaRPr>
          </a:p>
          <a:p>
            <a:pPr marL="0" indent="0">
              <a:lnSpc>
                <a:spcPct val="160000"/>
              </a:lnSpc>
              <a:buNone/>
            </a:pPr>
            <a:r>
              <a:rPr lang="en-US" sz="8266" kern="0" dirty="0">
                <a:latin typeface="Times New Roman" panose="02020603050405020304" pitchFamily="18" charset="0"/>
                <a:cs typeface="Times New Roman" panose="02020603050405020304" pitchFamily="18" charset="0"/>
              </a:rPr>
              <a:t>Mechanical components:</a:t>
            </a:r>
          </a:p>
          <a:p>
            <a:pPr marL="0" indent="0">
              <a:lnSpc>
                <a:spcPct val="110000"/>
              </a:lnSpc>
              <a:buNone/>
            </a:pPr>
            <a:r>
              <a:rPr lang="en-US" sz="8266" kern="0" dirty="0">
                <a:latin typeface="Times New Roman" panose="02020603050405020304" pitchFamily="18" charset="0"/>
                <a:cs typeface="Times New Roman" panose="02020603050405020304" pitchFamily="18" charset="0"/>
              </a:rPr>
              <a:t>1. Air compressor   2. car wheel bearing </a:t>
            </a:r>
          </a:p>
          <a:p>
            <a:pPr marL="0" indent="0">
              <a:buNone/>
            </a:pPr>
            <a:r>
              <a:rPr lang="en-US" sz="8266" kern="0" dirty="0">
                <a:latin typeface="Times New Roman" panose="02020603050405020304" pitchFamily="18" charset="0"/>
                <a:cs typeface="Times New Roman" panose="02020603050405020304" pitchFamily="18" charset="0"/>
              </a:rPr>
              <a:t>3. Air check valve   3. tubes and fittings</a:t>
            </a:r>
          </a:p>
          <a:p>
            <a:pPr marL="0" indent="0">
              <a:buNone/>
            </a:pPr>
            <a:r>
              <a:rPr lang="en-US" sz="8266" kern="0" dirty="0">
                <a:latin typeface="Times New Roman" panose="02020603050405020304" pitchFamily="18" charset="0"/>
                <a:cs typeface="Times New Roman" panose="02020603050405020304" pitchFamily="18" charset="0"/>
              </a:rPr>
              <a:t>5. Manual air valves   6. rotary joint</a:t>
            </a:r>
          </a:p>
          <a:p>
            <a:pPr>
              <a:buFont typeface="Wingdings" panose="05000000000000000000" pitchFamily="2" charset="2"/>
              <a:buChar char="§"/>
            </a:pPr>
            <a:endParaRPr lang="en-US" sz="8266" kern="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667" kern="0" dirty="0"/>
          </a:p>
          <a:p>
            <a:pPr>
              <a:buFont typeface="Wingdings" panose="05000000000000000000" pitchFamily="2" charset="2"/>
              <a:buChar char="§"/>
            </a:pPr>
            <a:endParaRPr lang="en-US" sz="2667" kern="0" dirty="0"/>
          </a:p>
          <a:p>
            <a:pPr>
              <a:buFont typeface="Wingdings" panose="05000000000000000000" pitchFamily="2" charset="2"/>
              <a:buChar char="§"/>
            </a:pPr>
            <a:endParaRPr lang="en-US" sz="2667" kern="0" dirty="0"/>
          </a:p>
          <a:p>
            <a:pPr marL="0" indent="0">
              <a:buNone/>
            </a:pPr>
            <a:r>
              <a:rPr lang="en-US" sz="2667" kern="0" dirty="0"/>
              <a:t>                                                                                                    </a:t>
            </a:r>
          </a:p>
        </p:txBody>
      </p:sp>
      <p:pic>
        <p:nvPicPr>
          <p:cNvPr id="3" name="Picture 2"/>
          <p:cNvPicPr>
            <a:picLocks noChangeAspect="1"/>
          </p:cNvPicPr>
          <p:nvPr/>
        </p:nvPicPr>
        <p:blipFill>
          <a:blip r:embed="rId2"/>
          <a:srcRect/>
          <a:stretch/>
        </p:blipFill>
        <p:spPr>
          <a:xfrm>
            <a:off x="6527800" y="2643251"/>
            <a:ext cx="5366201" cy="3418108"/>
          </a:xfrm>
          <a:prstGeom prst="rect">
            <a:avLst/>
          </a:prstGeom>
        </p:spPr>
      </p:pic>
      <p:pic>
        <p:nvPicPr>
          <p:cNvPr id="7" name="Picture 6">
            <a:extLst>
              <a:ext uri="{FF2B5EF4-FFF2-40B4-BE49-F238E27FC236}">
                <a16:creationId xmlns:a16="http://schemas.microsoft.com/office/drawing/2014/main" id="{C64CFEF6-67EC-4D54-913F-92A334257ED7}"/>
              </a:ext>
            </a:extLst>
          </p:cNvPr>
          <p:cNvPicPr>
            <a:picLocks noChangeAspect="1"/>
          </p:cNvPicPr>
          <p:nvPr/>
        </p:nvPicPr>
        <p:blipFill>
          <a:blip r:embed="rId3"/>
          <a:stretch>
            <a:fillRect/>
          </a:stretch>
        </p:blipFill>
        <p:spPr>
          <a:xfrm>
            <a:off x="269074" y="73095"/>
            <a:ext cx="1069143" cy="1069143"/>
          </a:xfrm>
          <a:prstGeom prst="rect">
            <a:avLst/>
          </a:prstGeom>
        </p:spPr>
      </p:pic>
      <p:sp>
        <p:nvSpPr>
          <p:cNvPr id="5" name="Rectangle 4"/>
          <p:cNvSpPr/>
          <p:nvPr/>
        </p:nvSpPr>
        <p:spPr>
          <a:xfrm>
            <a:off x="11425947" y="6339226"/>
            <a:ext cx="312906" cy="369332"/>
          </a:xfrm>
          <a:prstGeom prst="rect">
            <a:avLst/>
          </a:prstGeom>
        </p:spPr>
        <p:txBody>
          <a:bodyPr wrap="none">
            <a:spAutoFit/>
          </a:bodyPr>
          <a:lstStyle/>
          <a:p>
            <a:r>
              <a:rPr lang="ar-JO" dirty="0"/>
              <a:t>8</a:t>
            </a:r>
            <a:endParaRPr lang="en-US" dirty="0"/>
          </a:p>
        </p:txBody>
      </p:sp>
    </p:spTree>
    <p:extLst>
      <p:ext uri="{BB962C8B-B14F-4D97-AF65-F5344CB8AC3E}">
        <p14:creationId xmlns:p14="http://schemas.microsoft.com/office/powerpoint/2010/main" val="26019367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78803313_Multi-color process flowchart graphic_RVA_v3" id="{8434BD02-1371-401A-AE11-8E5B0EEB6427}" vid="{F4F2A3D0-0AFA-4F8E-8401-94380D4A90C2}"/>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io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68A85457-FF57-4C11-A0CE-11F42D4259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3467FB-96B6-4A34-B49D-CD420154F9C6}">
  <ds:schemaRefs>
    <ds:schemaRef ds:uri="http://schemas.microsoft.com/sharepoint/v3/contenttype/forms"/>
  </ds:schemaRefs>
</ds:datastoreItem>
</file>

<file path=customXml/itemProps3.xml><?xml version="1.0" encoding="utf-8"?>
<ds:datastoreItem xmlns:ds="http://schemas.openxmlformats.org/officeDocument/2006/customXml" ds:itemID="{5F926245-28B4-474F-A5F8-273F5E7B4E71}">
  <ds:schemaRefs>
    <ds:schemaRef ds:uri="http://schemas.microsoft.com/office/infopath/2007/PartnerControls"/>
    <ds:schemaRef ds:uri="http://schemas.microsoft.com/office/2006/metadata/properties"/>
    <ds:schemaRef ds:uri="http://purl.org/dc/terms/"/>
    <ds:schemaRef ds:uri="http://purl.org/dc/dcmitype/"/>
    <ds:schemaRef ds:uri="http://www.w3.org/XML/1998/namespace"/>
    <ds:schemaRef ds:uri="http://schemas.microsoft.com/office/2006/documentManagement/types"/>
    <ds:schemaRef ds:uri="http://schemas.openxmlformats.org/package/2006/metadata/core-properties"/>
    <ds:schemaRef ds:uri="16c05727-aa75-4e4a-9b5f-8a80a1165891"/>
    <ds:schemaRef ds:uri="71af3243-3dd4-4a8d-8c0d-dd76da1f02a5"/>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Multi-color process flowchart graphic</Template>
  <TotalTime>0</TotalTime>
  <Words>3372</Words>
  <Application>Microsoft Office PowerPoint</Application>
  <PresentationFormat>Widescreen</PresentationFormat>
  <Paragraphs>361</Paragraphs>
  <Slides>27</Slides>
  <Notes>5</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27</vt:i4>
      </vt:variant>
    </vt:vector>
  </HeadingPairs>
  <TitlesOfParts>
    <vt:vector size="38" baseType="lpstr">
      <vt:lpstr>Arial</vt:lpstr>
      <vt:lpstr>Calibri</vt:lpstr>
      <vt:lpstr>Calibri Light</vt:lpstr>
      <vt:lpstr>Lora</vt:lpstr>
      <vt:lpstr>Quattrocento Sans</vt:lpstr>
      <vt:lpstr>Times New Roman</vt:lpstr>
      <vt:lpstr>Wingdings</vt:lpstr>
      <vt:lpstr>Office Theme</vt:lpstr>
      <vt:lpstr>1_Office Theme</vt:lpstr>
      <vt:lpstr>Viola template</vt:lpstr>
      <vt:lpstr>2_Office Theme</vt:lpstr>
      <vt:lpstr>PowerPoint Presentation</vt:lpstr>
      <vt:lpstr>PowerPoint Presentation</vt:lpstr>
      <vt:lpstr>Contents </vt:lpstr>
      <vt:lpstr>Introduction</vt:lpstr>
      <vt:lpstr>Motivation</vt:lpstr>
      <vt:lpstr>Motivation</vt:lpstr>
      <vt:lpstr>Literature Review</vt:lpstr>
      <vt:lpstr>Mechanical and Electrical Design</vt:lpstr>
      <vt:lpstr>Mechanical design </vt:lpstr>
      <vt:lpstr>Mechanical design </vt:lpstr>
      <vt:lpstr>Electrical design</vt:lpstr>
      <vt:lpstr>Electrical design</vt:lpstr>
      <vt:lpstr>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ATIS System</vt:lpstr>
      <vt:lpstr>Experimental Results</vt:lpstr>
      <vt:lpstr>Conclusion </vt:lpstr>
      <vt:lpstr>Future Scope</vt:lpstr>
      <vt:lpstr>PowerPoint Presentation</vt:lpstr>
      <vt:lpstr>PowerPoint Presentation</vt:lpstr>
      <vt:lpstr>Thanks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2020-12-22T11:07:54Z</dcterms:created>
  <dcterms:modified xsi:type="dcterms:W3CDTF">2021-01-02T15:46:48Z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