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78" r:id="rId5"/>
    <p:sldId id="257" r:id="rId6"/>
    <p:sldId id="276" r:id="rId7"/>
    <p:sldId id="277" r:id="rId8"/>
    <p:sldId id="258" r:id="rId9"/>
    <p:sldId id="279" r:id="rId10"/>
    <p:sldId id="267" r:id="rId11"/>
    <p:sldId id="266" r:id="rId12"/>
    <p:sldId id="269" r:id="rId13"/>
    <p:sldId id="270" r:id="rId14"/>
    <p:sldId id="286" r:id="rId15"/>
    <p:sldId id="282" r:id="rId16"/>
    <p:sldId id="283" r:id="rId17"/>
    <p:sldId id="272" r:id="rId18"/>
    <p:sldId id="284" r:id="rId19"/>
    <p:sldId id="273" r:id="rId20"/>
    <p:sldId id="281" r:id="rId21"/>
    <p:sldId id="259" r:id="rId22"/>
    <p:sldId id="262" r:id="rId23"/>
    <p:sldId id="263" r:id="rId24"/>
    <p:sldId id="264" r:id="rId25"/>
    <p:sldId id="265" r:id="rId26"/>
    <p:sldId id="268" r:id="rId27"/>
    <p:sldId id="271" r:id="rId28"/>
    <p:sldId id="274" r:id="rId29"/>
    <p:sldId id="275" r:id="rId30"/>
    <p:sldId id="285" r:id="rId31"/>
    <p:sldId id="28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4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82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63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13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3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99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4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9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3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71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5920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82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0172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7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50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21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0B282-3534-4B92-BA8A-B8494128A85C}" type="datetimeFigureOut">
              <a:rPr lang="en-US" smtClean="0"/>
              <a:t>5/14/2015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CD53715-DA00-4671-8EA1-DD6AF40D7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09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fif"/><Relationship Id="rId5" Type="http://schemas.openxmlformats.org/officeDocument/2006/relationships/image" Target="../media/image7.jfif"/><Relationship Id="rId4" Type="http://schemas.openxmlformats.org/officeDocument/2006/relationships/image" Target="../media/image6.jf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Hyperactive Kids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326286"/>
            <a:ext cx="7766936" cy="2203303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Supervisor: Dr. </a:t>
            </a:r>
            <a:r>
              <a:rPr lang="en-US" sz="2400" dirty="0" err="1" smtClean="0">
                <a:solidFill>
                  <a:schemeClr val="tx1"/>
                </a:solidFill>
              </a:rPr>
              <a:t>Luai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Malhis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Prepared by: Sora Abu Nasser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                    </a:t>
            </a:r>
            <a:r>
              <a:rPr lang="en-US" sz="2400" dirty="0" err="1" smtClean="0">
                <a:solidFill>
                  <a:schemeClr val="tx1"/>
                </a:solidFill>
              </a:rPr>
              <a:t>Ansam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Soliman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21476" y="834874"/>
            <a:ext cx="65338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chemeClr val="accent1"/>
                </a:solidFill>
                <a:latin typeface="Andalus" pitchFamily="18" charset="-78"/>
                <a:cs typeface="Andalus" pitchFamily="18" charset="-78"/>
              </a:rPr>
              <a:t>Software Graduation</a:t>
            </a:r>
            <a:br>
              <a:rPr lang="en-US" sz="5400" dirty="0" smtClean="0">
                <a:solidFill>
                  <a:schemeClr val="accent1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5400" dirty="0" smtClean="0">
                <a:solidFill>
                  <a:schemeClr val="accent1"/>
                </a:solidFill>
                <a:latin typeface="Andalus" pitchFamily="18" charset="-78"/>
                <a:cs typeface="Andalus" pitchFamily="18" charset="-78"/>
              </a:rPr>
              <a:t> Project 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9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01" y="609600"/>
            <a:ext cx="9160038" cy="5482107"/>
          </a:xfrm>
        </p:spPr>
      </p:pic>
    </p:spTree>
    <p:extLst>
      <p:ext uri="{BB962C8B-B14F-4D97-AF65-F5344CB8AC3E}">
        <p14:creationId xmlns:p14="http://schemas.microsoft.com/office/powerpoint/2010/main" val="350642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Outlet</a:t>
            </a:r>
            <a:r>
              <a:rPr lang="en-US" dirty="0"/>
              <a:t>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87102"/>
            <a:ext cx="8596668" cy="3880773"/>
          </a:xfrm>
        </p:spPr>
        <p:txBody>
          <a:bodyPr>
            <a:noAutofit/>
          </a:bodyPr>
          <a:lstStyle/>
          <a:p>
            <a:r>
              <a:rPr lang="en-US" sz="2800" dirty="0" smtClean="0"/>
              <a:t>Introduction about ADHD</a:t>
            </a:r>
          </a:p>
          <a:p>
            <a:r>
              <a:rPr lang="en-US" sz="2800" dirty="0" smtClean="0"/>
              <a:t>Signs of ADHD </a:t>
            </a:r>
          </a:p>
          <a:p>
            <a:r>
              <a:rPr lang="en-US" sz="2800" dirty="0" smtClean="0"/>
              <a:t>Diagnosis for ADHD</a:t>
            </a:r>
          </a:p>
          <a:p>
            <a:r>
              <a:rPr lang="en-US" sz="2800" dirty="0" smtClean="0"/>
              <a:t>Design</a:t>
            </a:r>
          </a:p>
          <a:p>
            <a:r>
              <a:rPr lang="en-US" sz="2800" dirty="0" smtClean="0"/>
              <a:t>Challenges</a:t>
            </a:r>
          </a:p>
          <a:p>
            <a:r>
              <a:rPr lang="en-US" sz="2800" dirty="0" smtClean="0"/>
              <a:t>Future work</a:t>
            </a:r>
          </a:p>
          <a:p>
            <a:r>
              <a:rPr lang="en-US" sz="2800" dirty="0" smtClean="0"/>
              <a:t>Conclusion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356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/>
              <a:t>Motivation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097731" cy="3880773"/>
          </a:xfrm>
        </p:spPr>
        <p:txBody>
          <a:bodyPr/>
          <a:lstStyle/>
          <a:p>
            <a:r>
              <a:rPr lang="en-US" sz="2800" dirty="0" smtClean="0"/>
              <a:t>Help those children who have this disease.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Develop an application to help parents analyze his/her kid’s health.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Easy </a:t>
            </a:r>
            <a:r>
              <a:rPr lang="en-US" sz="2800" dirty="0" smtClean="0"/>
              <a:t>communication </a:t>
            </a:r>
            <a:r>
              <a:rPr lang="en-US" sz="2800" dirty="0" smtClean="0"/>
              <a:t>between </a:t>
            </a:r>
            <a:r>
              <a:rPr lang="en-US" sz="2800" dirty="0" smtClean="0"/>
              <a:t>parents, doctors and </a:t>
            </a:r>
            <a:r>
              <a:rPr lang="en-US" sz="2800" dirty="0" smtClean="0"/>
              <a:t>specialists.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6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/>
              <a:t>ADHD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149246" cy="388077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ADHD</a:t>
            </a:r>
            <a:r>
              <a:rPr lang="en-US" sz="2800" dirty="0"/>
              <a:t> stands for a condition called </a:t>
            </a:r>
            <a:r>
              <a:rPr lang="en-US" sz="2800" b="1" dirty="0"/>
              <a:t>attention deficit hyperactivity disorder</a:t>
            </a:r>
            <a:r>
              <a:rPr lang="en-US" sz="2800" dirty="0" smtClean="0"/>
              <a:t>.</a:t>
            </a:r>
          </a:p>
          <a:p>
            <a:r>
              <a:rPr lang="en-US" sz="2800" dirty="0"/>
              <a:t>Kids with ADHD have problems paying attention and sitting still in their </a:t>
            </a:r>
            <a:r>
              <a:rPr lang="en-US" sz="2800" dirty="0" smtClean="0"/>
              <a:t>seats.</a:t>
            </a:r>
          </a:p>
          <a:p>
            <a:r>
              <a:rPr lang="en-US" sz="2800" dirty="0" smtClean="0"/>
              <a:t>They can do things </a:t>
            </a:r>
            <a:r>
              <a:rPr lang="en-US" sz="2800" dirty="0"/>
              <a:t>without thinking about the results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This can cause problems like getting hurt. </a:t>
            </a:r>
          </a:p>
        </p:txBody>
      </p:sp>
    </p:spTree>
    <p:extLst>
      <p:ext uri="{BB962C8B-B14F-4D97-AF65-F5344CB8AC3E}">
        <p14:creationId xmlns:p14="http://schemas.microsoft.com/office/powerpoint/2010/main" val="215513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ADHD 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>
                <a:solidFill>
                  <a:schemeClr val="tx1"/>
                </a:solidFill>
              </a:rPr>
              <a:t>Sometimes child acts as if she/he is driven by </a:t>
            </a:r>
            <a:endParaRPr lang="en-US" sz="9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9600" dirty="0" smtClean="0">
                <a:solidFill>
                  <a:schemeClr val="tx1"/>
                </a:solidFill>
              </a:rPr>
              <a:t>a </a:t>
            </a:r>
            <a:r>
              <a:rPr lang="en-US" sz="9600" dirty="0">
                <a:solidFill>
                  <a:schemeClr val="tx1"/>
                </a:solidFill>
              </a:rPr>
              <a:t>motor.</a:t>
            </a:r>
            <a:endParaRPr lang="ar-SA" sz="9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9600" dirty="0" smtClean="0"/>
          </a:p>
          <a:p>
            <a:r>
              <a:rPr lang="en-US" sz="9600" dirty="0" smtClean="0">
                <a:solidFill>
                  <a:schemeClr val="tx1"/>
                </a:solidFill>
              </a:rPr>
              <a:t>Child</a:t>
            </a:r>
            <a:r>
              <a:rPr lang="en-US" sz="9600" dirty="0">
                <a:solidFill>
                  <a:schemeClr val="tx1"/>
                </a:solidFill>
              </a:rPr>
              <a:t>  talk a lot, even when she/he has nothing much to say</a:t>
            </a:r>
            <a:r>
              <a:rPr lang="en-US" sz="96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US" sz="9600" dirty="0">
              <a:solidFill>
                <a:schemeClr val="tx1"/>
              </a:solidFill>
            </a:endParaRPr>
          </a:p>
          <a:p>
            <a:r>
              <a:rPr lang="en-US" sz="9600" dirty="0">
                <a:solidFill>
                  <a:schemeClr val="tx1"/>
                </a:solidFill>
              </a:rPr>
              <a:t>In class or at home, child blurts out answers to questions before they are fully asked.</a:t>
            </a:r>
            <a:endParaRPr lang="ar-SA" sz="9600" dirty="0">
              <a:solidFill>
                <a:schemeClr val="tx1"/>
              </a:solidFill>
            </a:endParaRPr>
          </a:p>
          <a:p>
            <a:endParaRPr lang="en-US" sz="9600" dirty="0" smtClean="0">
              <a:solidFill>
                <a:schemeClr val="tx1"/>
              </a:solidFill>
            </a:endParaRPr>
          </a:p>
          <a:p>
            <a:r>
              <a:rPr lang="en-US" sz="9600" dirty="0">
                <a:solidFill>
                  <a:schemeClr val="tx1"/>
                </a:solidFill>
              </a:rPr>
              <a:t>It's very difficult for child to stay focused on homework or other tasks.</a:t>
            </a:r>
            <a:endParaRPr lang="ar-SA" sz="9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ar-SA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صورة 3" descr="sugar-and-hyperactivity-in-your-child-300x19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864417">
            <a:off x="6627745" y="461081"/>
            <a:ext cx="3001788" cy="161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6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ADHD 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+mj-lt"/>
              </a:rPr>
              <a:t>Rarely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completes an activity before moving to the next activity.</a:t>
            </a:r>
          </a:p>
          <a:p>
            <a:pPr marL="0" indent="0">
              <a:buNone/>
            </a:pPr>
            <a:endParaRPr lang="ar-SA" sz="2400" dirty="0" smtClean="0">
              <a:latin typeface="+mj-lt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+mj-lt"/>
              </a:rPr>
              <a:t>Frequently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loses things like homework and personal belongings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.</a:t>
            </a:r>
          </a:p>
          <a:p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+mj-lt"/>
              </a:rPr>
              <a:t>Frequently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forgets to do things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.</a:t>
            </a:r>
          </a:p>
          <a:p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+mj-lt"/>
              </a:rPr>
              <a:t>Child makes careless mistakes.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صورة 3" descr="hyperactivity-620x3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681949">
            <a:off x="5843696" y="4106337"/>
            <a:ext cx="3118213" cy="201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3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3200" dirty="0"/>
              <a:t>Making the ADD / ADHD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01611"/>
            <a:ext cx="8596668" cy="441888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Pass thorough </a:t>
            </a:r>
            <a:r>
              <a:rPr lang="en-US" sz="2400" dirty="0"/>
              <a:t>medical and family </a:t>
            </a:r>
            <a:r>
              <a:rPr lang="en-US" sz="2400" dirty="0" smtClean="0"/>
              <a:t>history.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Order </a:t>
            </a:r>
            <a:r>
              <a:rPr lang="en-US" sz="2400" dirty="0"/>
              <a:t>or conduct a general physical and/or neurological </a:t>
            </a:r>
            <a:r>
              <a:rPr lang="en-US" sz="2400" dirty="0" smtClean="0"/>
              <a:t>exam.</a:t>
            </a:r>
          </a:p>
          <a:p>
            <a:endParaRPr lang="en-US" sz="2400" dirty="0"/>
          </a:p>
          <a:p>
            <a:r>
              <a:rPr lang="en-US" sz="2400" dirty="0" smtClean="0"/>
              <a:t>Observe </a:t>
            </a:r>
            <a:r>
              <a:rPr lang="en-US" sz="2400" dirty="0"/>
              <a:t>your child at play or </a:t>
            </a:r>
            <a:r>
              <a:rPr lang="en-US" sz="2400" dirty="0" smtClean="0"/>
              <a:t>school.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Use </a:t>
            </a:r>
            <a:r>
              <a:rPr lang="en-US" sz="2400" dirty="0"/>
              <a:t>psychological tests in order to measure IQ and social and emotional </a:t>
            </a:r>
            <a:r>
              <a:rPr lang="en-US" sz="2400" dirty="0" smtClean="0"/>
              <a:t>adjustment.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7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053" y="609600"/>
            <a:ext cx="8596668" cy="1320800"/>
          </a:xfrm>
        </p:spPr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5849">
            <a:off x="475974" y="1803042"/>
            <a:ext cx="4730633" cy="236531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9736">
            <a:off x="6694701" y="1068585"/>
            <a:ext cx="2645973" cy="23108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1947">
            <a:off x="5885804" y="3685479"/>
            <a:ext cx="2275704" cy="23142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1517">
            <a:off x="2538974" y="4439378"/>
            <a:ext cx="2943225" cy="155257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347" y="861667"/>
            <a:ext cx="1905442" cy="19054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5893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Login </a:t>
            </a:r>
            <a:r>
              <a:rPr lang="en-US" dirty="0" smtClean="0"/>
              <a:t>screen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841" y="1270000"/>
            <a:ext cx="4262907" cy="5164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388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Registration </a:t>
            </a:r>
            <a:r>
              <a:rPr lang="en-US" dirty="0" smtClean="0"/>
              <a:t>screen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087" y="1479639"/>
            <a:ext cx="4237149" cy="492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3618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</a:t>
            </a:r>
            <a:r>
              <a:rPr lang="en-US" dirty="0" smtClean="0"/>
              <a:t>screen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330" y="1584101"/>
            <a:ext cx="4121239" cy="5183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3701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Modes </a:t>
            </a:r>
            <a:r>
              <a:rPr lang="en-US" dirty="0" smtClean="0"/>
              <a:t>screen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485" y="1687133"/>
            <a:ext cx="3863663" cy="5170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6453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 kid screen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121" y="1751527"/>
            <a:ext cx="3541690" cy="5106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5993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In this game, we </a:t>
            </a:r>
            <a:r>
              <a:rPr lang="en-US" sz="3200" dirty="0"/>
              <a:t>choose equations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and </a:t>
            </a:r>
            <a:r>
              <a:rPr lang="en-US" sz="3200" dirty="0"/>
              <a:t>answers randomly</a:t>
            </a:r>
            <a:r>
              <a:rPr lang="en-US" sz="3200" dirty="0" smtClean="0"/>
              <a:t>.</a:t>
            </a:r>
          </a:p>
          <a:p>
            <a:pPr marL="0" indent="0">
              <a:buNone/>
            </a:pPr>
            <a:r>
              <a:rPr lang="en-US" sz="3200" dirty="0" smtClean="0"/>
              <a:t> </a:t>
            </a:r>
          </a:p>
          <a:p>
            <a:r>
              <a:rPr lang="en-US" sz="3200" dirty="0" smtClean="0"/>
              <a:t>The </a:t>
            </a:r>
            <a:r>
              <a:rPr lang="en-US" sz="3200" dirty="0"/>
              <a:t>score of </a:t>
            </a:r>
            <a:r>
              <a:rPr lang="en-US" sz="3200" dirty="0" smtClean="0"/>
              <a:t>the </a:t>
            </a:r>
            <a:r>
              <a:rPr lang="en-US" sz="3200" dirty="0"/>
              <a:t>game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calculated </a:t>
            </a:r>
            <a:r>
              <a:rPr lang="en-US" sz="3200" dirty="0"/>
              <a:t>depends on game’s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time </a:t>
            </a:r>
            <a:r>
              <a:rPr lang="en-US" sz="3200" dirty="0"/>
              <a:t>and how many equations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the </a:t>
            </a:r>
            <a:r>
              <a:rPr lang="en-US" sz="3200" dirty="0"/>
              <a:t>kid solve in specific time.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5961">
            <a:off x="7149522" y="1188147"/>
            <a:ext cx="3000307" cy="45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68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game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554" y="1930400"/>
            <a:ext cx="3296992" cy="492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461" y="1930400"/>
            <a:ext cx="3258355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8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Bubble shooter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252277" cy="388077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</a:t>
            </a:r>
            <a:r>
              <a:rPr lang="en-US" sz="2400" dirty="0"/>
              <a:t>main purpose of the game is shooting </a:t>
            </a:r>
            <a:r>
              <a:rPr lang="en-US" sz="2400" dirty="0" smtClean="0"/>
              <a:t>bubbles.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If </a:t>
            </a:r>
            <a:r>
              <a:rPr lang="en-US" sz="2400" dirty="0"/>
              <a:t>the player connects at least three </a:t>
            </a:r>
            <a:r>
              <a:rPr lang="en-US" sz="2400" dirty="0" smtClean="0"/>
              <a:t>bubbles </a:t>
            </a:r>
            <a:r>
              <a:rPr lang="en-US" sz="2400" dirty="0"/>
              <a:t>of the same color to each other, they are removed from the </a:t>
            </a:r>
            <a:r>
              <a:rPr lang="en-US" sz="2400" dirty="0" smtClean="0"/>
              <a:t>top </a:t>
            </a:r>
            <a:r>
              <a:rPr lang="en-US" sz="2400" dirty="0"/>
              <a:t>and the player receives points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endParaRPr lang="en-US" sz="2400" dirty="0" smtClean="0"/>
          </a:p>
          <a:p>
            <a:r>
              <a:rPr lang="en-US" sz="2400" dirty="0" smtClean="0"/>
              <a:t>Points </a:t>
            </a:r>
            <a:r>
              <a:rPr lang="en-US" sz="2400" dirty="0"/>
              <a:t>earned by the player allow him to go to the higher levels. The difficulty of the game increases with each </a:t>
            </a:r>
            <a:r>
              <a:rPr lang="en-US" sz="2400" dirty="0" smtClean="0"/>
              <a:t>level.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01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Bubble shooter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628" y="1930400"/>
            <a:ext cx="3361386" cy="4927600"/>
          </a:xfrm>
        </p:spPr>
      </p:pic>
    </p:spTree>
    <p:extLst>
      <p:ext uri="{BB962C8B-B14F-4D97-AF65-F5344CB8AC3E}">
        <p14:creationId xmlns:p14="http://schemas.microsoft.com/office/powerpoint/2010/main" val="45983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Flying fox game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fox is the main moving object in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/>
              <a:t>game. </a:t>
            </a:r>
            <a:endParaRPr lang="ar-SA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Fox continuously jumps during </a:t>
            </a:r>
            <a:r>
              <a:rPr lang="en-US" sz="2400" dirty="0" smtClean="0"/>
              <a:t>the</a:t>
            </a:r>
          </a:p>
          <a:p>
            <a:pPr marL="0" indent="0">
              <a:buNone/>
            </a:pPr>
            <a:r>
              <a:rPr lang="en-US" sz="2400" dirty="0" smtClean="0"/>
              <a:t>game </a:t>
            </a:r>
            <a:r>
              <a:rPr lang="en-US" sz="2400" dirty="0"/>
              <a:t>and moves left or right based on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accelerometer </a:t>
            </a:r>
            <a:r>
              <a:rPr lang="en-US" sz="2400" dirty="0"/>
              <a:t>events.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6462">
            <a:off x="6427666" y="703358"/>
            <a:ext cx="3128220" cy="491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13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Flying fox game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622" y="1930400"/>
            <a:ext cx="2855755" cy="492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56" y="1930400"/>
            <a:ext cx="3010301" cy="492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242" y="1930400"/>
            <a:ext cx="2905423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6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Our website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30400"/>
            <a:ext cx="8596668" cy="492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594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Login page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30400"/>
            <a:ext cx="8596667" cy="492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2426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Registration page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5" y="1930400"/>
            <a:ext cx="8596667" cy="492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6333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page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30400"/>
            <a:ext cx="8596668" cy="492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01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page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930400"/>
            <a:ext cx="8596667" cy="492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585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page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930400"/>
            <a:ext cx="8596668" cy="492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0511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Logout page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930400"/>
            <a:ext cx="8596668" cy="492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08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Challenges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Time. 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Building games.</a:t>
            </a:r>
          </a:p>
          <a:p>
            <a:endParaRPr lang="en-US" sz="2800" dirty="0"/>
          </a:p>
          <a:p>
            <a:r>
              <a:rPr lang="en-US" sz="2800" dirty="0" smtClean="0"/>
              <a:t>Analyze the ADHD and know all the important factors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61376"/>
            <a:ext cx="8596668" cy="4507604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Build more games.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Make a special page in our website for doctors to help patients.</a:t>
            </a:r>
          </a:p>
          <a:p>
            <a:endParaRPr lang="en-US" sz="2800" dirty="0"/>
          </a:p>
          <a:p>
            <a:r>
              <a:rPr lang="en-US" sz="2800" dirty="0" smtClean="0"/>
              <a:t>Put the games </a:t>
            </a:r>
            <a:r>
              <a:rPr lang="en-US" sz="2800" dirty="0" smtClean="0"/>
              <a:t>on server and allow parents to download them on their devices.</a:t>
            </a:r>
          </a:p>
          <a:p>
            <a:endParaRPr lang="en-US" sz="2800" dirty="0"/>
          </a:p>
          <a:p>
            <a:r>
              <a:rPr lang="en-US" sz="2800" dirty="0" smtClean="0"/>
              <a:t>Make the games operate on our website not only on application.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84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Conclusion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Finally, we hope that we do our best effort to help those kids with ADHD.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67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4301">
            <a:off x="1439785" y="759313"/>
            <a:ext cx="7653660" cy="49333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4682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493</TotalTime>
  <Words>402</Words>
  <Application>Microsoft Office PowerPoint</Application>
  <PresentationFormat>Widescreen</PresentationFormat>
  <Paragraphs>103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Andalus</vt:lpstr>
      <vt:lpstr>Arial</vt:lpstr>
      <vt:lpstr>Tahoma</vt:lpstr>
      <vt:lpstr>Trebuchet MS</vt:lpstr>
      <vt:lpstr>Wingdings 3</vt:lpstr>
      <vt:lpstr>Facet</vt:lpstr>
      <vt:lpstr>Hyperactive Kids</vt:lpstr>
      <vt:lpstr>PowerPoint Presentation</vt:lpstr>
      <vt:lpstr>Outlets</vt:lpstr>
      <vt:lpstr>Motivation</vt:lpstr>
      <vt:lpstr>ADHD</vt:lpstr>
      <vt:lpstr>ADHD Signs</vt:lpstr>
      <vt:lpstr>ADHD Signs</vt:lpstr>
      <vt:lpstr>Making the ADD / ADHD diagnosis</vt:lpstr>
      <vt:lpstr>Resources</vt:lpstr>
      <vt:lpstr>Login screen</vt:lpstr>
      <vt:lpstr>Registration screen</vt:lpstr>
      <vt:lpstr>Home screen</vt:lpstr>
      <vt:lpstr>Modes screen</vt:lpstr>
      <vt:lpstr>Add kid screen</vt:lpstr>
      <vt:lpstr>Math game</vt:lpstr>
      <vt:lpstr>Math game</vt:lpstr>
      <vt:lpstr>Bubble shooter game</vt:lpstr>
      <vt:lpstr>Bubble shooter</vt:lpstr>
      <vt:lpstr>Flying fox game</vt:lpstr>
      <vt:lpstr>Flying fox game</vt:lpstr>
      <vt:lpstr>Our website </vt:lpstr>
      <vt:lpstr>Login page</vt:lpstr>
      <vt:lpstr>Registration page</vt:lpstr>
      <vt:lpstr>Contact page</vt:lpstr>
      <vt:lpstr>Result page</vt:lpstr>
      <vt:lpstr>Result page</vt:lpstr>
      <vt:lpstr>Logout page</vt:lpstr>
      <vt:lpstr>Challenges</vt:lpstr>
      <vt:lpstr>Future work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Hyperactive Kids</dc:title>
  <dc:creator>Sora Abu Nasser</dc:creator>
  <cp:lastModifiedBy>Sora Abu Nasser</cp:lastModifiedBy>
  <cp:revision>82</cp:revision>
  <dcterms:created xsi:type="dcterms:W3CDTF">2015-05-13T15:17:40Z</dcterms:created>
  <dcterms:modified xsi:type="dcterms:W3CDTF">2015-05-14T09:09:25Z</dcterms:modified>
</cp:coreProperties>
</file>