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12/24/2021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1420465"/>
            <a:ext cx="7766936" cy="1646302"/>
          </a:xfrm>
        </p:spPr>
        <p:txBody>
          <a:bodyPr anchor="ctr"/>
          <a:lstStyle/>
          <a:p>
            <a:pPr algn="ctr"/>
            <a:r>
              <a:rPr lang="en-US" dirty="0" smtClean="0"/>
              <a:t>Graduation Project 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4731" y="4890244"/>
            <a:ext cx="6391608" cy="474236"/>
          </a:xfrm>
        </p:spPr>
        <p:txBody>
          <a:bodyPr/>
          <a:lstStyle/>
          <a:p>
            <a:pPr algn="ctr"/>
            <a:r>
              <a:rPr lang="en-US" dirty="0" smtClean="0"/>
              <a:t>Suhaib Hamdallah and Mohammad Abu-</a:t>
            </a:r>
            <a:r>
              <a:rPr lang="en-US" dirty="0" err="1" smtClean="0"/>
              <a:t>Qasedo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507067" y="2826900"/>
            <a:ext cx="7766936" cy="16463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dirty="0" smtClean="0"/>
              <a:t>Bag Plus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0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idea: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63" y="2114006"/>
            <a:ext cx="3869509" cy="2902132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>
          <a:xfrm>
            <a:off x="4650377" y="3039291"/>
            <a:ext cx="1314994" cy="10711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01486" y="5129349"/>
            <a:ext cx="2325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Annoying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5976" y="1621973"/>
            <a:ext cx="3148973" cy="339416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687867" y="5129349"/>
            <a:ext cx="2325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Can’t </a:t>
            </a:r>
            <a:r>
              <a:rPr lang="en-US" dirty="0"/>
              <a:t>be abandoned</a:t>
            </a:r>
          </a:p>
        </p:txBody>
      </p:sp>
    </p:spTree>
    <p:extLst>
      <p:ext uri="{BB962C8B-B14F-4D97-AF65-F5344CB8AC3E}">
        <p14:creationId xmlns:p14="http://schemas.microsoft.com/office/powerpoint/2010/main" val="622186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494" y="435429"/>
            <a:ext cx="8596668" cy="696685"/>
          </a:xfrm>
        </p:spPr>
        <p:txBody>
          <a:bodyPr/>
          <a:lstStyle/>
          <a:p>
            <a:r>
              <a:rPr lang="en-US" dirty="0" smtClean="0"/>
              <a:t>Objectives: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423" y="1827180"/>
            <a:ext cx="7441474" cy="372073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62148" y="1457848"/>
            <a:ext cx="6130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Smart, easy and secure. That’s all.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428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037" y="235131"/>
            <a:ext cx="8596668" cy="705394"/>
          </a:xfrm>
        </p:spPr>
        <p:txBody>
          <a:bodyPr/>
          <a:lstStyle/>
          <a:p>
            <a:r>
              <a:rPr lang="en-US" dirty="0"/>
              <a:t>Technical </a:t>
            </a:r>
            <a:r>
              <a:rPr lang="en-US" dirty="0" smtClean="0"/>
              <a:t>Choices: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44731" y="1114697"/>
            <a:ext cx="815122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Arduino Mage </a:t>
            </a:r>
            <a:r>
              <a:rPr lang="en-US" dirty="0" smtClean="0"/>
              <a:t>2560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L298N Dual H-Bridge Motor </a:t>
            </a:r>
            <a:r>
              <a:rPr lang="pt-BR" dirty="0" smtClean="0"/>
              <a:t>Controller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GPS Module </a:t>
            </a:r>
            <a:r>
              <a:rPr lang="en-US" dirty="0" smtClean="0"/>
              <a:t>NEO-6M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A6 GSM </a:t>
            </a:r>
            <a:r>
              <a:rPr lang="en-US" dirty="0" smtClean="0"/>
              <a:t>Module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HC-05 </a:t>
            </a:r>
            <a:r>
              <a:rPr lang="en-US" dirty="0" smtClean="0"/>
              <a:t>Bluetooth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RFID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Ultrasonic sensor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Servo Motor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Buzzer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DC </a:t>
            </a:r>
            <a:r>
              <a:rPr lang="en-US" dirty="0" smtClean="0"/>
              <a:t>Motor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Infrared </a:t>
            </a:r>
            <a:r>
              <a:rPr lang="en-US" dirty="0" smtClean="0"/>
              <a:t>Sensors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20 1.5 volt batteries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6741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Results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62149" y="1471749"/>
            <a:ext cx="8273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 the demo video.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531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Thanks!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99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214</TotalTime>
  <Words>69</Words>
  <Application>Microsoft Office PowerPoint</Application>
  <PresentationFormat>Widescreen</PresentationFormat>
  <Paragraphs>24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Facet</vt:lpstr>
      <vt:lpstr>Graduation Project 2</vt:lpstr>
      <vt:lpstr>The idea:</vt:lpstr>
      <vt:lpstr>Objectives: </vt:lpstr>
      <vt:lpstr>Technical Choices:</vt:lpstr>
      <vt:lpstr>Results </vt:lpstr>
      <vt:lpstr>Thanks!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Graduation Project 2</dc:title>
  <dc:creator>Suhaib</dc:creator>
  <cp:lastModifiedBy>Suhaib</cp:lastModifiedBy>
  <cp:revision>6</cp:revision>
  <dcterms:created xsi:type="dcterms:W3CDTF">2021-12-24T15:50:06Z</dcterms:created>
  <dcterms:modified xsi:type="dcterms:W3CDTF">2021-12-24T19:25:04Z</dcterms:modified>
</cp:coreProperties>
</file>