
<file path=[Content_Types].xml><?xml version="1.0" encoding="utf-8"?>
<Types xmlns="http://schemas.openxmlformats.org/package/2006/content-types">
  <Default Extension="jfif"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5"/>
  </p:notesMasterIdLst>
  <p:sldIdLst>
    <p:sldId id="264" r:id="rId2"/>
    <p:sldId id="257" r:id="rId3"/>
    <p:sldId id="258" r:id="rId4"/>
    <p:sldId id="266" r:id="rId5"/>
    <p:sldId id="259" r:id="rId6"/>
    <p:sldId id="260" r:id="rId7"/>
    <p:sldId id="267" r:id="rId8"/>
    <p:sldId id="268" r:id="rId9"/>
    <p:sldId id="269" r:id="rId10"/>
    <p:sldId id="270" r:id="rId11"/>
    <p:sldId id="262" r:id="rId12"/>
    <p:sldId id="263" r:id="rId13"/>
    <p:sldId id="271" r:id="rId14"/>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6" roundtripDataSignature="AMtx7mh0O3hzNPV1MgNQ/d/YV4AArTf/w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7315C"/>
    <a:srgbClr val="993366"/>
    <a:srgbClr val="F2C4E8"/>
    <a:srgbClr val="660033"/>
    <a:srgbClr val="FF7C80"/>
    <a:srgbClr val="171C30"/>
    <a:srgbClr val="4D4D4D"/>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850" y="6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customschemas.google.com/relationships/presentationmetadata" Target="meta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381646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25" name="Google Shape;425;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34582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85" name="Google Shape;485;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p:cNvGrpSpPr/>
        <p:nvPr/>
      </p:nvGrpSpPr>
      <p:grpSpPr>
        <a:xfrm>
          <a:off x="0" y="0"/>
          <a:ext cx="0" cy="0"/>
          <a:chOff x="0" y="0"/>
          <a:chExt cx="0" cy="0"/>
        </a:xfrm>
      </p:grpSpPr>
      <p:sp>
        <p:nvSpPr>
          <p:cNvPr id="562" name="Google Shape;562;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63" name="Google Shape;563;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8" name="Google Shape;12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8" name="Google Shape;20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8" name="Google Shape;20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9949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4" name="Google Shape;274;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51" name="Google Shape;351;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51" name="Google Shape;351;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585096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25" name="Google Shape;425;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310112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25" name="Google Shape;425;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015296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and Content" type="obj">
  <p:cSld name="OBJECT">
    <p:spTree>
      <p:nvGrpSpPr>
        <p:cNvPr id="1" name="Shape 11"/>
        <p:cNvGrpSpPr/>
        <p:nvPr/>
      </p:nvGrpSpPr>
      <p:grpSpPr>
        <a:xfrm>
          <a:off x="0" y="0"/>
          <a:ext cx="0" cy="0"/>
          <a:chOff x="0" y="0"/>
          <a:chExt cx="0" cy="0"/>
        </a:xfrm>
      </p:grpSpPr>
      <p:sp>
        <p:nvSpPr>
          <p:cNvPr id="12" name="Google Shape;12;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 name="Google Shape;14;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0"/>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20"/>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11"/>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11"/>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0" name="Google Shape;20;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3"/>
        <p:cNvGrpSpPr/>
        <p:nvPr/>
      </p:nvGrpSpPr>
      <p:grpSpPr>
        <a:xfrm>
          <a:off x="0" y="0"/>
          <a:ext cx="0" cy="0"/>
          <a:chOff x="0" y="0"/>
          <a:chExt cx="0" cy="0"/>
        </a:xfrm>
      </p:grpSpPr>
      <p:sp>
        <p:nvSpPr>
          <p:cNvPr id="24" name="Google Shape;24;p12"/>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12"/>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Two Content" type="twoObj">
  <p:cSld name="TWO_OBJECTS">
    <p:spTree>
      <p:nvGrpSpPr>
        <p:cNvPr id="1" name="Shape 29"/>
        <p:cNvGrpSpPr/>
        <p:nvPr/>
      </p:nvGrpSpPr>
      <p:grpSpPr>
        <a:xfrm>
          <a:off x="0" y="0"/>
          <a:ext cx="0" cy="0"/>
          <a:chOff x="0" y="0"/>
          <a:chExt cx="0" cy="0"/>
        </a:xfrm>
      </p:grpSpPr>
      <p:sp>
        <p:nvSpPr>
          <p:cNvPr id="30" name="Google Shape;30;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13"/>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13"/>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Comparison" type="twoTxTwoObj">
  <p:cSld name="TWO_OBJECTS_WITH_TEXT">
    <p:spTree>
      <p:nvGrpSpPr>
        <p:cNvPr id="1" name="Shape 36"/>
        <p:cNvGrpSpPr/>
        <p:nvPr/>
      </p:nvGrpSpPr>
      <p:grpSpPr>
        <a:xfrm>
          <a:off x="0" y="0"/>
          <a:ext cx="0" cy="0"/>
          <a:chOff x="0" y="0"/>
          <a:chExt cx="0" cy="0"/>
        </a:xfrm>
      </p:grpSpPr>
      <p:sp>
        <p:nvSpPr>
          <p:cNvPr id="37" name="Google Shape;37;p14"/>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14"/>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14"/>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14"/>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14"/>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Title Only" type="titleOnly">
  <p:cSld name="TITLE_ONLY">
    <p:spTree>
      <p:nvGrpSpPr>
        <p:cNvPr id="1" name="Shape 45"/>
        <p:cNvGrpSpPr/>
        <p:nvPr/>
      </p:nvGrpSpPr>
      <p:grpSpPr>
        <a:xfrm>
          <a:off x="0" y="0"/>
          <a:ext cx="0" cy="0"/>
          <a:chOff x="0" y="0"/>
          <a:chExt cx="0" cy="0"/>
        </a:xfrm>
      </p:grpSpPr>
      <p:sp>
        <p:nvSpPr>
          <p:cNvPr id="46" name="Google Shape;46;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54"/>
        <p:cNvGrpSpPr/>
        <p:nvPr/>
      </p:nvGrpSpPr>
      <p:grpSpPr>
        <a:xfrm>
          <a:off x="0" y="0"/>
          <a:ext cx="0" cy="0"/>
          <a:chOff x="0" y="0"/>
          <a:chExt cx="0" cy="0"/>
        </a:xfrm>
      </p:grpSpPr>
      <p:sp>
        <p:nvSpPr>
          <p:cNvPr id="55" name="Google Shape;55;p17"/>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17"/>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17"/>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61"/>
        <p:cNvGrpSpPr/>
        <p:nvPr/>
      </p:nvGrpSpPr>
      <p:grpSpPr>
        <a:xfrm>
          <a:off x="0" y="0"/>
          <a:ext cx="0" cy="0"/>
          <a:chOff x="0" y="0"/>
          <a:chExt cx="0" cy="0"/>
        </a:xfrm>
      </p:grpSpPr>
      <p:sp>
        <p:nvSpPr>
          <p:cNvPr id="62" name="Google Shape;62;p1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8"/>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4" name="Google Shape;64;p18"/>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Title and Vertical Text" type="vertTx">
  <p:cSld name="VERTICAL_TEXT">
    <p:spTree>
      <p:nvGrpSpPr>
        <p:cNvPr id="1" name="Shape 68"/>
        <p:cNvGrpSpPr/>
        <p:nvPr/>
      </p:nvGrpSpPr>
      <p:grpSpPr>
        <a:xfrm>
          <a:off x="0" y="0"/>
          <a:ext cx="0" cy="0"/>
          <a:chOff x="0" y="0"/>
          <a:chExt cx="0" cy="0"/>
        </a:xfrm>
      </p:grpSpPr>
      <p:sp>
        <p:nvSpPr>
          <p:cNvPr id="69" name="Google Shape;69;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9"/>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1.xml"/><Relationship Id="rId13" Type="http://schemas.openxmlformats.org/officeDocument/2006/relationships/slide" Target="slide8.xml"/><Relationship Id="rId18" Type="http://schemas.openxmlformats.org/officeDocument/2006/relationships/image" Target="../media/image11.png"/><Relationship Id="rId26" Type="http://schemas.openxmlformats.org/officeDocument/2006/relationships/image" Target="../media/image17.png"/><Relationship Id="rId3" Type="http://schemas.openxmlformats.org/officeDocument/2006/relationships/image" Target="../media/image1.png"/><Relationship Id="rId21" Type="http://schemas.openxmlformats.org/officeDocument/2006/relationships/slide" Target="slide2.xml"/><Relationship Id="rId7" Type="http://schemas.openxmlformats.org/officeDocument/2006/relationships/image" Target="../media/image5.png"/><Relationship Id="rId12" Type="http://schemas.openxmlformats.org/officeDocument/2006/relationships/image" Target="../media/image8.png"/><Relationship Id="rId17" Type="http://schemas.openxmlformats.org/officeDocument/2006/relationships/slide" Target="slide5.xml"/><Relationship Id="rId25" Type="http://schemas.openxmlformats.org/officeDocument/2006/relationships/image" Target="../media/image16.svg"/><Relationship Id="rId2" Type="http://schemas.openxmlformats.org/officeDocument/2006/relationships/notesSlide" Target="../notesSlides/notesSlide1.xml"/><Relationship Id="rId16" Type="http://schemas.openxmlformats.org/officeDocument/2006/relationships/image" Target="../media/image10.png"/><Relationship Id="rId20" Type="http://schemas.openxmlformats.org/officeDocument/2006/relationships/image" Target="../media/image12.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slide" Target="slide3.xml"/><Relationship Id="rId24" Type="http://schemas.openxmlformats.org/officeDocument/2006/relationships/image" Target="../media/image15.png"/><Relationship Id="rId5" Type="http://schemas.openxmlformats.org/officeDocument/2006/relationships/image" Target="../media/image3.png"/><Relationship Id="rId15" Type="http://schemas.openxmlformats.org/officeDocument/2006/relationships/slide" Target="slide12.xml"/><Relationship Id="rId23" Type="http://schemas.openxmlformats.org/officeDocument/2006/relationships/image" Target="../media/image14.jfif"/><Relationship Id="rId28" Type="http://schemas.openxmlformats.org/officeDocument/2006/relationships/image" Target="../media/image19.png"/><Relationship Id="rId10" Type="http://schemas.openxmlformats.org/officeDocument/2006/relationships/image" Target="../media/image7.png"/><Relationship Id="rId19" Type="http://schemas.openxmlformats.org/officeDocument/2006/relationships/slide" Target="slide6.xml"/><Relationship Id="rId4" Type="http://schemas.openxmlformats.org/officeDocument/2006/relationships/image" Target="../media/image2.png"/><Relationship Id="rId9" Type="http://schemas.openxmlformats.org/officeDocument/2006/relationships/image" Target="../media/image6.png"/><Relationship Id="rId14" Type="http://schemas.openxmlformats.org/officeDocument/2006/relationships/image" Target="../media/image9.png"/><Relationship Id="rId22" Type="http://schemas.openxmlformats.org/officeDocument/2006/relationships/image" Target="../media/image13.png"/><Relationship Id="rId27" Type="http://schemas.openxmlformats.org/officeDocument/2006/relationships/image" Target="../media/image18.svg"/></Relationships>
</file>

<file path=ppt/slides/_rels/slide10.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image" Target="../media/image11.png"/><Relationship Id="rId18" Type="http://schemas.openxmlformats.org/officeDocument/2006/relationships/slide" Target="slide2.xml"/><Relationship Id="rId26" Type="http://schemas.openxmlformats.org/officeDocument/2006/relationships/image" Target="../media/image3.png"/><Relationship Id="rId3" Type="http://schemas.openxmlformats.org/officeDocument/2006/relationships/image" Target="../media/image1.png"/><Relationship Id="rId21" Type="http://schemas.openxmlformats.org/officeDocument/2006/relationships/image" Target="../media/image34.svg"/><Relationship Id="rId7" Type="http://schemas.openxmlformats.org/officeDocument/2006/relationships/image" Target="../media/image19.png"/><Relationship Id="rId12" Type="http://schemas.openxmlformats.org/officeDocument/2006/relationships/slide" Target="slide5.xml"/><Relationship Id="rId17" Type="http://schemas.openxmlformats.org/officeDocument/2006/relationships/image" Target="../media/image6.png"/><Relationship Id="rId25" Type="http://schemas.openxmlformats.org/officeDocument/2006/relationships/image" Target="../media/image2.png"/><Relationship Id="rId2" Type="http://schemas.openxmlformats.org/officeDocument/2006/relationships/notesSlide" Target="../notesSlides/notesSlide10.xml"/><Relationship Id="rId16" Type="http://schemas.openxmlformats.org/officeDocument/2006/relationships/slide" Target="slide1.xml"/><Relationship Id="rId20" Type="http://schemas.openxmlformats.org/officeDocument/2006/relationships/image" Target="../media/image33.pn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12.png"/><Relationship Id="rId24" Type="http://schemas.openxmlformats.org/officeDocument/2006/relationships/image" Target="../media/image64.png"/><Relationship Id="rId5" Type="http://schemas.openxmlformats.org/officeDocument/2006/relationships/image" Target="../media/image5.png"/><Relationship Id="rId15" Type="http://schemas.openxmlformats.org/officeDocument/2006/relationships/image" Target="../media/image8.png"/><Relationship Id="rId23" Type="http://schemas.openxmlformats.org/officeDocument/2006/relationships/image" Target="../media/image63.png"/><Relationship Id="rId28" Type="http://schemas.openxmlformats.org/officeDocument/2006/relationships/image" Target="../media/image10.png"/><Relationship Id="rId10" Type="http://schemas.openxmlformats.org/officeDocument/2006/relationships/slide" Target="slide6.xml"/><Relationship Id="rId19" Type="http://schemas.openxmlformats.org/officeDocument/2006/relationships/image" Target="../media/image13.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slide" Target="slide3.xml"/><Relationship Id="rId22" Type="http://schemas.openxmlformats.org/officeDocument/2006/relationships/image" Target="../media/image54.png"/><Relationship Id="rId27" Type="http://schemas.openxmlformats.org/officeDocument/2006/relationships/slide" Target="slide12.xml"/></Relationships>
</file>

<file path=ppt/slides/_rels/slide11.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image" Target="../media/image8.png"/><Relationship Id="rId18" Type="http://schemas.openxmlformats.org/officeDocument/2006/relationships/image" Target="../media/image65.png"/><Relationship Id="rId3" Type="http://schemas.openxmlformats.org/officeDocument/2006/relationships/image" Target="../media/image1.png"/><Relationship Id="rId21" Type="http://schemas.openxmlformats.org/officeDocument/2006/relationships/image" Target="../media/image3.png"/><Relationship Id="rId7" Type="http://schemas.openxmlformats.org/officeDocument/2006/relationships/image" Target="../media/image19.png"/><Relationship Id="rId12" Type="http://schemas.openxmlformats.org/officeDocument/2006/relationships/slide" Target="slide3.xml"/><Relationship Id="rId17" Type="http://schemas.openxmlformats.org/officeDocument/2006/relationships/image" Target="../media/image13.png"/><Relationship Id="rId2" Type="http://schemas.openxmlformats.org/officeDocument/2006/relationships/notesSlide" Target="../notesSlides/notesSlide11.xml"/><Relationship Id="rId16" Type="http://schemas.openxmlformats.org/officeDocument/2006/relationships/slide" Target="slide2.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6.png"/><Relationship Id="rId23" Type="http://schemas.openxmlformats.org/officeDocument/2006/relationships/image" Target="../media/image10.png"/><Relationship Id="rId10" Type="http://schemas.openxmlformats.org/officeDocument/2006/relationships/slide" Target="slide5.xml"/><Relationship Id="rId19" Type="http://schemas.openxmlformats.org/officeDocument/2006/relationships/image" Target="../media/image66.svg"/><Relationship Id="rId4" Type="http://schemas.openxmlformats.org/officeDocument/2006/relationships/image" Target="../media/image4.png"/><Relationship Id="rId9" Type="http://schemas.openxmlformats.org/officeDocument/2006/relationships/image" Target="../media/image12.png"/><Relationship Id="rId14" Type="http://schemas.openxmlformats.org/officeDocument/2006/relationships/slide" Target="slide1.xml"/><Relationship Id="rId22" Type="http://schemas.openxmlformats.org/officeDocument/2006/relationships/slide" Target="slide12.xml"/></Relationships>
</file>

<file path=ppt/slides/_rels/slide12.xml.rels><?xml version="1.0" encoding="UTF-8" standalone="yes"?>
<Relationships xmlns="http://schemas.openxmlformats.org/package/2006/relationships"><Relationship Id="rId13" Type="http://schemas.openxmlformats.org/officeDocument/2006/relationships/image" Target="../media/image11.png"/><Relationship Id="rId18" Type="http://schemas.openxmlformats.org/officeDocument/2006/relationships/slide" Target="slide2.xml"/><Relationship Id="rId26" Type="http://schemas.openxmlformats.org/officeDocument/2006/relationships/image" Target="../media/image3.png"/><Relationship Id="rId3" Type="http://schemas.openxmlformats.org/officeDocument/2006/relationships/image" Target="../media/image1.png"/><Relationship Id="rId21" Type="http://schemas.openxmlformats.org/officeDocument/2006/relationships/image" Target="../media/image68.svg"/><Relationship Id="rId7" Type="http://schemas.openxmlformats.org/officeDocument/2006/relationships/image" Target="../media/image19.png"/><Relationship Id="rId12" Type="http://schemas.openxmlformats.org/officeDocument/2006/relationships/slide" Target="slide5.xml"/><Relationship Id="rId17" Type="http://schemas.openxmlformats.org/officeDocument/2006/relationships/image" Target="../media/image6.png"/><Relationship Id="rId25" Type="http://schemas.openxmlformats.org/officeDocument/2006/relationships/image" Target="../media/image18.svg"/><Relationship Id="rId33" Type="http://schemas.openxmlformats.org/officeDocument/2006/relationships/image" Target="../media/image9.png"/><Relationship Id="rId2" Type="http://schemas.openxmlformats.org/officeDocument/2006/relationships/notesSlide" Target="../notesSlides/notesSlide12.xml"/><Relationship Id="rId16" Type="http://schemas.openxmlformats.org/officeDocument/2006/relationships/slide" Target="slide1.xml"/><Relationship Id="rId20" Type="http://schemas.openxmlformats.org/officeDocument/2006/relationships/image" Target="../media/image67.png"/><Relationship Id="rId29" Type="http://schemas.openxmlformats.org/officeDocument/2006/relationships/image" Target="../media/image70.pn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12.png"/><Relationship Id="rId24" Type="http://schemas.openxmlformats.org/officeDocument/2006/relationships/image" Target="../media/image17.png"/><Relationship Id="rId32" Type="http://schemas.openxmlformats.org/officeDocument/2006/relationships/slide" Target="slide8.xml"/><Relationship Id="rId5" Type="http://schemas.openxmlformats.org/officeDocument/2006/relationships/image" Target="../media/image5.png"/><Relationship Id="rId15" Type="http://schemas.openxmlformats.org/officeDocument/2006/relationships/image" Target="../media/image8.png"/><Relationship Id="rId23" Type="http://schemas.openxmlformats.org/officeDocument/2006/relationships/image" Target="../media/image47.svg"/><Relationship Id="rId28" Type="http://schemas.microsoft.com/office/2007/relationships/hdphoto" Target="../media/hdphoto5.wdp"/><Relationship Id="rId10" Type="http://schemas.openxmlformats.org/officeDocument/2006/relationships/slide" Target="slide6.xml"/><Relationship Id="rId19" Type="http://schemas.openxmlformats.org/officeDocument/2006/relationships/image" Target="../media/image13.png"/><Relationship Id="rId31" Type="http://schemas.openxmlformats.org/officeDocument/2006/relationships/image" Target="../media/image2.png"/><Relationship Id="rId4" Type="http://schemas.openxmlformats.org/officeDocument/2006/relationships/image" Target="../media/image4.png"/><Relationship Id="rId9" Type="http://schemas.openxmlformats.org/officeDocument/2006/relationships/image" Target="../media/image10.png"/><Relationship Id="rId14" Type="http://schemas.openxmlformats.org/officeDocument/2006/relationships/slide" Target="slide3.xml"/><Relationship Id="rId22" Type="http://schemas.openxmlformats.org/officeDocument/2006/relationships/image" Target="../media/image46.png"/><Relationship Id="rId27" Type="http://schemas.openxmlformats.org/officeDocument/2006/relationships/image" Target="../media/image69.png"/><Relationship Id="rId30" Type="http://schemas.microsoft.com/office/2007/relationships/hdphoto" Target="../media/hdphoto6.wdp"/><Relationship Id="rId8" Type="http://schemas.openxmlformats.org/officeDocument/2006/relationships/slide" Target="slide12.xml"/></Relationships>
</file>

<file path=ppt/slides/_rels/slide13.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png"/><Relationship Id="rId13" Type="http://schemas.openxmlformats.org/officeDocument/2006/relationships/slide" Target="slide1.xml"/><Relationship Id="rId18" Type="http://schemas.openxmlformats.org/officeDocument/2006/relationships/image" Target="../media/image11.png"/><Relationship Id="rId26" Type="http://schemas.openxmlformats.org/officeDocument/2006/relationships/slide" Target="slide8.xml"/><Relationship Id="rId3" Type="http://schemas.openxmlformats.org/officeDocument/2006/relationships/image" Target="../media/image20.png"/><Relationship Id="rId21" Type="http://schemas.openxmlformats.org/officeDocument/2006/relationships/image" Target="../media/image24.png"/><Relationship Id="rId7" Type="http://schemas.openxmlformats.org/officeDocument/2006/relationships/image" Target="../media/image19.png"/><Relationship Id="rId12" Type="http://schemas.openxmlformats.org/officeDocument/2006/relationships/image" Target="../media/image13.png"/><Relationship Id="rId17" Type="http://schemas.openxmlformats.org/officeDocument/2006/relationships/slide" Target="slide5.xml"/><Relationship Id="rId25" Type="http://schemas.openxmlformats.org/officeDocument/2006/relationships/image" Target="../media/image3.png"/><Relationship Id="rId2" Type="http://schemas.openxmlformats.org/officeDocument/2006/relationships/notesSlide" Target="../notesSlides/notesSlide2.xml"/><Relationship Id="rId16" Type="http://schemas.openxmlformats.org/officeDocument/2006/relationships/image" Target="../media/image8.png"/><Relationship Id="rId20" Type="http://schemas.openxmlformats.org/officeDocument/2006/relationships/image" Target="../media/image12.png"/><Relationship Id="rId29"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23.svg"/><Relationship Id="rId11" Type="http://schemas.openxmlformats.org/officeDocument/2006/relationships/slide" Target="slide2.xml"/><Relationship Id="rId24" Type="http://schemas.openxmlformats.org/officeDocument/2006/relationships/image" Target="../media/image2.png"/><Relationship Id="rId5" Type="http://schemas.openxmlformats.org/officeDocument/2006/relationships/image" Target="../media/image22.png"/><Relationship Id="rId15" Type="http://schemas.openxmlformats.org/officeDocument/2006/relationships/slide" Target="slide3.xml"/><Relationship Id="rId23" Type="http://schemas.openxmlformats.org/officeDocument/2006/relationships/image" Target="../media/image7.png"/><Relationship Id="rId28" Type="http://schemas.openxmlformats.org/officeDocument/2006/relationships/slide" Target="slide12.xml"/><Relationship Id="rId10" Type="http://schemas.openxmlformats.org/officeDocument/2006/relationships/image" Target="../media/image5.png"/><Relationship Id="rId19" Type="http://schemas.openxmlformats.org/officeDocument/2006/relationships/slide" Target="slide6.xml"/><Relationship Id="rId4" Type="http://schemas.openxmlformats.org/officeDocument/2006/relationships/image" Target="../media/image21.svg"/><Relationship Id="rId9" Type="http://schemas.openxmlformats.org/officeDocument/2006/relationships/image" Target="../media/image4.png"/><Relationship Id="rId14" Type="http://schemas.openxmlformats.org/officeDocument/2006/relationships/image" Target="../media/image6.png"/><Relationship Id="rId22" Type="http://schemas.openxmlformats.org/officeDocument/2006/relationships/image" Target="../media/image25.svg"/><Relationship Id="rId27" Type="http://schemas.openxmlformats.org/officeDocument/2006/relationships/image" Target="../media/image9.png"/></Relationships>
</file>

<file path=ppt/slides/_rels/slide3.xml.rels><?xml version="1.0" encoding="UTF-8" standalone="yes"?>
<Relationships xmlns="http://schemas.openxmlformats.org/package/2006/relationships"><Relationship Id="rId13" Type="http://schemas.openxmlformats.org/officeDocument/2006/relationships/slide" Target="slide6.xml"/><Relationship Id="rId18" Type="http://schemas.openxmlformats.org/officeDocument/2006/relationships/image" Target="../media/image27.svg"/><Relationship Id="rId26" Type="http://schemas.openxmlformats.org/officeDocument/2006/relationships/image" Target="../media/image35.png"/><Relationship Id="rId3" Type="http://schemas.openxmlformats.org/officeDocument/2006/relationships/slide" Target="slide3.xml"/><Relationship Id="rId21" Type="http://schemas.openxmlformats.org/officeDocument/2006/relationships/image" Target="../media/image30.png"/><Relationship Id="rId34" Type="http://schemas.openxmlformats.org/officeDocument/2006/relationships/image" Target="../media/image10.png"/><Relationship Id="rId7" Type="http://schemas.openxmlformats.org/officeDocument/2006/relationships/image" Target="../media/image19.png"/><Relationship Id="rId12" Type="http://schemas.openxmlformats.org/officeDocument/2006/relationships/image" Target="../media/image11.png"/><Relationship Id="rId17" Type="http://schemas.openxmlformats.org/officeDocument/2006/relationships/image" Target="../media/image26.png"/><Relationship Id="rId25" Type="http://schemas.openxmlformats.org/officeDocument/2006/relationships/image" Target="../media/image34.svg"/><Relationship Id="rId33" Type="http://schemas.openxmlformats.org/officeDocument/2006/relationships/slide" Target="slide12.xml"/><Relationship Id="rId2" Type="http://schemas.openxmlformats.org/officeDocument/2006/relationships/notesSlide" Target="../notesSlides/notesSlide3.xml"/><Relationship Id="rId16" Type="http://schemas.openxmlformats.org/officeDocument/2006/relationships/image" Target="../media/image13.png"/><Relationship Id="rId20" Type="http://schemas.openxmlformats.org/officeDocument/2006/relationships/image" Target="../media/image29.svg"/><Relationship Id="rId29"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slide" Target="slide5.xml"/><Relationship Id="rId24" Type="http://schemas.openxmlformats.org/officeDocument/2006/relationships/image" Target="../media/image33.png"/><Relationship Id="rId32" Type="http://schemas.openxmlformats.org/officeDocument/2006/relationships/image" Target="../media/image9.png"/><Relationship Id="rId5" Type="http://schemas.openxmlformats.org/officeDocument/2006/relationships/image" Target="../media/image4.png"/><Relationship Id="rId15" Type="http://schemas.openxmlformats.org/officeDocument/2006/relationships/slide" Target="slide2.xml"/><Relationship Id="rId23" Type="http://schemas.openxmlformats.org/officeDocument/2006/relationships/image" Target="../media/image32.svg"/><Relationship Id="rId28" Type="http://schemas.openxmlformats.org/officeDocument/2006/relationships/image" Target="../media/image1.png"/><Relationship Id="rId10" Type="http://schemas.openxmlformats.org/officeDocument/2006/relationships/image" Target="../media/image6.png"/><Relationship Id="rId19" Type="http://schemas.openxmlformats.org/officeDocument/2006/relationships/image" Target="../media/image28.png"/><Relationship Id="rId31" Type="http://schemas.openxmlformats.org/officeDocument/2006/relationships/slide" Target="slide8.xml"/><Relationship Id="rId4" Type="http://schemas.openxmlformats.org/officeDocument/2006/relationships/image" Target="../media/image8.png"/><Relationship Id="rId9" Type="http://schemas.openxmlformats.org/officeDocument/2006/relationships/slide" Target="slide1.xml"/><Relationship Id="rId14" Type="http://schemas.openxmlformats.org/officeDocument/2006/relationships/image" Target="../media/image12.png"/><Relationship Id="rId22" Type="http://schemas.openxmlformats.org/officeDocument/2006/relationships/image" Target="../media/image31.png"/><Relationship Id="rId27" Type="http://schemas.microsoft.com/office/2007/relationships/hdphoto" Target="../media/hdphoto1.wdp"/><Relationship Id="rId30" Type="http://schemas.openxmlformats.org/officeDocument/2006/relationships/image" Target="../media/image3.png"/><Relationship Id="rId8" Type="http://schemas.openxmlformats.org/officeDocument/2006/relationships/image" Target="../media/image7.png"/></Relationships>
</file>

<file path=ppt/slides/_rels/slide4.xml.rels><?xml version="1.0" encoding="UTF-8" standalone="yes"?>
<Relationships xmlns="http://schemas.openxmlformats.org/package/2006/relationships"><Relationship Id="rId13" Type="http://schemas.openxmlformats.org/officeDocument/2006/relationships/slide" Target="slide6.xml"/><Relationship Id="rId18" Type="http://schemas.openxmlformats.org/officeDocument/2006/relationships/image" Target="../media/image36.png"/><Relationship Id="rId26" Type="http://schemas.openxmlformats.org/officeDocument/2006/relationships/image" Target="../media/image40.png"/><Relationship Id="rId3" Type="http://schemas.openxmlformats.org/officeDocument/2006/relationships/slide" Target="slide3.xml"/><Relationship Id="rId21" Type="http://schemas.openxmlformats.org/officeDocument/2006/relationships/image" Target="../media/image16.svg"/><Relationship Id="rId7" Type="http://schemas.openxmlformats.org/officeDocument/2006/relationships/image" Target="../media/image19.png"/><Relationship Id="rId12" Type="http://schemas.openxmlformats.org/officeDocument/2006/relationships/image" Target="../media/image11.png"/><Relationship Id="rId17" Type="http://schemas.openxmlformats.org/officeDocument/2006/relationships/image" Target="../media/image1.png"/><Relationship Id="rId25" Type="http://schemas.openxmlformats.org/officeDocument/2006/relationships/image" Target="../media/image39.svg"/><Relationship Id="rId33" Type="http://schemas.openxmlformats.org/officeDocument/2006/relationships/image" Target="../media/image10.png"/><Relationship Id="rId2" Type="http://schemas.openxmlformats.org/officeDocument/2006/relationships/notesSlide" Target="../notesSlides/notesSlide4.xml"/><Relationship Id="rId16" Type="http://schemas.openxmlformats.org/officeDocument/2006/relationships/image" Target="../media/image13.png"/><Relationship Id="rId20" Type="http://schemas.openxmlformats.org/officeDocument/2006/relationships/image" Target="../media/image15.png"/><Relationship Id="rId29"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slide" Target="slide5.xml"/><Relationship Id="rId24" Type="http://schemas.openxmlformats.org/officeDocument/2006/relationships/image" Target="../media/image38.png"/><Relationship Id="rId32" Type="http://schemas.openxmlformats.org/officeDocument/2006/relationships/slide" Target="slide12.xml"/><Relationship Id="rId5" Type="http://schemas.openxmlformats.org/officeDocument/2006/relationships/image" Target="../media/image4.png"/><Relationship Id="rId15" Type="http://schemas.openxmlformats.org/officeDocument/2006/relationships/slide" Target="slide2.xml"/><Relationship Id="rId23" Type="http://schemas.openxmlformats.org/officeDocument/2006/relationships/image" Target="../media/image34.svg"/><Relationship Id="rId28" Type="http://schemas.openxmlformats.org/officeDocument/2006/relationships/image" Target="../media/image2.png"/><Relationship Id="rId10" Type="http://schemas.openxmlformats.org/officeDocument/2006/relationships/image" Target="../media/image6.png"/><Relationship Id="rId19" Type="http://schemas.openxmlformats.org/officeDocument/2006/relationships/image" Target="../media/image37.svg"/><Relationship Id="rId31"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slide" Target="slide1.xml"/><Relationship Id="rId14" Type="http://schemas.openxmlformats.org/officeDocument/2006/relationships/image" Target="../media/image12.png"/><Relationship Id="rId22" Type="http://schemas.openxmlformats.org/officeDocument/2006/relationships/image" Target="../media/image33.png"/><Relationship Id="rId27" Type="http://schemas.openxmlformats.org/officeDocument/2006/relationships/image" Target="../media/image41.svg"/><Relationship Id="rId30" Type="http://schemas.openxmlformats.org/officeDocument/2006/relationships/slide" Target="slide8.xml"/><Relationship Id="rId8" Type="http://schemas.openxmlformats.org/officeDocument/2006/relationships/image" Target="../media/image7.png"/></Relationships>
</file>

<file path=ppt/slides/_rels/slide5.xml.rels><?xml version="1.0" encoding="UTF-8" standalone="yes"?>
<Relationships xmlns="http://schemas.openxmlformats.org/package/2006/relationships"><Relationship Id="rId13" Type="http://schemas.openxmlformats.org/officeDocument/2006/relationships/slide" Target="slide6.xml"/><Relationship Id="rId18" Type="http://schemas.openxmlformats.org/officeDocument/2006/relationships/image" Target="../media/image43.png"/><Relationship Id="rId26" Type="http://schemas.openxmlformats.org/officeDocument/2006/relationships/image" Target="../media/image48.png"/><Relationship Id="rId3" Type="http://schemas.openxmlformats.org/officeDocument/2006/relationships/slide" Target="slide5.xml"/><Relationship Id="rId21" Type="http://schemas.microsoft.com/office/2007/relationships/hdphoto" Target="../media/hdphoto3.wdp"/><Relationship Id="rId7" Type="http://schemas.openxmlformats.org/officeDocument/2006/relationships/image" Target="../media/image19.png"/><Relationship Id="rId12" Type="http://schemas.openxmlformats.org/officeDocument/2006/relationships/image" Target="../media/image6.png"/><Relationship Id="rId17" Type="http://schemas.openxmlformats.org/officeDocument/2006/relationships/image" Target="../media/image4.png"/><Relationship Id="rId25" Type="http://schemas.openxmlformats.org/officeDocument/2006/relationships/image" Target="../media/image47.svg"/><Relationship Id="rId33" Type="http://schemas.openxmlformats.org/officeDocument/2006/relationships/image" Target="../media/image10.png"/><Relationship Id="rId2" Type="http://schemas.openxmlformats.org/officeDocument/2006/relationships/notesSlide" Target="../notesSlides/notesSlide5.xml"/><Relationship Id="rId16" Type="http://schemas.openxmlformats.org/officeDocument/2006/relationships/image" Target="../media/image13.png"/><Relationship Id="rId20" Type="http://schemas.openxmlformats.org/officeDocument/2006/relationships/image" Target="../media/image44.png"/><Relationship Id="rId29"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slide" Target="slide1.xml"/><Relationship Id="rId24" Type="http://schemas.openxmlformats.org/officeDocument/2006/relationships/image" Target="../media/image46.png"/><Relationship Id="rId32" Type="http://schemas.openxmlformats.org/officeDocument/2006/relationships/slide" Target="slide12.xml"/><Relationship Id="rId5" Type="http://schemas.openxmlformats.org/officeDocument/2006/relationships/image" Target="../media/image1.png"/><Relationship Id="rId15" Type="http://schemas.openxmlformats.org/officeDocument/2006/relationships/slide" Target="slide2.xml"/><Relationship Id="rId23" Type="http://schemas.microsoft.com/office/2007/relationships/hdphoto" Target="../media/hdphoto4.wdp"/><Relationship Id="rId28" Type="http://schemas.openxmlformats.org/officeDocument/2006/relationships/image" Target="../media/image2.png"/><Relationship Id="rId10" Type="http://schemas.openxmlformats.org/officeDocument/2006/relationships/image" Target="../media/image8.png"/><Relationship Id="rId19" Type="http://schemas.microsoft.com/office/2007/relationships/hdphoto" Target="../media/hdphoto2.wdp"/><Relationship Id="rId31" Type="http://schemas.openxmlformats.org/officeDocument/2006/relationships/image" Target="../media/image9.png"/><Relationship Id="rId4" Type="http://schemas.openxmlformats.org/officeDocument/2006/relationships/image" Target="../media/image42.png"/><Relationship Id="rId9" Type="http://schemas.openxmlformats.org/officeDocument/2006/relationships/slide" Target="slide3.xml"/><Relationship Id="rId14" Type="http://schemas.openxmlformats.org/officeDocument/2006/relationships/image" Target="../media/image12.png"/><Relationship Id="rId22" Type="http://schemas.openxmlformats.org/officeDocument/2006/relationships/image" Target="../media/image45.png"/><Relationship Id="rId27" Type="http://schemas.openxmlformats.org/officeDocument/2006/relationships/image" Target="../media/image49.svg"/><Relationship Id="rId30" Type="http://schemas.openxmlformats.org/officeDocument/2006/relationships/slide" Target="slide8.xml"/><Relationship Id="rId8"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slide" Target="slide1.xml"/><Relationship Id="rId18" Type="http://schemas.openxmlformats.org/officeDocument/2006/relationships/image" Target="../media/image5.png"/><Relationship Id="rId26" Type="http://schemas.openxmlformats.org/officeDocument/2006/relationships/image" Target="../media/image10.png"/><Relationship Id="rId3" Type="http://schemas.openxmlformats.org/officeDocument/2006/relationships/image" Target="../media/image1.png"/><Relationship Id="rId21" Type="http://schemas.openxmlformats.org/officeDocument/2006/relationships/image" Target="../media/image2.png"/><Relationship Id="rId7" Type="http://schemas.openxmlformats.org/officeDocument/2006/relationships/slide" Target="slide6.xml"/><Relationship Id="rId12" Type="http://schemas.openxmlformats.org/officeDocument/2006/relationships/image" Target="../media/image8.png"/><Relationship Id="rId17" Type="http://schemas.openxmlformats.org/officeDocument/2006/relationships/image" Target="../media/image50.png"/><Relationship Id="rId25" Type="http://schemas.openxmlformats.org/officeDocument/2006/relationships/slide" Target="slide12.xml"/><Relationship Id="rId2" Type="http://schemas.openxmlformats.org/officeDocument/2006/relationships/notesSlide" Target="../notesSlides/notesSlide6.xml"/><Relationship Id="rId16" Type="http://schemas.openxmlformats.org/officeDocument/2006/relationships/image" Target="../media/image13.png"/><Relationship Id="rId20" Type="http://schemas.openxmlformats.org/officeDocument/2006/relationships/image" Target="../media/image52.sv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slide" Target="slide3.xml"/><Relationship Id="rId24" Type="http://schemas.openxmlformats.org/officeDocument/2006/relationships/image" Target="../media/image9.png"/><Relationship Id="rId5" Type="http://schemas.openxmlformats.org/officeDocument/2006/relationships/image" Target="../media/image19.png"/><Relationship Id="rId15" Type="http://schemas.openxmlformats.org/officeDocument/2006/relationships/slide" Target="slide2.xml"/><Relationship Id="rId23" Type="http://schemas.openxmlformats.org/officeDocument/2006/relationships/slide" Target="slide8.xml"/><Relationship Id="rId10" Type="http://schemas.openxmlformats.org/officeDocument/2006/relationships/image" Target="../media/image11.png"/><Relationship Id="rId19" Type="http://schemas.openxmlformats.org/officeDocument/2006/relationships/image" Target="../media/image51.png"/><Relationship Id="rId4" Type="http://schemas.openxmlformats.org/officeDocument/2006/relationships/image" Target="../media/image4.png"/><Relationship Id="rId9" Type="http://schemas.openxmlformats.org/officeDocument/2006/relationships/slide" Target="slide5.xml"/><Relationship Id="rId14" Type="http://schemas.openxmlformats.org/officeDocument/2006/relationships/image" Target="../media/image6.png"/><Relationship Id="rId22" Type="http://schemas.openxmlformats.org/officeDocument/2006/relationships/image" Target="../media/image3.png"/></Relationships>
</file>

<file path=ppt/slides/_rels/slide7.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slide" Target="slide1.xml"/><Relationship Id="rId18" Type="http://schemas.openxmlformats.org/officeDocument/2006/relationships/image" Target="../media/image5.png"/><Relationship Id="rId26" Type="http://schemas.openxmlformats.org/officeDocument/2006/relationships/image" Target="../media/image10.png"/><Relationship Id="rId3" Type="http://schemas.openxmlformats.org/officeDocument/2006/relationships/image" Target="../media/image1.png"/><Relationship Id="rId21" Type="http://schemas.openxmlformats.org/officeDocument/2006/relationships/image" Target="../media/image2.png"/><Relationship Id="rId7" Type="http://schemas.openxmlformats.org/officeDocument/2006/relationships/slide" Target="slide6.xml"/><Relationship Id="rId12" Type="http://schemas.openxmlformats.org/officeDocument/2006/relationships/image" Target="../media/image8.png"/><Relationship Id="rId17" Type="http://schemas.openxmlformats.org/officeDocument/2006/relationships/image" Target="../media/image53.png"/><Relationship Id="rId25" Type="http://schemas.openxmlformats.org/officeDocument/2006/relationships/slide" Target="slide12.xml"/><Relationship Id="rId2" Type="http://schemas.openxmlformats.org/officeDocument/2006/relationships/notesSlide" Target="../notesSlides/notesSlide7.xml"/><Relationship Id="rId16" Type="http://schemas.openxmlformats.org/officeDocument/2006/relationships/image" Target="../media/image13.png"/><Relationship Id="rId20" Type="http://schemas.openxmlformats.org/officeDocument/2006/relationships/image" Target="../media/image47.sv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slide" Target="slide3.xml"/><Relationship Id="rId24" Type="http://schemas.openxmlformats.org/officeDocument/2006/relationships/image" Target="../media/image9.png"/><Relationship Id="rId5" Type="http://schemas.openxmlformats.org/officeDocument/2006/relationships/image" Target="../media/image19.png"/><Relationship Id="rId15" Type="http://schemas.openxmlformats.org/officeDocument/2006/relationships/slide" Target="slide2.xml"/><Relationship Id="rId23" Type="http://schemas.openxmlformats.org/officeDocument/2006/relationships/slide" Target="slide8.xml"/><Relationship Id="rId28" Type="http://schemas.openxmlformats.org/officeDocument/2006/relationships/image" Target="../media/image52.svg"/><Relationship Id="rId10" Type="http://schemas.openxmlformats.org/officeDocument/2006/relationships/image" Target="../media/image11.png"/><Relationship Id="rId19" Type="http://schemas.openxmlformats.org/officeDocument/2006/relationships/image" Target="../media/image46.png"/><Relationship Id="rId4" Type="http://schemas.openxmlformats.org/officeDocument/2006/relationships/image" Target="../media/image4.png"/><Relationship Id="rId9" Type="http://schemas.openxmlformats.org/officeDocument/2006/relationships/slide" Target="slide5.xml"/><Relationship Id="rId14" Type="http://schemas.openxmlformats.org/officeDocument/2006/relationships/image" Target="../media/image6.png"/><Relationship Id="rId22" Type="http://schemas.openxmlformats.org/officeDocument/2006/relationships/image" Target="../media/image3.png"/><Relationship Id="rId27" Type="http://schemas.openxmlformats.org/officeDocument/2006/relationships/image" Target="../media/image51.png"/></Relationships>
</file>

<file path=ppt/slides/_rels/slide8.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image" Target="../media/image11.png"/><Relationship Id="rId18" Type="http://schemas.openxmlformats.org/officeDocument/2006/relationships/slide" Target="slide2.xml"/><Relationship Id="rId26" Type="http://schemas.openxmlformats.org/officeDocument/2006/relationships/image" Target="../media/image58.png"/><Relationship Id="rId3" Type="http://schemas.openxmlformats.org/officeDocument/2006/relationships/image" Target="../media/image1.png"/><Relationship Id="rId21" Type="http://schemas.openxmlformats.org/officeDocument/2006/relationships/image" Target="../media/image34.svg"/><Relationship Id="rId7" Type="http://schemas.openxmlformats.org/officeDocument/2006/relationships/image" Target="../media/image19.png"/><Relationship Id="rId12" Type="http://schemas.openxmlformats.org/officeDocument/2006/relationships/slide" Target="slide5.xml"/><Relationship Id="rId17" Type="http://schemas.openxmlformats.org/officeDocument/2006/relationships/image" Target="../media/image6.png"/><Relationship Id="rId25" Type="http://schemas.openxmlformats.org/officeDocument/2006/relationships/image" Target="../media/image57.png"/><Relationship Id="rId2" Type="http://schemas.openxmlformats.org/officeDocument/2006/relationships/notesSlide" Target="../notesSlides/notesSlide8.xml"/><Relationship Id="rId16" Type="http://schemas.openxmlformats.org/officeDocument/2006/relationships/slide" Target="slide1.xml"/><Relationship Id="rId20" Type="http://schemas.openxmlformats.org/officeDocument/2006/relationships/image" Target="../media/image33.png"/><Relationship Id="rId29" Type="http://schemas.openxmlformats.org/officeDocument/2006/relationships/slide" Target="slide12.xml"/><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12.png"/><Relationship Id="rId24" Type="http://schemas.openxmlformats.org/officeDocument/2006/relationships/image" Target="../media/image56.png"/><Relationship Id="rId5" Type="http://schemas.openxmlformats.org/officeDocument/2006/relationships/image" Target="../media/image5.png"/><Relationship Id="rId15" Type="http://schemas.openxmlformats.org/officeDocument/2006/relationships/image" Target="../media/image8.png"/><Relationship Id="rId23" Type="http://schemas.openxmlformats.org/officeDocument/2006/relationships/image" Target="../media/image55.png"/><Relationship Id="rId28" Type="http://schemas.openxmlformats.org/officeDocument/2006/relationships/image" Target="../media/image3.png"/><Relationship Id="rId10" Type="http://schemas.openxmlformats.org/officeDocument/2006/relationships/slide" Target="slide6.xml"/><Relationship Id="rId19" Type="http://schemas.openxmlformats.org/officeDocument/2006/relationships/image" Target="../media/image13.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slide" Target="slide3.xml"/><Relationship Id="rId22" Type="http://schemas.openxmlformats.org/officeDocument/2006/relationships/image" Target="../media/image54.png"/><Relationship Id="rId27" Type="http://schemas.openxmlformats.org/officeDocument/2006/relationships/image" Target="../media/image2.png"/><Relationship Id="rId30" Type="http://schemas.openxmlformats.org/officeDocument/2006/relationships/image" Target="../media/image10.png"/></Relationships>
</file>

<file path=ppt/slides/_rels/slide9.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image" Target="../media/image8.png"/><Relationship Id="rId18" Type="http://schemas.openxmlformats.org/officeDocument/2006/relationships/image" Target="../media/image33.png"/><Relationship Id="rId26" Type="http://schemas.openxmlformats.org/officeDocument/2006/relationships/slide" Target="slide8.xml"/><Relationship Id="rId3" Type="http://schemas.openxmlformats.org/officeDocument/2006/relationships/image" Target="../media/image1.png"/><Relationship Id="rId21" Type="http://schemas.openxmlformats.org/officeDocument/2006/relationships/image" Target="../media/image60.png"/><Relationship Id="rId7" Type="http://schemas.openxmlformats.org/officeDocument/2006/relationships/image" Target="../media/image19.png"/><Relationship Id="rId12" Type="http://schemas.openxmlformats.org/officeDocument/2006/relationships/slide" Target="slide3.xml"/><Relationship Id="rId17" Type="http://schemas.openxmlformats.org/officeDocument/2006/relationships/image" Target="../media/image13.png"/><Relationship Id="rId25" Type="http://schemas.openxmlformats.org/officeDocument/2006/relationships/image" Target="../media/image3.png"/><Relationship Id="rId2" Type="http://schemas.openxmlformats.org/officeDocument/2006/relationships/notesSlide" Target="../notesSlides/notesSlide9.xml"/><Relationship Id="rId16" Type="http://schemas.openxmlformats.org/officeDocument/2006/relationships/slide" Target="slide2.xml"/><Relationship Id="rId20" Type="http://schemas.openxmlformats.org/officeDocument/2006/relationships/image" Target="../media/image59.png"/><Relationship Id="rId29"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11.png"/><Relationship Id="rId24" Type="http://schemas.openxmlformats.org/officeDocument/2006/relationships/image" Target="../media/image2.png"/><Relationship Id="rId5" Type="http://schemas.openxmlformats.org/officeDocument/2006/relationships/image" Target="../media/image5.png"/><Relationship Id="rId15" Type="http://schemas.openxmlformats.org/officeDocument/2006/relationships/image" Target="../media/image6.png"/><Relationship Id="rId23" Type="http://schemas.openxmlformats.org/officeDocument/2006/relationships/image" Target="../media/image62.png"/><Relationship Id="rId28" Type="http://schemas.openxmlformats.org/officeDocument/2006/relationships/slide" Target="slide12.xml"/><Relationship Id="rId10" Type="http://schemas.openxmlformats.org/officeDocument/2006/relationships/slide" Target="slide5.xml"/><Relationship Id="rId19" Type="http://schemas.openxmlformats.org/officeDocument/2006/relationships/image" Target="../media/image34.svg"/><Relationship Id="rId4" Type="http://schemas.openxmlformats.org/officeDocument/2006/relationships/image" Target="../media/image4.png"/><Relationship Id="rId9" Type="http://schemas.openxmlformats.org/officeDocument/2006/relationships/image" Target="../media/image12.png"/><Relationship Id="rId14" Type="http://schemas.openxmlformats.org/officeDocument/2006/relationships/slide" Target="slide1.xml"/><Relationship Id="rId22" Type="http://schemas.openxmlformats.org/officeDocument/2006/relationships/image" Target="../media/image61.png"/><Relationship Id="rId27"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Shape 83"/>
        <p:cNvGrpSpPr/>
        <p:nvPr/>
      </p:nvGrpSpPr>
      <p:grpSpPr>
        <a:xfrm>
          <a:off x="0" y="0"/>
          <a:ext cx="0" cy="0"/>
          <a:chOff x="0" y="0"/>
          <a:chExt cx="0" cy="0"/>
        </a:xfrm>
      </p:grpSpPr>
      <p:sp>
        <p:nvSpPr>
          <p:cNvPr id="4" name="TextBox 3">
            <a:extLst>
              <a:ext uri="{FF2B5EF4-FFF2-40B4-BE49-F238E27FC236}">
                <a16:creationId xmlns:a16="http://schemas.microsoft.com/office/drawing/2014/main" id="{3015214B-6744-34D3-EC8B-01A47692CC57}"/>
              </a:ext>
            </a:extLst>
          </p:cNvPr>
          <p:cNvSpPr txBox="1"/>
          <p:nvPr/>
        </p:nvSpPr>
        <p:spPr>
          <a:xfrm>
            <a:off x="0" y="0"/>
            <a:ext cx="6400800" cy="6858000"/>
          </a:xfrm>
          <a:prstGeom prst="rect">
            <a:avLst/>
          </a:prstGeom>
          <a:solidFill>
            <a:schemeClr val="accent2">
              <a:lumMod val="20000"/>
              <a:lumOff val="80000"/>
            </a:schemeClr>
          </a:solidFill>
        </p:spPr>
        <p:txBody>
          <a:bodyPr wrap="square" rtlCol="0">
            <a:spAutoFit/>
          </a:bodyPr>
          <a:lstStyle/>
          <a:p>
            <a:endParaRPr lang="en-US" dirty="0"/>
          </a:p>
        </p:txBody>
      </p:sp>
      <p:grpSp>
        <p:nvGrpSpPr>
          <p:cNvPr id="92" name="Google Shape;92;p1"/>
          <p:cNvGrpSpPr/>
          <p:nvPr/>
        </p:nvGrpSpPr>
        <p:grpSpPr>
          <a:xfrm>
            <a:off x="-783726" y="1858980"/>
            <a:ext cx="696687" cy="696687"/>
            <a:chOff x="-833177" y="1008080"/>
            <a:chExt cx="696687" cy="696687"/>
          </a:xfrm>
        </p:grpSpPr>
        <p:sp>
          <p:nvSpPr>
            <p:cNvPr id="93" name="Google Shape;93;p1"/>
            <p:cNvSpPr/>
            <p:nvPr/>
          </p:nvSpPr>
          <p:spPr>
            <a:xfrm>
              <a:off x="-833177" y="1008080"/>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94" name="Google Shape;94;p1"/>
            <p:cNvPicPr preferRelativeResize="0"/>
            <p:nvPr/>
          </p:nvPicPr>
          <p:blipFill rotWithShape="1">
            <a:blip r:embed="rId3">
              <a:alphaModFix/>
            </a:blip>
            <a:srcRect/>
            <a:stretch/>
          </p:blipFill>
          <p:spPr>
            <a:xfrm flipH="1">
              <a:off x="-755167" y="1064268"/>
              <a:ext cx="524640" cy="524640"/>
            </a:xfrm>
            <a:prstGeom prst="rect">
              <a:avLst/>
            </a:prstGeom>
            <a:noFill/>
            <a:ln>
              <a:noFill/>
            </a:ln>
          </p:spPr>
        </p:pic>
      </p:grpSp>
      <p:grpSp>
        <p:nvGrpSpPr>
          <p:cNvPr id="95" name="Google Shape;95;p1"/>
          <p:cNvGrpSpPr/>
          <p:nvPr/>
        </p:nvGrpSpPr>
        <p:grpSpPr>
          <a:xfrm>
            <a:off x="-840455" y="5134545"/>
            <a:ext cx="696687" cy="696687"/>
            <a:chOff x="-833177" y="3497879"/>
            <a:chExt cx="696687" cy="696687"/>
          </a:xfrm>
        </p:grpSpPr>
        <p:sp>
          <p:nvSpPr>
            <p:cNvPr id="96" name="Google Shape;96;p1"/>
            <p:cNvSpPr/>
            <p:nvPr/>
          </p:nvSpPr>
          <p:spPr>
            <a:xfrm>
              <a:off x="-833177" y="3497879"/>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97" name="Google Shape;97;p1"/>
            <p:cNvPicPr preferRelativeResize="0"/>
            <p:nvPr/>
          </p:nvPicPr>
          <p:blipFill rotWithShape="1">
            <a:blip r:embed="rId4">
              <a:alphaModFix/>
            </a:blip>
            <a:srcRect/>
            <a:stretch/>
          </p:blipFill>
          <p:spPr>
            <a:xfrm>
              <a:off x="-719857" y="3592129"/>
              <a:ext cx="438627" cy="438627"/>
            </a:xfrm>
            <a:prstGeom prst="rect">
              <a:avLst/>
            </a:prstGeom>
            <a:noFill/>
            <a:ln>
              <a:noFill/>
            </a:ln>
          </p:spPr>
        </p:pic>
      </p:grpSp>
      <p:grpSp>
        <p:nvGrpSpPr>
          <p:cNvPr id="98" name="Google Shape;98;p1"/>
          <p:cNvGrpSpPr/>
          <p:nvPr/>
        </p:nvGrpSpPr>
        <p:grpSpPr>
          <a:xfrm>
            <a:off x="-783726" y="6008645"/>
            <a:ext cx="696687" cy="696687"/>
            <a:chOff x="-833177" y="5157745"/>
            <a:chExt cx="696687" cy="696687"/>
          </a:xfrm>
        </p:grpSpPr>
        <p:sp>
          <p:nvSpPr>
            <p:cNvPr id="99" name="Google Shape;99;p1"/>
            <p:cNvSpPr/>
            <p:nvPr/>
          </p:nvSpPr>
          <p:spPr>
            <a:xfrm>
              <a:off x="-833177" y="5157745"/>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00" name="Google Shape;100;p1"/>
            <p:cNvPicPr preferRelativeResize="0"/>
            <p:nvPr/>
          </p:nvPicPr>
          <p:blipFill rotWithShape="1">
            <a:blip r:embed="rId5">
              <a:alphaModFix/>
            </a:blip>
            <a:srcRect/>
            <a:stretch/>
          </p:blipFill>
          <p:spPr>
            <a:xfrm>
              <a:off x="-719857" y="5251443"/>
              <a:ext cx="479259" cy="479259"/>
            </a:xfrm>
            <a:prstGeom prst="rect">
              <a:avLst/>
            </a:prstGeom>
            <a:noFill/>
            <a:ln>
              <a:noFill/>
            </a:ln>
          </p:spPr>
        </p:pic>
      </p:grpSp>
      <p:grpSp>
        <p:nvGrpSpPr>
          <p:cNvPr id="104" name="Google Shape;104;p1"/>
          <p:cNvGrpSpPr/>
          <p:nvPr/>
        </p:nvGrpSpPr>
        <p:grpSpPr>
          <a:xfrm>
            <a:off x="-783726" y="2688913"/>
            <a:ext cx="696687" cy="696687"/>
            <a:chOff x="-833177" y="1838013"/>
            <a:chExt cx="696687" cy="696687"/>
          </a:xfrm>
        </p:grpSpPr>
        <p:sp>
          <p:nvSpPr>
            <p:cNvPr id="105" name="Google Shape;105;p1"/>
            <p:cNvSpPr/>
            <p:nvPr/>
          </p:nvSpPr>
          <p:spPr>
            <a:xfrm>
              <a:off x="-833177" y="1838013"/>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06" name="Google Shape;106;p1"/>
            <p:cNvPicPr preferRelativeResize="0"/>
            <p:nvPr/>
          </p:nvPicPr>
          <p:blipFill rotWithShape="1">
            <a:blip r:embed="rId6">
              <a:alphaModFix/>
            </a:blip>
            <a:srcRect/>
            <a:stretch/>
          </p:blipFill>
          <p:spPr>
            <a:xfrm>
              <a:off x="-694619" y="1910894"/>
              <a:ext cx="454021" cy="454021"/>
            </a:xfrm>
            <a:prstGeom prst="rect">
              <a:avLst/>
            </a:prstGeom>
            <a:noFill/>
            <a:ln>
              <a:noFill/>
            </a:ln>
          </p:spPr>
        </p:pic>
      </p:grpSp>
      <p:grpSp>
        <p:nvGrpSpPr>
          <p:cNvPr id="107" name="Google Shape;107;p1"/>
          <p:cNvGrpSpPr/>
          <p:nvPr/>
        </p:nvGrpSpPr>
        <p:grpSpPr>
          <a:xfrm>
            <a:off x="-783726" y="3585796"/>
            <a:ext cx="696687" cy="696687"/>
            <a:chOff x="-833177" y="2667946"/>
            <a:chExt cx="696687" cy="696687"/>
          </a:xfrm>
        </p:grpSpPr>
        <p:sp>
          <p:nvSpPr>
            <p:cNvPr id="108" name="Google Shape;108;p1"/>
            <p:cNvSpPr/>
            <p:nvPr/>
          </p:nvSpPr>
          <p:spPr>
            <a:xfrm>
              <a:off x="-833177" y="2667946"/>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09" name="Google Shape;109;p1"/>
            <p:cNvPicPr preferRelativeResize="0"/>
            <p:nvPr/>
          </p:nvPicPr>
          <p:blipFill rotWithShape="1">
            <a:blip r:embed="rId7">
              <a:alphaModFix/>
            </a:blip>
            <a:srcRect/>
            <a:stretch/>
          </p:blipFill>
          <p:spPr>
            <a:xfrm rot="10800000" flipH="1">
              <a:off x="-694619" y="2818490"/>
              <a:ext cx="413389" cy="413389"/>
            </a:xfrm>
            <a:prstGeom prst="rect">
              <a:avLst/>
            </a:prstGeom>
            <a:noFill/>
            <a:ln>
              <a:noFill/>
            </a:ln>
          </p:spPr>
        </p:pic>
      </p:grpSp>
      <p:pic>
        <p:nvPicPr>
          <p:cNvPr id="110" name="Google Shape;110;p1">
            <a:hlinkClick r:id="rId8" action="ppaction://hlinksldjump"/>
          </p:cNvPr>
          <p:cNvPicPr preferRelativeResize="0"/>
          <p:nvPr/>
        </p:nvPicPr>
        <p:blipFill rotWithShape="1">
          <a:blip r:embed="rId9">
            <a:alphaModFix/>
          </a:blip>
          <a:srcRect/>
          <a:stretch/>
        </p:blipFill>
        <p:spPr>
          <a:xfrm>
            <a:off x="106021" y="264133"/>
            <a:ext cx="524640" cy="524640"/>
          </a:xfrm>
          <a:prstGeom prst="rect">
            <a:avLst/>
          </a:prstGeom>
          <a:noFill/>
          <a:ln>
            <a:noFill/>
          </a:ln>
        </p:spPr>
      </p:pic>
      <p:grpSp>
        <p:nvGrpSpPr>
          <p:cNvPr id="111" name="Google Shape;111;p1"/>
          <p:cNvGrpSpPr/>
          <p:nvPr/>
        </p:nvGrpSpPr>
        <p:grpSpPr>
          <a:xfrm>
            <a:off x="-780586" y="1095670"/>
            <a:ext cx="696687" cy="696687"/>
            <a:chOff x="-830037" y="5987680"/>
            <a:chExt cx="696687" cy="696687"/>
          </a:xfrm>
        </p:grpSpPr>
        <p:sp>
          <p:nvSpPr>
            <p:cNvPr id="112" name="Google Shape;112;p1"/>
            <p:cNvSpPr/>
            <p:nvPr/>
          </p:nvSpPr>
          <p:spPr>
            <a:xfrm>
              <a:off x="-830037" y="5987680"/>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13" name="Google Shape;113;p1"/>
            <p:cNvPicPr preferRelativeResize="0"/>
            <p:nvPr/>
          </p:nvPicPr>
          <p:blipFill rotWithShape="1">
            <a:blip r:embed="rId10">
              <a:alphaModFix/>
            </a:blip>
            <a:srcRect/>
            <a:stretch/>
          </p:blipFill>
          <p:spPr>
            <a:xfrm>
              <a:off x="-699382" y="6079009"/>
              <a:ext cx="438018" cy="438018"/>
            </a:xfrm>
            <a:prstGeom prst="rect">
              <a:avLst/>
            </a:prstGeom>
            <a:noFill/>
            <a:ln>
              <a:noFill/>
            </a:ln>
          </p:spPr>
        </p:pic>
      </p:grpSp>
      <p:sp>
        <p:nvSpPr>
          <p:cNvPr id="114" name="Google Shape;114;p1"/>
          <p:cNvSpPr/>
          <p:nvPr/>
        </p:nvSpPr>
        <p:spPr>
          <a:xfrm rot="10800000">
            <a:off x="1" y="-12389446"/>
            <a:ext cx="1241946" cy="25831799"/>
          </a:xfrm>
          <a:custGeom>
            <a:avLst/>
            <a:gdLst/>
            <a:ahLst/>
            <a:cxnLst/>
            <a:rect l="l" t="t" r="r" b="b"/>
            <a:pathLst>
              <a:path w="1241946" h="25831800" extrusionOk="0">
                <a:moveTo>
                  <a:pt x="6988" y="13614400"/>
                </a:moveTo>
                <a:cubicBezTo>
                  <a:pt x="7891" y="13264994"/>
                  <a:pt x="528124" y="13279344"/>
                  <a:pt x="520871" y="12912258"/>
                </a:cubicBezTo>
                <a:cubicBezTo>
                  <a:pt x="513618" y="12545172"/>
                  <a:pt x="7891" y="12562261"/>
                  <a:pt x="6988" y="12217400"/>
                </a:cubicBezTo>
                <a:cubicBezTo>
                  <a:pt x="6085" y="11872539"/>
                  <a:pt x="6085" y="13963806"/>
                  <a:pt x="6988" y="13614400"/>
                </a:cubicBezTo>
                <a:close/>
                <a:moveTo>
                  <a:pt x="0" y="25831800"/>
                </a:moveTo>
                <a:lnTo>
                  <a:pt x="0" y="0"/>
                </a:lnTo>
                <a:lnTo>
                  <a:pt x="1241946" y="0"/>
                </a:lnTo>
                <a:lnTo>
                  <a:pt x="1241946" y="25831800"/>
                </a:lnTo>
                <a:lnTo>
                  <a:pt x="0" y="25831800"/>
                </a:lnTo>
                <a:close/>
              </a:path>
            </a:pathLst>
          </a:custGeom>
          <a:solidFill>
            <a:schemeClr val="accent2">
              <a:lumMod val="60000"/>
              <a:lumOff val="40000"/>
            </a:schemeClr>
          </a:solidFill>
          <a:ln>
            <a:solidFill>
              <a:srgbClr val="660033"/>
            </a:solid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15" name="Google Shape;115;p1">
            <a:hlinkClick r:id="rId11" action="ppaction://hlinksldjump"/>
          </p:cNvPr>
          <p:cNvPicPr preferRelativeResize="0"/>
          <p:nvPr/>
        </p:nvPicPr>
        <p:blipFill rotWithShape="1">
          <a:blip r:embed="rId12">
            <a:alphaModFix/>
          </a:blip>
          <a:srcRect/>
          <a:stretch/>
        </p:blipFill>
        <p:spPr>
          <a:xfrm flipH="1">
            <a:off x="358654" y="1915168"/>
            <a:ext cx="524640" cy="524640"/>
          </a:xfrm>
          <a:prstGeom prst="rect">
            <a:avLst/>
          </a:prstGeom>
          <a:noFill/>
          <a:ln>
            <a:noFill/>
          </a:ln>
        </p:spPr>
      </p:pic>
      <p:pic>
        <p:nvPicPr>
          <p:cNvPr id="116" name="Google Shape;116;p1">
            <a:hlinkClick r:id="rId13" action="ppaction://hlinksldjump"/>
          </p:cNvPr>
          <p:cNvPicPr preferRelativeResize="0"/>
          <p:nvPr/>
        </p:nvPicPr>
        <p:blipFill rotWithShape="1">
          <a:blip r:embed="rId14">
            <a:alphaModFix/>
          </a:blip>
          <a:srcRect/>
          <a:stretch/>
        </p:blipFill>
        <p:spPr>
          <a:xfrm>
            <a:off x="413197" y="5263576"/>
            <a:ext cx="438627" cy="438627"/>
          </a:xfrm>
          <a:prstGeom prst="rect">
            <a:avLst/>
          </a:prstGeom>
          <a:noFill/>
          <a:ln>
            <a:noFill/>
          </a:ln>
        </p:spPr>
      </p:pic>
      <p:pic>
        <p:nvPicPr>
          <p:cNvPr id="117" name="Google Shape;117;p1">
            <a:hlinkClick r:id="rId15" action="ppaction://hlinksldjump"/>
          </p:cNvPr>
          <p:cNvPicPr preferRelativeResize="0"/>
          <p:nvPr/>
        </p:nvPicPr>
        <p:blipFill rotWithShape="1">
          <a:blip r:embed="rId16">
            <a:alphaModFix/>
          </a:blip>
          <a:srcRect/>
          <a:stretch/>
        </p:blipFill>
        <p:spPr>
          <a:xfrm>
            <a:off x="381345" y="6102343"/>
            <a:ext cx="479259" cy="479259"/>
          </a:xfrm>
          <a:prstGeom prst="rect">
            <a:avLst/>
          </a:prstGeom>
          <a:noFill/>
          <a:ln>
            <a:noFill/>
          </a:ln>
        </p:spPr>
      </p:pic>
      <p:pic>
        <p:nvPicPr>
          <p:cNvPr id="119" name="Google Shape;119;p1">
            <a:hlinkClick r:id="rId17" action="ppaction://hlinksldjump"/>
          </p:cNvPr>
          <p:cNvPicPr preferRelativeResize="0"/>
          <p:nvPr/>
        </p:nvPicPr>
        <p:blipFill rotWithShape="1">
          <a:blip r:embed="rId18">
            <a:alphaModFix/>
          </a:blip>
          <a:srcRect/>
          <a:stretch/>
        </p:blipFill>
        <p:spPr>
          <a:xfrm>
            <a:off x="393964" y="2761794"/>
            <a:ext cx="454021" cy="454021"/>
          </a:xfrm>
          <a:prstGeom prst="rect">
            <a:avLst/>
          </a:prstGeom>
          <a:noFill/>
          <a:ln>
            <a:noFill/>
          </a:ln>
        </p:spPr>
      </p:pic>
      <p:pic>
        <p:nvPicPr>
          <p:cNvPr id="120" name="Google Shape;120;p1">
            <a:hlinkClick r:id="rId19" action="ppaction://hlinksldjump"/>
          </p:cNvPr>
          <p:cNvPicPr preferRelativeResize="0"/>
          <p:nvPr/>
        </p:nvPicPr>
        <p:blipFill rotWithShape="1">
          <a:blip r:embed="rId20">
            <a:alphaModFix/>
          </a:blip>
          <a:srcRect/>
          <a:stretch/>
        </p:blipFill>
        <p:spPr>
          <a:xfrm rot="10800000" flipH="1">
            <a:off x="414280" y="3736340"/>
            <a:ext cx="413389" cy="413389"/>
          </a:xfrm>
          <a:prstGeom prst="rect">
            <a:avLst/>
          </a:prstGeom>
          <a:noFill/>
          <a:ln>
            <a:noFill/>
          </a:ln>
        </p:spPr>
      </p:pic>
      <p:pic>
        <p:nvPicPr>
          <p:cNvPr id="121" name="Google Shape;121;p1">
            <a:hlinkClick r:id="rId21" action="ppaction://hlinksldjump"/>
          </p:cNvPr>
          <p:cNvPicPr preferRelativeResize="0"/>
          <p:nvPr/>
        </p:nvPicPr>
        <p:blipFill rotWithShape="1">
          <a:blip r:embed="rId22">
            <a:alphaModFix/>
          </a:blip>
          <a:srcRect/>
          <a:stretch/>
        </p:blipFill>
        <p:spPr>
          <a:xfrm>
            <a:off x="431968" y="1141967"/>
            <a:ext cx="438018" cy="438018"/>
          </a:xfrm>
          <a:prstGeom prst="rect">
            <a:avLst/>
          </a:prstGeom>
          <a:noFill/>
          <a:ln>
            <a:noFill/>
          </a:ln>
        </p:spPr>
      </p:pic>
      <p:sp>
        <p:nvSpPr>
          <p:cNvPr id="122" name="Google Shape;122;p1"/>
          <p:cNvSpPr txBox="1"/>
          <p:nvPr/>
        </p:nvSpPr>
        <p:spPr>
          <a:xfrm>
            <a:off x="1749424" y="980751"/>
            <a:ext cx="4322064" cy="1661953"/>
          </a:xfrm>
          <a:prstGeom prst="rect">
            <a:avLst/>
          </a:prstGeom>
          <a:noFill/>
          <a:ln>
            <a:noFill/>
          </a:ln>
        </p:spPr>
        <p:txBody>
          <a:bodyPr spcFirstLastPara="1" wrap="square" lIns="91425" tIns="45700" rIns="91425" bIns="45700" anchor="t" anchorCtr="0">
            <a:spAutoFit/>
          </a:bodyPr>
          <a:lstStyle/>
          <a:p>
            <a:r>
              <a:rPr lang="en-US" sz="3400" b="1" i="1" dirty="0">
                <a:solidFill>
                  <a:srgbClr val="660033"/>
                </a:solidFill>
                <a:effectLst/>
                <a:latin typeface="Times New Roman" panose="02020603050405020304" pitchFamily="18" charset="0"/>
                <a:ea typeface="Calibri" panose="020F0502020204030204" pitchFamily="34" charset="0"/>
                <a:cs typeface="Times New Roman" panose="02020603050405020304" pitchFamily="18" charset="0"/>
              </a:rPr>
              <a:t>Cat Automatic Feeder                </a:t>
            </a:r>
            <a:endParaRPr lang="en-US" sz="3400" b="1" i="1" dirty="0">
              <a:solidFill>
                <a:srgbClr val="660033"/>
              </a:solidFill>
              <a:latin typeface="Times New Roman" panose="02020603050405020304" pitchFamily="18" charset="0"/>
              <a:ea typeface="Calibri" panose="020F0502020204030204" pitchFamily="34" charset="0"/>
              <a:cs typeface="Times New Roman" panose="02020603050405020304" pitchFamily="18" charset="0"/>
            </a:endParaRPr>
          </a:p>
          <a:p>
            <a:r>
              <a:rPr lang="en-US" sz="3400" b="1" i="1" dirty="0">
                <a:solidFill>
                  <a:srgbClr val="660033"/>
                </a:solidFill>
                <a:effectLst/>
                <a:latin typeface="Times New Roman" panose="02020603050405020304" pitchFamily="18" charset="0"/>
                <a:ea typeface="Calibri" panose="020F0502020204030204" pitchFamily="34" charset="0"/>
                <a:cs typeface="Times New Roman" panose="02020603050405020304" pitchFamily="18" charset="0"/>
              </a:rPr>
              <a:t>                 &amp;         </a:t>
            </a:r>
          </a:p>
          <a:p>
            <a:r>
              <a:rPr lang="en-US" sz="3400" b="1" i="1" dirty="0">
                <a:solidFill>
                  <a:srgbClr val="660033"/>
                </a:solidFill>
                <a:effectLst/>
                <a:latin typeface="Times New Roman" panose="02020603050405020304" pitchFamily="18" charset="0"/>
                <a:ea typeface="Calibri" panose="020F0502020204030204" pitchFamily="34" charset="0"/>
                <a:cs typeface="Times New Roman" panose="02020603050405020304" pitchFamily="18" charset="0"/>
              </a:rPr>
              <a:t>       Litter Box Cleaner</a:t>
            </a:r>
          </a:p>
        </p:txBody>
      </p:sp>
      <p:sp>
        <p:nvSpPr>
          <p:cNvPr id="123" name="Google Shape;123;p1"/>
          <p:cNvSpPr txBox="1"/>
          <p:nvPr/>
        </p:nvSpPr>
        <p:spPr>
          <a:xfrm>
            <a:off x="1325847" y="4108645"/>
            <a:ext cx="2747840" cy="830956"/>
          </a:xfrm>
          <a:prstGeom prst="rect">
            <a:avLst/>
          </a:prstGeom>
          <a:noFill/>
          <a:ln>
            <a:noFill/>
          </a:ln>
        </p:spPr>
        <p:txBody>
          <a:bodyPr spcFirstLastPara="1" wrap="square" lIns="91425" tIns="45700" rIns="91425" bIns="45700" anchor="t" anchorCtr="0">
            <a:spAutoFit/>
          </a:bodyPr>
          <a:lstStyle/>
          <a:p>
            <a:pPr marL="0" marR="0" lvl="0" indent="0" rtl="0">
              <a:spcBef>
                <a:spcPts val="0"/>
              </a:spcBef>
              <a:spcAft>
                <a:spcPts val="0"/>
              </a:spcAft>
              <a:buNone/>
            </a:pPr>
            <a:r>
              <a:rPr lang="en-US" sz="1800" b="0" i="1" u="none" strike="noStrike" cap="none" dirty="0">
                <a:solidFill>
                  <a:srgbClr val="660033"/>
                </a:solidFill>
                <a:latin typeface="Times New Roman" panose="02020603050405020304" pitchFamily="18" charset="0"/>
                <a:ea typeface="Twentieth Century"/>
                <a:cs typeface="Times New Roman" panose="02020603050405020304" pitchFamily="18" charset="0"/>
                <a:sym typeface="Twentieth Century"/>
              </a:rPr>
              <a:t>By</a:t>
            </a:r>
            <a:r>
              <a:rPr lang="en-US" sz="2400" b="0" i="1" u="none" strike="noStrike" cap="none" dirty="0">
                <a:solidFill>
                  <a:srgbClr val="660033"/>
                </a:solidFill>
                <a:latin typeface="Times New Roman" panose="02020603050405020304" pitchFamily="18" charset="0"/>
                <a:ea typeface="Twentieth Century"/>
                <a:cs typeface="Times New Roman" panose="02020603050405020304" pitchFamily="18" charset="0"/>
                <a:sym typeface="Twentieth Century"/>
              </a:rPr>
              <a:t>:</a:t>
            </a:r>
          </a:p>
          <a:p>
            <a:pPr marL="0" marR="0" lvl="0" indent="0" rtl="0">
              <a:spcBef>
                <a:spcPts val="0"/>
              </a:spcBef>
              <a:spcAft>
                <a:spcPts val="0"/>
              </a:spcAft>
              <a:buNone/>
            </a:pPr>
            <a:r>
              <a:rPr lang="en-US" sz="2400" b="0" i="1" u="none" strike="noStrike" cap="none" dirty="0">
                <a:solidFill>
                  <a:srgbClr val="660033"/>
                </a:solidFill>
                <a:latin typeface="Times New Roman" panose="02020603050405020304" pitchFamily="18" charset="0"/>
                <a:ea typeface="Twentieth Century"/>
                <a:cs typeface="Times New Roman" panose="02020603050405020304" pitchFamily="18" charset="0"/>
                <a:sym typeface="Twentieth Century"/>
              </a:rPr>
              <a:t>Ileen Shaar</a:t>
            </a:r>
            <a:endParaRPr sz="2400" i="1" dirty="0">
              <a:solidFill>
                <a:srgbClr val="660033"/>
              </a:solidFill>
              <a:latin typeface="Times New Roman" panose="02020603050405020304" pitchFamily="18" charset="0"/>
              <a:cs typeface="Times New Roman" panose="02020603050405020304" pitchFamily="18" charset="0"/>
            </a:endParaRPr>
          </a:p>
        </p:txBody>
      </p:sp>
      <p:sp>
        <p:nvSpPr>
          <p:cNvPr id="124" name="Google Shape;124;p1"/>
          <p:cNvSpPr txBox="1"/>
          <p:nvPr/>
        </p:nvSpPr>
        <p:spPr>
          <a:xfrm>
            <a:off x="3697523" y="4477977"/>
            <a:ext cx="2459100" cy="461624"/>
          </a:xfrm>
          <a:prstGeom prst="rect">
            <a:avLst/>
          </a:prstGeom>
          <a:noFill/>
          <a:ln>
            <a:noFill/>
          </a:ln>
        </p:spPr>
        <p:txBody>
          <a:bodyPr spcFirstLastPara="1" wrap="square" lIns="91425" tIns="45700" rIns="91425" bIns="45700" anchor="t" anchorCtr="0">
            <a:spAutoFit/>
          </a:bodyPr>
          <a:lstStyle/>
          <a:p>
            <a:pPr marL="0" marR="0" lvl="0" indent="0" rtl="0">
              <a:spcBef>
                <a:spcPts val="0"/>
              </a:spcBef>
              <a:spcAft>
                <a:spcPts val="0"/>
              </a:spcAft>
              <a:buNone/>
            </a:pPr>
            <a:r>
              <a:rPr lang="en-US" sz="2400" b="0" i="1" u="none" strike="noStrike" cap="none" dirty="0">
                <a:solidFill>
                  <a:srgbClr val="660033"/>
                </a:solidFill>
                <a:latin typeface="Times New Roman" panose="02020603050405020304" pitchFamily="18" charset="0"/>
                <a:ea typeface="Twentieth Century"/>
                <a:cs typeface="Times New Roman" panose="02020603050405020304" pitchFamily="18" charset="0"/>
                <a:sym typeface="Twentieth Century"/>
              </a:rPr>
              <a:t>Manar Mayyaleh</a:t>
            </a:r>
            <a:endParaRPr lang="en-US" sz="2400" i="1" dirty="0">
              <a:solidFill>
                <a:srgbClr val="660033"/>
              </a:solidFill>
              <a:latin typeface="Times New Roman" panose="02020603050405020304" pitchFamily="18" charset="0"/>
              <a:cs typeface="Times New Roman" panose="02020603050405020304" pitchFamily="18" charset="0"/>
            </a:endParaRPr>
          </a:p>
        </p:txBody>
      </p:sp>
      <p:sp>
        <p:nvSpPr>
          <p:cNvPr id="125" name="Google Shape;125;p1"/>
          <p:cNvSpPr txBox="1"/>
          <p:nvPr/>
        </p:nvSpPr>
        <p:spPr>
          <a:xfrm>
            <a:off x="1325847" y="5285408"/>
            <a:ext cx="4212062" cy="800179"/>
          </a:xfrm>
          <a:prstGeom prst="rect">
            <a:avLst/>
          </a:prstGeom>
          <a:noFill/>
          <a:ln>
            <a:noFill/>
          </a:ln>
        </p:spPr>
        <p:txBody>
          <a:bodyPr spcFirstLastPara="1" wrap="square" lIns="91425" tIns="45700" rIns="91425" bIns="45700" anchor="t" anchorCtr="0">
            <a:spAutoFit/>
          </a:bodyPr>
          <a:lstStyle/>
          <a:p>
            <a:pPr marL="0" marR="0" lvl="0" indent="0" rtl="0">
              <a:spcBef>
                <a:spcPts val="0"/>
              </a:spcBef>
              <a:spcAft>
                <a:spcPts val="0"/>
              </a:spcAft>
              <a:buNone/>
            </a:pPr>
            <a:r>
              <a:rPr lang="en-US" sz="1800" i="1" u="none" strike="noStrike" cap="none" dirty="0">
                <a:solidFill>
                  <a:srgbClr val="660033"/>
                </a:solidFill>
                <a:latin typeface="Times New Roman" panose="02020603050405020304" pitchFamily="18" charset="0"/>
                <a:ea typeface="Twentieth Century"/>
                <a:cs typeface="Times New Roman" panose="02020603050405020304" pitchFamily="18" charset="0"/>
                <a:sym typeface="Twentieth Century"/>
              </a:rPr>
              <a:t>Supervisor:</a:t>
            </a:r>
          </a:p>
          <a:p>
            <a:pPr marL="0" marR="0" lvl="0" indent="0" rtl="0">
              <a:spcBef>
                <a:spcPts val="0"/>
              </a:spcBef>
              <a:spcAft>
                <a:spcPts val="0"/>
              </a:spcAft>
              <a:buNone/>
            </a:pPr>
            <a:r>
              <a:rPr lang="en-US" sz="2800" i="1" u="none" strike="noStrike" cap="none" dirty="0">
                <a:solidFill>
                  <a:srgbClr val="660033"/>
                </a:solidFill>
                <a:latin typeface="Times New Roman" panose="02020603050405020304" pitchFamily="18" charset="0"/>
                <a:ea typeface="Twentieth Century"/>
                <a:cs typeface="Times New Roman" panose="02020603050405020304" pitchFamily="18" charset="0"/>
                <a:sym typeface="Twentieth Century"/>
              </a:rPr>
              <a:t>Dr.</a:t>
            </a:r>
            <a:r>
              <a:rPr lang="en-US" sz="2800" i="1" dirty="0">
                <a:solidFill>
                  <a:srgbClr val="660033"/>
                </a:solidFill>
                <a:latin typeface="Times New Roman" panose="02020603050405020304" pitchFamily="18" charset="0"/>
                <a:ea typeface="Twentieth Century"/>
                <a:cs typeface="Times New Roman" panose="02020603050405020304" pitchFamily="18" charset="0"/>
                <a:sym typeface="Twentieth Century"/>
              </a:rPr>
              <a:t>Manar Qamhieh</a:t>
            </a:r>
            <a:endParaRPr sz="2800" i="1" dirty="0">
              <a:solidFill>
                <a:srgbClr val="660033"/>
              </a:solidFill>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78F24274-61F3-395C-05DD-819DC743F72E}"/>
              </a:ext>
            </a:extLst>
          </p:cNvPr>
          <p:cNvPicPr>
            <a:picLocks noChangeAspect="1"/>
          </p:cNvPicPr>
          <p:nvPr/>
        </p:nvPicPr>
        <p:blipFill>
          <a:blip r:embed="rId23"/>
          <a:stretch>
            <a:fillRect/>
          </a:stretch>
        </p:blipFill>
        <p:spPr>
          <a:xfrm>
            <a:off x="6400800" y="0"/>
            <a:ext cx="5791200" cy="6858000"/>
          </a:xfrm>
          <a:prstGeom prst="rect">
            <a:avLst/>
          </a:prstGeom>
        </p:spPr>
      </p:pic>
      <p:pic>
        <p:nvPicPr>
          <p:cNvPr id="5" name="Graphic 4">
            <a:extLst>
              <a:ext uri="{FF2B5EF4-FFF2-40B4-BE49-F238E27FC236}">
                <a16:creationId xmlns:a16="http://schemas.microsoft.com/office/drawing/2014/main" id="{28D500CE-C8C4-BC40-50FE-5338A34799F4}"/>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5334172" y="6161486"/>
            <a:ext cx="838200" cy="466725"/>
          </a:xfrm>
          <a:prstGeom prst="rect">
            <a:avLst/>
          </a:prstGeom>
        </p:spPr>
      </p:pic>
      <p:pic>
        <p:nvPicPr>
          <p:cNvPr id="6" name="Graphic 5">
            <a:extLst>
              <a:ext uri="{FF2B5EF4-FFF2-40B4-BE49-F238E27FC236}">
                <a16:creationId xmlns:a16="http://schemas.microsoft.com/office/drawing/2014/main" id="{6DCE01AC-B5D1-983D-6799-4141E644930A}"/>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5903998" y="51584"/>
            <a:ext cx="382588" cy="425098"/>
          </a:xfrm>
          <a:prstGeom prst="rect">
            <a:avLst/>
          </a:prstGeom>
        </p:spPr>
      </p:pic>
      <p:pic>
        <p:nvPicPr>
          <p:cNvPr id="7" name="Graphic 6">
            <a:extLst>
              <a:ext uri="{FF2B5EF4-FFF2-40B4-BE49-F238E27FC236}">
                <a16:creationId xmlns:a16="http://schemas.microsoft.com/office/drawing/2014/main" id="{9BAB2B0D-51E5-99ED-F0E4-EA16FA3C8F05}"/>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1821396" y="2237685"/>
            <a:ext cx="382588" cy="425098"/>
          </a:xfrm>
          <a:prstGeom prst="rect">
            <a:avLst/>
          </a:prstGeom>
        </p:spPr>
      </p:pic>
      <p:pic>
        <p:nvPicPr>
          <p:cNvPr id="8" name="Graphic 7">
            <a:extLst>
              <a:ext uri="{FF2B5EF4-FFF2-40B4-BE49-F238E27FC236}">
                <a16:creationId xmlns:a16="http://schemas.microsoft.com/office/drawing/2014/main" id="{08B4A536-E227-3066-F552-56B8A99704B8}"/>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5364316" y="3623455"/>
            <a:ext cx="382588" cy="425098"/>
          </a:xfrm>
          <a:prstGeom prst="rect">
            <a:avLst/>
          </a:prstGeom>
        </p:spPr>
      </p:pic>
      <p:grpSp>
        <p:nvGrpSpPr>
          <p:cNvPr id="89" name="Google Shape;89;p1"/>
          <p:cNvGrpSpPr/>
          <p:nvPr/>
        </p:nvGrpSpPr>
        <p:grpSpPr>
          <a:xfrm>
            <a:off x="877096" y="178147"/>
            <a:ext cx="696687" cy="696687"/>
            <a:chOff x="-833177" y="178147"/>
            <a:chExt cx="696687" cy="696687"/>
          </a:xfrm>
        </p:grpSpPr>
        <p:sp>
          <p:nvSpPr>
            <p:cNvPr id="90" name="Google Shape;90;p1"/>
            <p:cNvSpPr/>
            <p:nvPr/>
          </p:nvSpPr>
          <p:spPr>
            <a:xfrm>
              <a:off x="-833177" y="178147"/>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91" name="Google Shape;91;p1"/>
            <p:cNvPicPr preferRelativeResize="0"/>
            <p:nvPr/>
          </p:nvPicPr>
          <p:blipFill rotWithShape="1">
            <a:blip r:embed="rId28">
              <a:alphaModFix/>
            </a:blip>
            <a:srcRect/>
            <a:stretch/>
          </p:blipFill>
          <p:spPr>
            <a:xfrm>
              <a:off x="-765238" y="264133"/>
              <a:ext cx="524640" cy="524640"/>
            </a:xfrm>
            <a:prstGeom prst="rect">
              <a:avLst/>
            </a:prstGeom>
            <a:noFill/>
            <a:ln>
              <a:noFill/>
            </a:ln>
          </p:spPr>
        </p:pic>
      </p:grpSp>
      <p:sp>
        <p:nvSpPr>
          <p:cNvPr id="2" name="Google Shape;653;p8">
            <a:extLst>
              <a:ext uri="{FF2B5EF4-FFF2-40B4-BE49-F238E27FC236}">
                <a16:creationId xmlns:a16="http://schemas.microsoft.com/office/drawing/2014/main" id="{7A50F49B-49EA-2F7F-154F-BB03DC5C337F}"/>
              </a:ext>
            </a:extLst>
          </p:cNvPr>
          <p:cNvSpPr/>
          <p:nvPr/>
        </p:nvSpPr>
        <p:spPr>
          <a:xfrm rot="8201235">
            <a:off x="460906" y="4593244"/>
            <a:ext cx="339510" cy="444771"/>
          </a:xfrm>
          <a:custGeom>
            <a:avLst/>
            <a:gdLst/>
            <a:ahLst/>
            <a:cxnLst/>
            <a:rect l="l" t="t" r="r" b="b"/>
            <a:pathLst>
              <a:path w="4285801" h="4725490" extrusionOk="0">
                <a:moveTo>
                  <a:pt x="1428251" y="4622752"/>
                </a:moveTo>
                <a:cubicBezTo>
                  <a:pt x="1313180" y="4505074"/>
                  <a:pt x="1240588" y="4345285"/>
                  <a:pt x="1235771" y="4167715"/>
                </a:cubicBezTo>
                <a:cubicBezTo>
                  <a:pt x="1227835" y="3875156"/>
                  <a:pt x="1406218" y="3620819"/>
                  <a:pt x="1664050" y="3520754"/>
                </a:cubicBezTo>
                <a:lnTo>
                  <a:pt x="1635892" y="2482688"/>
                </a:lnTo>
                <a:lnTo>
                  <a:pt x="1044642" y="2469039"/>
                </a:lnTo>
                <a:lnTo>
                  <a:pt x="1044642" y="2667331"/>
                </a:lnTo>
                <a:cubicBezTo>
                  <a:pt x="1044642" y="2727000"/>
                  <a:pt x="996271" y="2775371"/>
                  <a:pt x="936601" y="2775372"/>
                </a:cubicBezTo>
                <a:lnTo>
                  <a:pt x="657382" y="2775371"/>
                </a:lnTo>
                <a:cubicBezTo>
                  <a:pt x="637755" y="2823613"/>
                  <a:pt x="630101" y="2874237"/>
                  <a:pt x="622448" y="2945800"/>
                </a:cubicBezTo>
                <a:lnTo>
                  <a:pt x="252030" y="2945800"/>
                </a:lnTo>
                <a:cubicBezTo>
                  <a:pt x="256275" y="2883407"/>
                  <a:pt x="252593" y="2828938"/>
                  <a:pt x="235967" y="2775370"/>
                </a:cubicBezTo>
                <a:lnTo>
                  <a:pt x="7267" y="2775370"/>
                </a:lnTo>
                <a:cubicBezTo>
                  <a:pt x="1003" y="2679903"/>
                  <a:pt x="-1109" y="2594661"/>
                  <a:pt x="535" y="2514852"/>
                </a:cubicBezTo>
                <a:cubicBezTo>
                  <a:pt x="5466" y="2275424"/>
                  <a:pt x="44187" y="2084887"/>
                  <a:pt x="105917" y="1813823"/>
                </a:cubicBezTo>
                <a:cubicBezTo>
                  <a:pt x="258635" y="1288584"/>
                  <a:pt x="488046" y="911620"/>
                  <a:pt x="870837" y="570445"/>
                </a:cubicBezTo>
                <a:cubicBezTo>
                  <a:pt x="674179" y="1284154"/>
                  <a:pt x="622718" y="1497188"/>
                  <a:pt x="741752" y="1669956"/>
                </a:cubicBezTo>
                <a:cubicBezTo>
                  <a:pt x="882751" y="1699943"/>
                  <a:pt x="788174" y="1674807"/>
                  <a:pt x="936601" y="1710419"/>
                </a:cubicBezTo>
                <a:cubicBezTo>
                  <a:pt x="1001384" y="1730870"/>
                  <a:pt x="1044642" y="1758791"/>
                  <a:pt x="1044642" y="1818460"/>
                </a:cubicBezTo>
                <a:lnTo>
                  <a:pt x="1044642" y="1970448"/>
                </a:lnTo>
                <a:lnTo>
                  <a:pt x="1621635" y="1957128"/>
                </a:lnTo>
                <a:lnTo>
                  <a:pt x="1601569" y="1217379"/>
                </a:lnTo>
                <a:cubicBezTo>
                  <a:pt x="1338692" y="1131438"/>
                  <a:pt x="1146783" y="887145"/>
                  <a:pt x="1138847" y="594588"/>
                </a:cubicBezTo>
                <a:cubicBezTo>
                  <a:pt x="1132425" y="357828"/>
                  <a:pt x="1248029" y="146099"/>
                  <a:pt x="1428910" y="20243"/>
                </a:cubicBezTo>
                <a:lnTo>
                  <a:pt x="1447318" y="698863"/>
                </a:lnTo>
                <a:lnTo>
                  <a:pt x="2193594" y="678620"/>
                </a:lnTo>
                <a:lnTo>
                  <a:pt x="2175185" y="0"/>
                </a:lnTo>
                <a:cubicBezTo>
                  <a:pt x="2362624" y="115865"/>
                  <a:pt x="2489536" y="321015"/>
                  <a:pt x="2495958" y="557775"/>
                </a:cubicBezTo>
                <a:cubicBezTo>
                  <a:pt x="2503894" y="850332"/>
                  <a:pt x="2325511" y="1104670"/>
                  <a:pt x="2067679" y="1204735"/>
                </a:cubicBezTo>
                <a:lnTo>
                  <a:pt x="2087796" y="1946367"/>
                </a:lnTo>
                <a:lnTo>
                  <a:pt x="4285801" y="1895627"/>
                </a:lnTo>
                <a:lnTo>
                  <a:pt x="4285801" y="2543859"/>
                </a:lnTo>
                <a:lnTo>
                  <a:pt x="2102637" y="2493462"/>
                </a:lnTo>
                <a:lnTo>
                  <a:pt x="2130160" y="3508110"/>
                </a:lnTo>
                <a:cubicBezTo>
                  <a:pt x="2393037" y="3594051"/>
                  <a:pt x="2584946" y="3838344"/>
                  <a:pt x="2592882" y="4130902"/>
                </a:cubicBezTo>
                <a:cubicBezTo>
                  <a:pt x="2599304" y="4367662"/>
                  <a:pt x="2483700" y="4579391"/>
                  <a:pt x="2302820" y="4705247"/>
                </a:cubicBezTo>
                <a:lnTo>
                  <a:pt x="2284411" y="4026626"/>
                </a:lnTo>
                <a:lnTo>
                  <a:pt x="1538135" y="4046869"/>
                </a:lnTo>
                <a:lnTo>
                  <a:pt x="1556544" y="4725490"/>
                </a:lnTo>
                <a:cubicBezTo>
                  <a:pt x="1509684" y="4696524"/>
                  <a:pt x="1466607" y="4661977"/>
                  <a:pt x="1428251" y="4622752"/>
                </a:cubicBezTo>
                <a:close/>
                <a:moveTo>
                  <a:pt x="44807" y="3562389"/>
                </a:moveTo>
                <a:cubicBezTo>
                  <a:pt x="25255" y="3542837"/>
                  <a:pt x="13162" y="3515827"/>
                  <a:pt x="13162" y="3485992"/>
                </a:cubicBezTo>
                <a:lnTo>
                  <a:pt x="13162" y="3053842"/>
                </a:lnTo>
                <a:cubicBezTo>
                  <a:pt x="13162" y="2994173"/>
                  <a:pt x="61534" y="2945801"/>
                  <a:pt x="121203" y="2945801"/>
                </a:cubicBezTo>
                <a:lnTo>
                  <a:pt x="757287" y="2945801"/>
                </a:lnTo>
                <a:cubicBezTo>
                  <a:pt x="816956" y="2945801"/>
                  <a:pt x="865328" y="2994173"/>
                  <a:pt x="865328" y="3053842"/>
                </a:cubicBezTo>
                <a:lnTo>
                  <a:pt x="865328" y="3485992"/>
                </a:lnTo>
                <a:cubicBezTo>
                  <a:pt x="865328" y="3545662"/>
                  <a:pt x="816956" y="3594033"/>
                  <a:pt x="757287" y="3594033"/>
                </a:cubicBezTo>
                <a:lnTo>
                  <a:pt x="121203" y="3594033"/>
                </a:lnTo>
                <a:cubicBezTo>
                  <a:pt x="91368" y="3594033"/>
                  <a:pt x="64358" y="3581940"/>
                  <a:pt x="44807" y="3562389"/>
                </a:cubicBezTo>
                <a:close/>
              </a:path>
            </a:pathLst>
          </a:custGeom>
          <a:solidFill>
            <a:schemeClr val="tx2">
              <a:lumMod val="5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a:solidFill>
                <a:schemeClr val="lt1"/>
              </a:solidFill>
              <a:latin typeface="Calibri"/>
              <a:ea typeface="Calibri"/>
              <a:cs typeface="Calibri"/>
              <a:sym typeface="Calibri"/>
            </a:endParaRPr>
          </a:p>
        </p:txBody>
      </p:sp>
      <p:sp>
        <p:nvSpPr>
          <p:cNvPr id="9" name="Oval 8">
            <a:extLst>
              <a:ext uri="{FF2B5EF4-FFF2-40B4-BE49-F238E27FC236}">
                <a16:creationId xmlns:a16="http://schemas.microsoft.com/office/drawing/2014/main" id="{84704EBF-31EB-9CC4-910A-74E04600CF93}"/>
              </a:ext>
            </a:extLst>
          </p:cNvPr>
          <p:cNvSpPr/>
          <p:nvPr/>
        </p:nvSpPr>
        <p:spPr>
          <a:xfrm>
            <a:off x="-817032" y="4364571"/>
            <a:ext cx="694944" cy="694944"/>
          </a:xfrm>
          <a:prstGeom prst="ellipse">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10" name="Google Shape;653;p8">
            <a:extLst>
              <a:ext uri="{FF2B5EF4-FFF2-40B4-BE49-F238E27FC236}">
                <a16:creationId xmlns:a16="http://schemas.microsoft.com/office/drawing/2014/main" id="{7C8F884A-2AEB-A19B-1A12-4E7E4E594677}"/>
              </a:ext>
            </a:extLst>
          </p:cNvPr>
          <p:cNvSpPr/>
          <p:nvPr/>
        </p:nvSpPr>
        <p:spPr>
          <a:xfrm rot="8201235">
            <a:off x="-661867" y="4512962"/>
            <a:ext cx="339510" cy="444771"/>
          </a:xfrm>
          <a:custGeom>
            <a:avLst/>
            <a:gdLst/>
            <a:ahLst/>
            <a:cxnLst/>
            <a:rect l="l" t="t" r="r" b="b"/>
            <a:pathLst>
              <a:path w="4285801" h="4725490" extrusionOk="0">
                <a:moveTo>
                  <a:pt x="1428251" y="4622752"/>
                </a:moveTo>
                <a:cubicBezTo>
                  <a:pt x="1313180" y="4505074"/>
                  <a:pt x="1240588" y="4345285"/>
                  <a:pt x="1235771" y="4167715"/>
                </a:cubicBezTo>
                <a:cubicBezTo>
                  <a:pt x="1227835" y="3875156"/>
                  <a:pt x="1406218" y="3620819"/>
                  <a:pt x="1664050" y="3520754"/>
                </a:cubicBezTo>
                <a:lnTo>
                  <a:pt x="1635892" y="2482688"/>
                </a:lnTo>
                <a:lnTo>
                  <a:pt x="1044642" y="2469039"/>
                </a:lnTo>
                <a:lnTo>
                  <a:pt x="1044642" y="2667331"/>
                </a:lnTo>
                <a:cubicBezTo>
                  <a:pt x="1044642" y="2727000"/>
                  <a:pt x="996271" y="2775371"/>
                  <a:pt x="936601" y="2775372"/>
                </a:cubicBezTo>
                <a:lnTo>
                  <a:pt x="657382" y="2775371"/>
                </a:lnTo>
                <a:cubicBezTo>
                  <a:pt x="637755" y="2823613"/>
                  <a:pt x="630101" y="2874237"/>
                  <a:pt x="622448" y="2945800"/>
                </a:cubicBezTo>
                <a:lnTo>
                  <a:pt x="252030" y="2945800"/>
                </a:lnTo>
                <a:cubicBezTo>
                  <a:pt x="256275" y="2883407"/>
                  <a:pt x="252593" y="2828938"/>
                  <a:pt x="235967" y="2775370"/>
                </a:cubicBezTo>
                <a:lnTo>
                  <a:pt x="7267" y="2775370"/>
                </a:lnTo>
                <a:cubicBezTo>
                  <a:pt x="1003" y="2679903"/>
                  <a:pt x="-1109" y="2594661"/>
                  <a:pt x="535" y="2514852"/>
                </a:cubicBezTo>
                <a:cubicBezTo>
                  <a:pt x="5466" y="2275424"/>
                  <a:pt x="44187" y="2084887"/>
                  <a:pt x="105917" y="1813823"/>
                </a:cubicBezTo>
                <a:cubicBezTo>
                  <a:pt x="258635" y="1288584"/>
                  <a:pt x="488046" y="911620"/>
                  <a:pt x="870837" y="570445"/>
                </a:cubicBezTo>
                <a:cubicBezTo>
                  <a:pt x="674179" y="1284154"/>
                  <a:pt x="622718" y="1497188"/>
                  <a:pt x="741752" y="1669956"/>
                </a:cubicBezTo>
                <a:cubicBezTo>
                  <a:pt x="882751" y="1699943"/>
                  <a:pt x="788174" y="1674807"/>
                  <a:pt x="936601" y="1710419"/>
                </a:cubicBezTo>
                <a:cubicBezTo>
                  <a:pt x="1001384" y="1730870"/>
                  <a:pt x="1044642" y="1758791"/>
                  <a:pt x="1044642" y="1818460"/>
                </a:cubicBezTo>
                <a:lnTo>
                  <a:pt x="1044642" y="1970448"/>
                </a:lnTo>
                <a:lnTo>
                  <a:pt x="1621635" y="1957128"/>
                </a:lnTo>
                <a:lnTo>
                  <a:pt x="1601569" y="1217379"/>
                </a:lnTo>
                <a:cubicBezTo>
                  <a:pt x="1338692" y="1131438"/>
                  <a:pt x="1146783" y="887145"/>
                  <a:pt x="1138847" y="594588"/>
                </a:cubicBezTo>
                <a:cubicBezTo>
                  <a:pt x="1132425" y="357828"/>
                  <a:pt x="1248029" y="146099"/>
                  <a:pt x="1428910" y="20243"/>
                </a:cubicBezTo>
                <a:lnTo>
                  <a:pt x="1447318" y="698863"/>
                </a:lnTo>
                <a:lnTo>
                  <a:pt x="2193594" y="678620"/>
                </a:lnTo>
                <a:lnTo>
                  <a:pt x="2175185" y="0"/>
                </a:lnTo>
                <a:cubicBezTo>
                  <a:pt x="2362624" y="115865"/>
                  <a:pt x="2489536" y="321015"/>
                  <a:pt x="2495958" y="557775"/>
                </a:cubicBezTo>
                <a:cubicBezTo>
                  <a:pt x="2503894" y="850332"/>
                  <a:pt x="2325511" y="1104670"/>
                  <a:pt x="2067679" y="1204735"/>
                </a:cubicBezTo>
                <a:lnTo>
                  <a:pt x="2087796" y="1946367"/>
                </a:lnTo>
                <a:lnTo>
                  <a:pt x="4285801" y="1895627"/>
                </a:lnTo>
                <a:lnTo>
                  <a:pt x="4285801" y="2543859"/>
                </a:lnTo>
                <a:lnTo>
                  <a:pt x="2102637" y="2493462"/>
                </a:lnTo>
                <a:lnTo>
                  <a:pt x="2130160" y="3508110"/>
                </a:lnTo>
                <a:cubicBezTo>
                  <a:pt x="2393037" y="3594051"/>
                  <a:pt x="2584946" y="3838344"/>
                  <a:pt x="2592882" y="4130902"/>
                </a:cubicBezTo>
                <a:cubicBezTo>
                  <a:pt x="2599304" y="4367662"/>
                  <a:pt x="2483700" y="4579391"/>
                  <a:pt x="2302820" y="4705247"/>
                </a:cubicBezTo>
                <a:lnTo>
                  <a:pt x="2284411" y="4026626"/>
                </a:lnTo>
                <a:lnTo>
                  <a:pt x="1538135" y="4046869"/>
                </a:lnTo>
                <a:lnTo>
                  <a:pt x="1556544" y="4725490"/>
                </a:lnTo>
                <a:cubicBezTo>
                  <a:pt x="1509684" y="4696524"/>
                  <a:pt x="1466607" y="4661977"/>
                  <a:pt x="1428251" y="4622752"/>
                </a:cubicBezTo>
                <a:close/>
                <a:moveTo>
                  <a:pt x="44807" y="3562389"/>
                </a:moveTo>
                <a:cubicBezTo>
                  <a:pt x="25255" y="3542837"/>
                  <a:pt x="13162" y="3515827"/>
                  <a:pt x="13162" y="3485992"/>
                </a:cubicBezTo>
                <a:lnTo>
                  <a:pt x="13162" y="3053842"/>
                </a:lnTo>
                <a:cubicBezTo>
                  <a:pt x="13162" y="2994173"/>
                  <a:pt x="61534" y="2945801"/>
                  <a:pt x="121203" y="2945801"/>
                </a:cubicBezTo>
                <a:lnTo>
                  <a:pt x="757287" y="2945801"/>
                </a:lnTo>
                <a:cubicBezTo>
                  <a:pt x="816956" y="2945801"/>
                  <a:pt x="865328" y="2994173"/>
                  <a:pt x="865328" y="3053842"/>
                </a:cubicBezTo>
                <a:lnTo>
                  <a:pt x="865328" y="3485992"/>
                </a:lnTo>
                <a:cubicBezTo>
                  <a:pt x="865328" y="3545662"/>
                  <a:pt x="816956" y="3594033"/>
                  <a:pt x="757287" y="3594033"/>
                </a:cubicBezTo>
                <a:lnTo>
                  <a:pt x="121203" y="3594033"/>
                </a:lnTo>
                <a:cubicBezTo>
                  <a:pt x="91368" y="3594033"/>
                  <a:pt x="64358" y="3581940"/>
                  <a:pt x="44807" y="3562389"/>
                </a:cubicBezTo>
                <a:close/>
              </a:path>
            </a:pathLst>
          </a:custGeom>
          <a:solidFill>
            <a:schemeClr val="tx2">
              <a:lumMod val="1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38341096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Shape 426"/>
        <p:cNvGrpSpPr/>
        <p:nvPr/>
      </p:nvGrpSpPr>
      <p:grpSpPr>
        <a:xfrm>
          <a:off x="0" y="0"/>
          <a:ext cx="0" cy="0"/>
          <a:chOff x="0" y="0"/>
          <a:chExt cx="0" cy="0"/>
        </a:xfrm>
      </p:grpSpPr>
      <p:grpSp>
        <p:nvGrpSpPr>
          <p:cNvPr id="427" name="Google Shape;427;p6"/>
          <p:cNvGrpSpPr/>
          <p:nvPr/>
        </p:nvGrpSpPr>
        <p:grpSpPr>
          <a:xfrm>
            <a:off x="-799438" y="1839329"/>
            <a:ext cx="696687" cy="696687"/>
            <a:chOff x="-833177" y="1008080"/>
            <a:chExt cx="696687" cy="696687"/>
          </a:xfrm>
        </p:grpSpPr>
        <p:sp>
          <p:nvSpPr>
            <p:cNvPr id="428" name="Google Shape;428;p6"/>
            <p:cNvSpPr/>
            <p:nvPr/>
          </p:nvSpPr>
          <p:spPr>
            <a:xfrm>
              <a:off x="-833177" y="1008080"/>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29" name="Google Shape;429;p6"/>
            <p:cNvPicPr preferRelativeResize="0"/>
            <p:nvPr/>
          </p:nvPicPr>
          <p:blipFill rotWithShape="1">
            <a:blip r:embed="rId3">
              <a:alphaModFix/>
            </a:blip>
            <a:srcRect/>
            <a:stretch/>
          </p:blipFill>
          <p:spPr>
            <a:xfrm flipH="1">
              <a:off x="-755167" y="1064268"/>
              <a:ext cx="524640" cy="524640"/>
            </a:xfrm>
            <a:prstGeom prst="rect">
              <a:avLst/>
            </a:prstGeom>
            <a:noFill/>
            <a:ln>
              <a:noFill/>
            </a:ln>
          </p:spPr>
        </p:pic>
      </p:grpSp>
      <p:grpSp>
        <p:nvGrpSpPr>
          <p:cNvPr id="439" name="Google Shape;439;p6"/>
          <p:cNvGrpSpPr/>
          <p:nvPr/>
        </p:nvGrpSpPr>
        <p:grpSpPr>
          <a:xfrm>
            <a:off x="-778724" y="2732455"/>
            <a:ext cx="696687" cy="696687"/>
            <a:chOff x="-833177" y="1838013"/>
            <a:chExt cx="696687" cy="696687"/>
          </a:xfrm>
        </p:grpSpPr>
        <p:sp>
          <p:nvSpPr>
            <p:cNvPr id="440" name="Google Shape;440;p6"/>
            <p:cNvSpPr/>
            <p:nvPr/>
          </p:nvSpPr>
          <p:spPr>
            <a:xfrm>
              <a:off x="-833177" y="1838013"/>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41" name="Google Shape;441;p6"/>
            <p:cNvPicPr preferRelativeResize="0"/>
            <p:nvPr/>
          </p:nvPicPr>
          <p:blipFill rotWithShape="1">
            <a:blip r:embed="rId4">
              <a:alphaModFix/>
            </a:blip>
            <a:srcRect/>
            <a:stretch/>
          </p:blipFill>
          <p:spPr>
            <a:xfrm>
              <a:off x="-694619" y="1910894"/>
              <a:ext cx="454021" cy="454021"/>
            </a:xfrm>
            <a:prstGeom prst="rect">
              <a:avLst/>
            </a:prstGeom>
            <a:noFill/>
            <a:ln>
              <a:noFill/>
            </a:ln>
          </p:spPr>
        </p:pic>
      </p:grpSp>
      <p:grpSp>
        <p:nvGrpSpPr>
          <p:cNvPr id="442" name="Google Shape;442;p6"/>
          <p:cNvGrpSpPr/>
          <p:nvPr/>
        </p:nvGrpSpPr>
        <p:grpSpPr>
          <a:xfrm>
            <a:off x="-812757" y="3585796"/>
            <a:ext cx="696687" cy="696687"/>
            <a:chOff x="-833177" y="2667946"/>
            <a:chExt cx="696687" cy="696687"/>
          </a:xfrm>
        </p:grpSpPr>
        <p:sp>
          <p:nvSpPr>
            <p:cNvPr id="443" name="Google Shape;443;p6"/>
            <p:cNvSpPr/>
            <p:nvPr/>
          </p:nvSpPr>
          <p:spPr>
            <a:xfrm>
              <a:off x="-833177" y="2667946"/>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44" name="Google Shape;444;p6"/>
            <p:cNvPicPr preferRelativeResize="0"/>
            <p:nvPr/>
          </p:nvPicPr>
          <p:blipFill rotWithShape="1">
            <a:blip r:embed="rId5">
              <a:alphaModFix/>
            </a:blip>
            <a:srcRect/>
            <a:stretch/>
          </p:blipFill>
          <p:spPr>
            <a:xfrm rot="10800000" flipH="1">
              <a:off x="-694619" y="2818490"/>
              <a:ext cx="413389" cy="413389"/>
            </a:xfrm>
            <a:prstGeom prst="rect">
              <a:avLst/>
            </a:prstGeom>
            <a:noFill/>
            <a:ln>
              <a:noFill/>
            </a:ln>
          </p:spPr>
        </p:pic>
      </p:grpSp>
      <p:grpSp>
        <p:nvGrpSpPr>
          <p:cNvPr id="445" name="Google Shape;445;p6"/>
          <p:cNvGrpSpPr/>
          <p:nvPr/>
        </p:nvGrpSpPr>
        <p:grpSpPr>
          <a:xfrm>
            <a:off x="-780586" y="1095670"/>
            <a:ext cx="696687" cy="696687"/>
            <a:chOff x="-830037" y="5987680"/>
            <a:chExt cx="696687" cy="696687"/>
          </a:xfrm>
        </p:grpSpPr>
        <p:sp>
          <p:nvSpPr>
            <p:cNvPr id="446" name="Google Shape;446;p6"/>
            <p:cNvSpPr/>
            <p:nvPr/>
          </p:nvSpPr>
          <p:spPr>
            <a:xfrm>
              <a:off x="-830037" y="5987680"/>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47" name="Google Shape;447;p6"/>
            <p:cNvPicPr preferRelativeResize="0"/>
            <p:nvPr/>
          </p:nvPicPr>
          <p:blipFill rotWithShape="1">
            <a:blip r:embed="rId6">
              <a:alphaModFix/>
            </a:blip>
            <a:srcRect/>
            <a:stretch/>
          </p:blipFill>
          <p:spPr>
            <a:xfrm>
              <a:off x="-699382" y="6079009"/>
              <a:ext cx="438018" cy="438018"/>
            </a:xfrm>
            <a:prstGeom prst="rect">
              <a:avLst/>
            </a:prstGeom>
            <a:noFill/>
            <a:ln>
              <a:noFill/>
            </a:ln>
          </p:spPr>
        </p:pic>
      </p:grpSp>
      <p:grpSp>
        <p:nvGrpSpPr>
          <p:cNvPr id="448" name="Google Shape;448;p6"/>
          <p:cNvGrpSpPr/>
          <p:nvPr/>
        </p:nvGrpSpPr>
        <p:grpSpPr>
          <a:xfrm>
            <a:off x="-833177" y="178147"/>
            <a:ext cx="696687" cy="696687"/>
            <a:chOff x="-833177" y="178147"/>
            <a:chExt cx="696687" cy="696687"/>
          </a:xfrm>
        </p:grpSpPr>
        <p:sp>
          <p:nvSpPr>
            <p:cNvPr id="449" name="Google Shape;449;p6"/>
            <p:cNvSpPr/>
            <p:nvPr/>
          </p:nvSpPr>
          <p:spPr>
            <a:xfrm>
              <a:off x="-833177" y="178147"/>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50" name="Google Shape;450;p6"/>
            <p:cNvPicPr preferRelativeResize="0"/>
            <p:nvPr/>
          </p:nvPicPr>
          <p:blipFill rotWithShape="1">
            <a:blip r:embed="rId7">
              <a:alphaModFix/>
            </a:blip>
            <a:srcRect/>
            <a:stretch/>
          </p:blipFill>
          <p:spPr>
            <a:xfrm>
              <a:off x="-765238" y="264133"/>
              <a:ext cx="524640" cy="524640"/>
            </a:xfrm>
            <a:prstGeom prst="rect">
              <a:avLst/>
            </a:prstGeom>
            <a:noFill/>
            <a:ln>
              <a:noFill/>
            </a:ln>
          </p:spPr>
        </p:pic>
      </p:grpSp>
      <p:pic>
        <p:nvPicPr>
          <p:cNvPr id="451" name="Google Shape;451;p6">
            <a:hlinkClick r:id="rId8" action="ppaction://hlinksldjump"/>
          </p:cNvPr>
          <p:cNvPicPr preferRelativeResize="0"/>
          <p:nvPr/>
        </p:nvPicPr>
        <p:blipFill rotWithShape="1">
          <a:blip r:embed="rId9">
            <a:alphaModFix/>
          </a:blip>
          <a:srcRect/>
          <a:stretch/>
        </p:blipFill>
        <p:spPr>
          <a:xfrm>
            <a:off x="154918" y="4443029"/>
            <a:ext cx="438627" cy="438627"/>
          </a:xfrm>
          <a:prstGeom prst="rect">
            <a:avLst/>
          </a:prstGeom>
          <a:noFill/>
          <a:ln>
            <a:noFill/>
          </a:ln>
        </p:spPr>
      </p:pic>
      <p:sp>
        <p:nvSpPr>
          <p:cNvPr id="452" name="Google Shape;452;p6"/>
          <p:cNvSpPr/>
          <p:nvPr/>
        </p:nvSpPr>
        <p:spPr>
          <a:xfrm rot="10800000">
            <a:off x="1" y="-8204568"/>
            <a:ext cx="1241946" cy="25831799"/>
          </a:xfrm>
          <a:custGeom>
            <a:avLst/>
            <a:gdLst/>
            <a:ahLst/>
            <a:cxnLst/>
            <a:rect l="l" t="t" r="r" b="b"/>
            <a:pathLst>
              <a:path w="1241946" h="25831800" extrusionOk="0">
                <a:moveTo>
                  <a:pt x="6988" y="13614400"/>
                </a:moveTo>
                <a:cubicBezTo>
                  <a:pt x="7891" y="13264994"/>
                  <a:pt x="528124" y="13279344"/>
                  <a:pt x="520871" y="12912258"/>
                </a:cubicBezTo>
                <a:cubicBezTo>
                  <a:pt x="513618" y="12545172"/>
                  <a:pt x="7891" y="12562261"/>
                  <a:pt x="6988" y="12217400"/>
                </a:cubicBezTo>
                <a:cubicBezTo>
                  <a:pt x="6085" y="11872539"/>
                  <a:pt x="6085" y="13963806"/>
                  <a:pt x="6988" y="13614400"/>
                </a:cubicBezTo>
                <a:close/>
                <a:moveTo>
                  <a:pt x="0" y="25831800"/>
                </a:moveTo>
                <a:lnTo>
                  <a:pt x="0" y="0"/>
                </a:lnTo>
                <a:lnTo>
                  <a:pt x="1241946" y="0"/>
                </a:lnTo>
                <a:lnTo>
                  <a:pt x="1241946" y="25831800"/>
                </a:lnTo>
                <a:lnTo>
                  <a:pt x="0" y="25831800"/>
                </a:lnTo>
                <a:close/>
              </a:path>
            </a:pathLst>
          </a:custGeom>
          <a:solidFill>
            <a:schemeClr val="accent2">
              <a:lumMod val="60000"/>
              <a:lumOff val="40000"/>
            </a:schemeClr>
          </a:solidFill>
          <a:ln>
            <a:solidFill>
              <a:srgbClr val="660033"/>
            </a:solid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53" name="Google Shape;453;p6">
            <a:hlinkClick r:id="rId10" action="ppaction://hlinksldjump"/>
          </p:cNvPr>
          <p:cNvPicPr preferRelativeResize="0"/>
          <p:nvPr/>
        </p:nvPicPr>
        <p:blipFill rotWithShape="1">
          <a:blip r:embed="rId11">
            <a:alphaModFix/>
          </a:blip>
          <a:srcRect/>
          <a:stretch/>
        </p:blipFill>
        <p:spPr>
          <a:xfrm rot="10800000" flipH="1">
            <a:off x="412678" y="3736340"/>
            <a:ext cx="413389" cy="413389"/>
          </a:xfrm>
          <a:prstGeom prst="rect">
            <a:avLst/>
          </a:prstGeom>
          <a:noFill/>
          <a:ln>
            <a:noFill/>
          </a:ln>
        </p:spPr>
      </p:pic>
      <p:pic>
        <p:nvPicPr>
          <p:cNvPr id="454" name="Google Shape;454;p6">
            <a:hlinkClick r:id="rId12" action="ppaction://hlinksldjump"/>
          </p:cNvPr>
          <p:cNvPicPr preferRelativeResize="0"/>
          <p:nvPr/>
        </p:nvPicPr>
        <p:blipFill rotWithShape="1">
          <a:blip r:embed="rId13">
            <a:alphaModFix/>
          </a:blip>
          <a:srcRect/>
          <a:stretch/>
        </p:blipFill>
        <p:spPr>
          <a:xfrm>
            <a:off x="431968" y="2758878"/>
            <a:ext cx="454021" cy="454021"/>
          </a:xfrm>
          <a:prstGeom prst="rect">
            <a:avLst/>
          </a:prstGeom>
          <a:noFill/>
          <a:ln>
            <a:noFill/>
          </a:ln>
        </p:spPr>
      </p:pic>
      <p:pic>
        <p:nvPicPr>
          <p:cNvPr id="455" name="Google Shape;455;p6">
            <a:hlinkClick r:id="rId14" action="ppaction://hlinksldjump"/>
          </p:cNvPr>
          <p:cNvPicPr preferRelativeResize="0"/>
          <p:nvPr/>
        </p:nvPicPr>
        <p:blipFill rotWithShape="1">
          <a:blip r:embed="rId15">
            <a:alphaModFix/>
          </a:blip>
          <a:srcRect/>
          <a:stretch/>
        </p:blipFill>
        <p:spPr>
          <a:xfrm flipH="1">
            <a:off x="383686" y="1873285"/>
            <a:ext cx="524640" cy="524640"/>
          </a:xfrm>
          <a:prstGeom prst="rect">
            <a:avLst/>
          </a:prstGeom>
          <a:noFill/>
          <a:ln>
            <a:noFill/>
          </a:ln>
        </p:spPr>
      </p:pic>
      <p:pic>
        <p:nvPicPr>
          <p:cNvPr id="456" name="Google Shape;456;p6">
            <a:hlinkClick r:id="rId16" action="ppaction://hlinksldjump"/>
          </p:cNvPr>
          <p:cNvPicPr preferRelativeResize="0"/>
          <p:nvPr/>
        </p:nvPicPr>
        <p:blipFill rotWithShape="1">
          <a:blip r:embed="rId17">
            <a:alphaModFix/>
          </a:blip>
          <a:srcRect/>
          <a:stretch/>
        </p:blipFill>
        <p:spPr>
          <a:xfrm>
            <a:off x="339938" y="266040"/>
            <a:ext cx="524640" cy="524640"/>
          </a:xfrm>
          <a:prstGeom prst="rect">
            <a:avLst/>
          </a:prstGeom>
          <a:noFill/>
          <a:ln>
            <a:noFill/>
          </a:ln>
        </p:spPr>
      </p:pic>
      <p:pic>
        <p:nvPicPr>
          <p:cNvPr id="459" name="Google Shape;459;p6">
            <a:hlinkClick r:id="rId18" action="ppaction://hlinksldjump"/>
          </p:cNvPr>
          <p:cNvPicPr preferRelativeResize="0"/>
          <p:nvPr/>
        </p:nvPicPr>
        <p:blipFill rotWithShape="1">
          <a:blip r:embed="rId19">
            <a:alphaModFix/>
          </a:blip>
          <a:srcRect/>
          <a:stretch/>
        </p:blipFill>
        <p:spPr>
          <a:xfrm>
            <a:off x="431968" y="1141967"/>
            <a:ext cx="438018" cy="438018"/>
          </a:xfrm>
          <a:prstGeom prst="rect">
            <a:avLst/>
          </a:prstGeom>
          <a:noFill/>
          <a:ln>
            <a:noFill/>
          </a:ln>
        </p:spPr>
      </p:pic>
      <p:sp>
        <p:nvSpPr>
          <p:cNvPr id="472" name="Google Shape;472;p6"/>
          <p:cNvSpPr txBox="1"/>
          <p:nvPr/>
        </p:nvSpPr>
        <p:spPr>
          <a:xfrm>
            <a:off x="1344699" y="138056"/>
            <a:ext cx="7139544" cy="76940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dirty="0">
                <a:solidFill>
                  <a:srgbClr val="87315C"/>
                </a:solidFill>
                <a:latin typeface="Twentieth Century"/>
                <a:ea typeface="Twentieth Century"/>
                <a:cs typeface="Twentieth Century"/>
                <a:sym typeface="Twentieth Century"/>
              </a:rPr>
              <a:t>Litter box’s Components</a:t>
            </a:r>
            <a:endParaRPr dirty="0">
              <a:solidFill>
                <a:srgbClr val="87315C"/>
              </a:solidFill>
            </a:endParaRPr>
          </a:p>
        </p:txBody>
      </p:sp>
      <p:pic>
        <p:nvPicPr>
          <p:cNvPr id="20" name="Graphic 19">
            <a:extLst>
              <a:ext uri="{FF2B5EF4-FFF2-40B4-BE49-F238E27FC236}">
                <a16:creationId xmlns:a16="http://schemas.microsoft.com/office/drawing/2014/main" id="{3F0ADF7A-B320-3B15-CB95-37DB9542D829}"/>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2273207" y="1964388"/>
            <a:ext cx="1187667" cy="529635"/>
          </a:xfrm>
          <a:prstGeom prst="rect">
            <a:avLst/>
          </a:prstGeom>
        </p:spPr>
      </p:pic>
      <p:pic>
        <p:nvPicPr>
          <p:cNvPr id="24" name="Picture 23">
            <a:extLst>
              <a:ext uri="{FF2B5EF4-FFF2-40B4-BE49-F238E27FC236}">
                <a16:creationId xmlns:a16="http://schemas.microsoft.com/office/drawing/2014/main" id="{7C6229F4-A7C7-D02F-A35F-F7B5337B2BC7}"/>
              </a:ext>
            </a:extLst>
          </p:cNvPr>
          <p:cNvPicPr>
            <a:picLocks noChangeAspect="1"/>
          </p:cNvPicPr>
          <p:nvPr/>
        </p:nvPicPr>
        <p:blipFill>
          <a:blip r:embed="rId22">
            <a:duotone>
              <a:prstClr val="black"/>
              <a:schemeClr val="tx2">
                <a:tint val="45000"/>
                <a:satMod val="400000"/>
              </a:schemeClr>
            </a:duotone>
          </a:blip>
          <a:stretch>
            <a:fillRect/>
          </a:stretch>
        </p:blipFill>
        <p:spPr>
          <a:xfrm>
            <a:off x="1850878" y="2914280"/>
            <a:ext cx="1718025" cy="1950539"/>
          </a:xfrm>
          <a:prstGeom prst="rect">
            <a:avLst/>
          </a:prstGeom>
        </p:spPr>
      </p:pic>
      <p:sp>
        <p:nvSpPr>
          <p:cNvPr id="25" name="TextBox 24">
            <a:extLst>
              <a:ext uri="{FF2B5EF4-FFF2-40B4-BE49-F238E27FC236}">
                <a16:creationId xmlns:a16="http://schemas.microsoft.com/office/drawing/2014/main" id="{E2B8D99D-2883-0996-E1F3-3AB6C984EE74}"/>
              </a:ext>
            </a:extLst>
          </p:cNvPr>
          <p:cNvSpPr txBox="1"/>
          <p:nvPr/>
        </p:nvSpPr>
        <p:spPr>
          <a:xfrm>
            <a:off x="1502479" y="2519485"/>
            <a:ext cx="2425605" cy="338554"/>
          </a:xfrm>
          <a:prstGeom prst="rect">
            <a:avLst/>
          </a:prstGeom>
          <a:noFill/>
        </p:spPr>
        <p:txBody>
          <a:bodyPr wrap="square">
            <a:spAutoFit/>
          </a:bodyPr>
          <a:lstStyle/>
          <a:p>
            <a:pPr algn="ctr"/>
            <a:r>
              <a:rPr lang="en-US" sz="1600" b="1" dirty="0">
                <a:solidFill>
                  <a:srgbClr val="F5AA5B"/>
                </a:solidFill>
                <a:latin typeface="Mali" panose="00000500000000000000" pitchFamily="2" charset="-34"/>
                <a:cs typeface="Mali" panose="00000500000000000000" pitchFamily="2" charset="-34"/>
              </a:rPr>
              <a:t>Servo motor</a:t>
            </a:r>
          </a:p>
        </p:txBody>
      </p:sp>
      <p:sp>
        <p:nvSpPr>
          <p:cNvPr id="27" name="TextBox 26">
            <a:extLst>
              <a:ext uri="{FF2B5EF4-FFF2-40B4-BE49-F238E27FC236}">
                <a16:creationId xmlns:a16="http://schemas.microsoft.com/office/drawing/2014/main" id="{1BF50C7A-4A4E-0C20-37CE-4E612D4D59D3}"/>
              </a:ext>
            </a:extLst>
          </p:cNvPr>
          <p:cNvSpPr txBox="1"/>
          <p:nvPr/>
        </p:nvSpPr>
        <p:spPr>
          <a:xfrm>
            <a:off x="8315598" y="2494023"/>
            <a:ext cx="2425605" cy="338554"/>
          </a:xfrm>
          <a:prstGeom prst="rect">
            <a:avLst/>
          </a:prstGeom>
          <a:noFill/>
        </p:spPr>
        <p:txBody>
          <a:bodyPr wrap="square">
            <a:spAutoFit/>
          </a:bodyPr>
          <a:lstStyle/>
          <a:p>
            <a:pPr algn="ctr"/>
            <a:r>
              <a:rPr lang="en-US" sz="1600" b="1" dirty="0">
                <a:solidFill>
                  <a:srgbClr val="F5AA5B"/>
                </a:solidFill>
                <a:latin typeface="Mali" panose="00000500000000000000" pitchFamily="2" charset="-34"/>
                <a:cs typeface="Mali" panose="00000500000000000000" pitchFamily="2" charset="-34"/>
              </a:rPr>
              <a:t>DC Gear Motor</a:t>
            </a:r>
          </a:p>
        </p:txBody>
      </p:sp>
      <p:sp>
        <p:nvSpPr>
          <p:cNvPr id="34" name="TextBox 33">
            <a:extLst>
              <a:ext uri="{FF2B5EF4-FFF2-40B4-BE49-F238E27FC236}">
                <a16:creationId xmlns:a16="http://schemas.microsoft.com/office/drawing/2014/main" id="{E2F41A55-4FA2-BCB0-654D-D5AB104F0594}"/>
              </a:ext>
            </a:extLst>
          </p:cNvPr>
          <p:cNvSpPr txBox="1"/>
          <p:nvPr/>
        </p:nvSpPr>
        <p:spPr>
          <a:xfrm>
            <a:off x="5015638" y="2519485"/>
            <a:ext cx="2425605" cy="338554"/>
          </a:xfrm>
          <a:prstGeom prst="rect">
            <a:avLst/>
          </a:prstGeom>
          <a:noFill/>
        </p:spPr>
        <p:txBody>
          <a:bodyPr wrap="square">
            <a:spAutoFit/>
          </a:bodyPr>
          <a:lstStyle/>
          <a:p>
            <a:pPr algn="ctr"/>
            <a:r>
              <a:rPr lang="en-US" sz="1600" b="1" dirty="0">
                <a:solidFill>
                  <a:srgbClr val="F5AA5B"/>
                </a:solidFill>
                <a:latin typeface="Mali" panose="00000500000000000000" pitchFamily="2" charset="-34"/>
                <a:cs typeface="Mali" panose="00000500000000000000" pitchFamily="2" charset="-34"/>
              </a:rPr>
              <a:t>Limit Switch Roller</a:t>
            </a:r>
          </a:p>
        </p:txBody>
      </p:sp>
      <p:pic>
        <p:nvPicPr>
          <p:cNvPr id="21" name="Graphic 20">
            <a:extLst>
              <a:ext uri="{FF2B5EF4-FFF2-40B4-BE49-F238E27FC236}">
                <a16:creationId xmlns:a16="http://schemas.microsoft.com/office/drawing/2014/main" id="{AEC51CC8-7E48-6D54-96D5-0612F03593A2}"/>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9061190" y="1965395"/>
            <a:ext cx="1187667" cy="529635"/>
          </a:xfrm>
          <a:prstGeom prst="rect">
            <a:avLst/>
          </a:prstGeom>
        </p:spPr>
      </p:pic>
      <p:pic>
        <p:nvPicPr>
          <p:cNvPr id="6" name="Picture 5">
            <a:extLst>
              <a:ext uri="{FF2B5EF4-FFF2-40B4-BE49-F238E27FC236}">
                <a16:creationId xmlns:a16="http://schemas.microsoft.com/office/drawing/2014/main" id="{CA183090-18E6-A281-BCDA-0A8231085E5E}"/>
              </a:ext>
            </a:extLst>
          </p:cNvPr>
          <p:cNvPicPr>
            <a:picLocks noChangeAspect="1"/>
          </p:cNvPicPr>
          <p:nvPr/>
        </p:nvPicPr>
        <p:blipFill>
          <a:blip r:embed="rId23"/>
          <a:stretch>
            <a:fillRect/>
          </a:stretch>
        </p:blipFill>
        <p:spPr>
          <a:xfrm>
            <a:off x="8746621" y="2899822"/>
            <a:ext cx="1714017" cy="1964997"/>
          </a:xfrm>
          <a:prstGeom prst="rect">
            <a:avLst/>
          </a:prstGeom>
        </p:spPr>
      </p:pic>
      <p:pic>
        <p:nvPicPr>
          <p:cNvPr id="7" name="Graphic 6">
            <a:extLst>
              <a:ext uri="{FF2B5EF4-FFF2-40B4-BE49-F238E27FC236}">
                <a16:creationId xmlns:a16="http://schemas.microsoft.com/office/drawing/2014/main" id="{29981D7A-82C8-0AAB-D5D8-6E7A59CCD59B}"/>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5654597" y="1989850"/>
            <a:ext cx="1187667" cy="529635"/>
          </a:xfrm>
          <a:prstGeom prst="rect">
            <a:avLst/>
          </a:prstGeom>
        </p:spPr>
      </p:pic>
      <p:pic>
        <p:nvPicPr>
          <p:cNvPr id="11" name="Picture 10">
            <a:extLst>
              <a:ext uri="{FF2B5EF4-FFF2-40B4-BE49-F238E27FC236}">
                <a16:creationId xmlns:a16="http://schemas.microsoft.com/office/drawing/2014/main" id="{57728C0F-EB5A-5920-5D00-2C14B1392699}"/>
              </a:ext>
            </a:extLst>
          </p:cNvPr>
          <p:cNvPicPr>
            <a:picLocks noChangeAspect="1"/>
          </p:cNvPicPr>
          <p:nvPr/>
        </p:nvPicPr>
        <p:blipFill>
          <a:blip r:embed="rId24"/>
          <a:stretch>
            <a:fillRect/>
          </a:stretch>
        </p:blipFill>
        <p:spPr>
          <a:xfrm>
            <a:off x="5311086" y="2898114"/>
            <a:ext cx="1693351" cy="1950539"/>
          </a:xfrm>
          <a:prstGeom prst="rect">
            <a:avLst/>
          </a:prstGeom>
        </p:spPr>
      </p:pic>
      <p:grpSp>
        <p:nvGrpSpPr>
          <p:cNvPr id="13" name="Google Shape;95;p1">
            <a:extLst>
              <a:ext uri="{FF2B5EF4-FFF2-40B4-BE49-F238E27FC236}">
                <a16:creationId xmlns:a16="http://schemas.microsoft.com/office/drawing/2014/main" id="{8F5BD42A-E062-EDF4-2D96-70761139D36A}"/>
              </a:ext>
            </a:extLst>
          </p:cNvPr>
          <p:cNvGrpSpPr/>
          <p:nvPr/>
        </p:nvGrpSpPr>
        <p:grpSpPr>
          <a:xfrm>
            <a:off x="-840455" y="5134545"/>
            <a:ext cx="696687" cy="696687"/>
            <a:chOff x="-833177" y="3497879"/>
            <a:chExt cx="696687" cy="696687"/>
          </a:xfrm>
        </p:grpSpPr>
        <p:sp>
          <p:nvSpPr>
            <p:cNvPr id="14" name="Google Shape;96;p1">
              <a:extLst>
                <a:ext uri="{FF2B5EF4-FFF2-40B4-BE49-F238E27FC236}">
                  <a16:creationId xmlns:a16="http://schemas.microsoft.com/office/drawing/2014/main" id="{99DD1F01-3F77-647E-A09F-67D0D0EA9A50}"/>
                </a:ext>
              </a:extLst>
            </p:cNvPr>
            <p:cNvSpPr/>
            <p:nvPr/>
          </p:nvSpPr>
          <p:spPr>
            <a:xfrm>
              <a:off x="-833177" y="3497879"/>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5" name="Google Shape;97;p1">
              <a:extLst>
                <a:ext uri="{FF2B5EF4-FFF2-40B4-BE49-F238E27FC236}">
                  <a16:creationId xmlns:a16="http://schemas.microsoft.com/office/drawing/2014/main" id="{BDB11B9A-1921-5B01-C974-8BD78626B13C}"/>
                </a:ext>
              </a:extLst>
            </p:cNvPr>
            <p:cNvPicPr preferRelativeResize="0"/>
            <p:nvPr/>
          </p:nvPicPr>
          <p:blipFill rotWithShape="1">
            <a:blip r:embed="rId25">
              <a:alphaModFix/>
            </a:blip>
            <a:srcRect/>
            <a:stretch/>
          </p:blipFill>
          <p:spPr>
            <a:xfrm>
              <a:off x="-719857" y="3592129"/>
              <a:ext cx="438627" cy="438627"/>
            </a:xfrm>
            <a:prstGeom prst="rect">
              <a:avLst/>
            </a:prstGeom>
            <a:noFill/>
            <a:ln>
              <a:noFill/>
            </a:ln>
          </p:spPr>
        </p:pic>
      </p:grpSp>
      <p:grpSp>
        <p:nvGrpSpPr>
          <p:cNvPr id="16" name="Google Shape;98;p1">
            <a:extLst>
              <a:ext uri="{FF2B5EF4-FFF2-40B4-BE49-F238E27FC236}">
                <a16:creationId xmlns:a16="http://schemas.microsoft.com/office/drawing/2014/main" id="{4D581C84-6283-D6B8-8B71-E48048DF3A33}"/>
              </a:ext>
            </a:extLst>
          </p:cNvPr>
          <p:cNvGrpSpPr/>
          <p:nvPr/>
        </p:nvGrpSpPr>
        <p:grpSpPr>
          <a:xfrm>
            <a:off x="-783726" y="6008645"/>
            <a:ext cx="696687" cy="696687"/>
            <a:chOff x="-833177" y="5157745"/>
            <a:chExt cx="696687" cy="696687"/>
          </a:xfrm>
        </p:grpSpPr>
        <p:sp>
          <p:nvSpPr>
            <p:cNvPr id="18" name="Google Shape;99;p1">
              <a:extLst>
                <a:ext uri="{FF2B5EF4-FFF2-40B4-BE49-F238E27FC236}">
                  <a16:creationId xmlns:a16="http://schemas.microsoft.com/office/drawing/2014/main" id="{722F9637-1612-2444-6FBF-75EDD0B88FAE}"/>
                </a:ext>
              </a:extLst>
            </p:cNvPr>
            <p:cNvSpPr/>
            <p:nvPr/>
          </p:nvSpPr>
          <p:spPr>
            <a:xfrm>
              <a:off x="-833177" y="5157745"/>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9" name="Google Shape;100;p1">
              <a:extLst>
                <a:ext uri="{FF2B5EF4-FFF2-40B4-BE49-F238E27FC236}">
                  <a16:creationId xmlns:a16="http://schemas.microsoft.com/office/drawing/2014/main" id="{C9778566-2C4E-18E2-F30F-80ACDA8236C4}"/>
                </a:ext>
              </a:extLst>
            </p:cNvPr>
            <p:cNvPicPr preferRelativeResize="0"/>
            <p:nvPr/>
          </p:nvPicPr>
          <p:blipFill rotWithShape="1">
            <a:blip r:embed="rId26">
              <a:alphaModFix/>
            </a:blip>
            <a:srcRect/>
            <a:stretch/>
          </p:blipFill>
          <p:spPr>
            <a:xfrm>
              <a:off x="-719857" y="5251443"/>
              <a:ext cx="479259" cy="479259"/>
            </a:xfrm>
            <a:prstGeom prst="rect">
              <a:avLst/>
            </a:prstGeom>
            <a:noFill/>
            <a:ln>
              <a:noFill/>
            </a:ln>
          </p:spPr>
        </p:pic>
      </p:grpSp>
      <p:pic>
        <p:nvPicPr>
          <p:cNvPr id="23" name="Google Shape;116;p1">
            <a:hlinkClick r:id="rId8" action="ppaction://hlinksldjump"/>
            <a:extLst>
              <a:ext uri="{FF2B5EF4-FFF2-40B4-BE49-F238E27FC236}">
                <a16:creationId xmlns:a16="http://schemas.microsoft.com/office/drawing/2014/main" id="{64219D15-F22C-0A7B-80D4-E87ECDA32A59}"/>
              </a:ext>
            </a:extLst>
          </p:cNvPr>
          <p:cNvPicPr preferRelativeResize="0"/>
          <p:nvPr/>
        </p:nvPicPr>
        <p:blipFill rotWithShape="1">
          <a:blip r:embed="rId9">
            <a:alphaModFix/>
          </a:blip>
          <a:srcRect/>
          <a:stretch/>
        </p:blipFill>
        <p:spPr>
          <a:xfrm>
            <a:off x="413197" y="5263576"/>
            <a:ext cx="438627" cy="438627"/>
          </a:xfrm>
          <a:prstGeom prst="rect">
            <a:avLst/>
          </a:prstGeom>
          <a:noFill/>
          <a:ln>
            <a:noFill/>
          </a:ln>
        </p:spPr>
      </p:pic>
      <p:pic>
        <p:nvPicPr>
          <p:cNvPr id="28" name="Google Shape;117;p1">
            <a:hlinkClick r:id="rId27" action="ppaction://hlinksldjump"/>
            <a:extLst>
              <a:ext uri="{FF2B5EF4-FFF2-40B4-BE49-F238E27FC236}">
                <a16:creationId xmlns:a16="http://schemas.microsoft.com/office/drawing/2014/main" id="{3BA2E11A-854A-426E-691C-4B201EBA6CC6}"/>
              </a:ext>
            </a:extLst>
          </p:cNvPr>
          <p:cNvPicPr preferRelativeResize="0"/>
          <p:nvPr/>
        </p:nvPicPr>
        <p:blipFill rotWithShape="1">
          <a:blip r:embed="rId28">
            <a:alphaModFix/>
          </a:blip>
          <a:srcRect/>
          <a:stretch/>
        </p:blipFill>
        <p:spPr>
          <a:xfrm>
            <a:off x="381345" y="6102343"/>
            <a:ext cx="479259" cy="479259"/>
          </a:xfrm>
          <a:prstGeom prst="rect">
            <a:avLst/>
          </a:prstGeom>
          <a:noFill/>
          <a:ln>
            <a:noFill/>
          </a:ln>
        </p:spPr>
      </p:pic>
      <p:sp>
        <p:nvSpPr>
          <p:cNvPr id="30" name="Oval 29">
            <a:extLst>
              <a:ext uri="{FF2B5EF4-FFF2-40B4-BE49-F238E27FC236}">
                <a16:creationId xmlns:a16="http://schemas.microsoft.com/office/drawing/2014/main" id="{B6A10659-2A8B-ECA7-30B1-8862B2BC6DDA}"/>
              </a:ext>
            </a:extLst>
          </p:cNvPr>
          <p:cNvSpPr/>
          <p:nvPr/>
        </p:nvSpPr>
        <p:spPr>
          <a:xfrm>
            <a:off x="826067" y="4364571"/>
            <a:ext cx="694944" cy="694944"/>
          </a:xfrm>
          <a:prstGeom prst="ellipse">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32" name="Google Shape;653;p8">
            <a:extLst>
              <a:ext uri="{FF2B5EF4-FFF2-40B4-BE49-F238E27FC236}">
                <a16:creationId xmlns:a16="http://schemas.microsoft.com/office/drawing/2014/main" id="{3931A2DC-19FE-2626-548E-7BDA4612EAFC}"/>
              </a:ext>
            </a:extLst>
          </p:cNvPr>
          <p:cNvSpPr/>
          <p:nvPr/>
        </p:nvSpPr>
        <p:spPr>
          <a:xfrm rot="8201235">
            <a:off x="981232" y="4512962"/>
            <a:ext cx="339510" cy="444771"/>
          </a:xfrm>
          <a:custGeom>
            <a:avLst/>
            <a:gdLst/>
            <a:ahLst/>
            <a:cxnLst/>
            <a:rect l="l" t="t" r="r" b="b"/>
            <a:pathLst>
              <a:path w="4285801" h="4725490" extrusionOk="0">
                <a:moveTo>
                  <a:pt x="1428251" y="4622752"/>
                </a:moveTo>
                <a:cubicBezTo>
                  <a:pt x="1313180" y="4505074"/>
                  <a:pt x="1240588" y="4345285"/>
                  <a:pt x="1235771" y="4167715"/>
                </a:cubicBezTo>
                <a:cubicBezTo>
                  <a:pt x="1227835" y="3875156"/>
                  <a:pt x="1406218" y="3620819"/>
                  <a:pt x="1664050" y="3520754"/>
                </a:cubicBezTo>
                <a:lnTo>
                  <a:pt x="1635892" y="2482688"/>
                </a:lnTo>
                <a:lnTo>
                  <a:pt x="1044642" y="2469039"/>
                </a:lnTo>
                <a:lnTo>
                  <a:pt x="1044642" y="2667331"/>
                </a:lnTo>
                <a:cubicBezTo>
                  <a:pt x="1044642" y="2727000"/>
                  <a:pt x="996271" y="2775371"/>
                  <a:pt x="936601" y="2775372"/>
                </a:cubicBezTo>
                <a:lnTo>
                  <a:pt x="657382" y="2775371"/>
                </a:lnTo>
                <a:cubicBezTo>
                  <a:pt x="637755" y="2823613"/>
                  <a:pt x="630101" y="2874237"/>
                  <a:pt x="622448" y="2945800"/>
                </a:cubicBezTo>
                <a:lnTo>
                  <a:pt x="252030" y="2945800"/>
                </a:lnTo>
                <a:cubicBezTo>
                  <a:pt x="256275" y="2883407"/>
                  <a:pt x="252593" y="2828938"/>
                  <a:pt x="235967" y="2775370"/>
                </a:cubicBezTo>
                <a:lnTo>
                  <a:pt x="7267" y="2775370"/>
                </a:lnTo>
                <a:cubicBezTo>
                  <a:pt x="1003" y="2679903"/>
                  <a:pt x="-1109" y="2594661"/>
                  <a:pt x="535" y="2514852"/>
                </a:cubicBezTo>
                <a:cubicBezTo>
                  <a:pt x="5466" y="2275424"/>
                  <a:pt x="44187" y="2084887"/>
                  <a:pt x="105917" y="1813823"/>
                </a:cubicBezTo>
                <a:cubicBezTo>
                  <a:pt x="258635" y="1288584"/>
                  <a:pt x="488046" y="911620"/>
                  <a:pt x="870837" y="570445"/>
                </a:cubicBezTo>
                <a:cubicBezTo>
                  <a:pt x="674179" y="1284154"/>
                  <a:pt x="622718" y="1497188"/>
                  <a:pt x="741752" y="1669956"/>
                </a:cubicBezTo>
                <a:cubicBezTo>
                  <a:pt x="882751" y="1699943"/>
                  <a:pt x="788174" y="1674807"/>
                  <a:pt x="936601" y="1710419"/>
                </a:cubicBezTo>
                <a:cubicBezTo>
                  <a:pt x="1001384" y="1730870"/>
                  <a:pt x="1044642" y="1758791"/>
                  <a:pt x="1044642" y="1818460"/>
                </a:cubicBezTo>
                <a:lnTo>
                  <a:pt x="1044642" y="1970448"/>
                </a:lnTo>
                <a:lnTo>
                  <a:pt x="1621635" y="1957128"/>
                </a:lnTo>
                <a:lnTo>
                  <a:pt x="1601569" y="1217379"/>
                </a:lnTo>
                <a:cubicBezTo>
                  <a:pt x="1338692" y="1131438"/>
                  <a:pt x="1146783" y="887145"/>
                  <a:pt x="1138847" y="594588"/>
                </a:cubicBezTo>
                <a:cubicBezTo>
                  <a:pt x="1132425" y="357828"/>
                  <a:pt x="1248029" y="146099"/>
                  <a:pt x="1428910" y="20243"/>
                </a:cubicBezTo>
                <a:lnTo>
                  <a:pt x="1447318" y="698863"/>
                </a:lnTo>
                <a:lnTo>
                  <a:pt x="2193594" y="678620"/>
                </a:lnTo>
                <a:lnTo>
                  <a:pt x="2175185" y="0"/>
                </a:lnTo>
                <a:cubicBezTo>
                  <a:pt x="2362624" y="115865"/>
                  <a:pt x="2489536" y="321015"/>
                  <a:pt x="2495958" y="557775"/>
                </a:cubicBezTo>
                <a:cubicBezTo>
                  <a:pt x="2503894" y="850332"/>
                  <a:pt x="2325511" y="1104670"/>
                  <a:pt x="2067679" y="1204735"/>
                </a:cubicBezTo>
                <a:lnTo>
                  <a:pt x="2087796" y="1946367"/>
                </a:lnTo>
                <a:lnTo>
                  <a:pt x="4285801" y="1895627"/>
                </a:lnTo>
                <a:lnTo>
                  <a:pt x="4285801" y="2543859"/>
                </a:lnTo>
                <a:lnTo>
                  <a:pt x="2102637" y="2493462"/>
                </a:lnTo>
                <a:lnTo>
                  <a:pt x="2130160" y="3508110"/>
                </a:lnTo>
                <a:cubicBezTo>
                  <a:pt x="2393037" y="3594051"/>
                  <a:pt x="2584946" y="3838344"/>
                  <a:pt x="2592882" y="4130902"/>
                </a:cubicBezTo>
                <a:cubicBezTo>
                  <a:pt x="2599304" y="4367662"/>
                  <a:pt x="2483700" y="4579391"/>
                  <a:pt x="2302820" y="4705247"/>
                </a:cubicBezTo>
                <a:lnTo>
                  <a:pt x="2284411" y="4026626"/>
                </a:lnTo>
                <a:lnTo>
                  <a:pt x="1538135" y="4046869"/>
                </a:lnTo>
                <a:lnTo>
                  <a:pt x="1556544" y="4725490"/>
                </a:lnTo>
                <a:cubicBezTo>
                  <a:pt x="1509684" y="4696524"/>
                  <a:pt x="1466607" y="4661977"/>
                  <a:pt x="1428251" y="4622752"/>
                </a:cubicBezTo>
                <a:close/>
                <a:moveTo>
                  <a:pt x="44807" y="3562389"/>
                </a:moveTo>
                <a:cubicBezTo>
                  <a:pt x="25255" y="3542837"/>
                  <a:pt x="13162" y="3515827"/>
                  <a:pt x="13162" y="3485992"/>
                </a:cubicBezTo>
                <a:lnTo>
                  <a:pt x="13162" y="3053842"/>
                </a:lnTo>
                <a:cubicBezTo>
                  <a:pt x="13162" y="2994173"/>
                  <a:pt x="61534" y="2945801"/>
                  <a:pt x="121203" y="2945801"/>
                </a:cubicBezTo>
                <a:lnTo>
                  <a:pt x="757287" y="2945801"/>
                </a:lnTo>
                <a:cubicBezTo>
                  <a:pt x="816956" y="2945801"/>
                  <a:pt x="865328" y="2994173"/>
                  <a:pt x="865328" y="3053842"/>
                </a:cubicBezTo>
                <a:lnTo>
                  <a:pt x="865328" y="3485992"/>
                </a:lnTo>
                <a:cubicBezTo>
                  <a:pt x="865328" y="3545662"/>
                  <a:pt x="816956" y="3594033"/>
                  <a:pt x="757287" y="3594033"/>
                </a:cubicBezTo>
                <a:lnTo>
                  <a:pt x="121203" y="3594033"/>
                </a:lnTo>
                <a:cubicBezTo>
                  <a:pt x="91368" y="3594033"/>
                  <a:pt x="64358" y="3581940"/>
                  <a:pt x="44807" y="3562389"/>
                </a:cubicBezTo>
                <a:close/>
              </a:path>
            </a:pathLst>
          </a:custGeom>
          <a:solidFill>
            <a:schemeClr val="tx2">
              <a:lumMod val="1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37679354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Shape 486"/>
        <p:cNvGrpSpPr/>
        <p:nvPr/>
      </p:nvGrpSpPr>
      <p:grpSpPr>
        <a:xfrm>
          <a:off x="0" y="0"/>
          <a:ext cx="0" cy="0"/>
          <a:chOff x="0" y="0"/>
          <a:chExt cx="0" cy="0"/>
        </a:xfrm>
      </p:grpSpPr>
      <p:grpSp>
        <p:nvGrpSpPr>
          <p:cNvPr id="487" name="Google Shape;487;p7"/>
          <p:cNvGrpSpPr/>
          <p:nvPr/>
        </p:nvGrpSpPr>
        <p:grpSpPr>
          <a:xfrm>
            <a:off x="-799438" y="1839329"/>
            <a:ext cx="696687" cy="696687"/>
            <a:chOff x="-833177" y="1008080"/>
            <a:chExt cx="696687" cy="696687"/>
          </a:xfrm>
        </p:grpSpPr>
        <p:sp>
          <p:nvSpPr>
            <p:cNvPr id="488" name="Google Shape;488;p7"/>
            <p:cNvSpPr/>
            <p:nvPr/>
          </p:nvSpPr>
          <p:spPr>
            <a:xfrm>
              <a:off x="-833177" y="1008080"/>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89" name="Google Shape;489;p7"/>
            <p:cNvPicPr preferRelativeResize="0"/>
            <p:nvPr/>
          </p:nvPicPr>
          <p:blipFill rotWithShape="1">
            <a:blip r:embed="rId3">
              <a:alphaModFix/>
            </a:blip>
            <a:srcRect/>
            <a:stretch/>
          </p:blipFill>
          <p:spPr>
            <a:xfrm flipH="1">
              <a:off x="-755167" y="1064268"/>
              <a:ext cx="524640" cy="524640"/>
            </a:xfrm>
            <a:prstGeom prst="rect">
              <a:avLst/>
            </a:prstGeom>
            <a:noFill/>
            <a:ln>
              <a:noFill/>
            </a:ln>
          </p:spPr>
        </p:pic>
      </p:grpSp>
      <p:grpSp>
        <p:nvGrpSpPr>
          <p:cNvPr id="499" name="Google Shape;499;p7"/>
          <p:cNvGrpSpPr/>
          <p:nvPr/>
        </p:nvGrpSpPr>
        <p:grpSpPr>
          <a:xfrm>
            <a:off x="-778724" y="2732455"/>
            <a:ext cx="696687" cy="696687"/>
            <a:chOff x="-833177" y="1838013"/>
            <a:chExt cx="696687" cy="696687"/>
          </a:xfrm>
        </p:grpSpPr>
        <p:sp>
          <p:nvSpPr>
            <p:cNvPr id="500" name="Google Shape;500;p7"/>
            <p:cNvSpPr/>
            <p:nvPr/>
          </p:nvSpPr>
          <p:spPr>
            <a:xfrm>
              <a:off x="-833177" y="1838013"/>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501" name="Google Shape;501;p7"/>
            <p:cNvPicPr preferRelativeResize="0"/>
            <p:nvPr/>
          </p:nvPicPr>
          <p:blipFill rotWithShape="1">
            <a:blip r:embed="rId4">
              <a:alphaModFix/>
            </a:blip>
            <a:srcRect/>
            <a:stretch/>
          </p:blipFill>
          <p:spPr>
            <a:xfrm>
              <a:off x="-694619" y="1910894"/>
              <a:ext cx="454021" cy="454021"/>
            </a:xfrm>
            <a:prstGeom prst="rect">
              <a:avLst/>
            </a:prstGeom>
            <a:noFill/>
            <a:ln>
              <a:noFill/>
            </a:ln>
          </p:spPr>
        </p:pic>
      </p:grpSp>
      <p:grpSp>
        <p:nvGrpSpPr>
          <p:cNvPr id="502" name="Google Shape;502;p7"/>
          <p:cNvGrpSpPr/>
          <p:nvPr/>
        </p:nvGrpSpPr>
        <p:grpSpPr>
          <a:xfrm>
            <a:off x="-812757" y="3585796"/>
            <a:ext cx="696687" cy="696687"/>
            <a:chOff x="-833177" y="2667946"/>
            <a:chExt cx="696687" cy="696687"/>
          </a:xfrm>
        </p:grpSpPr>
        <p:sp>
          <p:nvSpPr>
            <p:cNvPr id="503" name="Google Shape;503;p7"/>
            <p:cNvSpPr/>
            <p:nvPr/>
          </p:nvSpPr>
          <p:spPr>
            <a:xfrm>
              <a:off x="-833177" y="2667946"/>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504" name="Google Shape;504;p7"/>
            <p:cNvPicPr preferRelativeResize="0"/>
            <p:nvPr/>
          </p:nvPicPr>
          <p:blipFill rotWithShape="1">
            <a:blip r:embed="rId5">
              <a:alphaModFix/>
            </a:blip>
            <a:srcRect/>
            <a:stretch/>
          </p:blipFill>
          <p:spPr>
            <a:xfrm rot="10800000" flipH="1">
              <a:off x="-694619" y="2818490"/>
              <a:ext cx="413389" cy="413389"/>
            </a:xfrm>
            <a:prstGeom prst="rect">
              <a:avLst/>
            </a:prstGeom>
            <a:noFill/>
            <a:ln>
              <a:noFill/>
            </a:ln>
          </p:spPr>
        </p:pic>
      </p:grpSp>
      <p:grpSp>
        <p:nvGrpSpPr>
          <p:cNvPr id="505" name="Google Shape;505;p7"/>
          <p:cNvGrpSpPr/>
          <p:nvPr/>
        </p:nvGrpSpPr>
        <p:grpSpPr>
          <a:xfrm>
            <a:off x="-780586" y="1095670"/>
            <a:ext cx="696687" cy="696687"/>
            <a:chOff x="-830037" y="5987680"/>
            <a:chExt cx="696687" cy="696687"/>
          </a:xfrm>
        </p:grpSpPr>
        <p:sp>
          <p:nvSpPr>
            <p:cNvPr id="506" name="Google Shape;506;p7"/>
            <p:cNvSpPr/>
            <p:nvPr/>
          </p:nvSpPr>
          <p:spPr>
            <a:xfrm>
              <a:off x="-830037" y="5987680"/>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507" name="Google Shape;507;p7"/>
            <p:cNvPicPr preferRelativeResize="0"/>
            <p:nvPr/>
          </p:nvPicPr>
          <p:blipFill rotWithShape="1">
            <a:blip r:embed="rId6">
              <a:alphaModFix/>
            </a:blip>
            <a:srcRect/>
            <a:stretch/>
          </p:blipFill>
          <p:spPr>
            <a:xfrm>
              <a:off x="-699382" y="6079009"/>
              <a:ext cx="438018" cy="438018"/>
            </a:xfrm>
            <a:prstGeom prst="rect">
              <a:avLst/>
            </a:prstGeom>
            <a:noFill/>
            <a:ln>
              <a:noFill/>
            </a:ln>
          </p:spPr>
        </p:pic>
      </p:grpSp>
      <p:grpSp>
        <p:nvGrpSpPr>
          <p:cNvPr id="508" name="Google Shape;508;p7"/>
          <p:cNvGrpSpPr/>
          <p:nvPr/>
        </p:nvGrpSpPr>
        <p:grpSpPr>
          <a:xfrm>
            <a:off x="-833177" y="178147"/>
            <a:ext cx="696687" cy="696687"/>
            <a:chOff x="-833177" y="178147"/>
            <a:chExt cx="696687" cy="696687"/>
          </a:xfrm>
        </p:grpSpPr>
        <p:sp>
          <p:nvSpPr>
            <p:cNvPr id="509" name="Google Shape;509;p7"/>
            <p:cNvSpPr/>
            <p:nvPr/>
          </p:nvSpPr>
          <p:spPr>
            <a:xfrm>
              <a:off x="-833177" y="178147"/>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510" name="Google Shape;510;p7"/>
            <p:cNvPicPr preferRelativeResize="0"/>
            <p:nvPr/>
          </p:nvPicPr>
          <p:blipFill rotWithShape="1">
            <a:blip r:embed="rId7">
              <a:alphaModFix/>
            </a:blip>
            <a:srcRect/>
            <a:stretch/>
          </p:blipFill>
          <p:spPr>
            <a:xfrm>
              <a:off x="-765238" y="264133"/>
              <a:ext cx="524640" cy="524640"/>
            </a:xfrm>
            <a:prstGeom prst="rect">
              <a:avLst/>
            </a:prstGeom>
            <a:noFill/>
            <a:ln>
              <a:noFill/>
            </a:ln>
          </p:spPr>
        </p:pic>
      </p:grpSp>
      <p:sp>
        <p:nvSpPr>
          <p:cNvPr id="512" name="Google Shape;512;p7"/>
          <p:cNvSpPr/>
          <p:nvPr/>
        </p:nvSpPr>
        <p:spPr>
          <a:xfrm rot="10800000">
            <a:off x="1" y="-7377265"/>
            <a:ext cx="1241946" cy="25831799"/>
          </a:xfrm>
          <a:custGeom>
            <a:avLst/>
            <a:gdLst/>
            <a:ahLst/>
            <a:cxnLst/>
            <a:rect l="l" t="t" r="r" b="b"/>
            <a:pathLst>
              <a:path w="1241946" h="25831800" extrusionOk="0">
                <a:moveTo>
                  <a:pt x="6988" y="13614400"/>
                </a:moveTo>
                <a:cubicBezTo>
                  <a:pt x="7891" y="13264994"/>
                  <a:pt x="528124" y="13279344"/>
                  <a:pt x="520871" y="12912258"/>
                </a:cubicBezTo>
                <a:cubicBezTo>
                  <a:pt x="513618" y="12545172"/>
                  <a:pt x="7891" y="12562261"/>
                  <a:pt x="6988" y="12217400"/>
                </a:cubicBezTo>
                <a:cubicBezTo>
                  <a:pt x="6085" y="11872539"/>
                  <a:pt x="6085" y="13963806"/>
                  <a:pt x="6988" y="13614400"/>
                </a:cubicBezTo>
                <a:close/>
                <a:moveTo>
                  <a:pt x="0" y="25831800"/>
                </a:moveTo>
                <a:lnTo>
                  <a:pt x="0" y="0"/>
                </a:lnTo>
                <a:lnTo>
                  <a:pt x="1241946" y="0"/>
                </a:lnTo>
                <a:lnTo>
                  <a:pt x="1241946" y="25831800"/>
                </a:lnTo>
                <a:lnTo>
                  <a:pt x="0" y="25831800"/>
                </a:lnTo>
                <a:close/>
              </a:path>
            </a:pathLst>
          </a:custGeom>
          <a:solidFill>
            <a:schemeClr val="accent2">
              <a:lumMod val="60000"/>
              <a:lumOff val="40000"/>
            </a:schemeClr>
          </a:solidFill>
          <a:ln>
            <a:solidFill>
              <a:srgbClr val="660033"/>
            </a:solid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514" name="Google Shape;514;p7">
            <a:hlinkClick r:id="rId8" action="ppaction://hlinksldjump"/>
          </p:cNvPr>
          <p:cNvPicPr preferRelativeResize="0"/>
          <p:nvPr/>
        </p:nvPicPr>
        <p:blipFill rotWithShape="1">
          <a:blip r:embed="rId9">
            <a:alphaModFix/>
          </a:blip>
          <a:srcRect/>
          <a:stretch/>
        </p:blipFill>
        <p:spPr>
          <a:xfrm rot="10800000" flipH="1">
            <a:off x="412678" y="3736340"/>
            <a:ext cx="413389" cy="413389"/>
          </a:xfrm>
          <a:prstGeom prst="rect">
            <a:avLst/>
          </a:prstGeom>
          <a:noFill/>
          <a:ln>
            <a:noFill/>
          </a:ln>
        </p:spPr>
      </p:pic>
      <p:pic>
        <p:nvPicPr>
          <p:cNvPr id="515" name="Google Shape;515;p7">
            <a:hlinkClick r:id="rId10" action="ppaction://hlinksldjump"/>
          </p:cNvPr>
          <p:cNvPicPr preferRelativeResize="0"/>
          <p:nvPr/>
        </p:nvPicPr>
        <p:blipFill rotWithShape="1">
          <a:blip r:embed="rId11">
            <a:alphaModFix/>
          </a:blip>
          <a:srcRect/>
          <a:stretch/>
        </p:blipFill>
        <p:spPr>
          <a:xfrm>
            <a:off x="431968" y="2758878"/>
            <a:ext cx="454021" cy="454021"/>
          </a:xfrm>
          <a:prstGeom prst="rect">
            <a:avLst/>
          </a:prstGeom>
          <a:noFill/>
          <a:ln>
            <a:noFill/>
          </a:ln>
        </p:spPr>
      </p:pic>
      <p:pic>
        <p:nvPicPr>
          <p:cNvPr id="516" name="Google Shape;516;p7">
            <a:hlinkClick r:id="rId12" action="ppaction://hlinksldjump"/>
          </p:cNvPr>
          <p:cNvPicPr preferRelativeResize="0"/>
          <p:nvPr/>
        </p:nvPicPr>
        <p:blipFill rotWithShape="1">
          <a:blip r:embed="rId13">
            <a:alphaModFix/>
          </a:blip>
          <a:srcRect/>
          <a:stretch/>
        </p:blipFill>
        <p:spPr>
          <a:xfrm flipH="1">
            <a:off x="383686" y="1873285"/>
            <a:ext cx="524640" cy="524640"/>
          </a:xfrm>
          <a:prstGeom prst="rect">
            <a:avLst/>
          </a:prstGeom>
          <a:noFill/>
          <a:ln>
            <a:noFill/>
          </a:ln>
        </p:spPr>
      </p:pic>
      <p:pic>
        <p:nvPicPr>
          <p:cNvPr id="517" name="Google Shape;517;p7">
            <a:hlinkClick r:id="rId14" action="ppaction://hlinksldjump"/>
          </p:cNvPr>
          <p:cNvPicPr preferRelativeResize="0"/>
          <p:nvPr/>
        </p:nvPicPr>
        <p:blipFill rotWithShape="1">
          <a:blip r:embed="rId15">
            <a:alphaModFix/>
          </a:blip>
          <a:srcRect/>
          <a:stretch/>
        </p:blipFill>
        <p:spPr>
          <a:xfrm>
            <a:off x="339938" y="266040"/>
            <a:ext cx="524640" cy="524640"/>
          </a:xfrm>
          <a:prstGeom prst="rect">
            <a:avLst/>
          </a:prstGeom>
          <a:noFill/>
          <a:ln>
            <a:noFill/>
          </a:ln>
        </p:spPr>
      </p:pic>
      <p:pic>
        <p:nvPicPr>
          <p:cNvPr id="519" name="Google Shape;519;p7">
            <a:hlinkClick r:id="rId16" action="ppaction://hlinksldjump"/>
          </p:cNvPr>
          <p:cNvPicPr preferRelativeResize="0"/>
          <p:nvPr/>
        </p:nvPicPr>
        <p:blipFill rotWithShape="1">
          <a:blip r:embed="rId17">
            <a:alphaModFix/>
          </a:blip>
          <a:srcRect/>
          <a:stretch/>
        </p:blipFill>
        <p:spPr>
          <a:xfrm>
            <a:off x="431968" y="1141967"/>
            <a:ext cx="438018" cy="438018"/>
          </a:xfrm>
          <a:prstGeom prst="rect">
            <a:avLst/>
          </a:prstGeom>
          <a:noFill/>
          <a:ln>
            <a:noFill/>
          </a:ln>
        </p:spPr>
      </p:pic>
      <p:grpSp>
        <p:nvGrpSpPr>
          <p:cNvPr id="5" name="Google Shape;460;p6">
            <a:extLst>
              <a:ext uri="{FF2B5EF4-FFF2-40B4-BE49-F238E27FC236}">
                <a16:creationId xmlns:a16="http://schemas.microsoft.com/office/drawing/2014/main" id="{98DF14EC-C108-0C07-3475-A32682905444}"/>
              </a:ext>
            </a:extLst>
          </p:cNvPr>
          <p:cNvGrpSpPr/>
          <p:nvPr/>
        </p:nvGrpSpPr>
        <p:grpSpPr>
          <a:xfrm>
            <a:off x="1257738" y="4614695"/>
            <a:ext cx="2333610" cy="1347237"/>
            <a:chOff x="3548418" y="3983968"/>
            <a:chExt cx="2333610" cy="1347237"/>
          </a:xfrm>
        </p:grpSpPr>
        <p:sp>
          <p:nvSpPr>
            <p:cNvPr id="6" name="Google Shape;461;p6">
              <a:extLst>
                <a:ext uri="{FF2B5EF4-FFF2-40B4-BE49-F238E27FC236}">
                  <a16:creationId xmlns:a16="http://schemas.microsoft.com/office/drawing/2014/main" id="{F6EA04C8-4C51-FA7F-C5AC-B5ED725B5BBA}"/>
                </a:ext>
              </a:extLst>
            </p:cNvPr>
            <p:cNvSpPr/>
            <p:nvPr/>
          </p:nvSpPr>
          <p:spPr>
            <a:xfrm rot="10800000" flipH="1">
              <a:off x="3548418" y="4348778"/>
              <a:ext cx="2333610" cy="982427"/>
            </a:xfrm>
            <a:prstGeom prst="corner">
              <a:avLst>
                <a:gd name="adj1" fmla="val 19327"/>
                <a:gd name="adj2" fmla="val 19583"/>
              </a:avLst>
            </a:prstGeom>
            <a:solidFill>
              <a:srgbClr val="DDEAF6"/>
            </a:solidFill>
            <a:ln>
              <a:noFill/>
            </a:ln>
          </p:spPr>
          <p:txBody>
            <a:bodyPr spcFirstLastPara="1" wrap="square" lIns="91425" tIns="45700" rIns="91425" bIns="45700" anchor="ctr" anchorCtr="0">
              <a:noAutofit/>
            </a:bodyPr>
            <a:lstStyle/>
            <a:p>
              <a:pPr marL="0" marR="0" lvl="0" indent="0" rtl="0">
                <a:spcBef>
                  <a:spcPts val="0"/>
                </a:spcBef>
                <a:spcAft>
                  <a:spcPts val="0"/>
                </a:spcAft>
                <a:buNone/>
              </a:pPr>
              <a:endParaRPr sz="2700">
                <a:solidFill>
                  <a:schemeClr val="lt1"/>
                </a:solidFill>
                <a:latin typeface="Calibri"/>
                <a:ea typeface="Calibri"/>
                <a:cs typeface="Calibri"/>
                <a:sym typeface="Calibri"/>
              </a:endParaRPr>
            </a:p>
          </p:txBody>
        </p:sp>
        <p:sp>
          <p:nvSpPr>
            <p:cNvPr id="7" name="Google Shape;462;p6">
              <a:extLst>
                <a:ext uri="{FF2B5EF4-FFF2-40B4-BE49-F238E27FC236}">
                  <a16:creationId xmlns:a16="http://schemas.microsoft.com/office/drawing/2014/main" id="{3A172A8E-D66D-4A45-41BF-9BDDDB606CFD}"/>
                </a:ext>
              </a:extLst>
            </p:cNvPr>
            <p:cNvSpPr/>
            <p:nvPr/>
          </p:nvSpPr>
          <p:spPr>
            <a:xfrm>
              <a:off x="5570899" y="3983968"/>
              <a:ext cx="288000" cy="287999"/>
            </a:xfrm>
            <a:custGeom>
              <a:avLst/>
              <a:gdLst/>
              <a:ahLst/>
              <a:cxnLst/>
              <a:rect l="l" t="t" r="r" b="b"/>
              <a:pathLst>
                <a:path w="648072" h="648072" extrusionOk="0">
                  <a:moveTo>
                    <a:pt x="629716" y="0"/>
                  </a:moveTo>
                  <a:lnTo>
                    <a:pt x="648072" y="0"/>
                  </a:lnTo>
                  <a:lnTo>
                    <a:pt x="648072" y="648072"/>
                  </a:lnTo>
                  <a:lnTo>
                    <a:pt x="0" y="648072"/>
                  </a:lnTo>
                  <a:lnTo>
                    <a:pt x="0" y="633586"/>
                  </a:lnTo>
                  <a:cubicBezTo>
                    <a:pt x="347978" y="633586"/>
                    <a:pt x="630070" y="351494"/>
                    <a:pt x="630070" y="3516"/>
                  </a:cubicBezTo>
                  <a:cubicBezTo>
                    <a:pt x="630070" y="2343"/>
                    <a:pt x="630067" y="1170"/>
                    <a:pt x="629716" y="0"/>
                  </a:cubicBezTo>
                  <a:close/>
                </a:path>
              </a:pathLst>
            </a:custGeom>
            <a:solidFill>
              <a:srgbClr val="DEEBF7"/>
            </a:solidFill>
            <a:ln>
              <a:noFill/>
            </a:ln>
          </p:spPr>
          <p:txBody>
            <a:bodyPr spcFirstLastPara="1" wrap="square" lIns="91425" tIns="45700" rIns="91425" bIns="45700" anchor="ctr" anchorCtr="0">
              <a:noAutofit/>
            </a:bodyPr>
            <a:lstStyle/>
            <a:p>
              <a:pPr marL="0" marR="0" lvl="0" indent="0" rtl="0">
                <a:spcBef>
                  <a:spcPts val="0"/>
                </a:spcBef>
                <a:spcAft>
                  <a:spcPts val="0"/>
                </a:spcAft>
                <a:buNone/>
              </a:pPr>
              <a:endParaRPr sz="2700">
                <a:solidFill>
                  <a:schemeClr val="lt1"/>
                </a:solidFill>
                <a:latin typeface="Calibri"/>
                <a:ea typeface="Calibri"/>
                <a:cs typeface="Calibri"/>
                <a:sym typeface="Calibri"/>
              </a:endParaRPr>
            </a:p>
          </p:txBody>
        </p:sp>
        <p:sp>
          <p:nvSpPr>
            <p:cNvPr id="8" name="Google Shape;463;p6">
              <a:extLst>
                <a:ext uri="{FF2B5EF4-FFF2-40B4-BE49-F238E27FC236}">
                  <a16:creationId xmlns:a16="http://schemas.microsoft.com/office/drawing/2014/main" id="{C5E6F105-E510-104F-6281-AE5F49B12773}"/>
                </a:ext>
              </a:extLst>
            </p:cNvPr>
            <p:cNvSpPr txBox="1"/>
            <p:nvPr/>
          </p:nvSpPr>
          <p:spPr>
            <a:xfrm>
              <a:off x="3863760" y="4625772"/>
              <a:ext cx="1995139" cy="584775"/>
            </a:xfrm>
            <a:prstGeom prst="rect">
              <a:avLst/>
            </a:prstGeom>
            <a:noFill/>
            <a:ln>
              <a:noFill/>
            </a:ln>
          </p:spPr>
          <p:txBody>
            <a:bodyPr spcFirstLastPara="1" wrap="square" lIns="91425" tIns="45700" rIns="91425" bIns="45700" anchor="ctr" anchorCtr="0">
              <a:spAutoFit/>
            </a:bodyPr>
            <a:lstStyle/>
            <a:p>
              <a:pPr marL="0" marR="0" lvl="0" indent="0" rtl="0">
                <a:spcBef>
                  <a:spcPts val="0"/>
                </a:spcBef>
                <a:spcAft>
                  <a:spcPts val="0"/>
                </a:spcAft>
                <a:buNone/>
              </a:pPr>
              <a:r>
                <a:rPr lang="en-US" sz="3200" b="1" dirty="0">
                  <a:solidFill>
                    <a:srgbClr val="87315C"/>
                  </a:solidFill>
                  <a:latin typeface="Twentieth Century"/>
                  <a:ea typeface="Twentieth Century"/>
                  <a:cs typeface="Twentieth Century"/>
                  <a:sym typeface="Twentieth Century"/>
                </a:rPr>
                <a:t>Budget</a:t>
              </a:r>
              <a:endParaRPr sz="3200" b="1" dirty="0">
                <a:solidFill>
                  <a:srgbClr val="87315C"/>
                </a:solidFill>
                <a:latin typeface="Twentieth Century"/>
                <a:ea typeface="Twentieth Century"/>
                <a:cs typeface="Twentieth Century"/>
                <a:sym typeface="Twentieth Century"/>
              </a:endParaRPr>
            </a:p>
          </p:txBody>
        </p:sp>
      </p:grpSp>
      <p:grpSp>
        <p:nvGrpSpPr>
          <p:cNvPr id="9" name="Google Shape;464;p6">
            <a:extLst>
              <a:ext uri="{FF2B5EF4-FFF2-40B4-BE49-F238E27FC236}">
                <a16:creationId xmlns:a16="http://schemas.microsoft.com/office/drawing/2014/main" id="{05AE6483-E20C-4BD3-3C0F-CD1C33722713}"/>
              </a:ext>
            </a:extLst>
          </p:cNvPr>
          <p:cNvGrpSpPr/>
          <p:nvPr/>
        </p:nvGrpSpPr>
        <p:grpSpPr>
          <a:xfrm>
            <a:off x="3701398" y="3928524"/>
            <a:ext cx="2181406" cy="1398156"/>
            <a:chOff x="5992078" y="3297797"/>
            <a:chExt cx="2181406" cy="1398156"/>
          </a:xfrm>
        </p:grpSpPr>
        <p:sp>
          <p:nvSpPr>
            <p:cNvPr id="10" name="Google Shape;465;p6">
              <a:extLst>
                <a:ext uri="{FF2B5EF4-FFF2-40B4-BE49-F238E27FC236}">
                  <a16:creationId xmlns:a16="http://schemas.microsoft.com/office/drawing/2014/main" id="{3952503D-74C1-4E80-2E6B-34B9AD6567AF}"/>
                </a:ext>
              </a:extLst>
            </p:cNvPr>
            <p:cNvSpPr/>
            <p:nvPr/>
          </p:nvSpPr>
          <p:spPr>
            <a:xfrm rot="10800000" flipH="1">
              <a:off x="5992078" y="3685634"/>
              <a:ext cx="2181406" cy="1010319"/>
            </a:xfrm>
            <a:prstGeom prst="corner">
              <a:avLst>
                <a:gd name="adj1" fmla="val 19327"/>
                <a:gd name="adj2" fmla="val 19583"/>
              </a:avLst>
            </a:prstGeom>
            <a:solidFill>
              <a:schemeClr val="accent3"/>
            </a:solidFill>
            <a:ln>
              <a:noFill/>
            </a:ln>
          </p:spPr>
          <p:txBody>
            <a:bodyPr spcFirstLastPara="1" wrap="square" lIns="91425" tIns="45700" rIns="91425" bIns="45700" anchor="ctr" anchorCtr="0">
              <a:noAutofit/>
            </a:bodyPr>
            <a:lstStyle/>
            <a:p>
              <a:pPr marL="0" marR="0" lvl="0" indent="0" rtl="0">
                <a:spcBef>
                  <a:spcPts val="0"/>
                </a:spcBef>
                <a:spcAft>
                  <a:spcPts val="0"/>
                </a:spcAft>
                <a:buNone/>
              </a:pPr>
              <a:endParaRPr sz="2700">
                <a:solidFill>
                  <a:schemeClr val="lt1"/>
                </a:solidFill>
                <a:latin typeface="Calibri"/>
                <a:ea typeface="Calibri"/>
                <a:cs typeface="Calibri"/>
                <a:sym typeface="Calibri"/>
              </a:endParaRPr>
            </a:p>
          </p:txBody>
        </p:sp>
        <p:sp>
          <p:nvSpPr>
            <p:cNvPr id="11" name="Google Shape;466;p6">
              <a:extLst>
                <a:ext uri="{FF2B5EF4-FFF2-40B4-BE49-F238E27FC236}">
                  <a16:creationId xmlns:a16="http://schemas.microsoft.com/office/drawing/2014/main" id="{13CE4539-F04B-67BB-E810-5D7112E245C8}"/>
                </a:ext>
              </a:extLst>
            </p:cNvPr>
            <p:cNvSpPr/>
            <p:nvPr/>
          </p:nvSpPr>
          <p:spPr>
            <a:xfrm>
              <a:off x="7883403" y="3297797"/>
              <a:ext cx="288000" cy="287999"/>
            </a:xfrm>
            <a:custGeom>
              <a:avLst/>
              <a:gdLst/>
              <a:ahLst/>
              <a:cxnLst/>
              <a:rect l="l" t="t" r="r" b="b"/>
              <a:pathLst>
                <a:path w="648072" h="648072" extrusionOk="0">
                  <a:moveTo>
                    <a:pt x="629716" y="0"/>
                  </a:moveTo>
                  <a:lnTo>
                    <a:pt x="648072" y="0"/>
                  </a:lnTo>
                  <a:lnTo>
                    <a:pt x="648072" y="648072"/>
                  </a:lnTo>
                  <a:lnTo>
                    <a:pt x="0" y="648072"/>
                  </a:lnTo>
                  <a:lnTo>
                    <a:pt x="0" y="633586"/>
                  </a:lnTo>
                  <a:cubicBezTo>
                    <a:pt x="347978" y="633586"/>
                    <a:pt x="630070" y="351494"/>
                    <a:pt x="630070" y="3516"/>
                  </a:cubicBezTo>
                  <a:cubicBezTo>
                    <a:pt x="630070" y="2343"/>
                    <a:pt x="630067" y="1170"/>
                    <a:pt x="629716"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rtl="0">
                <a:spcBef>
                  <a:spcPts val="0"/>
                </a:spcBef>
                <a:spcAft>
                  <a:spcPts val="0"/>
                </a:spcAft>
                <a:buNone/>
              </a:pPr>
              <a:endParaRPr sz="2700">
                <a:solidFill>
                  <a:schemeClr val="lt1"/>
                </a:solidFill>
                <a:latin typeface="Calibri"/>
                <a:ea typeface="Calibri"/>
                <a:cs typeface="Calibri"/>
                <a:sym typeface="Calibri"/>
              </a:endParaRPr>
            </a:p>
          </p:txBody>
        </p:sp>
        <p:sp>
          <p:nvSpPr>
            <p:cNvPr id="12" name="Google Shape;467;p6">
              <a:extLst>
                <a:ext uri="{FF2B5EF4-FFF2-40B4-BE49-F238E27FC236}">
                  <a16:creationId xmlns:a16="http://schemas.microsoft.com/office/drawing/2014/main" id="{5BAA2303-EF70-6BC2-F541-811B306E854F}"/>
                </a:ext>
              </a:extLst>
            </p:cNvPr>
            <p:cNvSpPr txBox="1"/>
            <p:nvPr/>
          </p:nvSpPr>
          <p:spPr>
            <a:xfrm>
              <a:off x="6334039" y="3992423"/>
              <a:ext cx="1586260" cy="584775"/>
            </a:xfrm>
            <a:prstGeom prst="rect">
              <a:avLst/>
            </a:prstGeom>
            <a:noFill/>
            <a:ln>
              <a:noFill/>
            </a:ln>
          </p:spPr>
          <p:txBody>
            <a:bodyPr spcFirstLastPara="1" wrap="square" lIns="91425" tIns="45700" rIns="91425" bIns="45700" anchor="ctr" anchorCtr="0">
              <a:spAutoFit/>
            </a:bodyPr>
            <a:lstStyle/>
            <a:p>
              <a:pPr marL="0" marR="0" lvl="0" indent="0" rtl="0">
                <a:spcBef>
                  <a:spcPts val="0"/>
                </a:spcBef>
                <a:spcAft>
                  <a:spcPts val="0"/>
                </a:spcAft>
                <a:buNone/>
              </a:pPr>
              <a:r>
                <a:rPr lang="en-US" sz="3200" b="1" dirty="0">
                  <a:solidFill>
                    <a:schemeClr val="lt1"/>
                  </a:solidFill>
                  <a:latin typeface="Twentieth Century"/>
                  <a:ea typeface="Twentieth Century"/>
                  <a:cs typeface="Twentieth Century"/>
                  <a:sym typeface="Twentieth Century"/>
                </a:rPr>
                <a:t> </a:t>
              </a:r>
              <a:r>
                <a:rPr lang="en-US" sz="3200" b="1" dirty="0">
                  <a:solidFill>
                    <a:srgbClr val="87315C"/>
                  </a:solidFill>
                  <a:latin typeface="Twentieth Century"/>
                  <a:ea typeface="Twentieth Century"/>
                  <a:cs typeface="Twentieth Century"/>
                  <a:sym typeface="Twentieth Century"/>
                </a:rPr>
                <a:t>RTC</a:t>
              </a:r>
              <a:endParaRPr sz="3200" b="1" dirty="0">
                <a:solidFill>
                  <a:srgbClr val="87315C"/>
                </a:solidFill>
                <a:latin typeface="Twentieth Century"/>
                <a:ea typeface="Twentieth Century"/>
                <a:cs typeface="Twentieth Century"/>
                <a:sym typeface="Twentieth Century"/>
              </a:endParaRPr>
            </a:p>
          </p:txBody>
        </p:sp>
      </p:grpSp>
      <p:grpSp>
        <p:nvGrpSpPr>
          <p:cNvPr id="13" name="Google Shape;468;p6">
            <a:extLst>
              <a:ext uri="{FF2B5EF4-FFF2-40B4-BE49-F238E27FC236}">
                <a16:creationId xmlns:a16="http://schemas.microsoft.com/office/drawing/2014/main" id="{EFAF2E06-B882-52EA-EA15-F9A88042DD7E}"/>
              </a:ext>
            </a:extLst>
          </p:cNvPr>
          <p:cNvGrpSpPr/>
          <p:nvPr/>
        </p:nvGrpSpPr>
        <p:grpSpPr>
          <a:xfrm>
            <a:off x="5969725" y="3452943"/>
            <a:ext cx="2153915" cy="1471446"/>
            <a:chOff x="8260405" y="2822216"/>
            <a:chExt cx="2153915" cy="1471446"/>
          </a:xfrm>
        </p:grpSpPr>
        <p:sp>
          <p:nvSpPr>
            <p:cNvPr id="14" name="Google Shape;469;p6">
              <a:extLst>
                <a:ext uri="{FF2B5EF4-FFF2-40B4-BE49-F238E27FC236}">
                  <a16:creationId xmlns:a16="http://schemas.microsoft.com/office/drawing/2014/main" id="{838E044B-9F34-FC62-4B10-A746D9AD791C}"/>
                </a:ext>
              </a:extLst>
            </p:cNvPr>
            <p:cNvSpPr/>
            <p:nvPr/>
          </p:nvSpPr>
          <p:spPr>
            <a:xfrm rot="10800000" flipH="1">
              <a:off x="8260405" y="3216160"/>
              <a:ext cx="1975909" cy="1040359"/>
            </a:xfrm>
            <a:prstGeom prst="corner">
              <a:avLst>
                <a:gd name="adj1" fmla="val 19327"/>
                <a:gd name="adj2" fmla="val 19583"/>
              </a:avLst>
            </a:prstGeom>
            <a:solidFill>
              <a:srgbClr val="FBF9DB"/>
            </a:solidFill>
            <a:ln>
              <a:noFill/>
            </a:ln>
          </p:spPr>
          <p:txBody>
            <a:bodyPr spcFirstLastPara="1" wrap="square" lIns="91425" tIns="45700" rIns="91425" bIns="45700" anchor="ctr" anchorCtr="0">
              <a:noAutofit/>
            </a:bodyPr>
            <a:lstStyle/>
            <a:p>
              <a:pPr marL="0" marR="0" lvl="0" indent="0" rtl="0">
                <a:spcBef>
                  <a:spcPts val="0"/>
                </a:spcBef>
                <a:spcAft>
                  <a:spcPts val="0"/>
                </a:spcAft>
                <a:buNone/>
              </a:pPr>
              <a:endParaRPr sz="2700">
                <a:solidFill>
                  <a:schemeClr val="lt1"/>
                </a:solidFill>
                <a:latin typeface="Calibri"/>
                <a:ea typeface="Calibri"/>
                <a:cs typeface="Calibri"/>
                <a:sym typeface="Calibri"/>
              </a:endParaRPr>
            </a:p>
          </p:txBody>
        </p:sp>
        <p:sp>
          <p:nvSpPr>
            <p:cNvPr id="15" name="Google Shape;470;p6">
              <a:extLst>
                <a:ext uri="{FF2B5EF4-FFF2-40B4-BE49-F238E27FC236}">
                  <a16:creationId xmlns:a16="http://schemas.microsoft.com/office/drawing/2014/main" id="{64058371-8317-AEE3-2857-7F43CDEAE1AD}"/>
                </a:ext>
              </a:extLst>
            </p:cNvPr>
            <p:cNvSpPr/>
            <p:nvPr/>
          </p:nvSpPr>
          <p:spPr>
            <a:xfrm>
              <a:off x="9911292" y="2822216"/>
              <a:ext cx="325022" cy="307996"/>
            </a:xfrm>
            <a:custGeom>
              <a:avLst/>
              <a:gdLst/>
              <a:ahLst/>
              <a:cxnLst/>
              <a:rect l="l" t="t" r="r" b="b"/>
              <a:pathLst>
                <a:path w="648072" h="648072" extrusionOk="0">
                  <a:moveTo>
                    <a:pt x="629716" y="0"/>
                  </a:moveTo>
                  <a:lnTo>
                    <a:pt x="648072" y="0"/>
                  </a:lnTo>
                  <a:lnTo>
                    <a:pt x="648072" y="648072"/>
                  </a:lnTo>
                  <a:lnTo>
                    <a:pt x="0" y="648072"/>
                  </a:lnTo>
                  <a:lnTo>
                    <a:pt x="0" y="633586"/>
                  </a:lnTo>
                  <a:cubicBezTo>
                    <a:pt x="347978" y="633586"/>
                    <a:pt x="630070" y="351494"/>
                    <a:pt x="630070" y="3516"/>
                  </a:cubicBezTo>
                  <a:cubicBezTo>
                    <a:pt x="630070" y="2343"/>
                    <a:pt x="630067" y="1170"/>
                    <a:pt x="629716" y="0"/>
                  </a:cubicBezTo>
                  <a:close/>
                </a:path>
              </a:pathLst>
            </a:custGeom>
            <a:solidFill>
              <a:srgbClr val="FBF9DB"/>
            </a:solidFill>
            <a:ln>
              <a:noFill/>
            </a:ln>
          </p:spPr>
          <p:txBody>
            <a:bodyPr spcFirstLastPara="1" wrap="square" lIns="91425" tIns="45700" rIns="91425" bIns="45700" anchor="ctr" anchorCtr="0">
              <a:noAutofit/>
            </a:bodyPr>
            <a:lstStyle/>
            <a:p>
              <a:pPr marL="0" marR="0" lvl="0" indent="0" rtl="0">
                <a:spcBef>
                  <a:spcPts val="0"/>
                </a:spcBef>
                <a:spcAft>
                  <a:spcPts val="0"/>
                </a:spcAft>
                <a:buNone/>
              </a:pPr>
              <a:endParaRPr sz="2700">
                <a:solidFill>
                  <a:schemeClr val="lt1"/>
                </a:solidFill>
                <a:latin typeface="Calibri"/>
                <a:ea typeface="Calibri"/>
                <a:cs typeface="Calibri"/>
                <a:sym typeface="Calibri"/>
              </a:endParaRPr>
            </a:p>
          </p:txBody>
        </p:sp>
        <p:sp>
          <p:nvSpPr>
            <p:cNvPr id="16" name="Google Shape;471;p6">
              <a:extLst>
                <a:ext uri="{FF2B5EF4-FFF2-40B4-BE49-F238E27FC236}">
                  <a16:creationId xmlns:a16="http://schemas.microsoft.com/office/drawing/2014/main" id="{294170BB-AE28-A2F4-ACC6-4CE9C7DA1DED}"/>
                </a:ext>
              </a:extLst>
            </p:cNvPr>
            <p:cNvSpPr txBox="1"/>
            <p:nvPr/>
          </p:nvSpPr>
          <p:spPr>
            <a:xfrm>
              <a:off x="8438410" y="3462706"/>
              <a:ext cx="1975910" cy="830956"/>
            </a:xfrm>
            <a:prstGeom prst="rect">
              <a:avLst/>
            </a:prstGeom>
            <a:noFill/>
            <a:ln>
              <a:noFill/>
            </a:ln>
          </p:spPr>
          <p:txBody>
            <a:bodyPr spcFirstLastPara="1" wrap="square" lIns="91425" tIns="45700" rIns="91425" bIns="45700" anchor="ctr" anchorCtr="0">
              <a:spAutoFit/>
            </a:bodyPr>
            <a:lstStyle/>
            <a:p>
              <a:pPr marL="0" marR="0" lvl="0" indent="0" rtl="0">
                <a:spcBef>
                  <a:spcPts val="0"/>
                </a:spcBef>
                <a:spcAft>
                  <a:spcPts val="0"/>
                </a:spcAft>
                <a:buNone/>
              </a:pPr>
              <a:r>
                <a:rPr lang="en-US" sz="2400" b="1" dirty="0">
                  <a:solidFill>
                    <a:srgbClr val="87315C"/>
                  </a:solidFill>
                  <a:latin typeface="Twentieth Century"/>
                  <a:ea typeface="Calibri"/>
                  <a:cs typeface="Calibri"/>
                  <a:sym typeface="Twentieth Century"/>
                </a:rPr>
                <a:t>Determine food amount</a:t>
              </a:r>
              <a:endParaRPr sz="2400" b="1" dirty="0">
                <a:solidFill>
                  <a:srgbClr val="87315C"/>
                </a:solidFill>
                <a:latin typeface="Calibri"/>
                <a:ea typeface="Calibri"/>
                <a:cs typeface="Calibri"/>
                <a:sym typeface="Calibri"/>
              </a:endParaRPr>
            </a:p>
          </p:txBody>
        </p:sp>
      </p:grpSp>
      <p:grpSp>
        <p:nvGrpSpPr>
          <p:cNvPr id="20" name="Google Shape;476;p6">
            <a:extLst>
              <a:ext uri="{FF2B5EF4-FFF2-40B4-BE49-F238E27FC236}">
                <a16:creationId xmlns:a16="http://schemas.microsoft.com/office/drawing/2014/main" id="{24C66528-D129-BB75-530E-4A83F289016E}"/>
              </a:ext>
            </a:extLst>
          </p:cNvPr>
          <p:cNvGrpSpPr/>
          <p:nvPr/>
        </p:nvGrpSpPr>
        <p:grpSpPr>
          <a:xfrm>
            <a:off x="8074296" y="2628101"/>
            <a:ext cx="2153915" cy="1434303"/>
            <a:chOff x="8983923" y="2528217"/>
            <a:chExt cx="2153915" cy="1434303"/>
          </a:xfrm>
        </p:grpSpPr>
        <p:grpSp>
          <p:nvGrpSpPr>
            <p:cNvPr id="21" name="Google Shape;477;p6">
              <a:extLst>
                <a:ext uri="{FF2B5EF4-FFF2-40B4-BE49-F238E27FC236}">
                  <a16:creationId xmlns:a16="http://schemas.microsoft.com/office/drawing/2014/main" id="{B4E43EB6-6DEC-5227-592A-B4AAC907465E}"/>
                </a:ext>
              </a:extLst>
            </p:cNvPr>
            <p:cNvGrpSpPr/>
            <p:nvPr/>
          </p:nvGrpSpPr>
          <p:grpSpPr>
            <a:xfrm>
              <a:off x="8983923" y="2528217"/>
              <a:ext cx="1975910" cy="1434303"/>
              <a:chOff x="8983923" y="2528217"/>
              <a:chExt cx="1975910" cy="1434303"/>
            </a:xfrm>
          </p:grpSpPr>
          <p:sp>
            <p:nvSpPr>
              <p:cNvPr id="23" name="Google Shape;478;p6">
                <a:extLst>
                  <a:ext uri="{FF2B5EF4-FFF2-40B4-BE49-F238E27FC236}">
                    <a16:creationId xmlns:a16="http://schemas.microsoft.com/office/drawing/2014/main" id="{2B276B82-7897-1F15-FA56-DE0DAF5F0E8A}"/>
                  </a:ext>
                </a:extLst>
              </p:cNvPr>
              <p:cNvSpPr/>
              <p:nvPr/>
            </p:nvSpPr>
            <p:spPr>
              <a:xfrm rot="10800000" flipH="1">
                <a:off x="8983923" y="2922161"/>
                <a:ext cx="1975909" cy="1040359"/>
              </a:xfrm>
              <a:prstGeom prst="corner">
                <a:avLst>
                  <a:gd name="adj1" fmla="val 19327"/>
                  <a:gd name="adj2" fmla="val 19583"/>
                </a:avLst>
              </a:prstGeom>
              <a:solidFill>
                <a:schemeClr val="dk2"/>
              </a:solidFill>
              <a:ln>
                <a:noFill/>
              </a:ln>
            </p:spPr>
            <p:txBody>
              <a:bodyPr spcFirstLastPara="1" wrap="square" lIns="91425" tIns="45700" rIns="91425" bIns="45700" anchor="ctr" anchorCtr="0">
                <a:noAutofit/>
              </a:bodyPr>
              <a:lstStyle/>
              <a:p>
                <a:pPr marL="0" marR="0" lvl="0" indent="0" rtl="0">
                  <a:spcBef>
                    <a:spcPts val="0"/>
                  </a:spcBef>
                  <a:spcAft>
                    <a:spcPts val="0"/>
                  </a:spcAft>
                  <a:buNone/>
                </a:pPr>
                <a:endParaRPr sz="2700">
                  <a:solidFill>
                    <a:schemeClr val="lt1"/>
                  </a:solidFill>
                  <a:latin typeface="Calibri"/>
                  <a:ea typeface="Calibri"/>
                  <a:cs typeface="Calibri"/>
                  <a:sym typeface="Calibri"/>
                </a:endParaRPr>
              </a:p>
            </p:txBody>
          </p:sp>
          <p:sp>
            <p:nvSpPr>
              <p:cNvPr id="24" name="Google Shape;479;p6">
                <a:extLst>
                  <a:ext uri="{FF2B5EF4-FFF2-40B4-BE49-F238E27FC236}">
                    <a16:creationId xmlns:a16="http://schemas.microsoft.com/office/drawing/2014/main" id="{7647B801-0270-32AA-28CE-AB783B0C6878}"/>
                  </a:ext>
                </a:extLst>
              </p:cNvPr>
              <p:cNvSpPr/>
              <p:nvPr/>
            </p:nvSpPr>
            <p:spPr>
              <a:xfrm>
                <a:off x="10634810" y="2528217"/>
                <a:ext cx="325022" cy="307996"/>
              </a:xfrm>
              <a:custGeom>
                <a:avLst/>
                <a:gdLst/>
                <a:ahLst/>
                <a:cxnLst/>
                <a:rect l="l" t="t" r="r" b="b"/>
                <a:pathLst>
                  <a:path w="648072" h="648072" extrusionOk="0">
                    <a:moveTo>
                      <a:pt x="629716" y="0"/>
                    </a:moveTo>
                    <a:lnTo>
                      <a:pt x="648072" y="0"/>
                    </a:lnTo>
                    <a:lnTo>
                      <a:pt x="648072" y="648072"/>
                    </a:lnTo>
                    <a:lnTo>
                      <a:pt x="0" y="648072"/>
                    </a:lnTo>
                    <a:lnTo>
                      <a:pt x="0" y="633586"/>
                    </a:lnTo>
                    <a:cubicBezTo>
                      <a:pt x="347978" y="633586"/>
                      <a:pt x="630070" y="351494"/>
                      <a:pt x="630070" y="3516"/>
                    </a:cubicBezTo>
                    <a:cubicBezTo>
                      <a:pt x="630070" y="2343"/>
                      <a:pt x="630067" y="1170"/>
                      <a:pt x="629716" y="0"/>
                    </a:cubicBezTo>
                    <a:close/>
                  </a:path>
                </a:pathLst>
              </a:custGeom>
              <a:solidFill>
                <a:srgbClr val="44546A"/>
              </a:solidFill>
              <a:ln>
                <a:noFill/>
              </a:ln>
            </p:spPr>
            <p:txBody>
              <a:bodyPr spcFirstLastPara="1" wrap="square" lIns="91425" tIns="45700" rIns="91425" bIns="45700" anchor="ctr" anchorCtr="0">
                <a:noAutofit/>
              </a:bodyPr>
              <a:lstStyle/>
              <a:p>
                <a:pPr marL="0" marR="0" lvl="0" indent="0" rtl="0">
                  <a:spcBef>
                    <a:spcPts val="0"/>
                  </a:spcBef>
                  <a:spcAft>
                    <a:spcPts val="0"/>
                  </a:spcAft>
                  <a:buNone/>
                </a:pPr>
                <a:endParaRPr sz="2700">
                  <a:solidFill>
                    <a:schemeClr val="lt1"/>
                  </a:solidFill>
                  <a:latin typeface="Calibri"/>
                  <a:ea typeface="Calibri"/>
                  <a:cs typeface="Calibri"/>
                  <a:sym typeface="Calibri"/>
                </a:endParaRPr>
              </a:p>
            </p:txBody>
          </p:sp>
        </p:grpSp>
        <p:sp>
          <p:nvSpPr>
            <p:cNvPr id="22" name="Google Shape;480;p6">
              <a:extLst>
                <a:ext uri="{FF2B5EF4-FFF2-40B4-BE49-F238E27FC236}">
                  <a16:creationId xmlns:a16="http://schemas.microsoft.com/office/drawing/2014/main" id="{1D6978F7-E092-E7AA-67CD-22E2761BD935}"/>
                </a:ext>
              </a:extLst>
            </p:cNvPr>
            <p:cNvSpPr txBox="1"/>
            <p:nvPr/>
          </p:nvSpPr>
          <p:spPr>
            <a:xfrm>
              <a:off x="9161928" y="3291817"/>
              <a:ext cx="1975910" cy="584735"/>
            </a:xfrm>
            <a:prstGeom prst="rect">
              <a:avLst/>
            </a:prstGeom>
            <a:noFill/>
            <a:ln>
              <a:noFill/>
            </a:ln>
          </p:spPr>
          <p:txBody>
            <a:bodyPr spcFirstLastPara="1" wrap="square" lIns="91425" tIns="45700" rIns="91425" bIns="45700" anchor="ctr" anchorCtr="0">
              <a:spAutoFit/>
            </a:bodyPr>
            <a:lstStyle/>
            <a:p>
              <a:pPr marL="0" marR="0" lvl="0" indent="0" rtl="0">
                <a:spcBef>
                  <a:spcPts val="0"/>
                </a:spcBef>
                <a:spcAft>
                  <a:spcPts val="0"/>
                </a:spcAft>
                <a:buNone/>
              </a:pPr>
              <a:r>
                <a:rPr lang="en-US" sz="3200" b="1" dirty="0">
                  <a:solidFill>
                    <a:schemeClr val="lt1"/>
                  </a:solidFill>
                  <a:latin typeface="Twentieth Century"/>
                  <a:ea typeface="Twentieth Century"/>
                  <a:cs typeface="Twentieth Century"/>
                  <a:sym typeface="Twentieth Century"/>
                </a:rPr>
                <a:t> </a:t>
              </a:r>
              <a:r>
                <a:rPr lang="en-US" sz="2800" b="1" dirty="0">
                  <a:solidFill>
                    <a:srgbClr val="87315C"/>
                  </a:solidFill>
                  <a:latin typeface="Twentieth Century"/>
                  <a:ea typeface="Twentieth Century"/>
                  <a:cs typeface="Twentieth Century"/>
                  <a:sym typeface="Twentieth Century"/>
                </a:rPr>
                <a:t>Cat Feeder</a:t>
              </a:r>
              <a:endParaRPr sz="2800" b="1" dirty="0">
                <a:solidFill>
                  <a:srgbClr val="87315C"/>
                </a:solidFill>
                <a:latin typeface="Twentieth Century"/>
                <a:ea typeface="Twentieth Century"/>
                <a:cs typeface="Twentieth Century"/>
                <a:sym typeface="Twentieth Century"/>
              </a:endParaRPr>
            </a:p>
          </p:txBody>
        </p:sp>
      </p:grpSp>
      <p:sp>
        <p:nvSpPr>
          <p:cNvPr id="29" name="Google Shape;472;p6">
            <a:extLst>
              <a:ext uri="{FF2B5EF4-FFF2-40B4-BE49-F238E27FC236}">
                <a16:creationId xmlns:a16="http://schemas.microsoft.com/office/drawing/2014/main" id="{D2216F51-4151-7D88-88A0-42306C8EF9CE}"/>
              </a:ext>
            </a:extLst>
          </p:cNvPr>
          <p:cNvSpPr txBox="1"/>
          <p:nvPr/>
        </p:nvSpPr>
        <p:spPr>
          <a:xfrm>
            <a:off x="1396331" y="141752"/>
            <a:ext cx="7139544" cy="76940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dirty="0">
                <a:solidFill>
                  <a:srgbClr val="87315C"/>
                </a:solidFill>
                <a:latin typeface="Twentieth Century"/>
                <a:ea typeface="Twentieth Century"/>
                <a:cs typeface="Twentieth Century"/>
                <a:sym typeface="Twentieth Century"/>
              </a:rPr>
              <a:t>Constraints</a:t>
            </a:r>
            <a:endParaRPr dirty="0">
              <a:solidFill>
                <a:srgbClr val="87315C"/>
              </a:solidFill>
            </a:endParaRPr>
          </a:p>
        </p:txBody>
      </p:sp>
      <p:grpSp>
        <p:nvGrpSpPr>
          <p:cNvPr id="32" name="Group 31">
            <a:extLst>
              <a:ext uri="{FF2B5EF4-FFF2-40B4-BE49-F238E27FC236}">
                <a16:creationId xmlns:a16="http://schemas.microsoft.com/office/drawing/2014/main" id="{46B1A4BB-75AA-26AB-F821-3BA20F3BB14D}"/>
              </a:ext>
            </a:extLst>
          </p:cNvPr>
          <p:cNvGrpSpPr/>
          <p:nvPr/>
        </p:nvGrpSpPr>
        <p:grpSpPr>
          <a:xfrm>
            <a:off x="1828910" y="3667112"/>
            <a:ext cx="923225" cy="875801"/>
            <a:chOff x="960006" y="2151578"/>
            <a:chExt cx="554707" cy="556062"/>
          </a:xfrm>
          <a:solidFill>
            <a:schemeClr val="accent6">
              <a:lumMod val="75000"/>
            </a:schemeClr>
          </a:solidFill>
        </p:grpSpPr>
        <p:sp>
          <p:nvSpPr>
            <p:cNvPr id="33" name="Freeform: Shape 32">
              <a:extLst>
                <a:ext uri="{FF2B5EF4-FFF2-40B4-BE49-F238E27FC236}">
                  <a16:creationId xmlns:a16="http://schemas.microsoft.com/office/drawing/2014/main" id="{D80FFA3C-82B7-902C-D21C-4A6CC863F9C1}"/>
                </a:ext>
              </a:extLst>
            </p:cNvPr>
            <p:cNvSpPr/>
            <p:nvPr/>
          </p:nvSpPr>
          <p:spPr>
            <a:xfrm>
              <a:off x="1280769" y="2237407"/>
              <a:ext cx="233944" cy="396890"/>
            </a:xfrm>
            <a:custGeom>
              <a:avLst/>
              <a:gdLst>
                <a:gd name="connsiteX0" fmla="*/ 145848 w 233944"/>
                <a:gd name="connsiteY0" fmla="*/ 396758 h 396890"/>
                <a:gd name="connsiteX1" fmla="*/ 138800 w 233944"/>
                <a:gd name="connsiteY1" fmla="*/ 391043 h 396890"/>
                <a:gd name="connsiteX2" fmla="*/ 144419 w 233944"/>
                <a:gd name="connsiteY2" fmla="*/ 382566 h 396890"/>
                <a:gd name="connsiteX3" fmla="*/ 219953 w 233944"/>
                <a:gd name="connsiteY3" fmla="*/ 286363 h 396890"/>
                <a:gd name="connsiteX4" fmla="*/ 96128 w 233944"/>
                <a:gd name="connsiteY4" fmla="*/ 104150 h 396890"/>
                <a:gd name="connsiteX5" fmla="*/ 94318 w 233944"/>
                <a:gd name="connsiteY5" fmla="*/ 95101 h 396890"/>
                <a:gd name="connsiteX6" fmla="*/ 138323 w 233944"/>
                <a:gd name="connsiteY6" fmla="*/ 16615 h 396890"/>
                <a:gd name="connsiteX7" fmla="*/ 138323 w 233944"/>
                <a:gd name="connsiteY7" fmla="*/ 15281 h 396890"/>
                <a:gd name="connsiteX8" fmla="*/ 135657 w 233944"/>
                <a:gd name="connsiteY8" fmla="*/ 14138 h 396890"/>
                <a:gd name="connsiteX9" fmla="*/ 16594 w 233944"/>
                <a:gd name="connsiteY9" fmla="*/ 24902 h 396890"/>
                <a:gd name="connsiteX10" fmla="*/ 14308 w 233944"/>
                <a:gd name="connsiteY10" fmla="*/ 26140 h 396890"/>
                <a:gd name="connsiteX11" fmla="*/ 14308 w 233944"/>
                <a:gd name="connsiteY11" fmla="*/ 27473 h 396890"/>
                <a:gd name="connsiteX12" fmla="*/ 52408 w 233944"/>
                <a:gd name="connsiteY12" fmla="*/ 95101 h 396890"/>
                <a:gd name="connsiteX13" fmla="*/ 49436 w 233944"/>
                <a:gd name="connsiteY13" fmla="*/ 104759 h 396890"/>
                <a:gd name="connsiteX14" fmla="*/ 39930 w 233944"/>
                <a:gd name="connsiteY14" fmla="*/ 102054 h 396890"/>
                <a:gd name="connsiteX15" fmla="*/ 1830 w 233944"/>
                <a:gd name="connsiteY15" fmla="*/ 34427 h 396890"/>
                <a:gd name="connsiteX16" fmla="*/ 1830 w 233944"/>
                <a:gd name="connsiteY16" fmla="*/ 19472 h 396890"/>
                <a:gd name="connsiteX17" fmla="*/ 15451 w 233944"/>
                <a:gd name="connsiteY17" fmla="*/ 10614 h 396890"/>
                <a:gd name="connsiteX18" fmla="*/ 134513 w 233944"/>
                <a:gd name="connsiteY18" fmla="*/ -54 h 396890"/>
                <a:gd name="connsiteX19" fmla="*/ 150515 w 233944"/>
                <a:gd name="connsiteY19" fmla="*/ 7566 h 396890"/>
                <a:gd name="connsiteX20" fmla="*/ 151087 w 233944"/>
                <a:gd name="connsiteY20" fmla="*/ 23568 h 396890"/>
                <a:gd name="connsiteX21" fmla="*/ 110034 w 233944"/>
                <a:gd name="connsiteY21" fmla="*/ 96815 h 396890"/>
                <a:gd name="connsiteX22" fmla="*/ 233859 w 233944"/>
                <a:gd name="connsiteY22" fmla="*/ 285982 h 396890"/>
                <a:gd name="connsiteX23" fmla="*/ 146896 w 233944"/>
                <a:gd name="connsiteY23" fmla="*/ 396567 h 396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3944" h="396890">
                  <a:moveTo>
                    <a:pt x="145848" y="396758"/>
                  </a:moveTo>
                  <a:cubicBezTo>
                    <a:pt x="142457" y="396710"/>
                    <a:pt x="139543" y="394348"/>
                    <a:pt x="138800" y="391043"/>
                  </a:cubicBezTo>
                  <a:cubicBezTo>
                    <a:pt x="138038" y="387157"/>
                    <a:pt x="140543" y="383375"/>
                    <a:pt x="144419" y="382566"/>
                  </a:cubicBezTo>
                  <a:cubicBezTo>
                    <a:pt x="223001" y="366563"/>
                    <a:pt x="220143" y="289697"/>
                    <a:pt x="219953" y="286363"/>
                  </a:cubicBezTo>
                  <a:cubicBezTo>
                    <a:pt x="219953" y="202638"/>
                    <a:pt x="97842" y="105388"/>
                    <a:pt x="96128" y="104150"/>
                  </a:cubicBezTo>
                  <a:cubicBezTo>
                    <a:pt x="93356" y="102006"/>
                    <a:pt x="92584" y="98149"/>
                    <a:pt x="94318" y="95101"/>
                  </a:cubicBezTo>
                  <a:lnTo>
                    <a:pt x="138323" y="16615"/>
                  </a:lnTo>
                  <a:cubicBezTo>
                    <a:pt x="138609" y="16215"/>
                    <a:pt x="138609" y="15682"/>
                    <a:pt x="138323" y="15281"/>
                  </a:cubicBezTo>
                  <a:cubicBezTo>
                    <a:pt x="137666" y="14500"/>
                    <a:pt x="136676" y="14081"/>
                    <a:pt x="135657" y="14138"/>
                  </a:cubicBezTo>
                  <a:lnTo>
                    <a:pt x="16594" y="24902"/>
                  </a:lnTo>
                  <a:cubicBezTo>
                    <a:pt x="15661" y="24873"/>
                    <a:pt x="14794" y="25340"/>
                    <a:pt x="14308" y="26140"/>
                  </a:cubicBezTo>
                  <a:cubicBezTo>
                    <a:pt x="14070" y="26549"/>
                    <a:pt x="14070" y="27064"/>
                    <a:pt x="14308" y="27473"/>
                  </a:cubicBezTo>
                  <a:lnTo>
                    <a:pt x="52408" y="95101"/>
                  </a:lnTo>
                  <a:cubicBezTo>
                    <a:pt x="54256" y="98587"/>
                    <a:pt x="52922" y="102911"/>
                    <a:pt x="49436" y="104759"/>
                  </a:cubicBezTo>
                  <a:cubicBezTo>
                    <a:pt x="46055" y="106550"/>
                    <a:pt x="41864" y="105359"/>
                    <a:pt x="39930" y="102054"/>
                  </a:cubicBezTo>
                  <a:lnTo>
                    <a:pt x="1830" y="34427"/>
                  </a:lnTo>
                  <a:cubicBezTo>
                    <a:pt x="-694" y="29759"/>
                    <a:pt x="-694" y="24140"/>
                    <a:pt x="1830" y="19472"/>
                  </a:cubicBezTo>
                  <a:cubicBezTo>
                    <a:pt x="4592" y="14415"/>
                    <a:pt x="9707" y="11090"/>
                    <a:pt x="15451" y="10614"/>
                  </a:cubicBezTo>
                  <a:lnTo>
                    <a:pt x="134513" y="-54"/>
                  </a:lnTo>
                  <a:cubicBezTo>
                    <a:pt x="140848" y="-663"/>
                    <a:pt x="146991" y="2270"/>
                    <a:pt x="150515" y="7566"/>
                  </a:cubicBezTo>
                  <a:cubicBezTo>
                    <a:pt x="153744" y="12357"/>
                    <a:pt x="153964" y="18558"/>
                    <a:pt x="151087" y="23568"/>
                  </a:cubicBezTo>
                  <a:lnTo>
                    <a:pt x="110034" y="96815"/>
                  </a:lnTo>
                  <a:cubicBezTo>
                    <a:pt x="133561" y="116342"/>
                    <a:pt x="233859" y="204543"/>
                    <a:pt x="233859" y="285982"/>
                  </a:cubicBezTo>
                  <a:cubicBezTo>
                    <a:pt x="233859" y="286553"/>
                    <a:pt x="237669" y="378089"/>
                    <a:pt x="146896" y="396567"/>
                  </a:cubicBezTo>
                  <a:close/>
                </a:path>
              </a:pathLst>
            </a:custGeom>
            <a:ln/>
          </p:spPr>
          <p:style>
            <a:lnRef idx="2">
              <a:schemeClr val="accent6"/>
            </a:lnRef>
            <a:fillRef idx="1">
              <a:schemeClr val="lt1"/>
            </a:fillRef>
            <a:effectRef idx="0">
              <a:schemeClr val="accent6"/>
            </a:effectRef>
            <a:fontRef idx="minor">
              <a:schemeClr val="dk1"/>
            </a:fontRef>
          </p:style>
          <p:txBody>
            <a:bodyPr rtlCol="0" anchor="ctr"/>
            <a:lstStyle/>
            <a:p>
              <a:endParaRPr lang="en-US" sz="5400"/>
            </a:p>
          </p:txBody>
        </p:sp>
        <p:sp>
          <p:nvSpPr>
            <p:cNvPr id="34" name="Freeform: Shape 33">
              <a:extLst>
                <a:ext uri="{FF2B5EF4-FFF2-40B4-BE49-F238E27FC236}">
                  <a16:creationId xmlns:a16="http://schemas.microsoft.com/office/drawing/2014/main" id="{8D0AD0BE-AFA1-5C0F-87E8-7C03B80D96AC}"/>
                </a:ext>
              </a:extLst>
            </p:cNvPr>
            <p:cNvSpPr/>
            <p:nvPr/>
          </p:nvSpPr>
          <p:spPr>
            <a:xfrm>
              <a:off x="1319905" y="2328927"/>
              <a:ext cx="69151" cy="14287"/>
            </a:xfrm>
            <a:custGeom>
              <a:avLst/>
              <a:gdLst>
                <a:gd name="connsiteX0" fmla="*/ 61945 w 69151"/>
                <a:gd name="connsiteY0" fmla="*/ 14154 h 14287"/>
                <a:gd name="connsiteX1" fmla="*/ 7081 w 69151"/>
                <a:gd name="connsiteY1" fmla="*/ 14154 h 14287"/>
                <a:gd name="connsiteX2" fmla="*/ -63 w 69151"/>
                <a:gd name="connsiteY2" fmla="*/ 7010 h 14287"/>
                <a:gd name="connsiteX3" fmla="*/ 7081 w 69151"/>
                <a:gd name="connsiteY3" fmla="*/ -133 h 14287"/>
                <a:gd name="connsiteX4" fmla="*/ 61945 w 69151"/>
                <a:gd name="connsiteY4" fmla="*/ -133 h 14287"/>
                <a:gd name="connsiteX5" fmla="*/ 69089 w 69151"/>
                <a:gd name="connsiteY5" fmla="*/ 7010 h 14287"/>
                <a:gd name="connsiteX6" fmla="*/ 61945 w 69151"/>
                <a:gd name="connsiteY6" fmla="*/ 14154 h 14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151" h="14287">
                  <a:moveTo>
                    <a:pt x="61945" y="14154"/>
                  </a:moveTo>
                  <a:lnTo>
                    <a:pt x="7081" y="14154"/>
                  </a:lnTo>
                  <a:cubicBezTo>
                    <a:pt x="3138" y="14154"/>
                    <a:pt x="-63" y="10954"/>
                    <a:pt x="-63" y="7010"/>
                  </a:cubicBezTo>
                  <a:cubicBezTo>
                    <a:pt x="-63" y="3067"/>
                    <a:pt x="3138" y="-133"/>
                    <a:pt x="7081" y="-133"/>
                  </a:cubicBezTo>
                  <a:lnTo>
                    <a:pt x="61945" y="-133"/>
                  </a:lnTo>
                  <a:cubicBezTo>
                    <a:pt x="65888" y="-133"/>
                    <a:pt x="69089" y="3067"/>
                    <a:pt x="69089" y="7010"/>
                  </a:cubicBezTo>
                  <a:cubicBezTo>
                    <a:pt x="69089" y="10954"/>
                    <a:pt x="65888" y="14154"/>
                    <a:pt x="61945" y="14154"/>
                  </a:cubicBezTo>
                  <a:close/>
                </a:path>
              </a:pathLst>
            </a:custGeom>
            <a:ln/>
          </p:spPr>
          <p:style>
            <a:lnRef idx="2">
              <a:schemeClr val="accent6"/>
            </a:lnRef>
            <a:fillRef idx="1">
              <a:schemeClr val="lt1"/>
            </a:fillRef>
            <a:effectRef idx="0">
              <a:schemeClr val="accent6"/>
            </a:effectRef>
            <a:fontRef idx="minor">
              <a:schemeClr val="dk1"/>
            </a:fontRef>
          </p:style>
          <p:txBody>
            <a:bodyPr rtlCol="0" anchor="ctr"/>
            <a:lstStyle/>
            <a:p>
              <a:endParaRPr lang="en-US" sz="5400"/>
            </a:p>
          </p:txBody>
        </p:sp>
        <p:sp>
          <p:nvSpPr>
            <p:cNvPr id="35" name="Freeform: Shape 34">
              <a:extLst>
                <a:ext uri="{FF2B5EF4-FFF2-40B4-BE49-F238E27FC236}">
                  <a16:creationId xmlns:a16="http://schemas.microsoft.com/office/drawing/2014/main" id="{84EB8FED-F882-449D-579F-4406B96B9428}"/>
                </a:ext>
              </a:extLst>
            </p:cNvPr>
            <p:cNvSpPr/>
            <p:nvPr/>
          </p:nvSpPr>
          <p:spPr>
            <a:xfrm>
              <a:off x="960006" y="2151578"/>
              <a:ext cx="445662" cy="556062"/>
            </a:xfrm>
            <a:custGeom>
              <a:avLst/>
              <a:gdLst>
                <a:gd name="connsiteX0" fmla="*/ 278017 w 445662"/>
                <a:gd name="connsiteY0" fmla="*/ 555929 h 556062"/>
                <a:gd name="connsiteX1" fmla="*/ 167336 w 445662"/>
                <a:gd name="connsiteY1" fmla="*/ 555929 h 556062"/>
                <a:gd name="connsiteX2" fmla="*/ 40558 w 445662"/>
                <a:gd name="connsiteY2" fmla="*/ 509638 h 556062"/>
                <a:gd name="connsiteX3" fmla="*/ -18 w 445662"/>
                <a:gd name="connsiteY3" fmla="*/ 398576 h 556062"/>
                <a:gd name="connsiteX4" fmla="*/ 174956 w 445662"/>
                <a:gd name="connsiteY4" fmla="*/ 133877 h 556062"/>
                <a:gd name="connsiteX5" fmla="*/ 124855 w 445662"/>
                <a:gd name="connsiteY5" fmla="*/ 44151 h 556062"/>
                <a:gd name="connsiteX6" fmla="*/ 124855 w 445662"/>
                <a:gd name="connsiteY6" fmla="*/ 25863 h 556062"/>
                <a:gd name="connsiteX7" fmla="*/ 141714 w 445662"/>
                <a:gd name="connsiteY7" fmla="*/ 15005 h 556062"/>
                <a:gd name="connsiteX8" fmla="*/ 308973 w 445662"/>
                <a:gd name="connsiteY8" fmla="*/ -45 h 556062"/>
                <a:gd name="connsiteX9" fmla="*/ 328690 w 445662"/>
                <a:gd name="connsiteY9" fmla="*/ 9480 h 556062"/>
                <a:gd name="connsiteX10" fmla="*/ 329356 w 445662"/>
                <a:gd name="connsiteY10" fmla="*/ 29102 h 556062"/>
                <a:gd name="connsiteX11" fmla="*/ 270492 w 445662"/>
                <a:gd name="connsiteY11" fmla="*/ 133877 h 556062"/>
                <a:gd name="connsiteX12" fmla="*/ 445561 w 445662"/>
                <a:gd name="connsiteY12" fmla="*/ 398957 h 556062"/>
                <a:gd name="connsiteX13" fmla="*/ 404890 w 445662"/>
                <a:gd name="connsiteY13" fmla="*/ 509638 h 556062"/>
                <a:gd name="connsiteX14" fmla="*/ 278017 w 445662"/>
                <a:gd name="connsiteY14" fmla="*/ 555929 h 556062"/>
                <a:gd name="connsiteX15" fmla="*/ 310783 w 445662"/>
                <a:gd name="connsiteY15" fmla="*/ 14147 h 556062"/>
                <a:gd name="connsiteX16" fmla="*/ 310021 w 445662"/>
                <a:gd name="connsiteY16" fmla="*/ 14147 h 556062"/>
                <a:gd name="connsiteX17" fmla="*/ 142762 w 445662"/>
                <a:gd name="connsiteY17" fmla="*/ 29197 h 556062"/>
                <a:gd name="connsiteX18" fmla="*/ 137332 w 445662"/>
                <a:gd name="connsiteY18" fmla="*/ 32531 h 556062"/>
                <a:gd name="connsiteX19" fmla="*/ 137332 w 445662"/>
                <a:gd name="connsiteY19" fmla="*/ 37198 h 556062"/>
                <a:gd name="connsiteX20" fmla="*/ 190387 w 445662"/>
                <a:gd name="connsiteY20" fmla="*/ 132448 h 556062"/>
                <a:gd name="connsiteX21" fmla="*/ 188577 w 445662"/>
                <a:gd name="connsiteY21" fmla="*/ 141497 h 556062"/>
                <a:gd name="connsiteX22" fmla="*/ 14174 w 445662"/>
                <a:gd name="connsiteY22" fmla="*/ 399243 h 556062"/>
                <a:gd name="connsiteX23" fmla="*/ 51036 w 445662"/>
                <a:gd name="connsiteY23" fmla="*/ 500208 h 556062"/>
                <a:gd name="connsiteX24" fmla="*/ 167336 w 445662"/>
                <a:gd name="connsiteY24" fmla="*/ 541928 h 556062"/>
                <a:gd name="connsiteX25" fmla="*/ 278017 w 445662"/>
                <a:gd name="connsiteY25" fmla="*/ 541928 h 556062"/>
                <a:gd name="connsiteX26" fmla="*/ 394222 w 445662"/>
                <a:gd name="connsiteY26" fmla="*/ 500208 h 556062"/>
                <a:gd name="connsiteX27" fmla="*/ 431083 w 445662"/>
                <a:gd name="connsiteY27" fmla="*/ 399624 h 556062"/>
                <a:gd name="connsiteX28" fmla="*/ 256776 w 445662"/>
                <a:gd name="connsiteY28" fmla="*/ 141497 h 556062"/>
                <a:gd name="connsiteX29" fmla="*/ 254966 w 445662"/>
                <a:gd name="connsiteY29" fmla="*/ 132448 h 556062"/>
                <a:gd name="connsiteX30" fmla="*/ 316688 w 445662"/>
                <a:gd name="connsiteY30" fmla="*/ 22244 h 556062"/>
                <a:gd name="connsiteX31" fmla="*/ 316688 w 445662"/>
                <a:gd name="connsiteY31" fmla="*/ 17386 h 556062"/>
                <a:gd name="connsiteX32" fmla="*/ 310783 w 445662"/>
                <a:gd name="connsiteY32" fmla="*/ 14147 h 556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45662" h="556062">
                  <a:moveTo>
                    <a:pt x="278017" y="555929"/>
                  </a:moveTo>
                  <a:lnTo>
                    <a:pt x="167336" y="555929"/>
                  </a:lnTo>
                  <a:cubicBezTo>
                    <a:pt x="112377" y="555929"/>
                    <a:pt x="69705" y="540404"/>
                    <a:pt x="40558" y="509638"/>
                  </a:cubicBezTo>
                  <a:cubicBezTo>
                    <a:pt x="13517" y="479053"/>
                    <a:pt x="-976" y="439391"/>
                    <a:pt x="-18" y="398576"/>
                  </a:cubicBezTo>
                  <a:cubicBezTo>
                    <a:pt x="-18" y="283419"/>
                    <a:pt x="145905" y="157689"/>
                    <a:pt x="174956" y="133877"/>
                  </a:cubicBezTo>
                  <a:lnTo>
                    <a:pt x="124855" y="44151"/>
                  </a:lnTo>
                  <a:cubicBezTo>
                    <a:pt x="121737" y="38455"/>
                    <a:pt x="121737" y="31559"/>
                    <a:pt x="124855" y="25863"/>
                  </a:cubicBezTo>
                  <a:cubicBezTo>
                    <a:pt x="128265" y="19615"/>
                    <a:pt x="134615" y="15528"/>
                    <a:pt x="141714" y="15005"/>
                  </a:cubicBezTo>
                  <a:lnTo>
                    <a:pt x="308973" y="-45"/>
                  </a:lnTo>
                  <a:cubicBezTo>
                    <a:pt x="316802" y="-759"/>
                    <a:pt x="324384" y="2898"/>
                    <a:pt x="328690" y="9480"/>
                  </a:cubicBezTo>
                  <a:cubicBezTo>
                    <a:pt x="332528" y="15395"/>
                    <a:pt x="332785" y="22939"/>
                    <a:pt x="329356" y="29102"/>
                  </a:cubicBezTo>
                  <a:lnTo>
                    <a:pt x="270492" y="133877"/>
                  </a:lnTo>
                  <a:cubicBezTo>
                    <a:pt x="299067" y="157689"/>
                    <a:pt x="445561" y="283514"/>
                    <a:pt x="445561" y="398957"/>
                  </a:cubicBezTo>
                  <a:cubicBezTo>
                    <a:pt x="445561" y="401243"/>
                    <a:pt x="448419" y="463727"/>
                    <a:pt x="404890" y="509638"/>
                  </a:cubicBezTo>
                  <a:cubicBezTo>
                    <a:pt x="375553" y="540404"/>
                    <a:pt x="332881" y="555929"/>
                    <a:pt x="278017" y="555929"/>
                  </a:cubicBezTo>
                  <a:close/>
                  <a:moveTo>
                    <a:pt x="310783" y="14147"/>
                  </a:moveTo>
                  <a:lnTo>
                    <a:pt x="310021" y="14147"/>
                  </a:lnTo>
                  <a:lnTo>
                    <a:pt x="142762" y="29197"/>
                  </a:lnTo>
                  <a:cubicBezTo>
                    <a:pt x="140509" y="29330"/>
                    <a:pt x="138472" y="30587"/>
                    <a:pt x="137332" y="32531"/>
                  </a:cubicBezTo>
                  <a:cubicBezTo>
                    <a:pt x="136499" y="33978"/>
                    <a:pt x="136499" y="35750"/>
                    <a:pt x="137332" y="37198"/>
                  </a:cubicBezTo>
                  <a:lnTo>
                    <a:pt x="190387" y="132448"/>
                  </a:lnTo>
                  <a:cubicBezTo>
                    <a:pt x="192116" y="135496"/>
                    <a:pt x="191345" y="139353"/>
                    <a:pt x="188577" y="141497"/>
                  </a:cubicBezTo>
                  <a:cubicBezTo>
                    <a:pt x="186767" y="142830"/>
                    <a:pt x="14174" y="280657"/>
                    <a:pt x="14174" y="399243"/>
                  </a:cubicBezTo>
                  <a:cubicBezTo>
                    <a:pt x="14174" y="400196"/>
                    <a:pt x="11698" y="458870"/>
                    <a:pt x="51036" y="500208"/>
                  </a:cubicBezTo>
                  <a:cubicBezTo>
                    <a:pt x="77420" y="527926"/>
                    <a:pt x="116473" y="541928"/>
                    <a:pt x="167336" y="541928"/>
                  </a:cubicBezTo>
                  <a:lnTo>
                    <a:pt x="278017" y="541928"/>
                  </a:lnTo>
                  <a:cubicBezTo>
                    <a:pt x="328785" y="541928"/>
                    <a:pt x="367933" y="527926"/>
                    <a:pt x="394222" y="500208"/>
                  </a:cubicBezTo>
                  <a:cubicBezTo>
                    <a:pt x="433560" y="458870"/>
                    <a:pt x="431083" y="400196"/>
                    <a:pt x="431083" y="399624"/>
                  </a:cubicBezTo>
                  <a:cubicBezTo>
                    <a:pt x="431083" y="280657"/>
                    <a:pt x="258490" y="142449"/>
                    <a:pt x="256776" y="141497"/>
                  </a:cubicBezTo>
                  <a:cubicBezTo>
                    <a:pt x="254008" y="139353"/>
                    <a:pt x="253236" y="135496"/>
                    <a:pt x="254966" y="132448"/>
                  </a:cubicBezTo>
                  <a:lnTo>
                    <a:pt x="316688" y="22244"/>
                  </a:lnTo>
                  <a:cubicBezTo>
                    <a:pt x="317669" y="20777"/>
                    <a:pt x="317669" y="18853"/>
                    <a:pt x="316688" y="17386"/>
                  </a:cubicBezTo>
                  <a:cubicBezTo>
                    <a:pt x="315431" y="15338"/>
                    <a:pt x="313183" y="14100"/>
                    <a:pt x="310783" y="14147"/>
                  </a:cubicBezTo>
                  <a:close/>
                </a:path>
              </a:pathLst>
            </a:custGeom>
            <a:ln/>
          </p:spPr>
          <p:style>
            <a:lnRef idx="2">
              <a:schemeClr val="accent6"/>
            </a:lnRef>
            <a:fillRef idx="1">
              <a:schemeClr val="lt1"/>
            </a:fillRef>
            <a:effectRef idx="0">
              <a:schemeClr val="accent6"/>
            </a:effectRef>
            <a:fontRef idx="minor">
              <a:schemeClr val="dk1"/>
            </a:fontRef>
          </p:style>
          <p:txBody>
            <a:bodyPr rtlCol="0" anchor="ctr"/>
            <a:lstStyle/>
            <a:p>
              <a:endParaRPr lang="en-US" sz="5400"/>
            </a:p>
          </p:txBody>
        </p:sp>
        <p:sp>
          <p:nvSpPr>
            <p:cNvPr id="36" name="Freeform: Shape 35">
              <a:extLst>
                <a:ext uri="{FF2B5EF4-FFF2-40B4-BE49-F238E27FC236}">
                  <a16:creationId xmlns:a16="http://schemas.microsoft.com/office/drawing/2014/main" id="{06126DF9-BCF6-154E-64E9-A75785E7CDB4}"/>
                </a:ext>
              </a:extLst>
            </p:cNvPr>
            <p:cNvSpPr/>
            <p:nvPr/>
          </p:nvSpPr>
          <p:spPr>
            <a:xfrm>
              <a:off x="1137025" y="2280159"/>
              <a:ext cx="91344" cy="14287"/>
            </a:xfrm>
            <a:custGeom>
              <a:avLst/>
              <a:gdLst>
                <a:gd name="connsiteX0" fmla="*/ 84138 w 91344"/>
                <a:gd name="connsiteY0" fmla="*/ 14154 h 14287"/>
                <a:gd name="connsiteX1" fmla="*/ 7081 w 91344"/>
                <a:gd name="connsiteY1" fmla="*/ 14154 h 14287"/>
                <a:gd name="connsiteX2" fmla="*/ -63 w 91344"/>
                <a:gd name="connsiteY2" fmla="*/ 7010 h 14287"/>
                <a:gd name="connsiteX3" fmla="*/ 7081 w 91344"/>
                <a:gd name="connsiteY3" fmla="*/ -133 h 14287"/>
                <a:gd name="connsiteX4" fmla="*/ 84138 w 91344"/>
                <a:gd name="connsiteY4" fmla="*/ -133 h 14287"/>
                <a:gd name="connsiteX5" fmla="*/ 91282 w 91344"/>
                <a:gd name="connsiteY5" fmla="*/ 7010 h 14287"/>
                <a:gd name="connsiteX6" fmla="*/ 84138 w 91344"/>
                <a:gd name="connsiteY6" fmla="*/ 14154 h 14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344" h="14287">
                  <a:moveTo>
                    <a:pt x="84138" y="14154"/>
                  </a:moveTo>
                  <a:lnTo>
                    <a:pt x="7081" y="14154"/>
                  </a:lnTo>
                  <a:cubicBezTo>
                    <a:pt x="3136" y="14154"/>
                    <a:pt x="-63" y="10954"/>
                    <a:pt x="-63" y="7010"/>
                  </a:cubicBezTo>
                  <a:cubicBezTo>
                    <a:pt x="-63" y="3067"/>
                    <a:pt x="3136" y="-133"/>
                    <a:pt x="7081" y="-133"/>
                  </a:cubicBezTo>
                  <a:lnTo>
                    <a:pt x="84138" y="-133"/>
                  </a:lnTo>
                  <a:cubicBezTo>
                    <a:pt x="88083" y="-133"/>
                    <a:pt x="91282" y="3067"/>
                    <a:pt x="91282" y="7010"/>
                  </a:cubicBezTo>
                  <a:cubicBezTo>
                    <a:pt x="91282" y="10954"/>
                    <a:pt x="88083" y="14154"/>
                    <a:pt x="84138" y="14154"/>
                  </a:cubicBezTo>
                  <a:close/>
                </a:path>
              </a:pathLst>
            </a:custGeom>
            <a:ln/>
          </p:spPr>
          <p:style>
            <a:lnRef idx="2">
              <a:schemeClr val="accent6"/>
            </a:lnRef>
            <a:fillRef idx="1">
              <a:schemeClr val="lt1"/>
            </a:fillRef>
            <a:effectRef idx="0">
              <a:schemeClr val="accent6"/>
            </a:effectRef>
            <a:fontRef idx="minor">
              <a:schemeClr val="dk1"/>
            </a:fontRef>
          </p:style>
          <p:txBody>
            <a:bodyPr rtlCol="0" anchor="ctr"/>
            <a:lstStyle/>
            <a:p>
              <a:endParaRPr lang="en-US" sz="5400"/>
            </a:p>
          </p:txBody>
        </p:sp>
        <p:sp>
          <p:nvSpPr>
            <p:cNvPr id="37" name="Freeform: Shape 36">
              <a:extLst>
                <a:ext uri="{FF2B5EF4-FFF2-40B4-BE49-F238E27FC236}">
                  <a16:creationId xmlns:a16="http://schemas.microsoft.com/office/drawing/2014/main" id="{C96A0307-43E7-91FB-AFC2-5C370E00F1F1}"/>
                </a:ext>
              </a:extLst>
            </p:cNvPr>
            <p:cNvSpPr/>
            <p:nvPr/>
          </p:nvSpPr>
          <p:spPr>
            <a:xfrm>
              <a:off x="1117880" y="2334356"/>
              <a:ext cx="130209" cy="321373"/>
            </a:xfrm>
            <a:custGeom>
              <a:avLst/>
              <a:gdLst>
                <a:gd name="connsiteX0" fmla="*/ 73565 w 130209"/>
                <a:gd name="connsiteY0" fmla="*/ 321240 h 321373"/>
                <a:gd name="connsiteX1" fmla="*/ 73565 w 130209"/>
                <a:gd name="connsiteY1" fmla="*/ 280664 h 321373"/>
                <a:gd name="connsiteX2" fmla="*/ 130144 w 130209"/>
                <a:gd name="connsiteY2" fmla="*/ 216465 h 321373"/>
                <a:gd name="connsiteX3" fmla="*/ 72327 w 130209"/>
                <a:gd name="connsiteY3" fmla="*/ 146171 h 321373"/>
                <a:gd name="connsiteX4" fmla="*/ 24702 w 130209"/>
                <a:gd name="connsiteY4" fmla="*/ 96355 h 321373"/>
                <a:gd name="connsiteX5" fmla="*/ 69279 w 130209"/>
                <a:gd name="connsiteY5" fmla="*/ 56922 h 321373"/>
                <a:gd name="connsiteX6" fmla="*/ 113380 w 130209"/>
                <a:gd name="connsiteY6" fmla="*/ 70161 h 321373"/>
                <a:gd name="connsiteX7" fmla="*/ 114428 w 130209"/>
                <a:gd name="connsiteY7" fmla="*/ 70828 h 321373"/>
                <a:gd name="connsiteX8" fmla="*/ 123953 w 130209"/>
                <a:gd name="connsiteY8" fmla="*/ 54445 h 321373"/>
                <a:gd name="connsiteX9" fmla="*/ 123095 w 130209"/>
                <a:gd name="connsiteY9" fmla="*/ 53873 h 321373"/>
                <a:gd name="connsiteX10" fmla="*/ 77375 w 130209"/>
                <a:gd name="connsiteY10" fmla="*/ 39681 h 321373"/>
                <a:gd name="connsiteX11" fmla="*/ 77375 w 130209"/>
                <a:gd name="connsiteY11" fmla="*/ -133 h 321373"/>
                <a:gd name="connsiteX12" fmla="*/ 58230 w 130209"/>
                <a:gd name="connsiteY12" fmla="*/ -133 h 321373"/>
                <a:gd name="connsiteX13" fmla="*/ 58230 w 130209"/>
                <a:gd name="connsiteY13" fmla="*/ 40158 h 321373"/>
                <a:gd name="connsiteX14" fmla="*/ 4223 w 130209"/>
                <a:gd name="connsiteY14" fmla="*/ 99403 h 321373"/>
                <a:gd name="connsiteX15" fmla="*/ 65469 w 130209"/>
                <a:gd name="connsiteY15" fmla="*/ 165411 h 321373"/>
                <a:gd name="connsiteX16" fmla="*/ 109951 w 130209"/>
                <a:gd name="connsiteY16" fmla="*/ 217989 h 321373"/>
                <a:gd name="connsiteX17" fmla="*/ 59564 w 130209"/>
                <a:gd name="connsiteY17" fmla="*/ 263233 h 321373"/>
                <a:gd name="connsiteX18" fmla="*/ 10605 w 130209"/>
                <a:gd name="connsiteY18" fmla="*/ 246945 h 321373"/>
                <a:gd name="connsiteX19" fmla="*/ 9462 w 130209"/>
                <a:gd name="connsiteY19" fmla="*/ 246088 h 321373"/>
                <a:gd name="connsiteX20" fmla="*/ -63 w 130209"/>
                <a:gd name="connsiteY20" fmla="*/ 262471 h 321373"/>
                <a:gd name="connsiteX21" fmla="*/ 699 w 130209"/>
                <a:gd name="connsiteY21" fmla="*/ 263138 h 321373"/>
                <a:gd name="connsiteX22" fmla="*/ 55277 w 130209"/>
                <a:gd name="connsiteY22" fmla="*/ 280664 h 321373"/>
                <a:gd name="connsiteX23" fmla="*/ 55277 w 130209"/>
                <a:gd name="connsiteY23" fmla="*/ 321240 h 321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30209" h="321373">
                  <a:moveTo>
                    <a:pt x="73565" y="321240"/>
                  </a:moveTo>
                  <a:lnTo>
                    <a:pt x="73565" y="280664"/>
                  </a:lnTo>
                  <a:cubicBezTo>
                    <a:pt x="106060" y="276863"/>
                    <a:pt x="130462" y="249184"/>
                    <a:pt x="130144" y="216465"/>
                  </a:cubicBezTo>
                  <a:cubicBezTo>
                    <a:pt x="130144" y="185223"/>
                    <a:pt x="113380" y="164840"/>
                    <a:pt x="72327" y="146171"/>
                  </a:cubicBezTo>
                  <a:cubicBezTo>
                    <a:pt x="39085" y="131312"/>
                    <a:pt x="24702" y="120548"/>
                    <a:pt x="24702" y="96355"/>
                  </a:cubicBezTo>
                  <a:cubicBezTo>
                    <a:pt x="24702" y="76734"/>
                    <a:pt x="38513" y="56922"/>
                    <a:pt x="69279" y="56922"/>
                  </a:cubicBezTo>
                  <a:cubicBezTo>
                    <a:pt x="84976" y="56807"/>
                    <a:pt x="100344" y="61417"/>
                    <a:pt x="113380" y="70161"/>
                  </a:cubicBezTo>
                  <a:lnTo>
                    <a:pt x="114428" y="70828"/>
                  </a:lnTo>
                  <a:lnTo>
                    <a:pt x="123953" y="54445"/>
                  </a:lnTo>
                  <a:lnTo>
                    <a:pt x="123095" y="53873"/>
                  </a:lnTo>
                  <a:cubicBezTo>
                    <a:pt x="109526" y="44872"/>
                    <a:pt x="93659" y="39938"/>
                    <a:pt x="77375" y="39681"/>
                  </a:cubicBezTo>
                  <a:lnTo>
                    <a:pt x="77375" y="-133"/>
                  </a:lnTo>
                  <a:lnTo>
                    <a:pt x="58230" y="-133"/>
                  </a:lnTo>
                  <a:lnTo>
                    <a:pt x="58230" y="40158"/>
                  </a:lnTo>
                  <a:cubicBezTo>
                    <a:pt x="27721" y="43177"/>
                    <a:pt x="4416" y="68742"/>
                    <a:pt x="4223" y="99403"/>
                  </a:cubicBezTo>
                  <a:cubicBezTo>
                    <a:pt x="4223" y="132360"/>
                    <a:pt x="28703" y="149600"/>
                    <a:pt x="65469" y="165411"/>
                  </a:cubicBezTo>
                  <a:cubicBezTo>
                    <a:pt x="96616" y="179413"/>
                    <a:pt x="109951" y="195129"/>
                    <a:pt x="109951" y="217989"/>
                  </a:cubicBezTo>
                  <a:cubicBezTo>
                    <a:pt x="109951" y="244183"/>
                    <a:pt x="88710" y="263233"/>
                    <a:pt x="59564" y="263233"/>
                  </a:cubicBezTo>
                  <a:cubicBezTo>
                    <a:pt x="41924" y="263167"/>
                    <a:pt x="24769" y="257461"/>
                    <a:pt x="10605" y="246945"/>
                  </a:cubicBezTo>
                  <a:lnTo>
                    <a:pt x="9462" y="246088"/>
                  </a:lnTo>
                  <a:lnTo>
                    <a:pt x="-63" y="262471"/>
                  </a:lnTo>
                  <a:lnTo>
                    <a:pt x="699" y="263138"/>
                  </a:lnTo>
                  <a:cubicBezTo>
                    <a:pt x="16607" y="274558"/>
                    <a:pt x="35698" y="280683"/>
                    <a:pt x="55277" y="280664"/>
                  </a:cubicBezTo>
                  <a:lnTo>
                    <a:pt x="55277" y="321240"/>
                  </a:lnTo>
                  <a:close/>
                </a:path>
              </a:pathLst>
            </a:custGeom>
            <a:ln/>
          </p:spPr>
          <p:style>
            <a:lnRef idx="2">
              <a:schemeClr val="accent6"/>
            </a:lnRef>
            <a:fillRef idx="1">
              <a:schemeClr val="lt1"/>
            </a:fillRef>
            <a:effectRef idx="0">
              <a:schemeClr val="accent6"/>
            </a:effectRef>
            <a:fontRef idx="minor">
              <a:schemeClr val="dk1"/>
            </a:fontRef>
          </p:style>
          <p:txBody>
            <a:bodyPr rtlCol="0" anchor="ctr"/>
            <a:lstStyle/>
            <a:p>
              <a:endParaRPr lang="en-US" sz="5400" dirty="0"/>
            </a:p>
          </p:txBody>
        </p:sp>
      </p:grpSp>
      <p:sp>
        <p:nvSpPr>
          <p:cNvPr id="38" name="Freeform: Shape 37">
            <a:extLst>
              <a:ext uri="{FF2B5EF4-FFF2-40B4-BE49-F238E27FC236}">
                <a16:creationId xmlns:a16="http://schemas.microsoft.com/office/drawing/2014/main" id="{73853246-8749-0910-70DC-4CD23E025D47}"/>
              </a:ext>
            </a:extLst>
          </p:cNvPr>
          <p:cNvSpPr/>
          <p:nvPr/>
        </p:nvSpPr>
        <p:spPr>
          <a:xfrm>
            <a:off x="4298981" y="3154845"/>
            <a:ext cx="770978" cy="769609"/>
          </a:xfrm>
          <a:custGeom>
            <a:avLst/>
            <a:gdLst>
              <a:gd name="connsiteX0" fmla="*/ 213613 w 427380"/>
              <a:gd name="connsiteY0" fmla="*/ 88271 h 516537"/>
              <a:gd name="connsiteX1" fmla="*/ 213613 w 427380"/>
              <a:gd name="connsiteY1" fmla="*/ 88271 h 516537"/>
              <a:gd name="connsiteX2" fmla="*/ 213613 w 427380"/>
              <a:gd name="connsiteY2" fmla="*/ 10426 h 516537"/>
              <a:gd name="connsiteX3" fmla="*/ 252747 w 427380"/>
              <a:gd name="connsiteY3" fmla="*/ 10426 h 516537"/>
              <a:gd name="connsiteX4" fmla="*/ 258055 w 427380"/>
              <a:gd name="connsiteY4" fmla="*/ 5118 h 516537"/>
              <a:gd name="connsiteX5" fmla="*/ 252747 w 427380"/>
              <a:gd name="connsiteY5" fmla="*/ -189 h 516537"/>
              <a:gd name="connsiteX6" fmla="*/ 163721 w 427380"/>
              <a:gd name="connsiteY6" fmla="*/ -189 h 516537"/>
              <a:gd name="connsiteX7" fmla="*/ 158413 w 427380"/>
              <a:gd name="connsiteY7" fmla="*/ 5118 h 516537"/>
              <a:gd name="connsiteX8" fmla="*/ 163721 w 427380"/>
              <a:gd name="connsiteY8" fmla="*/ 10426 h 516537"/>
              <a:gd name="connsiteX9" fmla="*/ 202856 w 427380"/>
              <a:gd name="connsiteY9" fmla="*/ 10426 h 516537"/>
              <a:gd name="connsiteX10" fmla="*/ 202856 w 427380"/>
              <a:gd name="connsiteY10" fmla="*/ 88908 h 516537"/>
              <a:gd name="connsiteX11" fmla="*/ 239 w 427380"/>
              <a:gd name="connsiteY11" fmla="*/ 313448 h 516537"/>
              <a:gd name="connsiteX12" fmla="*/ 212905 w 427380"/>
              <a:gd name="connsiteY12" fmla="*/ 516348 h 516537"/>
              <a:gd name="connsiteX13" fmla="*/ 213471 w 427380"/>
              <a:gd name="connsiteY13" fmla="*/ 516348 h 516537"/>
              <a:gd name="connsiteX14" fmla="*/ 427333 w 427380"/>
              <a:gd name="connsiteY14" fmla="*/ 302486 h 516537"/>
              <a:gd name="connsiteX15" fmla="*/ 213471 w 427380"/>
              <a:gd name="connsiteY15" fmla="*/ 88625 h 516537"/>
              <a:gd name="connsiteX16" fmla="*/ 218425 w 427380"/>
              <a:gd name="connsiteY16" fmla="*/ 505237 h 516537"/>
              <a:gd name="connsiteX17" fmla="*/ 218425 w 427380"/>
              <a:gd name="connsiteY17" fmla="*/ 452727 h 516537"/>
              <a:gd name="connsiteX18" fmla="*/ 213117 w 427380"/>
              <a:gd name="connsiteY18" fmla="*/ 447420 h 516537"/>
              <a:gd name="connsiteX19" fmla="*/ 207810 w 427380"/>
              <a:gd name="connsiteY19" fmla="*/ 452727 h 516537"/>
              <a:gd name="connsiteX20" fmla="*/ 207810 w 427380"/>
              <a:gd name="connsiteY20" fmla="*/ 505237 h 516537"/>
              <a:gd name="connsiteX21" fmla="*/ 10508 w 427380"/>
              <a:gd name="connsiteY21" fmla="*/ 307440 h 516537"/>
              <a:gd name="connsiteX22" fmla="*/ 63442 w 427380"/>
              <a:gd name="connsiteY22" fmla="*/ 307440 h 516537"/>
              <a:gd name="connsiteX23" fmla="*/ 68750 w 427380"/>
              <a:gd name="connsiteY23" fmla="*/ 302133 h 516537"/>
              <a:gd name="connsiteX24" fmla="*/ 63442 w 427380"/>
              <a:gd name="connsiteY24" fmla="*/ 296825 h 516537"/>
              <a:gd name="connsiteX25" fmla="*/ 10508 w 427380"/>
              <a:gd name="connsiteY25" fmla="*/ 296825 h 516537"/>
              <a:gd name="connsiteX26" fmla="*/ 218906 w 427380"/>
              <a:gd name="connsiteY26" fmla="*/ 99013 h 516537"/>
              <a:gd name="connsiteX27" fmla="*/ 416718 w 427380"/>
              <a:gd name="connsiteY27" fmla="*/ 307412 h 516537"/>
              <a:gd name="connsiteX28" fmla="*/ 218425 w 427380"/>
              <a:gd name="connsiteY28" fmla="*/ 505237 h 516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27380" h="516537">
                <a:moveTo>
                  <a:pt x="213613" y="88271"/>
                </a:moveTo>
                <a:lnTo>
                  <a:pt x="213613" y="88271"/>
                </a:lnTo>
                <a:lnTo>
                  <a:pt x="213613" y="10426"/>
                </a:lnTo>
                <a:lnTo>
                  <a:pt x="252747" y="10426"/>
                </a:lnTo>
                <a:cubicBezTo>
                  <a:pt x="255677" y="10426"/>
                  <a:pt x="258055" y="8048"/>
                  <a:pt x="258055" y="5118"/>
                </a:cubicBezTo>
                <a:cubicBezTo>
                  <a:pt x="258055" y="2188"/>
                  <a:pt x="255677" y="-189"/>
                  <a:pt x="252747" y="-189"/>
                </a:cubicBezTo>
                <a:lnTo>
                  <a:pt x="163721" y="-189"/>
                </a:lnTo>
                <a:cubicBezTo>
                  <a:pt x="160791" y="-189"/>
                  <a:pt x="158413" y="2188"/>
                  <a:pt x="158413" y="5118"/>
                </a:cubicBezTo>
                <a:cubicBezTo>
                  <a:pt x="158413" y="8048"/>
                  <a:pt x="160791" y="10426"/>
                  <a:pt x="163721" y="10426"/>
                </a:cubicBezTo>
                <a:lnTo>
                  <a:pt x="202856" y="10426"/>
                </a:lnTo>
                <a:lnTo>
                  <a:pt x="202856" y="88908"/>
                </a:lnTo>
                <a:cubicBezTo>
                  <a:pt x="84899" y="94958"/>
                  <a:pt x="-5818" y="195492"/>
                  <a:pt x="239" y="313448"/>
                </a:cubicBezTo>
                <a:cubicBezTo>
                  <a:pt x="6057" y="426798"/>
                  <a:pt x="99407" y="515867"/>
                  <a:pt x="212905" y="516348"/>
                </a:cubicBezTo>
                <a:lnTo>
                  <a:pt x="213471" y="516348"/>
                </a:lnTo>
                <a:cubicBezTo>
                  <a:pt x="331583" y="516348"/>
                  <a:pt x="427333" y="420599"/>
                  <a:pt x="427333" y="302486"/>
                </a:cubicBezTo>
                <a:cubicBezTo>
                  <a:pt x="427333" y="184374"/>
                  <a:pt x="331583" y="88625"/>
                  <a:pt x="213471" y="88625"/>
                </a:cubicBezTo>
                <a:close/>
                <a:moveTo>
                  <a:pt x="218425" y="505237"/>
                </a:moveTo>
                <a:lnTo>
                  <a:pt x="218425" y="452727"/>
                </a:lnTo>
                <a:cubicBezTo>
                  <a:pt x="218425" y="449797"/>
                  <a:pt x="216047" y="447420"/>
                  <a:pt x="213117" y="447420"/>
                </a:cubicBezTo>
                <a:cubicBezTo>
                  <a:pt x="210188" y="447420"/>
                  <a:pt x="207810" y="449797"/>
                  <a:pt x="207810" y="452727"/>
                </a:cubicBezTo>
                <a:lnTo>
                  <a:pt x="207810" y="505237"/>
                </a:lnTo>
                <a:cubicBezTo>
                  <a:pt x="100001" y="502045"/>
                  <a:pt x="13423" y="415256"/>
                  <a:pt x="10508" y="307440"/>
                </a:cubicBezTo>
                <a:lnTo>
                  <a:pt x="63442" y="307440"/>
                </a:lnTo>
                <a:cubicBezTo>
                  <a:pt x="66372" y="307440"/>
                  <a:pt x="68750" y="305062"/>
                  <a:pt x="68750" y="302133"/>
                </a:cubicBezTo>
                <a:cubicBezTo>
                  <a:pt x="68750" y="299203"/>
                  <a:pt x="66372" y="296825"/>
                  <a:pt x="63442" y="296825"/>
                </a:cubicBezTo>
                <a:lnTo>
                  <a:pt x="10508" y="296825"/>
                </a:lnTo>
                <a:cubicBezTo>
                  <a:pt x="13431" y="184650"/>
                  <a:pt x="106738" y="96091"/>
                  <a:pt x="218906" y="99013"/>
                </a:cubicBezTo>
                <a:cubicBezTo>
                  <a:pt x="331081" y="101936"/>
                  <a:pt x="419647" y="195237"/>
                  <a:pt x="416718" y="307412"/>
                </a:cubicBezTo>
                <a:cubicBezTo>
                  <a:pt x="413901" y="415659"/>
                  <a:pt x="326679" y="502675"/>
                  <a:pt x="218425" y="505237"/>
                </a:cubicBezTo>
                <a:close/>
              </a:path>
            </a:pathLst>
          </a:cu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9" name="Freeform: Shape 38">
            <a:extLst>
              <a:ext uri="{FF2B5EF4-FFF2-40B4-BE49-F238E27FC236}">
                <a16:creationId xmlns:a16="http://schemas.microsoft.com/office/drawing/2014/main" id="{FB96CEA4-CB43-6FA7-92F1-AB6B21D9472B}"/>
              </a:ext>
            </a:extLst>
          </p:cNvPr>
          <p:cNvSpPr/>
          <p:nvPr/>
        </p:nvSpPr>
        <p:spPr>
          <a:xfrm>
            <a:off x="4624181" y="3472835"/>
            <a:ext cx="117267" cy="276379"/>
          </a:xfrm>
          <a:custGeom>
            <a:avLst/>
            <a:gdLst>
              <a:gd name="connsiteX0" fmla="*/ 36757 w 62992"/>
              <a:gd name="connsiteY0" fmla="*/ 124858 h 187729"/>
              <a:gd name="connsiteX1" fmla="*/ 36757 w 62992"/>
              <a:gd name="connsiteY1" fmla="*/ 5118 h 187729"/>
              <a:gd name="connsiteX2" fmla="*/ 31449 w 62992"/>
              <a:gd name="connsiteY2" fmla="*/ -189 h 187729"/>
              <a:gd name="connsiteX3" fmla="*/ 26141 w 62992"/>
              <a:gd name="connsiteY3" fmla="*/ 5118 h 187729"/>
              <a:gd name="connsiteX4" fmla="*/ 26141 w 62992"/>
              <a:gd name="connsiteY4" fmla="*/ 125000 h 187729"/>
              <a:gd name="connsiteX5" fmla="*/ 410 w 62992"/>
              <a:gd name="connsiteY5" fmla="*/ 161346 h 187729"/>
              <a:gd name="connsiteX6" fmla="*/ 36757 w 62992"/>
              <a:gd name="connsiteY6" fmla="*/ 187085 h 187729"/>
              <a:gd name="connsiteX7" fmla="*/ 62488 w 62992"/>
              <a:gd name="connsiteY7" fmla="*/ 150731 h 187729"/>
              <a:gd name="connsiteX8" fmla="*/ 36757 w 62992"/>
              <a:gd name="connsiteY8" fmla="*/ 125000 h 187729"/>
              <a:gd name="connsiteX9" fmla="*/ 31944 w 62992"/>
              <a:gd name="connsiteY9" fmla="*/ 176519 h 187729"/>
              <a:gd name="connsiteX10" fmla="*/ 10572 w 62992"/>
              <a:gd name="connsiteY10" fmla="*/ 156562 h 187729"/>
              <a:gd name="connsiteX11" fmla="*/ 30529 w 62992"/>
              <a:gd name="connsiteY11" fmla="*/ 135190 h 187729"/>
              <a:gd name="connsiteX12" fmla="*/ 31449 w 62992"/>
              <a:gd name="connsiteY12" fmla="*/ 135190 h 187729"/>
              <a:gd name="connsiteX13" fmla="*/ 32723 w 62992"/>
              <a:gd name="connsiteY13" fmla="*/ 135190 h 187729"/>
              <a:gd name="connsiteX14" fmla="*/ 51865 w 62992"/>
              <a:gd name="connsiteY14" fmla="*/ 157405 h 187729"/>
              <a:gd name="connsiteX15" fmla="*/ 31944 w 62992"/>
              <a:gd name="connsiteY15" fmla="*/ 176590 h 187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2992" h="187729">
                <a:moveTo>
                  <a:pt x="36757" y="124858"/>
                </a:moveTo>
                <a:lnTo>
                  <a:pt x="36757" y="5118"/>
                </a:lnTo>
                <a:cubicBezTo>
                  <a:pt x="36757" y="2188"/>
                  <a:pt x="34379" y="-189"/>
                  <a:pt x="31449" y="-189"/>
                </a:cubicBezTo>
                <a:cubicBezTo>
                  <a:pt x="28519" y="-189"/>
                  <a:pt x="26141" y="2188"/>
                  <a:pt x="26141" y="5118"/>
                </a:cubicBezTo>
                <a:lnTo>
                  <a:pt x="26141" y="125000"/>
                </a:lnTo>
                <a:cubicBezTo>
                  <a:pt x="8994" y="127929"/>
                  <a:pt x="-2527" y="144206"/>
                  <a:pt x="410" y="161346"/>
                </a:cubicBezTo>
                <a:cubicBezTo>
                  <a:pt x="3340" y="178493"/>
                  <a:pt x="19609" y="190014"/>
                  <a:pt x="36757" y="187085"/>
                </a:cubicBezTo>
                <a:cubicBezTo>
                  <a:pt x="53904" y="184155"/>
                  <a:pt x="65425" y="167878"/>
                  <a:pt x="62488" y="150731"/>
                </a:cubicBezTo>
                <a:cubicBezTo>
                  <a:pt x="60237" y="137568"/>
                  <a:pt x="49926" y="127250"/>
                  <a:pt x="36757" y="125000"/>
                </a:cubicBezTo>
                <a:close/>
                <a:moveTo>
                  <a:pt x="31944" y="176519"/>
                </a:moveTo>
                <a:cubicBezTo>
                  <a:pt x="20529" y="176908"/>
                  <a:pt x="10961" y="167977"/>
                  <a:pt x="10572" y="156562"/>
                </a:cubicBezTo>
                <a:cubicBezTo>
                  <a:pt x="10183" y="145147"/>
                  <a:pt x="19114" y="135579"/>
                  <a:pt x="30529" y="135190"/>
                </a:cubicBezTo>
                <a:lnTo>
                  <a:pt x="31449" y="135190"/>
                </a:lnTo>
                <a:cubicBezTo>
                  <a:pt x="31873" y="135226"/>
                  <a:pt x="32298" y="135226"/>
                  <a:pt x="32723" y="135190"/>
                </a:cubicBezTo>
                <a:cubicBezTo>
                  <a:pt x="44145" y="136039"/>
                  <a:pt x="52715" y="145983"/>
                  <a:pt x="51865" y="157405"/>
                </a:cubicBezTo>
                <a:cubicBezTo>
                  <a:pt x="51080" y="167942"/>
                  <a:pt x="42503" y="176200"/>
                  <a:pt x="31944" y="176590"/>
                </a:cubicBezTo>
                <a:close/>
              </a:path>
            </a:pathLst>
          </a:cu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40" name="Freeform: Shape 39">
            <a:extLst>
              <a:ext uri="{FF2B5EF4-FFF2-40B4-BE49-F238E27FC236}">
                <a16:creationId xmlns:a16="http://schemas.microsoft.com/office/drawing/2014/main" id="{4E339410-486B-9D56-F5E5-296999C740E1}"/>
              </a:ext>
            </a:extLst>
          </p:cNvPr>
          <p:cNvSpPr/>
          <p:nvPr/>
        </p:nvSpPr>
        <p:spPr>
          <a:xfrm>
            <a:off x="4897622" y="3231336"/>
            <a:ext cx="172337" cy="192739"/>
          </a:xfrm>
          <a:custGeom>
            <a:avLst/>
            <a:gdLst>
              <a:gd name="connsiteX0" fmla="*/ 95689 w 97557"/>
              <a:gd name="connsiteY0" fmla="*/ 42668 h 96358"/>
              <a:gd name="connsiteX1" fmla="*/ 43816 w 97557"/>
              <a:gd name="connsiteY1" fmla="*/ 986 h 96358"/>
              <a:gd name="connsiteX2" fmla="*/ 36350 w 97557"/>
              <a:gd name="connsiteY2" fmla="*/ 1785 h 96358"/>
              <a:gd name="connsiteX3" fmla="*/ 36314 w 97557"/>
              <a:gd name="connsiteY3" fmla="*/ 1835 h 96358"/>
              <a:gd name="connsiteX4" fmla="*/ 930 w 97557"/>
              <a:gd name="connsiteY4" fmla="*/ 46207 h 96358"/>
              <a:gd name="connsiteX5" fmla="*/ 1779 w 97557"/>
              <a:gd name="connsiteY5" fmla="*/ 53284 h 96358"/>
              <a:gd name="connsiteX6" fmla="*/ 53653 w 97557"/>
              <a:gd name="connsiteY6" fmla="*/ 94966 h 96358"/>
              <a:gd name="connsiteX7" fmla="*/ 56979 w 97557"/>
              <a:gd name="connsiteY7" fmla="*/ 96169 h 96358"/>
              <a:gd name="connsiteX8" fmla="*/ 57545 w 97557"/>
              <a:gd name="connsiteY8" fmla="*/ 96169 h 96358"/>
              <a:gd name="connsiteX9" fmla="*/ 61083 w 97557"/>
              <a:gd name="connsiteY9" fmla="*/ 94258 h 96358"/>
              <a:gd name="connsiteX10" fmla="*/ 96467 w 97557"/>
              <a:gd name="connsiteY10" fmla="*/ 49886 h 96358"/>
              <a:gd name="connsiteX11" fmla="*/ 95689 w 97557"/>
              <a:gd name="connsiteY11" fmla="*/ 42668 h 96358"/>
              <a:gd name="connsiteX12" fmla="*/ 55847 w 97557"/>
              <a:gd name="connsiteY12" fmla="*/ 83714 h 96358"/>
              <a:gd name="connsiteX13" fmla="*/ 12253 w 97557"/>
              <a:gd name="connsiteY13" fmla="*/ 48330 h 96358"/>
              <a:gd name="connsiteX14" fmla="*/ 41268 w 97557"/>
              <a:gd name="connsiteY14" fmla="*/ 12238 h 96358"/>
              <a:gd name="connsiteX15" fmla="*/ 84861 w 97557"/>
              <a:gd name="connsiteY15" fmla="*/ 47268 h 96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7557" h="96358">
                <a:moveTo>
                  <a:pt x="95689" y="42668"/>
                </a:moveTo>
                <a:lnTo>
                  <a:pt x="43816" y="986"/>
                </a:lnTo>
                <a:cubicBezTo>
                  <a:pt x="41530" y="-854"/>
                  <a:pt x="38190" y="-493"/>
                  <a:pt x="36350" y="1785"/>
                </a:cubicBezTo>
                <a:cubicBezTo>
                  <a:pt x="36342" y="1800"/>
                  <a:pt x="36329" y="1821"/>
                  <a:pt x="36314" y="1835"/>
                </a:cubicBezTo>
                <a:lnTo>
                  <a:pt x="930" y="46207"/>
                </a:lnTo>
                <a:cubicBezTo>
                  <a:pt x="-648" y="48436"/>
                  <a:pt x="-280" y="51493"/>
                  <a:pt x="1779" y="53284"/>
                </a:cubicBezTo>
                <a:lnTo>
                  <a:pt x="53653" y="94966"/>
                </a:lnTo>
                <a:cubicBezTo>
                  <a:pt x="54587" y="95745"/>
                  <a:pt x="55761" y="96169"/>
                  <a:pt x="56979" y="96169"/>
                </a:cubicBezTo>
                <a:lnTo>
                  <a:pt x="57545" y="96169"/>
                </a:lnTo>
                <a:cubicBezTo>
                  <a:pt x="58932" y="96034"/>
                  <a:pt x="60213" y="95348"/>
                  <a:pt x="61083" y="94258"/>
                </a:cubicBezTo>
                <a:lnTo>
                  <a:pt x="96467" y="49886"/>
                </a:lnTo>
                <a:cubicBezTo>
                  <a:pt x="98116" y="47643"/>
                  <a:pt x="97777" y="44508"/>
                  <a:pt x="95689" y="42668"/>
                </a:cubicBezTo>
                <a:close/>
                <a:moveTo>
                  <a:pt x="55847" y="83714"/>
                </a:moveTo>
                <a:lnTo>
                  <a:pt x="12253" y="48330"/>
                </a:lnTo>
                <a:lnTo>
                  <a:pt x="41268" y="12238"/>
                </a:lnTo>
                <a:lnTo>
                  <a:pt x="84861" y="47268"/>
                </a:lnTo>
                <a:close/>
              </a:path>
            </a:pathLst>
          </a:cu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41" name="Freeform: Shape 40">
            <a:extLst>
              <a:ext uri="{FF2B5EF4-FFF2-40B4-BE49-F238E27FC236}">
                <a16:creationId xmlns:a16="http://schemas.microsoft.com/office/drawing/2014/main" id="{1F492C01-66E0-C9BE-8C40-AE8297E40ABE}"/>
              </a:ext>
            </a:extLst>
          </p:cNvPr>
          <p:cNvSpPr/>
          <p:nvPr/>
        </p:nvSpPr>
        <p:spPr>
          <a:xfrm>
            <a:off x="4270520" y="3232589"/>
            <a:ext cx="208676" cy="160386"/>
          </a:xfrm>
          <a:custGeom>
            <a:avLst/>
            <a:gdLst>
              <a:gd name="connsiteX0" fmla="*/ 36442 w 97646"/>
              <a:gd name="connsiteY0" fmla="*/ 94253 h 96353"/>
              <a:gd name="connsiteX1" fmla="*/ 40051 w 97646"/>
              <a:gd name="connsiteY1" fmla="*/ 96164 h 96353"/>
              <a:gd name="connsiteX2" fmla="*/ 40618 w 97646"/>
              <a:gd name="connsiteY2" fmla="*/ 96164 h 96353"/>
              <a:gd name="connsiteX3" fmla="*/ 43944 w 97646"/>
              <a:gd name="connsiteY3" fmla="*/ 94961 h 96353"/>
              <a:gd name="connsiteX4" fmla="*/ 95817 w 97646"/>
              <a:gd name="connsiteY4" fmla="*/ 53278 h 96353"/>
              <a:gd name="connsiteX5" fmla="*/ 96595 w 97646"/>
              <a:gd name="connsiteY5" fmla="*/ 46202 h 96353"/>
              <a:gd name="connsiteX6" fmla="*/ 61211 w 97646"/>
              <a:gd name="connsiteY6" fmla="*/ 1830 h 96353"/>
              <a:gd name="connsiteX7" fmla="*/ 57673 w 97646"/>
              <a:gd name="connsiteY7" fmla="*/ -152 h 96353"/>
              <a:gd name="connsiteX8" fmla="*/ 53781 w 97646"/>
              <a:gd name="connsiteY8" fmla="*/ 981 h 96353"/>
              <a:gd name="connsiteX9" fmla="*/ 1907 w 97646"/>
              <a:gd name="connsiteY9" fmla="*/ 42663 h 96353"/>
              <a:gd name="connsiteX10" fmla="*/ 1129 w 97646"/>
              <a:gd name="connsiteY10" fmla="*/ 50165 h 96353"/>
              <a:gd name="connsiteX11" fmla="*/ 55974 w 97646"/>
              <a:gd name="connsiteY11" fmla="*/ 12303 h 96353"/>
              <a:gd name="connsiteX12" fmla="*/ 84989 w 97646"/>
              <a:gd name="connsiteY12" fmla="*/ 48395 h 96353"/>
              <a:gd name="connsiteX13" fmla="*/ 41396 w 97646"/>
              <a:gd name="connsiteY13" fmla="*/ 83780 h 96353"/>
              <a:gd name="connsiteX14" fmla="*/ 12381 w 97646"/>
              <a:gd name="connsiteY14" fmla="*/ 47687 h 96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7646" h="96353">
                <a:moveTo>
                  <a:pt x="36442" y="94253"/>
                </a:moveTo>
                <a:cubicBezTo>
                  <a:pt x="37355" y="95329"/>
                  <a:pt x="38650" y="96015"/>
                  <a:pt x="40051" y="96164"/>
                </a:cubicBezTo>
                <a:lnTo>
                  <a:pt x="40618" y="96164"/>
                </a:lnTo>
                <a:cubicBezTo>
                  <a:pt x="41835" y="96157"/>
                  <a:pt x="43002" y="95732"/>
                  <a:pt x="43944" y="94961"/>
                </a:cubicBezTo>
                <a:lnTo>
                  <a:pt x="95817" y="53278"/>
                </a:lnTo>
                <a:cubicBezTo>
                  <a:pt x="97855" y="51466"/>
                  <a:pt x="98188" y="48409"/>
                  <a:pt x="96595" y="46202"/>
                </a:cubicBezTo>
                <a:lnTo>
                  <a:pt x="61211" y="1830"/>
                </a:lnTo>
                <a:cubicBezTo>
                  <a:pt x="60362" y="705"/>
                  <a:pt x="59081" y="-17"/>
                  <a:pt x="57673" y="-152"/>
                </a:cubicBezTo>
                <a:cubicBezTo>
                  <a:pt x="56279" y="-322"/>
                  <a:pt x="54870" y="89"/>
                  <a:pt x="53781" y="981"/>
                </a:cubicBezTo>
                <a:lnTo>
                  <a:pt x="1907" y="42663"/>
                </a:lnTo>
                <a:cubicBezTo>
                  <a:pt x="-357" y="44531"/>
                  <a:pt x="-704" y="47872"/>
                  <a:pt x="1129" y="50165"/>
                </a:cubicBezTo>
                <a:close/>
                <a:moveTo>
                  <a:pt x="55974" y="12303"/>
                </a:moveTo>
                <a:lnTo>
                  <a:pt x="84989" y="48395"/>
                </a:lnTo>
                <a:lnTo>
                  <a:pt x="41396" y="83780"/>
                </a:lnTo>
                <a:lnTo>
                  <a:pt x="12381" y="47687"/>
                </a:lnTo>
                <a:close/>
              </a:path>
            </a:pathLst>
          </a:cu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44" name="Freeform: Shape 43">
            <a:extLst>
              <a:ext uri="{FF2B5EF4-FFF2-40B4-BE49-F238E27FC236}">
                <a16:creationId xmlns:a16="http://schemas.microsoft.com/office/drawing/2014/main" id="{F5700722-EEF7-C3E2-E21C-60AB32C89416}"/>
              </a:ext>
            </a:extLst>
          </p:cNvPr>
          <p:cNvSpPr/>
          <p:nvPr/>
        </p:nvSpPr>
        <p:spPr>
          <a:xfrm>
            <a:off x="6630077" y="2832339"/>
            <a:ext cx="770977" cy="598210"/>
          </a:xfrm>
          <a:custGeom>
            <a:avLst/>
            <a:gdLst>
              <a:gd name="connsiteX0" fmla="*/ 608298 w 609604"/>
              <a:gd name="connsiteY0" fmla="*/ 449706 h 522916"/>
              <a:gd name="connsiteX1" fmla="*/ 602915 w 609604"/>
              <a:gd name="connsiteY1" fmla="*/ 447061 h 522916"/>
              <a:gd name="connsiteX2" fmla="*/ 508310 w 609604"/>
              <a:gd name="connsiteY2" fmla="*/ 447061 h 522916"/>
              <a:gd name="connsiteX3" fmla="*/ 579287 w 609604"/>
              <a:gd name="connsiteY3" fmla="*/ 329921 h 522916"/>
              <a:gd name="connsiteX4" fmla="*/ 537229 w 609604"/>
              <a:gd name="connsiteY4" fmla="*/ 239512 h 522916"/>
              <a:gd name="connsiteX5" fmla="*/ 535587 w 609604"/>
              <a:gd name="connsiteY5" fmla="*/ 238509 h 522916"/>
              <a:gd name="connsiteX6" fmla="*/ 536956 w 609604"/>
              <a:gd name="connsiteY6" fmla="*/ 174191 h 522916"/>
              <a:gd name="connsiteX7" fmla="*/ 550093 w 609604"/>
              <a:gd name="connsiteY7" fmla="*/ 154029 h 522916"/>
              <a:gd name="connsiteX8" fmla="*/ 594714 w 609604"/>
              <a:gd name="connsiteY8" fmla="*/ 139798 h 522916"/>
              <a:gd name="connsiteX9" fmla="*/ 580482 w 609604"/>
              <a:gd name="connsiteY9" fmla="*/ 95177 h 522916"/>
              <a:gd name="connsiteX10" fmla="*/ 568339 w 609604"/>
              <a:gd name="connsiteY10" fmla="*/ 91628 h 522916"/>
              <a:gd name="connsiteX11" fmla="*/ 527395 w 609604"/>
              <a:gd name="connsiteY11" fmla="*/ 68884 h 522916"/>
              <a:gd name="connsiteX12" fmla="*/ 504651 w 609604"/>
              <a:gd name="connsiteY12" fmla="*/ 109828 h 522916"/>
              <a:gd name="connsiteX13" fmla="*/ 513601 w 609604"/>
              <a:gd name="connsiteY13" fmla="*/ 124653 h 522916"/>
              <a:gd name="connsiteX14" fmla="*/ 493439 w 609604"/>
              <a:gd name="connsiteY14" fmla="*/ 142352 h 522916"/>
              <a:gd name="connsiteX15" fmla="*/ 409051 w 609604"/>
              <a:gd name="connsiteY15" fmla="*/ 168444 h 522916"/>
              <a:gd name="connsiteX16" fmla="*/ 367815 w 609604"/>
              <a:gd name="connsiteY16" fmla="*/ 94639 h 522916"/>
              <a:gd name="connsiteX17" fmla="*/ 367815 w 609604"/>
              <a:gd name="connsiteY17" fmla="*/ 70189 h 522916"/>
              <a:gd name="connsiteX18" fmla="*/ 397739 w 609604"/>
              <a:gd name="connsiteY18" fmla="*/ 34162 h 522916"/>
              <a:gd name="connsiteX19" fmla="*/ 361712 w 609604"/>
              <a:gd name="connsiteY19" fmla="*/ 4239 h 522916"/>
              <a:gd name="connsiteX20" fmla="*/ 349569 w 609604"/>
              <a:gd name="connsiteY20" fmla="*/ 7788 h 522916"/>
              <a:gd name="connsiteX21" fmla="*/ 331323 w 609604"/>
              <a:gd name="connsiteY21" fmla="*/ 33 h 522916"/>
              <a:gd name="connsiteX22" fmla="*/ 306873 w 609604"/>
              <a:gd name="connsiteY22" fmla="*/ 6967 h 522916"/>
              <a:gd name="connsiteX23" fmla="*/ 294557 w 609604"/>
              <a:gd name="connsiteY23" fmla="*/ 29135 h 522916"/>
              <a:gd name="connsiteX24" fmla="*/ 301491 w 609604"/>
              <a:gd name="connsiteY24" fmla="*/ 53494 h 522916"/>
              <a:gd name="connsiteX25" fmla="*/ 321288 w 609604"/>
              <a:gd name="connsiteY25" fmla="*/ 65445 h 522916"/>
              <a:gd name="connsiteX26" fmla="*/ 314628 w 609604"/>
              <a:gd name="connsiteY26" fmla="*/ 91263 h 522916"/>
              <a:gd name="connsiteX27" fmla="*/ 251953 w 609604"/>
              <a:gd name="connsiteY27" fmla="*/ 173370 h 522916"/>
              <a:gd name="connsiteX28" fmla="*/ 169846 w 609604"/>
              <a:gd name="connsiteY28" fmla="*/ 209862 h 522916"/>
              <a:gd name="connsiteX29" fmla="*/ 60370 w 609604"/>
              <a:gd name="connsiteY29" fmla="*/ 356652 h 522916"/>
              <a:gd name="connsiteX30" fmla="*/ 92483 w 609604"/>
              <a:gd name="connsiteY30" fmla="*/ 445966 h 522916"/>
              <a:gd name="connsiteX31" fmla="*/ 6726 w 609604"/>
              <a:gd name="connsiteY31" fmla="*/ 445966 h 522916"/>
              <a:gd name="connsiteX32" fmla="*/ 1344 w 609604"/>
              <a:gd name="connsiteY32" fmla="*/ 448612 h 522916"/>
              <a:gd name="connsiteX33" fmla="*/ 158 w 609604"/>
              <a:gd name="connsiteY33" fmla="*/ 454542 h 522916"/>
              <a:gd name="connsiteX34" fmla="*/ 84728 w 609604"/>
              <a:gd name="connsiteY34" fmla="*/ 522690 h 522916"/>
              <a:gd name="connsiteX35" fmla="*/ 524913 w 609604"/>
              <a:gd name="connsiteY35" fmla="*/ 522690 h 522916"/>
              <a:gd name="connsiteX36" fmla="*/ 609484 w 609604"/>
              <a:gd name="connsiteY36" fmla="*/ 454542 h 522916"/>
              <a:gd name="connsiteX37" fmla="*/ 608298 w 609604"/>
              <a:gd name="connsiteY37" fmla="*/ 449706 h 522916"/>
              <a:gd name="connsiteX38" fmla="*/ 527924 w 609604"/>
              <a:gd name="connsiteY38" fmla="*/ 118085 h 522916"/>
              <a:gd name="connsiteX39" fmla="*/ 519604 w 609604"/>
              <a:gd name="connsiteY39" fmla="*/ 91893 h 522916"/>
              <a:gd name="connsiteX40" fmla="*/ 545796 w 609604"/>
              <a:gd name="connsiteY40" fmla="*/ 83573 h 522916"/>
              <a:gd name="connsiteX41" fmla="*/ 556205 w 609604"/>
              <a:gd name="connsiteY41" fmla="*/ 99018 h 522916"/>
              <a:gd name="connsiteX42" fmla="*/ 563595 w 609604"/>
              <a:gd name="connsiteY42" fmla="*/ 105221 h 522916"/>
              <a:gd name="connsiteX43" fmla="*/ 584760 w 609604"/>
              <a:gd name="connsiteY43" fmla="*/ 122829 h 522916"/>
              <a:gd name="connsiteX44" fmla="*/ 567153 w 609604"/>
              <a:gd name="connsiteY44" fmla="*/ 143994 h 522916"/>
              <a:gd name="connsiteX45" fmla="*/ 552647 w 609604"/>
              <a:gd name="connsiteY45" fmla="*/ 139250 h 522916"/>
              <a:gd name="connsiteX46" fmla="*/ 542877 w 609604"/>
              <a:gd name="connsiteY46" fmla="*/ 140108 h 522916"/>
              <a:gd name="connsiteX47" fmla="*/ 542430 w 609604"/>
              <a:gd name="connsiteY47" fmla="*/ 140710 h 522916"/>
              <a:gd name="connsiteX48" fmla="*/ 525734 w 609604"/>
              <a:gd name="connsiteY48" fmla="*/ 166346 h 522916"/>
              <a:gd name="connsiteX49" fmla="*/ 509587 w 609604"/>
              <a:gd name="connsiteY49" fmla="*/ 163426 h 522916"/>
              <a:gd name="connsiteX50" fmla="*/ 503657 w 609604"/>
              <a:gd name="connsiteY50" fmla="*/ 151749 h 522916"/>
              <a:gd name="connsiteX51" fmla="*/ 529292 w 609604"/>
              <a:gd name="connsiteY51" fmla="*/ 129306 h 522916"/>
              <a:gd name="connsiteX52" fmla="*/ 531573 w 609604"/>
              <a:gd name="connsiteY52" fmla="*/ 123376 h 522916"/>
              <a:gd name="connsiteX53" fmla="*/ 527924 w 609604"/>
              <a:gd name="connsiteY53" fmla="*/ 117720 h 522916"/>
              <a:gd name="connsiteX54" fmla="*/ 312530 w 609604"/>
              <a:gd name="connsiteY54" fmla="*/ 45101 h 522916"/>
              <a:gd name="connsiteX55" fmla="*/ 315677 w 609604"/>
              <a:gd name="connsiteY55" fmla="*/ 17777 h 522916"/>
              <a:gd name="connsiteX56" fmla="*/ 343001 w 609604"/>
              <a:gd name="connsiteY56" fmla="*/ 20925 h 522916"/>
              <a:gd name="connsiteX57" fmla="*/ 352124 w 609604"/>
              <a:gd name="connsiteY57" fmla="*/ 22019 h 522916"/>
              <a:gd name="connsiteX58" fmla="*/ 366538 w 609604"/>
              <a:gd name="connsiteY58" fmla="*/ 17914 h 522916"/>
              <a:gd name="connsiteX59" fmla="*/ 383534 w 609604"/>
              <a:gd name="connsiteY59" fmla="*/ 39672 h 522916"/>
              <a:gd name="connsiteX60" fmla="*/ 376300 w 609604"/>
              <a:gd name="connsiteY60" fmla="*/ 52582 h 522916"/>
              <a:gd name="connsiteX61" fmla="*/ 361611 w 609604"/>
              <a:gd name="connsiteY61" fmla="*/ 56504 h 522916"/>
              <a:gd name="connsiteX62" fmla="*/ 356138 w 609604"/>
              <a:gd name="connsiteY62" fmla="*/ 58147 h 522916"/>
              <a:gd name="connsiteX63" fmla="*/ 353857 w 609604"/>
              <a:gd name="connsiteY63" fmla="*/ 63347 h 522916"/>
              <a:gd name="connsiteX64" fmla="*/ 353857 w 609604"/>
              <a:gd name="connsiteY64" fmla="*/ 93909 h 522916"/>
              <a:gd name="connsiteX65" fmla="*/ 338804 w 609604"/>
              <a:gd name="connsiteY65" fmla="*/ 100295 h 522916"/>
              <a:gd name="connsiteX66" fmla="*/ 327400 w 609604"/>
              <a:gd name="connsiteY66" fmla="*/ 93818 h 522916"/>
              <a:gd name="connsiteX67" fmla="*/ 336523 w 609604"/>
              <a:gd name="connsiteY67" fmla="*/ 60975 h 522916"/>
              <a:gd name="connsiteX68" fmla="*/ 331579 w 609604"/>
              <a:gd name="connsiteY68" fmla="*/ 52509 h 522916"/>
              <a:gd name="connsiteX69" fmla="*/ 329225 w 609604"/>
              <a:gd name="connsiteY69" fmla="*/ 52308 h 522916"/>
              <a:gd name="connsiteX70" fmla="*/ 312530 w 609604"/>
              <a:gd name="connsiteY70" fmla="*/ 45009 h 522916"/>
              <a:gd name="connsiteX71" fmla="*/ 319098 w 609604"/>
              <a:gd name="connsiteY71" fmla="*/ 104583 h 522916"/>
              <a:gd name="connsiteX72" fmla="*/ 338530 w 609604"/>
              <a:gd name="connsiteY72" fmla="*/ 113706 h 522916"/>
              <a:gd name="connsiteX73" fmla="*/ 360425 w 609604"/>
              <a:gd name="connsiteY73" fmla="*/ 106225 h 522916"/>
              <a:gd name="connsiteX74" fmla="*/ 395640 w 609604"/>
              <a:gd name="connsiteY74" fmla="*/ 170086 h 522916"/>
              <a:gd name="connsiteX75" fmla="*/ 267918 w 609604"/>
              <a:gd name="connsiteY75" fmla="*/ 169539 h 522916"/>
              <a:gd name="connsiteX76" fmla="*/ 319098 w 609604"/>
              <a:gd name="connsiteY76" fmla="*/ 104492 h 522916"/>
              <a:gd name="connsiteX77" fmla="*/ 72777 w 609604"/>
              <a:gd name="connsiteY77" fmla="*/ 360575 h 522916"/>
              <a:gd name="connsiteX78" fmla="*/ 177783 w 609604"/>
              <a:gd name="connsiteY78" fmla="*/ 221631 h 522916"/>
              <a:gd name="connsiteX79" fmla="*/ 252774 w 609604"/>
              <a:gd name="connsiteY79" fmla="*/ 187420 h 522916"/>
              <a:gd name="connsiteX80" fmla="*/ 254051 w 609604"/>
              <a:gd name="connsiteY80" fmla="*/ 188150 h 522916"/>
              <a:gd name="connsiteX81" fmla="*/ 256241 w 609604"/>
              <a:gd name="connsiteY81" fmla="*/ 188150 h 522916"/>
              <a:gd name="connsiteX82" fmla="*/ 262171 w 609604"/>
              <a:gd name="connsiteY82" fmla="*/ 184500 h 522916"/>
              <a:gd name="connsiteX83" fmla="*/ 388889 w 609604"/>
              <a:gd name="connsiteY83" fmla="*/ 182037 h 522916"/>
              <a:gd name="connsiteX84" fmla="*/ 340264 w 609604"/>
              <a:gd name="connsiteY84" fmla="*/ 272264 h 522916"/>
              <a:gd name="connsiteX85" fmla="*/ 347106 w 609604"/>
              <a:gd name="connsiteY85" fmla="*/ 279106 h 522916"/>
              <a:gd name="connsiteX86" fmla="*/ 353948 w 609604"/>
              <a:gd name="connsiteY86" fmla="*/ 272264 h 522916"/>
              <a:gd name="connsiteX87" fmla="*/ 407227 w 609604"/>
              <a:gd name="connsiteY87" fmla="*/ 184774 h 522916"/>
              <a:gd name="connsiteX88" fmla="*/ 409325 w 609604"/>
              <a:gd name="connsiteY88" fmla="*/ 183223 h 522916"/>
              <a:gd name="connsiteX89" fmla="*/ 490793 w 609604"/>
              <a:gd name="connsiteY89" fmla="*/ 155033 h 522916"/>
              <a:gd name="connsiteX90" fmla="*/ 501923 w 609604"/>
              <a:gd name="connsiteY90" fmla="*/ 173279 h 522916"/>
              <a:gd name="connsiteX91" fmla="*/ 524275 w 609604"/>
              <a:gd name="connsiteY91" fmla="*/ 179027 h 522916"/>
              <a:gd name="connsiteX92" fmla="*/ 485684 w 609604"/>
              <a:gd name="connsiteY92" fmla="*/ 318609 h 522916"/>
              <a:gd name="connsiteX93" fmla="*/ 433227 w 609604"/>
              <a:gd name="connsiteY93" fmla="*/ 346525 h 522916"/>
              <a:gd name="connsiteX94" fmla="*/ 426385 w 609604"/>
              <a:gd name="connsiteY94" fmla="*/ 353367 h 522916"/>
              <a:gd name="connsiteX95" fmla="*/ 433227 w 609604"/>
              <a:gd name="connsiteY95" fmla="*/ 360210 h 522916"/>
              <a:gd name="connsiteX96" fmla="*/ 496085 w 609604"/>
              <a:gd name="connsiteY96" fmla="*/ 327549 h 522916"/>
              <a:gd name="connsiteX97" fmla="*/ 532577 w 609604"/>
              <a:gd name="connsiteY97" fmla="*/ 252741 h 522916"/>
              <a:gd name="connsiteX98" fmla="*/ 565876 w 609604"/>
              <a:gd name="connsiteY98" fmla="*/ 327823 h 522916"/>
              <a:gd name="connsiteX99" fmla="*/ 487418 w 609604"/>
              <a:gd name="connsiteY99" fmla="*/ 445145 h 522916"/>
              <a:gd name="connsiteX100" fmla="*/ 486688 w 609604"/>
              <a:gd name="connsiteY100" fmla="*/ 445875 h 522916"/>
              <a:gd name="connsiteX101" fmla="*/ 282971 w 609604"/>
              <a:gd name="connsiteY101" fmla="*/ 445875 h 522916"/>
              <a:gd name="connsiteX102" fmla="*/ 302677 w 609604"/>
              <a:gd name="connsiteY102" fmla="*/ 404091 h 522916"/>
              <a:gd name="connsiteX103" fmla="*/ 224949 w 609604"/>
              <a:gd name="connsiteY103" fmla="*/ 339592 h 522916"/>
              <a:gd name="connsiteX104" fmla="*/ 242556 w 609604"/>
              <a:gd name="connsiteY104" fmla="*/ 232031 h 522916"/>
              <a:gd name="connsiteX105" fmla="*/ 238451 w 609604"/>
              <a:gd name="connsiteY105" fmla="*/ 226649 h 522916"/>
              <a:gd name="connsiteX106" fmla="*/ 231700 w 609604"/>
              <a:gd name="connsiteY106" fmla="*/ 227470 h 522916"/>
              <a:gd name="connsiteX107" fmla="*/ 144392 w 609604"/>
              <a:gd name="connsiteY107" fmla="*/ 353550 h 522916"/>
              <a:gd name="connsiteX108" fmla="*/ 144392 w 609604"/>
              <a:gd name="connsiteY108" fmla="*/ 354644 h 522916"/>
              <a:gd name="connsiteX109" fmla="*/ 199131 w 609604"/>
              <a:gd name="connsiteY109" fmla="*/ 446878 h 522916"/>
              <a:gd name="connsiteX110" fmla="*/ 119213 w 609604"/>
              <a:gd name="connsiteY110" fmla="*/ 446878 h 522916"/>
              <a:gd name="connsiteX111" fmla="*/ 73142 w 609604"/>
              <a:gd name="connsiteY111" fmla="*/ 360483 h 522916"/>
              <a:gd name="connsiteX112" fmla="*/ 219566 w 609604"/>
              <a:gd name="connsiteY112" fmla="*/ 446787 h 522916"/>
              <a:gd name="connsiteX113" fmla="*/ 157621 w 609604"/>
              <a:gd name="connsiteY113" fmla="*/ 354553 h 522916"/>
              <a:gd name="connsiteX114" fmla="*/ 229237 w 609604"/>
              <a:gd name="connsiteY114" fmla="*/ 246811 h 522916"/>
              <a:gd name="connsiteX115" fmla="*/ 208983 w 609604"/>
              <a:gd name="connsiteY115" fmla="*/ 343697 h 522916"/>
              <a:gd name="connsiteX116" fmla="*/ 208983 w 609604"/>
              <a:gd name="connsiteY116" fmla="*/ 344700 h 522916"/>
              <a:gd name="connsiteX117" fmla="*/ 208983 w 609604"/>
              <a:gd name="connsiteY117" fmla="*/ 345704 h 522916"/>
              <a:gd name="connsiteX118" fmla="*/ 208983 w 609604"/>
              <a:gd name="connsiteY118" fmla="*/ 345704 h 522916"/>
              <a:gd name="connsiteX119" fmla="*/ 208983 w 609604"/>
              <a:gd name="connsiteY119" fmla="*/ 347072 h 522916"/>
              <a:gd name="connsiteX120" fmla="*/ 208983 w 609604"/>
              <a:gd name="connsiteY120" fmla="*/ 348259 h 522916"/>
              <a:gd name="connsiteX121" fmla="*/ 209713 w 609604"/>
              <a:gd name="connsiteY121" fmla="*/ 349353 h 522916"/>
              <a:gd name="connsiteX122" fmla="*/ 210534 w 609604"/>
              <a:gd name="connsiteY122" fmla="*/ 350357 h 522916"/>
              <a:gd name="connsiteX123" fmla="*/ 211538 w 609604"/>
              <a:gd name="connsiteY123" fmla="*/ 351087 h 522916"/>
              <a:gd name="connsiteX124" fmla="*/ 212815 w 609604"/>
              <a:gd name="connsiteY124" fmla="*/ 351725 h 522916"/>
              <a:gd name="connsiteX125" fmla="*/ 212815 w 609604"/>
              <a:gd name="connsiteY125" fmla="*/ 351725 h 522916"/>
              <a:gd name="connsiteX126" fmla="*/ 213819 w 609604"/>
              <a:gd name="connsiteY126" fmla="*/ 351725 h 522916"/>
              <a:gd name="connsiteX127" fmla="*/ 214913 w 609604"/>
              <a:gd name="connsiteY127" fmla="*/ 351725 h 522916"/>
              <a:gd name="connsiteX128" fmla="*/ 287898 w 609604"/>
              <a:gd name="connsiteY128" fmla="*/ 403179 h 522916"/>
              <a:gd name="connsiteX129" fmla="*/ 245111 w 609604"/>
              <a:gd name="connsiteY129" fmla="*/ 445966 h 522916"/>
              <a:gd name="connsiteX130" fmla="*/ 524549 w 609604"/>
              <a:gd name="connsiteY130" fmla="*/ 509827 h 522916"/>
              <a:gd name="connsiteX131" fmla="*/ 84728 w 609604"/>
              <a:gd name="connsiteY131" fmla="*/ 509827 h 522916"/>
              <a:gd name="connsiteX132" fmla="*/ 16397 w 609604"/>
              <a:gd name="connsiteY132" fmla="*/ 460471 h 522916"/>
              <a:gd name="connsiteX133" fmla="*/ 593245 w 609604"/>
              <a:gd name="connsiteY133" fmla="*/ 460471 h 522916"/>
              <a:gd name="connsiteX134" fmla="*/ 524913 w 609604"/>
              <a:gd name="connsiteY134" fmla="*/ 509736 h 522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Lst>
            <a:rect l="l" t="t" r="r" b="b"/>
            <a:pathLst>
              <a:path w="609604" h="522916">
                <a:moveTo>
                  <a:pt x="608298" y="449706"/>
                </a:moveTo>
                <a:cubicBezTo>
                  <a:pt x="607002" y="448046"/>
                  <a:pt x="605023" y="447070"/>
                  <a:pt x="602915" y="447061"/>
                </a:cubicBezTo>
                <a:lnTo>
                  <a:pt x="508310" y="447061"/>
                </a:lnTo>
                <a:cubicBezTo>
                  <a:pt x="531208" y="427629"/>
                  <a:pt x="576002" y="383200"/>
                  <a:pt x="579287" y="329921"/>
                </a:cubicBezTo>
                <a:cubicBezTo>
                  <a:pt x="581294" y="297170"/>
                  <a:pt x="567153" y="266790"/>
                  <a:pt x="537229" y="239512"/>
                </a:cubicBezTo>
                <a:cubicBezTo>
                  <a:pt x="536737" y="239092"/>
                  <a:pt x="536180" y="238755"/>
                  <a:pt x="535587" y="238509"/>
                </a:cubicBezTo>
                <a:cubicBezTo>
                  <a:pt x="539273" y="217261"/>
                  <a:pt x="539738" y="195576"/>
                  <a:pt x="536956" y="174191"/>
                </a:cubicBezTo>
                <a:lnTo>
                  <a:pt x="550093" y="154029"/>
                </a:lnTo>
                <a:cubicBezTo>
                  <a:pt x="566341" y="162423"/>
                  <a:pt x="586320" y="156046"/>
                  <a:pt x="594714" y="139798"/>
                </a:cubicBezTo>
                <a:cubicBezTo>
                  <a:pt x="603107" y="123540"/>
                  <a:pt x="596730" y="103570"/>
                  <a:pt x="580482" y="95177"/>
                </a:cubicBezTo>
                <a:cubicBezTo>
                  <a:pt x="576696" y="93225"/>
                  <a:pt x="572572" y="92020"/>
                  <a:pt x="568339" y="91628"/>
                </a:cubicBezTo>
                <a:cubicBezTo>
                  <a:pt x="563312" y="74039"/>
                  <a:pt x="544984" y="63858"/>
                  <a:pt x="527395" y="68884"/>
                </a:cubicBezTo>
                <a:cubicBezTo>
                  <a:pt x="509815" y="73911"/>
                  <a:pt x="499634" y="92239"/>
                  <a:pt x="504651" y="109828"/>
                </a:cubicBezTo>
                <a:cubicBezTo>
                  <a:pt x="506266" y="115476"/>
                  <a:pt x="509359" y="120594"/>
                  <a:pt x="513601" y="124653"/>
                </a:cubicBezTo>
                <a:lnTo>
                  <a:pt x="493439" y="142352"/>
                </a:lnTo>
                <a:cubicBezTo>
                  <a:pt x="463525" y="143593"/>
                  <a:pt x="434441" y="152579"/>
                  <a:pt x="409051" y="168444"/>
                </a:cubicBezTo>
                <a:cubicBezTo>
                  <a:pt x="400302" y="141367"/>
                  <a:pt x="386289" y="116278"/>
                  <a:pt x="367815" y="94639"/>
                </a:cubicBezTo>
                <a:lnTo>
                  <a:pt x="367815" y="70189"/>
                </a:lnTo>
                <a:cubicBezTo>
                  <a:pt x="386025" y="68501"/>
                  <a:pt x="399426" y="52372"/>
                  <a:pt x="397739" y="34162"/>
                </a:cubicBezTo>
                <a:cubicBezTo>
                  <a:pt x="396051" y="15953"/>
                  <a:pt x="379921" y="2551"/>
                  <a:pt x="361712" y="4239"/>
                </a:cubicBezTo>
                <a:cubicBezTo>
                  <a:pt x="357470" y="4631"/>
                  <a:pt x="353346" y="5835"/>
                  <a:pt x="349569" y="7788"/>
                </a:cubicBezTo>
                <a:cubicBezTo>
                  <a:pt x="344433" y="3381"/>
                  <a:pt x="338056" y="672"/>
                  <a:pt x="331323" y="33"/>
                </a:cubicBezTo>
                <a:cubicBezTo>
                  <a:pt x="322569" y="-1080"/>
                  <a:pt x="313738" y="1420"/>
                  <a:pt x="306873" y="6967"/>
                </a:cubicBezTo>
                <a:cubicBezTo>
                  <a:pt x="299950" y="12395"/>
                  <a:pt x="295509" y="20386"/>
                  <a:pt x="294557" y="29135"/>
                </a:cubicBezTo>
                <a:cubicBezTo>
                  <a:pt x="293540" y="37857"/>
                  <a:pt x="296034" y="46615"/>
                  <a:pt x="301491" y="53494"/>
                </a:cubicBezTo>
                <a:cubicBezTo>
                  <a:pt x="306412" y="59761"/>
                  <a:pt x="313452" y="64013"/>
                  <a:pt x="321288" y="65445"/>
                </a:cubicBezTo>
                <a:lnTo>
                  <a:pt x="314628" y="91263"/>
                </a:lnTo>
                <a:cubicBezTo>
                  <a:pt x="286102" y="111863"/>
                  <a:pt x="264298" y="140427"/>
                  <a:pt x="251953" y="173370"/>
                </a:cubicBezTo>
                <a:cubicBezTo>
                  <a:pt x="222757" y="180915"/>
                  <a:pt x="195012" y="193249"/>
                  <a:pt x="169846" y="209862"/>
                </a:cubicBezTo>
                <a:cubicBezTo>
                  <a:pt x="94307" y="261407"/>
                  <a:pt x="72959" y="301092"/>
                  <a:pt x="60370" y="356652"/>
                </a:cubicBezTo>
                <a:cubicBezTo>
                  <a:pt x="50865" y="390224"/>
                  <a:pt x="63774" y="426132"/>
                  <a:pt x="92483" y="445966"/>
                </a:cubicBezTo>
                <a:lnTo>
                  <a:pt x="6726" y="445966"/>
                </a:lnTo>
                <a:cubicBezTo>
                  <a:pt x="4621" y="445975"/>
                  <a:pt x="2635" y="446951"/>
                  <a:pt x="1344" y="448612"/>
                </a:cubicBezTo>
                <a:cubicBezTo>
                  <a:pt x="62" y="450299"/>
                  <a:pt x="-375" y="452489"/>
                  <a:pt x="158" y="454542"/>
                </a:cubicBezTo>
                <a:cubicBezTo>
                  <a:pt x="158" y="455271"/>
                  <a:pt x="18404" y="522690"/>
                  <a:pt x="84728" y="522690"/>
                </a:cubicBezTo>
                <a:lnTo>
                  <a:pt x="524913" y="522690"/>
                </a:lnTo>
                <a:cubicBezTo>
                  <a:pt x="590782" y="522690"/>
                  <a:pt x="609301" y="455271"/>
                  <a:pt x="609484" y="454542"/>
                </a:cubicBezTo>
                <a:cubicBezTo>
                  <a:pt x="609703" y="452835"/>
                  <a:pt x="609274" y="451111"/>
                  <a:pt x="608298" y="449706"/>
                </a:cubicBezTo>
                <a:close/>
                <a:moveTo>
                  <a:pt x="527924" y="118085"/>
                </a:moveTo>
                <a:cubicBezTo>
                  <a:pt x="518390" y="113149"/>
                  <a:pt x="514668" y="101426"/>
                  <a:pt x="519604" y="91893"/>
                </a:cubicBezTo>
                <a:cubicBezTo>
                  <a:pt x="524539" y="82368"/>
                  <a:pt x="536262" y="78637"/>
                  <a:pt x="545796" y="83573"/>
                </a:cubicBezTo>
                <a:cubicBezTo>
                  <a:pt x="551662" y="86610"/>
                  <a:pt x="555585" y="92431"/>
                  <a:pt x="556205" y="99018"/>
                </a:cubicBezTo>
                <a:cubicBezTo>
                  <a:pt x="556543" y="102767"/>
                  <a:pt x="559845" y="105541"/>
                  <a:pt x="563595" y="105221"/>
                </a:cubicBezTo>
                <a:cubicBezTo>
                  <a:pt x="574305" y="104236"/>
                  <a:pt x="583775" y="112118"/>
                  <a:pt x="584760" y="122829"/>
                </a:cubicBezTo>
                <a:cubicBezTo>
                  <a:pt x="585746" y="133539"/>
                  <a:pt x="577863" y="143009"/>
                  <a:pt x="567153" y="143994"/>
                </a:cubicBezTo>
                <a:cubicBezTo>
                  <a:pt x="561862" y="144523"/>
                  <a:pt x="556598" y="142799"/>
                  <a:pt x="552647" y="139250"/>
                </a:cubicBezTo>
                <a:cubicBezTo>
                  <a:pt x="549710" y="136787"/>
                  <a:pt x="545340" y="137179"/>
                  <a:pt x="542877" y="140108"/>
                </a:cubicBezTo>
                <a:cubicBezTo>
                  <a:pt x="542722" y="140299"/>
                  <a:pt x="542566" y="140500"/>
                  <a:pt x="542430" y="140710"/>
                </a:cubicBezTo>
                <a:lnTo>
                  <a:pt x="525734" y="166346"/>
                </a:lnTo>
                <a:cubicBezTo>
                  <a:pt x="520179" y="167331"/>
                  <a:pt x="514449" y="166300"/>
                  <a:pt x="509587" y="163426"/>
                </a:cubicBezTo>
                <a:cubicBezTo>
                  <a:pt x="506147" y="160470"/>
                  <a:pt x="504013" y="156274"/>
                  <a:pt x="503657" y="151749"/>
                </a:cubicBezTo>
                <a:lnTo>
                  <a:pt x="529292" y="129306"/>
                </a:lnTo>
                <a:cubicBezTo>
                  <a:pt x="531008" y="127846"/>
                  <a:pt x="531865" y="125611"/>
                  <a:pt x="531573" y="123376"/>
                </a:cubicBezTo>
                <a:cubicBezTo>
                  <a:pt x="531418" y="120986"/>
                  <a:pt x="530031" y="118851"/>
                  <a:pt x="527924" y="117720"/>
                </a:cubicBezTo>
                <a:close/>
                <a:moveTo>
                  <a:pt x="312530" y="45101"/>
                </a:moveTo>
                <a:cubicBezTo>
                  <a:pt x="305853" y="36689"/>
                  <a:pt x="307263" y="24455"/>
                  <a:pt x="315677" y="17777"/>
                </a:cubicBezTo>
                <a:cubicBezTo>
                  <a:pt x="324089" y="11099"/>
                  <a:pt x="336322" y="12513"/>
                  <a:pt x="343001" y="20925"/>
                </a:cubicBezTo>
                <a:cubicBezTo>
                  <a:pt x="345309" y="23580"/>
                  <a:pt x="349250" y="24054"/>
                  <a:pt x="352124" y="22019"/>
                </a:cubicBezTo>
                <a:cubicBezTo>
                  <a:pt x="356211" y="18836"/>
                  <a:pt x="361383" y="17358"/>
                  <a:pt x="366538" y="17914"/>
                </a:cubicBezTo>
                <a:cubicBezTo>
                  <a:pt x="377239" y="19228"/>
                  <a:pt x="384848" y="28971"/>
                  <a:pt x="383534" y="39672"/>
                </a:cubicBezTo>
                <a:cubicBezTo>
                  <a:pt x="382914" y="44754"/>
                  <a:pt x="380314" y="49398"/>
                  <a:pt x="376300" y="52582"/>
                </a:cubicBezTo>
                <a:cubicBezTo>
                  <a:pt x="372176" y="55902"/>
                  <a:pt x="366839" y="57326"/>
                  <a:pt x="361611" y="56504"/>
                </a:cubicBezTo>
                <a:cubicBezTo>
                  <a:pt x="359641" y="56295"/>
                  <a:pt x="357670" y="56888"/>
                  <a:pt x="356138" y="58147"/>
                </a:cubicBezTo>
                <a:cubicBezTo>
                  <a:pt x="354651" y="59460"/>
                  <a:pt x="353811" y="61358"/>
                  <a:pt x="353857" y="63347"/>
                </a:cubicBezTo>
                <a:lnTo>
                  <a:pt x="353857" y="93909"/>
                </a:lnTo>
                <a:cubicBezTo>
                  <a:pt x="349806" y="97841"/>
                  <a:pt x="344442" y="100122"/>
                  <a:pt x="338804" y="100295"/>
                </a:cubicBezTo>
                <a:cubicBezTo>
                  <a:pt x="334297" y="99720"/>
                  <a:pt x="330201" y="97394"/>
                  <a:pt x="327400" y="93818"/>
                </a:cubicBezTo>
                <a:lnTo>
                  <a:pt x="336523" y="60975"/>
                </a:lnTo>
                <a:cubicBezTo>
                  <a:pt x="337490" y="57271"/>
                  <a:pt x="335282" y="53485"/>
                  <a:pt x="331579" y="52509"/>
                </a:cubicBezTo>
                <a:cubicBezTo>
                  <a:pt x="330812" y="52308"/>
                  <a:pt x="330018" y="52244"/>
                  <a:pt x="329225" y="52308"/>
                </a:cubicBezTo>
                <a:cubicBezTo>
                  <a:pt x="322788" y="52828"/>
                  <a:pt x="316518" y="50091"/>
                  <a:pt x="312530" y="45009"/>
                </a:cubicBezTo>
                <a:close/>
                <a:moveTo>
                  <a:pt x="319098" y="104583"/>
                </a:moveTo>
                <a:cubicBezTo>
                  <a:pt x="324180" y="109993"/>
                  <a:pt x="331131" y="113250"/>
                  <a:pt x="338530" y="113706"/>
                </a:cubicBezTo>
                <a:cubicBezTo>
                  <a:pt x="346467" y="113760"/>
                  <a:pt x="354185" y="111124"/>
                  <a:pt x="360425" y="106225"/>
                </a:cubicBezTo>
                <a:cubicBezTo>
                  <a:pt x="375916" y="125219"/>
                  <a:pt x="387849" y="146850"/>
                  <a:pt x="395640" y="170086"/>
                </a:cubicBezTo>
                <a:cubicBezTo>
                  <a:pt x="353611" y="160662"/>
                  <a:pt x="310030" y="160479"/>
                  <a:pt x="267918" y="169539"/>
                </a:cubicBezTo>
                <a:cubicBezTo>
                  <a:pt x="279264" y="143912"/>
                  <a:pt x="296863" y="121552"/>
                  <a:pt x="319098" y="104492"/>
                </a:cubicBezTo>
                <a:close/>
                <a:moveTo>
                  <a:pt x="72777" y="360575"/>
                </a:moveTo>
                <a:cubicBezTo>
                  <a:pt x="85367" y="308391"/>
                  <a:pt x="105528" y="270895"/>
                  <a:pt x="177783" y="221631"/>
                </a:cubicBezTo>
                <a:cubicBezTo>
                  <a:pt x="200791" y="206295"/>
                  <a:pt x="226109" y="194745"/>
                  <a:pt x="252774" y="187420"/>
                </a:cubicBezTo>
                <a:cubicBezTo>
                  <a:pt x="253154" y="187739"/>
                  <a:pt x="253587" y="187985"/>
                  <a:pt x="254051" y="188150"/>
                </a:cubicBezTo>
                <a:cubicBezTo>
                  <a:pt x="254775" y="188277"/>
                  <a:pt x="255517" y="188277"/>
                  <a:pt x="256241" y="188150"/>
                </a:cubicBezTo>
                <a:cubicBezTo>
                  <a:pt x="258747" y="188150"/>
                  <a:pt x="261038" y="186736"/>
                  <a:pt x="262171" y="184500"/>
                </a:cubicBezTo>
                <a:cubicBezTo>
                  <a:pt x="303693" y="174200"/>
                  <a:pt x="346996" y="173361"/>
                  <a:pt x="388889" y="182037"/>
                </a:cubicBezTo>
                <a:cubicBezTo>
                  <a:pt x="360243" y="205574"/>
                  <a:pt x="340264" y="236775"/>
                  <a:pt x="340264" y="272264"/>
                </a:cubicBezTo>
                <a:cubicBezTo>
                  <a:pt x="340264" y="276041"/>
                  <a:pt x="343329" y="279106"/>
                  <a:pt x="347106" y="279106"/>
                </a:cubicBezTo>
                <a:cubicBezTo>
                  <a:pt x="350883" y="279106"/>
                  <a:pt x="353948" y="276041"/>
                  <a:pt x="353948" y="272264"/>
                </a:cubicBezTo>
                <a:cubicBezTo>
                  <a:pt x="353948" y="237414"/>
                  <a:pt x="376391" y="206213"/>
                  <a:pt x="407227" y="184774"/>
                </a:cubicBezTo>
                <a:cubicBezTo>
                  <a:pt x="408020" y="184391"/>
                  <a:pt x="408732" y="183871"/>
                  <a:pt x="409325" y="183223"/>
                </a:cubicBezTo>
                <a:cubicBezTo>
                  <a:pt x="433483" y="166738"/>
                  <a:pt x="461609" y="157004"/>
                  <a:pt x="490793" y="155033"/>
                </a:cubicBezTo>
                <a:cubicBezTo>
                  <a:pt x="491979" y="162331"/>
                  <a:pt x="495975" y="168882"/>
                  <a:pt x="501923" y="173279"/>
                </a:cubicBezTo>
                <a:cubicBezTo>
                  <a:pt x="508492" y="177704"/>
                  <a:pt x="516383" y="179738"/>
                  <a:pt x="524275" y="179027"/>
                </a:cubicBezTo>
                <a:cubicBezTo>
                  <a:pt x="529840" y="228656"/>
                  <a:pt x="514422" y="285127"/>
                  <a:pt x="485684" y="318609"/>
                </a:cubicBezTo>
                <a:cubicBezTo>
                  <a:pt x="473086" y="335094"/>
                  <a:pt x="453936" y="345275"/>
                  <a:pt x="433227" y="346525"/>
                </a:cubicBezTo>
                <a:cubicBezTo>
                  <a:pt x="429450" y="346525"/>
                  <a:pt x="426385" y="349590"/>
                  <a:pt x="426385" y="353367"/>
                </a:cubicBezTo>
                <a:cubicBezTo>
                  <a:pt x="426385" y="357144"/>
                  <a:pt x="429450" y="360210"/>
                  <a:pt x="433227" y="360210"/>
                </a:cubicBezTo>
                <a:cubicBezTo>
                  <a:pt x="457987" y="359197"/>
                  <a:pt x="481023" y="347228"/>
                  <a:pt x="496085" y="327549"/>
                </a:cubicBezTo>
                <a:cubicBezTo>
                  <a:pt x="513847" y="305754"/>
                  <a:pt x="526337" y="280155"/>
                  <a:pt x="532577" y="252741"/>
                </a:cubicBezTo>
                <a:cubicBezTo>
                  <a:pt x="556205" y="275822"/>
                  <a:pt x="567518" y="301092"/>
                  <a:pt x="565876" y="327823"/>
                </a:cubicBezTo>
                <a:cubicBezTo>
                  <a:pt x="562044" y="391684"/>
                  <a:pt x="488148" y="444689"/>
                  <a:pt x="487418" y="445145"/>
                </a:cubicBezTo>
                <a:lnTo>
                  <a:pt x="486688" y="445875"/>
                </a:lnTo>
                <a:lnTo>
                  <a:pt x="282971" y="445875"/>
                </a:lnTo>
                <a:cubicBezTo>
                  <a:pt x="295197" y="435392"/>
                  <a:pt x="302366" y="420194"/>
                  <a:pt x="302677" y="404091"/>
                </a:cubicBezTo>
                <a:cubicBezTo>
                  <a:pt x="302677" y="360210"/>
                  <a:pt x="254416" y="342602"/>
                  <a:pt x="224949" y="339592"/>
                </a:cubicBezTo>
                <a:cubicBezTo>
                  <a:pt x="231244" y="318152"/>
                  <a:pt x="246753" y="261499"/>
                  <a:pt x="242556" y="232031"/>
                </a:cubicBezTo>
                <a:cubicBezTo>
                  <a:pt x="242216" y="229650"/>
                  <a:pt x="240661" y="227607"/>
                  <a:pt x="238451" y="226649"/>
                </a:cubicBezTo>
                <a:cubicBezTo>
                  <a:pt x="236207" y="225764"/>
                  <a:pt x="233665" y="226065"/>
                  <a:pt x="231700" y="227470"/>
                </a:cubicBezTo>
                <a:cubicBezTo>
                  <a:pt x="228507" y="229933"/>
                  <a:pt x="152968" y="286952"/>
                  <a:pt x="144392" y="353550"/>
                </a:cubicBezTo>
                <a:cubicBezTo>
                  <a:pt x="144348" y="353915"/>
                  <a:pt x="144348" y="354280"/>
                  <a:pt x="144392" y="354644"/>
                </a:cubicBezTo>
                <a:cubicBezTo>
                  <a:pt x="144392" y="356652"/>
                  <a:pt x="146673" y="400260"/>
                  <a:pt x="199131" y="446878"/>
                </a:cubicBezTo>
                <a:lnTo>
                  <a:pt x="119213" y="446878"/>
                </a:lnTo>
                <a:cubicBezTo>
                  <a:pt x="111094" y="443594"/>
                  <a:pt x="59184" y="420969"/>
                  <a:pt x="73142" y="360483"/>
                </a:cubicBezTo>
                <a:close/>
                <a:moveTo>
                  <a:pt x="219566" y="446787"/>
                </a:moveTo>
                <a:cubicBezTo>
                  <a:pt x="163551" y="402814"/>
                  <a:pt x="158077" y="359389"/>
                  <a:pt x="157621" y="354553"/>
                </a:cubicBezTo>
                <a:cubicBezTo>
                  <a:pt x="164007" y="307935"/>
                  <a:pt x="208619" y="264600"/>
                  <a:pt x="229237" y="246811"/>
                </a:cubicBezTo>
                <a:cubicBezTo>
                  <a:pt x="228051" y="283303"/>
                  <a:pt x="209166" y="342967"/>
                  <a:pt x="208983" y="343697"/>
                </a:cubicBezTo>
                <a:cubicBezTo>
                  <a:pt x="208933" y="344025"/>
                  <a:pt x="208933" y="344372"/>
                  <a:pt x="208983" y="344700"/>
                </a:cubicBezTo>
                <a:cubicBezTo>
                  <a:pt x="208941" y="345038"/>
                  <a:pt x="208941" y="345366"/>
                  <a:pt x="208983" y="345704"/>
                </a:cubicBezTo>
                <a:lnTo>
                  <a:pt x="208983" y="345704"/>
                </a:lnTo>
                <a:cubicBezTo>
                  <a:pt x="208941" y="346160"/>
                  <a:pt x="208941" y="346616"/>
                  <a:pt x="208983" y="347072"/>
                </a:cubicBezTo>
                <a:cubicBezTo>
                  <a:pt x="208983" y="347529"/>
                  <a:pt x="208983" y="347894"/>
                  <a:pt x="208983" y="348259"/>
                </a:cubicBezTo>
                <a:lnTo>
                  <a:pt x="209713" y="349353"/>
                </a:lnTo>
                <a:cubicBezTo>
                  <a:pt x="209936" y="349727"/>
                  <a:pt x="210212" y="350065"/>
                  <a:pt x="210534" y="350357"/>
                </a:cubicBezTo>
                <a:lnTo>
                  <a:pt x="211538" y="351087"/>
                </a:lnTo>
                <a:lnTo>
                  <a:pt x="212815" y="351725"/>
                </a:lnTo>
                <a:lnTo>
                  <a:pt x="212815" y="351725"/>
                </a:lnTo>
                <a:lnTo>
                  <a:pt x="213819" y="351725"/>
                </a:lnTo>
                <a:lnTo>
                  <a:pt x="214913" y="351725"/>
                </a:lnTo>
                <a:cubicBezTo>
                  <a:pt x="240367" y="351725"/>
                  <a:pt x="287898" y="366870"/>
                  <a:pt x="287898" y="403179"/>
                </a:cubicBezTo>
                <a:cubicBezTo>
                  <a:pt x="287847" y="426789"/>
                  <a:pt x="268720" y="445920"/>
                  <a:pt x="245111" y="445966"/>
                </a:cubicBezTo>
                <a:close/>
                <a:moveTo>
                  <a:pt x="524549" y="509827"/>
                </a:moveTo>
                <a:lnTo>
                  <a:pt x="84728" y="509827"/>
                </a:lnTo>
                <a:cubicBezTo>
                  <a:pt x="42032" y="509827"/>
                  <a:pt x="23148" y="476619"/>
                  <a:pt x="16397" y="460471"/>
                </a:cubicBezTo>
                <a:lnTo>
                  <a:pt x="593245" y="460471"/>
                </a:lnTo>
                <a:cubicBezTo>
                  <a:pt x="586585" y="476528"/>
                  <a:pt x="567609" y="509736"/>
                  <a:pt x="524913" y="509736"/>
                </a:cubicBezTo>
                <a:close/>
              </a:path>
            </a:pathLst>
          </a:cu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endParaRPr lang="en-US"/>
          </a:p>
        </p:txBody>
      </p:sp>
      <p:pic>
        <p:nvPicPr>
          <p:cNvPr id="45" name="Graphic 44" descr="Confused face outline">
            <a:extLst>
              <a:ext uri="{FF2B5EF4-FFF2-40B4-BE49-F238E27FC236}">
                <a16:creationId xmlns:a16="http://schemas.microsoft.com/office/drawing/2014/main" id="{FF486A4B-A3FD-E572-9184-961234022AA2}"/>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8676762" y="1995401"/>
            <a:ext cx="770976" cy="770976"/>
          </a:xfrm>
          <a:prstGeom prst="rect">
            <a:avLst/>
          </a:prstGeom>
        </p:spPr>
      </p:pic>
      <p:grpSp>
        <p:nvGrpSpPr>
          <p:cNvPr id="46" name="Google Shape;476;p6">
            <a:extLst>
              <a:ext uri="{FF2B5EF4-FFF2-40B4-BE49-F238E27FC236}">
                <a16:creationId xmlns:a16="http://schemas.microsoft.com/office/drawing/2014/main" id="{7BF604A7-61BB-5D7C-E930-F14C7B932971}"/>
              </a:ext>
            </a:extLst>
          </p:cNvPr>
          <p:cNvGrpSpPr/>
          <p:nvPr/>
        </p:nvGrpSpPr>
        <p:grpSpPr>
          <a:xfrm>
            <a:off x="10187001" y="1657368"/>
            <a:ext cx="2187333" cy="1587505"/>
            <a:chOff x="8983923" y="2528217"/>
            <a:chExt cx="2153915" cy="1434303"/>
          </a:xfrm>
        </p:grpSpPr>
        <p:grpSp>
          <p:nvGrpSpPr>
            <p:cNvPr id="47" name="Google Shape;477;p6">
              <a:extLst>
                <a:ext uri="{FF2B5EF4-FFF2-40B4-BE49-F238E27FC236}">
                  <a16:creationId xmlns:a16="http://schemas.microsoft.com/office/drawing/2014/main" id="{82B15B84-3D47-DAA0-CC23-FCC4C494F22A}"/>
                </a:ext>
              </a:extLst>
            </p:cNvPr>
            <p:cNvGrpSpPr/>
            <p:nvPr/>
          </p:nvGrpSpPr>
          <p:grpSpPr>
            <a:xfrm>
              <a:off x="8983923" y="2528217"/>
              <a:ext cx="1975910" cy="1434303"/>
              <a:chOff x="8983923" y="2528217"/>
              <a:chExt cx="1975910" cy="1434303"/>
            </a:xfrm>
          </p:grpSpPr>
          <p:sp>
            <p:nvSpPr>
              <p:cNvPr id="49" name="Google Shape;478;p6">
                <a:extLst>
                  <a:ext uri="{FF2B5EF4-FFF2-40B4-BE49-F238E27FC236}">
                    <a16:creationId xmlns:a16="http://schemas.microsoft.com/office/drawing/2014/main" id="{147B0700-2BF8-6ED2-5221-4DAD841BA1A1}"/>
                  </a:ext>
                </a:extLst>
              </p:cNvPr>
              <p:cNvSpPr/>
              <p:nvPr/>
            </p:nvSpPr>
            <p:spPr>
              <a:xfrm rot="10800000" flipH="1">
                <a:off x="8983923" y="2922161"/>
                <a:ext cx="1975909" cy="1040359"/>
              </a:xfrm>
              <a:prstGeom prst="corner">
                <a:avLst>
                  <a:gd name="adj1" fmla="val 19327"/>
                  <a:gd name="adj2" fmla="val 19583"/>
                </a:avLst>
              </a:prstGeom>
              <a:solidFill>
                <a:srgbClr val="F2C4E8"/>
              </a:solidFill>
              <a:ln>
                <a:solidFill>
                  <a:srgbClr val="F2C4E8"/>
                </a:solidFill>
              </a:ln>
            </p:spPr>
            <p:txBody>
              <a:bodyPr spcFirstLastPara="1" wrap="square" lIns="91425" tIns="45700" rIns="91425" bIns="45700" anchor="ctr" anchorCtr="0">
                <a:noAutofit/>
              </a:bodyPr>
              <a:lstStyle/>
              <a:p>
                <a:pPr marL="0" marR="0" lvl="0" indent="0" rtl="0">
                  <a:spcBef>
                    <a:spcPts val="0"/>
                  </a:spcBef>
                  <a:spcAft>
                    <a:spcPts val="0"/>
                  </a:spcAft>
                  <a:buNone/>
                </a:pPr>
                <a:endParaRPr sz="2700" dirty="0">
                  <a:solidFill>
                    <a:srgbClr val="FF7C80"/>
                  </a:solidFill>
                  <a:latin typeface="Calibri"/>
                  <a:ea typeface="Calibri"/>
                  <a:cs typeface="Calibri"/>
                  <a:sym typeface="Calibri"/>
                </a:endParaRPr>
              </a:p>
            </p:txBody>
          </p:sp>
          <p:sp>
            <p:nvSpPr>
              <p:cNvPr id="50" name="Google Shape;479;p6">
                <a:extLst>
                  <a:ext uri="{FF2B5EF4-FFF2-40B4-BE49-F238E27FC236}">
                    <a16:creationId xmlns:a16="http://schemas.microsoft.com/office/drawing/2014/main" id="{8346FD32-CC22-9E18-7FC6-0BB279392237}"/>
                  </a:ext>
                </a:extLst>
              </p:cNvPr>
              <p:cNvSpPr/>
              <p:nvPr/>
            </p:nvSpPr>
            <p:spPr>
              <a:xfrm>
                <a:off x="10634810" y="2528217"/>
                <a:ext cx="325022" cy="307996"/>
              </a:xfrm>
              <a:custGeom>
                <a:avLst/>
                <a:gdLst/>
                <a:ahLst/>
                <a:cxnLst/>
                <a:rect l="l" t="t" r="r" b="b"/>
                <a:pathLst>
                  <a:path w="648072" h="648072" extrusionOk="0">
                    <a:moveTo>
                      <a:pt x="629716" y="0"/>
                    </a:moveTo>
                    <a:lnTo>
                      <a:pt x="648072" y="0"/>
                    </a:lnTo>
                    <a:lnTo>
                      <a:pt x="648072" y="648072"/>
                    </a:lnTo>
                    <a:lnTo>
                      <a:pt x="0" y="648072"/>
                    </a:lnTo>
                    <a:lnTo>
                      <a:pt x="0" y="633586"/>
                    </a:lnTo>
                    <a:cubicBezTo>
                      <a:pt x="347978" y="633586"/>
                      <a:pt x="630070" y="351494"/>
                      <a:pt x="630070" y="3516"/>
                    </a:cubicBezTo>
                    <a:cubicBezTo>
                      <a:pt x="630070" y="2343"/>
                      <a:pt x="630067" y="1170"/>
                      <a:pt x="629716" y="0"/>
                    </a:cubicBezTo>
                    <a:close/>
                  </a:path>
                </a:pathLst>
              </a:custGeom>
              <a:solidFill>
                <a:srgbClr val="F2C4E8"/>
              </a:solidFill>
              <a:ln>
                <a:noFill/>
              </a:ln>
            </p:spPr>
            <p:txBody>
              <a:bodyPr spcFirstLastPara="1" wrap="square" lIns="91425" tIns="45700" rIns="91425" bIns="45700" anchor="ctr" anchorCtr="0">
                <a:noAutofit/>
              </a:bodyPr>
              <a:lstStyle/>
              <a:p>
                <a:pPr marL="0" marR="0" lvl="0" indent="0" rtl="0">
                  <a:spcBef>
                    <a:spcPts val="0"/>
                  </a:spcBef>
                  <a:spcAft>
                    <a:spcPts val="0"/>
                  </a:spcAft>
                  <a:buNone/>
                </a:pPr>
                <a:endParaRPr sz="2700" dirty="0">
                  <a:solidFill>
                    <a:schemeClr val="lt1"/>
                  </a:solidFill>
                  <a:latin typeface="Calibri"/>
                  <a:ea typeface="Calibri"/>
                  <a:cs typeface="Calibri"/>
                  <a:sym typeface="Calibri"/>
                </a:endParaRPr>
              </a:p>
            </p:txBody>
          </p:sp>
        </p:grpSp>
        <p:sp>
          <p:nvSpPr>
            <p:cNvPr id="48" name="Google Shape;480;p6">
              <a:extLst>
                <a:ext uri="{FF2B5EF4-FFF2-40B4-BE49-F238E27FC236}">
                  <a16:creationId xmlns:a16="http://schemas.microsoft.com/office/drawing/2014/main" id="{38424731-E665-496F-BDA7-53A3D1F8D243}"/>
                </a:ext>
              </a:extLst>
            </p:cNvPr>
            <p:cNvSpPr txBox="1"/>
            <p:nvPr/>
          </p:nvSpPr>
          <p:spPr>
            <a:xfrm>
              <a:off x="9161928" y="3320031"/>
              <a:ext cx="1975910" cy="528305"/>
            </a:xfrm>
            <a:prstGeom prst="rect">
              <a:avLst/>
            </a:prstGeom>
            <a:noFill/>
            <a:ln>
              <a:noFill/>
            </a:ln>
          </p:spPr>
          <p:txBody>
            <a:bodyPr spcFirstLastPara="1" wrap="square" lIns="91425" tIns="45700" rIns="91425" bIns="45700" anchor="ctr" anchorCtr="0">
              <a:spAutoFit/>
            </a:bodyPr>
            <a:lstStyle/>
            <a:p>
              <a:pPr marL="0" marR="0" lvl="0" indent="0" rtl="0">
                <a:spcBef>
                  <a:spcPts val="0"/>
                </a:spcBef>
                <a:spcAft>
                  <a:spcPts val="0"/>
                </a:spcAft>
                <a:buNone/>
              </a:pPr>
              <a:r>
                <a:rPr lang="en-US" sz="3200" b="1" dirty="0">
                  <a:solidFill>
                    <a:schemeClr val="lt1"/>
                  </a:solidFill>
                  <a:latin typeface="Twentieth Century"/>
                  <a:ea typeface="Twentieth Century"/>
                  <a:cs typeface="Twentieth Century"/>
                  <a:sym typeface="Twentieth Century"/>
                </a:rPr>
                <a:t> </a:t>
              </a:r>
              <a:r>
                <a:rPr lang="en-US" sz="3200" b="1" dirty="0">
                  <a:solidFill>
                    <a:srgbClr val="87315C"/>
                  </a:solidFill>
                  <a:latin typeface="Twentieth Century"/>
                  <a:ea typeface="Twentieth Century"/>
                  <a:cs typeface="Twentieth Century"/>
                  <a:sym typeface="Twentieth Century"/>
                </a:rPr>
                <a:t>Litter Box</a:t>
              </a:r>
              <a:endParaRPr sz="3200" b="1" dirty="0">
                <a:solidFill>
                  <a:srgbClr val="87315C"/>
                </a:solidFill>
                <a:latin typeface="Twentieth Century"/>
                <a:ea typeface="Twentieth Century"/>
                <a:cs typeface="Twentieth Century"/>
                <a:sym typeface="Twentieth Century"/>
              </a:endParaRPr>
            </a:p>
          </p:txBody>
        </p:sp>
      </p:grpSp>
      <p:sp>
        <p:nvSpPr>
          <p:cNvPr id="52" name="Freeform: Shape 51">
            <a:extLst>
              <a:ext uri="{FF2B5EF4-FFF2-40B4-BE49-F238E27FC236}">
                <a16:creationId xmlns:a16="http://schemas.microsoft.com/office/drawing/2014/main" id="{2CE41DDF-8787-563B-2B38-FC7070427B13}"/>
              </a:ext>
            </a:extLst>
          </p:cNvPr>
          <p:cNvSpPr/>
          <p:nvPr/>
        </p:nvSpPr>
        <p:spPr>
          <a:xfrm>
            <a:off x="10903352" y="1296365"/>
            <a:ext cx="588187" cy="554878"/>
          </a:xfrm>
          <a:custGeom>
            <a:avLst/>
            <a:gdLst>
              <a:gd name="connsiteX0" fmla="*/ 388407 w 416912"/>
              <a:gd name="connsiteY0" fmla="*/ 253939 h 416218"/>
              <a:gd name="connsiteX1" fmla="*/ 360490 w 416912"/>
              <a:gd name="connsiteY1" fmla="*/ 281713 h 416218"/>
              <a:gd name="connsiteX2" fmla="*/ 402724 w 416912"/>
              <a:gd name="connsiteY2" fmla="*/ 296245 h 416218"/>
              <a:gd name="connsiteX3" fmla="*/ 370368 w 416912"/>
              <a:gd name="connsiteY3" fmla="*/ 200825 h 416218"/>
              <a:gd name="connsiteX4" fmla="*/ 307447 w 416912"/>
              <a:gd name="connsiteY4" fmla="*/ 263961 h 416218"/>
              <a:gd name="connsiteX5" fmla="*/ 350039 w 416912"/>
              <a:gd name="connsiteY5" fmla="*/ 278277 h 416218"/>
              <a:gd name="connsiteX6" fmla="*/ 384685 w 416912"/>
              <a:gd name="connsiteY6" fmla="*/ 243774 h 416218"/>
              <a:gd name="connsiteX7" fmla="*/ 66858 w 416912"/>
              <a:gd name="connsiteY7" fmla="*/ 188512 h 416218"/>
              <a:gd name="connsiteX8" fmla="*/ 66858 w 416912"/>
              <a:gd name="connsiteY8" fmla="*/ 341556 h 416218"/>
              <a:gd name="connsiteX9" fmla="*/ 219901 w 416912"/>
              <a:gd name="connsiteY9" fmla="*/ 341556 h 416218"/>
              <a:gd name="connsiteX10" fmla="*/ 65283 w 416912"/>
              <a:gd name="connsiteY10" fmla="*/ 171762 h 416218"/>
              <a:gd name="connsiteX11" fmla="*/ 236652 w 416912"/>
              <a:gd name="connsiteY11" fmla="*/ 343131 h 416218"/>
              <a:gd name="connsiteX12" fmla="*/ 238220 w 416912"/>
              <a:gd name="connsiteY12" fmla="*/ 346918 h 416218"/>
              <a:gd name="connsiteX13" fmla="*/ 232858 w 416912"/>
              <a:gd name="connsiteY13" fmla="*/ 352294 h 416218"/>
              <a:gd name="connsiteX14" fmla="*/ 61489 w 416912"/>
              <a:gd name="connsiteY14" fmla="*/ 352294 h 416218"/>
              <a:gd name="connsiteX15" fmla="*/ 61346 w 416912"/>
              <a:gd name="connsiteY15" fmla="*/ 352294 h 416218"/>
              <a:gd name="connsiteX16" fmla="*/ 56120 w 416912"/>
              <a:gd name="connsiteY16" fmla="*/ 346925 h 416218"/>
              <a:gd name="connsiteX17" fmla="*/ 56120 w 416912"/>
              <a:gd name="connsiteY17" fmla="*/ 175556 h 416218"/>
              <a:gd name="connsiteX18" fmla="*/ 57688 w 416912"/>
              <a:gd name="connsiteY18" fmla="*/ 171769 h 416218"/>
              <a:gd name="connsiteX19" fmla="*/ 65283 w 416912"/>
              <a:gd name="connsiteY19" fmla="*/ 171762 h 416218"/>
              <a:gd name="connsiteX20" fmla="*/ 188005 w 416912"/>
              <a:gd name="connsiteY20" fmla="*/ 105233 h 416218"/>
              <a:gd name="connsiteX21" fmla="*/ 195492 w 416912"/>
              <a:gd name="connsiteY21" fmla="*/ 105334 h 416218"/>
              <a:gd name="connsiteX22" fmla="*/ 304656 w 416912"/>
              <a:gd name="connsiteY22" fmla="*/ 214426 h 416218"/>
              <a:gd name="connsiteX23" fmla="*/ 304656 w 416912"/>
              <a:gd name="connsiteY23" fmla="*/ 222085 h 416218"/>
              <a:gd name="connsiteX24" fmla="*/ 296997 w 416912"/>
              <a:gd name="connsiteY24" fmla="*/ 222085 h 416218"/>
              <a:gd name="connsiteX25" fmla="*/ 187905 w 416912"/>
              <a:gd name="connsiteY25" fmla="*/ 112921 h 416218"/>
              <a:gd name="connsiteX26" fmla="*/ 187905 w 416912"/>
              <a:gd name="connsiteY26" fmla="*/ 105334 h 416218"/>
              <a:gd name="connsiteX27" fmla="*/ 188005 w 416912"/>
              <a:gd name="connsiteY27" fmla="*/ 105233 h 416218"/>
              <a:gd name="connsiteX28" fmla="*/ 219544 w 416912"/>
              <a:gd name="connsiteY28" fmla="*/ 80996 h 416218"/>
              <a:gd name="connsiteX29" fmla="*/ 328708 w 416912"/>
              <a:gd name="connsiteY29" fmla="*/ 190159 h 416218"/>
              <a:gd name="connsiteX30" fmla="*/ 328708 w 416912"/>
              <a:gd name="connsiteY30" fmla="*/ 197747 h 416218"/>
              <a:gd name="connsiteX31" fmla="*/ 321120 w 416912"/>
              <a:gd name="connsiteY31" fmla="*/ 197747 h 416218"/>
              <a:gd name="connsiteX32" fmla="*/ 211957 w 416912"/>
              <a:gd name="connsiteY32" fmla="*/ 88583 h 416218"/>
              <a:gd name="connsiteX33" fmla="*/ 211957 w 416912"/>
              <a:gd name="connsiteY33" fmla="*/ 81260 h 416218"/>
              <a:gd name="connsiteX34" fmla="*/ 219544 w 416912"/>
              <a:gd name="connsiteY34" fmla="*/ 80996 h 416218"/>
              <a:gd name="connsiteX35" fmla="*/ 10737 w 416912"/>
              <a:gd name="connsiteY35" fmla="*/ 49929 h 416218"/>
              <a:gd name="connsiteX36" fmla="*/ 10737 w 416912"/>
              <a:gd name="connsiteY36" fmla="*/ 405337 h 416218"/>
              <a:gd name="connsiteX37" fmla="*/ 56121 w 416912"/>
              <a:gd name="connsiteY37" fmla="*/ 405337 h 416218"/>
              <a:gd name="connsiteX38" fmla="*/ 56121 w 416912"/>
              <a:gd name="connsiteY38" fmla="*/ 380211 h 416218"/>
              <a:gd name="connsiteX39" fmla="*/ 61489 w 416912"/>
              <a:gd name="connsiteY39" fmla="*/ 374843 h 416218"/>
              <a:gd name="connsiteX40" fmla="*/ 66858 w 416912"/>
              <a:gd name="connsiteY40" fmla="*/ 380211 h 416218"/>
              <a:gd name="connsiteX41" fmla="*/ 66858 w 416912"/>
              <a:gd name="connsiteY41" fmla="*/ 405337 h 416218"/>
              <a:gd name="connsiteX42" fmla="*/ 115964 w 416912"/>
              <a:gd name="connsiteY42" fmla="*/ 405337 h 416218"/>
              <a:gd name="connsiteX43" fmla="*/ 115964 w 416912"/>
              <a:gd name="connsiteY43" fmla="*/ 380211 h 416218"/>
              <a:gd name="connsiteX44" fmla="*/ 121332 w 416912"/>
              <a:gd name="connsiteY44" fmla="*/ 374843 h 416218"/>
              <a:gd name="connsiteX45" fmla="*/ 126701 w 416912"/>
              <a:gd name="connsiteY45" fmla="*/ 380211 h 416218"/>
              <a:gd name="connsiteX46" fmla="*/ 126701 w 416912"/>
              <a:gd name="connsiteY46" fmla="*/ 405337 h 416218"/>
              <a:gd name="connsiteX47" fmla="*/ 175878 w 416912"/>
              <a:gd name="connsiteY47" fmla="*/ 405337 h 416218"/>
              <a:gd name="connsiteX48" fmla="*/ 175878 w 416912"/>
              <a:gd name="connsiteY48" fmla="*/ 380211 h 416218"/>
              <a:gd name="connsiteX49" fmla="*/ 181247 w 416912"/>
              <a:gd name="connsiteY49" fmla="*/ 374843 h 416218"/>
              <a:gd name="connsiteX50" fmla="*/ 186616 w 416912"/>
              <a:gd name="connsiteY50" fmla="*/ 380211 h 416218"/>
              <a:gd name="connsiteX51" fmla="*/ 186616 w 416912"/>
              <a:gd name="connsiteY51" fmla="*/ 405337 h 416218"/>
              <a:gd name="connsiteX52" fmla="*/ 235722 w 416912"/>
              <a:gd name="connsiteY52" fmla="*/ 405337 h 416218"/>
              <a:gd name="connsiteX53" fmla="*/ 235722 w 416912"/>
              <a:gd name="connsiteY53" fmla="*/ 380211 h 416218"/>
              <a:gd name="connsiteX54" fmla="*/ 241090 w 416912"/>
              <a:gd name="connsiteY54" fmla="*/ 374843 h 416218"/>
              <a:gd name="connsiteX55" fmla="*/ 246459 w 416912"/>
              <a:gd name="connsiteY55" fmla="*/ 380211 h 416218"/>
              <a:gd name="connsiteX56" fmla="*/ 246459 w 416912"/>
              <a:gd name="connsiteY56" fmla="*/ 405337 h 416218"/>
              <a:gd name="connsiteX57" fmla="*/ 295636 w 416912"/>
              <a:gd name="connsiteY57" fmla="*/ 405337 h 416218"/>
              <a:gd name="connsiteX58" fmla="*/ 295636 w 416912"/>
              <a:gd name="connsiteY58" fmla="*/ 380211 h 416218"/>
              <a:gd name="connsiteX59" fmla="*/ 301005 w 416912"/>
              <a:gd name="connsiteY59" fmla="*/ 374843 h 416218"/>
              <a:gd name="connsiteX60" fmla="*/ 306374 w 416912"/>
              <a:gd name="connsiteY60" fmla="*/ 380211 h 416218"/>
              <a:gd name="connsiteX61" fmla="*/ 306374 w 416912"/>
              <a:gd name="connsiteY61" fmla="*/ 405337 h 416218"/>
              <a:gd name="connsiteX62" fmla="*/ 366360 w 416912"/>
              <a:gd name="connsiteY62" fmla="*/ 405480 h 416218"/>
              <a:gd name="connsiteX63" fmla="*/ 218899 w 416912"/>
              <a:gd name="connsiteY63" fmla="*/ 45061 h 416218"/>
              <a:gd name="connsiteX64" fmla="*/ 151683 w 416912"/>
              <a:gd name="connsiteY64" fmla="*/ 112277 h 416218"/>
              <a:gd name="connsiteX65" fmla="*/ 297712 w 416912"/>
              <a:gd name="connsiteY65" fmla="*/ 258306 h 416218"/>
              <a:gd name="connsiteX66" fmla="*/ 365000 w 416912"/>
              <a:gd name="connsiteY66" fmla="*/ 191090 h 416218"/>
              <a:gd name="connsiteX67" fmla="*/ 9162 w 416912"/>
              <a:gd name="connsiteY67" fmla="*/ 33107 h 416218"/>
              <a:gd name="connsiteX68" fmla="*/ 383110 w 416912"/>
              <a:gd name="connsiteY68" fmla="*/ 407055 h 416218"/>
              <a:gd name="connsiteX69" fmla="*/ 384678 w 416912"/>
              <a:gd name="connsiteY69" fmla="*/ 410842 h 416218"/>
              <a:gd name="connsiteX70" fmla="*/ 379317 w 416912"/>
              <a:gd name="connsiteY70" fmla="*/ 416218 h 416218"/>
              <a:gd name="connsiteX71" fmla="*/ 5368 w 416912"/>
              <a:gd name="connsiteY71" fmla="*/ 416218 h 416218"/>
              <a:gd name="connsiteX72" fmla="*/ 0 w 416912"/>
              <a:gd name="connsiteY72" fmla="*/ 410849 h 416218"/>
              <a:gd name="connsiteX73" fmla="*/ 0 w 416912"/>
              <a:gd name="connsiteY73" fmla="*/ 36901 h 416218"/>
              <a:gd name="connsiteX74" fmla="*/ 1567 w 416912"/>
              <a:gd name="connsiteY74" fmla="*/ 33114 h 416218"/>
              <a:gd name="connsiteX75" fmla="*/ 9162 w 416912"/>
              <a:gd name="connsiteY75" fmla="*/ 33107 h 416218"/>
              <a:gd name="connsiteX76" fmla="*/ 169865 w 416912"/>
              <a:gd name="connsiteY76" fmla="*/ 10429 h 416218"/>
              <a:gd name="connsiteX77" fmla="*/ 145026 w 416912"/>
              <a:gd name="connsiteY77" fmla="*/ 20651 h 416218"/>
              <a:gd name="connsiteX78" fmla="*/ 127846 w 416912"/>
              <a:gd name="connsiteY78" fmla="*/ 37903 h 416218"/>
              <a:gd name="connsiteX79" fmla="*/ 127846 w 416912"/>
              <a:gd name="connsiteY79" fmla="*/ 88297 h 416218"/>
              <a:gd name="connsiteX80" fmla="*/ 144095 w 416912"/>
              <a:gd name="connsiteY80" fmla="*/ 104546 h 416218"/>
              <a:gd name="connsiteX81" fmla="*/ 211312 w 416912"/>
              <a:gd name="connsiteY81" fmla="*/ 37258 h 416218"/>
              <a:gd name="connsiteX82" fmla="*/ 194704 w 416912"/>
              <a:gd name="connsiteY82" fmla="*/ 20651 h 416218"/>
              <a:gd name="connsiteX83" fmla="*/ 169865 w 416912"/>
              <a:gd name="connsiteY83" fmla="*/ 10429 h 416218"/>
              <a:gd name="connsiteX84" fmla="*/ 169937 w 416912"/>
              <a:gd name="connsiteY84" fmla="*/ 0 h 416218"/>
              <a:gd name="connsiteX85" fmla="*/ 202364 w 416912"/>
              <a:gd name="connsiteY85" fmla="*/ 13421 h 416218"/>
              <a:gd name="connsiteX86" fmla="*/ 222765 w 416912"/>
              <a:gd name="connsiteY86" fmla="*/ 33464 h 416218"/>
              <a:gd name="connsiteX87" fmla="*/ 376596 w 416912"/>
              <a:gd name="connsiteY87" fmla="*/ 187439 h 416218"/>
              <a:gd name="connsiteX88" fmla="*/ 377169 w 416912"/>
              <a:gd name="connsiteY88" fmla="*/ 188369 h 416218"/>
              <a:gd name="connsiteX89" fmla="*/ 377741 w 416912"/>
              <a:gd name="connsiteY89" fmla="*/ 189228 h 416218"/>
              <a:gd name="connsiteX90" fmla="*/ 416682 w 416912"/>
              <a:gd name="connsiteY90" fmla="*/ 303045 h 416218"/>
              <a:gd name="connsiteX91" fmla="*/ 415108 w 416912"/>
              <a:gd name="connsiteY91" fmla="*/ 308485 h 416218"/>
              <a:gd name="connsiteX92" fmla="*/ 411314 w 416912"/>
              <a:gd name="connsiteY92" fmla="*/ 310060 h 416218"/>
              <a:gd name="connsiteX93" fmla="*/ 409596 w 416912"/>
              <a:gd name="connsiteY93" fmla="*/ 310060 h 416218"/>
              <a:gd name="connsiteX94" fmla="*/ 295779 w 416912"/>
              <a:gd name="connsiteY94" fmla="*/ 271047 h 416218"/>
              <a:gd name="connsiteX95" fmla="*/ 294920 w 416912"/>
              <a:gd name="connsiteY95" fmla="*/ 270546 h 416218"/>
              <a:gd name="connsiteX96" fmla="*/ 293989 w 416912"/>
              <a:gd name="connsiteY96" fmla="*/ 269902 h 416218"/>
              <a:gd name="connsiteX97" fmla="*/ 140373 w 416912"/>
              <a:gd name="connsiteY97" fmla="*/ 116286 h 416218"/>
              <a:gd name="connsiteX98" fmla="*/ 120330 w 416912"/>
              <a:gd name="connsiteY98" fmla="*/ 96243 h 416218"/>
              <a:gd name="connsiteX99" fmla="*/ 120330 w 416912"/>
              <a:gd name="connsiteY99" fmla="*/ 30673 h 416218"/>
              <a:gd name="connsiteX100" fmla="*/ 137510 w 416912"/>
              <a:gd name="connsiteY100" fmla="*/ 13421 h 416218"/>
              <a:gd name="connsiteX101" fmla="*/ 169937 w 416912"/>
              <a:gd name="connsiteY101" fmla="*/ 0 h 4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416912" h="416218">
                <a:moveTo>
                  <a:pt x="388407" y="253939"/>
                </a:moveTo>
                <a:cubicBezTo>
                  <a:pt x="374112" y="256259"/>
                  <a:pt x="362881" y="267425"/>
                  <a:pt x="360490" y="281713"/>
                </a:cubicBezTo>
                <a:lnTo>
                  <a:pt x="402724" y="296245"/>
                </a:lnTo>
                <a:close/>
                <a:moveTo>
                  <a:pt x="370368" y="200825"/>
                </a:moveTo>
                <a:lnTo>
                  <a:pt x="307447" y="263961"/>
                </a:lnTo>
                <a:lnTo>
                  <a:pt x="350039" y="278277"/>
                </a:lnTo>
                <a:cubicBezTo>
                  <a:pt x="353589" y="260847"/>
                  <a:pt x="367240" y="247254"/>
                  <a:pt x="384685" y="243774"/>
                </a:cubicBezTo>
                <a:close/>
                <a:moveTo>
                  <a:pt x="66858" y="188512"/>
                </a:moveTo>
                <a:lnTo>
                  <a:pt x="66858" y="341556"/>
                </a:lnTo>
                <a:lnTo>
                  <a:pt x="219901" y="341556"/>
                </a:lnTo>
                <a:close/>
                <a:moveTo>
                  <a:pt x="65283" y="171762"/>
                </a:moveTo>
                <a:lnTo>
                  <a:pt x="236652" y="343131"/>
                </a:lnTo>
                <a:cubicBezTo>
                  <a:pt x="237654" y="344140"/>
                  <a:pt x="238220" y="345500"/>
                  <a:pt x="238220" y="346918"/>
                </a:cubicBezTo>
                <a:cubicBezTo>
                  <a:pt x="238227" y="349889"/>
                  <a:pt x="235822" y="352294"/>
                  <a:pt x="232858" y="352294"/>
                </a:cubicBezTo>
                <a:lnTo>
                  <a:pt x="61489" y="352294"/>
                </a:lnTo>
                <a:cubicBezTo>
                  <a:pt x="61439" y="352294"/>
                  <a:pt x="61396" y="352294"/>
                  <a:pt x="61346" y="352294"/>
                </a:cubicBezTo>
                <a:cubicBezTo>
                  <a:pt x="58418" y="352251"/>
                  <a:pt x="56077" y="349853"/>
                  <a:pt x="56120" y="346925"/>
                </a:cubicBezTo>
                <a:lnTo>
                  <a:pt x="56120" y="175556"/>
                </a:lnTo>
                <a:cubicBezTo>
                  <a:pt x="56120" y="174131"/>
                  <a:pt x="56686" y="172771"/>
                  <a:pt x="57688" y="171769"/>
                </a:cubicBezTo>
                <a:cubicBezTo>
                  <a:pt x="59785" y="169672"/>
                  <a:pt x="63186" y="169665"/>
                  <a:pt x="65283" y="171762"/>
                </a:cubicBezTo>
                <a:close/>
                <a:moveTo>
                  <a:pt x="188005" y="105233"/>
                </a:moveTo>
                <a:cubicBezTo>
                  <a:pt x="190095" y="103193"/>
                  <a:pt x="193452" y="103236"/>
                  <a:pt x="195492" y="105334"/>
                </a:cubicBezTo>
                <a:lnTo>
                  <a:pt x="304656" y="214426"/>
                </a:lnTo>
                <a:cubicBezTo>
                  <a:pt x="306718" y="216559"/>
                  <a:pt x="306718" y="219952"/>
                  <a:pt x="304656" y="222085"/>
                </a:cubicBezTo>
                <a:cubicBezTo>
                  <a:pt x="302494" y="224075"/>
                  <a:pt x="299158" y="224075"/>
                  <a:pt x="296997" y="222085"/>
                </a:cubicBezTo>
                <a:lnTo>
                  <a:pt x="187905" y="112921"/>
                </a:lnTo>
                <a:cubicBezTo>
                  <a:pt x="185814" y="110824"/>
                  <a:pt x="185814" y="107431"/>
                  <a:pt x="187905" y="105334"/>
                </a:cubicBezTo>
                <a:cubicBezTo>
                  <a:pt x="187940" y="105298"/>
                  <a:pt x="187969" y="105269"/>
                  <a:pt x="188005" y="105233"/>
                </a:cubicBezTo>
                <a:close/>
                <a:moveTo>
                  <a:pt x="219544" y="80996"/>
                </a:moveTo>
                <a:lnTo>
                  <a:pt x="328708" y="190159"/>
                </a:lnTo>
                <a:cubicBezTo>
                  <a:pt x="330798" y="192256"/>
                  <a:pt x="330798" y="195649"/>
                  <a:pt x="328708" y="197747"/>
                </a:cubicBezTo>
                <a:cubicBezTo>
                  <a:pt x="326611" y="199837"/>
                  <a:pt x="323218" y="199837"/>
                  <a:pt x="321120" y="197747"/>
                </a:cubicBezTo>
                <a:lnTo>
                  <a:pt x="211957" y="88583"/>
                </a:lnTo>
                <a:cubicBezTo>
                  <a:pt x="210038" y="86522"/>
                  <a:pt x="210038" y="83322"/>
                  <a:pt x="211957" y="81260"/>
                </a:cubicBezTo>
                <a:cubicBezTo>
                  <a:pt x="213975" y="79092"/>
                  <a:pt x="217375" y="78977"/>
                  <a:pt x="219544" y="80996"/>
                </a:cubicBezTo>
                <a:close/>
                <a:moveTo>
                  <a:pt x="10737" y="49929"/>
                </a:moveTo>
                <a:lnTo>
                  <a:pt x="10737" y="405337"/>
                </a:lnTo>
                <a:lnTo>
                  <a:pt x="56121" y="405337"/>
                </a:lnTo>
                <a:lnTo>
                  <a:pt x="56121" y="380211"/>
                </a:lnTo>
                <a:cubicBezTo>
                  <a:pt x="56121" y="377248"/>
                  <a:pt x="58526" y="374843"/>
                  <a:pt x="61489" y="374843"/>
                </a:cubicBezTo>
                <a:cubicBezTo>
                  <a:pt x="64453" y="374843"/>
                  <a:pt x="66858" y="377248"/>
                  <a:pt x="66858" y="380211"/>
                </a:cubicBezTo>
                <a:lnTo>
                  <a:pt x="66858" y="405337"/>
                </a:lnTo>
                <a:lnTo>
                  <a:pt x="115964" y="405337"/>
                </a:lnTo>
                <a:lnTo>
                  <a:pt x="115964" y="380211"/>
                </a:lnTo>
                <a:cubicBezTo>
                  <a:pt x="115964" y="377248"/>
                  <a:pt x="118369" y="374843"/>
                  <a:pt x="121332" y="374843"/>
                </a:cubicBezTo>
                <a:cubicBezTo>
                  <a:pt x="124296" y="374843"/>
                  <a:pt x="126701" y="377248"/>
                  <a:pt x="126701" y="380211"/>
                </a:cubicBezTo>
                <a:lnTo>
                  <a:pt x="126701" y="405337"/>
                </a:lnTo>
                <a:lnTo>
                  <a:pt x="175878" y="405337"/>
                </a:lnTo>
                <a:lnTo>
                  <a:pt x="175878" y="380211"/>
                </a:lnTo>
                <a:cubicBezTo>
                  <a:pt x="175878" y="377248"/>
                  <a:pt x="178284" y="374843"/>
                  <a:pt x="181247" y="374843"/>
                </a:cubicBezTo>
                <a:cubicBezTo>
                  <a:pt x="184211" y="374843"/>
                  <a:pt x="186616" y="377248"/>
                  <a:pt x="186616" y="380211"/>
                </a:cubicBezTo>
                <a:lnTo>
                  <a:pt x="186616" y="405337"/>
                </a:lnTo>
                <a:lnTo>
                  <a:pt x="235722" y="405337"/>
                </a:lnTo>
                <a:lnTo>
                  <a:pt x="235722" y="380211"/>
                </a:lnTo>
                <a:cubicBezTo>
                  <a:pt x="235722" y="377248"/>
                  <a:pt x="238127" y="374843"/>
                  <a:pt x="241090" y="374843"/>
                </a:cubicBezTo>
                <a:cubicBezTo>
                  <a:pt x="244054" y="374843"/>
                  <a:pt x="246459" y="377248"/>
                  <a:pt x="246459" y="380211"/>
                </a:cubicBezTo>
                <a:lnTo>
                  <a:pt x="246459" y="405337"/>
                </a:lnTo>
                <a:lnTo>
                  <a:pt x="295636" y="405337"/>
                </a:lnTo>
                <a:lnTo>
                  <a:pt x="295636" y="380211"/>
                </a:lnTo>
                <a:cubicBezTo>
                  <a:pt x="295636" y="377248"/>
                  <a:pt x="298042" y="374843"/>
                  <a:pt x="301005" y="374843"/>
                </a:cubicBezTo>
                <a:cubicBezTo>
                  <a:pt x="303969" y="374843"/>
                  <a:pt x="306374" y="377248"/>
                  <a:pt x="306374" y="380211"/>
                </a:cubicBezTo>
                <a:lnTo>
                  <a:pt x="306374" y="405337"/>
                </a:lnTo>
                <a:lnTo>
                  <a:pt x="366360" y="405480"/>
                </a:lnTo>
                <a:close/>
                <a:moveTo>
                  <a:pt x="218899" y="45061"/>
                </a:moveTo>
                <a:lnTo>
                  <a:pt x="151683" y="112277"/>
                </a:lnTo>
                <a:lnTo>
                  <a:pt x="297712" y="258306"/>
                </a:lnTo>
                <a:lnTo>
                  <a:pt x="365000" y="191090"/>
                </a:lnTo>
                <a:close/>
                <a:moveTo>
                  <a:pt x="9162" y="33107"/>
                </a:moveTo>
                <a:lnTo>
                  <a:pt x="383110" y="407055"/>
                </a:lnTo>
                <a:cubicBezTo>
                  <a:pt x="384113" y="408057"/>
                  <a:pt x="384678" y="409424"/>
                  <a:pt x="384678" y="410842"/>
                </a:cubicBezTo>
                <a:cubicBezTo>
                  <a:pt x="384685" y="413813"/>
                  <a:pt x="382280" y="416218"/>
                  <a:pt x="379317" y="416218"/>
                </a:cubicBezTo>
                <a:lnTo>
                  <a:pt x="5368" y="416218"/>
                </a:lnTo>
                <a:cubicBezTo>
                  <a:pt x="2419" y="416182"/>
                  <a:pt x="35" y="413798"/>
                  <a:pt x="0" y="410849"/>
                </a:cubicBezTo>
                <a:lnTo>
                  <a:pt x="0" y="36901"/>
                </a:lnTo>
                <a:cubicBezTo>
                  <a:pt x="0" y="35476"/>
                  <a:pt x="565" y="34116"/>
                  <a:pt x="1567" y="33114"/>
                </a:cubicBezTo>
                <a:cubicBezTo>
                  <a:pt x="3665" y="31017"/>
                  <a:pt x="7065" y="31010"/>
                  <a:pt x="9162" y="33107"/>
                </a:cubicBezTo>
                <a:close/>
                <a:moveTo>
                  <a:pt x="169865" y="10429"/>
                </a:moveTo>
                <a:cubicBezTo>
                  <a:pt x="160885" y="10429"/>
                  <a:pt x="151905" y="13836"/>
                  <a:pt x="145026" y="20651"/>
                </a:cubicBezTo>
                <a:lnTo>
                  <a:pt x="127846" y="37903"/>
                </a:lnTo>
                <a:cubicBezTo>
                  <a:pt x="114016" y="51854"/>
                  <a:pt x="114016" y="74345"/>
                  <a:pt x="127846" y="88297"/>
                </a:cubicBezTo>
                <a:lnTo>
                  <a:pt x="144095" y="104546"/>
                </a:lnTo>
                <a:lnTo>
                  <a:pt x="211312" y="37258"/>
                </a:lnTo>
                <a:lnTo>
                  <a:pt x="194704" y="20651"/>
                </a:lnTo>
                <a:cubicBezTo>
                  <a:pt x="187825" y="13836"/>
                  <a:pt x="178845" y="10429"/>
                  <a:pt x="169865" y="10429"/>
                </a:cubicBezTo>
                <a:close/>
                <a:moveTo>
                  <a:pt x="169937" y="0"/>
                </a:moveTo>
                <a:cubicBezTo>
                  <a:pt x="181671" y="0"/>
                  <a:pt x="193406" y="4473"/>
                  <a:pt x="202364" y="13421"/>
                </a:cubicBezTo>
                <a:lnTo>
                  <a:pt x="222765" y="33464"/>
                </a:lnTo>
                <a:lnTo>
                  <a:pt x="376596" y="187439"/>
                </a:lnTo>
                <a:lnTo>
                  <a:pt x="377169" y="188369"/>
                </a:lnTo>
                <a:lnTo>
                  <a:pt x="377741" y="189228"/>
                </a:lnTo>
                <a:lnTo>
                  <a:pt x="416682" y="303045"/>
                </a:lnTo>
                <a:cubicBezTo>
                  <a:pt x="417291" y="305013"/>
                  <a:pt x="416668" y="307147"/>
                  <a:pt x="415108" y="308485"/>
                </a:cubicBezTo>
                <a:cubicBezTo>
                  <a:pt x="414098" y="309495"/>
                  <a:pt x="412738" y="310060"/>
                  <a:pt x="411314" y="310060"/>
                </a:cubicBezTo>
                <a:cubicBezTo>
                  <a:pt x="410748" y="310160"/>
                  <a:pt x="410161" y="310160"/>
                  <a:pt x="409596" y="310060"/>
                </a:cubicBezTo>
                <a:lnTo>
                  <a:pt x="295779" y="271047"/>
                </a:lnTo>
                <a:cubicBezTo>
                  <a:pt x="295464" y="270933"/>
                  <a:pt x="295171" y="270768"/>
                  <a:pt x="294920" y="270546"/>
                </a:cubicBezTo>
                <a:cubicBezTo>
                  <a:pt x="294584" y="270375"/>
                  <a:pt x="294269" y="270160"/>
                  <a:pt x="293989" y="269902"/>
                </a:cubicBezTo>
                <a:lnTo>
                  <a:pt x="140373" y="116286"/>
                </a:lnTo>
                <a:lnTo>
                  <a:pt x="120330" y="96243"/>
                </a:lnTo>
                <a:cubicBezTo>
                  <a:pt x="102234" y="78132"/>
                  <a:pt x="102234" y="48783"/>
                  <a:pt x="120330" y="30673"/>
                </a:cubicBezTo>
                <a:lnTo>
                  <a:pt x="137510" y="13421"/>
                </a:lnTo>
                <a:cubicBezTo>
                  <a:pt x="146469" y="4473"/>
                  <a:pt x="158203" y="0"/>
                  <a:pt x="169937" y="0"/>
                </a:cubicBezTo>
                <a:close/>
              </a:path>
            </a:pathLst>
          </a:custGeom>
          <a:ln/>
        </p:spPr>
        <p:style>
          <a:lnRef idx="2">
            <a:schemeClr val="dk1"/>
          </a:lnRef>
          <a:fillRef idx="1">
            <a:schemeClr val="lt1"/>
          </a:fillRef>
          <a:effectRef idx="0">
            <a:schemeClr val="dk1"/>
          </a:effectRef>
          <a:fontRef idx="minor">
            <a:schemeClr val="dk1"/>
          </a:fontRef>
        </p:style>
        <p:txBody>
          <a:bodyPr wrap="square" rtlCol="0" anchor="ctr">
            <a:noAutofit/>
          </a:bodyPr>
          <a:lstStyle/>
          <a:p>
            <a:endParaRPr lang="en-US"/>
          </a:p>
        </p:txBody>
      </p:sp>
      <p:grpSp>
        <p:nvGrpSpPr>
          <p:cNvPr id="53" name="Google Shape;95;p1">
            <a:extLst>
              <a:ext uri="{FF2B5EF4-FFF2-40B4-BE49-F238E27FC236}">
                <a16:creationId xmlns:a16="http://schemas.microsoft.com/office/drawing/2014/main" id="{8E3E4CFD-7872-ADEC-7D58-E7271D5BC811}"/>
              </a:ext>
            </a:extLst>
          </p:cNvPr>
          <p:cNvGrpSpPr/>
          <p:nvPr/>
        </p:nvGrpSpPr>
        <p:grpSpPr>
          <a:xfrm>
            <a:off x="838742" y="5207925"/>
            <a:ext cx="696687" cy="696687"/>
            <a:chOff x="-833177" y="3497879"/>
            <a:chExt cx="696687" cy="696687"/>
          </a:xfrm>
        </p:grpSpPr>
        <p:sp>
          <p:nvSpPr>
            <p:cNvPr id="54" name="Google Shape;96;p1">
              <a:extLst>
                <a:ext uri="{FF2B5EF4-FFF2-40B4-BE49-F238E27FC236}">
                  <a16:creationId xmlns:a16="http://schemas.microsoft.com/office/drawing/2014/main" id="{73993EE1-A9AB-DCF2-CC17-22147D41A4D7}"/>
                </a:ext>
              </a:extLst>
            </p:cNvPr>
            <p:cNvSpPr/>
            <p:nvPr/>
          </p:nvSpPr>
          <p:spPr>
            <a:xfrm>
              <a:off x="-833177" y="3497879"/>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55" name="Google Shape;97;p1">
              <a:extLst>
                <a:ext uri="{FF2B5EF4-FFF2-40B4-BE49-F238E27FC236}">
                  <a16:creationId xmlns:a16="http://schemas.microsoft.com/office/drawing/2014/main" id="{65B45D2B-B41A-5B79-4141-91C8A1C67F8B}"/>
                </a:ext>
              </a:extLst>
            </p:cNvPr>
            <p:cNvPicPr preferRelativeResize="0"/>
            <p:nvPr/>
          </p:nvPicPr>
          <p:blipFill rotWithShape="1">
            <a:blip r:embed="rId20">
              <a:alphaModFix/>
            </a:blip>
            <a:srcRect/>
            <a:stretch/>
          </p:blipFill>
          <p:spPr>
            <a:xfrm>
              <a:off x="-719857" y="3592129"/>
              <a:ext cx="438627" cy="438627"/>
            </a:xfrm>
            <a:prstGeom prst="rect">
              <a:avLst/>
            </a:prstGeom>
            <a:noFill/>
            <a:ln>
              <a:noFill/>
            </a:ln>
          </p:spPr>
        </p:pic>
      </p:grpSp>
      <p:grpSp>
        <p:nvGrpSpPr>
          <p:cNvPr id="56" name="Google Shape;98;p1">
            <a:extLst>
              <a:ext uri="{FF2B5EF4-FFF2-40B4-BE49-F238E27FC236}">
                <a16:creationId xmlns:a16="http://schemas.microsoft.com/office/drawing/2014/main" id="{FDD55294-B194-540C-FFE4-7DA3294D0E3B}"/>
              </a:ext>
            </a:extLst>
          </p:cNvPr>
          <p:cNvGrpSpPr/>
          <p:nvPr/>
        </p:nvGrpSpPr>
        <p:grpSpPr>
          <a:xfrm>
            <a:off x="-783726" y="6008645"/>
            <a:ext cx="696687" cy="696687"/>
            <a:chOff x="-833177" y="5157745"/>
            <a:chExt cx="696687" cy="696687"/>
          </a:xfrm>
        </p:grpSpPr>
        <p:sp>
          <p:nvSpPr>
            <p:cNvPr id="57" name="Google Shape;99;p1">
              <a:extLst>
                <a:ext uri="{FF2B5EF4-FFF2-40B4-BE49-F238E27FC236}">
                  <a16:creationId xmlns:a16="http://schemas.microsoft.com/office/drawing/2014/main" id="{0A591D90-A95B-58C2-7DE6-29C2386F2432}"/>
                </a:ext>
              </a:extLst>
            </p:cNvPr>
            <p:cNvSpPr/>
            <p:nvPr/>
          </p:nvSpPr>
          <p:spPr>
            <a:xfrm>
              <a:off x="-833177" y="5157745"/>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58" name="Google Shape;100;p1">
              <a:extLst>
                <a:ext uri="{FF2B5EF4-FFF2-40B4-BE49-F238E27FC236}">
                  <a16:creationId xmlns:a16="http://schemas.microsoft.com/office/drawing/2014/main" id="{EF09726D-BC4D-6716-3B9F-362DA94746F6}"/>
                </a:ext>
              </a:extLst>
            </p:cNvPr>
            <p:cNvPicPr preferRelativeResize="0"/>
            <p:nvPr/>
          </p:nvPicPr>
          <p:blipFill rotWithShape="1">
            <a:blip r:embed="rId21">
              <a:alphaModFix/>
            </a:blip>
            <a:srcRect/>
            <a:stretch/>
          </p:blipFill>
          <p:spPr>
            <a:xfrm>
              <a:off x="-719857" y="5251443"/>
              <a:ext cx="479259" cy="479259"/>
            </a:xfrm>
            <a:prstGeom prst="rect">
              <a:avLst/>
            </a:prstGeom>
            <a:noFill/>
            <a:ln>
              <a:noFill/>
            </a:ln>
          </p:spPr>
        </p:pic>
      </p:grpSp>
      <p:pic>
        <p:nvPicPr>
          <p:cNvPr id="60" name="Google Shape;117;p1">
            <a:hlinkClick r:id="rId22" action="ppaction://hlinksldjump"/>
            <a:extLst>
              <a:ext uri="{FF2B5EF4-FFF2-40B4-BE49-F238E27FC236}">
                <a16:creationId xmlns:a16="http://schemas.microsoft.com/office/drawing/2014/main" id="{A047A69F-D1E2-7821-F421-BBB7D69DB9E7}"/>
              </a:ext>
            </a:extLst>
          </p:cNvPr>
          <p:cNvPicPr preferRelativeResize="0"/>
          <p:nvPr/>
        </p:nvPicPr>
        <p:blipFill rotWithShape="1">
          <a:blip r:embed="rId23">
            <a:alphaModFix/>
          </a:blip>
          <a:srcRect/>
          <a:stretch/>
        </p:blipFill>
        <p:spPr>
          <a:xfrm>
            <a:off x="381345" y="6102343"/>
            <a:ext cx="479259" cy="479259"/>
          </a:xfrm>
          <a:prstGeom prst="rect">
            <a:avLst/>
          </a:prstGeom>
          <a:noFill/>
          <a:ln>
            <a:noFill/>
          </a:ln>
        </p:spPr>
      </p:pic>
      <p:sp>
        <p:nvSpPr>
          <p:cNvPr id="61" name="Google Shape;653;p8">
            <a:extLst>
              <a:ext uri="{FF2B5EF4-FFF2-40B4-BE49-F238E27FC236}">
                <a16:creationId xmlns:a16="http://schemas.microsoft.com/office/drawing/2014/main" id="{2DC7713A-5253-DDA4-8A34-817AE5D113AE}"/>
              </a:ext>
            </a:extLst>
          </p:cNvPr>
          <p:cNvSpPr/>
          <p:nvPr/>
        </p:nvSpPr>
        <p:spPr>
          <a:xfrm rot="8201235">
            <a:off x="460906" y="4593244"/>
            <a:ext cx="339510" cy="444771"/>
          </a:xfrm>
          <a:custGeom>
            <a:avLst/>
            <a:gdLst/>
            <a:ahLst/>
            <a:cxnLst/>
            <a:rect l="l" t="t" r="r" b="b"/>
            <a:pathLst>
              <a:path w="4285801" h="4725490" extrusionOk="0">
                <a:moveTo>
                  <a:pt x="1428251" y="4622752"/>
                </a:moveTo>
                <a:cubicBezTo>
                  <a:pt x="1313180" y="4505074"/>
                  <a:pt x="1240588" y="4345285"/>
                  <a:pt x="1235771" y="4167715"/>
                </a:cubicBezTo>
                <a:cubicBezTo>
                  <a:pt x="1227835" y="3875156"/>
                  <a:pt x="1406218" y="3620819"/>
                  <a:pt x="1664050" y="3520754"/>
                </a:cubicBezTo>
                <a:lnTo>
                  <a:pt x="1635892" y="2482688"/>
                </a:lnTo>
                <a:lnTo>
                  <a:pt x="1044642" y="2469039"/>
                </a:lnTo>
                <a:lnTo>
                  <a:pt x="1044642" y="2667331"/>
                </a:lnTo>
                <a:cubicBezTo>
                  <a:pt x="1044642" y="2727000"/>
                  <a:pt x="996271" y="2775371"/>
                  <a:pt x="936601" y="2775372"/>
                </a:cubicBezTo>
                <a:lnTo>
                  <a:pt x="657382" y="2775371"/>
                </a:lnTo>
                <a:cubicBezTo>
                  <a:pt x="637755" y="2823613"/>
                  <a:pt x="630101" y="2874237"/>
                  <a:pt x="622448" y="2945800"/>
                </a:cubicBezTo>
                <a:lnTo>
                  <a:pt x="252030" y="2945800"/>
                </a:lnTo>
                <a:cubicBezTo>
                  <a:pt x="256275" y="2883407"/>
                  <a:pt x="252593" y="2828938"/>
                  <a:pt x="235967" y="2775370"/>
                </a:cubicBezTo>
                <a:lnTo>
                  <a:pt x="7267" y="2775370"/>
                </a:lnTo>
                <a:cubicBezTo>
                  <a:pt x="1003" y="2679903"/>
                  <a:pt x="-1109" y="2594661"/>
                  <a:pt x="535" y="2514852"/>
                </a:cubicBezTo>
                <a:cubicBezTo>
                  <a:pt x="5466" y="2275424"/>
                  <a:pt x="44187" y="2084887"/>
                  <a:pt x="105917" y="1813823"/>
                </a:cubicBezTo>
                <a:cubicBezTo>
                  <a:pt x="258635" y="1288584"/>
                  <a:pt x="488046" y="911620"/>
                  <a:pt x="870837" y="570445"/>
                </a:cubicBezTo>
                <a:cubicBezTo>
                  <a:pt x="674179" y="1284154"/>
                  <a:pt x="622718" y="1497188"/>
                  <a:pt x="741752" y="1669956"/>
                </a:cubicBezTo>
                <a:cubicBezTo>
                  <a:pt x="882751" y="1699943"/>
                  <a:pt x="788174" y="1674807"/>
                  <a:pt x="936601" y="1710419"/>
                </a:cubicBezTo>
                <a:cubicBezTo>
                  <a:pt x="1001384" y="1730870"/>
                  <a:pt x="1044642" y="1758791"/>
                  <a:pt x="1044642" y="1818460"/>
                </a:cubicBezTo>
                <a:lnTo>
                  <a:pt x="1044642" y="1970448"/>
                </a:lnTo>
                <a:lnTo>
                  <a:pt x="1621635" y="1957128"/>
                </a:lnTo>
                <a:lnTo>
                  <a:pt x="1601569" y="1217379"/>
                </a:lnTo>
                <a:cubicBezTo>
                  <a:pt x="1338692" y="1131438"/>
                  <a:pt x="1146783" y="887145"/>
                  <a:pt x="1138847" y="594588"/>
                </a:cubicBezTo>
                <a:cubicBezTo>
                  <a:pt x="1132425" y="357828"/>
                  <a:pt x="1248029" y="146099"/>
                  <a:pt x="1428910" y="20243"/>
                </a:cubicBezTo>
                <a:lnTo>
                  <a:pt x="1447318" y="698863"/>
                </a:lnTo>
                <a:lnTo>
                  <a:pt x="2193594" y="678620"/>
                </a:lnTo>
                <a:lnTo>
                  <a:pt x="2175185" y="0"/>
                </a:lnTo>
                <a:cubicBezTo>
                  <a:pt x="2362624" y="115865"/>
                  <a:pt x="2489536" y="321015"/>
                  <a:pt x="2495958" y="557775"/>
                </a:cubicBezTo>
                <a:cubicBezTo>
                  <a:pt x="2503894" y="850332"/>
                  <a:pt x="2325511" y="1104670"/>
                  <a:pt x="2067679" y="1204735"/>
                </a:cubicBezTo>
                <a:lnTo>
                  <a:pt x="2087796" y="1946367"/>
                </a:lnTo>
                <a:lnTo>
                  <a:pt x="4285801" y="1895627"/>
                </a:lnTo>
                <a:lnTo>
                  <a:pt x="4285801" y="2543859"/>
                </a:lnTo>
                <a:lnTo>
                  <a:pt x="2102637" y="2493462"/>
                </a:lnTo>
                <a:lnTo>
                  <a:pt x="2130160" y="3508110"/>
                </a:lnTo>
                <a:cubicBezTo>
                  <a:pt x="2393037" y="3594051"/>
                  <a:pt x="2584946" y="3838344"/>
                  <a:pt x="2592882" y="4130902"/>
                </a:cubicBezTo>
                <a:cubicBezTo>
                  <a:pt x="2599304" y="4367662"/>
                  <a:pt x="2483700" y="4579391"/>
                  <a:pt x="2302820" y="4705247"/>
                </a:cubicBezTo>
                <a:lnTo>
                  <a:pt x="2284411" y="4026626"/>
                </a:lnTo>
                <a:lnTo>
                  <a:pt x="1538135" y="4046869"/>
                </a:lnTo>
                <a:lnTo>
                  <a:pt x="1556544" y="4725490"/>
                </a:lnTo>
                <a:cubicBezTo>
                  <a:pt x="1509684" y="4696524"/>
                  <a:pt x="1466607" y="4661977"/>
                  <a:pt x="1428251" y="4622752"/>
                </a:cubicBezTo>
                <a:close/>
                <a:moveTo>
                  <a:pt x="44807" y="3562389"/>
                </a:moveTo>
                <a:cubicBezTo>
                  <a:pt x="25255" y="3542837"/>
                  <a:pt x="13162" y="3515827"/>
                  <a:pt x="13162" y="3485992"/>
                </a:cubicBezTo>
                <a:lnTo>
                  <a:pt x="13162" y="3053842"/>
                </a:lnTo>
                <a:cubicBezTo>
                  <a:pt x="13162" y="2994173"/>
                  <a:pt x="61534" y="2945801"/>
                  <a:pt x="121203" y="2945801"/>
                </a:cubicBezTo>
                <a:lnTo>
                  <a:pt x="757287" y="2945801"/>
                </a:lnTo>
                <a:cubicBezTo>
                  <a:pt x="816956" y="2945801"/>
                  <a:pt x="865328" y="2994173"/>
                  <a:pt x="865328" y="3053842"/>
                </a:cubicBezTo>
                <a:lnTo>
                  <a:pt x="865328" y="3485992"/>
                </a:lnTo>
                <a:cubicBezTo>
                  <a:pt x="865328" y="3545662"/>
                  <a:pt x="816956" y="3594033"/>
                  <a:pt x="757287" y="3594033"/>
                </a:cubicBezTo>
                <a:lnTo>
                  <a:pt x="121203" y="3594033"/>
                </a:lnTo>
                <a:cubicBezTo>
                  <a:pt x="91368" y="3594033"/>
                  <a:pt x="64358" y="3581940"/>
                  <a:pt x="44807" y="3562389"/>
                </a:cubicBezTo>
                <a:close/>
              </a:path>
            </a:pathLst>
          </a:custGeom>
          <a:solidFill>
            <a:schemeClr val="tx2">
              <a:lumMod val="5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a:solidFill>
                <a:schemeClr val="lt1"/>
              </a:solidFill>
              <a:latin typeface="Calibri"/>
              <a:ea typeface="Calibri"/>
              <a:cs typeface="Calibri"/>
              <a:sym typeface="Calibri"/>
            </a:endParaRPr>
          </a:p>
        </p:txBody>
      </p:sp>
      <p:sp>
        <p:nvSpPr>
          <p:cNvPr id="62" name="Oval 61">
            <a:extLst>
              <a:ext uri="{FF2B5EF4-FFF2-40B4-BE49-F238E27FC236}">
                <a16:creationId xmlns:a16="http://schemas.microsoft.com/office/drawing/2014/main" id="{8E0BC312-1907-8AF9-2759-1119D509D330}"/>
              </a:ext>
            </a:extLst>
          </p:cNvPr>
          <p:cNvSpPr/>
          <p:nvPr/>
        </p:nvSpPr>
        <p:spPr>
          <a:xfrm>
            <a:off x="-817032" y="4364571"/>
            <a:ext cx="694944" cy="694944"/>
          </a:xfrm>
          <a:prstGeom prst="ellipse">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63" name="Google Shape;653;p8">
            <a:extLst>
              <a:ext uri="{FF2B5EF4-FFF2-40B4-BE49-F238E27FC236}">
                <a16:creationId xmlns:a16="http://schemas.microsoft.com/office/drawing/2014/main" id="{C8048154-B2A7-D59C-2D2C-44C0D001E843}"/>
              </a:ext>
            </a:extLst>
          </p:cNvPr>
          <p:cNvSpPr/>
          <p:nvPr/>
        </p:nvSpPr>
        <p:spPr>
          <a:xfrm rot="8201235">
            <a:off x="-661867" y="4512962"/>
            <a:ext cx="339510" cy="444771"/>
          </a:xfrm>
          <a:custGeom>
            <a:avLst/>
            <a:gdLst/>
            <a:ahLst/>
            <a:cxnLst/>
            <a:rect l="l" t="t" r="r" b="b"/>
            <a:pathLst>
              <a:path w="4285801" h="4725490" extrusionOk="0">
                <a:moveTo>
                  <a:pt x="1428251" y="4622752"/>
                </a:moveTo>
                <a:cubicBezTo>
                  <a:pt x="1313180" y="4505074"/>
                  <a:pt x="1240588" y="4345285"/>
                  <a:pt x="1235771" y="4167715"/>
                </a:cubicBezTo>
                <a:cubicBezTo>
                  <a:pt x="1227835" y="3875156"/>
                  <a:pt x="1406218" y="3620819"/>
                  <a:pt x="1664050" y="3520754"/>
                </a:cubicBezTo>
                <a:lnTo>
                  <a:pt x="1635892" y="2482688"/>
                </a:lnTo>
                <a:lnTo>
                  <a:pt x="1044642" y="2469039"/>
                </a:lnTo>
                <a:lnTo>
                  <a:pt x="1044642" y="2667331"/>
                </a:lnTo>
                <a:cubicBezTo>
                  <a:pt x="1044642" y="2727000"/>
                  <a:pt x="996271" y="2775371"/>
                  <a:pt x="936601" y="2775372"/>
                </a:cubicBezTo>
                <a:lnTo>
                  <a:pt x="657382" y="2775371"/>
                </a:lnTo>
                <a:cubicBezTo>
                  <a:pt x="637755" y="2823613"/>
                  <a:pt x="630101" y="2874237"/>
                  <a:pt x="622448" y="2945800"/>
                </a:cubicBezTo>
                <a:lnTo>
                  <a:pt x="252030" y="2945800"/>
                </a:lnTo>
                <a:cubicBezTo>
                  <a:pt x="256275" y="2883407"/>
                  <a:pt x="252593" y="2828938"/>
                  <a:pt x="235967" y="2775370"/>
                </a:cubicBezTo>
                <a:lnTo>
                  <a:pt x="7267" y="2775370"/>
                </a:lnTo>
                <a:cubicBezTo>
                  <a:pt x="1003" y="2679903"/>
                  <a:pt x="-1109" y="2594661"/>
                  <a:pt x="535" y="2514852"/>
                </a:cubicBezTo>
                <a:cubicBezTo>
                  <a:pt x="5466" y="2275424"/>
                  <a:pt x="44187" y="2084887"/>
                  <a:pt x="105917" y="1813823"/>
                </a:cubicBezTo>
                <a:cubicBezTo>
                  <a:pt x="258635" y="1288584"/>
                  <a:pt x="488046" y="911620"/>
                  <a:pt x="870837" y="570445"/>
                </a:cubicBezTo>
                <a:cubicBezTo>
                  <a:pt x="674179" y="1284154"/>
                  <a:pt x="622718" y="1497188"/>
                  <a:pt x="741752" y="1669956"/>
                </a:cubicBezTo>
                <a:cubicBezTo>
                  <a:pt x="882751" y="1699943"/>
                  <a:pt x="788174" y="1674807"/>
                  <a:pt x="936601" y="1710419"/>
                </a:cubicBezTo>
                <a:cubicBezTo>
                  <a:pt x="1001384" y="1730870"/>
                  <a:pt x="1044642" y="1758791"/>
                  <a:pt x="1044642" y="1818460"/>
                </a:cubicBezTo>
                <a:lnTo>
                  <a:pt x="1044642" y="1970448"/>
                </a:lnTo>
                <a:lnTo>
                  <a:pt x="1621635" y="1957128"/>
                </a:lnTo>
                <a:lnTo>
                  <a:pt x="1601569" y="1217379"/>
                </a:lnTo>
                <a:cubicBezTo>
                  <a:pt x="1338692" y="1131438"/>
                  <a:pt x="1146783" y="887145"/>
                  <a:pt x="1138847" y="594588"/>
                </a:cubicBezTo>
                <a:cubicBezTo>
                  <a:pt x="1132425" y="357828"/>
                  <a:pt x="1248029" y="146099"/>
                  <a:pt x="1428910" y="20243"/>
                </a:cubicBezTo>
                <a:lnTo>
                  <a:pt x="1447318" y="698863"/>
                </a:lnTo>
                <a:lnTo>
                  <a:pt x="2193594" y="678620"/>
                </a:lnTo>
                <a:lnTo>
                  <a:pt x="2175185" y="0"/>
                </a:lnTo>
                <a:cubicBezTo>
                  <a:pt x="2362624" y="115865"/>
                  <a:pt x="2489536" y="321015"/>
                  <a:pt x="2495958" y="557775"/>
                </a:cubicBezTo>
                <a:cubicBezTo>
                  <a:pt x="2503894" y="850332"/>
                  <a:pt x="2325511" y="1104670"/>
                  <a:pt x="2067679" y="1204735"/>
                </a:cubicBezTo>
                <a:lnTo>
                  <a:pt x="2087796" y="1946367"/>
                </a:lnTo>
                <a:lnTo>
                  <a:pt x="4285801" y="1895627"/>
                </a:lnTo>
                <a:lnTo>
                  <a:pt x="4285801" y="2543859"/>
                </a:lnTo>
                <a:lnTo>
                  <a:pt x="2102637" y="2493462"/>
                </a:lnTo>
                <a:lnTo>
                  <a:pt x="2130160" y="3508110"/>
                </a:lnTo>
                <a:cubicBezTo>
                  <a:pt x="2393037" y="3594051"/>
                  <a:pt x="2584946" y="3838344"/>
                  <a:pt x="2592882" y="4130902"/>
                </a:cubicBezTo>
                <a:cubicBezTo>
                  <a:pt x="2599304" y="4367662"/>
                  <a:pt x="2483700" y="4579391"/>
                  <a:pt x="2302820" y="4705247"/>
                </a:cubicBezTo>
                <a:lnTo>
                  <a:pt x="2284411" y="4026626"/>
                </a:lnTo>
                <a:lnTo>
                  <a:pt x="1538135" y="4046869"/>
                </a:lnTo>
                <a:lnTo>
                  <a:pt x="1556544" y="4725490"/>
                </a:lnTo>
                <a:cubicBezTo>
                  <a:pt x="1509684" y="4696524"/>
                  <a:pt x="1466607" y="4661977"/>
                  <a:pt x="1428251" y="4622752"/>
                </a:cubicBezTo>
                <a:close/>
                <a:moveTo>
                  <a:pt x="44807" y="3562389"/>
                </a:moveTo>
                <a:cubicBezTo>
                  <a:pt x="25255" y="3542837"/>
                  <a:pt x="13162" y="3515827"/>
                  <a:pt x="13162" y="3485992"/>
                </a:cubicBezTo>
                <a:lnTo>
                  <a:pt x="13162" y="3053842"/>
                </a:lnTo>
                <a:cubicBezTo>
                  <a:pt x="13162" y="2994173"/>
                  <a:pt x="61534" y="2945801"/>
                  <a:pt x="121203" y="2945801"/>
                </a:cubicBezTo>
                <a:lnTo>
                  <a:pt x="757287" y="2945801"/>
                </a:lnTo>
                <a:cubicBezTo>
                  <a:pt x="816956" y="2945801"/>
                  <a:pt x="865328" y="2994173"/>
                  <a:pt x="865328" y="3053842"/>
                </a:cubicBezTo>
                <a:lnTo>
                  <a:pt x="865328" y="3485992"/>
                </a:lnTo>
                <a:cubicBezTo>
                  <a:pt x="865328" y="3545662"/>
                  <a:pt x="816956" y="3594033"/>
                  <a:pt x="757287" y="3594033"/>
                </a:cubicBezTo>
                <a:lnTo>
                  <a:pt x="121203" y="3594033"/>
                </a:lnTo>
                <a:cubicBezTo>
                  <a:pt x="91368" y="3594033"/>
                  <a:pt x="64358" y="3581940"/>
                  <a:pt x="44807" y="3562389"/>
                </a:cubicBezTo>
                <a:close/>
              </a:path>
            </a:pathLst>
          </a:custGeom>
          <a:solidFill>
            <a:schemeClr val="tx2">
              <a:lumMod val="1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p:tgtEl>
                                          <p:spTgt spid="9"/>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p:tgtEl>
                                          <p:spTgt spid="13"/>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p:tgtEl>
                                          <p:spTgt spid="20"/>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500"/>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Shape 564"/>
        <p:cNvGrpSpPr/>
        <p:nvPr/>
      </p:nvGrpSpPr>
      <p:grpSpPr>
        <a:xfrm>
          <a:off x="0" y="0"/>
          <a:ext cx="0" cy="0"/>
          <a:chOff x="0" y="0"/>
          <a:chExt cx="0" cy="0"/>
        </a:xfrm>
      </p:grpSpPr>
      <p:grpSp>
        <p:nvGrpSpPr>
          <p:cNvPr id="565" name="Google Shape;565;p8"/>
          <p:cNvGrpSpPr/>
          <p:nvPr/>
        </p:nvGrpSpPr>
        <p:grpSpPr>
          <a:xfrm>
            <a:off x="-799438" y="1839329"/>
            <a:ext cx="696687" cy="696687"/>
            <a:chOff x="-833177" y="1008080"/>
            <a:chExt cx="696687" cy="696687"/>
          </a:xfrm>
        </p:grpSpPr>
        <p:sp>
          <p:nvSpPr>
            <p:cNvPr id="566" name="Google Shape;566;p8"/>
            <p:cNvSpPr/>
            <p:nvPr/>
          </p:nvSpPr>
          <p:spPr>
            <a:xfrm>
              <a:off x="-833177" y="1008080"/>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567" name="Google Shape;567;p8"/>
            <p:cNvPicPr preferRelativeResize="0"/>
            <p:nvPr/>
          </p:nvPicPr>
          <p:blipFill rotWithShape="1">
            <a:blip r:embed="rId3">
              <a:alphaModFix/>
            </a:blip>
            <a:srcRect/>
            <a:stretch/>
          </p:blipFill>
          <p:spPr>
            <a:xfrm flipH="1">
              <a:off x="-755167" y="1064268"/>
              <a:ext cx="524640" cy="524640"/>
            </a:xfrm>
            <a:prstGeom prst="rect">
              <a:avLst/>
            </a:prstGeom>
            <a:noFill/>
            <a:ln>
              <a:noFill/>
            </a:ln>
          </p:spPr>
        </p:pic>
      </p:grpSp>
      <p:grpSp>
        <p:nvGrpSpPr>
          <p:cNvPr id="577" name="Google Shape;577;p8"/>
          <p:cNvGrpSpPr/>
          <p:nvPr/>
        </p:nvGrpSpPr>
        <p:grpSpPr>
          <a:xfrm>
            <a:off x="-778724" y="2732455"/>
            <a:ext cx="696687" cy="696687"/>
            <a:chOff x="-833177" y="1838013"/>
            <a:chExt cx="696687" cy="696687"/>
          </a:xfrm>
        </p:grpSpPr>
        <p:sp>
          <p:nvSpPr>
            <p:cNvPr id="578" name="Google Shape;578;p8"/>
            <p:cNvSpPr/>
            <p:nvPr/>
          </p:nvSpPr>
          <p:spPr>
            <a:xfrm>
              <a:off x="-833177" y="1838013"/>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579" name="Google Shape;579;p8"/>
            <p:cNvPicPr preferRelativeResize="0"/>
            <p:nvPr/>
          </p:nvPicPr>
          <p:blipFill rotWithShape="1">
            <a:blip r:embed="rId4">
              <a:alphaModFix/>
            </a:blip>
            <a:srcRect/>
            <a:stretch/>
          </p:blipFill>
          <p:spPr>
            <a:xfrm>
              <a:off x="-694619" y="1910894"/>
              <a:ext cx="454021" cy="454021"/>
            </a:xfrm>
            <a:prstGeom prst="rect">
              <a:avLst/>
            </a:prstGeom>
            <a:noFill/>
            <a:ln>
              <a:noFill/>
            </a:ln>
          </p:spPr>
        </p:pic>
      </p:grpSp>
      <p:grpSp>
        <p:nvGrpSpPr>
          <p:cNvPr id="580" name="Google Shape;580;p8"/>
          <p:cNvGrpSpPr/>
          <p:nvPr/>
        </p:nvGrpSpPr>
        <p:grpSpPr>
          <a:xfrm>
            <a:off x="-812757" y="3585796"/>
            <a:ext cx="696687" cy="696687"/>
            <a:chOff x="-833177" y="2667946"/>
            <a:chExt cx="696687" cy="696687"/>
          </a:xfrm>
        </p:grpSpPr>
        <p:sp>
          <p:nvSpPr>
            <p:cNvPr id="581" name="Google Shape;581;p8"/>
            <p:cNvSpPr/>
            <p:nvPr/>
          </p:nvSpPr>
          <p:spPr>
            <a:xfrm>
              <a:off x="-833177" y="2667946"/>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582" name="Google Shape;582;p8"/>
            <p:cNvPicPr preferRelativeResize="0"/>
            <p:nvPr/>
          </p:nvPicPr>
          <p:blipFill rotWithShape="1">
            <a:blip r:embed="rId5">
              <a:alphaModFix/>
            </a:blip>
            <a:srcRect/>
            <a:stretch/>
          </p:blipFill>
          <p:spPr>
            <a:xfrm rot="10800000" flipH="1">
              <a:off x="-694619" y="2818490"/>
              <a:ext cx="413389" cy="413389"/>
            </a:xfrm>
            <a:prstGeom prst="rect">
              <a:avLst/>
            </a:prstGeom>
            <a:noFill/>
            <a:ln>
              <a:noFill/>
            </a:ln>
          </p:spPr>
        </p:pic>
      </p:grpSp>
      <p:grpSp>
        <p:nvGrpSpPr>
          <p:cNvPr id="583" name="Google Shape;583;p8"/>
          <p:cNvGrpSpPr/>
          <p:nvPr/>
        </p:nvGrpSpPr>
        <p:grpSpPr>
          <a:xfrm>
            <a:off x="-780586" y="1095670"/>
            <a:ext cx="696687" cy="696687"/>
            <a:chOff x="-830037" y="5987680"/>
            <a:chExt cx="696687" cy="696687"/>
          </a:xfrm>
        </p:grpSpPr>
        <p:sp>
          <p:nvSpPr>
            <p:cNvPr id="584" name="Google Shape;584;p8"/>
            <p:cNvSpPr/>
            <p:nvPr/>
          </p:nvSpPr>
          <p:spPr>
            <a:xfrm>
              <a:off x="-830037" y="5987680"/>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585" name="Google Shape;585;p8"/>
            <p:cNvPicPr preferRelativeResize="0"/>
            <p:nvPr/>
          </p:nvPicPr>
          <p:blipFill rotWithShape="1">
            <a:blip r:embed="rId6">
              <a:alphaModFix/>
            </a:blip>
            <a:srcRect/>
            <a:stretch/>
          </p:blipFill>
          <p:spPr>
            <a:xfrm>
              <a:off x="-699382" y="6079009"/>
              <a:ext cx="438018" cy="438018"/>
            </a:xfrm>
            <a:prstGeom prst="rect">
              <a:avLst/>
            </a:prstGeom>
            <a:noFill/>
            <a:ln>
              <a:noFill/>
            </a:ln>
          </p:spPr>
        </p:pic>
      </p:grpSp>
      <p:grpSp>
        <p:nvGrpSpPr>
          <p:cNvPr id="586" name="Google Shape;586;p8"/>
          <p:cNvGrpSpPr/>
          <p:nvPr/>
        </p:nvGrpSpPr>
        <p:grpSpPr>
          <a:xfrm>
            <a:off x="-833177" y="178147"/>
            <a:ext cx="696687" cy="696687"/>
            <a:chOff x="-833177" y="178147"/>
            <a:chExt cx="696687" cy="696687"/>
          </a:xfrm>
        </p:grpSpPr>
        <p:sp>
          <p:nvSpPr>
            <p:cNvPr id="587" name="Google Shape;587;p8"/>
            <p:cNvSpPr/>
            <p:nvPr/>
          </p:nvSpPr>
          <p:spPr>
            <a:xfrm>
              <a:off x="-833177" y="178147"/>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588" name="Google Shape;588;p8"/>
            <p:cNvPicPr preferRelativeResize="0"/>
            <p:nvPr/>
          </p:nvPicPr>
          <p:blipFill rotWithShape="1">
            <a:blip r:embed="rId7">
              <a:alphaModFix/>
            </a:blip>
            <a:srcRect/>
            <a:stretch/>
          </p:blipFill>
          <p:spPr>
            <a:xfrm>
              <a:off x="-765238" y="264133"/>
              <a:ext cx="524640" cy="524640"/>
            </a:xfrm>
            <a:prstGeom prst="rect">
              <a:avLst/>
            </a:prstGeom>
            <a:noFill/>
            <a:ln>
              <a:noFill/>
            </a:ln>
          </p:spPr>
        </p:pic>
      </p:grpSp>
      <p:pic>
        <p:nvPicPr>
          <p:cNvPr id="589" name="Google Shape;589;p8">
            <a:hlinkClick r:id="rId8" action="ppaction://hlinksldjump"/>
          </p:cNvPr>
          <p:cNvPicPr preferRelativeResize="0"/>
          <p:nvPr/>
        </p:nvPicPr>
        <p:blipFill rotWithShape="1">
          <a:blip r:embed="rId9">
            <a:alphaModFix/>
          </a:blip>
          <a:srcRect/>
          <a:stretch/>
        </p:blipFill>
        <p:spPr>
          <a:xfrm>
            <a:off x="192661" y="6102343"/>
            <a:ext cx="479259" cy="479259"/>
          </a:xfrm>
          <a:prstGeom prst="rect">
            <a:avLst/>
          </a:prstGeom>
          <a:noFill/>
          <a:ln>
            <a:noFill/>
          </a:ln>
        </p:spPr>
      </p:pic>
      <p:sp>
        <p:nvSpPr>
          <p:cNvPr id="590" name="Google Shape;590;p8"/>
          <p:cNvSpPr/>
          <p:nvPr/>
        </p:nvSpPr>
        <p:spPr>
          <a:xfrm rot="10800000">
            <a:off x="1" y="-6564456"/>
            <a:ext cx="1241946" cy="25831799"/>
          </a:xfrm>
          <a:custGeom>
            <a:avLst/>
            <a:gdLst/>
            <a:ahLst/>
            <a:cxnLst/>
            <a:rect l="l" t="t" r="r" b="b"/>
            <a:pathLst>
              <a:path w="1241946" h="25831800" extrusionOk="0">
                <a:moveTo>
                  <a:pt x="6988" y="13614400"/>
                </a:moveTo>
                <a:cubicBezTo>
                  <a:pt x="7891" y="13264994"/>
                  <a:pt x="528124" y="13279344"/>
                  <a:pt x="520871" y="12912258"/>
                </a:cubicBezTo>
                <a:cubicBezTo>
                  <a:pt x="513618" y="12545172"/>
                  <a:pt x="7891" y="12562261"/>
                  <a:pt x="6988" y="12217400"/>
                </a:cubicBezTo>
                <a:cubicBezTo>
                  <a:pt x="6085" y="11872539"/>
                  <a:pt x="6085" y="13963806"/>
                  <a:pt x="6988" y="13614400"/>
                </a:cubicBezTo>
                <a:close/>
                <a:moveTo>
                  <a:pt x="0" y="25831800"/>
                </a:moveTo>
                <a:lnTo>
                  <a:pt x="0" y="0"/>
                </a:lnTo>
                <a:lnTo>
                  <a:pt x="1241946" y="0"/>
                </a:lnTo>
                <a:lnTo>
                  <a:pt x="1241946" y="25831800"/>
                </a:lnTo>
                <a:lnTo>
                  <a:pt x="0" y="25831800"/>
                </a:lnTo>
                <a:close/>
              </a:path>
            </a:pathLst>
          </a:custGeom>
          <a:solidFill>
            <a:schemeClr val="accent2">
              <a:lumMod val="60000"/>
              <a:lumOff val="40000"/>
            </a:schemeClr>
          </a:solidFill>
          <a:ln>
            <a:solidFill>
              <a:srgbClr val="993366"/>
            </a:solid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592" name="Google Shape;592;p8">
            <a:hlinkClick r:id="rId10" action="ppaction://hlinksldjump"/>
          </p:cNvPr>
          <p:cNvPicPr preferRelativeResize="0"/>
          <p:nvPr/>
        </p:nvPicPr>
        <p:blipFill rotWithShape="1">
          <a:blip r:embed="rId11">
            <a:alphaModFix/>
          </a:blip>
          <a:srcRect/>
          <a:stretch/>
        </p:blipFill>
        <p:spPr>
          <a:xfrm rot="10800000" flipH="1">
            <a:off x="412678" y="3736340"/>
            <a:ext cx="413389" cy="413389"/>
          </a:xfrm>
          <a:prstGeom prst="rect">
            <a:avLst/>
          </a:prstGeom>
          <a:noFill/>
          <a:ln>
            <a:noFill/>
          </a:ln>
        </p:spPr>
      </p:pic>
      <p:pic>
        <p:nvPicPr>
          <p:cNvPr id="593" name="Google Shape;593;p8">
            <a:hlinkClick r:id="rId12" action="ppaction://hlinksldjump"/>
          </p:cNvPr>
          <p:cNvPicPr preferRelativeResize="0"/>
          <p:nvPr/>
        </p:nvPicPr>
        <p:blipFill rotWithShape="1">
          <a:blip r:embed="rId13">
            <a:alphaModFix/>
          </a:blip>
          <a:srcRect/>
          <a:stretch/>
        </p:blipFill>
        <p:spPr>
          <a:xfrm>
            <a:off x="431968" y="2758878"/>
            <a:ext cx="454021" cy="454021"/>
          </a:xfrm>
          <a:prstGeom prst="rect">
            <a:avLst/>
          </a:prstGeom>
          <a:noFill/>
          <a:ln>
            <a:noFill/>
          </a:ln>
        </p:spPr>
      </p:pic>
      <p:pic>
        <p:nvPicPr>
          <p:cNvPr id="594" name="Google Shape;594;p8">
            <a:hlinkClick r:id="rId14" action="ppaction://hlinksldjump"/>
          </p:cNvPr>
          <p:cNvPicPr preferRelativeResize="0"/>
          <p:nvPr/>
        </p:nvPicPr>
        <p:blipFill rotWithShape="1">
          <a:blip r:embed="rId15">
            <a:alphaModFix/>
          </a:blip>
          <a:srcRect/>
          <a:stretch/>
        </p:blipFill>
        <p:spPr>
          <a:xfrm flipH="1">
            <a:off x="383686" y="1873285"/>
            <a:ext cx="524640" cy="524640"/>
          </a:xfrm>
          <a:prstGeom prst="rect">
            <a:avLst/>
          </a:prstGeom>
          <a:noFill/>
          <a:ln>
            <a:noFill/>
          </a:ln>
        </p:spPr>
      </p:pic>
      <p:pic>
        <p:nvPicPr>
          <p:cNvPr id="595" name="Google Shape;595;p8">
            <a:hlinkClick r:id="rId16" action="ppaction://hlinksldjump"/>
          </p:cNvPr>
          <p:cNvPicPr preferRelativeResize="0"/>
          <p:nvPr/>
        </p:nvPicPr>
        <p:blipFill rotWithShape="1">
          <a:blip r:embed="rId17">
            <a:alphaModFix/>
          </a:blip>
          <a:srcRect/>
          <a:stretch/>
        </p:blipFill>
        <p:spPr>
          <a:xfrm>
            <a:off x="339938" y="266040"/>
            <a:ext cx="524640" cy="524640"/>
          </a:xfrm>
          <a:prstGeom prst="rect">
            <a:avLst/>
          </a:prstGeom>
          <a:noFill/>
          <a:ln>
            <a:noFill/>
          </a:ln>
        </p:spPr>
      </p:pic>
      <p:pic>
        <p:nvPicPr>
          <p:cNvPr id="597" name="Google Shape;597;p8">
            <a:hlinkClick r:id="rId18" action="ppaction://hlinksldjump"/>
          </p:cNvPr>
          <p:cNvPicPr preferRelativeResize="0"/>
          <p:nvPr/>
        </p:nvPicPr>
        <p:blipFill rotWithShape="1">
          <a:blip r:embed="rId19">
            <a:alphaModFix/>
          </a:blip>
          <a:srcRect/>
          <a:stretch/>
        </p:blipFill>
        <p:spPr>
          <a:xfrm>
            <a:off x="431968" y="1141967"/>
            <a:ext cx="438018" cy="438018"/>
          </a:xfrm>
          <a:prstGeom prst="rect">
            <a:avLst/>
          </a:prstGeom>
          <a:noFill/>
          <a:ln>
            <a:noFill/>
          </a:ln>
        </p:spPr>
      </p:pic>
      <p:sp>
        <p:nvSpPr>
          <p:cNvPr id="609" name="Google Shape;609;p8"/>
          <p:cNvSpPr txBox="1"/>
          <p:nvPr/>
        </p:nvSpPr>
        <p:spPr>
          <a:xfrm>
            <a:off x="3389225" y="5001754"/>
            <a:ext cx="4850633" cy="276999"/>
          </a:xfrm>
          <a:prstGeom prst="rect">
            <a:avLst/>
          </a:prstGeom>
          <a:noFill/>
          <a:ln>
            <a:noFill/>
          </a:ln>
        </p:spPr>
        <p:txBody>
          <a:bodyPr spcFirstLastPara="1" wrap="square" lIns="72000" tIns="45700" rIns="108000" bIns="45700" anchor="t" anchorCtr="0">
            <a:spAutoFit/>
          </a:bodyPr>
          <a:lstStyle/>
          <a:p>
            <a:pPr marL="0" marR="0" lvl="0" indent="0" algn="l" rtl="0">
              <a:spcBef>
                <a:spcPts val="0"/>
              </a:spcBef>
              <a:spcAft>
                <a:spcPts val="0"/>
              </a:spcAft>
              <a:buNone/>
            </a:pPr>
            <a:endParaRPr sz="1200">
              <a:solidFill>
                <a:srgbClr val="3F3F3F"/>
              </a:solidFill>
              <a:latin typeface="Calibri"/>
              <a:ea typeface="Calibri"/>
              <a:cs typeface="Calibri"/>
              <a:sym typeface="Calibri"/>
            </a:endParaRPr>
          </a:p>
        </p:txBody>
      </p:sp>
      <p:sp>
        <p:nvSpPr>
          <p:cNvPr id="628" name="Google Shape;628;p8"/>
          <p:cNvSpPr/>
          <p:nvPr/>
        </p:nvSpPr>
        <p:spPr>
          <a:xfrm>
            <a:off x="8279669" y="1965082"/>
            <a:ext cx="595871" cy="595871"/>
          </a:xfrm>
          <a:prstGeom prst="ellipse">
            <a:avLst/>
          </a:prstGeom>
          <a:solidFill>
            <a:srgbClr val="E5989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1">
              <a:solidFill>
                <a:schemeClr val="lt1"/>
              </a:solidFill>
              <a:latin typeface="Calibri"/>
              <a:ea typeface="Calibri"/>
              <a:cs typeface="Calibri"/>
              <a:sym typeface="Calibri"/>
            </a:endParaRPr>
          </a:p>
        </p:txBody>
      </p:sp>
      <p:sp>
        <p:nvSpPr>
          <p:cNvPr id="629" name="Google Shape;629;p8"/>
          <p:cNvSpPr/>
          <p:nvPr/>
        </p:nvSpPr>
        <p:spPr>
          <a:xfrm>
            <a:off x="9721915" y="1035359"/>
            <a:ext cx="595871" cy="595871"/>
          </a:xfrm>
          <a:prstGeom prst="ellipse">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1">
              <a:solidFill>
                <a:schemeClr val="lt1"/>
              </a:solidFill>
              <a:latin typeface="Calibri"/>
              <a:ea typeface="Calibri"/>
              <a:cs typeface="Calibri"/>
              <a:sym typeface="Calibri"/>
            </a:endParaRPr>
          </a:p>
        </p:txBody>
      </p:sp>
      <p:sp>
        <p:nvSpPr>
          <p:cNvPr id="630" name="Google Shape;630;p8"/>
          <p:cNvSpPr/>
          <p:nvPr/>
        </p:nvSpPr>
        <p:spPr>
          <a:xfrm>
            <a:off x="10683414" y="1274642"/>
            <a:ext cx="595871" cy="595871"/>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1">
              <a:solidFill>
                <a:schemeClr val="lt1"/>
              </a:solidFill>
              <a:latin typeface="Calibri"/>
              <a:ea typeface="Calibri"/>
              <a:cs typeface="Calibri"/>
              <a:sym typeface="Calibri"/>
            </a:endParaRPr>
          </a:p>
        </p:txBody>
      </p:sp>
      <p:sp>
        <p:nvSpPr>
          <p:cNvPr id="631" name="Google Shape;631;p8"/>
          <p:cNvSpPr/>
          <p:nvPr/>
        </p:nvSpPr>
        <p:spPr>
          <a:xfrm>
            <a:off x="8760417" y="1274642"/>
            <a:ext cx="595871" cy="595871"/>
          </a:xfrm>
          <a:prstGeom prst="ellipse">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1">
              <a:solidFill>
                <a:schemeClr val="lt1"/>
              </a:solidFill>
              <a:latin typeface="Calibri"/>
              <a:ea typeface="Calibri"/>
              <a:cs typeface="Calibri"/>
              <a:sym typeface="Calibri"/>
            </a:endParaRPr>
          </a:p>
        </p:txBody>
      </p:sp>
      <p:sp>
        <p:nvSpPr>
          <p:cNvPr id="632" name="Google Shape;632;p8"/>
          <p:cNvSpPr/>
          <p:nvPr/>
        </p:nvSpPr>
        <p:spPr>
          <a:xfrm>
            <a:off x="11164161" y="1965082"/>
            <a:ext cx="595871" cy="595871"/>
          </a:xfrm>
          <a:prstGeom prst="ellipse">
            <a:avLst/>
          </a:prstGeom>
          <a:solidFill>
            <a:srgbClr val="BAE1E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1">
              <a:solidFill>
                <a:schemeClr val="lt1"/>
              </a:solidFill>
              <a:latin typeface="Calibri"/>
              <a:ea typeface="Calibri"/>
              <a:cs typeface="Calibri"/>
              <a:sym typeface="Calibri"/>
            </a:endParaRPr>
          </a:p>
        </p:txBody>
      </p:sp>
      <p:cxnSp>
        <p:nvCxnSpPr>
          <p:cNvPr id="633" name="Google Shape;633;p8"/>
          <p:cNvCxnSpPr>
            <a:cxnSpLocks/>
            <a:endCxn id="629" idx="4"/>
          </p:cNvCxnSpPr>
          <p:nvPr/>
        </p:nvCxnSpPr>
        <p:spPr>
          <a:xfrm rot="10800000">
            <a:off x="10019907" y="1631328"/>
            <a:ext cx="17400" cy="1524600"/>
          </a:xfrm>
          <a:prstGeom prst="straightConnector1">
            <a:avLst/>
          </a:prstGeom>
          <a:noFill/>
          <a:ln w="25400" cap="flat" cmpd="sng">
            <a:solidFill>
              <a:srgbClr val="BFBFBF"/>
            </a:solidFill>
            <a:prstDash val="solid"/>
            <a:miter lim="800000"/>
            <a:headEnd type="none" w="sm" len="sm"/>
            <a:tailEnd type="none" w="sm" len="sm"/>
          </a:ln>
        </p:spPr>
      </p:cxnSp>
      <p:cxnSp>
        <p:nvCxnSpPr>
          <p:cNvPr id="635" name="Google Shape;635;p8"/>
          <p:cNvCxnSpPr>
            <a:cxnSpLocks/>
            <a:endCxn id="636" idx="4"/>
          </p:cNvCxnSpPr>
          <p:nvPr/>
        </p:nvCxnSpPr>
        <p:spPr>
          <a:xfrm rot="10800000">
            <a:off x="9539007" y="2459328"/>
            <a:ext cx="498300" cy="696600"/>
          </a:xfrm>
          <a:prstGeom prst="straightConnector1">
            <a:avLst/>
          </a:prstGeom>
          <a:noFill/>
          <a:ln w="25400" cap="flat" cmpd="sng">
            <a:solidFill>
              <a:srgbClr val="BFBFBF"/>
            </a:solidFill>
            <a:prstDash val="solid"/>
            <a:miter lim="800000"/>
            <a:headEnd type="none" w="sm" len="sm"/>
            <a:tailEnd type="none" w="sm" len="sm"/>
          </a:ln>
        </p:spPr>
      </p:cxnSp>
      <p:cxnSp>
        <p:nvCxnSpPr>
          <p:cNvPr id="637" name="Google Shape;637;p8"/>
          <p:cNvCxnSpPr>
            <a:cxnSpLocks/>
            <a:endCxn id="638" idx="4"/>
          </p:cNvCxnSpPr>
          <p:nvPr/>
        </p:nvCxnSpPr>
        <p:spPr>
          <a:xfrm rot="10800000" flipH="1">
            <a:off x="10037307" y="2459328"/>
            <a:ext cx="463200" cy="696600"/>
          </a:xfrm>
          <a:prstGeom prst="straightConnector1">
            <a:avLst/>
          </a:prstGeom>
          <a:noFill/>
          <a:ln w="25400" cap="flat" cmpd="sng">
            <a:solidFill>
              <a:srgbClr val="BFBFBF"/>
            </a:solidFill>
            <a:prstDash val="solid"/>
            <a:miter lim="800000"/>
            <a:headEnd type="none" w="sm" len="sm"/>
            <a:tailEnd type="none" w="sm" len="sm"/>
          </a:ln>
        </p:spPr>
      </p:cxnSp>
      <p:cxnSp>
        <p:nvCxnSpPr>
          <p:cNvPr id="639" name="Google Shape;639;p8"/>
          <p:cNvCxnSpPr>
            <a:cxnSpLocks/>
            <a:endCxn id="632" idx="2"/>
          </p:cNvCxnSpPr>
          <p:nvPr/>
        </p:nvCxnSpPr>
        <p:spPr>
          <a:xfrm rot="10800000" flipH="1">
            <a:off x="10037307" y="2263128"/>
            <a:ext cx="1126800" cy="892800"/>
          </a:xfrm>
          <a:prstGeom prst="straightConnector1">
            <a:avLst/>
          </a:prstGeom>
          <a:noFill/>
          <a:ln w="25400" cap="flat" cmpd="sng">
            <a:solidFill>
              <a:srgbClr val="BFBFBF"/>
            </a:solidFill>
            <a:prstDash val="solid"/>
            <a:miter lim="800000"/>
            <a:headEnd type="none" w="sm" len="sm"/>
            <a:tailEnd type="none" w="sm" len="sm"/>
          </a:ln>
        </p:spPr>
      </p:cxnSp>
      <p:sp>
        <p:nvSpPr>
          <p:cNvPr id="640" name="Google Shape;640;p8"/>
          <p:cNvSpPr/>
          <p:nvPr/>
        </p:nvSpPr>
        <p:spPr>
          <a:xfrm>
            <a:off x="9403265" y="1671838"/>
            <a:ext cx="562506" cy="1440092"/>
          </a:xfrm>
          <a:custGeom>
            <a:avLst/>
            <a:gdLst/>
            <a:ahLst/>
            <a:cxnLst/>
            <a:rect l="l" t="t" r="r" b="b"/>
            <a:pathLst>
              <a:path w="506994" h="1566249" extrusionOk="0">
                <a:moveTo>
                  <a:pt x="506994" y="1566249"/>
                </a:moveTo>
                <a:lnTo>
                  <a:pt x="321398" y="113168"/>
                </a:lnTo>
                <a:lnTo>
                  <a:pt x="0" y="0"/>
                </a:lnTo>
                <a:lnTo>
                  <a:pt x="0" y="0"/>
                </a:lnTo>
              </a:path>
            </a:pathLst>
          </a:custGeom>
          <a:noFill/>
          <a:ln w="25400" cap="flat" cmpd="sng">
            <a:solidFill>
              <a:srgbClr val="BFBFB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1">
              <a:solidFill>
                <a:schemeClr val="dk1"/>
              </a:solidFill>
              <a:latin typeface="Calibri"/>
              <a:ea typeface="Calibri"/>
              <a:cs typeface="Calibri"/>
              <a:sym typeface="Calibri"/>
            </a:endParaRPr>
          </a:p>
        </p:txBody>
      </p:sp>
      <p:sp>
        <p:nvSpPr>
          <p:cNvPr id="641" name="Google Shape;641;p8"/>
          <p:cNvSpPr/>
          <p:nvPr/>
        </p:nvSpPr>
        <p:spPr>
          <a:xfrm flipH="1">
            <a:off x="10083376" y="1671838"/>
            <a:ext cx="562506" cy="1440092"/>
          </a:xfrm>
          <a:custGeom>
            <a:avLst/>
            <a:gdLst/>
            <a:ahLst/>
            <a:cxnLst/>
            <a:rect l="l" t="t" r="r" b="b"/>
            <a:pathLst>
              <a:path w="506994" h="1566249" extrusionOk="0">
                <a:moveTo>
                  <a:pt x="506994" y="1566249"/>
                </a:moveTo>
                <a:lnTo>
                  <a:pt x="321398" y="113168"/>
                </a:lnTo>
                <a:lnTo>
                  <a:pt x="0" y="0"/>
                </a:lnTo>
                <a:lnTo>
                  <a:pt x="0" y="0"/>
                </a:lnTo>
              </a:path>
            </a:pathLst>
          </a:custGeom>
          <a:noFill/>
          <a:ln w="25400" cap="flat" cmpd="sng">
            <a:solidFill>
              <a:srgbClr val="BFBFB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1">
              <a:solidFill>
                <a:schemeClr val="dk1"/>
              </a:solidFill>
              <a:latin typeface="Calibri"/>
              <a:ea typeface="Calibri"/>
              <a:cs typeface="Calibri"/>
              <a:sym typeface="Calibri"/>
            </a:endParaRPr>
          </a:p>
        </p:txBody>
      </p:sp>
      <p:cxnSp>
        <p:nvCxnSpPr>
          <p:cNvPr id="642" name="Google Shape;642;p8"/>
          <p:cNvCxnSpPr>
            <a:cxnSpLocks/>
            <a:stCxn id="628" idx="6"/>
          </p:cNvCxnSpPr>
          <p:nvPr/>
        </p:nvCxnSpPr>
        <p:spPr>
          <a:xfrm>
            <a:off x="8875540" y="2263018"/>
            <a:ext cx="1161900" cy="892800"/>
          </a:xfrm>
          <a:prstGeom prst="straightConnector1">
            <a:avLst/>
          </a:prstGeom>
          <a:noFill/>
          <a:ln w="25400" cap="flat" cmpd="sng">
            <a:solidFill>
              <a:srgbClr val="BFBFBF"/>
            </a:solidFill>
            <a:prstDash val="solid"/>
            <a:miter lim="800000"/>
            <a:headEnd type="none" w="sm" len="sm"/>
            <a:tailEnd type="none" w="sm" len="sm"/>
          </a:ln>
        </p:spPr>
      </p:cxnSp>
      <p:cxnSp>
        <p:nvCxnSpPr>
          <p:cNvPr id="643" name="Google Shape;643;p8"/>
          <p:cNvCxnSpPr>
            <a:cxnSpLocks/>
            <a:endCxn id="644" idx="7"/>
          </p:cNvCxnSpPr>
          <p:nvPr/>
        </p:nvCxnSpPr>
        <p:spPr>
          <a:xfrm rot="10800000">
            <a:off x="9269007" y="2708328"/>
            <a:ext cx="768300" cy="447600"/>
          </a:xfrm>
          <a:prstGeom prst="straightConnector1">
            <a:avLst/>
          </a:prstGeom>
          <a:noFill/>
          <a:ln w="25400" cap="flat" cmpd="sng">
            <a:solidFill>
              <a:srgbClr val="BFBFBF"/>
            </a:solidFill>
            <a:prstDash val="solid"/>
            <a:miter lim="800000"/>
            <a:headEnd type="none" w="sm" len="sm"/>
            <a:tailEnd type="none" w="sm" len="sm"/>
          </a:ln>
        </p:spPr>
      </p:cxnSp>
      <p:cxnSp>
        <p:nvCxnSpPr>
          <p:cNvPr id="645" name="Google Shape;645;p8"/>
          <p:cNvCxnSpPr>
            <a:cxnSpLocks/>
            <a:endCxn id="646" idx="1"/>
          </p:cNvCxnSpPr>
          <p:nvPr/>
        </p:nvCxnSpPr>
        <p:spPr>
          <a:xfrm rot="10800000" flipH="1">
            <a:off x="10037307" y="2708328"/>
            <a:ext cx="733500" cy="447600"/>
          </a:xfrm>
          <a:prstGeom prst="straightConnector1">
            <a:avLst/>
          </a:prstGeom>
          <a:noFill/>
          <a:ln w="25400" cap="flat" cmpd="sng">
            <a:solidFill>
              <a:srgbClr val="BFBFBF"/>
            </a:solidFill>
            <a:prstDash val="solid"/>
            <a:miter lim="800000"/>
            <a:headEnd type="none" w="sm" len="sm"/>
            <a:tailEnd type="none" w="sm" len="sm"/>
          </a:ln>
        </p:spPr>
      </p:cxnSp>
      <p:sp>
        <p:nvSpPr>
          <p:cNvPr id="646" name="Google Shape;646;p8"/>
          <p:cNvSpPr/>
          <p:nvPr/>
        </p:nvSpPr>
        <p:spPr>
          <a:xfrm>
            <a:off x="10683413" y="2621207"/>
            <a:ext cx="595871" cy="595871"/>
          </a:xfrm>
          <a:prstGeom prst="ellipse">
            <a:avLst/>
          </a:prstGeom>
          <a:solidFill>
            <a:srgbClr val="FBE5D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1">
              <a:solidFill>
                <a:schemeClr val="lt1"/>
              </a:solidFill>
              <a:latin typeface="Calibri"/>
              <a:ea typeface="Calibri"/>
              <a:cs typeface="Calibri"/>
              <a:sym typeface="Calibri"/>
            </a:endParaRPr>
          </a:p>
        </p:txBody>
      </p:sp>
      <p:sp>
        <p:nvSpPr>
          <p:cNvPr id="644" name="Google Shape;644;p8"/>
          <p:cNvSpPr/>
          <p:nvPr/>
        </p:nvSpPr>
        <p:spPr>
          <a:xfrm>
            <a:off x="8760417" y="2621207"/>
            <a:ext cx="595871" cy="595871"/>
          </a:xfrm>
          <a:prstGeom prst="ellipse">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1">
              <a:solidFill>
                <a:schemeClr val="lt1"/>
              </a:solidFill>
              <a:latin typeface="Calibri"/>
              <a:ea typeface="Calibri"/>
              <a:cs typeface="Calibri"/>
              <a:sym typeface="Calibri"/>
            </a:endParaRPr>
          </a:p>
        </p:txBody>
      </p:sp>
      <p:sp>
        <p:nvSpPr>
          <p:cNvPr id="636" name="Google Shape;636;p8"/>
          <p:cNvSpPr/>
          <p:nvPr/>
        </p:nvSpPr>
        <p:spPr>
          <a:xfrm>
            <a:off x="9241166" y="1863452"/>
            <a:ext cx="595871" cy="595871"/>
          </a:xfrm>
          <a:prstGeom prst="ellipse">
            <a:avLst/>
          </a:prstGeom>
          <a:solidFill>
            <a:srgbClr val="1F386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1">
              <a:solidFill>
                <a:schemeClr val="lt1"/>
              </a:solidFill>
              <a:latin typeface="Calibri"/>
              <a:ea typeface="Calibri"/>
              <a:cs typeface="Calibri"/>
              <a:sym typeface="Calibri"/>
            </a:endParaRPr>
          </a:p>
        </p:txBody>
      </p:sp>
      <p:sp>
        <p:nvSpPr>
          <p:cNvPr id="638" name="Google Shape;638;p8"/>
          <p:cNvSpPr/>
          <p:nvPr/>
        </p:nvSpPr>
        <p:spPr>
          <a:xfrm>
            <a:off x="10202664" y="1863452"/>
            <a:ext cx="595871" cy="595871"/>
          </a:xfrm>
          <a:prstGeom prst="ellipse">
            <a:avLst/>
          </a:prstGeom>
          <a:solidFill>
            <a:srgbClr val="EDEDE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1">
              <a:solidFill>
                <a:schemeClr val="lt1"/>
              </a:solidFill>
              <a:latin typeface="Calibri"/>
              <a:ea typeface="Calibri"/>
              <a:cs typeface="Calibri"/>
              <a:sym typeface="Calibri"/>
            </a:endParaRPr>
          </a:p>
        </p:txBody>
      </p:sp>
      <p:sp>
        <p:nvSpPr>
          <p:cNvPr id="661" name="Google Shape;661;p8"/>
          <p:cNvSpPr txBox="1"/>
          <p:nvPr/>
        </p:nvSpPr>
        <p:spPr>
          <a:xfrm>
            <a:off x="1971414" y="643692"/>
            <a:ext cx="6284168" cy="132343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i="0" u="none" strike="noStrike">
                <a:solidFill>
                  <a:srgbClr val="FBE5D6"/>
                </a:solidFill>
                <a:latin typeface="Twentieth Century"/>
                <a:ea typeface="Twentieth Century"/>
                <a:cs typeface="Twentieth Century"/>
                <a:sym typeface="Twentieth Century"/>
              </a:rPr>
              <a:t>It was noticed that the preschoolers got bored from playing the same games after reaching the ninth level and unlocking all the levels as the proposed game contains only 13 activities. This stage is an early research stage only to test the impact of the application, the game will be further developed.</a:t>
            </a:r>
            <a:endParaRPr sz="1600">
              <a:solidFill>
                <a:srgbClr val="FBE5D6"/>
              </a:solidFill>
              <a:latin typeface="Twentieth Century"/>
              <a:ea typeface="Twentieth Century"/>
              <a:cs typeface="Twentieth Century"/>
              <a:sym typeface="Twentieth Century"/>
            </a:endParaRPr>
          </a:p>
        </p:txBody>
      </p:sp>
      <p:sp>
        <p:nvSpPr>
          <p:cNvPr id="2" name="Google Shape;472;p6">
            <a:extLst>
              <a:ext uri="{FF2B5EF4-FFF2-40B4-BE49-F238E27FC236}">
                <a16:creationId xmlns:a16="http://schemas.microsoft.com/office/drawing/2014/main" id="{55FB4082-9668-6A9D-E389-BE889FCB070B}"/>
              </a:ext>
            </a:extLst>
          </p:cNvPr>
          <p:cNvSpPr txBox="1"/>
          <p:nvPr/>
        </p:nvSpPr>
        <p:spPr>
          <a:xfrm>
            <a:off x="1396331" y="141752"/>
            <a:ext cx="7139544" cy="76940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dirty="0">
                <a:solidFill>
                  <a:srgbClr val="87315C"/>
                </a:solidFill>
                <a:latin typeface="Twentieth Century"/>
                <a:ea typeface="Twentieth Century"/>
                <a:cs typeface="Twentieth Century"/>
                <a:sym typeface="Twentieth Century"/>
              </a:rPr>
              <a:t>Future Work</a:t>
            </a:r>
            <a:endParaRPr dirty="0">
              <a:solidFill>
                <a:srgbClr val="87315C"/>
              </a:solidFill>
            </a:endParaRPr>
          </a:p>
        </p:txBody>
      </p:sp>
      <p:pic>
        <p:nvPicPr>
          <p:cNvPr id="3" name="Graphic 2">
            <a:extLst>
              <a:ext uri="{FF2B5EF4-FFF2-40B4-BE49-F238E27FC236}">
                <a16:creationId xmlns:a16="http://schemas.microsoft.com/office/drawing/2014/main" id="{F0E5A722-90CC-31D5-B916-B037EC197D0B}"/>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9952158" y="2929345"/>
            <a:ext cx="1807873" cy="2946054"/>
          </a:xfrm>
          <a:prstGeom prst="rect">
            <a:avLst/>
          </a:prstGeom>
        </p:spPr>
      </p:pic>
      <p:pic>
        <p:nvPicPr>
          <p:cNvPr id="5" name="Graphic 4">
            <a:extLst>
              <a:ext uri="{FF2B5EF4-FFF2-40B4-BE49-F238E27FC236}">
                <a16:creationId xmlns:a16="http://schemas.microsoft.com/office/drawing/2014/main" id="{E8519069-BB29-5E0F-491B-85D14B704C2E}"/>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9303758" y="1957633"/>
            <a:ext cx="470498" cy="390602"/>
          </a:xfrm>
          <a:prstGeom prst="rect">
            <a:avLst/>
          </a:prstGeom>
        </p:spPr>
      </p:pic>
      <p:pic>
        <p:nvPicPr>
          <p:cNvPr id="6" name="Graphic 5">
            <a:extLst>
              <a:ext uri="{FF2B5EF4-FFF2-40B4-BE49-F238E27FC236}">
                <a16:creationId xmlns:a16="http://schemas.microsoft.com/office/drawing/2014/main" id="{B84141CE-7EBA-5816-35A8-3A509E5A075F}"/>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10260089" y="1966181"/>
            <a:ext cx="500782" cy="415743"/>
          </a:xfrm>
          <a:prstGeom prst="rect">
            <a:avLst/>
          </a:prstGeom>
        </p:spPr>
      </p:pic>
      <p:pic>
        <p:nvPicPr>
          <p:cNvPr id="11" name="Graphic 10">
            <a:extLst>
              <a:ext uri="{FF2B5EF4-FFF2-40B4-BE49-F238E27FC236}">
                <a16:creationId xmlns:a16="http://schemas.microsoft.com/office/drawing/2014/main" id="{A8F23CC8-7833-60A8-952D-C12330A39244}"/>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8856811" y="1340201"/>
            <a:ext cx="382588" cy="425098"/>
          </a:xfrm>
          <a:prstGeom prst="rect">
            <a:avLst/>
          </a:prstGeom>
        </p:spPr>
      </p:pic>
      <p:pic>
        <p:nvPicPr>
          <p:cNvPr id="12" name="Graphic 11">
            <a:extLst>
              <a:ext uri="{FF2B5EF4-FFF2-40B4-BE49-F238E27FC236}">
                <a16:creationId xmlns:a16="http://schemas.microsoft.com/office/drawing/2014/main" id="{91723940-CF16-A830-E281-89447C0971D5}"/>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8855246" y="2686832"/>
            <a:ext cx="382588" cy="425098"/>
          </a:xfrm>
          <a:prstGeom prst="rect">
            <a:avLst/>
          </a:prstGeom>
        </p:spPr>
      </p:pic>
      <p:pic>
        <p:nvPicPr>
          <p:cNvPr id="13" name="Graphic 12">
            <a:extLst>
              <a:ext uri="{FF2B5EF4-FFF2-40B4-BE49-F238E27FC236}">
                <a16:creationId xmlns:a16="http://schemas.microsoft.com/office/drawing/2014/main" id="{53E0CE4F-FCAC-6699-D4E6-77EC44C3BE73}"/>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8394790" y="2011525"/>
            <a:ext cx="382588" cy="425098"/>
          </a:xfrm>
          <a:prstGeom prst="rect">
            <a:avLst/>
          </a:prstGeom>
        </p:spPr>
      </p:pic>
      <p:pic>
        <p:nvPicPr>
          <p:cNvPr id="14" name="Graphic 13">
            <a:extLst>
              <a:ext uri="{FF2B5EF4-FFF2-40B4-BE49-F238E27FC236}">
                <a16:creationId xmlns:a16="http://schemas.microsoft.com/office/drawing/2014/main" id="{F70D6809-F16D-BABD-D9B1-4B73327569D0}"/>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9828556" y="1108075"/>
            <a:ext cx="382588" cy="425098"/>
          </a:xfrm>
          <a:prstGeom prst="rect">
            <a:avLst/>
          </a:prstGeom>
        </p:spPr>
      </p:pic>
      <p:pic>
        <p:nvPicPr>
          <p:cNvPr id="15" name="Graphic 14">
            <a:extLst>
              <a:ext uri="{FF2B5EF4-FFF2-40B4-BE49-F238E27FC236}">
                <a16:creationId xmlns:a16="http://schemas.microsoft.com/office/drawing/2014/main" id="{CF325713-CA61-B208-2845-121DB06961B0}"/>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10770807" y="1355259"/>
            <a:ext cx="382588" cy="425098"/>
          </a:xfrm>
          <a:prstGeom prst="rect">
            <a:avLst/>
          </a:prstGeom>
        </p:spPr>
      </p:pic>
      <p:pic>
        <p:nvPicPr>
          <p:cNvPr id="16" name="Graphic 15">
            <a:extLst>
              <a:ext uri="{FF2B5EF4-FFF2-40B4-BE49-F238E27FC236}">
                <a16:creationId xmlns:a16="http://schemas.microsoft.com/office/drawing/2014/main" id="{E79E475B-210A-5130-1497-DFB0FD051CCE}"/>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11293923" y="2026356"/>
            <a:ext cx="382588" cy="425098"/>
          </a:xfrm>
          <a:prstGeom prst="rect">
            <a:avLst/>
          </a:prstGeom>
        </p:spPr>
      </p:pic>
      <p:grpSp>
        <p:nvGrpSpPr>
          <p:cNvPr id="571" name="Google Shape;571;p8"/>
          <p:cNvGrpSpPr/>
          <p:nvPr/>
        </p:nvGrpSpPr>
        <p:grpSpPr>
          <a:xfrm>
            <a:off x="870899" y="6008645"/>
            <a:ext cx="696687" cy="696687"/>
            <a:chOff x="-833177" y="5157745"/>
            <a:chExt cx="696687" cy="696687"/>
          </a:xfrm>
        </p:grpSpPr>
        <p:sp>
          <p:nvSpPr>
            <p:cNvPr id="572" name="Google Shape;572;p8"/>
            <p:cNvSpPr/>
            <p:nvPr/>
          </p:nvSpPr>
          <p:spPr>
            <a:xfrm>
              <a:off x="-833177" y="5157745"/>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573" name="Google Shape;573;p8"/>
            <p:cNvPicPr preferRelativeResize="0"/>
            <p:nvPr/>
          </p:nvPicPr>
          <p:blipFill rotWithShape="1">
            <a:blip r:embed="rId26">
              <a:alphaModFix/>
            </a:blip>
            <a:srcRect/>
            <a:stretch/>
          </p:blipFill>
          <p:spPr>
            <a:xfrm>
              <a:off x="-719857" y="5251443"/>
              <a:ext cx="479259" cy="479259"/>
            </a:xfrm>
            <a:prstGeom prst="rect">
              <a:avLst/>
            </a:prstGeom>
            <a:noFill/>
            <a:ln>
              <a:noFill/>
            </a:ln>
          </p:spPr>
        </p:pic>
      </p:grpSp>
      <p:sp>
        <p:nvSpPr>
          <p:cNvPr id="17" name="Freeform: Shape 16">
            <a:extLst>
              <a:ext uri="{FF2B5EF4-FFF2-40B4-BE49-F238E27FC236}">
                <a16:creationId xmlns:a16="http://schemas.microsoft.com/office/drawing/2014/main" id="{449BD68C-EE7A-F5A7-E6C6-135A15B7D102}"/>
              </a:ext>
            </a:extLst>
          </p:cNvPr>
          <p:cNvSpPr/>
          <p:nvPr/>
        </p:nvSpPr>
        <p:spPr>
          <a:xfrm>
            <a:off x="4024801" y="4348779"/>
            <a:ext cx="732718" cy="859734"/>
          </a:xfrm>
          <a:custGeom>
            <a:avLst/>
            <a:gdLst>
              <a:gd name="connsiteX0" fmla="*/ 104131 w 233928"/>
              <a:gd name="connsiteY0" fmla="*/ 331419 h 373044"/>
              <a:gd name="connsiteX1" fmla="*/ 53149 w 233928"/>
              <a:gd name="connsiteY1" fmla="*/ 346899 h 373044"/>
              <a:gd name="connsiteX2" fmla="*/ 116102 w 233928"/>
              <a:gd name="connsiteY2" fmla="*/ 362723 h 373044"/>
              <a:gd name="connsiteX3" fmla="*/ 179124 w 233928"/>
              <a:gd name="connsiteY3" fmla="*/ 346899 h 373044"/>
              <a:gd name="connsiteX4" fmla="*/ 129794 w 233928"/>
              <a:gd name="connsiteY4" fmla="*/ 331487 h 373044"/>
              <a:gd name="connsiteX5" fmla="*/ 121125 w 233928"/>
              <a:gd name="connsiteY5" fmla="*/ 343665 h 373044"/>
              <a:gd name="connsiteX6" fmla="*/ 116996 w 233928"/>
              <a:gd name="connsiteY6" fmla="*/ 349513 h 373044"/>
              <a:gd name="connsiteX7" fmla="*/ 112800 w 233928"/>
              <a:gd name="connsiteY7" fmla="*/ 343665 h 373044"/>
              <a:gd name="connsiteX8" fmla="*/ 104131 w 233928"/>
              <a:gd name="connsiteY8" fmla="*/ 331419 h 373044"/>
              <a:gd name="connsiteX9" fmla="*/ 116240 w 233928"/>
              <a:gd name="connsiteY9" fmla="*/ 58965 h 373044"/>
              <a:gd name="connsiteX10" fmla="*/ 54319 w 233928"/>
              <a:gd name="connsiteY10" fmla="*/ 120886 h 373044"/>
              <a:gd name="connsiteX11" fmla="*/ 116240 w 233928"/>
              <a:gd name="connsiteY11" fmla="*/ 182807 h 373044"/>
              <a:gd name="connsiteX12" fmla="*/ 178161 w 233928"/>
              <a:gd name="connsiteY12" fmla="*/ 120886 h 373044"/>
              <a:gd name="connsiteX13" fmla="*/ 116240 w 233928"/>
              <a:gd name="connsiteY13" fmla="*/ 58965 h 373044"/>
              <a:gd name="connsiteX14" fmla="*/ 116171 w 233928"/>
              <a:gd name="connsiteY14" fmla="*/ 48714 h 373044"/>
              <a:gd name="connsiteX15" fmla="*/ 188481 w 233928"/>
              <a:gd name="connsiteY15" fmla="*/ 120886 h 373044"/>
              <a:gd name="connsiteX16" fmla="*/ 116240 w 233928"/>
              <a:gd name="connsiteY16" fmla="*/ 193197 h 373044"/>
              <a:gd name="connsiteX17" fmla="*/ 43999 w 233928"/>
              <a:gd name="connsiteY17" fmla="*/ 121024 h 373044"/>
              <a:gd name="connsiteX18" fmla="*/ 116171 w 233928"/>
              <a:gd name="connsiteY18" fmla="*/ 48714 h 373044"/>
              <a:gd name="connsiteX19" fmla="*/ 114256 w 233928"/>
              <a:gd name="connsiteY19" fmla="*/ 15359 h 373044"/>
              <a:gd name="connsiteX20" fmla="*/ 10561 w 233928"/>
              <a:gd name="connsiteY20" fmla="*/ 124464 h 373044"/>
              <a:gd name="connsiteX21" fmla="*/ 109841 w 233928"/>
              <a:gd name="connsiteY21" fmla="*/ 320823 h 373044"/>
              <a:gd name="connsiteX22" fmla="*/ 116721 w 233928"/>
              <a:gd name="connsiteY22" fmla="*/ 331075 h 373044"/>
              <a:gd name="connsiteX23" fmla="*/ 117409 w 233928"/>
              <a:gd name="connsiteY23" fmla="*/ 331075 h 373044"/>
              <a:gd name="connsiteX24" fmla="*/ 117092 w 233928"/>
              <a:gd name="connsiteY24" fmla="*/ 331604 h 373044"/>
              <a:gd name="connsiteX25" fmla="*/ 117203 w 233928"/>
              <a:gd name="connsiteY25" fmla="*/ 331763 h 373044"/>
              <a:gd name="connsiteX26" fmla="*/ 117616 w 233928"/>
              <a:gd name="connsiteY26" fmla="*/ 331075 h 373044"/>
              <a:gd name="connsiteX27" fmla="*/ 124496 w 233928"/>
              <a:gd name="connsiteY27" fmla="*/ 320892 h 373044"/>
              <a:gd name="connsiteX28" fmla="*/ 223363 w 233928"/>
              <a:gd name="connsiteY28" fmla="*/ 124464 h 373044"/>
              <a:gd name="connsiteX29" fmla="*/ 223363 w 233928"/>
              <a:gd name="connsiteY29" fmla="*/ 119050 h 373044"/>
              <a:gd name="connsiteX30" fmla="*/ 114256 w 233928"/>
              <a:gd name="connsiteY30" fmla="*/ 15359 h 373044"/>
              <a:gd name="connsiteX31" fmla="*/ 124464 w 233928"/>
              <a:gd name="connsiteY31" fmla="*/ 244 h 373044"/>
              <a:gd name="connsiteX32" fmla="*/ 233684 w 233928"/>
              <a:gd name="connsiteY32" fmla="*/ 124464 h 373044"/>
              <a:gd name="connsiteX33" fmla="*/ 136536 w 233928"/>
              <a:gd name="connsiteY33" fmla="*/ 321718 h 373044"/>
              <a:gd name="connsiteX34" fmla="*/ 189444 w 233928"/>
              <a:gd name="connsiteY34" fmla="*/ 346899 h 373044"/>
              <a:gd name="connsiteX35" fmla="*/ 116102 w 233928"/>
              <a:gd name="connsiteY35" fmla="*/ 373044 h 373044"/>
              <a:gd name="connsiteX36" fmla="*/ 42829 w 233928"/>
              <a:gd name="connsiteY36" fmla="*/ 346899 h 373044"/>
              <a:gd name="connsiteX37" fmla="*/ 97319 w 233928"/>
              <a:gd name="connsiteY37" fmla="*/ 321580 h 373044"/>
              <a:gd name="connsiteX38" fmla="*/ 241 w 233928"/>
              <a:gd name="connsiteY38" fmla="*/ 124464 h 373044"/>
              <a:gd name="connsiteX39" fmla="*/ 241 w 233928"/>
              <a:gd name="connsiteY39" fmla="*/ 109459 h 373044"/>
              <a:gd name="connsiteX40" fmla="*/ 124464 w 233928"/>
              <a:gd name="connsiteY40" fmla="*/ 244 h 373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33928" h="373044">
                <a:moveTo>
                  <a:pt x="104131" y="331419"/>
                </a:moveTo>
                <a:cubicBezTo>
                  <a:pt x="71037" y="333139"/>
                  <a:pt x="53149" y="341533"/>
                  <a:pt x="53149" y="346899"/>
                </a:cubicBezTo>
                <a:cubicBezTo>
                  <a:pt x="53149" y="352265"/>
                  <a:pt x="75372" y="362723"/>
                  <a:pt x="116102" y="362723"/>
                </a:cubicBezTo>
                <a:cubicBezTo>
                  <a:pt x="156626" y="362723"/>
                  <a:pt x="179124" y="351646"/>
                  <a:pt x="179124" y="346899"/>
                </a:cubicBezTo>
                <a:cubicBezTo>
                  <a:pt x="179124" y="342152"/>
                  <a:pt x="161786" y="333483"/>
                  <a:pt x="129794" y="331487"/>
                </a:cubicBezTo>
                <a:cubicBezTo>
                  <a:pt x="124977" y="338368"/>
                  <a:pt x="121881" y="342702"/>
                  <a:pt x="121125" y="343665"/>
                </a:cubicBezTo>
                <a:lnTo>
                  <a:pt x="116996" y="349513"/>
                </a:lnTo>
                <a:lnTo>
                  <a:pt x="112800" y="343665"/>
                </a:lnTo>
                <a:cubicBezTo>
                  <a:pt x="112043" y="342702"/>
                  <a:pt x="108947" y="338299"/>
                  <a:pt x="104131" y="331419"/>
                </a:cubicBezTo>
                <a:close/>
                <a:moveTo>
                  <a:pt x="116240" y="58965"/>
                </a:moveTo>
                <a:cubicBezTo>
                  <a:pt x="82042" y="58965"/>
                  <a:pt x="54319" y="86685"/>
                  <a:pt x="54319" y="120886"/>
                </a:cubicBezTo>
                <a:cubicBezTo>
                  <a:pt x="54319" y="155087"/>
                  <a:pt x="82042" y="182807"/>
                  <a:pt x="116240" y="182807"/>
                </a:cubicBezTo>
                <a:cubicBezTo>
                  <a:pt x="150441" y="182807"/>
                  <a:pt x="178161" y="155087"/>
                  <a:pt x="178161" y="120886"/>
                </a:cubicBezTo>
                <a:cubicBezTo>
                  <a:pt x="178161" y="86685"/>
                  <a:pt x="150441" y="58965"/>
                  <a:pt x="116240" y="58965"/>
                </a:cubicBezTo>
                <a:close/>
                <a:moveTo>
                  <a:pt x="116171" y="48714"/>
                </a:moveTo>
                <a:cubicBezTo>
                  <a:pt x="156069" y="48673"/>
                  <a:pt x="188440" y="80988"/>
                  <a:pt x="188481" y="120886"/>
                </a:cubicBezTo>
                <a:cubicBezTo>
                  <a:pt x="188481" y="160798"/>
                  <a:pt x="156152" y="193155"/>
                  <a:pt x="116240" y="193197"/>
                </a:cubicBezTo>
                <a:cubicBezTo>
                  <a:pt x="76369" y="193197"/>
                  <a:pt x="44037" y="160894"/>
                  <a:pt x="43999" y="121024"/>
                </a:cubicBezTo>
                <a:cubicBezTo>
                  <a:pt x="43961" y="81126"/>
                  <a:pt x="76273" y="48755"/>
                  <a:pt x="116171" y="48714"/>
                </a:cubicBezTo>
                <a:close/>
                <a:moveTo>
                  <a:pt x="114256" y="15359"/>
                </a:moveTo>
                <a:cubicBezTo>
                  <a:pt x="55492" y="16852"/>
                  <a:pt x="9067" y="65701"/>
                  <a:pt x="10561" y="124464"/>
                </a:cubicBezTo>
                <a:cubicBezTo>
                  <a:pt x="10561" y="172006"/>
                  <a:pt x="80945" y="279611"/>
                  <a:pt x="109841" y="320823"/>
                </a:cubicBezTo>
                <a:cubicBezTo>
                  <a:pt x="112456" y="324951"/>
                  <a:pt x="114795" y="328391"/>
                  <a:pt x="116721" y="331075"/>
                </a:cubicBezTo>
                <a:lnTo>
                  <a:pt x="117409" y="331075"/>
                </a:lnTo>
                <a:lnTo>
                  <a:pt x="117092" y="331604"/>
                </a:lnTo>
                <a:lnTo>
                  <a:pt x="117203" y="331763"/>
                </a:lnTo>
                <a:lnTo>
                  <a:pt x="117616" y="331075"/>
                </a:lnTo>
                <a:cubicBezTo>
                  <a:pt x="119336" y="328391"/>
                  <a:pt x="121675" y="325020"/>
                  <a:pt x="124496" y="320892"/>
                </a:cubicBezTo>
                <a:cubicBezTo>
                  <a:pt x="152911" y="279474"/>
                  <a:pt x="223363" y="172006"/>
                  <a:pt x="223363" y="124464"/>
                </a:cubicBezTo>
                <a:cubicBezTo>
                  <a:pt x="223412" y="122662"/>
                  <a:pt x="223412" y="120859"/>
                  <a:pt x="223363" y="119050"/>
                </a:cubicBezTo>
                <a:cubicBezTo>
                  <a:pt x="221870" y="60286"/>
                  <a:pt x="173021" y="13859"/>
                  <a:pt x="114256" y="15359"/>
                </a:cubicBezTo>
                <a:close/>
                <a:moveTo>
                  <a:pt x="124464" y="244"/>
                </a:moveTo>
                <a:cubicBezTo>
                  <a:pt x="188928" y="4385"/>
                  <a:pt x="237825" y="59998"/>
                  <a:pt x="233684" y="124464"/>
                </a:cubicBezTo>
                <a:cubicBezTo>
                  <a:pt x="233684" y="173520"/>
                  <a:pt x="167359" y="276446"/>
                  <a:pt x="136536" y="321718"/>
                </a:cubicBezTo>
                <a:cubicBezTo>
                  <a:pt x="165157" y="324401"/>
                  <a:pt x="189444" y="332932"/>
                  <a:pt x="189444" y="346899"/>
                </a:cubicBezTo>
                <a:cubicBezTo>
                  <a:pt x="189444" y="364031"/>
                  <a:pt x="152498" y="373044"/>
                  <a:pt x="116102" y="373044"/>
                </a:cubicBezTo>
                <a:cubicBezTo>
                  <a:pt x="79706" y="373044"/>
                  <a:pt x="42829" y="364031"/>
                  <a:pt x="42829" y="346899"/>
                </a:cubicBezTo>
                <a:cubicBezTo>
                  <a:pt x="42829" y="332726"/>
                  <a:pt x="68010" y="324126"/>
                  <a:pt x="97319" y="321580"/>
                </a:cubicBezTo>
                <a:cubicBezTo>
                  <a:pt x="66428" y="276240"/>
                  <a:pt x="241" y="173451"/>
                  <a:pt x="241" y="124464"/>
                </a:cubicBezTo>
                <a:cubicBezTo>
                  <a:pt x="-81" y="119469"/>
                  <a:pt x="-81" y="114454"/>
                  <a:pt x="241" y="109459"/>
                </a:cubicBezTo>
                <a:cubicBezTo>
                  <a:pt x="4384" y="44999"/>
                  <a:pt x="60000" y="-3898"/>
                  <a:pt x="124464" y="244"/>
                </a:cubicBezTo>
                <a:close/>
              </a:path>
            </a:pathLst>
          </a:custGeom>
          <a:ln/>
        </p:spPr>
        <p:style>
          <a:lnRef idx="1">
            <a:schemeClr val="accent2"/>
          </a:lnRef>
          <a:fillRef idx="2">
            <a:schemeClr val="accent2"/>
          </a:fillRef>
          <a:effectRef idx="1">
            <a:schemeClr val="accent2"/>
          </a:effectRef>
          <a:fontRef idx="minor">
            <a:schemeClr val="dk1"/>
          </a:fontRef>
        </p:style>
        <p:txBody>
          <a:bodyPr rtlCol="0" anchor="ctr"/>
          <a:lstStyle/>
          <a:p>
            <a:endParaRPr lang="en-US"/>
          </a:p>
        </p:txBody>
      </p:sp>
      <p:pic>
        <p:nvPicPr>
          <p:cNvPr id="21" name="Picture 20">
            <a:extLst>
              <a:ext uri="{FF2B5EF4-FFF2-40B4-BE49-F238E27FC236}">
                <a16:creationId xmlns:a16="http://schemas.microsoft.com/office/drawing/2014/main" id="{7693EBAC-D63E-3548-5A98-026A47E3CFAF}"/>
              </a:ext>
            </a:extLst>
          </p:cNvPr>
          <p:cNvPicPr>
            <a:picLocks noChangeAspect="1"/>
          </p:cNvPicPr>
          <p:nvPr/>
        </p:nvPicPr>
        <p:blipFill>
          <a:blip r:embed="rId27">
            <a:extLst>
              <a:ext uri="{BEBA8EAE-BF5A-486C-A8C5-ECC9F3942E4B}">
                <a14:imgProps xmlns:a14="http://schemas.microsoft.com/office/drawing/2010/main">
                  <a14:imgLayer r:embed="rId28">
                    <a14:imgEffect>
                      <a14:colorTemperature colorTemp="11200"/>
                    </a14:imgEffect>
                  </a14:imgLayer>
                </a14:imgProps>
              </a:ext>
            </a:extLst>
          </a:blip>
          <a:stretch>
            <a:fillRect/>
          </a:stretch>
        </p:blipFill>
        <p:spPr>
          <a:xfrm>
            <a:off x="2154559" y="2049700"/>
            <a:ext cx="970605" cy="972632"/>
          </a:xfrm>
          <a:prstGeom prst="rect">
            <a:avLst/>
          </a:prstGeom>
          <a:ln>
            <a:noFill/>
          </a:ln>
          <a:effectLst>
            <a:softEdge rad="112500"/>
          </a:effectLst>
        </p:spPr>
      </p:pic>
      <p:pic>
        <p:nvPicPr>
          <p:cNvPr id="23" name="Picture 22">
            <a:extLst>
              <a:ext uri="{FF2B5EF4-FFF2-40B4-BE49-F238E27FC236}">
                <a16:creationId xmlns:a16="http://schemas.microsoft.com/office/drawing/2014/main" id="{A01F7FEC-A249-E1A4-178D-1AA2205AE627}"/>
              </a:ext>
            </a:extLst>
          </p:cNvPr>
          <p:cNvPicPr>
            <a:picLocks noChangeAspect="1"/>
          </p:cNvPicPr>
          <p:nvPr/>
        </p:nvPicPr>
        <p:blipFill>
          <a:blip r:embed="rId29">
            <a:extLst>
              <a:ext uri="{BEBA8EAE-BF5A-486C-A8C5-ECC9F3942E4B}">
                <a14:imgProps xmlns:a14="http://schemas.microsoft.com/office/drawing/2010/main">
                  <a14:imgLayer r:embed="rId30">
                    <a14:imgEffect>
                      <a14:colorTemperature colorTemp="8800"/>
                    </a14:imgEffect>
                  </a14:imgLayer>
                </a14:imgProps>
              </a:ext>
            </a:extLst>
          </a:blip>
          <a:stretch>
            <a:fillRect/>
          </a:stretch>
        </p:blipFill>
        <p:spPr>
          <a:xfrm>
            <a:off x="6290678" y="2049700"/>
            <a:ext cx="970605" cy="1028864"/>
          </a:xfrm>
          <a:prstGeom prst="rect">
            <a:avLst/>
          </a:prstGeom>
          <a:ln>
            <a:noFill/>
          </a:ln>
          <a:effectLst>
            <a:softEdge rad="112500"/>
          </a:effectLst>
        </p:spPr>
      </p:pic>
      <p:sp>
        <p:nvSpPr>
          <p:cNvPr id="24" name="TextBox 23">
            <a:extLst>
              <a:ext uri="{FF2B5EF4-FFF2-40B4-BE49-F238E27FC236}">
                <a16:creationId xmlns:a16="http://schemas.microsoft.com/office/drawing/2014/main" id="{EAEEC48E-2C1C-B352-2F65-FA24F59D8955}"/>
              </a:ext>
            </a:extLst>
          </p:cNvPr>
          <p:cNvSpPr txBox="1"/>
          <p:nvPr/>
        </p:nvSpPr>
        <p:spPr>
          <a:xfrm>
            <a:off x="3492960" y="5372058"/>
            <a:ext cx="2206989" cy="369332"/>
          </a:xfrm>
          <a:prstGeom prst="rect">
            <a:avLst/>
          </a:prstGeom>
          <a:noFill/>
        </p:spPr>
        <p:txBody>
          <a:bodyPr wrap="square" rtlCol="0">
            <a:spAutoFit/>
          </a:bodyPr>
          <a:lstStyle/>
          <a:p>
            <a:r>
              <a:rPr lang="en-US" sz="1800" b="1" dirty="0">
                <a:solidFill>
                  <a:srgbClr val="87315C"/>
                </a:solidFill>
              </a:rPr>
              <a:t>Tracking System</a:t>
            </a:r>
          </a:p>
        </p:txBody>
      </p:sp>
      <p:sp>
        <p:nvSpPr>
          <p:cNvPr id="25" name="TextBox 24">
            <a:extLst>
              <a:ext uri="{FF2B5EF4-FFF2-40B4-BE49-F238E27FC236}">
                <a16:creationId xmlns:a16="http://schemas.microsoft.com/office/drawing/2014/main" id="{A16046B5-1DFE-C23A-8EF9-98E7B440FA11}"/>
              </a:ext>
            </a:extLst>
          </p:cNvPr>
          <p:cNvSpPr txBox="1"/>
          <p:nvPr/>
        </p:nvSpPr>
        <p:spPr>
          <a:xfrm>
            <a:off x="1421193" y="3035548"/>
            <a:ext cx="2969967" cy="369332"/>
          </a:xfrm>
          <a:prstGeom prst="rect">
            <a:avLst/>
          </a:prstGeom>
          <a:noFill/>
        </p:spPr>
        <p:txBody>
          <a:bodyPr wrap="square" rtlCol="0">
            <a:spAutoFit/>
          </a:bodyPr>
          <a:lstStyle/>
          <a:p>
            <a:r>
              <a:rPr lang="en-US" sz="1800" b="1" dirty="0">
                <a:solidFill>
                  <a:srgbClr val="87315C"/>
                </a:solidFill>
              </a:rPr>
              <a:t>Suitable for multiple cats</a:t>
            </a:r>
          </a:p>
        </p:txBody>
      </p:sp>
      <p:sp>
        <p:nvSpPr>
          <p:cNvPr id="26" name="TextBox 25">
            <a:extLst>
              <a:ext uri="{FF2B5EF4-FFF2-40B4-BE49-F238E27FC236}">
                <a16:creationId xmlns:a16="http://schemas.microsoft.com/office/drawing/2014/main" id="{D95379F7-DDAF-F892-CBD4-8C8F2B2C3F10}"/>
              </a:ext>
            </a:extLst>
          </p:cNvPr>
          <p:cNvSpPr txBox="1"/>
          <p:nvPr/>
        </p:nvSpPr>
        <p:spPr>
          <a:xfrm>
            <a:off x="5675101" y="3032346"/>
            <a:ext cx="2765878" cy="646331"/>
          </a:xfrm>
          <a:prstGeom prst="rect">
            <a:avLst/>
          </a:prstGeom>
          <a:noFill/>
        </p:spPr>
        <p:txBody>
          <a:bodyPr wrap="square" rtlCol="0">
            <a:spAutoFit/>
          </a:bodyPr>
          <a:lstStyle/>
          <a:p>
            <a:r>
              <a:rPr lang="en-US" sz="1800" b="1" dirty="0">
                <a:solidFill>
                  <a:srgbClr val="87315C"/>
                </a:solidFill>
              </a:rPr>
              <a:t>Litter box with a more convenient design</a:t>
            </a:r>
          </a:p>
        </p:txBody>
      </p:sp>
      <p:sp>
        <p:nvSpPr>
          <p:cNvPr id="27" name="Freeform: Shape 26">
            <a:extLst>
              <a:ext uri="{FF2B5EF4-FFF2-40B4-BE49-F238E27FC236}">
                <a16:creationId xmlns:a16="http://schemas.microsoft.com/office/drawing/2014/main" id="{E316821C-B143-35EC-568D-2928238068E6}"/>
              </a:ext>
            </a:extLst>
          </p:cNvPr>
          <p:cNvSpPr/>
          <p:nvPr/>
        </p:nvSpPr>
        <p:spPr>
          <a:xfrm>
            <a:off x="7818011" y="4335156"/>
            <a:ext cx="732718" cy="843556"/>
          </a:xfrm>
          <a:custGeom>
            <a:avLst/>
            <a:gdLst>
              <a:gd name="connsiteX0" fmla="*/ 255902 w 511850"/>
              <a:gd name="connsiteY0" fmla="*/ -48 h 511940"/>
              <a:gd name="connsiteX1" fmla="*/ 156827 w 511850"/>
              <a:gd name="connsiteY1" fmla="*/ 19980 h 511940"/>
              <a:gd name="connsiteX2" fmla="*/ 156119 w 511850"/>
              <a:gd name="connsiteY2" fmla="*/ 19980 h 511940"/>
              <a:gd name="connsiteX3" fmla="*/ 156119 w 511850"/>
              <a:gd name="connsiteY3" fmla="*/ 19980 h 511940"/>
              <a:gd name="connsiteX4" fmla="*/ 20279 w 511850"/>
              <a:gd name="connsiteY4" fmla="*/ 355414 h 511940"/>
              <a:gd name="connsiteX5" fmla="*/ 86200 w 511850"/>
              <a:gd name="connsiteY5" fmla="*/ 447137 h 511940"/>
              <a:gd name="connsiteX6" fmla="*/ 86625 w 511850"/>
              <a:gd name="connsiteY6" fmla="*/ 447844 h 511940"/>
              <a:gd name="connsiteX7" fmla="*/ 86625 w 511850"/>
              <a:gd name="connsiteY7" fmla="*/ 447844 h 511940"/>
              <a:gd name="connsiteX8" fmla="*/ 447897 w 511850"/>
              <a:gd name="connsiteY8" fmla="*/ 424986 h 511940"/>
              <a:gd name="connsiteX9" fmla="*/ 425038 w 511850"/>
              <a:gd name="connsiteY9" fmla="*/ 63714 h 511940"/>
              <a:gd name="connsiteX10" fmla="*/ 255832 w 511850"/>
              <a:gd name="connsiteY10" fmla="*/ -189 h 511940"/>
              <a:gd name="connsiteX11" fmla="*/ 169282 w 511850"/>
              <a:gd name="connsiteY11" fmla="*/ 485634 h 511940"/>
              <a:gd name="connsiteX12" fmla="*/ 183436 w 511850"/>
              <a:gd name="connsiteY12" fmla="*/ 178854 h 511940"/>
              <a:gd name="connsiteX13" fmla="*/ 250524 w 511850"/>
              <a:gd name="connsiteY13" fmla="*/ 257478 h 511940"/>
              <a:gd name="connsiteX14" fmla="*/ 250099 w 511850"/>
              <a:gd name="connsiteY14" fmla="*/ 501345 h 511940"/>
              <a:gd name="connsiteX15" fmla="*/ 169282 w 511850"/>
              <a:gd name="connsiteY15" fmla="*/ 485634 h 511940"/>
              <a:gd name="connsiteX16" fmla="*/ 99151 w 511850"/>
              <a:gd name="connsiteY16" fmla="*/ 141135 h 511940"/>
              <a:gd name="connsiteX17" fmla="*/ 174943 w 511850"/>
              <a:gd name="connsiteY17" fmla="*/ 173122 h 511940"/>
              <a:gd name="connsiteX18" fmla="*/ 153713 w 511850"/>
              <a:gd name="connsiteY18" fmla="*/ 479336 h 511940"/>
              <a:gd name="connsiteX19" fmla="*/ 94268 w 511850"/>
              <a:gd name="connsiteY19" fmla="*/ 440697 h 511940"/>
              <a:gd name="connsiteX20" fmla="*/ 99151 w 511850"/>
              <a:gd name="connsiteY20" fmla="*/ 141135 h 511940"/>
              <a:gd name="connsiteX21" fmla="*/ 257176 w 511850"/>
              <a:gd name="connsiteY21" fmla="*/ 258044 h 511940"/>
              <a:gd name="connsiteX22" fmla="*/ 257176 w 511850"/>
              <a:gd name="connsiteY22" fmla="*/ 258044 h 511940"/>
              <a:gd name="connsiteX23" fmla="*/ 257176 w 511850"/>
              <a:gd name="connsiteY23" fmla="*/ 258044 h 511940"/>
              <a:gd name="connsiteX24" fmla="*/ 418952 w 511850"/>
              <a:gd name="connsiteY24" fmla="*/ 144815 h 511940"/>
              <a:gd name="connsiteX25" fmla="*/ 360356 w 511850"/>
              <a:gd name="connsiteY25" fmla="*/ 211124 h 511940"/>
              <a:gd name="connsiteX26" fmla="*/ 111535 w 511850"/>
              <a:gd name="connsiteY26" fmla="*/ 58053 h 511940"/>
              <a:gd name="connsiteX27" fmla="*/ 159728 w 511850"/>
              <a:gd name="connsiteY27" fmla="*/ 30524 h 511940"/>
              <a:gd name="connsiteX28" fmla="*/ 418952 w 511850"/>
              <a:gd name="connsiteY28" fmla="*/ 144815 h 511940"/>
              <a:gd name="connsiteX29" fmla="*/ 448887 w 511850"/>
              <a:gd name="connsiteY29" fmla="*/ 104901 h 511940"/>
              <a:gd name="connsiteX30" fmla="*/ 492197 w 511850"/>
              <a:gd name="connsiteY30" fmla="*/ 190177 h 511940"/>
              <a:gd name="connsiteX31" fmla="*/ 227383 w 511850"/>
              <a:gd name="connsiteY31" fmla="*/ 359667 h 511940"/>
              <a:gd name="connsiteX32" fmla="*/ 259653 w 511850"/>
              <a:gd name="connsiteY32" fmla="*/ 263422 h 511940"/>
              <a:gd name="connsiteX33" fmla="*/ 448887 w 511850"/>
              <a:gd name="connsiteY33" fmla="*/ 104618 h 511940"/>
              <a:gd name="connsiteX34" fmla="*/ 226675 w 511850"/>
              <a:gd name="connsiteY34" fmla="*/ 370282 h 511940"/>
              <a:gd name="connsiteX35" fmla="*/ 496231 w 511850"/>
              <a:gd name="connsiteY35" fmla="*/ 206171 h 511940"/>
              <a:gd name="connsiteX36" fmla="*/ 498708 w 511850"/>
              <a:gd name="connsiteY36" fmla="*/ 292154 h 511940"/>
              <a:gd name="connsiteX37" fmla="*/ 240758 w 511850"/>
              <a:gd name="connsiteY37" fmla="*/ 456832 h 511940"/>
              <a:gd name="connsiteX38" fmla="*/ 226675 w 511850"/>
              <a:gd name="connsiteY38" fmla="*/ 369999 h 511940"/>
              <a:gd name="connsiteX39" fmla="*/ 440820 w 511850"/>
              <a:gd name="connsiteY39" fmla="*/ 95277 h 511940"/>
              <a:gd name="connsiteX40" fmla="*/ 440820 w 511850"/>
              <a:gd name="connsiteY40" fmla="*/ 95277 h 511940"/>
              <a:gd name="connsiteX41" fmla="*/ 424755 w 511850"/>
              <a:gd name="connsiteY41" fmla="*/ 134553 h 511940"/>
              <a:gd name="connsiteX42" fmla="*/ 200066 w 511850"/>
              <a:gd name="connsiteY42" fmla="*/ 17432 h 511940"/>
              <a:gd name="connsiteX43" fmla="*/ 440678 w 511850"/>
              <a:gd name="connsiteY43" fmla="*/ 95277 h 511940"/>
              <a:gd name="connsiteX44" fmla="*/ 97877 w 511850"/>
              <a:gd name="connsiteY44" fmla="*/ 68739 h 511940"/>
              <a:gd name="connsiteX45" fmla="*/ 99009 w 511850"/>
              <a:gd name="connsiteY45" fmla="*/ 68739 h 511940"/>
              <a:gd name="connsiteX46" fmla="*/ 351652 w 511850"/>
              <a:gd name="connsiteY46" fmla="*/ 217352 h 511940"/>
              <a:gd name="connsiteX47" fmla="*/ 260007 w 511850"/>
              <a:gd name="connsiteY47" fmla="*/ 252736 h 511940"/>
              <a:gd name="connsiteX48" fmla="*/ 48764 w 511850"/>
              <a:gd name="connsiteY48" fmla="*/ 125353 h 511940"/>
              <a:gd name="connsiteX49" fmla="*/ 97877 w 511850"/>
              <a:gd name="connsiteY49" fmla="*/ 68385 h 511940"/>
              <a:gd name="connsiteX50" fmla="*/ 10549 w 511850"/>
              <a:gd name="connsiteY50" fmla="*/ 256062 h 511940"/>
              <a:gd name="connsiteX51" fmla="*/ 42395 w 511850"/>
              <a:gd name="connsiteY51" fmla="*/ 135261 h 511940"/>
              <a:gd name="connsiteX52" fmla="*/ 88111 w 511850"/>
              <a:gd name="connsiteY52" fmla="*/ 138870 h 511940"/>
              <a:gd name="connsiteX53" fmla="*/ 68650 w 511850"/>
              <a:gd name="connsiteY53" fmla="*/ 414371 h 511940"/>
              <a:gd name="connsiteX54" fmla="*/ 10549 w 511850"/>
              <a:gd name="connsiteY54" fmla="*/ 256062 h 511940"/>
              <a:gd name="connsiteX55" fmla="*/ 262838 w 511850"/>
              <a:gd name="connsiteY55" fmla="*/ 501274 h 511940"/>
              <a:gd name="connsiteX56" fmla="*/ 244933 w 511850"/>
              <a:gd name="connsiteY56" fmla="*/ 467022 h 511940"/>
              <a:gd name="connsiteX57" fmla="*/ 490358 w 511850"/>
              <a:gd name="connsiteY57" fmla="*/ 328954 h 511940"/>
              <a:gd name="connsiteX58" fmla="*/ 262767 w 511850"/>
              <a:gd name="connsiteY58" fmla="*/ 501274 h 511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11850" h="511940">
                <a:moveTo>
                  <a:pt x="255902" y="-48"/>
                </a:moveTo>
                <a:cubicBezTo>
                  <a:pt x="221870" y="-55"/>
                  <a:pt x="188184" y="6753"/>
                  <a:pt x="156827" y="19980"/>
                </a:cubicBezTo>
                <a:lnTo>
                  <a:pt x="156119" y="19980"/>
                </a:lnTo>
                <a:lnTo>
                  <a:pt x="156119" y="19980"/>
                </a:lnTo>
                <a:cubicBezTo>
                  <a:pt x="25983" y="75094"/>
                  <a:pt x="-34835" y="225271"/>
                  <a:pt x="20279" y="355414"/>
                </a:cubicBezTo>
                <a:cubicBezTo>
                  <a:pt x="35148" y="390515"/>
                  <a:pt x="57666" y="421851"/>
                  <a:pt x="86200" y="447137"/>
                </a:cubicBezTo>
                <a:cubicBezTo>
                  <a:pt x="86391" y="447342"/>
                  <a:pt x="86533" y="447582"/>
                  <a:pt x="86625" y="447844"/>
                </a:cubicBezTo>
                <a:lnTo>
                  <a:pt x="86625" y="447844"/>
                </a:lnTo>
                <a:cubicBezTo>
                  <a:pt x="192699" y="541294"/>
                  <a:pt x="354447" y="531061"/>
                  <a:pt x="447897" y="424986"/>
                </a:cubicBezTo>
                <a:cubicBezTo>
                  <a:pt x="541346" y="318912"/>
                  <a:pt x="531113" y="157164"/>
                  <a:pt x="425038" y="63714"/>
                </a:cubicBezTo>
                <a:cubicBezTo>
                  <a:pt x="378289" y="22534"/>
                  <a:pt x="318129" y="-189"/>
                  <a:pt x="255832" y="-189"/>
                </a:cubicBezTo>
                <a:close/>
                <a:moveTo>
                  <a:pt x="169282" y="485634"/>
                </a:moveTo>
                <a:cubicBezTo>
                  <a:pt x="162205" y="473604"/>
                  <a:pt x="79619" y="329095"/>
                  <a:pt x="183436" y="178854"/>
                </a:cubicBezTo>
                <a:cubicBezTo>
                  <a:pt x="211524" y="199575"/>
                  <a:pt x="234481" y="226474"/>
                  <a:pt x="250524" y="257478"/>
                </a:cubicBezTo>
                <a:cubicBezTo>
                  <a:pt x="182233" y="370282"/>
                  <a:pt x="232336" y="471835"/>
                  <a:pt x="250099" y="501345"/>
                </a:cubicBezTo>
                <a:cubicBezTo>
                  <a:pt x="222464" y="500715"/>
                  <a:pt x="195141" y="495407"/>
                  <a:pt x="169282" y="485634"/>
                </a:cubicBezTo>
                <a:close/>
                <a:moveTo>
                  <a:pt x="99151" y="141135"/>
                </a:moveTo>
                <a:cubicBezTo>
                  <a:pt x="126135" y="147157"/>
                  <a:pt x="151809" y="157992"/>
                  <a:pt x="174943" y="173122"/>
                </a:cubicBezTo>
                <a:cubicBezTo>
                  <a:pt x="81529" y="308006"/>
                  <a:pt x="133119" y="438503"/>
                  <a:pt x="153713" y="479336"/>
                </a:cubicBezTo>
                <a:cubicBezTo>
                  <a:pt x="132136" y="469393"/>
                  <a:pt x="112115" y="456379"/>
                  <a:pt x="94268" y="440697"/>
                </a:cubicBezTo>
                <a:cubicBezTo>
                  <a:pt x="83865" y="424208"/>
                  <a:pt x="3472" y="288262"/>
                  <a:pt x="99151" y="141135"/>
                </a:cubicBezTo>
                <a:close/>
                <a:moveTo>
                  <a:pt x="257176" y="258044"/>
                </a:moveTo>
                <a:lnTo>
                  <a:pt x="257176" y="258044"/>
                </a:lnTo>
                <a:lnTo>
                  <a:pt x="257176" y="258044"/>
                </a:lnTo>
                <a:close/>
                <a:moveTo>
                  <a:pt x="418952" y="144815"/>
                </a:moveTo>
                <a:cubicBezTo>
                  <a:pt x="403971" y="170553"/>
                  <a:pt x="384057" y="193093"/>
                  <a:pt x="360356" y="211124"/>
                </a:cubicBezTo>
                <a:cubicBezTo>
                  <a:pt x="287677" y="72490"/>
                  <a:pt x="154067" y="58690"/>
                  <a:pt x="111535" y="58053"/>
                </a:cubicBezTo>
                <a:cubicBezTo>
                  <a:pt x="126496" y="47070"/>
                  <a:pt x="142666" y="37834"/>
                  <a:pt x="159728" y="30524"/>
                </a:cubicBezTo>
                <a:cubicBezTo>
                  <a:pt x="176713" y="27410"/>
                  <a:pt x="325255" y="7454"/>
                  <a:pt x="418952" y="144815"/>
                </a:cubicBezTo>
                <a:close/>
                <a:moveTo>
                  <a:pt x="448887" y="104901"/>
                </a:moveTo>
                <a:cubicBezTo>
                  <a:pt x="468816" y="130187"/>
                  <a:pt x="483535" y="159174"/>
                  <a:pt x="492197" y="190177"/>
                </a:cubicBezTo>
                <a:cubicBezTo>
                  <a:pt x="487244" y="201571"/>
                  <a:pt x="415697" y="357827"/>
                  <a:pt x="227383" y="359667"/>
                </a:cubicBezTo>
                <a:cubicBezTo>
                  <a:pt x="230610" y="325535"/>
                  <a:pt x="241650" y="292600"/>
                  <a:pt x="259653" y="263422"/>
                </a:cubicBezTo>
                <a:cubicBezTo>
                  <a:pt x="394325" y="243112"/>
                  <a:pt x="439192" y="133916"/>
                  <a:pt x="448887" y="104618"/>
                </a:cubicBezTo>
                <a:close/>
                <a:moveTo>
                  <a:pt x="226675" y="370282"/>
                </a:moveTo>
                <a:cubicBezTo>
                  <a:pt x="396519" y="369008"/>
                  <a:pt x="475001" y="246438"/>
                  <a:pt x="496231" y="206171"/>
                </a:cubicBezTo>
                <a:cubicBezTo>
                  <a:pt x="502056" y="234471"/>
                  <a:pt x="502891" y="263571"/>
                  <a:pt x="498708" y="292154"/>
                </a:cubicBezTo>
                <a:cubicBezTo>
                  <a:pt x="493613" y="303831"/>
                  <a:pt x="423623" y="455346"/>
                  <a:pt x="240758" y="456832"/>
                </a:cubicBezTo>
                <a:cubicBezTo>
                  <a:pt x="230461" y="429076"/>
                  <a:pt x="225677" y="399580"/>
                  <a:pt x="226675" y="369999"/>
                </a:cubicBezTo>
                <a:close/>
                <a:moveTo>
                  <a:pt x="440820" y="95277"/>
                </a:moveTo>
                <a:lnTo>
                  <a:pt x="440820" y="95277"/>
                </a:lnTo>
                <a:cubicBezTo>
                  <a:pt x="436885" y="108907"/>
                  <a:pt x="431500" y="122077"/>
                  <a:pt x="424755" y="134553"/>
                </a:cubicBezTo>
                <a:cubicBezTo>
                  <a:pt x="373640" y="60983"/>
                  <a:pt x="289652" y="17198"/>
                  <a:pt x="200066" y="17432"/>
                </a:cubicBezTo>
                <a:cubicBezTo>
                  <a:pt x="288505" y="-3353"/>
                  <a:pt x="381169" y="26632"/>
                  <a:pt x="440678" y="95277"/>
                </a:cubicBezTo>
                <a:close/>
                <a:moveTo>
                  <a:pt x="97877" y="68739"/>
                </a:moveTo>
                <a:cubicBezTo>
                  <a:pt x="98252" y="68817"/>
                  <a:pt x="98634" y="68817"/>
                  <a:pt x="99009" y="68739"/>
                </a:cubicBezTo>
                <a:cubicBezTo>
                  <a:pt x="100708" y="68739"/>
                  <a:pt x="268428" y="56708"/>
                  <a:pt x="351652" y="217352"/>
                </a:cubicBezTo>
                <a:cubicBezTo>
                  <a:pt x="324116" y="235815"/>
                  <a:pt x="292808" y="247903"/>
                  <a:pt x="260007" y="252736"/>
                </a:cubicBezTo>
                <a:cubicBezTo>
                  <a:pt x="197802" y="135615"/>
                  <a:pt x="84714" y="125353"/>
                  <a:pt x="48764" y="125353"/>
                </a:cubicBezTo>
                <a:cubicBezTo>
                  <a:pt x="62153" y="103981"/>
                  <a:pt x="78713" y="84775"/>
                  <a:pt x="97877" y="68385"/>
                </a:cubicBezTo>
                <a:close/>
                <a:moveTo>
                  <a:pt x="10549" y="256062"/>
                </a:moveTo>
                <a:cubicBezTo>
                  <a:pt x="10520" y="213715"/>
                  <a:pt x="21490" y="172089"/>
                  <a:pt x="42395" y="135261"/>
                </a:cubicBezTo>
                <a:cubicBezTo>
                  <a:pt x="57716" y="134935"/>
                  <a:pt x="73030" y="136146"/>
                  <a:pt x="88111" y="138870"/>
                </a:cubicBezTo>
                <a:cubicBezTo>
                  <a:pt x="15361" y="253727"/>
                  <a:pt x="45225" y="361648"/>
                  <a:pt x="68650" y="414371"/>
                </a:cubicBezTo>
                <a:cubicBezTo>
                  <a:pt x="31093" y="370183"/>
                  <a:pt x="10492" y="314057"/>
                  <a:pt x="10549" y="256062"/>
                </a:cubicBezTo>
                <a:close/>
                <a:moveTo>
                  <a:pt x="262838" y="501274"/>
                </a:moveTo>
                <a:cubicBezTo>
                  <a:pt x="255853" y="490418"/>
                  <a:pt x="249859" y="478954"/>
                  <a:pt x="244933" y="467022"/>
                </a:cubicBezTo>
                <a:cubicBezTo>
                  <a:pt x="383427" y="464262"/>
                  <a:pt x="458583" y="378279"/>
                  <a:pt x="490358" y="328954"/>
                </a:cubicBezTo>
                <a:cubicBezTo>
                  <a:pt x="459028" y="429069"/>
                  <a:pt x="367624" y="498274"/>
                  <a:pt x="262767" y="501274"/>
                </a:cubicBezTo>
                <a:close/>
              </a:path>
            </a:pathLst>
          </a:custGeom>
          <a:solidFill>
            <a:srgbClr val="FFC000"/>
          </a:solidFill>
          <a:ln w="7061" cap="flat">
            <a:solidFill>
              <a:srgbClr val="993366"/>
            </a:solidFill>
            <a:prstDash val="solid"/>
            <a:miter/>
          </a:ln>
        </p:spPr>
        <p:txBody>
          <a:bodyPr rtlCol="0" anchor="ctr"/>
          <a:lstStyle/>
          <a:p>
            <a:endParaRPr lang="en-US" dirty="0"/>
          </a:p>
        </p:txBody>
      </p:sp>
      <p:sp>
        <p:nvSpPr>
          <p:cNvPr id="28" name="TextBox 27">
            <a:extLst>
              <a:ext uri="{FF2B5EF4-FFF2-40B4-BE49-F238E27FC236}">
                <a16:creationId xmlns:a16="http://schemas.microsoft.com/office/drawing/2014/main" id="{40DED91D-EFEC-D654-0260-5045A66EAED0}"/>
              </a:ext>
            </a:extLst>
          </p:cNvPr>
          <p:cNvSpPr txBox="1"/>
          <p:nvPr/>
        </p:nvSpPr>
        <p:spPr>
          <a:xfrm>
            <a:off x="7329564" y="5372058"/>
            <a:ext cx="2206989" cy="369332"/>
          </a:xfrm>
          <a:prstGeom prst="rect">
            <a:avLst/>
          </a:prstGeom>
          <a:noFill/>
        </p:spPr>
        <p:txBody>
          <a:bodyPr wrap="square" rtlCol="0">
            <a:spAutoFit/>
          </a:bodyPr>
          <a:lstStyle/>
          <a:p>
            <a:r>
              <a:rPr lang="en-US" sz="1800" b="1" dirty="0">
                <a:solidFill>
                  <a:srgbClr val="87315C"/>
                </a:solidFill>
              </a:rPr>
              <a:t>Automatic Toy</a:t>
            </a:r>
          </a:p>
        </p:txBody>
      </p:sp>
      <p:grpSp>
        <p:nvGrpSpPr>
          <p:cNvPr id="29" name="Google Shape;95;p1">
            <a:extLst>
              <a:ext uri="{FF2B5EF4-FFF2-40B4-BE49-F238E27FC236}">
                <a16:creationId xmlns:a16="http://schemas.microsoft.com/office/drawing/2014/main" id="{E115A642-C411-1A0D-C9A6-F5BE0290CCD0}"/>
              </a:ext>
            </a:extLst>
          </p:cNvPr>
          <p:cNvGrpSpPr/>
          <p:nvPr/>
        </p:nvGrpSpPr>
        <p:grpSpPr>
          <a:xfrm>
            <a:off x="-838859" y="5137509"/>
            <a:ext cx="696687" cy="696687"/>
            <a:chOff x="-833177" y="3497879"/>
            <a:chExt cx="696687" cy="696687"/>
          </a:xfrm>
        </p:grpSpPr>
        <p:sp>
          <p:nvSpPr>
            <p:cNvPr id="30" name="Google Shape;96;p1">
              <a:extLst>
                <a:ext uri="{FF2B5EF4-FFF2-40B4-BE49-F238E27FC236}">
                  <a16:creationId xmlns:a16="http://schemas.microsoft.com/office/drawing/2014/main" id="{9C342E7B-6091-E973-9527-6A1F6A8C54FA}"/>
                </a:ext>
              </a:extLst>
            </p:cNvPr>
            <p:cNvSpPr/>
            <p:nvPr/>
          </p:nvSpPr>
          <p:spPr>
            <a:xfrm>
              <a:off x="-833177" y="3497879"/>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1" name="Google Shape;97;p1">
              <a:extLst>
                <a:ext uri="{FF2B5EF4-FFF2-40B4-BE49-F238E27FC236}">
                  <a16:creationId xmlns:a16="http://schemas.microsoft.com/office/drawing/2014/main" id="{EDEFC799-03CB-DABC-7292-028BDCEB4EAF}"/>
                </a:ext>
              </a:extLst>
            </p:cNvPr>
            <p:cNvPicPr preferRelativeResize="0"/>
            <p:nvPr/>
          </p:nvPicPr>
          <p:blipFill rotWithShape="1">
            <a:blip r:embed="rId31">
              <a:alphaModFix/>
            </a:blip>
            <a:srcRect/>
            <a:stretch/>
          </p:blipFill>
          <p:spPr>
            <a:xfrm>
              <a:off x="-719857" y="3592129"/>
              <a:ext cx="438627" cy="438627"/>
            </a:xfrm>
            <a:prstGeom prst="rect">
              <a:avLst/>
            </a:prstGeom>
            <a:noFill/>
            <a:ln>
              <a:noFill/>
            </a:ln>
          </p:spPr>
        </p:pic>
      </p:grpSp>
      <p:pic>
        <p:nvPicPr>
          <p:cNvPr id="35" name="Google Shape;116;p1">
            <a:hlinkClick r:id="rId32" action="ppaction://hlinksldjump"/>
            <a:extLst>
              <a:ext uri="{FF2B5EF4-FFF2-40B4-BE49-F238E27FC236}">
                <a16:creationId xmlns:a16="http://schemas.microsoft.com/office/drawing/2014/main" id="{EAF87CB2-B9CA-697E-0759-9F52569D1736}"/>
              </a:ext>
            </a:extLst>
          </p:cNvPr>
          <p:cNvPicPr preferRelativeResize="0"/>
          <p:nvPr/>
        </p:nvPicPr>
        <p:blipFill rotWithShape="1">
          <a:blip r:embed="rId33">
            <a:alphaModFix/>
          </a:blip>
          <a:srcRect/>
          <a:stretch/>
        </p:blipFill>
        <p:spPr>
          <a:xfrm>
            <a:off x="414793" y="5266540"/>
            <a:ext cx="438627" cy="438627"/>
          </a:xfrm>
          <a:prstGeom prst="rect">
            <a:avLst/>
          </a:prstGeom>
          <a:noFill/>
          <a:ln>
            <a:noFill/>
          </a:ln>
        </p:spPr>
      </p:pic>
      <p:sp>
        <p:nvSpPr>
          <p:cNvPr id="37" name="Google Shape;653;p8">
            <a:extLst>
              <a:ext uri="{FF2B5EF4-FFF2-40B4-BE49-F238E27FC236}">
                <a16:creationId xmlns:a16="http://schemas.microsoft.com/office/drawing/2014/main" id="{E5247931-A7AB-E4C1-33D6-69903179E2C9}"/>
              </a:ext>
            </a:extLst>
          </p:cNvPr>
          <p:cNvSpPr/>
          <p:nvPr/>
        </p:nvSpPr>
        <p:spPr>
          <a:xfrm rot="8201235">
            <a:off x="462502" y="4596208"/>
            <a:ext cx="339510" cy="444771"/>
          </a:xfrm>
          <a:custGeom>
            <a:avLst/>
            <a:gdLst/>
            <a:ahLst/>
            <a:cxnLst/>
            <a:rect l="l" t="t" r="r" b="b"/>
            <a:pathLst>
              <a:path w="4285801" h="4725490" extrusionOk="0">
                <a:moveTo>
                  <a:pt x="1428251" y="4622752"/>
                </a:moveTo>
                <a:cubicBezTo>
                  <a:pt x="1313180" y="4505074"/>
                  <a:pt x="1240588" y="4345285"/>
                  <a:pt x="1235771" y="4167715"/>
                </a:cubicBezTo>
                <a:cubicBezTo>
                  <a:pt x="1227835" y="3875156"/>
                  <a:pt x="1406218" y="3620819"/>
                  <a:pt x="1664050" y="3520754"/>
                </a:cubicBezTo>
                <a:lnTo>
                  <a:pt x="1635892" y="2482688"/>
                </a:lnTo>
                <a:lnTo>
                  <a:pt x="1044642" y="2469039"/>
                </a:lnTo>
                <a:lnTo>
                  <a:pt x="1044642" y="2667331"/>
                </a:lnTo>
                <a:cubicBezTo>
                  <a:pt x="1044642" y="2727000"/>
                  <a:pt x="996271" y="2775371"/>
                  <a:pt x="936601" y="2775372"/>
                </a:cubicBezTo>
                <a:lnTo>
                  <a:pt x="657382" y="2775371"/>
                </a:lnTo>
                <a:cubicBezTo>
                  <a:pt x="637755" y="2823613"/>
                  <a:pt x="630101" y="2874237"/>
                  <a:pt x="622448" y="2945800"/>
                </a:cubicBezTo>
                <a:lnTo>
                  <a:pt x="252030" y="2945800"/>
                </a:lnTo>
                <a:cubicBezTo>
                  <a:pt x="256275" y="2883407"/>
                  <a:pt x="252593" y="2828938"/>
                  <a:pt x="235967" y="2775370"/>
                </a:cubicBezTo>
                <a:lnTo>
                  <a:pt x="7267" y="2775370"/>
                </a:lnTo>
                <a:cubicBezTo>
                  <a:pt x="1003" y="2679903"/>
                  <a:pt x="-1109" y="2594661"/>
                  <a:pt x="535" y="2514852"/>
                </a:cubicBezTo>
                <a:cubicBezTo>
                  <a:pt x="5466" y="2275424"/>
                  <a:pt x="44187" y="2084887"/>
                  <a:pt x="105917" y="1813823"/>
                </a:cubicBezTo>
                <a:cubicBezTo>
                  <a:pt x="258635" y="1288584"/>
                  <a:pt x="488046" y="911620"/>
                  <a:pt x="870837" y="570445"/>
                </a:cubicBezTo>
                <a:cubicBezTo>
                  <a:pt x="674179" y="1284154"/>
                  <a:pt x="622718" y="1497188"/>
                  <a:pt x="741752" y="1669956"/>
                </a:cubicBezTo>
                <a:cubicBezTo>
                  <a:pt x="882751" y="1699943"/>
                  <a:pt x="788174" y="1674807"/>
                  <a:pt x="936601" y="1710419"/>
                </a:cubicBezTo>
                <a:cubicBezTo>
                  <a:pt x="1001384" y="1730870"/>
                  <a:pt x="1044642" y="1758791"/>
                  <a:pt x="1044642" y="1818460"/>
                </a:cubicBezTo>
                <a:lnTo>
                  <a:pt x="1044642" y="1970448"/>
                </a:lnTo>
                <a:lnTo>
                  <a:pt x="1621635" y="1957128"/>
                </a:lnTo>
                <a:lnTo>
                  <a:pt x="1601569" y="1217379"/>
                </a:lnTo>
                <a:cubicBezTo>
                  <a:pt x="1338692" y="1131438"/>
                  <a:pt x="1146783" y="887145"/>
                  <a:pt x="1138847" y="594588"/>
                </a:cubicBezTo>
                <a:cubicBezTo>
                  <a:pt x="1132425" y="357828"/>
                  <a:pt x="1248029" y="146099"/>
                  <a:pt x="1428910" y="20243"/>
                </a:cubicBezTo>
                <a:lnTo>
                  <a:pt x="1447318" y="698863"/>
                </a:lnTo>
                <a:lnTo>
                  <a:pt x="2193594" y="678620"/>
                </a:lnTo>
                <a:lnTo>
                  <a:pt x="2175185" y="0"/>
                </a:lnTo>
                <a:cubicBezTo>
                  <a:pt x="2362624" y="115865"/>
                  <a:pt x="2489536" y="321015"/>
                  <a:pt x="2495958" y="557775"/>
                </a:cubicBezTo>
                <a:cubicBezTo>
                  <a:pt x="2503894" y="850332"/>
                  <a:pt x="2325511" y="1104670"/>
                  <a:pt x="2067679" y="1204735"/>
                </a:cubicBezTo>
                <a:lnTo>
                  <a:pt x="2087796" y="1946367"/>
                </a:lnTo>
                <a:lnTo>
                  <a:pt x="4285801" y="1895627"/>
                </a:lnTo>
                <a:lnTo>
                  <a:pt x="4285801" y="2543859"/>
                </a:lnTo>
                <a:lnTo>
                  <a:pt x="2102637" y="2493462"/>
                </a:lnTo>
                <a:lnTo>
                  <a:pt x="2130160" y="3508110"/>
                </a:lnTo>
                <a:cubicBezTo>
                  <a:pt x="2393037" y="3594051"/>
                  <a:pt x="2584946" y="3838344"/>
                  <a:pt x="2592882" y="4130902"/>
                </a:cubicBezTo>
                <a:cubicBezTo>
                  <a:pt x="2599304" y="4367662"/>
                  <a:pt x="2483700" y="4579391"/>
                  <a:pt x="2302820" y="4705247"/>
                </a:cubicBezTo>
                <a:lnTo>
                  <a:pt x="2284411" y="4026626"/>
                </a:lnTo>
                <a:lnTo>
                  <a:pt x="1538135" y="4046869"/>
                </a:lnTo>
                <a:lnTo>
                  <a:pt x="1556544" y="4725490"/>
                </a:lnTo>
                <a:cubicBezTo>
                  <a:pt x="1509684" y="4696524"/>
                  <a:pt x="1466607" y="4661977"/>
                  <a:pt x="1428251" y="4622752"/>
                </a:cubicBezTo>
                <a:close/>
                <a:moveTo>
                  <a:pt x="44807" y="3562389"/>
                </a:moveTo>
                <a:cubicBezTo>
                  <a:pt x="25255" y="3542837"/>
                  <a:pt x="13162" y="3515827"/>
                  <a:pt x="13162" y="3485992"/>
                </a:cubicBezTo>
                <a:lnTo>
                  <a:pt x="13162" y="3053842"/>
                </a:lnTo>
                <a:cubicBezTo>
                  <a:pt x="13162" y="2994173"/>
                  <a:pt x="61534" y="2945801"/>
                  <a:pt x="121203" y="2945801"/>
                </a:cubicBezTo>
                <a:lnTo>
                  <a:pt x="757287" y="2945801"/>
                </a:lnTo>
                <a:cubicBezTo>
                  <a:pt x="816956" y="2945801"/>
                  <a:pt x="865328" y="2994173"/>
                  <a:pt x="865328" y="3053842"/>
                </a:cubicBezTo>
                <a:lnTo>
                  <a:pt x="865328" y="3485992"/>
                </a:lnTo>
                <a:cubicBezTo>
                  <a:pt x="865328" y="3545662"/>
                  <a:pt x="816956" y="3594033"/>
                  <a:pt x="757287" y="3594033"/>
                </a:cubicBezTo>
                <a:lnTo>
                  <a:pt x="121203" y="3594033"/>
                </a:lnTo>
                <a:cubicBezTo>
                  <a:pt x="91368" y="3594033"/>
                  <a:pt x="64358" y="3581940"/>
                  <a:pt x="44807" y="3562389"/>
                </a:cubicBezTo>
                <a:close/>
              </a:path>
            </a:pathLst>
          </a:custGeom>
          <a:solidFill>
            <a:schemeClr val="tx2">
              <a:lumMod val="5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a:solidFill>
                <a:schemeClr val="lt1"/>
              </a:solidFill>
              <a:latin typeface="Calibri"/>
              <a:ea typeface="Calibri"/>
              <a:cs typeface="Calibri"/>
              <a:sym typeface="Calibri"/>
            </a:endParaRPr>
          </a:p>
        </p:txBody>
      </p:sp>
      <p:sp>
        <p:nvSpPr>
          <p:cNvPr id="38" name="Oval 37">
            <a:extLst>
              <a:ext uri="{FF2B5EF4-FFF2-40B4-BE49-F238E27FC236}">
                <a16:creationId xmlns:a16="http://schemas.microsoft.com/office/drawing/2014/main" id="{D47DCB7D-60FE-0B3F-F0CE-67E4B05B2293}"/>
              </a:ext>
            </a:extLst>
          </p:cNvPr>
          <p:cNvSpPr/>
          <p:nvPr/>
        </p:nvSpPr>
        <p:spPr>
          <a:xfrm>
            <a:off x="-815436" y="4367535"/>
            <a:ext cx="694944" cy="694944"/>
          </a:xfrm>
          <a:prstGeom prst="ellipse">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39" name="Google Shape;653;p8">
            <a:extLst>
              <a:ext uri="{FF2B5EF4-FFF2-40B4-BE49-F238E27FC236}">
                <a16:creationId xmlns:a16="http://schemas.microsoft.com/office/drawing/2014/main" id="{6F5D671F-0F46-C704-BCE1-6CC872FB04C7}"/>
              </a:ext>
            </a:extLst>
          </p:cNvPr>
          <p:cNvSpPr/>
          <p:nvPr/>
        </p:nvSpPr>
        <p:spPr>
          <a:xfrm rot="8201235">
            <a:off x="-660271" y="4515926"/>
            <a:ext cx="339510" cy="444771"/>
          </a:xfrm>
          <a:custGeom>
            <a:avLst/>
            <a:gdLst/>
            <a:ahLst/>
            <a:cxnLst/>
            <a:rect l="l" t="t" r="r" b="b"/>
            <a:pathLst>
              <a:path w="4285801" h="4725490" extrusionOk="0">
                <a:moveTo>
                  <a:pt x="1428251" y="4622752"/>
                </a:moveTo>
                <a:cubicBezTo>
                  <a:pt x="1313180" y="4505074"/>
                  <a:pt x="1240588" y="4345285"/>
                  <a:pt x="1235771" y="4167715"/>
                </a:cubicBezTo>
                <a:cubicBezTo>
                  <a:pt x="1227835" y="3875156"/>
                  <a:pt x="1406218" y="3620819"/>
                  <a:pt x="1664050" y="3520754"/>
                </a:cubicBezTo>
                <a:lnTo>
                  <a:pt x="1635892" y="2482688"/>
                </a:lnTo>
                <a:lnTo>
                  <a:pt x="1044642" y="2469039"/>
                </a:lnTo>
                <a:lnTo>
                  <a:pt x="1044642" y="2667331"/>
                </a:lnTo>
                <a:cubicBezTo>
                  <a:pt x="1044642" y="2727000"/>
                  <a:pt x="996271" y="2775371"/>
                  <a:pt x="936601" y="2775372"/>
                </a:cubicBezTo>
                <a:lnTo>
                  <a:pt x="657382" y="2775371"/>
                </a:lnTo>
                <a:cubicBezTo>
                  <a:pt x="637755" y="2823613"/>
                  <a:pt x="630101" y="2874237"/>
                  <a:pt x="622448" y="2945800"/>
                </a:cubicBezTo>
                <a:lnTo>
                  <a:pt x="252030" y="2945800"/>
                </a:lnTo>
                <a:cubicBezTo>
                  <a:pt x="256275" y="2883407"/>
                  <a:pt x="252593" y="2828938"/>
                  <a:pt x="235967" y="2775370"/>
                </a:cubicBezTo>
                <a:lnTo>
                  <a:pt x="7267" y="2775370"/>
                </a:lnTo>
                <a:cubicBezTo>
                  <a:pt x="1003" y="2679903"/>
                  <a:pt x="-1109" y="2594661"/>
                  <a:pt x="535" y="2514852"/>
                </a:cubicBezTo>
                <a:cubicBezTo>
                  <a:pt x="5466" y="2275424"/>
                  <a:pt x="44187" y="2084887"/>
                  <a:pt x="105917" y="1813823"/>
                </a:cubicBezTo>
                <a:cubicBezTo>
                  <a:pt x="258635" y="1288584"/>
                  <a:pt x="488046" y="911620"/>
                  <a:pt x="870837" y="570445"/>
                </a:cubicBezTo>
                <a:cubicBezTo>
                  <a:pt x="674179" y="1284154"/>
                  <a:pt x="622718" y="1497188"/>
                  <a:pt x="741752" y="1669956"/>
                </a:cubicBezTo>
                <a:cubicBezTo>
                  <a:pt x="882751" y="1699943"/>
                  <a:pt x="788174" y="1674807"/>
                  <a:pt x="936601" y="1710419"/>
                </a:cubicBezTo>
                <a:cubicBezTo>
                  <a:pt x="1001384" y="1730870"/>
                  <a:pt x="1044642" y="1758791"/>
                  <a:pt x="1044642" y="1818460"/>
                </a:cubicBezTo>
                <a:lnTo>
                  <a:pt x="1044642" y="1970448"/>
                </a:lnTo>
                <a:lnTo>
                  <a:pt x="1621635" y="1957128"/>
                </a:lnTo>
                <a:lnTo>
                  <a:pt x="1601569" y="1217379"/>
                </a:lnTo>
                <a:cubicBezTo>
                  <a:pt x="1338692" y="1131438"/>
                  <a:pt x="1146783" y="887145"/>
                  <a:pt x="1138847" y="594588"/>
                </a:cubicBezTo>
                <a:cubicBezTo>
                  <a:pt x="1132425" y="357828"/>
                  <a:pt x="1248029" y="146099"/>
                  <a:pt x="1428910" y="20243"/>
                </a:cubicBezTo>
                <a:lnTo>
                  <a:pt x="1447318" y="698863"/>
                </a:lnTo>
                <a:lnTo>
                  <a:pt x="2193594" y="678620"/>
                </a:lnTo>
                <a:lnTo>
                  <a:pt x="2175185" y="0"/>
                </a:lnTo>
                <a:cubicBezTo>
                  <a:pt x="2362624" y="115865"/>
                  <a:pt x="2489536" y="321015"/>
                  <a:pt x="2495958" y="557775"/>
                </a:cubicBezTo>
                <a:cubicBezTo>
                  <a:pt x="2503894" y="850332"/>
                  <a:pt x="2325511" y="1104670"/>
                  <a:pt x="2067679" y="1204735"/>
                </a:cubicBezTo>
                <a:lnTo>
                  <a:pt x="2087796" y="1946367"/>
                </a:lnTo>
                <a:lnTo>
                  <a:pt x="4285801" y="1895627"/>
                </a:lnTo>
                <a:lnTo>
                  <a:pt x="4285801" y="2543859"/>
                </a:lnTo>
                <a:lnTo>
                  <a:pt x="2102637" y="2493462"/>
                </a:lnTo>
                <a:lnTo>
                  <a:pt x="2130160" y="3508110"/>
                </a:lnTo>
                <a:cubicBezTo>
                  <a:pt x="2393037" y="3594051"/>
                  <a:pt x="2584946" y="3838344"/>
                  <a:pt x="2592882" y="4130902"/>
                </a:cubicBezTo>
                <a:cubicBezTo>
                  <a:pt x="2599304" y="4367662"/>
                  <a:pt x="2483700" y="4579391"/>
                  <a:pt x="2302820" y="4705247"/>
                </a:cubicBezTo>
                <a:lnTo>
                  <a:pt x="2284411" y="4026626"/>
                </a:lnTo>
                <a:lnTo>
                  <a:pt x="1538135" y="4046869"/>
                </a:lnTo>
                <a:lnTo>
                  <a:pt x="1556544" y="4725490"/>
                </a:lnTo>
                <a:cubicBezTo>
                  <a:pt x="1509684" y="4696524"/>
                  <a:pt x="1466607" y="4661977"/>
                  <a:pt x="1428251" y="4622752"/>
                </a:cubicBezTo>
                <a:close/>
                <a:moveTo>
                  <a:pt x="44807" y="3562389"/>
                </a:moveTo>
                <a:cubicBezTo>
                  <a:pt x="25255" y="3542837"/>
                  <a:pt x="13162" y="3515827"/>
                  <a:pt x="13162" y="3485992"/>
                </a:cubicBezTo>
                <a:lnTo>
                  <a:pt x="13162" y="3053842"/>
                </a:lnTo>
                <a:cubicBezTo>
                  <a:pt x="13162" y="2994173"/>
                  <a:pt x="61534" y="2945801"/>
                  <a:pt x="121203" y="2945801"/>
                </a:cubicBezTo>
                <a:lnTo>
                  <a:pt x="757287" y="2945801"/>
                </a:lnTo>
                <a:cubicBezTo>
                  <a:pt x="816956" y="2945801"/>
                  <a:pt x="865328" y="2994173"/>
                  <a:pt x="865328" y="3053842"/>
                </a:cubicBezTo>
                <a:lnTo>
                  <a:pt x="865328" y="3485992"/>
                </a:lnTo>
                <a:cubicBezTo>
                  <a:pt x="865328" y="3545662"/>
                  <a:pt x="816956" y="3594033"/>
                  <a:pt x="757287" y="3594033"/>
                </a:cubicBezTo>
                <a:lnTo>
                  <a:pt x="121203" y="3594033"/>
                </a:lnTo>
                <a:cubicBezTo>
                  <a:pt x="91368" y="3594033"/>
                  <a:pt x="64358" y="3581940"/>
                  <a:pt x="44807" y="3562389"/>
                </a:cubicBezTo>
                <a:close/>
              </a:path>
            </a:pathLst>
          </a:custGeom>
          <a:solidFill>
            <a:schemeClr val="tx2">
              <a:lumMod val="1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a:solidFill>
                <a:schemeClr val="lt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4E4709-2F01-012C-565B-04777548FB92}"/>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1FC7D966-B594-3981-C57B-D9F187499C36}"/>
              </a:ext>
            </a:extLst>
          </p:cNvPr>
          <p:cNvSpPr>
            <a:spLocks noGrp="1"/>
          </p:cNvSpPr>
          <p:nvPr>
            <p:ph type="subTitle" idx="1"/>
          </p:nvPr>
        </p:nvSpPr>
        <p:spPr/>
        <p:txBody>
          <a:bodyPr/>
          <a:lstStyle/>
          <a:p>
            <a:endParaRPr lang="en-US"/>
          </a:p>
        </p:txBody>
      </p:sp>
      <p:pic>
        <p:nvPicPr>
          <p:cNvPr id="5" name="Picture 4">
            <a:extLst>
              <a:ext uri="{FF2B5EF4-FFF2-40B4-BE49-F238E27FC236}">
                <a16:creationId xmlns:a16="http://schemas.microsoft.com/office/drawing/2014/main" id="{0A4C9506-0AA0-FC9F-2E80-464585DB5B4E}"/>
              </a:ext>
            </a:extLst>
          </p:cNvPr>
          <p:cNvPicPr>
            <a:picLocks noChangeAspect="1"/>
          </p:cNvPicPr>
          <p:nvPr/>
        </p:nvPicPr>
        <p:blipFill>
          <a:blip r:embed="rId2">
            <a:extLst>
              <a:ext uri="{BEBA8EAE-BF5A-486C-A8C5-ECC9F3942E4B}">
                <a14:imgProps xmlns:a14="http://schemas.microsoft.com/office/drawing/2010/main">
                  <a14:imgLayer r:embed="rId3">
                    <a14:imgEffect>
                      <a14:colorTemperature colorTemp="8800"/>
                    </a14:imgEffect>
                  </a14:imgLayer>
                </a14:imgProps>
              </a:ext>
            </a:extLst>
          </a:blip>
          <a:stretch>
            <a:fillRect/>
          </a:stretch>
        </p:blipFill>
        <p:spPr>
          <a:xfrm>
            <a:off x="0" y="0"/>
            <a:ext cx="12192000" cy="6858000"/>
          </a:xfrm>
          <a:prstGeom prst="rect">
            <a:avLst/>
          </a:prstGeom>
          <a:ln>
            <a:noFill/>
          </a:ln>
          <a:effectLst>
            <a:softEdge rad="112500"/>
          </a:effectLst>
        </p:spPr>
      </p:pic>
      <p:sp>
        <p:nvSpPr>
          <p:cNvPr id="6" name="TextBox 5">
            <a:extLst>
              <a:ext uri="{FF2B5EF4-FFF2-40B4-BE49-F238E27FC236}">
                <a16:creationId xmlns:a16="http://schemas.microsoft.com/office/drawing/2014/main" id="{4796C696-F194-5777-615D-3D9D86B89922}"/>
              </a:ext>
            </a:extLst>
          </p:cNvPr>
          <p:cNvSpPr txBox="1"/>
          <p:nvPr/>
        </p:nvSpPr>
        <p:spPr>
          <a:xfrm>
            <a:off x="2831939" y="0"/>
            <a:ext cx="6528122" cy="1446550"/>
          </a:xfrm>
          <a:prstGeom prst="rect">
            <a:avLst/>
          </a:prstGeom>
          <a:noFill/>
        </p:spPr>
        <p:txBody>
          <a:bodyPr wrap="square" rtlCol="0">
            <a:spAutoFit/>
          </a:bodyPr>
          <a:lstStyle/>
          <a:p>
            <a:r>
              <a:rPr lang="en-US" sz="8800" dirty="0">
                <a:solidFill>
                  <a:srgbClr val="FF7C80"/>
                </a:solidFill>
                <a:latin typeface="Algerian" panose="04020705040A02060702" pitchFamily="82" charset="0"/>
              </a:rPr>
              <a:t>Thank You</a:t>
            </a:r>
          </a:p>
        </p:txBody>
      </p:sp>
    </p:spTree>
    <p:extLst>
      <p:ext uri="{BB962C8B-B14F-4D97-AF65-F5344CB8AC3E}">
        <p14:creationId xmlns:p14="http://schemas.microsoft.com/office/powerpoint/2010/main" val="22181648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Shape 129"/>
        <p:cNvGrpSpPr/>
        <p:nvPr/>
      </p:nvGrpSpPr>
      <p:grpSpPr>
        <a:xfrm>
          <a:off x="0" y="0"/>
          <a:ext cx="0" cy="0"/>
          <a:chOff x="0" y="0"/>
          <a:chExt cx="0" cy="0"/>
        </a:xfrm>
      </p:grpSpPr>
      <p:pic>
        <p:nvPicPr>
          <p:cNvPr id="15" name="Graphic 14">
            <a:extLst>
              <a:ext uri="{FF2B5EF4-FFF2-40B4-BE49-F238E27FC236}">
                <a16:creationId xmlns:a16="http://schemas.microsoft.com/office/drawing/2014/main" id="{B5C7AB39-7618-4A8E-64BA-6B7EE012F69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54343" y="4635"/>
            <a:ext cx="3365250" cy="804996"/>
          </a:xfrm>
          <a:prstGeom prst="rect">
            <a:avLst/>
          </a:prstGeom>
        </p:spPr>
      </p:pic>
      <p:pic>
        <p:nvPicPr>
          <p:cNvPr id="9" name="Graphic 8">
            <a:extLst>
              <a:ext uri="{FF2B5EF4-FFF2-40B4-BE49-F238E27FC236}">
                <a16:creationId xmlns:a16="http://schemas.microsoft.com/office/drawing/2014/main" id="{55D06F00-7AAF-7CB5-9AA5-FF8BA59F276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557424" y="1435059"/>
            <a:ext cx="1978159" cy="1551355"/>
          </a:xfrm>
          <a:prstGeom prst="rect">
            <a:avLst/>
          </a:prstGeom>
        </p:spPr>
      </p:pic>
      <p:grpSp>
        <p:nvGrpSpPr>
          <p:cNvPr id="130" name="Google Shape;130;p2"/>
          <p:cNvGrpSpPr/>
          <p:nvPr/>
        </p:nvGrpSpPr>
        <p:grpSpPr>
          <a:xfrm>
            <a:off x="-783727" y="63847"/>
            <a:ext cx="696687" cy="696687"/>
            <a:chOff x="-833177" y="178147"/>
            <a:chExt cx="696687" cy="696687"/>
          </a:xfrm>
        </p:grpSpPr>
        <p:sp>
          <p:nvSpPr>
            <p:cNvPr id="131" name="Google Shape;131;p2"/>
            <p:cNvSpPr/>
            <p:nvPr/>
          </p:nvSpPr>
          <p:spPr>
            <a:xfrm>
              <a:off x="-833177" y="178147"/>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32" name="Google Shape;132;p2"/>
            <p:cNvPicPr preferRelativeResize="0"/>
            <p:nvPr/>
          </p:nvPicPr>
          <p:blipFill rotWithShape="1">
            <a:blip r:embed="rId7">
              <a:alphaModFix/>
            </a:blip>
            <a:srcRect/>
            <a:stretch/>
          </p:blipFill>
          <p:spPr>
            <a:xfrm>
              <a:off x="-765238" y="264133"/>
              <a:ext cx="524640" cy="524640"/>
            </a:xfrm>
            <a:prstGeom prst="rect">
              <a:avLst/>
            </a:prstGeom>
            <a:noFill/>
            <a:ln>
              <a:noFill/>
            </a:ln>
          </p:spPr>
        </p:pic>
      </p:grpSp>
      <p:grpSp>
        <p:nvGrpSpPr>
          <p:cNvPr id="133" name="Google Shape;133;p2"/>
          <p:cNvGrpSpPr/>
          <p:nvPr/>
        </p:nvGrpSpPr>
        <p:grpSpPr>
          <a:xfrm>
            <a:off x="-783726" y="1858980"/>
            <a:ext cx="696687" cy="696687"/>
            <a:chOff x="-833177" y="1008080"/>
            <a:chExt cx="696687" cy="696687"/>
          </a:xfrm>
        </p:grpSpPr>
        <p:sp>
          <p:nvSpPr>
            <p:cNvPr id="134" name="Google Shape;134;p2"/>
            <p:cNvSpPr/>
            <p:nvPr/>
          </p:nvSpPr>
          <p:spPr>
            <a:xfrm>
              <a:off x="-833177" y="1008080"/>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35" name="Google Shape;135;p2"/>
            <p:cNvPicPr preferRelativeResize="0"/>
            <p:nvPr/>
          </p:nvPicPr>
          <p:blipFill rotWithShape="1">
            <a:blip r:embed="rId8">
              <a:alphaModFix/>
            </a:blip>
            <a:srcRect/>
            <a:stretch/>
          </p:blipFill>
          <p:spPr>
            <a:xfrm flipH="1">
              <a:off x="-755167" y="1064268"/>
              <a:ext cx="524640" cy="524640"/>
            </a:xfrm>
            <a:prstGeom prst="rect">
              <a:avLst/>
            </a:prstGeom>
            <a:noFill/>
            <a:ln>
              <a:noFill/>
            </a:ln>
          </p:spPr>
        </p:pic>
      </p:grpSp>
      <p:grpSp>
        <p:nvGrpSpPr>
          <p:cNvPr id="145" name="Google Shape;145;p2"/>
          <p:cNvGrpSpPr/>
          <p:nvPr/>
        </p:nvGrpSpPr>
        <p:grpSpPr>
          <a:xfrm>
            <a:off x="-783726" y="2688913"/>
            <a:ext cx="696687" cy="696687"/>
            <a:chOff x="-833177" y="1838013"/>
            <a:chExt cx="696687" cy="696687"/>
          </a:xfrm>
        </p:grpSpPr>
        <p:sp>
          <p:nvSpPr>
            <p:cNvPr id="146" name="Google Shape;146;p2"/>
            <p:cNvSpPr/>
            <p:nvPr/>
          </p:nvSpPr>
          <p:spPr>
            <a:xfrm>
              <a:off x="-833177" y="1838013"/>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47" name="Google Shape;147;p2"/>
            <p:cNvPicPr preferRelativeResize="0"/>
            <p:nvPr/>
          </p:nvPicPr>
          <p:blipFill rotWithShape="1">
            <a:blip r:embed="rId9">
              <a:alphaModFix/>
            </a:blip>
            <a:srcRect/>
            <a:stretch/>
          </p:blipFill>
          <p:spPr>
            <a:xfrm>
              <a:off x="-694619" y="1910894"/>
              <a:ext cx="454021" cy="454021"/>
            </a:xfrm>
            <a:prstGeom prst="rect">
              <a:avLst/>
            </a:prstGeom>
            <a:noFill/>
            <a:ln>
              <a:noFill/>
            </a:ln>
          </p:spPr>
        </p:pic>
      </p:grpSp>
      <p:grpSp>
        <p:nvGrpSpPr>
          <p:cNvPr id="148" name="Google Shape;148;p2"/>
          <p:cNvGrpSpPr/>
          <p:nvPr/>
        </p:nvGrpSpPr>
        <p:grpSpPr>
          <a:xfrm>
            <a:off x="-783726" y="3585796"/>
            <a:ext cx="696687" cy="696687"/>
            <a:chOff x="-833177" y="2667946"/>
            <a:chExt cx="696687" cy="696687"/>
          </a:xfrm>
        </p:grpSpPr>
        <p:sp>
          <p:nvSpPr>
            <p:cNvPr id="149" name="Google Shape;149;p2"/>
            <p:cNvSpPr/>
            <p:nvPr/>
          </p:nvSpPr>
          <p:spPr>
            <a:xfrm>
              <a:off x="-833177" y="2667946"/>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50" name="Google Shape;150;p2"/>
            <p:cNvPicPr preferRelativeResize="0"/>
            <p:nvPr/>
          </p:nvPicPr>
          <p:blipFill rotWithShape="1">
            <a:blip r:embed="rId10">
              <a:alphaModFix/>
            </a:blip>
            <a:srcRect/>
            <a:stretch/>
          </p:blipFill>
          <p:spPr>
            <a:xfrm rot="10800000" flipH="1">
              <a:off x="-694619" y="2818490"/>
              <a:ext cx="413389" cy="413389"/>
            </a:xfrm>
            <a:prstGeom prst="rect">
              <a:avLst/>
            </a:prstGeom>
            <a:noFill/>
            <a:ln>
              <a:noFill/>
            </a:ln>
          </p:spPr>
        </p:pic>
      </p:grpSp>
      <p:pic>
        <p:nvPicPr>
          <p:cNvPr id="154" name="Google Shape;154;p2">
            <a:hlinkClick r:id="rId11" action="ppaction://hlinksldjump"/>
          </p:cNvPr>
          <p:cNvPicPr preferRelativeResize="0"/>
          <p:nvPr/>
        </p:nvPicPr>
        <p:blipFill rotWithShape="1">
          <a:blip r:embed="rId12">
            <a:alphaModFix/>
          </a:blip>
          <a:srcRect/>
          <a:stretch/>
        </p:blipFill>
        <p:spPr>
          <a:xfrm>
            <a:off x="174955" y="1141967"/>
            <a:ext cx="438018" cy="438018"/>
          </a:xfrm>
          <a:prstGeom prst="rect">
            <a:avLst/>
          </a:prstGeom>
          <a:noFill/>
          <a:ln>
            <a:noFill/>
          </a:ln>
        </p:spPr>
      </p:pic>
      <p:sp>
        <p:nvSpPr>
          <p:cNvPr id="155" name="Google Shape;155;p2"/>
          <p:cNvSpPr/>
          <p:nvPr/>
        </p:nvSpPr>
        <p:spPr>
          <a:xfrm rot="10800000">
            <a:off x="0" y="-11559476"/>
            <a:ext cx="1241946" cy="25831799"/>
          </a:xfrm>
          <a:custGeom>
            <a:avLst/>
            <a:gdLst/>
            <a:ahLst/>
            <a:cxnLst/>
            <a:rect l="l" t="t" r="r" b="b"/>
            <a:pathLst>
              <a:path w="1241946" h="25831800" extrusionOk="0">
                <a:moveTo>
                  <a:pt x="6988" y="13614400"/>
                </a:moveTo>
                <a:cubicBezTo>
                  <a:pt x="7891" y="13264994"/>
                  <a:pt x="528124" y="13279344"/>
                  <a:pt x="520871" y="12912258"/>
                </a:cubicBezTo>
                <a:cubicBezTo>
                  <a:pt x="513618" y="12545172"/>
                  <a:pt x="7891" y="12562261"/>
                  <a:pt x="6988" y="12217400"/>
                </a:cubicBezTo>
                <a:cubicBezTo>
                  <a:pt x="6085" y="11872539"/>
                  <a:pt x="6085" y="13963806"/>
                  <a:pt x="6988" y="13614400"/>
                </a:cubicBezTo>
                <a:close/>
                <a:moveTo>
                  <a:pt x="0" y="25831800"/>
                </a:moveTo>
                <a:lnTo>
                  <a:pt x="0" y="0"/>
                </a:lnTo>
                <a:lnTo>
                  <a:pt x="1241946" y="0"/>
                </a:lnTo>
                <a:lnTo>
                  <a:pt x="1241946" y="25831800"/>
                </a:lnTo>
                <a:lnTo>
                  <a:pt x="0" y="25831800"/>
                </a:lnTo>
                <a:close/>
              </a:path>
            </a:pathLst>
          </a:custGeom>
          <a:solidFill>
            <a:schemeClr val="accent2">
              <a:lumMod val="60000"/>
              <a:lumOff val="40000"/>
            </a:schemeClr>
          </a:solidFill>
          <a:ln>
            <a:solidFill>
              <a:srgbClr val="660033"/>
            </a:solid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56" name="Google Shape;156;p2">
            <a:hlinkClick r:id="rId13" action="ppaction://hlinksldjump"/>
          </p:cNvPr>
          <p:cNvPicPr preferRelativeResize="0"/>
          <p:nvPr/>
        </p:nvPicPr>
        <p:blipFill rotWithShape="1">
          <a:blip r:embed="rId14">
            <a:alphaModFix/>
          </a:blip>
          <a:srcRect/>
          <a:stretch/>
        </p:blipFill>
        <p:spPr>
          <a:xfrm>
            <a:off x="362564" y="235894"/>
            <a:ext cx="524640" cy="524640"/>
          </a:xfrm>
          <a:prstGeom prst="rect">
            <a:avLst/>
          </a:prstGeom>
          <a:noFill/>
          <a:ln>
            <a:noFill/>
          </a:ln>
        </p:spPr>
      </p:pic>
      <p:pic>
        <p:nvPicPr>
          <p:cNvPr id="157" name="Google Shape;157;p2">
            <a:hlinkClick r:id="rId15" action="ppaction://hlinksldjump"/>
          </p:cNvPr>
          <p:cNvPicPr preferRelativeResize="0"/>
          <p:nvPr/>
        </p:nvPicPr>
        <p:blipFill rotWithShape="1">
          <a:blip r:embed="rId16">
            <a:alphaModFix/>
          </a:blip>
          <a:srcRect/>
          <a:stretch/>
        </p:blipFill>
        <p:spPr>
          <a:xfrm flipH="1">
            <a:off x="358654" y="1915168"/>
            <a:ext cx="524640" cy="524640"/>
          </a:xfrm>
          <a:prstGeom prst="rect">
            <a:avLst/>
          </a:prstGeom>
          <a:noFill/>
          <a:ln>
            <a:noFill/>
          </a:ln>
        </p:spPr>
      </p:pic>
      <p:pic>
        <p:nvPicPr>
          <p:cNvPr id="161" name="Google Shape;161;p2">
            <a:hlinkClick r:id="rId17" action="ppaction://hlinksldjump"/>
          </p:cNvPr>
          <p:cNvPicPr preferRelativeResize="0"/>
          <p:nvPr/>
        </p:nvPicPr>
        <p:blipFill rotWithShape="1">
          <a:blip r:embed="rId18">
            <a:alphaModFix/>
          </a:blip>
          <a:srcRect/>
          <a:stretch/>
        </p:blipFill>
        <p:spPr>
          <a:xfrm>
            <a:off x="393964" y="2761794"/>
            <a:ext cx="454021" cy="454021"/>
          </a:xfrm>
          <a:prstGeom prst="rect">
            <a:avLst/>
          </a:prstGeom>
          <a:noFill/>
          <a:ln>
            <a:noFill/>
          </a:ln>
        </p:spPr>
      </p:pic>
      <p:pic>
        <p:nvPicPr>
          <p:cNvPr id="162" name="Google Shape;162;p2">
            <a:hlinkClick r:id="rId19" action="ppaction://hlinksldjump"/>
          </p:cNvPr>
          <p:cNvPicPr preferRelativeResize="0"/>
          <p:nvPr/>
        </p:nvPicPr>
        <p:blipFill rotWithShape="1">
          <a:blip r:embed="rId20">
            <a:alphaModFix/>
          </a:blip>
          <a:srcRect/>
          <a:stretch/>
        </p:blipFill>
        <p:spPr>
          <a:xfrm rot="10800000" flipH="1">
            <a:off x="414280" y="3736340"/>
            <a:ext cx="413389" cy="413389"/>
          </a:xfrm>
          <a:prstGeom prst="rect">
            <a:avLst/>
          </a:prstGeom>
          <a:noFill/>
          <a:ln>
            <a:noFill/>
          </a:ln>
        </p:spPr>
      </p:pic>
      <p:sp>
        <p:nvSpPr>
          <p:cNvPr id="177" name="Google Shape;177;p2"/>
          <p:cNvSpPr/>
          <p:nvPr/>
        </p:nvSpPr>
        <p:spPr>
          <a:xfrm>
            <a:off x="4518948" y="3222319"/>
            <a:ext cx="1498176" cy="266701"/>
          </a:xfrm>
          <a:custGeom>
            <a:avLst/>
            <a:gdLst/>
            <a:ahLst/>
            <a:cxnLst/>
            <a:rect l="l" t="t" r="r" b="b"/>
            <a:pathLst>
              <a:path w="927100" h="266700" extrusionOk="0">
                <a:moveTo>
                  <a:pt x="927100" y="266700"/>
                </a:moveTo>
                <a:lnTo>
                  <a:pt x="304800" y="266700"/>
                </a:lnTo>
                <a:lnTo>
                  <a:pt x="0" y="266700"/>
                </a:lnTo>
                <a:lnTo>
                  <a:pt x="0" y="0"/>
                </a:lnTo>
              </a:path>
            </a:pathLst>
          </a:custGeom>
          <a:noFill/>
          <a:ln w="31750" cap="flat" cmpd="sng">
            <a:solidFill>
              <a:srgbClr val="333F50"/>
            </a:solidFill>
            <a:prstDash val="solid"/>
            <a:miter lim="800000"/>
            <a:headEnd type="oval" w="med" len="med"/>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1" b="0" i="0" u="none" strike="noStrike" cap="none">
              <a:solidFill>
                <a:schemeClr val="lt1"/>
              </a:solidFill>
              <a:latin typeface="Calibri"/>
              <a:ea typeface="Calibri"/>
              <a:cs typeface="Calibri"/>
              <a:sym typeface="Calibri"/>
            </a:endParaRPr>
          </a:p>
        </p:txBody>
      </p:sp>
      <p:sp>
        <p:nvSpPr>
          <p:cNvPr id="178" name="Google Shape;178;p2"/>
          <p:cNvSpPr/>
          <p:nvPr/>
        </p:nvSpPr>
        <p:spPr>
          <a:xfrm>
            <a:off x="4518948" y="4225299"/>
            <a:ext cx="1498176" cy="266701"/>
          </a:xfrm>
          <a:custGeom>
            <a:avLst/>
            <a:gdLst/>
            <a:ahLst/>
            <a:cxnLst/>
            <a:rect l="l" t="t" r="r" b="b"/>
            <a:pathLst>
              <a:path w="927100" h="266700" extrusionOk="0">
                <a:moveTo>
                  <a:pt x="927100" y="266700"/>
                </a:moveTo>
                <a:lnTo>
                  <a:pt x="304800" y="266700"/>
                </a:lnTo>
                <a:lnTo>
                  <a:pt x="0" y="266700"/>
                </a:lnTo>
                <a:lnTo>
                  <a:pt x="0" y="0"/>
                </a:lnTo>
              </a:path>
            </a:pathLst>
          </a:custGeom>
          <a:noFill/>
          <a:ln w="31750" cap="flat" cmpd="sng">
            <a:solidFill>
              <a:srgbClr val="D58A73"/>
            </a:solidFill>
            <a:prstDash val="solid"/>
            <a:miter lim="800000"/>
            <a:headEnd type="oval" w="med" len="med"/>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1" b="0" i="0" u="none" strike="noStrike" cap="none">
              <a:solidFill>
                <a:schemeClr val="lt1"/>
              </a:solidFill>
              <a:latin typeface="Calibri"/>
              <a:ea typeface="Calibri"/>
              <a:cs typeface="Calibri"/>
              <a:sym typeface="Calibri"/>
            </a:endParaRPr>
          </a:p>
        </p:txBody>
      </p:sp>
      <p:sp>
        <p:nvSpPr>
          <p:cNvPr id="179" name="Google Shape;179;p2"/>
          <p:cNvSpPr/>
          <p:nvPr/>
        </p:nvSpPr>
        <p:spPr>
          <a:xfrm>
            <a:off x="4518948" y="5228279"/>
            <a:ext cx="1498176" cy="266701"/>
          </a:xfrm>
          <a:custGeom>
            <a:avLst/>
            <a:gdLst/>
            <a:ahLst/>
            <a:cxnLst/>
            <a:rect l="l" t="t" r="r" b="b"/>
            <a:pathLst>
              <a:path w="927100" h="266700" extrusionOk="0">
                <a:moveTo>
                  <a:pt x="927100" y="266700"/>
                </a:moveTo>
                <a:lnTo>
                  <a:pt x="304800" y="266700"/>
                </a:lnTo>
                <a:lnTo>
                  <a:pt x="0" y="266700"/>
                </a:lnTo>
                <a:lnTo>
                  <a:pt x="0" y="0"/>
                </a:lnTo>
              </a:path>
            </a:pathLst>
          </a:custGeom>
          <a:noFill/>
          <a:ln w="31750" cap="flat" cmpd="sng">
            <a:solidFill>
              <a:srgbClr val="C4928E"/>
            </a:solidFill>
            <a:prstDash val="solid"/>
            <a:miter lim="800000"/>
            <a:headEnd type="oval" w="med" len="med"/>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1" b="0" i="0" u="none" strike="noStrike" cap="none">
              <a:solidFill>
                <a:schemeClr val="lt1"/>
              </a:solidFill>
              <a:latin typeface="Calibri"/>
              <a:ea typeface="Calibri"/>
              <a:cs typeface="Calibri"/>
              <a:sym typeface="Calibri"/>
            </a:endParaRPr>
          </a:p>
        </p:txBody>
      </p:sp>
      <p:sp>
        <p:nvSpPr>
          <p:cNvPr id="180" name="Google Shape;180;p2"/>
          <p:cNvSpPr/>
          <p:nvPr/>
        </p:nvSpPr>
        <p:spPr>
          <a:xfrm flipH="1">
            <a:off x="7276380" y="3288793"/>
            <a:ext cx="1498176" cy="701718"/>
          </a:xfrm>
          <a:custGeom>
            <a:avLst/>
            <a:gdLst/>
            <a:ahLst/>
            <a:cxnLst/>
            <a:rect l="l" t="t" r="r" b="b"/>
            <a:pathLst>
              <a:path w="927100" h="266700" extrusionOk="0">
                <a:moveTo>
                  <a:pt x="927100" y="266700"/>
                </a:moveTo>
                <a:lnTo>
                  <a:pt x="304800" y="266700"/>
                </a:lnTo>
                <a:lnTo>
                  <a:pt x="0" y="266700"/>
                </a:lnTo>
                <a:lnTo>
                  <a:pt x="0" y="0"/>
                </a:lnTo>
              </a:path>
            </a:pathLst>
          </a:custGeom>
          <a:noFill/>
          <a:ln w="31750" cap="flat" cmpd="sng">
            <a:solidFill>
              <a:schemeClr val="accent3"/>
            </a:solidFill>
            <a:prstDash val="solid"/>
            <a:miter lim="800000"/>
            <a:headEnd type="oval" w="med" len="med"/>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1" b="0" i="0" u="none" strike="noStrike" cap="none">
              <a:solidFill>
                <a:schemeClr val="lt1"/>
              </a:solidFill>
              <a:latin typeface="Calibri"/>
              <a:ea typeface="Calibri"/>
              <a:cs typeface="Calibri"/>
              <a:sym typeface="Calibri"/>
            </a:endParaRPr>
          </a:p>
        </p:txBody>
      </p:sp>
      <p:sp>
        <p:nvSpPr>
          <p:cNvPr id="181" name="Google Shape;181;p2"/>
          <p:cNvSpPr/>
          <p:nvPr/>
        </p:nvSpPr>
        <p:spPr>
          <a:xfrm flipH="1">
            <a:off x="7276380" y="4726789"/>
            <a:ext cx="1498176" cy="266701"/>
          </a:xfrm>
          <a:custGeom>
            <a:avLst/>
            <a:gdLst/>
            <a:ahLst/>
            <a:cxnLst/>
            <a:rect l="l" t="t" r="r" b="b"/>
            <a:pathLst>
              <a:path w="927100" h="266700" extrusionOk="0">
                <a:moveTo>
                  <a:pt x="927100" y="266700"/>
                </a:moveTo>
                <a:lnTo>
                  <a:pt x="304800" y="266700"/>
                </a:lnTo>
                <a:lnTo>
                  <a:pt x="0" y="266700"/>
                </a:lnTo>
                <a:lnTo>
                  <a:pt x="0" y="0"/>
                </a:lnTo>
              </a:path>
            </a:pathLst>
          </a:custGeom>
          <a:noFill/>
          <a:ln w="31750" cap="flat" cmpd="sng">
            <a:solidFill>
              <a:srgbClr val="B7C2D1"/>
            </a:solidFill>
            <a:prstDash val="solid"/>
            <a:miter lim="800000"/>
            <a:headEnd type="oval" w="med" len="med"/>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1" b="0" i="0" u="none" strike="noStrike" cap="none">
              <a:solidFill>
                <a:schemeClr val="lt1"/>
              </a:solidFill>
              <a:latin typeface="Calibri"/>
              <a:ea typeface="Calibri"/>
              <a:cs typeface="Calibri"/>
              <a:sym typeface="Calibri"/>
            </a:endParaRPr>
          </a:p>
        </p:txBody>
      </p:sp>
      <p:grpSp>
        <p:nvGrpSpPr>
          <p:cNvPr id="182" name="Google Shape;182;p2"/>
          <p:cNvGrpSpPr/>
          <p:nvPr/>
        </p:nvGrpSpPr>
        <p:grpSpPr>
          <a:xfrm>
            <a:off x="8506539" y="1864950"/>
            <a:ext cx="3456174" cy="2231339"/>
            <a:chOff x="1389001" y="1670317"/>
            <a:chExt cx="2358631" cy="2231339"/>
          </a:xfrm>
        </p:grpSpPr>
        <p:sp>
          <p:nvSpPr>
            <p:cNvPr id="183" name="Google Shape;183;p2"/>
            <p:cNvSpPr txBox="1"/>
            <p:nvPr/>
          </p:nvSpPr>
          <p:spPr>
            <a:xfrm>
              <a:off x="1393685" y="1916538"/>
              <a:ext cx="2346159" cy="1985118"/>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300" b="1" i="0" u="none" strike="noStrike" kern="0" cap="none" spc="0" normalizeH="0" baseline="0" noProof="0" dirty="0">
                  <a:ln>
                    <a:noFill/>
                  </a:ln>
                  <a:solidFill>
                    <a:srgbClr val="F5AA5B"/>
                  </a:solidFill>
                  <a:effectLst/>
                  <a:uLnTx/>
                  <a:uFillTx/>
                  <a:latin typeface="Bodoni MT Black" panose="02070A03080606020203" pitchFamily="18" charset="0"/>
                  <a:cs typeface="Mali" panose="00000500000000000000" pitchFamily="2" charset="-34"/>
                  <a:sym typeface="Arial"/>
                </a:rPr>
                <a:t>02</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200" b="1" i="0" u="none" strike="noStrike" kern="0" cap="none" spc="0" normalizeH="0" baseline="0" noProof="0" dirty="0">
                  <a:ln>
                    <a:noFill/>
                  </a:ln>
                  <a:solidFill>
                    <a:srgbClr val="660033"/>
                  </a:solidFill>
                  <a:effectLst/>
                  <a:uLnTx/>
                  <a:uFillTx/>
                  <a:latin typeface="Times New Roman" panose="02020603050405020304" pitchFamily="18" charset="0"/>
                  <a:ea typeface="Calibri"/>
                  <a:cs typeface="Times New Roman" panose="02020603050405020304" pitchFamily="18" charset="0"/>
                  <a:sym typeface="Calibri"/>
                </a:rPr>
                <a:t>Design</a:t>
              </a:r>
              <a:br>
                <a:rPr kumimoji="0" lang="en-US" sz="2200" b="0" i="0" u="none" strike="noStrike" kern="0" cap="none" spc="0" normalizeH="0" baseline="0" noProof="0" dirty="0">
                  <a:ln>
                    <a:noFill/>
                  </a:ln>
                  <a:solidFill>
                    <a:srgbClr val="660033"/>
                  </a:solidFill>
                  <a:effectLst/>
                  <a:uLnTx/>
                  <a:uFillTx/>
                  <a:latin typeface="Times New Roman" panose="02020603050405020304" pitchFamily="18" charset="0"/>
                  <a:ea typeface="Calibri"/>
                  <a:cs typeface="Times New Roman" panose="02020603050405020304" pitchFamily="18" charset="0"/>
                  <a:sym typeface="Calibri"/>
                </a:rPr>
              </a:br>
              <a:r>
                <a:rPr kumimoji="0" lang="en-US" sz="2200" b="0" i="0" u="none" strike="noStrike" kern="0" cap="none" spc="0" normalizeH="0" baseline="0" noProof="0" dirty="0">
                  <a:ln>
                    <a:noFill/>
                  </a:ln>
                  <a:solidFill>
                    <a:srgbClr val="660033"/>
                  </a:solidFill>
                  <a:effectLst/>
                  <a:uLnTx/>
                  <a:uFillTx/>
                  <a:latin typeface="Times New Roman" panose="02020603050405020304" pitchFamily="18" charset="0"/>
                  <a:ea typeface="Calibri"/>
                  <a:cs typeface="Times New Roman" panose="02020603050405020304" pitchFamily="18" charset="0"/>
                  <a:sym typeface="Calibri"/>
                </a:rPr>
                <a:t>How we manage to design our project</a:t>
              </a:r>
            </a:p>
            <a:p>
              <a:pPr marL="0" marR="0" lvl="0" indent="0" algn="l" rtl="0">
                <a:spcBef>
                  <a:spcPts val="0"/>
                </a:spcBef>
                <a:spcAft>
                  <a:spcPts val="0"/>
                </a:spcAft>
                <a:buNone/>
              </a:pPr>
              <a:br>
                <a:rPr lang="en-US" sz="1200" b="0" i="0" u="none" strike="noStrike" cap="none" dirty="0">
                  <a:solidFill>
                    <a:schemeClr val="dk1"/>
                  </a:solidFill>
                  <a:latin typeface="Calibri"/>
                  <a:ea typeface="Calibri"/>
                  <a:cs typeface="Calibri"/>
                  <a:sym typeface="Calibri"/>
                </a:rPr>
              </a:br>
              <a:endParaRPr sz="1200" dirty="0">
                <a:solidFill>
                  <a:srgbClr val="0C0C0C"/>
                </a:solidFill>
                <a:latin typeface="Calibri"/>
                <a:ea typeface="Calibri"/>
                <a:cs typeface="Calibri"/>
                <a:sym typeface="Calibri"/>
              </a:endParaRPr>
            </a:p>
          </p:txBody>
        </p:sp>
        <p:sp>
          <p:nvSpPr>
            <p:cNvPr id="184" name="Google Shape;184;p2"/>
            <p:cNvSpPr txBox="1"/>
            <p:nvPr/>
          </p:nvSpPr>
          <p:spPr>
            <a:xfrm>
              <a:off x="1389001" y="1670317"/>
              <a:ext cx="2358631" cy="276999"/>
            </a:xfrm>
            <a:prstGeom prst="rect">
              <a:avLst/>
            </a:prstGeom>
            <a:noFill/>
            <a:ln>
              <a:noFill/>
            </a:ln>
          </p:spPr>
          <p:txBody>
            <a:bodyPr spcFirstLastPara="1" wrap="square" lIns="108000" tIns="45700" rIns="108000" bIns="45700" anchor="t" anchorCtr="0">
              <a:spAutoFit/>
            </a:bodyPr>
            <a:lstStyle/>
            <a:p>
              <a:pPr marL="0" marR="0" lvl="0" indent="0" algn="l" rtl="0">
                <a:spcBef>
                  <a:spcPts val="0"/>
                </a:spcBef>
                <a:spcAft>
                  <a:spcPts val="0"/>
                </a:spcAft>
                <a:buNone/>
              </a:pPr>
              <a:endParaRPr sz="1200" b="1">
                <a:solidFill>
                  <a:srgbClr val="0C0C0C"/>
                </a:solidFill>
                <a:latin typeface="Twentieth Century"/>
                <a:ea typeface="Twentieth Century"/>
                <a:cs typeface="Twentieth Century"/>
                <a:sym typeface="Twentieth Century"/>
              </a:endParaRPr>
            </a:p>
          </p:txBody>
        </p:sp>
      </p:grpSp>
      <p:grpSp>
        <p:nvGrpSpPr>
          <p:cNvPr id="185" name="Google Shape;185;p2"/>
          <p:cNvGrpSpPr/>
          <p:nvPr/>
        </p:nvGrpSpPr>
        <p:grpSpPr>
          <a:xfrm>
            <a:off x="8660229" y="3487437"/>
            <a:ext cx="3456174" cy="2216093"/>
            <a:chOff x="1550325" y="1716341"/>
            <a:chExt cx="2358631" cy="2216093"/>
          </a:xfrm>
        </p:grpSpPr>
        <p:sp>
          <p:nvSpPr>
            <p:cNvPr id="186" name="Google Shape;186;p2"/>
            <p:cNvSpPr txBox="1"/>
            <p:nvPr/>
          </p:nvSpPr>
          <p:spPr>
            <a:xfrm>
              <a:off x="1562797" y="1947316"/>
              <a:ext cx="2346159" cy="1985118"/>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300" b="1" i="0" u="none" strike="noStrike" kern="0" cap="none" spc="0" normalizeH="0" baseline="0" noProof="0" dirty="0">
                  <a:ln>
                    <a:noFill/>
                  </a:ln>
                  <a:solidFill>
                    <a:srgbClr val="F5AA5B"/>
                  </a:solidFill>
                  <a:effectLst/>
                  <a:uLnTx/>
                  <a:uFillTx/>
                  <a:latin typeface="Bodoni MT Black" panose="02070A03080606020203" pitchFamily="18" charset="0"/>
                  <a:cs typeface="Mali" panose="00000500000000000000" pitchFamily="2" charset="-34"/>
                  <a:sym typeface="Arial"/>
                </a:rPr>
                <a:t>04</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200" b="1" i="0" u="none" strike="noStrike" kern="0" cap="none" spc="0" normalizeH="0" baseline="0" noProof="0" dirty="0">
                  <a:ln>
                    <a:noFill/>
                  </a:ln>
                  <a:solidFill>
                    <a:srgbClr val="660033"/>
                  </a:solidFill>
                  <a:effectLst/>
                  <a:uLnTx/>
                  <a:uFillTx/>
                  <a:latin typeface="Times New Roman" panose="02020603050405020304" pitchFamily="18" charset="0"/>
                  <a:ea typeface="Calibri"/>
                  <a:cs typeface="Times New Roman" panose="02020603050405020304" pitchFamily="18" charset="0"/>
                  <a:sym typeface="Calibri"/>
                </a:rPr>
                <a:t>Components</a:t>
              </a:r>
              <a:br>
                <a:rPr kumimoji="0" lang="en-US" sz="2200" b="0" i="0" u="none" strike="noStrike" kern="0" cap="none" spc="0" normalizeH="0" baseline="0" noProof="0" dirty="0">
                  <a:ln>
                    <a:noFill/>
                  </a:ln>
                  <a:solidFill>
                    <a:srgbClr val="660033"/>
                  </a:solidFill>
                  <a:effectLst/>
                  <a:uLnTx/>
                  <a:uFillTx/>
                  <a:latin typeface="Times New Roman" panose="02020603050405020304" pitchFamily="18" charset="0"/>
                  <a:ea typeface="Calibri"/>
                  <a:cs typeface="Times New Roman" panose="02020603050405020304" pitchFamily="18" charset="0"/>
                  <a:sym typeface="Calibri"/>
                </a:rPr>
              </a:br>
              <a:r>
                <a:rPr kumimoji="0" lang="en-US" sz="2200" b="0" i="0" u="none" strike="noStrike" kern="0" cap="none" spc="0" normalizeH="0" baseline="0" noProof="0" dirty="0">
                  <a:ln>
                    <a:noFill/>
                  </a:ln>
                  <a:solidFill>
                    <a:srgbClr val="660033"/>
                  </a:solidFill>
                  <a:effectLst/>
                  <a:uLnTx/>
                  <a:uFillTx/>
                  <a:latin typeface="Times New Roman" panose="02020603050405020304" pitchFamily="18" charset="0"/>
                  <a:ea typeface="Calibri"/>
                  <a:cs typeface="Times New Roman" panose="02020603050405020304" pitchFamily="18" charset="0"/>
                  <a:sym typeface="Calibri"/>
                </a:rPr>
                <a:t>Components used to make our project</a:t>
              </a:r>
            </a:p>
            <a:p>
              <a:pPr marL="0" marR="0" lvl="0" indent="0" algn="l" rtl="0">
                <a:spcBef>
                  <a:spcPts val="0"/>
                </a:spcBef>
                <a:spcAft>
                  <a:spcPts val="0"/>
                </a:spcAft>
                <a:buNone/>
              </a:pPr>
              <a:br>
                <a:rPr lang="en-US" sz="1200" dirty="0">
                  <a:solidFill>
                    <a:schemeClr val="dk1"/>
                  </a:solidFill>
                  <a:latin typeface="Calibri"/>
                  <a:ea typeface="Calibri"/>
                  <a:cs typeface="Calibri"/>
                  <a:sym typeface="Calibri"/>
                </a:rPr>
              </a:br>
              <a:endParaRPr sz="1200" dirty="0">
                <a:solidFill>
                  <a:srgbClr val="0C0C0C"/>
                </a:solidFill>
                <a:latin typeface="Calibri"/>
                <a:ea typeface="Calibri"/>
                <a:cs typeface="Calibri"/>
                <a:sym typeface="Calibri"/>
              </a:endParaRPr>
            </a:p>
          </p:txBody>
        </p:sp>
        <p:sp>
          <p:nvSpPr>
            <p:cNvPr id="187" name="Google Shape;187;p2"/>
            <p:cNvSpPr txBox="1"/>
            <p:nvPr/>
          </p:nvSpPr>
          <p:spPr>
            <a:xfrm>
              <a:off x="1550325" y="1716341"/>
              <a:ext cx="2358631" cy="276999"/>
            </a:xfrm>
            <a:prstGeom prst="rect">
              <a:avLst/>
            </a:prstGeom>
            <a:noFill/>
            <a:ln>
              <a:noFill/>
            </a:ln>
          </p:spPr>
          <p:txBody>
            <a:bodyPr spcFirstLastPara="1" wrap="square" lIns="108000" tIns="45700" rIns="108000" bIns="45700" anchor="t" anchorCtr="0">
              <a:spAutoFit/>
            </a:bodyPr>
            <a:lstStyle/>
            <a:p>
              <a:pPr marL="0" marR="0" lvl="0" indent="0" algn="l" rtl="0">
                <a:spcBef>
                  <a:spcPts val="0"/>
                </a:spcBef>
                <a:spcAft>
                  <a:spcPts val="0"/>
                </a:spcAft>
                <a:buNone/>
              </a:pPr>
              <a:endParaRPr sz="1200" b="1">
                <a:solidFill>
                  <a:srgbClr val="0C0C0C"/>
                </a:solidFill>
                <a:latin typeface="Twentieth Century"/>
                <a:ea typeface="Twentieth Century"/>
                <a:cs typeface="Twentieth Century"/>
                <a:sym typeface="Twentieth Century"/>
              </a:endParaRPr>
            </a:p>
          </p:txBody>
        </p:sp>
      </p:grpSp>
      <p:grpSp>
        <p:nvGrpSpPr>
          <p:cNvPr id="188" name="Google Shape;188;p2"/>
          <p:cNvGrpSpPr/>
          <p:nvPr/>
        </p:nvGrpSpPr>
        <p:grpSpPr>
          <a:xfrm>
            <a:off x="1118011" y="3061449"/>
            <a:ext cx="3501581" cy="1858122"/>
            <a:chOff x="1173098" y="1549321"/>
            <a:chExt cx="2389618" cy="1858122"/>
          </a:xfrm>
        </p:grpSpPr>
        <p:sp>
          <p:nvSpPr>
            <p:cNvPr id="189" name="Google Shape;189;p2"/>
            <p:cNvSpPr txBox="1"/>
            <p:nvPr/>
          </p:nvSpPr>
          <p:spPr>
            <a:xfrm>
              <a:off x="1216557" y="1760879"/>
              <a:ext cx="2346159" cy="1646564"/>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300" b="1" i="0" u="none" strike="noStrike" kern="0" cap="none" spc="0" normalizeH="0" baseline="0" noProof="0" dirty="0">
                  <a:ln>
                    <a:noFill/>
                  </a:ln>
                  <a:solidFill>
                    <a:srgbClr val="F5AA5B"/>
                  </a:solidFill>
                  <a:effectLst/>
                  <a:uLnTx/>
                  <a:uFillTx/>
                  <a:latin typeface="Bodoni MT Black" panose="02070A03080606020203" pitchFamily="18" charset="0"/>
                  <a:cs typeface="Mali" panose="00000500000000000000" pitchFamily="2" charset="-34"/>
                  <a:sym typeface="Arial"/>
                </a:rPr>
                <a:t>03</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200" b="1" i="0" u="none" strike="noStrike" kern="0" cap="none" spc="0" normalizeH="0" baseline="0" noProof="0" dirty="0">
                  <a:ln>
                    <a:noFill/>
                  </a:ln>
                  <a:solidFill>
                    <a:srgbClr val="660033"/>
                  </a:solidFill>
                  <a:effectLst/>
                  <a:uLnTx/>
                  <a:uFillTx/>
                  <a:latin typeface="Times New Roman" panose="02020603050405020304" pitchFamily="18" charset="0"/>
                  <a:ea typeface="Calibri"/>
                  <a:cs typeface="Times New Roman" panose="02020603050405020304" pitchFamily="18" charset="0"/>
                  <a:sym typeface="Calibri"/>
                </a:rPr>
                <a:t>Features &amp; Methods</a:t>
              </a:r>
              <a:br>
                <a:rPr kumimoji="0" lang="en-US" sz="2200" b="0" i="0" u="none" strike="noStrike" kern="0" cap="none" spc="0" normalizeH="0" baseline="0" noProof="0" dirty="0">
                  <a:ln>
                    <a:noFill/>
                  </a:ln>
                  <a:solidFill>
                    <a:srgbClr val="660033"/>
                  </a:solidFill>
                  <a:effectLst/>
                  <a:uLnTx/>
                  <a:uFillTx/>
                  <a:latin typeface="Times New Roman" panose="02020603050405020304" pitchFamily="18" charset="0"/>
                  <a:ea typeface="Calibri"/>
                  <a:cs typeface="Times New Roman" panose="02020603050405020304" pitchFamily="18" charset="0"/>
                  <a:sym typeface="Calibri"/>
                </a:rPr>
              </a:br>
              <a:r>
                <a:rPr kumimoji="0" lang="en-US" sz="2200" b="0" i="0" u="none" strike="noStrike" kern="0" cap="none" spc="0" normalizeH="0" baseline="0" noProof="0" dirty="0">
                  <a:ln>
                    <a:noFill/>
                  </a:ln>
                  <a:solidFill>
                    <a:srgbClr val="660033"/>
                  </a:solidFill>
                  <a:effectLst/>
                  <a:uLnTx/>
                  <a:uFillTx/>
                  <a:latin typeface="Times New Roman" panose="02020603050405020304" pitchFamily="18" charset="0"/>
                  <a:ea typeface="Calibri"/>
                  <a:cs typeface="Times New Roman" panose="02020603050405020304" pitchFamily="18" charset="0"/>
                  <a:sym typeface="Calibri"/>
                </a:rPr>
                <a:t>How it stands-out?</a:t>
              </a:r>
            </a:p>
            <a:p>
              <a:pPr marL="0" marR="0" lvl="0" indent="0" algn="l" rtl="0">
                <a:spcBef>
                  <a:spcPts val="0"/>
                </a:spcBef>
                <a:spcAft>
                  <a:spcPts val="0"/>
                </a:spcAft>
                <a:buNone/>
              </a:pPr>
              <a:br>
                <a:rPr lang="en-US" sz="1200" dirty="0">
                  <a:solidFill>
                    <a:schemeClr val="dk1"/>
                  </a:solidFill>
                  <a:latin typeface="Calibri"/>
                  <a:ea typeface="Calibri"/>
                  <a:cs typeface="Calibri"/>
                  <a:sym typeface="Calibri"/>
                </a:rPr>
              </a:br>
              <a:endParaRPr sz="1200" dirty="0">
                <a:solidFill>
                  <a:srgbClr val="0C0C0C"/>
                </a:solidFill>
                <a:latin typeface="Calibri"/>
                <a:ea typeface="Calibri"/>
                <a:cs typeface="Calibri"/>
                <a:sym typeface="Calibri"/>
              </a:endParaRPr>
            </a:p>
          </p:txBody>
        </p:sp>
        <p:sp>
          <p:nvSpPr>
            <p:cNvPr id="190" name="Google Shape;190;p2"/>
            <p:cNvSpPr txBox="1"/>
            <p:nvPr/>
          </p:nvSpPr>
          <p:spPr>
            <a:xfrm>
              <a:off x="1173098" y="1549321"/>
              <a:ext cx="2358631" cy="276999"/>
            </a:xfrm>
            <a:prstGeom prst="rect">
              <a:avLst/>
            </a:prstGeom>
            <a:noFill/>
            <a:ln>
              <a:noFill/>
            </a:ln>
          </p:spPr>
          <p:txBody>
            <a:bodyPr spcFirstLastPara="1" wrap="square" lIns="108000" tIns="45700" rIns="108000" bIns="45700" anchor="t" anchorCtr="0">
              <a:spAutoFit/>
            </a:bodyPr>
            <a:lstStyle/>
            <a:p>
              <a:pPr marL="0" marR="0" lvl="0" indent="0" algn="r" rtl="0">
                <a:spcBef>
                  <a:spcPts val="0"/>
                </a:spcBef>
                <a:spcAft>
                  <a:spcPts val="0"/>
                </a:spcAft>
                <a:buNone/>
              </a:pPr>
              <a:endParaRPr sz="1200" b="1" dirty="0">
                <a:solidFill>
                  <a:srgbClr val="0C0C0C"/>
                </a:solidFill>
                <a:latin typeface="Calibri"/>
                <a:ea typeface="Calibri"/>
                <a:cs typeface="Calibri"/>
                <a:sym typeface="Calibri"/>
              </a:endParaRPr>
            </a:p>
          </p:txBody>
        </p:sp>
      </p:grpSp>
      <p:grpSp>
        <p:nvGrpSpPr>
          <p:cNvPr id="191" name="Google Shape;191;p2"/>
          <p:cNvGrpSpPr/>
          <p:nvPr/>
        </p:nvGrpSpPr>
        <p:grpSpPr>
          <a:xfrm>
            <a:off x="1003292" y="4558622"/>
            <a:ext cx="3568674" cy="1879525"/>
            <a:chOff x="1135623" y="1714355"/>
            <a:chExt cx="2435405" cy="1879525"/>
          </a:xfrm>
        </p:grpSpPr>
        <p:sp>
          <p:nvSpPr>
            <p:cNvPr id="192" name="Google Shape;192;p2"/>
            <p:cNvSpPr txBox="1"/>
            <p:nvPr/>
          </p:nvSpPr>
          <p:spPr>
            <a:xfrm>
              <a:off x="1224869" y="1947316"/>
              <a:ext cx="2346159" cy="1646564"/>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300" b="1" i="0" u="none" strike="noStrike" kern="0" cap="none" spc="0" normalizeH="0" baseline="0" noProof="0" dirty="0">
                  <a:ln>
                    <a:noFill/>
                  </a:ln>
                  <a:solidFill>
                    <a:srgbClr val="F5AA5B"/>
                  </a:solidFill>
                  <a:effectLst/>
                  <a:uLnTx/>
                  <a:uFillTx/>
                  <a:latin typeface="Bodoni MT Black" panose="02070A03080606020203" pitchFamily="18" charset="0"/>
                  <a:cs typeface="Mali" panose="00000500000000000000" pitchFamily="2" charset="-34"/>
                  <a:sym typeface="Arial"/>
                </a:rPr>
                <a:t>05</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200" b="1" i="0" u="none" strike="noStrike" kern="0" cap="none" spc="0" normalizeH="0" baseline="0" noProof="0" dirty="0">
                  <a:ln>
                    <a:noFill/>
                  </a:ln>
                  <a:solidFill>
                    <a:srgbClr val="660033"/>
                  </a:solidFill>
                  <a:effectLst/>
                  <a:uLnTx/>
                  <a:uFillTx/>
                  <a:latin typeface="Times New Roman" panose="02020603050405020304" pitchFamily="18" charset="0"/>
                  <a:ea typeface="Calibri"/>
                  <a:cs typeface="Times New Roman" panose="02020603050405020304" pitchFamily="18" charset="0"/>
                  <a:sym typeface="Calibri"/>
                </a:rPr>
                <a:t>Constraints</a:t>
              </a:r>
              <a:br>
                <a:rPr kumimoji="0" lang="en-US" sz="2200" b="0" i="0" u="none" strike="noStrike" kern="0" cap="none" spc="0" normalizeH="0" baseline="0" noProof="0" dirty="0">
                  <a:ln>
                    <a:noFill/>
                  </a:ln>
                  <a:solidFill>
                    <a:srgbClr val="660033"/>
                  </a:solidFill>
                  <a:effectLst/>
                  <a:uLnTx/>
                  <a:uFillTx/>
                  <a:latin typeface="Times New Roman" panose="02020603050405020304" pitchFamily="18" charset="0"/>
                  <a:ea typeface="Calibri"/>
                  <a:cs typeface="Times New Roman" panose="02020603050405020304" pitchFamily="18" charset="0"/>
                  <a:sym typeface="Calibri"/>
                </a:rPr>
              </a:br>
              <a:r>
                <a:rPr kumimoji="0" lang="en-US" sz="2200" b="0" i="0" u="none" strike="noStrike" kern="0" cap="none" spc="0" normalizeH="0" baseline="0" noProof="0" dirty="0">
                  <a:ln>
                    <a:noFill/>
                  </a:ln>
                  <a:solidFill>
                    <a:srgbClr val="660033"/>
                  </a:solidFill>
                  <a:effectLst/>
                  <a:uLnTx/>
                  <a:uFillTx/>
                  <a:latin typeface="Times New Roman" panose="02020603050405020304" pitchFamily="18" charset="0"/>
                  <a:ea typeface="Calibri"/>
                  <a:cs typeface="Times New Roman" panose="02020603050405020304" pitchFamily="18" charset="0"/>
                  <a:sym typeface="Calibri"/>
                </a:rPr>
                <a:t>Problems &amp; limitations</a:t>
              </a:r>
            </a:p>
            <a:p>
              <a:pPr marL="0" marR="0" lvl="0" indent="0" algn="l" rtl="0">
                <a:spcBef>
                  <a:spcPts val="0"/>
                </a:spcBef>
                <a:spcAft>
                  <a:spcPts val="0"/>
                </a:spcAft>
                <a:buNone/>
              </a:pPr>
              <a:br>
                <a:rPr lang="en-US" sz="1200" dirty="0">
                  <a:solidFill>
                    <a:schemeClr val="dk1"/>
                  </a:solidFill>
                  <a:latin typeface="Calibri"/>
                  <a:ea typeface="Calibri"/>
                  <a:cs typeface="Calibri"/>
                  <a:sym typeface="Calibri"/>
                </a:rPr>
              </a:br>
              <a:endParaRPr sz="1200" dirty="0">
                <a:solidFill>
                  <a:srgbClr val="0C0C0C"/>
                </a:solidFill>
                <a:latin typeface="Calibri"/>
                <a:ea typeface="Calibri"/>
                <a:cs typeface="Calibri"/>
                <a:sym typeface="Calibri"/>
              </a:endParaRPr>
            </a:p>
          </p:txBody>
        </p:sp>
        <p:sp>
          <p:nvSpPr>
            <p:cNvPr id="193" name="Google Shape;193;p2"/>
            <p:cNvSpPr txBox="1"/>
            <p:nvPr/>
          </p:nvSpPr>
          <p:spPr>
            <a:xfrm>
              <a:off x="1135623" y="1714355"/>
              <a:ext cx="2358631" cy="276999"/>
            </a:xfrm>
            <a:prstGeom prst="rect">
              <a:avLst/>
            </a:prstGeom>
            <a:noFill/>
            <a:ln>
              <a:noFill/>
            </a:ln>
          </p:spPr>
          <p:txBody>
            <a:bodyPr spcFirstLastPara="1" wrap="square" lIns="108000" tIns="45700" rIns="108000" bIns="45700" anchor="t" anchorCtr="0">
              <a:spAutoFit/>
            </a:bodyPr>
            <a:lstStyle/>
            <a:p>
              <a:pPr marL="0" marR="0" lvl="0" indent="0" algn="r" rtl="0">
                <a:spcBef>
                  <a:spcPts val="0"/>
                </a:spcBef>
                <a:spcAft>
                  <a:spcPts val="0"/>
                </a:spcAft>
                <a:buNone/>
              </a:pPr>
              <a:endParaRPr sz="1200" b="1">
                <a:solidFill>
                  <a:srgbClr val="0C0C0C"/>
                </a:solidFill>
                <a:latin typeface="Calibri"/>
                <a:ea typeface="Calibri"/>
                <a:cs typeface="Calibri"/>
                <a:sym typeface="Calibri"/>
              </a:endParaRPr>
            </a:p>
          </p:txBody>
        </p:sp>
      </p:grpSp>
      <p:grpSp>
        <p:nvGrpSpPr>
          <p:cNvPr id="194" name="Google Shape;194;p2"/>
          <p:cNvGrpSpPr/>
          <p:nvPr/>
        </p:nvGrpSpPr>
        <p:grpSpPr>
          <a:xfrm>
            <a:off x="981926" y="1767536"/>
            <a:ext cx="3737563" cy="1489339"/>
            <a:chOff x="1184499" y="1528765"/>
            <a:chExt cx="2550662" cy="1489339"/>
          </a:xfrm>
        </p:grpSpPr>
        <p:sp>
          <p:nvSpPr>
            <p:cNvPr id="195" name="Google Shape;195;p2"/>
            <p:cNvSpPr txBox="1"/>
            <p:nvPr/>
          </p:nvSpPr>
          <p:spPr>
            <a:xfrm>
              <a:off x="1389002" y="1740872"/>
              <a:ext cx="2346159" cy="1277232"/>
            </a:xfrm>
            <a:prstGeom prst="rect">
              <a:avLst/>
            </a:prstGeom>
            <a:noFill/>
            <a:ln>
              <a:noFill/>
            </a:ln>
          </p:spPr>
          <p:txBody>
            <a:bodyPr spcFirstLastPara="1" wrap="square" lIns="91425" tIns="45700" rIns="91425" bIns="45700" anchor="t" anchorCtr="0">
              <a:spAutoFit/>
            </a:bodyPr>
            <a:lstStyle/>
            <a:p>
              <a:pPr algn="ctr"/>
              <a:r>
                <a:rPr lang="en-US" sz="3300" b="1" dirty="0">
                  <a:solidFill>
                    <a:srgbClr val="F5AA5B"/>
                  </a:solidFill>
                  <a:latin typeface="Bodoni MT Black" panose="02070A03080606020203" pitchFamily="18" charset="0"/>
                  <a:cs typeface="Calibri" panose="020F0502020204030204" pitchFamily="34" charset="0"/>
                </a:rPr>
                <a:t>01</a:t>
              </a:r>
            </a:p>
            <a:p>
              <a:pPr marL="0" marR="0" lvl="0" indent="0" algn="ctr" rtl="0">
                <a:spcBef>
                  <a:spcPts val="0"/>
                </a:spcBef>
                <a:spcAft>
                  <a:spcPts val="0"/>
                </a:spcAft>
                <a:buNone/>
              </a:pPr>
              <a:r>
                <a:rPr lang="en-US" sz="2200" b="1" dirty="0">
                  <a:solidFill>
                    <a:srgbClr val="660033"/>
                  </a:solidFill>
                  <a:latin typeface="Times New Roman" panose="02020603050405020304" pitchFamily="18" charset="0"/>
                  <a:ea typeface="Calibri"/>
                  <a:cs typeface="Times New Roman" panose="02020603050405020304" pitchFamily="18" charset="0"/>
                  <a:sym typeface="Calibri"/>
                </a:rPr>
                <a:t>About Us</a:t>
              </a:r>
              <a:br>
                <a:rPr lang="en-US" sz="2200" dirty="0">
                  <a:solidFill>
                    <a:srgbClr val="660033"/>
                  </a:solidFill>
                  <a:latin typeface="Times New Roman" panose="02020603050405020304" pitchFamily="18" charset="0"/>
                  <a:ea typeface="Calibri"/>
                  <a:cs typeface="Times New Roman" panose="02020603050405020304" pitchFamily="18" charset="0"/>
                  <a:sym typeface="Calibri"/>
                </a:rPr>
              </a:br>
              <a:r>
                <a:rPr lang="en-US" sz="2200" dirty="0">
                  <a:solidFill>
                    <a:srgbClr val="660033"/>
                  </a:solidFill>
                  <a:latin typeface="Times New Roman" panose="02020603050405020304" pitchFamily="18" charset="0"/>
                  <a:ea typeface="Calibri"/>
                  <a:cs typeface="Times New Roman" panose="02020603050405020304" pitchFamily="18" charset="0"/>
                  <a:sym typeface="Calibri"/>
                </a:rPr>
                <a:t>What is our project about?</a:t>
              </a:r>
              <a:endParaRPr sz="2200" dirty="0">
                <a:solidFill>
                  <a:srgbClr val="660033"/>
                </a:solidFill>
                <a:latin typeface="Times New Roman" panose="02020603050405020304" pitchFamily="18" charset="0"/>
                <a:ea typeface="Calibri"/>
                <a:cs typeface="Times New Roman" panose="02020603050405020304" pitchFamily="18" charset="0"/>
                <a:sym typeface="Calibri"/>
              </a:endParaRPr>
            </a:p>
          </p:txBody>
        </p:sp>
        <p:sp>
          <p:nvSpPr>
            <p:cNvPr id="196" name="Google Shape;196;p2"/>
            <p:cNvSpPr txBox="1"/>
            <p:nvPr/>
          </p:nvSpPr>
          <p:spPr>
            <a:xfrm>
              <a:off x="1184499" y="1528765"/>
              <a:ext cx="2358631" cy="276999"/>
            </a:xfrm>
            <a:prstGeom prst="rect">
              <a:avLst/>
            </a:prstGeom>
            <a:noFill/>
            <a:ln>
              <a:noFill/>
            </a:ln>
          </p:spPr>
          <p:txBody>
            <a:bodyPr spcFirstLastPara="1" wrap="square" lIns="108000" tIns="45700" rIns="108000" bIns="45700" anchor="t" anchorCtr="0">
              <a:spAutoFit/>
            </a:bodyPr>
            <a:lstStyle/>
            <a:p>
              <a:pPr marL="0" marR="0" lvl="0" indent="0" algn="r" rtl="0">
                <a:spcBef>
                  <a:spcPts val="0"/>
                </a:spcBef>
                <a:spcAft>
                  <a:spcPts val="0"/>
                </a:spcAft>
                <a:buNone/>
              </a:pPr>
              <a:endParaRPr sz="1200" b="1">
                <a:solidFill>
                  <a:srgbClr val="0C0C0C"/>
                </a:solidFill>
                <a:latin typeface="Calibri"/>
                <a:ea typeface="Calibri"/>
                <a:cs typeface="Calibri"/>
                <a:sym typeface="Calibri"/>
              </a:endParaRPr>
            </a:p>
          </p:txBody>
        </p:sp>
      </p:grpSp>
      <p:grpSp>
        <p:nvGrpSpPr>
          <p:cNvPr id="197" name="Google Shape;197;p2"/>
          <p:cNvGrpSpPr/>
          <p:nvPr/>
        </p:nvGrpSpPr>
        <p:grpSpPr>
          <a:xfrm>
            <a:off x="8175811" y="158792"/>
            <a:ext cx="4177925" cy="1321870"/>
            <a:chOff x="2561464" y="1768236"/>
            <a:chExt cx="3157504" cy="1321870"/>
          </a:xfrm>
        </p:grpSpPr>
        <p:sp>
          <p:nvSpPr>
            <p:cNvPr id="198" name="Google Shape;198;p2"/>
            <p:cNvSpPr txBox="1"/>
            <p:nvPr/>
          </p:nvSpPr>
          <p:spPr>
            <a:xfrm>
              <a:off x="2561464" y="2012928"/>
              <a:ext cx="3100235" cy="107717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000" b="1" i="1" u="none" strike="noStrike" dirty="0">
                  <a:solidFill>
                    <a:srgbClr val="660033"/>
                  </a:solidFill>
                  <a:latin typeface="Times New Roman" panose="02020603050405020304" pitchFamily="18" charset="0"/>
                  <a:ea typeface="Twentieth Century"/>
                  <a:cs typeface="Times New Roman" panose="02020603050405020304" pitchFamily="18" charset="0"/>
                  <a:sym typeface="Twentieth Century"/>
                </a:rPr>
                <a:t>Table Of Contents</a:t>
              </a:r>
              <a:endParaRPr sz="4000" b="1" i="1" dirty="0">
                <a:solidFill>
                  <a:srgbClr val="660033"/>
                </a:solidFill>
                <a:latin typeface="Times New Roman" panose="02020603050405020304" pitchFamily="18" charset="0"/>
                <a:ea typeface="Twentieth Century"/>
                <a:cs typeface="Times New Roman" panose="02020603050405020304" pitchFamily="18" charset="0"/>
                <a:sym typeface="Twentieth Century"/>
              </a:endParaRPr>
            </a:p>
            <a:p>
              <a:pPr marL="0" marR="0" lvl="0" indent="0" algn="l" rtl="0">
                <a:spcBef>
                  <a:spcPts val="0"/>
                </a:spcBef>
                <a:spcAft>
                  <a:spcPts val="0"/>
                </a:spcAft>
                <a:buNone/>
              </a:pPr>
              <a:br>
                <a:rPr lang="en-US" sz="1200" dirty="0">
                  <a:solidFill>
                    <a:schemeClr val="dk1"/>
                  </a:solidFill>
                  <a:latin typeface="Calibri"/>
                  <a:ea typeface="Calibri"/>
                  <a:cs typeface="Calibri"/>
                  <a:sym typeface="Calibri"/>
                </a:rPr>
              </a:br>
              <a:endParaRPr sz="1200" dirty="0">
                <a:solidFill>
                  <a:srgbClr val="0C0C0C"/>
                </a:solidFill>
                <a:latin typeface="Calibri"/>
                <a:ea typeface="Calibri"/>
                <a:cs typeface="Calibri"/>
                <a:sym typeface="Calibri"/>
              </a:endParaRPr>
            </a:p>
          </p:txBody>
        </p:sp>
        <p:sp>
          <p:nvSpPr>
            <p:cNvPr id="199" name="Google Shape;199;p2"/>
            <p:cNvSpPr txBox="1"/>
            <p:nvPr/>
          </p:nvSpPr>
          <p:spPr>
            <a:xfrm>
              <a:off x="2602253" y="1768236"/>
              <a:ext cx="3116715" cy="276999"/>
            </a:xfrm>
            <a:prstGeom prst="rect">
              <a:avLst/>
            </a:prstGeom>
            <a:noFill/>
            <a:ln>
              <a:noFill/>
            </a:ln>
          </p:spPr>
          <p:txBody>
            <a:bodyPr spcFirstLastPara="1" wrap="square" lIns="108000" tIns="45700" rIns="108000" bIns="45700" anchor="t" anchorCtr="0">
              <a:spAutoFit/>
            </a:bodyPr>
            <a:lstStyle/>
            <a:p>
              <a:pPr marL="0" marR="0" lvl="0" indent="0" algn="l" rtl="0">
                <a:spcBef>
                  <a:spcPts val="0"/>
                </a:spcBef>
                <a:spcAft>
                  <a:spcPts val="0"/>
                </a:spcAft>
                <a:buNone/>
              </a:pPr>
              <a:endParaRPr sz="1200" b="1">
                <a:solidFill>
                  <a:srgbClr val="0C0C0C"/>
                </a:solidFill>
                <a:latin typeface="Twentieth Century"/>
                <a:ea typeface="Twentieth Century"/>
                <a:cs typeface="Twentieth Century"/>
                <a:sym typeface="Twentieth Century"/>
              </a:endParaRPr>
            </a:p>
          </p:txBody>
        </p:sp>
      </p:grpSp>
      <p:sp>
        <p:nvSpPr>
          <p:cNvPr id="200" name="Google Shape;200;p2"/>
          <p:cNvSpPr/>
          <p:nvPr/>
        </p:nvSpPr>
        <p:spPr>
          <a:xfrm>
            <a:off x="7337610" y="775367"/>
            <a:ext cx="1055749" cy="1487828"/>
          </a:xfrm>
          <a:custGeom>
            <a:avLst/>
            <a:gdLst/>
            <a:ahLst/>
            <a:cxnLst/>
            <a:rect l="l" t="t" r="r" b="b"/>
            <a:pathLst>
              <a:path w="838200" h="596900" extrusionOk="0">
                <a:moveTo>
                  <a:pt x="0" y="596900"/>
                </a:moveTo>
                <a:lnTo>
                  <a:pt x="0" y="0"/>
                </a:lnTo>
                <a:lnTo>
                  <a:pt x="838200" y="0"/>
                </a:lnTo>
              </a:path>
            </a:pathLst>
          </a:custGeom>
          <a:noFill/>
          <a:ln w="31750" cap="flat" cmpd="sng">
            <a:solidFill>
              <a:srgbClr val="CC0066"/>
            </a:solidFill>
            <a:prstDash val="solid"/>
            <a:miter lim="800000"/>
            <a:headEnd type="oval" w="med" len="med"/>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1">
              <a:solidFill>
                <a:schemeClr val="lt1"/>
              </a:solidFill>
              <a:latin typeface="Calibri"/>
              <a:ea typeface="Calibri"/>
              <a:cs typeface="Calibri"/>
              <a:sym typeface="Calibri"/>
            </a:endParaRPr>
          </a:p>
        </p:txBody>
      </p:sp>
      <p:pic>
        <p:nvPicPr>
          <p:cNvPr id="2" name="Graphic 1">
            <a:extLst>
              <a:ext uri="{FF2B5EF4-FFF2-40B4-BE49-F238E27FC236}">
                <a16:creationId xmlns:a16="http://schemas.microsoft.com/office/drawing/2014/main" id="{A145C1A2-CBC0-B951-787A-0D8105BBED0C}"/>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6079662" y="3101453"/>
            <a:ext cx="651028" cy="651028"/>
          </a:xfrm>
          <a:prstGeom prst="rect">
            <a:avLst/>
          </a:prstGeom>
        </p:spPr>
      </p:pic>
      <p:pic>
        <p:nvPicPr>
          <p:cNvPr id="3" name="Graphic 2">
            <a:extLst>
              <a:ext uri="{FF2B5EF4-FFF2-40B4-BE49-F238E27FC236}">
                <a16:creationId xmlns:a16="http://schemas.microsoft.com/office/drawing/2014/main" id="{18853AF3-0881-DCE1-6724-29221661800D}"/>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6079662" y="4024991"/>
            <a:ext cx="651028" cy="651028"/>
          </a:xfrm>
          <a:prstGeom prst="rect">
            <a:avLst/>
          </a:prstGeom>
        </p:spPr>
      </p:pic>
      <p:pic>
        <p:nvPicPr>
          <p:cNvPr id="4" name="Graphic 3">
            <a:extLst>
              <a:ext uri="{FF2B5EF4-FFF2-40B4-BE49-F238E27FC236}">
                <a16:creationId xmlns:a16="http://schemas.microsoft.com/office/drawing/2014/main" id="{B3B2A557-D0B8-66BD-A74B-A793C526857C}"/>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6643227" y="3565493"/>
            <a:ext cx="651028" cy="651028"/>
          </a:xfrm>
          <a:prstGeom prst="rect">
            <a:avLst/>
          </a:prstGeom>
        </p:spPr>
      </p:pic>
      <p:pic>
        <p:nvPicPr>
          <p:cNvPr id="5" name="Graphic 4">
            <a:extLst>
              <a:ext uri="{FF2B5EF4-FFF2-40B4-BE49-F238E27FC236}">
                <a16:creationId xmlns:a16="http://schemas.microsoft.com/office/drawing/2014/main" id="{355EA53D-6CB2-CE71-F6A6-32C6B07AA576}"/>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6549131" y="4595484"/>
            <a:ext cx="651028" cy="651028"/>
          </a:xfrm>
          <a:prstGeom prst="rect">
            <a:avLst/>
          </a:prstGeom>
        </p:spPr>
      </p:pic>
      <p:pic>
        <p:nvPicPr>
          <p:cNvPr id="6" name="Graphic 5">
            <a:extLst>
              <a:ext uri="{FF2B5EF4-FFF2-40B4-BE49-F238E27FC236}">
                <a16:creationId xmlns:a16="http://schemas.microsoft.com/office/drawing/2014/main" id="{4B31EA9C-4905-D136-5898-500E713F4719}"/>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6101200" y="5086745"/>
            <a:ext cx="651028" cy="651028"/>
          </a:xfrm>
          <a:prstGeom prst="rect">
            <a:avLst/>
          </a:prstGeom>
        </p:spPr>
      </p:pic>
      <p:pic>
        <p:nvPicPr>
          <p:cNvPr id="7" name="Graphic 6">
            <a:extLst>
              <a:ext uri="{FF2B5EF4-FFF2-40B4-BE49-F238E27FC236}">
                <a16:creationId xmlns:a16="http://schemas.microsoft.com/office/drawing/2014/main" id="{72A7CF68-EC87-A5EA-7B5F-002CD021B914}"/>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6567081" y="5657238"/>
            <a:ext cx="651028" cy="651028"/>
          </a:xfrm>
          <a:prstGeom prst="rect">
            <a:avLst/>
          </a:prstGeom>
        </p:spPr>
      </p:pic>
      <p:sp>
        <p:nvSpPr>
          <p:cNvPr id="8" name="Google Shape;181;p2">
            <a:extLst>
              <a:ext uri="{FF2B5EF4-FFF2-40B4-BE49-F238E27FC236}">
                <a16:creationId xmlns:a16="http://schemas.microsoft.com/office/drawing/2014/main" id="{AEADE9D2-6BF0-9633-63DF-969657954633}"/>
              </a:ext>
            </a:extLst>
          </p:cNvPr>
          <p:cNvSpPr/>
          <p:nvPr/>
        </p:nvSpPr>
        <p:spPr>
          <a:xfrm flipH="1">
            <a:off x="7294255" y="5776023"/>
            <a:ext cx="1498176" cy="326320"/>
          </a:xfrm>
          <a:custGeom>
            <a:avLst/>
            <a:gdLst/>
            <a:ahLst/>
            <a:cxnLst/>
            <a:rect l="l" t="t" r="r" b="b"/>
            <a:pathLst>
              <a:path w="927100" h="266700" extrusionOk="0">
                <a:moveTo>
                  <a:pt x="927100" y="266700"/>
                </a:moveTo>
                <a:lnTo>
                  <a:pt x="304800" y="266700"/>
                </a:lnTo>
                <a:lnTo>
                  <a:pt x="0" y="266700"/>
                </a:lnTo>
                <a:lnTo>
                  <a:pt x="0" y="0"/>
                </a:lnTo>
              </a:path>
            </a:pathLst>
          </a:custGeom>
          <a:noFill/>
          <a:ln w="31750" cap="flat" cmpd="sng">
            <a:solidFill>
              <a:srgbClr val="660033"/>
            </a:solidFill>
            <a:prstDash val="solid"/>
            <a:miter lim="800000"/>
            <a:headEnd type="oval" w="med" len="med"/>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1" b="0" i="0" u="none" strike="noStrike" cap="none">
              <a:solidFill>
                <a:schemeClr val="lt1"/>
              </a:solidFill>
              <a:latin typeface="Calibri"/>
              <a:ea typeface="Calibri"/>
              <a:cs typeface="Calibri"/>
              <a:sym typeface="Calibri"/>
            </a:endParaRPr>
          </a:p>
        </p:txBody>
      </p:sp>
      <p:sp>
        <p:nvSpPr>
          <p:cNvPr id="14" name="TextBox 13">
            <a:extLst>
              <a:ext uri="{FF2B5EF4-FFF2-40B4-BE49-F238E27FC236}">
                <a16:creationId xmlns:a16="http://schemas.microsoft.com/office/drawing/2014/main" id="{D90B8635-2DA4-CFD6-1925-409AD899A3DE}"/>
              </a:ext>
            </a:extLst>
          </p:cNvPr>
          <p:cNvSpPr txBox="1"/>
          <p:nvPr/>
        </p:nvSpPr>
        <p:spPr>
          <a:xfrm>
            <a:off x="8333140" y="5295868"/>
            <a:ext cx="4128627" cy="1277273"/>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300" b="1" i="0" u="none" strike="noStrike" kern="0" cap="none" spc="0" normalizeH="0" baseline="0" noProof="0" dirty="0">
                <a:ln>
                  <a:noFill/>
                </a:ln>
                <a:solidFill>
                  <a:srgbClr val="F5AA5B"/>
                </a:solidFill>
                <a:effectLst/>
                <a:uLnTx/>
                <a:uFillTx/>
                <a:latin typeface="Bodoni MT Black" panose="02070A03080606020203" pitchFamily="18" charset="0"/>
                <a:cs typeface="Mali" panose="00000500000000000000" pitchFamily="2" charset="-34"/>
                <a:sym typeface="Arial"/>
              </a:rPr>
              <a:t>06</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200" b="1" i="0" u="none" strike="noStrike" kern="0" cap="none" spc="0" normalizeH="0" baseline="0" noProof="0" dirty="0">
                <a:ln>
                  <a:noFill/>
                </a:ln>
                <a:solidFill>
                  <a:srgbClr val="660033"/>
                </a:solidFill>
                <a:effectLst/>
                <a:uLnTx/>
                <a:uFillTx/>
                <a:latin typeface="Times New Roman" panose="02020603050405020304" pitchFamily="18" charset="0"/>
                <a:ea typeface="Calibri"/>
                <a:cs typeface="Times New Roman" panose="02020603050405020304" pitchFamily="18" charset="0"/>
                <a:sym typeface="Calibri"/>
              </a:rPr>
              <a:t>Future Work</a:t>
            </a:r>
            <a:br>
              <a:rPr kumimoji="0" lang="en-US" sz="2200" b="0" i="0" u="none" strike="noStrike" kern="0" cap="none" spc="0" normalizeH="0" baseline="0" noProof="0" dirty="0">
                <a:ln>
                  <a:noFill/>
                </a:ln>
                <a:solidFill>
                  <a:srgbClr val="660033"/>
                </a:solidFill>
                <a:effectLst/>
                <a:uLnTx/>
                <a:uFillTx/>
                <a:latin typeface="Times New Roman" panose="02020603050405020304" pitchFamily="18" charset="0"/>
                <a:ea typeface="Calibri"/>
                <a:cs typeface="Times New Roman" panose="02020603050405020304" pitchFamily="18" charset="0"/>
                <a:sym typeface="Calibri"/>
              </a:rPr>
            </a:br>
            <a:r>
              <a:rPr lang="en-US" sz="2200" dirty="0">
                <a:solidFill>
                  <a:srgbClr val="660033"/>
                </a:solidFill>
                <a:latin typeface="Times New Roman" panose="02020603050405020304" pitchFamily="18" charset="0"/>
                <a:ea typeface="Calibri"/>
                <a:cs typeface="Times New Roman" panose="02020603050405020304" pitchFamily="18" charset="0"/>
                <a:sym typeface="Calibri"/>
              </a:rPr>
              <a:t>Improvements on our project</a:t>
            </a:r>
            <a:endParaRPr kumimoji="0" lang="en-US" sz="2200" b="0" i="0" u="none" strike="noStrike" kern="0" cap="none" spc="0" normalizeH="0" baseline="0" noProof="0" dirty="0">
              <a:ln>
                <a:noFill/>
              </a:ln>
              <a:solidFill>
                <a:srgbClr val="660033"/>
              </a:solidFill>
              <a:effectLst/>
              <a:uLnTx/>
              <a:uFillTx/>
              <a:latin typeface="Times New Roman" panose="02020603050405020304" pitchFamily="18" charset="0"/>
              <a:ea typeface="Calibri"/>
              <a:cs typeface="Times New Roman" panose="02020603050405020304" pitchFamily="18" charset="0"/>
              <a:sym typeface="Calibri"/>
            </a:endParaRPr>
          </a:p>
        </p:txBody>
      </p:sp>
      <p:grpSp>
        <p:nvGrpSpPr>
          <p:cNvPr id="151" name="Google Shape;151;p2"/>
          <p:cNvGrpSpPr/>
          <p:nvPr/>
        </p:nvGrpSpPr>
        <p:grpSpPr>
          <a:xfrm>
            <a:off x="892352" y="1017885"/>
            <a:ext cx="696687" cy="696687"/>
            <a:chOff x="-830037" y="5987680"/>
            <a:chExt cx="696687" cy="696687"/>
          </a:xfrm>
        </p:grpSpPr>
        <p:sp>
          <p:nvSpPr>
            <p:cNvPr id="152" name="Google Shape;152;p2"/>
            <p:cNvSpPr/>
            <p:nvPr/>
          </p:nvSpPr>
          <p:spPr>
            <a:xfrm>
              <a:off x="-830037" y="5987680"/>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53" name="Google Shape;153;p2"/>
            <p:cNvPicPr preferRelativeResize="0"/>
            <p:nvPr/>
          </p:nvPicPr>
          <p:blipFill rotWithShape="1">
            <a:blip r:embed="rId23">
              <a:alphaModFix/>
            </a:blip>
            <a:srcRect/>
            <a:stretch/>
          </p:blipFill>
          <p:spPr>
            <a:xfrm>
              <a:off x="-699382" y="6079009"/>
              <a:ext cx="438018" cy="438018"/>
            </a:xfrm>
            <a:prstGeom prst="rect">
              <a:avLst/>
            </a:prstGeom>
            <a:noFill/>
            <a:ln>
              <a:noFill/>
            </a:ln>
          </p:spPr>
        </p:pic>
      </p:grpSp>
      <p:grpSp>
        <p:nvGrpSpPr>
          <p:cNvPr id="23" name="Google Shape;95;p1">
            <a:extLst>
              <a:ext uri="{FF2B5EF4-FFF2-40B4-BE49-F238E27FC236}">
                <a16:creationId xmlns:a16="http://schemas.microsoft.com/office/drawing/2014/main" id="{3E902B42-7AD9-A241-F45E-BC43AEA60379}"/>
              </a:ext>
            </a:extLst>
          </p:cNvPr>
          <p:cNvGrpSpPr/>
          <p:nvPr/>
        </p:nvGrpSpPr>
        <p:grpSpPr>
          <a:xfrm>
            <a:off x="-840455" y="5134545"/>
            <a:ext cx="696687" cy="696687"/>
            <a:chOff x="-833177" y="3497879"/>
            <a:chExt cx="696687" cy="696687"/>
          </a:xfrm>
        </p:grpSpPr>
        <p:sp>
          <p:nvSpPr>
            <p:cNvPr id="24" name="Google Shape;96;p1">
              <a:extLst>
                <a:ext uri="{FF2B5EF4-FFF2-40B4-BE49-F238E27FC236}">
                  <a16:creationId xmlns:a16="http://schemas.microsoft.com/office/drawing/2014/main" id="{2EC41A26-E743-B9F7-439F-A6FCFEB6DFB0}"/>
                </a:ext>
              </a:extLst>
            </p:cNvPr>
            <p:cNvSpPr/>
            <p:nvPr/>
          </p:nvSpPr>
          <p:spPr>
            <a:xfrm>
              <a:off x="-833177" y="3497879"/>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5" name="Google Shape;97;p1">
              <a:extLst>
                <a:ext uri="{FF2B5EF4-FFF2-40B4-BE49-F238E27FC236}">
                  <a16:creationId xmlns:a16="http://schemas.microsoft.com/office/drawing/2014/main" id="{525394BB-3FC5-35DA-3D94-BA5D9D836696}"/>
                </a:ext>
              </a:extLst>
            </p:cNvPr>
            <p:cNvPicPr preferRelativeResize="0"/>
            <p:nvPr/>
          </p:nvPicPr>
          <p:blipFill rotWithShape="1">
            <a:blip r:embed="rId24">
              <a:alphaModFix/>
            </a:blip>
            <a:srcRect/>
            <a:stretch/>
          </p:blipFill>
          <p:spPr>
            <a:xfrm>
              <a:off x="-719857" y="3592129"/>
              <a:ext cx="438627" cy="438627"/>
            </a:xfrm>
            <a:prstGeom prst="rect">
              <a:avLst/>
            </a:prstGeom>
            <a:noFill/>
            <a:ln>
              <a:noFill/>
            </a:ln>
          </p:spPr>
        </p:pic>
      </p:grpSp>
      <p:grpSp>
        <p:nvGrpSpPr>
          <p:cNvPr id="26" name="Google Shape;98;p1">
            <a:extLst>
              <a:ext uri="{FF2B5EF4-FFF2-40B4-BE49-F238E27FC236}">
                <a16:creationId xmlns:a16="http://schemas.microsoft.com/office/drawing/2014/main" id="{3D59D114-C16A-FB00-3815-A10196009FA4}"/>
              </a:ext>
            </a:extLst>
          </p:cNvPr>
          <p:cNvGrpSpPr/>
          <p:nvPr/>
        </p:nvGrpSpPr>
        <p:grpSpPr>
          <a:xfrm>
            <a:off x="-783726" y="6008645"/>
            <a:ext cx="696687" cy="696687"/>
            <a:chOff x="-833177" y="5157745"/>
            <a:chExt cx="696687" cy="696687"/>
          </a:xfrm>
        </p:grpSpPr>
        <p:sp>
          <p:nvSpPr>
            <p:cNvPr id="27" name="Google Shape;99;p1">
              <a:extLst>
                <a:ext uri="{FF2B5EF4-FFF2-40B4-BE49-F238E27FC236}">
                  <a16:creationId xmlns:a16="http://schemas.microsoft.com/office/drawing/2014/main" id="{C70AE2A1-B430-9A48-CF3E-17DFC9E5D6ED}"/>
                </a:ext>
              </a:extLst>
            </p:cNvPr>
            <p:cNvSpPr/>
            <p:nvPr/>
          </p:nvSpPr>
          <p:spPr>
            <a:xfrm>
              <a:off x="-833177" y="5157745"/>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8" name="Google Shape;100;p1">
              <a:extLst>
                <a:ext uri="{FF2B5EF4-FFF2-40B4-BE49-F238E27FC236}">
                  <a16:creationId xmlns:a16="http://schemas.microsoft.com/office/drawing/2014/main" id="{83AF8B9F-C5D3-7228-7CE2-03EDCED64645}"/>
                </a:ext>
              </a:extLst>
            </p:cNvPr>
            <p:cNvPicPr preferRelativeResize="0"/>
            <p:nvPr/>
          </p:nvPicPr>
          <p:blipFill rotWithShape="1">
            <a:blip r:embed="rId25">
              <a:alphaModFix/>
            </a:blip>
            <a:srcRect/>
            <a:stretch/>
          </p:blipFill>
          <p:spPr>
            <a:xfrm>
              <a:off x="-719857" y="5251443"/>
              <a:ext cx="479259" cy="479259"/>
            </a:xfrm>
            <a:prstGeom prst="rect">
              <a:avLst/>
            </a:prstGeom>
            <a:noFill/>
            <a:ln>
              <a:noFill/>
            </a:ln>
          </p:spPr>
        </p:pic>
      </p:grpSp>
      <p:pic>
        <p:nvPicPr>
          <p:cNvPr id="29" name="Google Shape;116;p1">
            <a:hlinkClick r:id="rId26" action="ppaction://hlinksldjump"/>
            <a:extLst>
              <a:ext uri="{FF2B5EF4-FFF2-40B4-BE49-F238E27FC236}">
                <a16:creationId xmlns:a16="http://schemas.microsoft.com/office/drawing/2014/main" id="{CCBE2567-FAFF-849C-89CD-6A1AD9A18A20}"/>
              </a:ext>
            </a:extLst>
          </p:cNvPr>
          <p:cNvPicPr preferRelativeResize="0"/>
          <p:nvPr/>
        </p:nvPicPr>
        <p:blipFill rotWithShape="1">
          <a:blip r:embed="rId27">
            <a:alphaModFix/>
          </a:blip>
          <a:srcRect/>
          <a:stretch/>
        </p:blipFill>
        <p:spPr>
          <a:xfrm>
            <a:off x="413197" y="5263576"/>
            <a:ext cx="438627" cy="438627"/>
          </a:xfrm>
          <a:prstGeom prst="rect">
            <a:avLst/>
          </a:prstGeom>
          <a:noFill/>
          <a:ln>
            <a:noFill/>
          </a:ln>
        </p:spPr>
      </p:pic>
      <p:pic>
        <p:nvPicPr>
          <p:cNvPr id="30" name="Google Shape;117;p1">
            <a:hlinkClick r:id="rId28" action="ppaction://hlinksldjump"/>
            <a:extLst>
              <a:ext uri="{FF2B5EF4-FFF2-40B4-BE49-F238E27FC236}">
                <a16:creationId xmlns:a16="http://schemas.microsoft.com/office/drawing/2014/main" id="{63B043CA-63AD-9828-B648-523A6A387DD7}"/>
              </a:ext>
            </a:extLst>
          </p:cNvPr>
          <p:cNvPicPr preferRelativeResize="0"/>
          <p:nvPr/>
        </p:nvPicPr>
        <p:blipFill rotWithShape="1">
          <a:blip r:embed="rId29">
            <a:alphaModFix/>
          </a:blip>
          <a:srcRect/>
          <a:stretch/>
        </p:blipFill>
        <p:spPr>
          <a:xfrm>
            <a:off x="381345" y="6102343"/>
            <a:ext cx="479259" cy="479259"/>
          </a:xfrm>
          <a:prstGeom prst="rect">
            <a:avLst/>
          </a:prstGeom>
          <a:noFill/>
          <a:ln>
            <a:noFill/>
          </a:ln>
        </p:spPr>
      </p:pic>
      <p:sp>
        <p:nvSpPr>
          <p:cNvPr id="31" name="Google Shape;653;p8">
            <a:extLst>
              <a:ext uri="{FF2B5EF4-FFF2-40B4-BE49-F238E27FC236}">
                <a16:creationId xmlns:a16="http://schemas.microsoft.com/office/drawing/2014/main" id="{DF2D39A9-5CDB-710F-1CE3-FE7A1CB0BD9E}"/>
              </a:ext>
            </a:extLst>
          </p:cNvPr>
          <p:cNvSpPr/>
          <p:nvPr/>
        </p:nvSpPr>
        <p:spPr>
          <a:xfrm rot="8201235">
            <a:off x="460906" y="4593244"/>
            <a:ext cx="339510" cy="444771"/>
          </a:xfrm>
          <a:custGeom>
            <a:avLst/>
            <a:gdLst/>
            <a:ahLst/>
            <a:cxnLst/>
            <a:rect l="l" t="t" r="r" b="b"/>
            <a:pathLst>
              <a:path w="4285801" h="4725490" extrusionOk="0">
                <a:moveTo>
                  <a:pt x="1428251" y="4622752"/>
                </a:moveTo>
                <a:cubicBezTo>
                  <a:pt x="1313180" y="4505074"/>
                  <a:pt x="1240588" y="4345285"/>
                  <a:pt x="1235771" y="4167715"/>
                </a:cubicBezTo>
                <a:cubicBezTo>
                  <a:pt x="1227835" y="3875156"/>
                  <a:pt x="1406218" y="3620819"/>
                  <a:pt x="1664050" y="3520754"/>
                </a:cubicBezTo>
                <a:lnTo>
                  <a:pt x="1635892" y="2482688"/>
                </a:lnTo>
                <a:lnTo>
                  <a:pt x="1044642" y="2469039"/>
                </a:lnTo>
                <a:lnTo>
                  <a:pt x="1044642" y="2667331"/>
                </a:lnTo>
                <a:cubicBezTo>
                  <a:pt x="1044642" y="2727000"/>
                  <a:pt x="996271" y="2775371"/>
                  <a:pt x="936601" y="2775372"/>
                </a:cubicBezTo>
                <a:lnTo>
                  <a:pt x="657382" y="2775371"/>
                </a:lnTo>
                <a:cubicBezTo>
                  <a:pt x="637755" y="2823613"/>
                  <a:pt x="630101" y="2874237"/>
                  <a:pt x="622448" y="2945800"/>
                </a:cubicBezTo>
                <a:lnTo>
                  <a:pt x="252030" y="2945800"/>
                </a:lnTo>
                <a:cubicBezTo>
                  <a:pt x="256275" y="2883407"/>
                  <a:pt x="252593" y="2828938"/>
                  <a:pt x="235967" y="2775370"/>
                </a:cubicBezTo>
                <a:lnTo>
                  <a:pt x="7267" y="2775370"/>
                </a:lnTo>
                <a:cubicBezTo>
                  <a:pt x="1003" y="2679903"/>
                  <a:pt x="-1109" y="2594661"/>
                  <a:pt x="535" y="2514852"/>
                </a:cubicBezTo>
                <a:cubicBezTo>
                  <a:pt x="5466" y="2275424"/>
                  <a:pt x="44187" y="2084887"/>
                  <a:pt x="105917" y="1813823"/>
                </a:cubicBezTo>
                <a:cubicBezTo>
                  <a:pt x="258635" y="1288584"/>
                  <a:pt x="488046" y="911620"/>
                  <a:pt x="870837" y="570445"/>
                </a:cubicBezTo>
                <a:cubicBezTo>
                  <a:pt x="674179" y="1284154"/>
                  <a:pt x="622718" y="1497188"/>
                  <a:pt x="741752" y="1669956"/>
                </a:cubicBezTo>
                <a:cubicBezTo>
                  <a:pt x="882751" y="1699943"/>
                  <a:pt x="788174" y="1674807"/>
                  <a:pt x="936601" y="1710419"/>
                </a:cubicBezTo>
                <a:cubicBezTo>
                  <a:pt x="1001384" y="1730870"/>
                  <a:pt x="1044642" y="1758791"/>
                  <a:pt x="1044642" y="1818460"/>
                </a:cubicBezTo>
                <a:lnTo>
                  <a:pt x="1044642" y="1970448"/>
                </a:lnTo>
                <a:lnTo>
                  <a:pt x="1621635" y="1957128"/>
                </a:lnTo>
                <a:lnTo>
                  <a:pt x="1601569" y="1217379"/>
                </a:lnTo>
                <a:cubicBezTo>
                  <a:pt x="1338692" y="1131438"/>
                  <a:pt x="1146783" y="887145"/>
                  <a:pt x="1138847" y="594588"/>
                </a:cubicBezTo>
                <a:cubicBezTo>
                  <a:pt x="1132425" y="357828"/>
                  <a:pt x="1248029" y="146099"/>
                  <a:pt x="1428910" y="20243"/>
                </a:cubicBezTo>
                <a:lnTo>
                  <a:pt x="1447318" y="698863"/>
                </a:lnTo>
                <a:lnTo>
                  <a:pt x="2193594" y="678620"/>
                </a:lnTo>
                <a:lnTo>
                  <a:pt x="2175185" y="0"/>
                </a:lnTo>
                <a:cubicBezTo>
                  <a:pt x="2362624" y="115865"/>
                  <a:pt x="2489536" y="321015"/>
                  <a:pt x="2495958" y="557775"/>
                </a:cubicBezTo>
                <a:cubicBezTo>
                  <a:pt x="2503894" y="850332"/>
                  <a:pt x="2325511" y="1104670"/>
                  <a:pt x="2067679" y="1204735"/>
                </a:cubicBezTo>
                <a:lnTo>
                  <a:pt x="2087796" y="1946367"/>
                </a:lnTo>
                <a:lnTo>
                  <a:pt x="4285801" y="1895627"/>
                </a:lnTo>
                <a:lnTo>
                  <a:pt x="4285801" y="2543859"/>
                </a:lnTo>
                <a:lnTo>
                  <a:pt x="2102637" y="2493462"/>
                </a:lnTo>
                <a:lnTo>
                  <a:pt x="2130160" y="3508110"/>
                </a:lnTo>
                <a:cubicBezTo>
                  <a:pt x="2393037" y="3594051"/>
                  <a:pt x="2584946" y="3838344"/>
                  <a:pt x="2592882" y="4130902"/>
                </a:cubicBezTo>
                <a:cubicBezTo>
                  <a:pt x="2599304" y="4367662"/>
                  <a:pt x="2483700" y="4579391"/>
                  <a:pt x="2302820" y="4705247"/>
                </a:cubicBezTo>
                <a:lnTo>
                  <a:pt x="2284411" y="4026626"/>
                </a:lnTo>
                <a:lnTo>
                  <a:pt x="1538135" y="4046869"/>
                </a:lnTo>
                <a:lnTo>
                  <a:pt x="1556544" y="4725490"/>
                </a:lnTo>
                <a:cubicBezTo>
                  <a:pt x="1509684" y="4696524"/>
                  <a:pt x="1466607" y="4661977"/>
                  <a:pt x="1428251" y="4622752"/>
                </a:cubicBezTo>
                <a:close/>
                <a:moveTo>
                  <a:pt x="44807" y="3562389"/>
                </a:moveTo>
                <a:cubicBezTo>
                  <a:pt x="25255" y="3542837"/>
                  <a:pt x="13162" y="3515827"/>
                  <a:pt x="13162" y="3485992"/>
                </a:cubicBezTo>
                <a:lnTo>
                  <a:pt x="13162" y="3053842"/>
                </a:lnTo>
                <a:cubicBezTo>
                  <a:pt x="13162" y="2994173"/>
                  <a:pt x="61534" y="2945801"/>
                  <a:pt x="121203" y="2945801"/>
                </a:cubicBezTo>
                <a:lnTo>
                  <a:pt x="757287" y="2945801"/>
                </a:lnTo>
                <a:cubicBezTo>
                  <a:pt x="816956" y="2945801"/>
                  <a:pt x="865328" y="2994173"/>
                  <a:pt x="865328" y="3053842"/>
                </a:cubicBezTo>
                <a:lnTo>
                  <a:pt x="865328" y="3485992"/>
                </a:lnTo>
                <a:cubicBezTo>
                  <a:pt x="865328" y="3545662"/>
                  <a:pt x="816956" y="3594033"/>
                  <a:pt x="757287" y="3594033"/>
                </a:cubicBezTo>
                <a:lnTo>
                  <a:pt x="121203" y="3594033"/>
                </a:lnTo>
                <a:cubicBezTo>
                  <a:pt x="91368" y="3594033"/>
                  <a:pt x="64358" y="3581940"/>
                  <a:pt x="44807" y="3562389"/>
                </a:cubicBezTo>
                <a:close/>
              </a:path>
            </a:pathLst>
          </a:custGeom>
          <a:solidFill>
            <a:schemeClr val="tx2">
              <a:lumMod val="5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a:solidFill>
                <a:schemeClr val="lt1"/>
              </a:solidFill>
              <a:latin typeface="Calibri"/>
              <a:ea typeface="Calibri"/>
              <a:cs typeface="Calibri"/>
              <a:sym typeface="Calibri"/>
            </a:endParaRPr>
          </a:p>
        </p:txBody>
      </p:sp>
      <p:sp>
        <p:nvSpPr>
          <p:cNvPr id="32" name="Oval 31">
            <a:extLst>
              <a:ext uri="{FF2B5EF4-FFF2-40B4-BE49-F238E27FC236}">
                <a16:creationId xmlns:a16="http://schemas.microsoft.com/office/drawing/2014/main" id="{CE5A3FC3-7F17-A98B-3292-24385A4D7CD1}"/>
              </a:ext>
            </a:extLst>
          </p:cNvPr>
          <p:cNvSpPr/>
          <p:nvPr/>
        </p:nvSpPr>
        <p:spPr>
          <a:xfrm>
            <a:off x="-817032" y="4364571"/>
            <a:ext cx="694944" cy="694944"/>
          </a:xfrm>
          <a:prstGeom prst="ellipse">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33" name="Google Shape;653;p8">
            <a:extLst>
              <a:ext uri="{FF2B5EF4-FFF2-40B4-BE49-F238E27FC236}">
                <a16:creationId xmlns:a16="http://schemas.microsoft.com/office/drawing/2014/main" id="{98EB06F7-654C-DA13-F4A5-176992F7EC7F}"/>
              </a:ext>
            </a:extLst>
          </p:cNvPr>
          <p:cNvSpPr/>
          <p:nvPr/>
        </p:nvSpPr>
        <p:spPr>
          <a:xfrm rot="8201235">
            <a:off x="-661867" y="4512962"/>
            <a:ext cx="339510" cy="444771"/>
          </a:xfrm>
          <a:custGeom>
            <a:avLst/>
            <a:gdLst/>
            <a:ahLst/>
            <a:cxnLst/>
            <a:rect l="l" t="t" r="r" b="b"/>
            <a:pathLst>
              <a:path w="4285801" h="4725490" extrusionOk="0">
                <a:moveTo>
                  <a:pt x="1428251" y="4622752"/>
                </a:moveTo>
                <a:cubicBezTo>
                  <a:pt x="1313180" y="4505074"/>
                  <a:pt x="1240588" y="4345285"/>
                  <a:pt x="1235771" y="4167715"/>
                </a:cubicBezTo>
                <a:cubicBezTo>
                  <a:pt x="1227835" y="3875156"/>
                  <a:pt x="1406218" y="3620819"/>
                  <a:pt x="1664050" y="3520754"/>
                </a:cubicBezTo>
                <a:lnTo>
                  <a:pt x="1635892" y="2482688"/>
                </a:lnTo>
                <a:lnTo>
                  <a:pt x="1044642" y="2469039"/>
                </a:lnTo>
                <a:lnTo>
                  <a:pt x="1044642" y="2667331"/>
                </a:lnTo>
                <a:cubicBezTo>
                  <a:pt x="1044642" y="2727000"/>
                  <a:pt x="996271" y="2775371"/>
                  <a:pt x="936601" y="2775372"/>
                </a:cubicBezTo>
                <a:lnTo>
                  <a:pt x="657382" y="2775371"/>
                </a:lnTo>
                <a:cubicBezTo>
                  <a:pt x="637755" y="2823613"/>
                  <a:pt x="630101" y="2874237"/>
                  <a:pt x="622448" y="2945800"/>
                </a:cubicBezTo>
                <a:lnTo>
                  <a:pt x="252030" y="2945800"/>
                </a:lnTo>
                <a:cubicBezTo>
                  <a:pt x="256275" y="2883407"/>
                  <a:pt x="252593" y="2828938"/>
                  <a:pt x="235967" y="2775370"/>
                </a:cubicBezTo>
                <a:lnTo>
                  <a:pt x="7267" y="2775370"/>
                </a:lnTo>
                <a:cubicBezTo>
                  <a:pt x="1003" y="2679903"/>
                  <a:pt x="-1109" y="2594661"/>
                  <a:pt x="535" y="2514852"/>
                </a:cubicBezTo>
                <a:cubicBezTo>
                  <a:pt x="5466" y="2275424"/>
                  <a:pt x="44187" y="2084887"/>
                  <a:pt x="105917" y="1813823"/>
                </a:cubicBezTo>
                <a:cubicBezTo>
                  <a:pt x="258635" y="1288584"/>
                  <a:pt x="488046" y="911620"/>
                  <a:pt x="870837" y="570445"/>
                </a:cubicBezTo>
                <a:cubicBezTo>
                  <a:pt x="674179" y="1284154"/>
                  <a:pt x="622718" y="1497188"/>
                  <a:pt x="741752" y="1669956"/>
                </a:cubicBezTo>
                <a:cubicBezTo>
                  <a:pt x="882751" y="1699943"/>
                  <a:pt x="788174" y="1674807"/>
                  <a:pt x="936601" y="1710419"/>
                </a:cubicBezTo>
                <a:cubicBezTo>
                  <a:pt x="1001384" y="1730870"/>
                  <a:pt x="1044642" y="1758791"/>
                  <a:pt x="1044642" y="1818460"/>
                </a:cubicBezTo>
                <a:lnTo>
                  <a:pt x="1044642" y="1970448"/>
                </a:lnTo>
                <a:lnTo>
                  <a:pt x="1621635" y="1957128"/>
                </a:lnTo>
                <a:lnTo>
                  <a:pt x="1601569" y="1217379"/>
                </a:lnTo>
                <a:cubicBezTo>
                  <a:pt x="1338692" y="1131438"/>
                  <a:pt x="1146783" y="887145"/>
                  <a:pt x="1138847" y="594588"/>
                </a:cubicBezTo>
                <a:cubicBezTo>
                  <a:pt x="1132425" y="357828"/>
                  <a:pt x="1248029" y="146099"/>
                  <a:pt x="1428910" y="20243"/>
                </a:cubicBezTo>
                <a:lnTo>
                  <a:pt x="1447318" y="698863"/>
                </a:lnTo>
                <a:lnTo>
                  <a:pt x="2193594" y="678620"/>
                </a:lnTo>
                <a:lnTo>
                  <a:pt x="2175185" y="0"/>
                </a:lnTo>
                <a:cubicBezTo>
                  <a:pt x="2362624" y="115865"/>
                  <a:pt x="2489536" y="321015"/>
                  <a:pt x="2495958" y="557775"/>
                </a:cubicBezTo>
                <a:cubicBezTo>
                  <a:pt x="2503894" y="850332"/>
                  <a:pt x="2325511" y="1104670"/>
                  <a:pt x="2067679" y="1204735"/>
                </a:cubicBezTo>
                <a:lnTo>
                  <a:pt x="2087796" y="1946367"/>
                </a:lnTo>
                <a:lnTo>
                  <a:pt x="4285801" y="1895627"/>
                </a:lnTo>
                <a:lnTo>
                  <a:pt x="4285801" y="2543859"/>
                </a:lnTo>
                <a:lnTo>
                  <a:pt x="2102637" y="2493462"/>
                </a:lnTo>
                <a:lnTo>
                  <a:pt x="2130160" y="3508110"/>
                </a:lnTo>
                <a:cubicBezTo>
                  <a:pt x="2393037" y="3594051"/>
                  <a:pt x="2584946" y="3838344"/>
                  <a:pt x="2592882" y="4130902"/>
                </a:cubicBezTo>
                <a:cubicBezTo>
                  <a:pt x="2599304" y="4367662"/>
                  <a:pt x="2483700" y="4579391"/>
                  <a:pt x="2302820" y="4705247"/>
                </a:cubicBezTo>
                <a:lnTo>
                  <a:pt x="2284411" y="4026626"/>
                </a:lnTo>
                <a:lnTo>
                  <a:pt x="1538135" y="4046869"/>
                </a:lnTo>
                <a:lnTo>
                  <a:pt x="1556544" y="4725490"/>
                </a:lnTo>
                <a:cubicBezTo>
                  <a:pt x="1509684" y="4696524"/>
                  <a:pt x="1466607" y="4661977"/>
                  <a:pt x="1428251" y="4622752"/>
                </a:cubicBezTo>
                <a:close/>
                <a:moveTo>
                  <a:pt x="44807" y="3562389"/>
                </a:moveTo>
                <a:cubicBezTo>
                  <a:pt x="25255" y="3542837"/>
                  <a:pt x="13162" y="3515827"/>
                  <a:pt x="13162" y="3485992"/>
                </a:cubicBezTo>
                <a:lnTo>
                  <a:pt x="13162" y="3053842"/>
                </a:lnTo>
                <a:cubicBezTo>
                  <a:pt x="13162" y="2994173"/>
                  <a:pt x="61534" y="2945801"/>
                  <a:pt x="121203" y="2945801"/>
                </a:cubicBezTo>
                <a:lnTo>
                  <a:pt x="757287" y="2945801"/>
                </a:lnTo>
                <a:cubicBezTo>
                  <a:pt x="816956" y="2945801"/>
                  <a:pt x="865328" y="2994173"/>
                  <a:pt x="865328" y="3053842"/>
                </a:cubicBezTo>
                <a:lnTo>
                  <a:pt x="865328" y="3485992"/>
                </a:lnTo>
                <a:cubicBezTo>
                  <a:pt x="865328" y="3545662"/>
                  <a:pt x="816956" y="3594033"/>
                  <a:pt x="757287" y="3594033"/>
                </a:cubicBezTo>
                <a:lnTo>
                  <a:pt x="121203" y="3594033"/>
                </a:lnTo>
                <a:cubicBezTo>
                  <a:pt x="91368" y="3594033"/>
                  <a:pt x="64358" y="3581940"/>
                  <a:pt x="44807" y="3562389"/>
                </a:cubicBezTo>
                <a:close/>
              </a:path>
            </a:pathLst>
          </a:custGeom>
          <a:solidFill>
            <a:schemeClr val="tx2">
              <a:lumMod val="1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a:solidFill>
                <a:schemeClr val="lt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Shape 209"/>
        <p:cNvGrpSpPr/>
        <p:nvPr/>
      </p:nvGrpSpPr>
      <p:grpSpPr>
        <a:xfrm>
          <a:off x="0" y="0"/>
          <a:ext cx="0" cy="0"/>
          <a:chOff x="0" y="0"/>
          <a:chExt cx="0" cy="0"/>
        </a:xfrm>
      </p:grpSpPr>
      <p:pic>
        <p:nvPicPr>
          <p:cNvPr id="210" name="Google Shape;210;p3">
            <a:hlinkClick r:id="rId3" action="ppaction://hlinksldjump"/>
          </p:cNvPr>
          <p:cNvPicPr preferRelativeResize="0"/>
          <p:nvPr/>
        </p:nvPicPr>
        <p:blipFill rotWithShape="1">
          <a:blip r:embed="rId4">
            <a:alphaModFix/>
          </a:blip>
          <a:srcRect/>
          <a:stretch/>
        </p:blipFill>
        <p:spPr>
          <a:xfrm flipH="1">
            <a:off x="151960" y="1873285"/>
            <a:ext cx="524640" cy="524640"/>
          </a:xfrm>
          <a:prstGeom prst="rect">
            <a:avLst/>
          </a:prstGeom>
          <a:noFill/>
          <a:ln>
            <a:noFill/>
          </a:ln>
        </p:spPr>
      </p:pic>
      <p:grpSp>
        <p:nvGrpSpPr>
          <p:cNvPr id="223" name="Google Shape;223;p3"/>
          <p:cNvGrpSpPr/>
          <p:nvPr/>
        </p:nvGrpSpPr>
        <p:grpSpPr>
          <a:xfrm>
            <a:off x="-783726" y="2688913"/>
            <a:ext cx="696687" cy="696687"/>
            <a:chOff x="-833177" y="1838013"/>
            <a:chExt cx="696687" cy="696687"/>
          </a:xfrm>
        </p:grpSpPr>
        <p:sp>
          <p:nvSpPr>
            <p:cNvPr id="224" name="Google Shape;224;p3"/>
            <p:cNvSpPr/>
            <p:nvPr/>
          </p:nvSpPr>
          <p:spPr>
            <a:xfrm>
              <a:off x="-833177" y="1838013"/>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25" name="Google Shape;225;p3"/>
            <p:cNvPicPr preferRelativeResize="0"/>
            <p:nvPr/>
          </p:nvPicPr>
          <p:blipFill rotWithShape="1">
            <a:blip r:embed="rId5">
              <a:alphaModFix/>
            </a:blip>
            <a:srcRect/>
            <a:stretch/>
          </p:blipFill>
          <p:spPr>
            <a:xfrm>
              <a:off x="-694619" y="1910894"/>
              <a:ext cx="454021" cy="454021"/>
            </a:xfrm>
            <a:prstGeom prst="rect">
              <a:avLst/>
            </a:prstGeom>
            <a:noFill/>
            <a:ln>
              <a:noFill/>
            </a:ln>
          </p:spPr>
        </p:pic>
      </p:grpSp>
      <p:grpSp>
        <p:nvGrpSpPr>
          <p:cNvPr id="226" name="Google Shape;226;p3"/>
          <p:cNvGrpSpPr/>
          <p:nvPr/>
        </p:nvGrpSpPr>
        <p:grpSpPr>
          <a:xfrm>
            <a:off x="-783726" y="3585796"/>
            <a:ext cx="696687" cy="696687"/>
            <a:chOff x="-833177" y="2667946"/>
            <a:chExt cx="696687" cy="696687"/>
          </a:xfrm>
        </p:grpSpPr>
        <p:sp>
          <p:nvSpPr>
            <p:cNvPr id="227" name="Google Shape;227;p3"/>
            <p:cNvSpPr/>
            <p:nvPr/>
          </p:nvSpPr>
          <p:spPr>
            <a:xfrm>
              <a:off x="-833177" y="2667946"/>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28" name="Google Shape;228;p3"/>
            <p:cNvPicPr preferRelativeResize="0"/>
            <p:nvPr/>
          </p:nvPicPr>
          <p:blipFill rotWithShape="1">
            <a:blip r:embed="rId6">
              <a:alphaModFix/>
            </a:blip>
            <a:srcRect/>
            <a:stretch/>
          </p:blipFill>
          <p:spPr>
            <a:xfrm rot="10800000" flipH="1">
              <a:off x="-694619" y="2818490"/>
              <a:ext cx="413389" cy="413389"/>
            </a:xfrm>
            <a:prstGeom prst="rect">
              <a:avLst/>
            </a:prstGeom>
            <a:noFill/>
            <a:ln>
              <a:noFill/>
            </a:ln>
          </p:spPr>
        </p:pic>
      </p:grpSp>
      <p:grpSp>
        <p:nvGrpSpPr>
          <p:cNvPr id="229" name="Google Shape;229;p3"/>
          <p:cNvGrpSpPr/>
          <p:nvPr/>
        </p:nvGrpSpPr>
        <p:grpSpPr>
          <a:xfrm>
            <a:off x="-799437" y="105528"/>
            <a:ext cx="696687" cy="696687"/>
            <a:chOff x="-833177" y="178147"/>
            <a:chExt cx="696687" cy="696687"/>
          </a:xfrm>
        </p:grpSpPr>
        <p:sp>
          <p:nvSpPr>
            <p:cNvPr id="230" name="Google Shape;230;p3"/>
            <p:cNvSpPr/>
            <p:nvPr/>
          </p:nvSpPr>
          <p:spPr>
            <a:xfrm>
              <a:off x="-833177" y="178147"/>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31" name="Google Shape;231;p3"/>
            <p:cNvPicPr preferRelativeResize="0"/>
            <p:nvPr/>
          </p:nvPicPr>
          <p:blipFill rotWithShape="1">
            <a:blip r:embed="rId7">
              <a:alphaModFix/>
            </a:blip>
            <a:srcRect/>
            <a:stretch/>
          </p:blipFill>
          <p:spPr>
            <a:xfrm>
              <a:off x="-765238" y="264133"/>
              <a:ext cx="470241" cy="524640"/>
            </a:xfrm>
            <a:prstGeom prst="rect">
              <a:avLst/>
            </a:prstGeom>
            <a:noFill/>
            <a:ln>
              <a:noFill/>
            </a:ln>
          </p:spPr>
        </p:pic>
      </p:grpSp>
      <p:grpSp>
        <p:nvGrpSpPr>
          <p:cNvPr id="232" name="Google Shape;232;p3"/>
          <p:cNvGrpSpPr/>
          <p:nvPr/>
        </p:nvGrpSpPr>
        <p:grpSpPr>
          <a:xfrm>
            <a:off x="-780586" y="1095670"/>
            <a:ext cx="696687" cy="696687"/>
            <a:chOff x="-830037" y="5987680"/>
            <a:chExt cx="696687" cy="696687"/>
          </a:xfrm>
        </p:grpSpPr>
        <p:sp>
          <p:nvSpPr>
            <p:cNvPr id="233" name="Google Shape;233;p3"/>
            <p:cNvSpPr/>
            <p:nvPr/>
          </p:nvSpPr>
          <p:spPr>
            <a:xfrm>
              <a:off x="-830037" y="5987680"/>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34" name="Google Shape;234;p3"/>
            <p:cNvPicPr preferRelativeResize="0"/>
            <p:nvPr/>
          </p:nvPicPr>
          <p:blipFill rotWithShape="1">
            <a:blip r:embed="rId8">
              <a:alphaModFix/>
            </a:blip>
            <a:srcRect/>
            <a:stretch/>
          </p:blipFill>
          <p:spPr>
            <a:xfrm>
              <a:off x="-699382" y="6079009"/>
              <a:ext cx="438018" cy="438018"/>
            </a:xfrm>
            <a:prstGeom prst="rect">
              <a:avLst/>
            </a:prstGeom>
            <a:noFill/>
            <a:ln>
              <a:noFill/>
            </a:ln>
          </p:spPr>
        </p:pic>
      </p:grpSp>
      <p:sp>
        <p:nvSpPr>
          <p:cNvPr id="235" name="Google Shape;235;p3"/>
          <p:cNvSpPr/>
          <p:nvPr/>
        </p:nvSpPr>
        <p:spPr>
          <a:xfrm rot="10800000">
            <a:off x="1" y="-10729543"/>
            <a:ext cx="1241946" cy="25831799"/>
          </a:xfrm>
          <a:custGeom>
            <a:avLst/>
            <a:gdLst/>
            <a:ahLst/>
            <a:cxnLst/>
            <a:rect l="l" t="t" r="r" b="b"/>
            <a:pathLst>
              <a:path w="1241946" h="25831800" extrusionOk="0">
                <a:moveTo>
                  <a:pt x="6988" y="13614400"/>
                </a:moveTo>
                <a:cubicBezTo>
                  <a:pt x="7891" y="13264994"/>
                  <a:pt x="528124" y="13279344"/>
                  <a:pt x="520871" y="12912258"/>
                </a:cubicBezTo>
                <a:cubicBezTo>
                  <a:pt x="513618" y="12545172"/>
                  <a:pt x="7891" y="12562261"/>
                  <a:pt x="6988" y="12217400"/>
                </a:cubicBezTo>
                <a:cubicBezTo>
                  <a:pt x="6085" y="11872539"/>
                  <a:pt x="6085" y="13963806"/>
                  <a:pt x="6988" y="13614400"/>
                </a:cubicBezTo>
                <a:close/>
                <a:moveTo>
                  <a:pt x="0" y="25831800"/>
                </a:moveTo>
                <a:lnTo>
                  <a:pt x="0" y="0"/>
                </a:lnTo>
                <a:lnTo>
                  <a:pt x="1241946" y="0"/>
                </a:lnTo>
                <a:lnTo>
                  <a:pt x="1241946" y="25831800"/>
                </a:lnTo>
                <a:lnTo>
                  <a:pt x="0" y="25831800"/>
                </a:lnTo>
                <a:close/>
              </a:path>
            </a:pathLst>
          </a:custGeom>
          <a:solidFill>
            <a:schemeClr val="accent2">
              <a:lumMod val="60000"/>
              <a:lumOff val="40000"/>
            </a:schemeClr>
          </a:solidFill>
          <a:ln>
            <a:solidFill>
              <a:srgbClr val="660033"/>
            </a:solid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36" name="Google Shape;236;p3">
            <a:hlinkClick r:id="rId9" action="ppaction://hlinksldjump"/>
          </p:cNvPr>
          <p:cNvPicPr preferRelativeResize="0"/>
          <p:nvPr/>
        </p:nvPicPr>
        <p:blipFill rotWithShape="1">
          <a:blip r:embed="rId10">
            <a:alphaModFix/>
          </a:blip>
          <a:srcRect/>
          <a:stretch/>
        </p:blipFill>
        <p:spPr>
          <a:xfrm>
            <a:off x="339938" y="266040"/>
            <a:ext cx="524640" cy="524640"/>
          </a:xfrm>
          <a:prstGeom prst="rect">
            <a:avLst/>
          </a:prstGeom>
          <a:noFill/>
          <a:ln>
            <a:noFill/>
          </a:ln>
        </p:spPr>
      </p:pic>
      <p:pic>
        <p:nvPicPr>
          <p:cNvPr id="240" name="Google Shape;240;p3">
            <a:hlinkClick r:id="rId11" action="ppaction://hlinksldjump"/>
          </p:cNvPr>
          <p:cNvPicPr preferRelativeResize="0"/>
          <p:nvPr/>
        </p:nvPicPr>
        <p:blipFill rotWithShape="1">
          <a:blip r:embed="rId12">
            <a:alphaModFix/>
          </a:blip>
          <a:srcRect/>
          <a:stretch/>
        </p:blipFill>
        <p:spPr>
          <a:xfrm>
            <a:off x="393964" y="2761794"/>
            <a:ext cx="454021" cy="454021"/>
          </a:xfrm>
          <a:prstGeom prst="rect">
            <a:avLst/>
          </a:prstGeom>
          <a:noFill/>
          <a:ln>
            <a:noFill/>
          </a:ln>
        </p:spPr>
      </p:pic>
      <p:pic>
        <p:nvPicPr>
          <p:cNvPr id="241" name="Google Shape;241;p3">
            <a:hlinkClick r:id="rId13" action="ppaction://hlinksldjump"/>
          </p:cNvPr>
          <p:cNvPicPr preferRelativeResize="0"/>
          <p:nvPr/>
        </p:nvPicPr>
        <p:blipFill rotWithShape="1">
          <a:blip r:embed="rId14">
            <a:alphaModFix/>
          </a:blip>
          <a:srcRect/>
          <a:stretch/>
        </p:blipFill>
        <p:spPr>
          <a:xfrm rot="10800000" flipH="1">
            <a:off x="414280" y="3736340"/>
            <a:ext cx="413389" cy="413389"/>
          </a:xfrm>
          <a:prstGeom prst="rect">
            <a:avLst/>
          </a:prstGeom>
          <a:noFill/>
          <a:ln>
            <a:noFill/>
          </a:ln>
        </p:spPr>
      </p:pic>
      <p:pic>
        <p:nvPicPr>
          <p:cNvPr id="242" name="Google Shape;242;p3">
            <a:hlinkClick r:id="rId15" action="ppaction://hlinksldjump"/>
          </p:cNvPr>
          <p:cNvPicPr preferRelativeResize="0"/>
          <p:nvPr/>
        </p:nvPicPr>
        <p:blipFill rotWithShape="1">
          <a:blip r:embed="rId16">
            <a:alphaModFix/>
          </a:blip>
          <a:srcRect/>
          <a:stretch/>
        </p:blipFill>
        <p:spPr>
          <a:xfrm>
            <a:off x="431968" y="1141967"/>
            <a:ext cx="438018" cy="438018"/>
          </a:xfrm>
          <a:prstGeom prst="rect">
            <a:avLst/>
          </a:prstGeom>
          <a:noFill/>
          <a:ln>
            <a:noFill/>
          </a:ln>
        </p:spPr>
      </p:pic>
      <p:pic>
        <p:nvPicPr>
          <p:cNvPr id="2" name="Graphic 1">
            <a:extLst>
              <a:ext uri="{FF2B5EF4-FFF2-40B4-BE49-F238E27FC236}">
                <a16:creationId xmlns:a16="http://schemas.microsoft.com/office/drawing/2014/main" id="{C3C5DD16-9E33-3E1B-F128-59B3979A7BF6}"/>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8770374" y="2682674"/>
            <a:ext cx="3421626" cy="4175326"/>
          </a:xfrm>
          <a:prstGeom prst="rect">
            <a:avLst/>
          </a:prstGeom>
        </p:spPr>
      </p:pic>
      <p:pic>
        <p:nvPicPr>
          <p:cNvPr id="3" name="Graphic 2">
            <a:extLst>
              <a:ext uri="{FF2B5EF4-FFF2-40B4-BE49-F238E27FC236}">
                <a16:creationId xmlns:a16="http://schemas.microsoft.com/office/drawing/2014/main" id="{6C28479D-66D1-97BE-0ACB-FA321482B12F}"/>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640210" y="217944"/>
            <a:ext cx="4404466" cy="3027766"/>
          </a:xfrm>
          <a:prstGeom prst="rect">
            <a:avLst/>
          </a:prstGeom>
        </p:spPr>
      </p:pic>
      <p:pic>
        <p:nvPicPr>
          <p:cNvPr id="6" name="Picture 5">
            <a:extLst>
              <a:ext uri="{FF2B5EF4-FFF2-40B4-BE49-F238E27FC236}">
                <a16:creationId xmlns:a16="http://schemas.microsoft.com/office/drawing/2014/main" id="{4E183D2E-27CA-FB2D-2AA1-C999C7D72DA4}"/>
              </a:ext>
            </a:extLst>
          </p:cNvPr>
          <p:cNvPicPr>
            <a:picLocks noChangeAspect="1"/>
          </p:cNvPicPr>
          <p:nvPr/>
        </p:nvPicPr>
        <p:blipFill>
          <a:blip r:embed="rId21">
            <a:duotone>
              <a:prstClr val="black"/>
              <a:srgbClr val="D9C3A5">
                <a:tint val="50000"/>
                <a:satMod val="180000"/>
              </a:srgbClr>
            </a:duotone>
          </a:blip>
          <a:stretch>
            <a:fillRect/>
          </a:stretch>
        </p:blipFill>
        <p:spPr>
          <a:xfrm>
            <a:off x="8723204" y="1731827"/>
            <a:ext cx="381000" cy="428625"/>
          </a:xfrm>
          <a:prstGeom prst="rect">
            <a:avLst/>
          </a:prstGeom>
        </p:spPr>
      </p:pic>
      <p:pic>
        <p:nvPicPr>
          <p:cNvPr id="7" name="Picture 6">
            <a:extLst>
              <a:ext uri="{FF2B5EF4-FFF2-40B4-BE49-F238E27FC236}">
                <a16:creationId xmlns:a16="http://schemas.microsoft.com/office/drawing/2014/main" id="{D9AC8B92-EB48-1B68-1D38-4837C6152132}"/>
              </a:ext>
            </a:extLst>
          </p:cNvPr>
          <p:cNvPicPr>
            <a:picLocks noChangeAspect="1"/>
          </p:cNvPicPr>
          <p:nvPr/>
        </p:nvPicPr>
        <p:blipFill>
          <a:blip r:embed="rId21">
            <a:duotone>
              <a:prstClr val="black"/>
              <a:srgbClr val="D9C3A5">
                <a:tint val="50000"/>
                <a:satMod val="180000"/>
              </a:srgbClr>
            </a:duotone>
          </a:blip>
          <a:stretch>
            <a:fillRect/>
          </a:stretch>
        </p:blipFill>
        <p:spPr>
          <a:xfrm>
            <a:off x="7941539" y="2254049"/>
            <a:ext cx="381000" cy="428625"/>
          </a:xfrm>
          <a:prstGeom prst="rect">
            <a:avLst/>
          </a:prstGeom>
        </p:spPr>
      </p:pic>
      <p:pic>
        <p:nvPicPr>
          <p:cNvPr id="8" name="Picture 7">
            <a:extLst>
              <a:ext uri="{FF2B5EF4-FFF2-40B4-BE49-F238E27FC236}">
                <a16:creationId xmlns:a16="http://schemas.microsoft.com/office/drawing/2014/main" id="{A8B8E7F9-E6F3-5459-ED0E-5B0A07BD2320}"/>
              </a:ext>
            </a:extLst>
          </p:cNvPr>
          <p:cNvPicPr>
            <a:picLocks noChangeAspect="1"/>
          </p:cNvPicPr>
          <p:nvPr/>
        </p:nvPicPr>
        <p:blipFill>
          <a:blip r:embed="rId21">
            <a:duotone>
              <a:prstClr val="black"/>
              <a:srgbClr val="D9C3A5">
                <a:tint val="50000"/>
                <a:satMod val="180000"/>
              </a:srgbClr>
            </a:duotone>
          </a:blip>
          <a:stretch>
            <a:fillRect/>
          </a:stretch>
        </p:blipFill>
        <p:spPr>
          <a:xfrm>
            <a:off x="6943942" y="2560179"/>
            <a:ext cx="381000" cy="428625"/>
          </a:xfrm>
          <a:prstGeom prst="rect">
            <a:avLst/>
          </a:prstGeom>
        </p:spPr>
      </p:pic>
      <p:sp>
        <p:nvSpPr>
          <p:cNvPr id="9" name="TextBox 8">
            <a:extLst>
              <a:ext uri="{FF2B5EF4-FFF2-40B4-BE49-F238E27FC236}">
                <a16:creationId xmlns:a16="http://schemas.microsoft.com/office/drawing/2014/main" id="{61AB4688-7B22-DB77-4982-0288AEEADE8C}"/>
              </a:ext>
            </a:extLst>
          </p:cNvPr>
          <p:cNvSpPr txBox="1"/>
          <p:nvPr/>
        </p:nvSpPr>
        <p:spPr>
          <a:xfrm>
            <a:off x="3098485" y="963297"/>
            <a:ext cx="3753270" cy="1323439"/>
          </a:xfrm>
          <a:prstGeom prst="rect">
            <a:avLst/>
          </a:prstGeom>
          <a:noFill/>
        </p:spPr>
        <p:txBody>
          <a:bodyPr wrap="square" rtlCol="0">
            <a:spAutoFit/>
          </a:bodyPr>
          <a:lstStyle/>
          <a:p>
            <a:pPr algn="ctr">
              <a:lnSpc>
                <a:spcPct val="150000"/>
              </a:lnSpc>
            </a:pPr>
            <a:r>
              <a:rPr lang="en-US" sz="2200" dirty="0">
                <a:solidFill>
                  <a:srgbClr val="660033"/>
                </a:solidFill>
                <a:latin typeface="Bahnschrift Condensed" panose="020B0502040204020203" pitchFamily="34" charset="0"/>
                <a:cs typeface="Times New Roman" panose="02020603050405020304" pitchFamily="18" charset="0"/>
              </a:rPr>
              <a:t>What is Cat Automatic Feeder and Litter Box Cleaner?</a:t>
            </a:r>
            <a:endParaRPr lang="en-US" dirty="0"/>
          </a:p>
          <a:p>
            <a:endParaRPr lang="en-US" dirty="0"/>
          </a:p>
        </p:txBody>
      </p:sp>
      <p:pic>
        <p:nvPicPr>
          <p:cNvPr id="12" name="Graphic 11">
            <a:extLst>
              <a:ext uri="{FF2B5EF4-FFF2-40B4-BE49-F238E27FC236}">
                <a16:creationId xmlns:a16="http://schemas.microsoft.com/office/drawing/2014/main" id="{B5097A21-174F-C4BB-B651-07401C2DCDEF}"/>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1236011" y="5407742"/>
            <a:ext cx="3739109" cy="1458545"/>
          </a:xfrm>
          <a:prstGeom prst="rect">
            <a:avLst/>
          </a:prstGeom>
        </p:spPr>
      </p:pic>
      <p:pic>
        <p:nvPicPr>
          <p:cNvPr id="13" name="Graphic 12">
            <a:extLst>
              <a:ext uri="{FF2B5EF4-FFF2-40B4-BE49-F238E27FC236}">
                <a16:creationId xmlns:a16="http://schemas.microsoft.com/office/drawing/2014/main" id="{907FF12D-A53D-460B-A5BC-E601B80FCE83}"/>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5343593" y="6387086"/>
            <a:ext cx="1076960" cy="480266"/>
          </a:xfrm>
          <a:prstGeom prst="rect">
            <a:avLst/>
          </a:prstGeom>
        </p:spPr>
      </p:pic>
      <p:pic>
        <p:nvPicPr>
          <p:cNvPr id="16" name="Picture 15">
            <a:extLst>
              <a:ext uri="{FF2B5EF4-FFF2-40B4-BE49-F238E27FC236}">
                <a16:creationId xmlns:a16="http://schemas.microsoft.com/office/drawing/2014/main" id="{BA22A043-43B1-5385-0045-79DC4C398A45}"/>
              </a:ext>
            </a:extLst>
          </p:cNvPr>
          <p:cNvPicPr>
            <a:picLocks noChangeAspect="1"/>
          </p:cNvPicPr>
          <p:nvPr/>
        </p:nvPicPr>
        <p:blipFill>
          <a:blip r:embed="rId26">
            <a:duotone>
              <a:prstClr val="black"/>
              <a:srgbClr val="D9C3A5">
                <a:tint val="50000"/>
                <a:satMod val="180000"/>
              </a:srgbClr>
            </a:duotone>
            <a:extLst>
              <a:ext uri="{BEBA8EAE-BF5A-486C-A8C5-ECC9F3942E4B}">
                <a14:imgProps xmlns:a14="http://schemas.microsoft.com/office/drawing/2010/main">
                  <a14:imgLayer r:embed="rId27">
                    <a14:imgEffect>
                      <a14:saturation sat="0"/>
                    </a14:imgEffect>
                  </a14:imgLayer>
                </a14:imgProps>
              </a:ext>
            </a:extLst>
          </a:blip>
          <a:stretch>
            <a:fillRect/>
          </a:stretch>
        </p:blipFill>
        <p:spPr>
          <a:xfrm>
            <a:off x="1515616" y="4323302"/>
            <a:ext cx="1190625" cy="733425"/>
          </a:xfrm>
          <a:prstGeom prst="rect">
            <a:avLst/>
          </a:prstGeom>
        </p:spPr>
      </p:pic>
      <p:grpSp>
        <p:nvGrpSpPr>
          <p:cNvPr id="211" name="Google Shape;211;p3"/>
          <p:cNvGrpSpPr/>
          <p:nvPr/>
        </p:nvGrpSpPr>
        <p:grpSpPr>
          <a:xfrm>
            <a:off x="879090" y="1838012"/>
            <a:ext cx="696687" cy="696687"/>
            <a:chOff x="-833177" y="1008080"/>
            <a:chExt cx="696687" cy="696687"/>
          </a:xfrm>
        </p:grpSpPr>
        <p:sp>
          <p:nvSpPr>
            <p:cNvPr id="212" name="Google Shape;212;p3"/>
            <p:cNvSpPr/>
            <p:nvPr/>
          </p:nvSpPr>
          <p:spPr>
            <a:xfrm>
              <a:off x="-833177" y="1008080"/>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13" name="Google Shape;213;p3"/>
            <p:cNvPicPr preferRelativeResize="0"/>
            <p:nvPr/>
          </p:nvPicPr>
          <p:blipFill rotWithShape="1">
            <a:blip r:embed="rId28">
              <a:alphaModFix/>
            </a:blip>
            <a:srcRect/>
            <a:stretch/>
          </p:blipFill>
          <p:spPr>
            <a:xfrm flipH="1">
              <a:off x="-755167" y="1064268"/>
              <a:ext cx="524640" cy="524640"/>
            </a:xfrm>
            <a:prstGeom prst="rect">
              <a:avLst/>
            </a:prstGeom>
            <a:noFill/>
            <a:ln>
              <a:noFill/>
            </a:ln>
          </p:spPr>
        </p:pic>
      </p:grpSp>
      <p:grpSp>
        <p:nvGrpSpPr>
          <p:cNvPr id="4" name="Google Shape;95;p1">
            <a:extLst>
              <a:ext uri="{FF2B5EF4-FFF2-40B4-BE49-F238E27FC236}">
                <a16:creationId xmlns:a16="http://schemas.microsoft.com/office/drawing/2014/main" id="{31FDF66B-2423-2F4D-2408-1783EBCA817F}"/>
              </a:ext>
            </a:extLst>
          </p:cNvPr>
          <p:cNvGrpSpPr/>
          <p:nvPr/>
        </p:nvGrpSpPr>
        <p:grpSpPr>
          <a:xfrm>
            <a:off x="-840455" y="5134545"/>
            <a:ext cx="696687" cy="696687"/>
            <a:chOff x="-833177" y="3497879"/>
            <a:chExt cx="696687" cy="696687"/>
          </a:xfrm>
        </p:grpSpPr>
        <p:sp>
          <p:nvSpPr>
            <p:cNvPr id="5" name="Google Shape;96;p1">
              <a:extLst>
                <a:ext uri="{FF2B5EF4-FFF2-40B4-BE49-F238E27FC236}">
                  <a16:creationId xmlns:a16="http://schemas.microsoft.com/office/drawing/2014/main" id="{DB6E97FF-5B84-94B7-B3C3-196F284EE499}"/>
                </a:ext>
              </a:extLst>
            </p:cNvPr>
            <p:cNvSpPr/>
            <p:nvPr/>
          </p:nvSpPr>
          <p:spPr>
            <a:xfrm>
              <a:off x="-833177" y="3497879"/>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0" name="Google Shape;97;p1">
              <a:extLst>
                <a:ext uri="{FF2B5EF4-FFF2-40B4-BE49-F238E27FC236}">
                  <a16:creationId xmlns:a16="http://schemas.microsoft.com/office/drawing/2014/main" id="{5DECB5E3-E1BA-79E3-E607-EC6AA66EEDA7}"/>
                </a:ext>
              </a:extLst>
            </p:cNvPr>
            <p:cNvPicPr preferRelativeResize="0"/>
            <p:nvPr/>
          </p:nvPicPr>
          <p:blipFill rotWithShape="1">
            <a:blip r:embed="rId29">
              <a:alphaModFix/>
            </a:blip>
            <a:srcRect/>
            <a:stretch/>
          </p:blipFill>
          <p:spPr>
            <a:xfrm>
              <a:off x="-719857" y="3592129"/>
              <a:ext cx="438627" cy="438627"/>
            </a:xfrm>
            <a:prstGeom prst="rect">
              <a:avLst/>
            </a:prstGeom>
            <a:noFill/>
            <a:ln>
              <a:noFill/>
            </a:ln>
          </p:spPr>
        </p:pic>
      </p:grpSp>
      <p:grpSp>
        <p:nvGrpSpPr>
          <p:cNvPr id="14" name="Google Shape;98;p1">
            <a:extLst>
              <a:ext uri="{FF2B5EF4-FFF2-40B4-BE49-F238E27FC236}">
                <a16:creationId xmlns:a16="http://schemas.microsoft.com/office/drawing/2014/main" id="{C05CEF93-78A1-92E9-6558-6D7977BC590D}"/>
              </a:ext>
            </a:extLst>
          </p:cNvPr>
          <p:cNvGrpSpPr/>
          <p:nvPr/>
        </p:nvGrpSpPr>
        <p:grpSpPr>
          <a:xfrm>
            <a:off x="-783726" y="6008645"/>
            <a:ext cx="696687" cy="696687"/>
            <a:chOff x="-833177" y="5157745"/>
            <a:chExt cx="696687" cy="696687"/>
          </a:xfrm>
        </p:grpSpPr>
        <p:sp>
          <p:nvSpPr>
            <p:cNvPr id="15" name="Google Shape;99;p1">
              <a:extLst>
                <a:ext uri="{FF2B5EF4-FFF2-40B4-BE49-F238E27FC236}">
                  <a16:creationId xmlns:a16="http://schemas.microsoft.com/office/drawing/2014/main" id="{8976CD09-DB32-FF55-CFDB-161B427ED836}"/>
                </a:ext>
              </a:extLst>
            </p:cNvPr>
            <p:cNvSpPr/>
            <p:nvPr/>
          </p:nvSpPr>
          <p:spPr>
            <a:xfrm>
              <a:off x="-833177" y="5157745"/>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7" name="Google Shape;100;p1">
              <a:extLst>
                <a:ext uri="{FF2B5EF4-FFF2-40B4-BE49-F238E27FC236}">
                  <a16:creationId xmlns:a16="http://schemas.microsoft.com/office/drawing/2014/main" id="{6682D842-E431-A18A-6FED-292C59F56318}"/>
                </a:ext>
              </a:extLst>
            </p:cNvPr>
            <p:cNvPicPr preferRelativeResize="0"/>
            <p:nvPr/>
          </p:nvPicPr>
          <p:blipFill rotWithShape="1">
            <a:blip r:embed="rId30">
              <a:alphaModFix/>
            </a:blip>
            <a:srcRect/>
            <a:stretch/>
          </p:blipFill>
          <p:spPr>
            <a:xfrm>
              <a:off x="-719857" y="5251443"/>
              <a:ext cx="479259" cy="479259"/>
            </a:xfrm>
            <a:prstGeom prst="rect">
              <a:avLst/>
            </a:prstGeom>
            <a:noFill/>
            <a:ln>
              <a:noFill/>
            </a:ln>
          </p:spPr>
        </p:pic>
      </p:grpSp>
      <p:pic>
        <p:nvPicPr>
          <p:cNvPr id="18" name="Google Shape;116;p1">
            <a:hlinkClick r:id="rId31" action="ppaction://hlinksldjump"/>
            <a:extLst>
              <a:ext uri="{FF2B5EF4-FFF2-40B4-BE49-F238E27FC236}">
                <a16:creationId xmlns:a16="http://schemas.microsoft.com/office/drawing/2014/main" id="{5C98ACF9-E3E3-4D93-7118-E8EC851F199A}"/>
              </a:ext>
            </a:extLst>
          </p:cNvPr>
          <p:cNvPicPr preferRelativeResize="0"/>
          <p:nvPr/>
        </p:nvPicPr>
        <p:blipFill rotWithShape="1">
          <a:blip r:embed="rId32">
            <a:alphaModFix/>
          </a:blip>
          <a:srcRect/>
          <a:stretch/>
        </p:blipFill>
        <p:spPr>
          <a:xfrm>
            <a:off x="413197" y="5263576"/>
            <a:ext cx="438627" cy="438627"/>
          </a:xfrm>
          <a:prstGeom prst="rect">
            <a:avLst/>
          </a:prstGeom>
          <a:noFill/>
          <a:ln>
            <a:noFill/>
          </a:ln>
        </p:spPr>
      </p:pic>
      <p:pic>
        <p:nvPicPr>
          <p:cNvPr id="19" name="Google Shape;117;p1">
            <a:hlinkClick r:id="rId33" action="ppaction://hlinksldjump"/>
            <a:extLst>
              <a:ext uri="{FF2B5EF4-FFF2-40B4-BE49-F238E27FC236}">
                <a16:creationId xmlns:a16="http://schemas.microsoft.com/office/drawing/2014/main" id="{323A048B-8516-1FEE-A77D-38D8A08F953E}"/>
              </a:ext>
            </a:extLst>
          </p:cNvPr>
          <p:cNvPicPr preferRelativeResize="0"/>
          <p:nvPr/>
        </p:nvPicPr>
        <p:blipFill rotWithShape="1">
          <a:blip r:embed="rId34">
            <a:alphaModFix/>
          </a:blip>
          <a:srcRect/>
          <a:stretch/>
        </p:blipFill>
        <p:spPr>
          <a:xfrm>
            <a:off x="381345" y="6102343"/>
            <a:ext cx="479259" cy="479259"/>
          </a:xfrm>
          <a:prstGeom prst="rect">
            <a:avLst/>
          </a:prstGeom>
          <a:noFill/>
          <a:ln>
            <a:noFill/>
          </a:ln>
        </p:spPr>
      </p:pic>
      <p:sp>
        <p:nvSpPr>
          <p:cNvPr id="20" name="Google Shape;653;p8">
            <a:extLst>
              <a:ext uri="{FF2B5EF4-FFF2-40B4-BE49-F238E27FC236}">
                <a16:creationId xmlns:a16="http://schemas.microsoft.com/office/drawing/2014/main" id="{07F4DE51-DB6A-EE3C-F80D-E16BDC294704}"/>
              </a:ext>
            </a:extLst>
          </p:cNvPr>
          <p:cNvSpPr/>
          <p:nvPr/>
        </p:nvSpPr>
        <p:spPr>
          <a:xfrm rot="8201235">
            <a:off x="460906" y="4593244"/>
            <a:ext cx="339510" cy="444771"/>
          </a:xfrm>
          <a:custGeom>
            <a:avLst/>
            <a:gdLst/>
            <a:ahLst/>
            <a:cxnLst/>
            <a:rect l="l" t="t" r="r" b="b"/>
            <a:pathLst>
              <a:path w="4285801" h="4725490" extrusionOk="0">
                <a:moveTo>
                  <a:pt x="1428251" y="4622752"/>
                </a:moveTo>
                <a:cubicBezTo>
                  <a:pt x="1313180" y="4505074"/>
                  <a:pt x="1240588" y="4345285"/>
                  <a:pt x="1235771" y="4167715"/>
                </a:cubicBezTo>
                <a:cubicBezTo>
                  <a:pt x="1227835" y="3875156"/>
                  <a:pt x="1406218" y="3620819"/>
                  <a:pt x="1664050" y="3520754"/>
                </a:cubicBezTo>
                <a:lnTo>
                  <a:pt x="1635892" y="2482688"/>
                </a:lnTo>
                <a:lnTo>
                  <a:pt x="1044642" y="2469039"/>
                </a:lnTo>
                <a:lnTo>
                  <a:pt x="1044642" y="2667331"/>
                </a:lnTo>
                <a:cubicBezTo>
                  <a:pt x="1044642" y="2727000"/>
                  <a:pt x="996271" y="2775371"/>
                  <a:pt x="936601" y="2775372"/>
                </a:cubicBezTo>
                <a:lnTo>
                  <a:pt x="657382" y="2775371"/>
                </a:lnTo>
                <a:cubicBezTo>
                  <a:pt x="637755" y="2823613"/>
                  <a:pt x="630101" y="2874237"/>
                  <a:pt x="622448" y="2945800"/>
                </a:cubicBezTo>
                <a:lnTo>
                  <a:pt x="252030" y="2945800"/>
                </a:lnTo>
                <a:cubicBezTo>
                  <a:pt x="256275" y="2883407"/>
                  <a:pt x="252593" y="2828938"/>
                  <a:pt x="235967" y="2775370"/>
                </a:cubicBezTo>
                <a:lnTo>
                  <a:pt x="7267" y="2775370"/>
                </a:lnTo>
                <a:cubicBezTo>
                  <a:pt x="1003" y="2679903"/>
                  <a:pt x="-1109" y="2594661"/>
                  <a:pt x="535" y="2514852"/>
                </a:cubicBezTo>
                <a:cubicBezTo>
                  <a:pt x="5466" y="2275424"/>
                  <a:pt x="44187" y="2084887"/>
                  <a:pt x="105917" y="1813823"/>
                </a:cubicBezTo>
                <a:cubicBezTo>
                  <a:pt x="258635" y="1288584"/>
                  <a:pt x="488046" y="911620"/>
                  <a:pt x="870837" y="570445"/>
                </a:cubicBezTo>
                <a:cubicBezTo>
                  <a:pt x="674179" y="1284154"/>
                  <a:pt x="622718" y="1497188"/>
                  <a:pt x="741752" y="1669956"/>
                </a:cubicBezTo>
                <a:cubicBezTo>
                  <a:pt x="882751" y="1699943"/>
                  <a:pt x="788174" y="1674807"/>
                  <a:pt x="936601" y="1710419"/>
                </a:cubicBezTo>
                <a:cubicBezTo>
                  <a:pt x="1001384" y="1730870"/>
                  <a:pt x="1044642" y="1758791"/>
                  <a:pt x="1044642" y="1818460"/>
                </a:cubicBezTo>
                <a:lnTo>
                  <a:pt x="1044642" y="1970448"/>
                </a:lnTo>
                <a:lnTo>
                  <a:pt x="1621635" y="1957128"/>
                </a:lnTo>
                <a:lnTo>
                  <a:pt x="1601569" y="1217379"/>
                </a:lnTo>
                <a:cubicBezTo>
                  <a:pt x="1338692" y="1131438"/>
                  <a:pt x="1146783" y="887145"/>
                  <a:pt x="1138847" y="594588"/>
                </a:cubicBezTo>
                <a:cubicBezTo>
                  <a:pt x="1132425" y="357828"/>
                  <a:pt x="1248029" y="146099"/>
                  <a:pt x="1428910" y="20243"/>
                </a:cubicBezTo>
                <a:lnTo>
                  <a:pt x="1447318" y="698863"/>
                </a:lnTo>
                <a:lnTo>
                  <a:pt x="2193594" y="678620"/>
                </a:lnTo>
                <a:lnTo>
                  <a:pt x="2175185" y="0"/>
                </a:lnTo>
                <a:cubicBezTo>
                  <a:pt x="2362624" y="115865"/>
                  <a:pt x="2489536" y="321015"/>
                  <a:pt x="2495958" y="557775"/>
                </a:cubicBezTo>
                <a:cubicBezTo>
                  <a:pt x="2503894" y="850332"/>
                  <a:pt x="2325511" y="1104670"/>
                  <a:pt x="2067679" y="1204735"/>
                </a:cubicBezTo>
                <a:lnTo>
                  <a:pt x="2087796" y="1946367"/>
                </a:lnTo>
                <a:lnTo>
                  <a:pt x="4285801" y="1895627"/>
                </a:lnTo>
                <a:lnTo>
                  <a:pt x="4285801" y="2543859"/>
                </a:lnTo>
                <a:lnTo>
                  <a:pt x="2102637" y="2493462"/>
                </a:lnTo>
                <a:lnTo>
                  <a:pt x="2130160" y="3508110"/>
                </a:lnTo>
                <a:cubicBezTo>
                  <a:pt x="2393037" y="3594051"/>
                  <a:pt x="2584946" y="3838344"/>
                  <a:pt x="2592882" y="4130902"/>
                </a:cubicBezTo>
                <a:cubicBezTo>
                  <a:pt x="2599304" y="4367662"/>
                  <a:pt x="2483700" y="4579391"/>
                  <a:pt x="2302820" y="4705247"/>
                </a:cubicBezTo>
                <a:lnTo>
                  <a:pt x="2284411" y="4026626"/>
                </a:lnTo>
                <a:lnTo>
                  <a:pt x="1538135" y="4046869"/>
                </a:lnTo>
                <a:lnTo>
                  <a:pt x="1556544" y="4725490"/>
                </a:lnTo>
                <a:cubicBezTo>
                  <a:pt x="1509684" y="4696524"/>
                  <a:pt x="1466607" y="4661977"/>
                  <a:pt x="1428251" y="4622752"/>
                </a:cubicBezTo>
                <a:close/>
                <a:moveTo>
                  <a:pt x="44807" y="3562389"/>
                </a:moveTo>
                <a:cubicBezTo>
                  <a:pt x="25255" y="3542837"/>
                  <a:pt x="13162" y="3515827"/>
                  <a:pt x="13162" y="3485992"/>
                </a:cubicBezTo>
                <a:lnTo>
                  <a:pt x="13162" y="3053842"/>
                </a:lnTo>
                <a:cubicBezTo>
                  <a:pt x="13162" y="2994173"/>
                  <a:pt x="61534" y="2945801"/>
                  <a:pt x="121203" y="2945801"/>
                </a:cubicBezTo>
                <a:lnTo>
                  <a:pt x="757287" y="2945801"/>
                </a:lnTo>
                <a:cubicBezTo>
                  <a:pt x="816956" y="2945801"/>
                  <a:pt x="865328" y="2994173"/>
                  <a:pt x="865328" y="3053842"/>
                </a:cubicBezTo>
                <a:lnTo>
                  <a:pt x="865328" y="3485992"/>
                </a:lnTo>
                <a:cubicBezTo>
                  <a:pt x="865328" y="3545662"/>
                  <a:pt x="816956" y="3594033"/>
                  <a:pt x="757287" y="3594033"/>
                </a:cubicBezTo>
                <a:lnTo>
                  <a:pt x="121203" y="3594033"/>
                </a:lnTo>
                <a:cubicBezTo>
                  <a:pt x="91368" y="3594033"/>
                  <a:pt x="64358" y="3581940"/>
                  <a:pt x="44807" y="3562389"/>
                </a:cubicBezTo>
                <a:close/>
              </a:path>
            </a:pathLst>
          </a:custGeom>
          <a:solidFill>
            <a:schemeClr val="tx2">
              <a:lumMod val="5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a:solidFill>
                <a:schemeClr val="lt1"/>
              </a:solidFill>
              <a:latin typeface="Calibri"/>
              <a:ea typeface="Calibri"/>
              <a:cs typeface="Calibri"/>
              <a:sym typeface="Calibri"/>
            </a:endParaRPr>
          </a:p>
        </p:txBody>
      </p:sp>
      <p:sp>
        <p:nvSpPr>
          <p:cNvPr id="21" name="Oval 20">
            <a:extLst>
              <a:ext uri="{FF2B5EF4-FFF2-40B4-BE49-F238E27FC236}">
                <a16:creationId xmlns:a16="http://schemas.microsoft.com/office/drawing/2014/main" id="{0B6E352E-9861-383F-42AE-66F039D84D36}"/>
              </a:ext>
            </a:extLst>
          </p:cNvPr>
          <p:cNvSpPr/>
          <p:nvPr/>
        </p:nvSpPr>
        <p:spPr>
          <a:xfrm>
            <a:off x="-817032" y="4364571"/>
            <a:ext cx="694944" cy="694944"/>
          </a:xfrm>
          <a:prstGeom prst="ellipse">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22" name="Google Shape;653;p8">
            <a:extLst>
              <a:ext uri="{FF2B5EF4-FFF2-40B4-BE49-F238E27FC236}">
                <a16:creationId xmlns:a16="http://schemas.microsoft.com/office/drawing/2014/main" id="{CB9BF7CB-C396-FA6C-DA8F-5766EFB19912}"/>
              </a:ext>
            </a:extLst>
          </p:cNvPr>
          <p:cNvSpPr/>
          <p:nvPr/>
        </p:nvSpPr>
        <p:spPr>
          <a:xfrm rot="8201235">
            <a:off x="-661867" y="4512962"/>
            <a:ext cx="339510" cy="444771"/>
          </a:xfrm>
          <a:custGeom>
            <a:avLst/>
            <a:gdLst/>
            <a:ahLst/>
            <a:cxnLst/>
            <a:rect l="l" t="t" r="r" b="b"/>
            <a:pathLst>
              <a:path w="4285801" h="4725490" extrusionOk="0">
                <a:moveTo>
                  <a:pt x="1428251" y="4622752"/>
                </a:moveTo>
                <a:cubicBezTo>
                  <a:pt x="1313180" y="4505074"/>
                  <a:pt x="1240588" y="4345285"/>
                  <a:pt x="1235771" y="4167715"/>
                </a:cubicBezTo>
                <a:cubicBezTo>
                  <a:pt x="1227835" y="3875156"/>
                  <a:pt x="1406218" y="3620819"/>
                  <a:pt x="1664050" y="3520754"/>
                </a:cubicBezTo>
                <a:lnTo>
                  <a:pt x="1635892" y="2482688"/>
                </a:lnTo>
                <a:lnTo>
                  <a:pt x="1044642" y="2469039"/>
                </a:lnTo>
                <a:lnTo>
                  <a:pt x="1044642" y="2667331"/>
                </a:lnTo>
                <a:cubicBezTo>
                  <a:pt x="1044642" y="2727000"/>
                  <a:pt x="996271" y="2775371"/>
                  <a:pt x="936601" y="2775372"/>
                </a:cubicBezTo>
                <a:lnTo>
                  <a:pt x="657382" y="2775371"/>
                </a:lnTo>
                <a:cubicBezTo>
                  <a:pt x="637755" y="2823613"/>
                  <a:pt x="630101" y="2874237"/>
                  <a:pt x="622448" y="2945800"/>
                </a:cubicBezTo>
                <a:lnTo>
                  <a:pt x="252030" y="2945800"/>
                </a:lnTo>
                <a:cubicBezTo>
                  <a:pt x="256275" y="2883407"/>
                  <a:pt x="252593" y="2828938"/>
                  <a:pt x="235967" y="2775370"/>
                </a:cubicBezTo>
                <a:lnTo>
                  <a:pt x="7267" y="2775370"/>
                </a:lnTo>
                <a:cubicBezTo>
                  <a:pt x="1003" y="2679903"/>
                  <a:pt x="-1109" y="2594661"/>
                  <a:pt x="535" y="2514852"/>
                </a:cubicBezTo>
                <a:cubicBezTo>
                  <a:pt x="5466" y="2275424"/>
                  <a:pt x="44187" y="2084887"/>
                  <a:pt x="105917" y="1813823"/>
                </a:cubicBezTo>
                <a:cubicBezTo>
                  <a:pt x="258635" y="1288584"/>
                  <a:pt x="488046" y="911620"/>
                  <a:pt x="870837" y="570445"/>
                </a:cubicBezTo>
                <a:cubicBezTo>
                  <a:pt x="674179" y="1284154"/>
                  <a:pt x="622718" y="1497188"/>
                  <a:pt x="741752" y="1669956"/>
                </a:cubicBezTo>
                <a:cubicBezTo>
                  <a:pt x="882751" y="1699943"/>
                  <a:pt x="788174" y="1674807"/>
                  <a:pt x="936601" y="1710419"/>
                </a:cubicBezTo>
                <a:cubicBezTo>
                  <a:pt x="1001384" y="1730870"/>
                  <a:pt x="1044642" y="1758791"/>
                  <a:pt x="1044642" y="1818460"/>
                </a:cubicBezTo>
                <a:lnTo>
                  <a:pt x="1044642" y="1970448"/>
                </a:lnTo>
                <a:lnTo>
                  <a:pt x="1621635" y="1957128"/>
                </a:lnTo>
                <a:lnTo>
                  <a:pt x="1601569" y="1217379"/>
                </a:lnTo>
                <a:cubicBezTo>
                  <a:pt x="1338692" y="1131438"/>
                  <a:pt x="1146783" y="887145"/>
                  <a:pt x="1138847" y="594588"/>
                </a:cubicBezTo>
                <a:cubicBezTo>
                  <a:pt x="1132425" y="357828"/>
                  <a:pt x="1248029" y="146099"/>
                  <a:pt x="1428910" y="20243"/>
                </a:cubicBezTo>
                <a:lnTo>
                  <a:pt x="1447318" y="698863"/>
                </a:lnTo>
                <a:lnTo>
                  <a:pt x="2193594" y="678620"/>
                </a:lnTo>
                <a:lnTo>
                  <a:pt x="2175185" y="0"/>
                </a:lnTo>
                <a:cubicBezTo>
                  <a:pt x="2362624" y="115865"/>
                  <a:pt x="2489536" y="321015"/>
                  <a:pt x="2495958" y="557775"/>
                </a:cubicBezTo>
                <a:cubicBezTo>
                  <a:pt x="2503894" y="850332"/>
                  <a:pt x="2325511" y="1104670"/>
                  <a:pt x="2067679" y="1204735"/>
                </a:cubicBezTo>
                <a:lnTo>
                  <a:pt x="2087796" y="1946367"/>
                </a:lnTo>
                <a:lnTo>
                  <a:pt x="4285801" y="1895627"/>
                </a:lnTo>
                <a:lnTo>
                  <a:pt x="4285801" y="2543859"/>
                </a:lnTo>
                <a:lnTo>
                  <a:pt x="2102637" y="2493462"/>
                </a:lnTo>
                <a:lnTo>
                  <a:pt x="2130160" y="3508110"/>
                </a:lnTo>
                <a:cubicBezTo>
                  <a:pt x="2393037" y="3594051"/>
                  <a:pt x="2584946" y="3838344"/>
                  <a:pt x="2592882" y="4130902"/>
                </a:cubicBezTo>
                <a:cubicBezTo>
                  <a:pt x="2599304" y="4367662"/>
                  <a:pt x="2483700" y="4579391"/>
                  <a:pt x="2302820" y="4705247"/>
                </a:cubicBezTo>
                <a:lnTo>
                  <a:pt x="2284411" y="4026626"/>
                </a:lnTo>
                <a:lnTo>
                  <a:pt x="1538135" y="4046869"/>
                </a:lnTo>
                <a:lnTo>
                  <a:pt x="1556544" y="4725490"/>
                </a:lnTo>
                <a:cubicBezTo>
                  <a:pt x="1509684" y="4696524"/>
                  <a:pt x="1466607" y="4661977"/>
                  <a:pt x="1428251" y="4622752"/>
                </a:cubicBezTo>
                <a:close/>
                <a:moveTo>
                  <a:pt x="44807" y="3562389"/>
                </a:moveTo>
                <a:cubicBezTo>
                  <a:pt x="25255" y="3542837"/>
                  <a:pt x="13162" y="3515827"/>
                  <a:pt x="13162" y="3485992"/>
                </a:cubicBezTo>
                <a:lnTo>
                  <a:pt x="13162" y="3053842"/>
                </a:lnTo>
                <a:cubicBezTo>
                  <a:pt x="13162" y="2994173"/>
                  <a:pt x="61534" y="2945801"/>
                  <a:pt x="121203" y="2945801"/>
                </a:cubicBezTo>
                <a:lnTo>
                  <a:pt x="757287" y="2945801"/>
                </a:lnTo>
                <a:cubicBezTo>
                  <a:pt x="816956" y="2945801"/>
                  <a:pt x="865328" y="2994173"/>
                  <a:pt x="865328" y="3053842"/>
                </a:cubicBezTo>
                <a:lnTo>
                  <a:pt x="865328" y="3485992"/>
                </a:lnTo>
                <a:cubicBezTo>
                  <a:pt x="865328" y="3545662"/>
                  <a:pt x="816956" y="3594033"/>
                  <a:pt x="757287" y="3594033"/>
                </a:cubicBezTo>
                <a:lnTo>
                  <a:pt x="121203" y="3594033"/>
                </a:lnTo>
                <a:cubicBezTo>
                  <a:pt x="91368" y="3594033"/>
                  <a:pt x="64358" y="3581940"/>
                  <a:pt x="44807" y="3562389"/>
                </a:cubicBezTo>
                <a:close/>
              </a:path>
            </a:pathLst>
          </a:custGeom>
          <a:solidFill>
            <a:schemeClr val="tx2">
              <a:lumMod val="1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a:solidFill>
                <a:schemeClr val="lt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Shape 209"/>
        <p:cNvGrpSpPr/>
        <p:nvPr/>
      </p:nvGrpSpPr>
      <p:grpSpPr>
        <a:xfrm>
          <a:off x="0" y="0"/>
          <a:ext cx="0" cy="0"/>
          <a:chOff x="0" y="0"/>
          <a:chExt cx="0" cy="0"/>
        </a:xfrm>
      </p:grpSpPr>
      <p:pic>
        <p:nvPicPr>
          <p:cNvPr id="210" name="Google Shape;210;p3">
            <a:hlinkClick r:id="rId3" action="ppaction://hlinksldjump"/>
          </p:cNvPr>
          <p:cNvPicPr preferRelativeResize="0"/>
          <p:nvPr/>
        </p:nvPicPr>
        <p:blipFill rotWithShape="1">
          <a:blip r:embed="rId4">
            <a:alphaModFix/>
          </a:blip>
          <a:srcRect/>
          <a:stretch/>
        </p:blipFill>
        <p:spPr>
          <a:xfrm flipH="1">
            <a:off x="151960" y="1873285"/>
            <a:ext cx="524640" cy="524640"/>
          </a:xfrm>
          <a:prstGeom prst="rect">
            <a:avLst/>
          </a:prstGeom>
          <a:noFill/>
          <a:ln>
            <a:noFill/>
          </a:ln>
        </p:spPr>
      </p:pic>
      <p:grpSp>
        <p:nvGrpSpPr>
          <p:cNvPr id="223" name="Google Shape;223;p3"/>
          <p:cNvGrpSpPr/>
          <p:nvPr/>
        </p:nvGrpSpPr>
        <p:grpSpPr>
          <a:xfrm>
            <a:off x="-783726" y="2688913"/>
            <a:ext cx="696687" cy="696687"/>
            <a:chOff x="-833177" y="1838013"/>
            <a:chExt cx="696687" cy="696687"/>
          </a:xfrm>
        </p:grpSpPr>
        <p:sp>
          <p:nvSpPr>
            <p:cNvPr id="224" name="Google Shape;224;p3"/>
            <p:cNvSpPr/>
            <p:nvPr/>
          </p:nvSpPr>
          <p:spPr>
            <a:xfrm>
              <a:off x="-833177" y="1838013"/>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25" name="Google Shape;225;p3"/>
            <p:cNvPicPr preferRelativeResize="0"/>
            <p:nvPr/>
          </p:nvPicPr>
          <p:blipFill rotWithShape="1">
            <a:blip r:embed="rId5">
              <a:alphaModFix/>
            </a:blip>
            <a:srcRect/>
            <a:stretch/>
          </p:blipFill>
          <p:spPr>
            <a:xfrm>
              <a:off x="-694619" y="1910894"/>
              <a:ext cx="454021" cy="454021"/>
            </a:xfrm>
            <a:prstGeom prst="rect">
              <a:avLst/>
            </a:prstGeom>
            <a:noFill/>
            <a:ln>
              <a:noFill/>
            </a:ln>
          </p:spPr>
        </p:pic>
      </p:grpSp>
      <p:grpSp>
        <p:nvGrpSpPr>
          <p:cNvPr id="226" name="Google Shape;226;p3"/>
          <p:cNvGrpSpPr/>
          <p:nvPr/>
        </p:nvGrpSpPr>
        <p:grpSpPr>
          <a:xfrm>
            <a:off x="-783726" y="3585796"/>
            <a:ext cx="696687" cy="696687"/>
            <a:chOff x="-833177" y="2667946"/>
            <a:chExt cx="696687" cy="696687"/>
          </a:xfrm>
        </p:grpSpPr>
        <p:sp>
          <p:nvSpPr>
            <p:cNvPr id="227" name="Google Shape;227;p3"/>
            <p:cNvSpPr/>
            <p:nvPr/>
          </p:nvSpPr>
          <p:spPr>
            <a:xfrm>
              <a:off x="-833177" y="2667946"/>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28" name="Google Shape;228;p3"/>
            <p:cNvPicPr preferRelativeResize="0"/>
            <p:nvPr/>
          </p:nvPicPr>
          <p:blipFill rotWithShape="1">
            <a:blip r:embed="rId6">
              <a:alphaModFix/>
            </a:blip>
            <a:srcRect/>
            <a:stretch/>
          </p:blipFill>
          <p:spPr>
            <a:xfrm rot="10800000" flipH="1">
              <a:off x="-694619" y="2818490"/>
              <a:ext cx="413389" cy="413389"/>
            </a:xfrm>
            <a:prstGeom prst="rect">
              <a:avLst/>
            </a:prstGeom>
            <a:noFill/>
            <a:ln>
              <a:noFill/>
            </a:ln>
          </p:spPr>
        </p:pic>
      </p:grpSp>
      <p:grpSp>
        <p:nvGrpSpPr>
          <p:cNvPr id="229" name="Google Shape;229;p3"/>
          <p:cNvGrpSpPr/>
          <p:nvPr/>
        </p:nvGrpSpPr>
        <p:grpSpPr>
          <a:xfrm>
            <a:off x="-799437" y="105528"/>
            <a:ext cx="696687" cy="696687"/>
            <a:chOff x="-833177" y="178147"/>
            <a:chExt cx="696687" cy="696687"/>
          </a:xfrm>
        </p:grpSpPr>
        <p:sp>
          <p:nvSpPr>
            <p:cNvPr id="230" name="Google Shape;230;p3"/>
            <p:cNvSpPr/>
            <p:nvPr/>
          </p:nvSpPr>
          <p:spPr>
            <a:xfrm>
              <a:off x="-833177" y="178147"/>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31" name="Google Shape;231;p3"/>
            <p:cNvPicPr preferRelativeResize="0"/>
            <p:nvPr/>
          </p:nvPicPr>
          <p:blipFill rotWithShape="1">
            <a:blip r:embed="rId7">
              <a:alphaModFix/>
            </a:blip>
            <a:srcRect/>
            <a:stretch/>
          </p:blipFill>
          <p:spPr>
            <a:xfrm>
              <a:off x="-765238" y="264133"/>
              <a:ext cx="470241" cy="524640"/>
            </a:xfrm>
            <a:prstGeom prst="rect">
              <a:avLst/>
            </a:prstGeom>
            <a:noFill/>
            <a:ln>
              <a:noFill/>
            </a:ln>
          </p:spPr>
        </p:pic>
      </p:grpSp>
      <p:grpSp>
        <p:nvGrpSpPr>
          <p:cNvPr id="232" name="Google Shape;232;p3"/>
          <p:cNvGrpSpPr/>
          <p:nvPr/>
        </p:nvGrpSpPr>
        <p:grpSpPr>
          <a:xfrm>
            <a:off x="-780586" y="1095670"/>
            <a:ext cx="696687" cy="696687"/>
            <a:chOff x="-830037" y="5987680"/>
            <a:chExt cx="696687" cy="696687"/>
          </a:xfrm>
        </p:grpSpPr>
        <p:sp>
          <p:nvSpPr>
            <p:cNvPr id="233" name="Google Shape;233;p3"/>
            <p:cNvSpPr/>
            <p:nvPr/>
          </p:nvSpPr>
          <p:spPr>
            <a:xfrm>
              <a:off x="-830037" y="5987680"/>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34" name="Google Shape;234;p3"/>
            <p:cNvPicPr preferRelativeResize="0"/>
            <p:nvPr/>
          </p:nvPicPr>
          <p:blipFill rotWithShape="1">
            <a:blip r:embed="rId8">
              <a:alphaModFix/>
            </a:blip>
            <a:srcRect/>
            <a:stretch/>
          </p:blipFill>
          <p:spPr>
            <a:xfrm>
              <a:off x="-699382" y="6079009"/>
              <a:ext cx="438018" cy="438018"/>
            </a:xfrm>
            <a:prstGeom prst="rect">
              <a:avLst/>
            </a:prstGeom>
            <a:noFill/>
            <a:ln>
              <a:noFill/>
            </a:ln>
          </p:spPr>
        </p:pic>
      </p:grpSp>
      <p:sp>
        <p:nvSpPr>
          <p:cNvPr id="235" name="Google Shape;235;p3"/>
          <p:cNvSpPr/>
          <p:nvPr/>
        </p:nvSpPr>
        <p:spPr>
          <a:xfrm rot="10800000">
            <a:off x="1" y="-10739375"/>
            <a:ext cx="1241946" cy="25831799"/>
          </a:xfrm>
          <a:custGeom>
            <a:avLst/>
            <a:gdLst/>
            <a:ahLst/>
            <a:cxnLst/>
            <a:rect l="l" t="t" r="r" b="b"/>
            <a:pathLst>
              <a:path w="1241946" h="25831800" extrusionOk="0">
                <a:moveTo>
                  <a:pt x="6988" y="13614400"/>
                </a:moveTo>
                <a:cubicBezTo>
                  <a:pt x="7891" y="13264994"/>
                  <a:pt x="528124" y="13279344"/>
                  <a:pt x="520871" y="12912258"/>
                </a:cubicBezTo>
                <a:cubicBezTo>
                  <a:pt x="513618" y="12545172"/>
                  <a:pt x="7891" y="12562261"/>
                  <a:pt x="6988" y="12217400"/>
                </a:cubicBezTo>
                <a:cubicBezTo>
                  <a:pt x="6085" y="11872539"/>
                  <a:pt x="6085" y="13963806"/>
                  <a:pt x="6988" y="13614400"/>
                </a:cubicBezTo>
                <a:close/>
                <a:moveTo>
                  <a:pt x="0" y="25831800"/>
                </a:moveTo>
                <a:lnTo>
                  <a:pt x="0" y="0"/>
                </a:lnTo>
                <a:lnTo>
                  <a:pt x="1241946" y="0"/>
                </a:lnTo>
                <a:lnTo>
                  <a:pt x="1241946" y="25831800"/>
                </a:lnTo>
                <a:lnTo>
                  <a:pt x="0" y="25831800"/>
                </a:lnTo>
                <a:close/>
              </a:path>
            </a:pathLst>
          </a:custGeom>
          <a:solidFill>
            <a:schemeClr val="accent2">
              <a:lumMod val="60000"/>
              <a:lumOff val="40000"/>
            </a:schemeClr>
          </a:solidFill>
          <a:ln>
            <a:solidFill>
              <a:srgbClr val="660033"/>
            </a:solid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36" name="Google Shape;236;p3">
            <a:hlinkClick r:id="rId9" action="ppaction://hlinksldjump"/>
          </p:cNvPr>
          <p:cNvPicPr preferRelativeResize="0"/>
          <p:nvPr/>
        </p:nvPicPr>
        <p:blipFill rotWithShape="1">
          <a:blip r:embed="rId10">
            <a:alphaModFix/>
          </a:blip>
          <a:srcRect/>
          <a:stretch/>
        </p:blipFill>
        <p:spPr>
          <a:xfrm>
            <a:off x="339938" y="266040"/>
            <a:ext cx="524640" cy="524640"/>
          </a:xfrm>
          <a:prstGeom prst="rect">
            <a:avLst/>
          </a:prstGeom>
          <a:noFill/>
          <a:ln>
            <a:noFill/>
          </a:ln>
        </p:spPr>
      </p:pic>
      <p:pic>
        <p:nvPicPr>
          <p:cNvPr id="240" name="Google Shape;240;p3">
            <a:hlinkClick r:id="rId11" action="ppaction://hlinksldjump"/>
          </p:cNvPr>
          <p:cNvPicPr preferRelativeResize="0"/>
          <p:nvPr/>
        </p:nvPicPr>
        <p:blipFill rotWithShape="1">
          <a:blip r:embed="rId12">
            <a:alphaModFix/>
          </a:blip>
          <a:srcRect/>
          <a:stretch/>
        </p:blipFill>
        <p:spPr>
          <a:xfrm>
            <a:off x="393963" y="2761793"/>
            <a:ext cx="454021" cy="454021"/>
          </a:xfrm>
          <a:prstGeom prst="rect">
            <a:avLst/>
          </a:prstGeom>
          <a:noFill/>
          <a:ln>
            <a:noFill/>
          </a:ln>
        </p:spPr>
      </p:pic>
      <p:pic>
        <p:nvPicPr>
          <p:cNvPr id="241" name="Google Shape;241;p3">
            <a:hlinkClick r:id="rId13" action="ppaction://hlinksldjump"/>
          </p:cNvPr>
          <p:cNvPicPr preferRelativeResize="0"/>
          <p:nvPr/>
        </p:nvPicPr>
        <p:blipFill rotWithShape="1">
          <a:blip r:embed="rId14">
            <a:alphaModFix/>
          </a:blip>
          <a:srcRect/>
          <a:stretch/>
        </p:blipFill>
        <p:spPr>
          <a:xfrm rot="10800000" flipH="1">
            <a:off x="414280" y="3736340"/>
            <a:ext cx="413389" cy="413389"/>
          </a:xfrm>
          <a:prstGeom prst="rect">
            <a:avLst/>
          </a:prstGeom>
          <a:noFill/>
          <a:ln>
            <a:noFill/>
          </a:ln>
        </p:spPr>
      </p:pic>
      <p:pic>
        <p:nvPicPr>
          <p:cNvPr id="242" name="Google Shape;242;p3">
            <a:hlinkClick r:id="rId15" action="ppaction://hlinksldjump"/>
          </p:cNvPr>
          <p:cNvPicPr preferRelativeResize="0"/>
          <p:nvPr/>
        </p:nvPicPr>
        <p:blipFill rotWithShape="1">
          <a:blip r:embed="rId16">
            <a:alphaModFix/>
          </a:blip>
          <a:srcRect/>
          <a:stretch/>
        </p:blipFill>
        <p:spPr>
          <a:xfrm>
            <a:off x="431968" y="1141967"/>
            <a:ext cx="438018" cy="438018"/>
          </a:xfrm>
          <a:prstGeom prst="rect">
            <a:avLst/>
          </a:prstGeom>
          <a:noFill/>
          <a:ln>
            <a:noFill/>
          </a:ln>
        </p:spPr>
      </p:pic>
      <p:grpSp>
        <p:nvGrpSpPr>
          <p:cNvPr id="211" name="Google Shape;211;p3"/>
          <p:cNvGrpSpPr/>
          <p:nvPr/>
        </p:nvGrpSpPr>
        <p:grpSpPr>
          <a:xfrm>
            <a:off x="879090" y="1838012"/>
            <a:ext cx="696687" cy="696687"/>
            <a:chOff x="-833177" y="1008080"/>
            <a:chExt cx="696687" cy="696687"/>
          </a:xfrm>
        </p:grpSpPr>
        <p:sp>
          <p:nvSpPr>
            <p:cNvPr id="212" name="Google Shape;212;p3"/>
            <p:cNvSpPr/>
            <p:nvPr/>
          </p:nvSpPr>
          <p:spPr>
            <a:xfrm>
              <a:off x="-833177" y="1008080"/>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13" name="Google Shape;213;p3"/>
            <p:cNvPicPr preferRelativeResize="0"/>
            <p:nvPr/>
          </p:nvPicPr>
          <p:blipFill rotWithShape="1">
            <a:blip r:embed="rId17">
              <a:alphaModFix/>
            </a:blip>
            <a:srcRect/>
            <a:stretch/>
          </p:blipFill>
          <p:spPr>
            <a:xfrm flipH="1">
              <a:off x="-755167" y="1064268"/>
              <a:ext cx="524640" cy="524640"/>
            </a:xfrm>
            <a:prstGeom prst="rect">
              <a:avLst/>
            </a:prstGeom>
            <a:noFill/>
            <a:ln>
              <a:noFill/>
            </a:ln>
          </p:spPr>
        </p:pic>
      </p:grpSp>
      <p:sp>
        <p:nvSpPr>
          <p:cNvPr id="24" name="TextBox 23">
            <a:extLst>
              <a:ext uri="{FF2B5EF4-FFF2-40B4-BE49-F238E27FC236}">
                <a16:creationId xmlns:a16="http://schemas.microsoft.com/office/drawing/2014/main" id="{751F697D-CAC5-77E9-AB2A-900CE942EA8F}"/>
              </a:ext>
            </a:extLst>
          </p:cNvPr>
          <p:cNvSpPr txBox="1"/>
          <p:nvPr/>
        </p:nvSpPr>
        <p:spPr>
          <a:xfrm>
            <a:off x="2328274" y="2504247"/>
            <a:ext cx="2425605" cy="369332"/>
          </a:xfrm>
          <a:prstGeom prst="rect">
            <a:avLst/>
          </a:prstGeom>
          <a:noFill/>
        </p:spPr>
        <p:txBody>
          <a:bodyPr wrap="square">
            <a:spAutoFit/>
          </a:bodyPr>
          <a:lstStyle/>
          <a:p>
            <a:pPr algn="ctr">
              <a:buClrTx/>
              <a:buFontTx/>
              <a:buNone/>
            </a:pPr>
            <a:r>
              <a:rPr lang="en-US" sz="1800" b="1" kern="1200" dirty="0">
                <a:solidFill>
                  <a:srgbClr val="993366"/>
                </a:solidFill>
                <a:latin typeface="Mali" panose="00000500000000000000" pitchFamily="2" charset="-34"/>
                <a:ea typeface="+mn-ea"/>
                <a:cs typeface="Mali" panose="00000500000000000000" pitchFamily="2" charset="-34"/>
              </a:rPr>
              <a:t>Cat Feeder</a:t>
            </a:r>
          </a:p>
        </p:txBody>
      </p:sp>
      <p:sp>
        <p:nvSpPr>
          <p:cNvPr id="25" name="TextBox 24">
            <a:extLst>
              <a:ext uri="{FF2B5EF4-FFF2-40B4-BE49-F238E27FC236}">
                <a16:creationId xmlns:a16="http://schemas.microsoft.com/office/drawing/2014/main" id="{8A4662E0-DF69-ADD3-9950-BB8A14CE2501}"/>
              </a:ext>
            </a:extLst>
          </p:cNvPr>
          <p:cNvSpPr txBox="1"/>
          <p:nvPr/>
        </p:nvSpPr>
        <p:spPr>
          <a:xfrm>
            <a:off x="2535632" y="2880439"/>
            <a:ext cx="2425605" cy="523220"/>
          </a:xfrm>
          <a:prstGeom prst="rect">
            <a:avLst/>
          </a:prstGeom>
          <a:noFill/>
        </p:spPr>
        <p:txBody>
          <a:bodyPr wrap="square">
            <a:spAutoFit/>
          </a:bodyPr>
          <a:lstStyle/>
          <a:p>
            <a:pPr>
              <a:buClrTx/>
              <a:buFontTx/>
              <a:buNone/>
            </a:pPr>
            <a:r>
              <a:rPr lang="en-US" b="1" dirty="0">
                <a:solidFill>
                  <a:srgbClr val="4D4D4D"/>
                </a:solidFill>
                <a:latin typeface="Times New Roman" panose="02020603050405020304" pitchFamily="18" charset="0"/>
                <a:cs typeface="Times New Roman" panose="02020603050405020304" pitchFamily="18" charset="0"/>
              </a:rPr>
              <a:t>S</a:t>
            </a:r>
            <a:r>
              <a:rPr lang="en-US" b="1" i="0" dirty="0">
                <a:solidFill>
                  <a:srgbClr val="4D4D4D"/>
                </a:solidFill>
                <a:effectLst/>
                <a:latin typeface="Times New Roman" panose="02020603050405020304" pitchFamily="18" charset="0"/>
                <a:cs typeface="Times New Roman" panose="02020603050405020304" pitchFamily="18" charset="0"/>
              </a:rPr>
              <a:t>chedule meals and set portions.</a:t>
            </a:r>
            <a:endParaRPr lang="en-US" b="1" kern="1200" dirty="0">
              <a:solidFill>
                <a:srgbClr val="4D4D4D"/>
              </a:solidFill>
              <a:latin typeface="Times New Roman" panose="02020603050405020304" pitchFamily="18" charset="0"/>
              <a:ea typeface="+mn-ea"/>
              <a:cs typeface="Times New Roman" panose="02020603050405020304" pitchFamily="18" charset="0"/>
            </a:endParaRPr>
          </a:p>
        </p:txBody>
      </p:sp>
      <p:sp>
        <p:nvSpPr>
          <p:cNvPr id="26" name="TextBox 25">
            <a:extLst>
              <a:ext uri="{FF2B5EF4-FFF2-40B4-BE49-F238E27FC236}">
                <a16:creationId xmlns:a16="http://schemas.microsoft.com/office/drawing/2014/main" id="{E812815E-7058-5888-8915-60A457C2D471}"/>
              </a:ext>
            </a:extLst>
          </p:cNvPr>
          <p:cNvSpPr txBox="1"/>
          <p:nvPr/>
        </p:nvSpPr>
        <p:spPr>
          <a:xfrm>
            <a:off x="8370764" y="2967807"/>
            <a:ext cx="2425605" cy="369332"/>
          </a:xfrm>
          <a:prstGeom prst="rect">
            <a:avLst/>
          </a:prstGeom>
          <a:noFill/>
        </p:spPr>
        <p:txBody>
          <a:bodyPr wrap="square">
            <a:spAutoFit/>
          </a:bodyPr>
          <a:lstStyle/>
          <a:p>
            <a:pPr algn="ctr">
              <a:buClrTx/>
              <a:buFontTx/>
              <a:buNone/>
            </a:pPr>
            <a:r>
              <a:rPr lang="en-US" sz="1800" b="1" kern="1200" dirty="0">
                <a:solidFill>
                  <a:srgbClr val="993366"/>
                </a:solidFill>
                <a:latin typeface="Mali" panose="00000500000000000000" pitchFamily="2" charset="-34"/>
                <a:ea typeface="+mn-ea"/>
                <a:cs typeface="Mali" panose="00000500000000000000" pitchFamily="2" charset="-34"/>
              </a:rPr>
              <a:t>Water Supply</a:t>
            </a:r>
          </a:p>
        </p:txBody>
      </p:sp>
      <p:sp>
        <p:nvSpPr>
          <p:cNvPr id="27" name="TextBox 26">
            <a:extLst>
              <a:ext uri="{FF2B5EF4-FFF2-40B4-BE49-F238E27FC236}">
                <a16:creationId xmlns:a16="http://schemas.microsoft.com/office/drawing/2014/main" id="{C53F0E5B-A322-AB9D-4933-3DDC528AEE4C}"/>
              </a:ext>
            </a:extLst>
          </p:cNvPr>
          <p:cNvSpPr txBox="1"/>
          <p:nvPr/>
        </p:nvSpPr>
        <p:spPr>
          <a:xfrm>
            <a:off x="8492549" y="3315164"/>
            <a:ext cx="2425605" cy="523220"/>
          </a:xfrm>
          <a:prstGeom prst="rect">
            <a:avLst/>
          </a:prstGeom>
          <a:noFill/>
        </p:spPr>
        <p:txBody>
          <a:bodyPr wrap="square">
            <a:spAutoFit/>
          </a:bodyPr>
          <a:lstStyle/>
          <a:p>
            <a:pPr>
              <a:buClrTx/>
              <a:buFontTx/>
              <a:buNone/>
            </a:pPr>
            <a:r>
              <a:rPr lang="en-US" b="1" kern="1200" dirty="0">
                <a:solidFill>
                  <a:srgbClr val="4D4D4D"/>
                </a:solidFill>
                <a:latin typeface="Times New Roman" panose="02020603050405020304" pitchFamily="18" charset="0"/>
                <a:ea typeface="+mn-ea"/>
                <a:cs typeface="Times New Roman" panose="02020603050405020304" pitchFamily="18" charset="0"/>
              </a:rPr>
              <a:t>Automated process of providing water.</a:t>
            </a:r>
          </a:p>
        </p:txBody>
      </p:sp>
      <p:sp>
        <p:nvSpPr>
          <p:cNvPr id="28" name="TextBox 27">
            <a:extLst>
              <a:ext uri="{FF2B5EF4-FFF2-40B4-BE49-F238E27FC236}">
                <a16:creationId xmlns:a16="http://schemas.microsoft.com/office/drawing/2014/main" id="{BFE1BFF4-C0B6-409E-C026-1E463A73255A}"/>
              </a:ext>
            </a:extLst>
          </p:cNvPr>
          <p:cNvSpPr txBox="1"/>
          <p:nvPr/>
        </p:nvSpPr>
        <p:spPr>
          <a:xfrm>
            <a:off x="3842027" y="5258324"/>
            <a:ext cx="2945168" cy="369332"/>
          </a:xfrm>
          <a:prstGeom prst="rect">
            <a:avLst/>
          </a:prstGeom>
          <a:noFill/>
        </p:spPr>
        <p:txBody>
          <a:bodyPr wrap="square">
            <a:spAutoFit/>
          </a:bodyPr>
          <a:lstStyle/>
          <a:p>
            <a:pPr algn="ctr">
              <a:buClrTx/>
              <a:buFontTx/>
              <a:buNone/>
            </a:pPr>
            <a:r>
              <a:rPr lang="en-US" sz="1800" b="1" kern="1200" dirty="0">
                <a:solidFill>
                  <a:srgbClr val="993366"/>
                </a:solidFill>
                <a:latin typeface="Mali" panose="00000500000000000000" pitchFamily="2" charset="-34"/>
                <a:ea typeface="+mn-ea"/>
                <a:cs typeface="Mali" panose="00000500000000000000" pitchFamily="2" charset="-34"/>
              </a:rPr>
              <a:t>Self-Cleaning Litter Box</a:t>
            </a:r>
          </a:p>
        </p:txBody>
      </p:sp>
      <p:sp>
        <p:nvSpPr>
          <p:cNvPr id="29" name="TextBox 28">
            <a:extLst>
              <a:ext uri="{FF2B5EF4-FFF2-40B4-BE49-F238E27FC236}">
                <a16:creationId xmlns:a16="http://schemas.microsoft.com/office/drawing/2014/main" id="{D3329422-E3E4-612E-DE54-11BA369DB895}"/>
              </a:ext>
            </a:extLst>
          </p:cNvPr>
          <p:cNvSpPr txBox="1"/>
          <p:nvPr/>
        </p:nvSpPr>
        <p:spPr>
          <a:xfrm>
            <a:off x="3842027" y="5630379"/>
            <a:ext cx="2619313" cy="73866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4D4D4D"/>
                </a:solidFill>
                <a:effectLst/>
                <a:uLnTx/>
                <a:uFillTx/>
                <a:latin typeface="Times New Roman" panose="02020603050405020304" pitchFamily="18" charset="0"/>
                <a:cs typeface="Times New Roman" panose="02020603050405020304" pitchFamily="18" charset="0"/>
                <a:sym typeface="Arial"/>
              </a:rPr>
              <a:t>Automatic litter box can help by removing waste more frequently.</a:t>
            </a:r>
            <a:endParaRPr kumimoji="0" lang="en-US" sz="1400" b="1" i="0" u="none" strike="noStrike" kern="1200" cap="none" spc="0" normalizeH="0" baseline="0" noProof="0" dirty="0">
              <a:ln>
                <a:noFill/>
              </a:ln>
              <a:solidFill>
                <a:srgbClr val="4D4D4D"/>
              </a:solidFill>
              <a:effectLst/>
              <a:uLnTx/>
              <a:uFillTx/>
              <a:latin typeface="Times New Roman" panose="02020603050405020304" pitchFamily="18" charset="0"/>
              <a:ea typeface="+mn-ea"/>
              <a:cs typeface="Times New Roman" panose="02020603050405020304" pitchFamily="18" charset="0"/>
              <a:sym typeface="Arial"/>
            </a:endParaRPr>
          </a:p>
        </p:txBody>
      </p:sp>
      <p:pic>
        <p:nvPicPr>
          <p:cNvPr id="30" name="Graphic 29">
            <a:extLst>
              <a:ext uri="{FF2B5EF4-FFF2-40B4-BE49-F238E27FC236}">
                <a16:creationId xmlns:a16="http://schemas.microsoft.com/office/drawing/2014/main" id="{6256E07C-DB9B-D6DD-0F61-2F1193CD4D29}"/>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rot="5099292">
            <a:off x="9314106" y="5565242"/>
            <a:ext cx="865217" cy="897262"/>
          </a:xfrm>
          <a:prstGeom prst="rect">
            <a:avLst/>
          </a:prstGeom>
        </p:spPr>
      </p:pic>
      <p:pic>
        <p:nvPicPr>
          <p:cNvPr id="31" name="Graphic 30">
            <a:extLst>
              <a:ext uri="{FF2B5EF4-FFF2-40B4-BE49-F238E27FC236}">
                <a16:creationId xmlns:a16="http://schemas.microsoft.com/office/drawing/2014/main" id="{69D597F1-04D1-C86C-A910-7F372CB69BB0}"/>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3100219" y="1913404"/>
            <a:ext cx="838200" cy="466725"/>
          </a:xfrm>
          <a:prstGeom prst="rect">
            <a:avLst/>
          </a:prstGeom>
        </p:spPr>
      </p:pic>
      <p:pic>
        <p:nvPicPr>
          <p:cNvPr id="32" name="Graphic 31">
            <a:extLst>
              <a:ext uri="{FF2B5EF4-FFF2-40B4-BE49-F238E27FC236}">
                <a16:creationId xmlns:a16="http://schemas.microsoft.com/office/drawing/2014/main" id="{8C82216C-B9FA-AC88-7CA2-0A0F8E03EC44}"/>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4891574" y="4583950"/>
            <a:ext cx="1076960" cy="480266"/>
          </a:xfrm>
          <a:prstGeom prst="rect">
            <a:avLst/>
          </a:prstGeom>
        </p:spPr>
      </p:pic>
      <p:pic>
        <p:nvPicPr>
          <p:cNvPr id="33" name="Graphic 32">
            <a:extLst>
              <a:ext uri="{FF2B5EF4-FFF2-40B4-BE49-F238E27FC236}">
                <a16:creationId xmlns:a16="http://schemas.microsoft.com/office/drawing/2014/main" id="{34A0D929-8E3E-FF15-0F0F-7227F6D5241E}"/>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9046183" y="2159779"/>
            <a:ext cx="1187979" cy="731064"/>
          </a:xfrm>
          <a:prstGeom prst="rect">
            <a:avLst/>
          </a:prstGeom>
        </p:spPr>
      </p:pic>
      <p:pic>
        <p:nvPicPr>
          <p:cNvPr id="34" name="Graphic 33">
            <a:extLst>
              <a:ext uri="{FF2B5EF4-FFF2-40B4-BE49-F238E27FC236}">
                <a16:creationId xmlns:a16="http://schemas.microsoft.com/office/drawing/2014/main" id="{748430D8-4927-1B43-777B-EC9BF6C1600A}"/>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rot="5099292">
            <a:off x="10967220" y="5058123"/>
            <a:ext cx="814820" cy="844999"/>
          </a:xfrm>
          <a:prstGeom prst="rect">
            <a:avLst/>
          </a:prstGeom>
        </p:spPr>
      </p:pic>
      <p:pic>
        <p:nvPicPr>
          <p:cNvPr id="35" name="Graphic 34">
            <a:extLst>
              <a:ext uri="{FF2B5EF4-FFF2-40B4-BE49-F238E27FC236}">
                <a16:creationId xmlns:a16="http://schemas.microsoft.com/office/drawing/2014/main" id="{2BC84806-906F-979C-7C62-D79713F87DEB}"/>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rot="5099292">
            <a:off x="10967221" y="3541852"/>
            <a:ext cx="814820" cy="844999"/>
          </a:xfrm>
          <a:prstGeom prst="rect">
            <a:avLst/>
          </a:prstGeom>
        </p:spPr>
      </p:pic>
      <p:sp>
        <p:nvSpPr>
          <p:cNvPr id="36" name="Right Triangle 19">
            <a:extLst>
              <a:ext uri="{FF2B5EF4-FFF2-40B4-BE49-F238E27FC236}">
                <a16:creationId xmlns:a16="http://schemas.microsoft.com/office/drawing/2014/main" id="{4BDD72C3-7CE1-076F-6FE4-AED54051E6D0}"/>
              </a:ext>
            </a:extLst>
          </p:cNvPr>
          <p:cNvSpPr/>
          <p:nvPr/>
        </p:nvSpPr>
        <p:spPr>
          <a:xfrm>
            <a:off x="5188135" y="2593001"/>
            <a:ext cx="3361269" cy="1736629"/>
          </a:xfrm>
          <a:custGeom>
            <a:avLst/>
            <a:gdLst>
              <a:gd name="connsiteX0" fmla="*/ 0 w 2083313"/>
              <a:gd name="connsiteY0" fmla="*/ 1251887 h 1251887"/>
              <a:gd name="connsiteX1" fmla="*/ 0 w 2083313"/>
              <a:gd name="connsiteY1" fmla="*/ 0 h 1251887"/>
              <a:gd name="connsiteX2" fmla="*/ 2083313 w 2083313"/>
              <a:gd name="connsiteY2" fmla="*/ 1251887 h 1251887"/>
              <a:gd name="connsiteX3" fmla="*/ 0 w 2083313"/>
              <a:gd name="connsiteY3" fmla="*/ 1251887 h 1251887"/>
              <a:gd name="connsiteX0" fmla="*/ 0 w 2160431"/>
              <a:gd name="connsiteY0" fmla="*/ 1582393 h 1582393"/>
              <a:gd name="connsiteX1" fmla="*/ 77118 w 2160431"/>
              <a:gd name="connsiteY1" fmla="*/ 0 h 1582393"/>
              <a:gd name="connsiteX2" fmla="*/ 2160431 w 2160431"/>
              <a:gd name="connsiteY2" fmla="*/ 1251887 h 1582393"/>
              <a:gd name="connsiteX3" fmla="*/ 0 w 2160431"/>
              <a:gd name="connsiteY3" fmla="*/ 1582393 h 1582393"/>
              <a:gd name="connsiteX0" fmla="*/ 0 w 2865511"/>
              <a:gd name="connsiteY0" fmla="*/ 1582393 h 1582393"/>
              <a:gd name="connsiteX1" fmla="*/ 77118 w 2865511"/>
              <a:gd name="connsiteY1" fmla="*/ 0 h 1582393"/>
              <a:gd name="connsiteX2" fmla="*/ 2865511 w 2865511"/>
              <a:gd name="connsiteY2" fmla="*/ 249352 h 1582393"/>
              <a:gd name="connsiteX3" fmla="*/ 0 w 2865511"/>
              <a:gd name="connsiteY3" fmla="*/ 1582393 h 1582393"/>
              <a:gd name="connsiteX0" fmla="*/ 0 w 2865511"/>
              <a:gd name="connsiteY0" fmla="*/ 2144253 h 2144253"/>
              <a:gd name="connsiteX1" fmla="*/ 209321 w 2865511"/>
              <a:gd name="connsiteY1" fmla="*/ 0 h 2144253"/>
              <a:gd name="connsiteX2" fmla="*/ 2865511 w 2865511"/>
              <a:gd name="connsiteY2" fmla="*/ 811212 h 2144253"/>
              <a:gd name="connsiteX3" fmla="*/ 0 w 2865511"/>
              <a:gd name="connsiteY3" fmla="*/ 2144253 h 2144253"/>
              <a:gd name="connsiteX0" fmla="*/ 0 w 2865511"/>
              <a:gd name="connsiteY0" fmla="*/ 1934933 h 1934933"/>
              <a:gd name="connsiteX1" fmla="*/ 77119 w 2865511"/>
              <a:gd name="connsiteY1" fmla="*/ 0 h 1934933"/>
              <a:gd name="connsiteX2" fmla="*/ 2865511 w 2865511"/>
              <a:gd name="connsiteY2" fmla="*/ 601892 h 1934933"/>
              <a:gd name="connsiteX3" fmla="*/ 0 w 2865511"/>
              <a:gd name="connsiteY3" fmla="*/ 1934933 h 1934933"/>
              <a:gd name="connsiteX0" fmla="*/ 275421 w 2788392"/>
              <a:gd name="connsiteY0" fmla="*/ 2078152 h 2078152"/>
              <a:gd name="connsiteX1" fmla="*/ 0 w 2788392"/>
              <a:gd name="connsiteY1" fmla="*/ 0 h 2078152"/>
              <a:gd name="connsiteX2" fmla="*/ 2788392 w 2788392"/>
              <a:gd name="connsiteY2" fmla="*/ 601892 h 2078152"/>
              <a:gd name="connsiteX3" fmla="*/ 275421 w 2788392"/>
              <a:gd name="connsiteY3" fmla="*/ 2078152 h 2078152"/>
              <a:gd name="connsiteX0" fmla="*/ 848298 w 3361269"/>
              <a:gd name="connsiteY0" fmla="*/ 1736629 h 1736629"/>
              <a:gd name="connsiteX1" fmla="*/ 0 w 3361269"/>
              <a:gd name="connsiteY1" fmla="*/ 0 h 1736629"/>
              <a:gd name="connsiteX2" fmla="*/ 3361269 w 3361269"/>
              <a:gd name="connsiteY2" fmla="*/ 260369 h 1736629"/>
              <a:gd name="connsiteX3" fmla="*/ 848298 w 3361269"/>
              <a:gd name="connsiteY3" fmla="*/ 1736629 h 1736629"/>
            </a:gdLst>
            <a:ahLst/>
            <a:cxnLst>
              <a:cxn ang="0">
                <a:pos x="connsiteX0" y="connsiteY0"/>
              </a:cxn>
              <a:cxn ang="0">
                <a:pos x="connsiteX1" y="connsiteY1"/>
              </a:cxn>
              <a:cxn ang="0">
                <a:pos x="connsiteX2" y="connsiteY2"/>
              </a:cxn>
              <a:cxn ang="0">
                <a:pos x="connsiteX3" y="connsiteY3"/>
              </a:cxn>
            </a:cxnLst>
            <a:rect l="l" t="t" r="r" b="b"/>
            <a:pathLst>
              <a:path w="3361269" h="1736629">
                <a:moveTo>
                  <a:pt x="848298" y="1736629"/>
                </a:moveTo>
                <a:lnTo>
                  <a:pt x="0" y="0"/>
                </a:lnTo>
                <a:lnTo>
                  <a:pt x="3361269" y="260369"/>
                </a:lnTo>
                <a:lnTo>
                  <a:pt x="848298" y="1736629"/>
                </a:lnTo>
                <a:close/>
              </a:path>
            </a:pathLst>
          </a:custGeom>
          <a:solidFill>
            <a:schemeClr val="accent2">
              <a:lumMod val="60000"/>
              <a:lumOff val="4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ali"/>
              <a:ea typeface="+mn-ea"/>
              <a:cs typeface="Mali"/>
            </a:endParaRPr>
          </a:p>
        </p:txBody>
      </p:sp>
      <p:sp>
        <p:nvSpPr>
          <p:cNvPr id="37" name="TextBox 36">
            <a:extLst>
              <a:ext uri="{FF2B5EF4-FFF2-40B4-BE49-F238E27FC236}">
                <a16:creationId xmlns:a16="http://schemas.microsoft.com/office/drawing/2014/main" id="{14C8FF06-83F2-6BA0-9550-FF831DC14D38}"/>
              </a:ext>
            </a:extLst>
          </p:cNvPr>
          <p:cNvSpPr txBox="1"/>
          <p:nvPr/>
        </p:nvSpPr>
        <p:spPr>
          <a:xfrm>
            <a:off x="2927904" y="489321"/>
            <a:ext cx="6990038" cy="1754326"/>
          </a:xfrm>
          <a:prstGeom prst="rect">
            <a:avLst/>
          </a:prstGeom>
          <a:noFill/>
        </p:spPr>
        <p:txBody>
          <a:bodyPr wrap="square" rtlCol="0">
            <a:spAutoFit/>
          </a:bodyPr>
          <a:lstStyle/>
          <a:p>
            <a:pPr algn="ctr">
              <a:buClrTx/>
              <a:buFontTx/>
              <a:buNone/>
            </a:pPr>
            <a:r>
              <a:rPr lang="en-US" sz="3400" kern="1200" dirty="0">
                <a:solidFill>
                  <a:srgbClr val="4D4D4D"/>
                </a:solidFill>
                <a:latin typeface="Mali" panose="00000500000000000000" pitchFamily="2" charset="-34"/>
                <a:ea typeface="+mn-ea"/>
                <a:cs typeface="Mali" panose="00000500000000000000" pitchFamily="2" charset="-34"/>
              </a:rPr>
              <a:t>Parts of Cat Automatic Feeder and Litter Box Cleaner</a:t>
            </a:r>
          </a:p>
          <a:p>
            <a:pPr algn="ctr">
              <a:buClrTx/>
              <a:buFontTx/>
              <a:buNone/>
            </a:pPr>
            <a:endParaRPr lang="en-US" sz="3600" kern="1200" dirty="0">
              <a:solidFill>
                <a:srgbClr val="4D4D4D"/>
              </a:solidFill>
              <a:latin typeface="Mali" panose="00000500000000000000" pitchFamily="2" charset="-34"/>
              <a:ea typeface="+mn-ea"/>
              <a:cs typeface="Mali" panose="00000500000000000000" pitchFamily="2" charset="-34"/>
            </a:endParaRPr>
          </a:p>
        </p:txBody>
      </p:sp>
      <p:pic>
        <p:nvPicPr>
          <p:cNvPr id="38" name="Graphic 37">
            <a:extLst>
              <a:ext uri="{FF2B5EF4-FFF2-40B4-BE49-F238E27FC236}">
                <a16:creationId xmlns:a16="http://schemas.microsoft.com/office/drawing/2014/main" id="{5C0E6969-EB21-076E-FA03-E93292DDCF3D}"/>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rot="7248654">
            <a:off x="9524816" y="-273410"/>
            <a:ext cx="3061595" cy="3176535"/>
          </a:xfrm>
          <a:prstGeom prst="rect">
            <a:avLst/>
          </a:prstGeom>
        </p:spPr>
      </p:pic>
      <p:grpSp>
        <p:nvGrpSpPr>
          <p:cNvPr id="39" name="Google Shape;95;p1">
            <a:extLst>
              <a:ext uri="{FF2B5EF4-FFF2-40B4-BE49-F238E27FC236}">
                <a16:creationId xmlns:a16="http://schemas.microsoft.com/office/drawing/2014/main" id="{4E1D774B-1B7C-52C3-E62D-DB9836F945B4}"/>
              </a:ext>
            </a:extLst>
          </p:cNvPr>
          <p:cNvGrpSpPr/>
          <p:nvPr/>
        </p:nvGrpSpPr>
        <p:grpSpPr>
          <a:xfrm>
            <a:off x="-840455" y="5134545"/>
            <a:ext cx="696687" cy="696687"/>
            <a:chOff x="-833177" y="3497879"/>
            <a:chExt cx="696687" cy="696687"/>
          </a:xfrm>
        </p:grpSpPr>
        <p:sp>
          <p:nvSpPr>
            <p:cNvPr id="40" name="Google Shape;96;p1">
              <a:extLst>
                <a:ext uri="{FF2B5EF4-FFF2-40B4-BE49-F238E27FC236}">
                  <a16:creationId xmlns:a16="http://schemas.microsoft.com/office/drawing/2014/main" id="{F0290974-D75F-5A21-206D-C59D130579D2}"/>
                </a:ext>
              </a:extLst>
            </p:cNvPr>
            <p:cNvSpPr/>
            <p:nvPr/>
          </p:nvSpPr>
          <p:spPr>
            <a:xfrm>
              <a:off x="-833177" y="3497879"/>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1" name="Google Shape;97;p1">
              <a:extLst>
                <a:ext uri="{FF2B5EF4-FFF2-40B4-BE49-F238E27FC236}">
                  <a16:creationId xmlns:a16="http://schemas.microsoft.com/office/drawing/2014/main" id="{211765A6-1BFA-94DC-7A90-7944F4ED6EFD}"/>
                </a:ext>
              </a:extLst>
            </p:cNvPr>
            <p:cNvPicPr preferRelativeResize="0"/>
            <p:nvPr/>
          </p:nvPicPr>
          <p:blipFill rotWithShape="1">
            <a:blip r:embed="rId28">
              <a:alphaModFix/>
            </a:blip>
            <a:srcRect/>
            <a:stretch/>
          </p:blipFill>
          <p:spPr>
            <a:xfrm>
              <a:off x="-719857" y="3592129"/>
              <a:ext cx="438627" cy="438627"/>
            </a:xfrm>
            <a:prstGeom prst="rect">
              <a:avLst/>
            </a:prstGeom>
            <a:noFill/>
            <a:ln>
              <a:noFill/>
            </a:ln>
          </p:spPr>
        </p:pic>
      </p:grpSp>
      <p:grpSp>
        <p:nvGrpSpPr>
          <p:cNvPr id="42" name="Google Shape;98;p1">
            <a:extLst>
              <a:ext uri="{FF2B5EF4-FFF2-40B4-BE49-F238E27FC236}">
                <a16:creationId xmlns:a16="http://schemas.microsoft.com/office/drawing/2014/main" id="{28F9AA04-0399-8B90-E3F5-1930A58E097A}"/>
              </a:ext>
            </a:extLst>
          </p:cNvPr>
          <p:cNvGrpSpPr/>
          <p:nvPr/>
        </p:nvGrpSpPr>
        <p:grpSpPr>
          <a:xfrm>
            <a:off x="-783726" y="6008645"/>
            <a:ext cx="696687" cy="696687"/>
            <a:chOff x="-833177" y="5157745"/>
            <a:chExt cx="696687" cy="696687"/>
          </a:xfrm>
        </p:grpSpPr>
        <p:sp>
          <p:nvSpPr>
            <p:cNvPr id="43" name="Google Shape;99;p1">
              <a:extLst>
                <a:ext uri="{FF2B5EF4-FFF2-40B4-BE49-F238E27FC236}">
                  <a16:creationId xmlns:a16="http://schemas.microsoft.com/office/drawing/2014/main" id="{82F51F8A-BE3E-B5EC-EBE1-D2AA67473D0A}"/>
                </a:ext>
              </a:extLst>
            </p:cNvPr>
            <p:cNvSpPr/>
            <p:nvPr/>
          </p:nvSpPr>
          <p:spPr>
            <a:xfrm>
              <a:off x="-833177" y="5157745"/>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4" name="Google Shape;100;p1">
              <a:extLst>
                <a:ext uri="{FF2B5EF4-FFF2-40B4-BE49-F238E27FC236}">
                  <a16:creationId xmlns:a16="http://schemas.microsoft.com/office/drawing/2014/main" id="{D5BD6116-FC80-A795-1AA7-5D772E00FAD8}"/>
                </a:ext>
              </a:extLst>
            </p:cNvPr>
            <p:cNvPicPr preferRelativeResize="0"/>
            <p:nvPr/>
          </p:nvPicPr>
          <p:blipFill rotWithShape="1">
            <a:blip r:embed="rId29">
              <a:alphaModFix/>
            </a:blip>
            <a:srcRect/>
            <a:stretch/>
          </p:blipFill>
          <p:spPr>
            <a:xfrm>
              <a:off x="-719857" y="5251443"/>
              <a:ext cx="479259" cy="479259"/>
            </a:xfrm>
            <a:prstGeom prst="rect">
              <a:avLst/>
            </a:prstGeom>
            <a:noFill/>
            <a:ln>
              <a:noFill/>
            </a:ln>
          </p:spPr>
        </p:pic>
      </p:grpSp>
      <p:pic>
        <p:nvPicPr>
          <p:cNvPr id="45" name="Google Shape;116;p1">
            <a:hlinkClick r:id="rId30" action="ppaction://hlinksldjump"/>
            <a:extLst>
              <a:ext uri="{FF2B5EF4-FFF2-40B4-BE49-F238E27FC236}">
                <a16:creationId xmlns:a16="http://schemas.microsoft.com/office/drawing/2014/main" id="{EA5DF8D9-1ED2-DC64-A688-30C5A1189797}"/>
              </a:ext>
            </a:extLst>
          </p:cNvPr>
          <p:cNvPicPr preferRelativeResize="0"/>
          <p:nvPr/>
        </p:nvPicPr>
        <p:blipFill rotWithShape="1">
          <a:blip r:embed="rId31">
            <a:alphaModFix/>
          </a:blip>
          <a:srcRect/>
          <a:stretch/>
        </p:blipFill>
        <p:spPr>
          <a:xfrm>
            <a:off x="413197" y="5263576"/>
            <a:ext cx="438627" cy="438627"/>
          </a:xfrm>
          <a:prstGeom prst="rect">
            <a:avLst/>
          </a:prstGeom>
          <a:noFill/>
          <a:ln>
            <a:noFill/>
          </a:ln>
        </p:spPr>
      </p:pic>
      <p:pic>
        <p:nvPicPr>
          <p:cNvPr id="46" name="Google Shape;117;p1">
            <a:hlinkClick r:id="rId32" action="ppaction://hlinksldjump"/>
            <a:extLst>
              <a:ext uri="{FF2B5EF4-FFF2-40B4-BE49-F238E27FC236}">
                <a16:creationId xmlns:a16="http://schemas.microsoft.com/office/drawing/2014/main" id="{5E07FC3C-3492-BF11-6674-E9008F286346}"/>
              </a:ext>
            </a:extLst>
          </p:cNvPr>
          <p:cNvPicPr preferRelativeResize="0"/>
          <p:nvPr/>
        </p:nvPicPr>
        <p:blipFill rotWithShape="1">
          <a:blip r:embed="rId33">
            <a:alphaModFix/>
          </a:blip>
          <a:srcRect/>
          <a:stretch/>
        </p:blipFill>
        <p:spPr>
          <a:xfrm>
            <a:off x="381345" y="6102343"/>
            <a:ext cx="479259" cy="479259"/>
          </a:xfrm>
          <a:prstGeom prst="rect">
            <a:avLst/>
          </a:prstGeom>
          <a:noFill/>
          <a:ln>
            <a:noFill/>
          </a:ln>
        </p:spPr>
      </p:pic>
      <p:sp>
        <p:nvSpPr>
          <p:cNvPr id="47" name="Google Shape;653;p8">
            <a:extLst>
              <a:ext uri="{FF2B5EF4-FFF2-40B4-BE49-F238E27FC236}">
                <a16:creationId xmlns:a16="http://schemas.microsoft.com/office/drawing/2014/main" id="{6D8D68D2-F417-0F63-9AA4-7D92EE663D54}"/>
              </a:ext>
            </a:extLst>
          </p:cNvPr>
          <p:cNvSpPr/>
          <p:nvPr/>
        </p:nvSpPr>
        <p:spPr>
          <a:xfrm rot="8201235">
            <a:off x="460906" y="4593244"/>
            <a:ext cx="339510" cy="444771"/>
          </a:xfrm>
          <a:custGeom>
            <a:avLst/>
            <a:gdLst/>
            <a:ahLst/>
            <a:cxnLst/>
            <a:rect l="l" t="t" r="r" b="b"/>
            <a:pathLst>
              <a:path w="4285801" h="4725490" extrusionOk="0">
                <a:moveTo>
                  <a:pt x="1428251" y="4622752"/>
                </a:moveTo>
                <a:cubicBezTo>
                  <a:pt x="1313180" y="4505074"/>
                  <a:pt x="1240588" y="4345285"/>
                  <a:pt x="1235771" y="4167715"/>
                </a:cubicBezTo>
                <a:cubicBezTo>
                  <a:pt x="1227835" y="3875156"/>
                  <a:pt x="1406218" y="3620819"/>
                  <a:pt x="1664050" y="3520754"/>
                </a:cubicBezTo>
                <a:lnTo>
                  <a:pt x="1635892" y="2482688"/>
                </a:lnTo>
                <a:lnTo>
                  <a:pt x="1044642" y="2469039"/>
                </a:lnTo>
                <a:lnTo>
                  <a:pt x="1044642" y="2667331"/>
                </a:lnTo>
                <a:cubicBezTo>
                  <a:pt x="1044642" y="2727000"/>
                  <a:pt x="996271" y="2775371"/>
                  <a:pt x="936601" y="2775372"/>
                </a:cubicBezTo>
                <a:lnTo>
                  <a:pt x="657382" y="2775371"/>
                </a:lnTo>
                <a:cubicBezTo>
                  <a:pt x="637755" y="2823613"/>
                  <a:pt x="630101" y="2874237"/>
                  <a:pt x="622448" y="2945800"/>
                </a:cubicBezTo>
                <a:lnTo>
                  <a:pt x="252030" y="2945800"/>
                </a:lnTo>
                <a:cubicBezTo>
                  <a:pt x="256275" y="2883407"/>
                  <a:pt x="252593" y="2828938"/>
                  <a:pt x="235967" y="2775370"/>
                </a:cubicBezTo>
                <a:lnTo>
                  <a:pt x="7267" y="2775370"/>
                </a:lnTo>
                <a:cubicBezTo>
                  <a:pt x="1003" y="2679903"/>
                  <a:pt x="-1109" y="2594661"/>
                  <a:pt x="535" y="2514852"/>
                </a:cubicBezTo>
                <a:cubicBezTo>
                  <a:pt x="5466" y="2275424"/>
                  <a:pt x="44187" y="2084887"/>
                  <a:pt x="105917" y="1813823"/>
                </a:cubicBezTo>
                <a:cubicBezTo>
                  <a:pt x="258635" y="1288584"/>
                  <a:pt x="488046" y="911620"/>
                  <a:pt x="870837" y="570445"/>
                </a:cubicBezTo>
                <a:cubicBezTo>
                  <a:pt x="674179" y="1284154"/>
                  <a:pt x="622718" y="1497188"/>
                  <a:pt x="741752" y="1669956"/>
                </a:cubicBezTo>
                <a:cubicBezTo>
                  <a:pt x="882751" y="1699943"/>
                  <a:pt x="788174" y="1674807"/>
                  <a:pt x="936601" y="1710419"/>
                </a:cubicBezTo>
                <a:cubicBezTo>
                  <a:pt x="1001384" y="1730870"/>
                  <a:pt x="1044642" y="1758791"/>
                  <a:pt x="1044642" y="1818460"/>
                </a:cubicBezTo>
                <a:lnTo>
                  <a:pt x="1044642" y="1970448"/>
                </a:lnTo>
                <a:lnTo>
                  <a:pt x="1621635" y="1957128"/>
                </a:lnTo>
                <a:lnTo>
                  <a:pt x="1601569" y="1217379"/>
                </a:lnTo>
                <a:cubicBezTo>
                  <a:pt x="1338692" y="1131438"/>
                  <a:pt x="1146783" y="887145"/>
                  <a:pt x="1138847" y="594588"/>
                </a:cubicBezTo>
                <a:cubicBezTo>
                  <a:pt x="1132425" y="357828"/>
                  <a:pt x="1248029" y="146099"/>
                  <a:pt x="1428910" y="20243"/>
                </a:cubicBezTo>
                <a:lnTo>
                  <a:pt x="1447318" y="698863"/>
                </a:lnTo>
                <a:lnTo>
                  <a:pt x="2193594" y="678620"/>
                </a:lnTo>
                <a:lnTo>
                  <a:pt x="2175185" y="0"/>
                </a:lnTo>
                <a:cubicBezTo>
                  <a:pt x="2362624" y="115865"/>
                  <a:pt x="2489536" y="321015"/>
                  <a:pt x="2495958" y="557775"/>
                </a:cubicBezTo>
                <a:cubicBezTo>
                  <a:pt x="2503894" y="850332"/>
                  <a:pt x="2325511" y="1104670"/>
                  <a:pt x="2067679" y="1204735"/>
                </a:cubicBezTo>
                <a:lnTo>
                  <a:pt x="2087796" y="1946367"/>
                </a:lnTo>
                <a:lnTo>
                  <a:pt x="4285801" y="1895627"/>
                </a:lnTo>
                <a:lnTo>
                  <a:pt x="4285801" y="2543859"/>
                </a:lnTo>
                <a:lnTo>
                  <a:pt x="2102637" y="2493462"/>
                </a:lnTo>
                <a:lnTo>
                  <a:pt x="2130160" y="3508110"/>
                </a:lnTo>
                <a:cubicBezTo>
                  <a:pt x="2393037" y="3594051"/>
                  <a:pt x="2584946" y="3838344"/>
                  <a:pt x="2592882" y="4130902"/>
                </a:cubicBezTo>
                <a:cubicBezTo>
                  <a:pt x="2599304" y="4367662"/>
                  <a:pt x="2483700" y="4579391"/>
                  <a:pt x="2302820" y="4705247"/>
                </a:cubicBezTo>
                <a:lnTo>
                  <a:pt x="2284411" y="4026626"/>
                </a:lnTo>
                <a:lnTo>
                  <a:pt x="1538135" y="4046869"/>
                </a:lnTo>
                <a:lnTo>
                  <a:pt x="1556544" y="4725490"/>
                </a:lnTo>
                <a:cubicBezTo>
                  <a:pt x="1509684" y="4696524"/>
                  <a:pt x="1466607" y="4661977"/>
                  <a:pt x="1428251" y="4622752"/>
                </a:cubicBezTo>
                <a:close/>
                <a:moveTo>
                  <a:pt x="44807" y="3562389"/>
                </a:moveTo>
                <a:cubicBezTo>
                  <a:pt x="25255" y="3542837"/>
                  <a:pt x="13162" y="3515827"/>
                  <a:pt x="13162" y="3485992"/>
                </a:cubicBezTo>
                <a:lnTo>
                  <a:pt x="13162" y="3053842"/>
                </a:lnTo>
                <a:cubicBezTo>
                  <a:pt x="13162" y="2994173"/>
                  <a:pt x="61534" y="2945801"/>
                  <a:pt x="121203" y="2945801"/>
                </a:cubicBezTo>
                <a:lnTo>
                  <a:pt x="757287" y="2945801"/>
                </a:lnTo>
                <a:cubicBezTo>
                  <a:pt x="816956" y="2945801"/>
                  <a:pt x="865328" y="2994173"/>
                  <a:pt x="865328" y="3053842"/>
                </a:cubicBezTo>
                <a:lnTo>
                  <a:pt x="865328" y="3485992"/>
                </a:lnTo>
                <a:cubicBezTo>
                  <a:pt x="865328" y="3545662"/>
                  <a:pt x="816956" y="3594033"/>
                  <a:pt x="757287" y="3594033"/>
                </a:cubicBezTo>
                <a:lnTo>
                  <a:pt x="121203" y="3594033"/>
                </a:lnTo>
                <a:cubicBezTo>
                  <a:pt x="91368" y="3594033"/>
                  <a:pt x="64358" y="3581940"/>
                  <a:pt x="44807" y="3562389"/>
                </a:cubicBezTo>
                <a:close/>
              </a:path>
            </a:pathLst>
          </a:custGeom>
          <a:solidFill>
            <a:schemeClr val="tx2">
              <a:lumMod val="5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a:solidFill>
                <a:schemeClr val="lt1"/>
              </a:solidFill>
              <a:latin typeface="Calibri"/>
              <a:ea typeface="Calibri"/>
              <a:cs typeface="Calibri"/>
              <a:sym typeface="Calibri"/>
            </a:endParaRPr>
          </a:p>
        </p:txBody>
      </p:sp>
      <p:sp>
        <p:nvSpPr>
          <p:cNvPr id="48" name="Oval 47">
            <a:extLst>
              <a:ext uri="{FF2B5EF4-FFF2-40B4-BE49-F238E27FC236}">
                <a16:creationId xmlns:a16="http://schemas.microsoft.com/office/drawing/2014/main" id="{0E734327-A26B-2EAB-DB18-C5802648E316}"/>
              </a:ext>
            </a:extLst>
          </p:cNvPr>
          <p:cNvSpPr/>
          <p:nvPr/>
        </p:nvSpPr>
        <p:spPr>
          <a:xfrm>
            <a:off x="-817032" y="4364571"/>
            <a:ext cx="694944" cy="694944"/>
          </a:xfrm>
          <a:prstGeom prst="ellipse">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49" name="Google Shape;653;p8">
            <a:extLst>
              <a:ext uri="{FF2B5EF4-FFF2-40B4-BE49-F238E27FC236}">
                <a16:creationId xmlns:a16="http://schemas.microsoft.com/office/drawing/2014/main" id="{9ABE1C43-E385-4690-A339-D5CCE14C319D}"/>
              </a:ext>
            </a:extLst>
          </p:cNvPr>
          <p:cNvSpPr/>
          <p:nvPr/>
        </p:nvSpPr>
        <p:spPr>
          <a:xfrm rot="8201235">
            <a:off x="-661867" y="4512962"/>
            <a:ext cx="339510" cy="444771"/>
          </a:xfrm>
          <a:custGeom>
            <a:avLst/>
            <a:gdLst/>
            <a:ahLst/>
            <a:cxnLst/>
            <a:rect l="l" t="t" r="r" b="b"/>
            <a:pathLst>
              <a:path w="4285801" h="4725490" extrusionOk="0">
                <a:moveTo>
                  <a:pt x="1428251" y="4622752"/>
                </a:moveTo>
                <a:cubicBezTo>
                  <a:pt x="1313180" y="4505074"/>
                  <a:pt x="1240588" y="4345285"/>
                  <a:pt x="1235771" y="4167715"/>
                </a:cubicBezTo>
                <a:cubicBezTo>
                  <a:pt x="1227835" y="3875156"/>
                  <a:pt x="1406218" y="3620819"/>
                  <a:pt x="1664050" y="3520754"/>
                </a:cubicBezTo>
                <a:lnTo>
                  <a:pt x="1635892" y="2482688"/>
                </a:lnTo>
                <a:lnTo>
                  <a:pt x="1044642" y="2469039"/>
                </a:lnTo>
                <a:lnTo>
                  <a:pt x="1044642" y="2667331"/>
                </a:lnTo>
                <a:cubicBezTo>
                  <a:pt x="1044642" y="2727000"/>
                  <a:pt x="996271" y="2775371"/>
                  <a:pt x="936601" y="2775372"/>
                </a:cubicBezTo>
                <a:lnTo>
                  <a:pt x="657382" y="2775371"/>
                </a:lnTo>
                <a:cubicBezTo>
                  <a:pt x="637755" y="2823613"/>
                  <a:pt x="630101" y="2874237"/>
                  <a:pt x="622448" y="2945800"/>
                </a:cubicBezTo>
                <a:lnTo>
                  <a:pt x="252030" y="2945800"/>
                </a:lnTo>
                <a:cubicBezTo>
                  <a:pt x="256275" y="2883407"/>
                  <a:pt x="252593" y="2828938"/>
                  <a:pt x="235967" y="2775370"/>
                </a:cubicBezTo>
                <a:lnTo>
                  <a:pt x="7267" y="2775370"/>
                </a:lnTo>
                <a:cubicBezTo>
                  <a:pt x="1003" y="2679903"/>
                  <a:pt x="-1109" y="2594661"/>
                  <a:pt x="535" y="2514852"/>
                </a:cubicBezTo>
                <a:cubicBezTo>
                  <a:pt x="5466" y="2275424"/>
                  <a:pt x="44187" y="2084887"/>
                  <a:pt x="105917" y="1813823"/>
                </a:cubicBezTo>
                <a:cubicBezTo>
                  <a:pt x="258635" y="1288584"/>
                  <a:pt x="488046" y="911620"/>
                  <a:pt x="870837" y="570445"/>
                </a:cubicBezTo>
                <a:cubicBezTo>
                  <a:pt x="674179" y="1284154"/>
                  <a:pt x="622718" y="1497188"/>
                  <a:pt x="741752" y="1669956"/>
                </a:cubicBezTo>
                <a:cubicBezTo>
                  <a:pt x="882751" y="1699943"/>
                  <a:pt x="788174" y="1674807"/>
                  <a:pt x="936601" y="1710419"/>
                </a:cubicBezTo>
                <a:cubicBezTo>
                  <a:pt x="1001384" y="1730870"/>
                  <a:pt x="1044642" y="1758791"/>
                  <a:pt x="1044642" y="1818460"/>
                </a:cubicBezTo>
                <a:lnTo>
                  <a:pt x="1044642" y="1970448"/>
                </a:lnTo>
                <a:lnTo>
                  <a:pt x="1621635" y="1957128"/>
                </a:lnTo>
                <a:lnTo>
                  <a:pt x="1601569" y="1217379"/>
                </a:lnTo>
                <a:cubicBezTo>
                  <a:pt x="1338692" y="1131438"/>
                  <a:pt x="1146783" y="887145"/>
                  <a:pt x="1138847" y="594588"/>
                </a:cubicBezTo>
                <a:cubicBezTo>
                  <a:pt x="1132425" y="357828"/>
                  <a:pt x="1248029" y="146099"/>
                  <a:pt x="1428910" y="20243"/>
                </a:cubicBezTo>
                <a:lnTo>
                  <a:pt x="1447318" y="698863"/>
                </a:lnTo>
                <a:lnTo>
                  <a:pt x="2193594" y="678620"/>
                </a:lnTo>
                <a:lnTo>
                  <a:pt x="2175185" y="0"/>
                </a:lnTo>
                <a:cubicBezTo>
                  <a:pt x="2362624" y="115865"/>
                  <a:pt x="2489536" y="321015"/>
                  <a:pt x="2495958" y="557775"/>
                </a:cubicBezTo>
                <a:cubicBezTo>
                  <a:pt x="2503894" y="850332"/>
                  <a:pt x="2325511" y="1104670"/>
                  <a:pt x="2067679" y="1204735"/>
                </a:cubicBezTo>
                <a:lnTo>
                  <a:pt x="2087796" y="1946367"/>
                </a:lnTo>
                <a:lnTo>
                  <a:pt x="4285801" y="1895627"/>
                </a:lnTo>
                <a:lnTo>
                  <a:pt x="4285801" y="2543859"/>
                </a:lnTo>
                <a:lnTo>
                  <a:pt x="2102637" y="2493462"/>
                </a:lnTo>
                <a:lnTo>
                  <a:pt x="2130160" y="3508110"/>
                </a:lnTo>
                <a:cubicBezTo>
                  <a:pt x="2393037" y="3594051"/>
                  <a:pt x="2584946" y="3838344"/>
                  <a:pt x="2592882" y="4130902"/>
                </a:cubicBezTo>
                <a:cubicBezTo>
                  <a:pt x="2599304" y="4367662"/>
                  <a:pt x="2483700" y="4579391"/>
                  <a:pt x="2302820" y="4705247"/>
                </a:cubicBezTo>
                <a:lnTo>
                  <a:pt x="2284411" y="4026626"/>
                </a:lnTo>
                <a:lnTo>
                  <a:pt x="1538135" y="4046869"/>
                </a:lnTo>
                <a:lnTo>
                  <a:pt x="1556544" y="4725490"/>
                </a:lnTo>
                <a:cubicBezTo>
                  <a:pt x="1509684" y="4696524"/>
                  <a:pt x="1466607" y="4661977"/>
                  <a:pt x="1428251" y="4622752"/>
                </a:cubicBezTo>
                <a:close/>
                <a:moveTo>
                  <a:pt x="44807" y="3562389"/>
                </a:moveTo>
                <a:cubicBezTo>
                  <a:pt x="25255" y="3542837"/>
                  <a:pt x="13162" y="3515827"/>
                  <a:pt x="13162" y="3485992"/>
                </a:cubicBezTo>
                <a:lnTo>
                  <a:pt x="13162" y="3053842"/>
                </a:lnTo>
                <a:cubicBezTo>
                  <a:pt x="13162" y="2994173"/>
                  <a:pt x="61534" y="2945801"/>
                  <a:pt x="121203" y="2945801"/>
                </a:cubicBezTo>
                <a:lnTo>
                  <a:pt x="757287" y="2945801"/>
                </a:lnTo>
                <a:cubicBezTo>
                  <a:pt x="816956" y="2945801"/>
                  <a:pt x="865328" y="2994173"/>
                  <a:pt x="865328" y="3053842"/>
                </a:cubicBezTo>
                <a:lnTo>
                  <a:pt x="865328" y="3485992"/>
                </a:lnTo>
                <a:cubicBezTo>
                  <a:pt x="865328" y="3545662"/>
                  <a:pt x="816956" y="3594033"/>
                  <a:pt x="757287" y="3594033"/>
                </a:cubicBezTo>
                <a:lnTo>
                  <a:pt x="121203" y="3594033"/>
                </a:lnTo>
                <a:cubicBezTo>
                  <a:pt x="91368" y="3594033"/>
                  <a:pt x="64358" y="3581940"/>
                  <a:pt x="44807" y="3562389"/>
                </a:cubicBezTo>
                <a:close/>
              </a:path>
            </a:pathLst>
          </a:custGeom>
          <a:solidFill>
            <a:schemeClr val="tx2">
              <a:lumMod val="1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14065855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Shape 275"/>
        <p:cNvGrpSpPr/>
        <p:nvPr/>
      </p:nvGrpSpPr>
      <p:grpSpPr>
        <a:xfrm>
          <a:off x="0" y="0"/>
          <a:ext cx="0" cy="0"/>
          <a:chOff x="0" y="0"/>
          <a:chExt cx="0" cy="0"/>
        </a:xfrm>
      </p:grpSpPr>
      <p:pic>
        <p:nvPicPr>
          <p:cNvPr id="276" name="Google Shape;276;p4">
            <a:hlinkClick r:id="rId3" action="ppaction://hlinksldjump"/>
          </p:cNvPr>
          <p:cNvPicPr preferRelativeResize="0"/>
          <p:nvPr/>
        </p:nvPicPr>
        <p:blipFill rotWithShape="1">
          <a:blip r:embed="rId4">
            <a:alphaModFix/>
          </a:blip>
          <a:srcRect/>
          <a:stretch/>
        </p:blipFill>
        <p:spPr>
          <a:xfrm>
            <a:off x="204957" y="2761794"/>
            <a:ext cx="454021" cy="454021"/>
          </a:xfrm>
          <a:prstGeom prst="rect">
            <a:avLst/>
          </a:prstGeom>
          <a:noFill/>
          <a:ln>
            <a:noFill/>
          </a:ln>
        </p:spPr>
      </p:pic>
      <p:grpSp>
        <p:nvGrpSpPr>
          <p:cNvPr id="277" name="Google Shape;277;p4"/>
          <p:cNvGrpSpPr/>
          <p:nvPr/>
        </p:nvGrpSpPr>
        <p:grpSpPr>
          <a:xfrm>
            <a:off x="-799438" y="1839329"/>
            <a:ext cx="696687" cy="696687"/>
            <a:chOff x="-833177" y="1008080"/>
            <a:chExt cx="696687" cy="696687"/>
          </a:xfrm>
        </p:grpSpPr>
        <p:sp>
          <p:nvSpPr>
            <p:cNvPr id="278" name="Google Shape;278;p4"/>
            <p:cNvSpPr/>
            <p:nvPr/>
          </p:nvSpPr>
          <p:spPr>
            <a:xfrm>
              <a:off x="-833177" y="1008080"/>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79" name="Google Shape;279;p4"/>
            <p:cNvPicPr preferRelativeResize="0"/>
            <p:nvPr/>
          </p:nvPicPr>
          <p:blipFill rotWithShape="1">
            <a:blip r:embed="rId5">
              <a:alphaModFix/>
            </a:blip>
            <a:srcRect/>
            <a:stretch/>
          </p:blipFill>
          <p:spPr>
            <a:xfrm flipH="1">
              <a:off x="-755167" y="1064268"/>
              <a:ext cx="524640" cy="524640"/>
            </a:xfrm>
            <a:prstGeom prst="rect">
              <a:avLst/>
            </a:prstGeom>
            <a:noFill/>
            <a:ln>
              <a:noFill/>
            </a:ln>
          </p:spPr>
        </p:pic>
      </p:grpSp>
      <p:grpSp>
        <p:nvGrpSpPr>
          <p:cNvPr id="292" name="Google Shape;292;p4"/>
          <p:cNvGrpSpPr/>
          <p:nvPr/>
        </p:nvGrpSpPr>
        <p:grpSpPr>
          <a:xfrm>
            <a:off x="-783726" y="3585796"/>
            <a:ext cx="696687" cy="696687"/>
            <a:chOff x="-833177" y="2667946"/>
            <a:chExt cx="696687" cy="696687"/>
          </a:xfrm>
        </p:grpSpPr>
        <p:sp>
          <p:nvSpPr>
            <p:cNvPr id="293" name="Google Shape;293;p4"/>
            <p:cNvSpPr/>
            <p:nvPr/>
          </p:nvSpPr>
          <p:spPr>
            <a:xfrm>
              <a:off x="-833177" y="2667946"/>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94" name="Google Shape;294;p4"/>
            <p:cNvPicPr preferRelativeResize="0"/>
            <p:nvPr/>
          </p:nvPicPr>
          <p:blipFill rotWithShape="1">
            <a:blip r:embed="rId6">
              <a:alphaModFix/>
            </a:blip>
            <a:srcRect/>
            <a:stretch/>
          </p:blipFill>
          <p:spPr>
            <a:xfrm rot="10800000" flipH="1">
              <a:off x="-694619" y="2818490"/>
              <a:ext cx="413389" cy="413389"/>
            </a:xfrm>
            <a:prstGeom prst="rect">
              <a:avLst/>
            </a:prstGeom>
            <a:noFill/>
            <a:ln>
              <a:noFill/>
            </a:ln>
          </p:spPr>
        </p:pic>
      </p:grpSp>
      <p:grpSp>
        <p:nvGrpSpPr>
          <p:cNvPr id="295" name="Google Shape;295;p4"/>
          <p:cNvGrpSpPr/>
          <p:nvPr/>
        </p:nvGrpSpPr>
        <p:grpSpPr>
          <a:xfrm>
            <a:off x="-799437" y="105528"/>
            <a:ext cx="696687" cy="696687"/>
            <a:chOff x="-833177" y="178147"/>
            <a:chExt cx="696687" cy="696687"/>
          </a:xfrm>
        </p:grpSpPr>
        <p:sp>
          <p:nvSpPr>
            <p:cNvPr id="296" name="Google Shape;296;p4"/>
            <p:cNvSpPr/>
            <p:nvPr/>
          </p:nvSpPr>
          <p:spPr>
            <a:xfrm>
              <a:off x="-833177" y="178147"/>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97" name="Google Shape;297;p4"/>
            <p:cNvPicPr preferRelativeResize="0"/>
            <p:nvPr/>
          </p:nvPicPr>
          <p:blipFill rotWithShape="1">
            <a:blip r:embed="rId7">
              <a:alphaModFix/>
            </a:blip>
            <a:srcRect/>
            <a:stretch/>
          </p:blipFill>
          <p:spPr>
            <a:xfrm>
              <a:off x="-765238" y="264133"/>
              <a:ext cx="470241" cy="524640"/>
            </a:xfrm>
            <a:prstGeom prst="rect">
              <a:avLst/>
            </a:prstGeom>
            <a:noFill/>
            <a:ln>
              <a:noFill/>
            </a:ln>
          </p:spPr>
        </p:pic>
      </p:grpSp>
      <p:grpSp>
        <p:nvGrpSpPr>
          <p:cNvPr id="298" name="Google Shape;298;p4"/>
          <p:cNvGrpSpPr/>
          <p:nvPr/>
        </p:nvGrpSpPr>
        <p:grpSpPr>
          <a:xfrm>
            <a:off x="-780586" y="1095670"/>
            <a:ext cx="696687" cy="696687"/>
            <a:chOff x="-830037" y="5987680"/>
            <a:chExt cx="696687" cy="696687"/>
          </a:xfrm>
        </p:grpSpPr>
        <p:sp>
          <p:nvSpPr>
            <p:cNvPr id="299" name="Google Shape;299;p4"/>
            <p:cNvSpPr/>
            <p:nvPr/>
          </p:nvSpPr>
          <p:spPr>
            <a:xfrm>
              <a:off x="-830037" y="5987680"/>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00" name="Google Shape;300;p4"/>
            <p:cNvPicPr preferRelativeResize="0"/>
            <p:nvPr/>
          </p:nvPicPr>
          <p:blipFill rotWithShape="1">
            <a:blip r:embed="rId8">
              <a:alphaModFix/>
            </a:blip>
            <a:srcRect/>
            <a:stretch/>
          </p:blipFill>
          <p:spPr>
            <a:xfrm>
              <a:off x="-699382" y="6079009"/>
              <a:ext cx="438018" cy="438018"/>
            </a:xfrm>
            <a:prstGeom prst="rect">
              <a:avLst/>
            </a:prstGeom>
            <a:noFill/>
            <a:ln>
              <a:noFill/>
            </a:ln>
          </p:spPr>
        </p:pic>
      </p:grpSp>
      <p:sp>
        <p:nvSpPr>
          <p:cNvPr id="301" name="Google Shape;301;p4"/>
          <p:cNvSpPr/>
          <p:nvPr/>
        </p:nvSpPr>
        <p:spPr>
          <a:xfrm rot="10800000">
            <a:off x="1" y="-9835243"/>
            <a:ext cx="1241946" cy="25831799"/>
          </a:xfrm>
          <a:custGeom>
            <a:avLst/>
            <a:gdLst/>
            <a:ahLst/>
            <a:cxnLst/>
            <a:rect l="l" t="t" r="r" b="b"/>
            <a:pathLst>
              <a:path w="1241946" h="25831800" extrusionOk="0">
                <a:moveTo>
                  <a:pt x="6988" y="13614400"/>
                </a:moveTo>
                <a:cubicBezTo>
                  <a:pt x="7891" y="13264994"/>
                  <a:pt x="528124" y="13279344"/>
                  <a:pt x="520871" y="12912258"/>
                </a:cubicBezTo>
                <a:cubicBezTo>
                  <a:pt x="513618" y="12545172"/>
                  <a:pt x="7891" y="12562261"/>
                  <a:pt x="6988" y="12217400"/>
                </a:cubicBezTo>
                <a:cubicBezTo>
                  <a:pt x="6085" y="11872539"/>
                  <a:pt x="6085" y="13963806"/>
                  <a:pt x="6988" y="13614400"/>
                </a:cubicBezTo>
                <a:close/>
                <a:moveTo>
                  <a:pt x="0" y="25831800"/>
                </a:moveTo>
                <a:lnTo>
                  <a:pt x="0" y="0"/>
                </a:lnTo>
                <a:lnTo>
                  <a:pt x="1241946" y="0"/>
                </a:lnTo>
                <a:lnTo>
                  <a:pt x="1241946" y="25831800"/>
                </a:lnTo>
                <a:lnTo>
                  <a:pt x="0" y="25831800"/>
                </a:lnTo>
                <a:close/>
              </a:path>
            </a:pathLst>
          </a:custGeom>
          <a:solidFill>
            <a:schemeClr val="accent2">
              <a:lumMod val="60000"/>
              <a:lumOff val="40000"/>
            </a:schemeClr>
          </a:solidFill>
          <a:ln>
            <a:solidFill>
              <a:srgbClr val="660033"/>
            </a:solid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02" name="Google Shape;302;p4">
            <a:hlinkClick r:id="rId9" action="ppaction://hlinksldjump"/>
          </p:cNvPr>
          <p:cNvPicPr preferRelativeResize="0"/>
          <p:nvPr/>
        </p:nvPicPr>
        <p:blipFill rotWithShape="1">
          <a:blip r:embed="rId10">
            <a:alphaModFix/>
          </a:blip>
          <a:srcRect/>
          <a:stretch/>
        </p:blipFill>
        <p:spPr>
          <a:xfrm flipH="1">
            <a:off x="383686" y="1873285"/>
            <a:ext cx="524640" cy="524640"/>
          </a:xfrm>
          <a:prstGeom prst="rect">
            <a:avLst/>
          </a:prstGeom>
          <a:noFill/>
          <a:ln>
            <a:noFill/>
          </a:ln>
        </p:spPr>
      </p:pic>
      <p:pic>
        <p:nvPicPr>
          <p:cNvPr id="303" name="Google Shape;303;p4">
            <a:hlinkClick r:id="rId11" action="ppaction://hlinksldjump"/>
          </p:cNvPr>
          <p:cNvPicPr preferRelativeResize="0"/>
          <p:nvPr/>
        </p:nvPicPr>
        <p:blipFill rotWithShape="1">
          <a:blip r:embed="rId12">
            <a:alphaModFix/>
          </a:blip>
          <a:srcRect/>
          <a:stretch/>
        </p:blipFill>
        <p:spPr>
          <a:xfrm>
            <a:off x="339938" y="266040"/>
            <a:ext cx="524640" cy="524640"/>
          </a:xfrm>
          <a:prstGeom prst="rect">
            <a:avLst/>
          </a:prstGeom>
          <a:noFill/>
          <a:ln>
            <a:noFill/>
          </a:ln>
        </p:spPr>
      </p:pic>
      <p:pic>
        <p:nvPicPr>
          <p:cNvPr id="307" name="Google Shape;307;p4">
            <a:hlinkClick r:id="rId13" action="ppaction://hlinksldjump"/>
          </p:cNvPr>
          <p:cNvPicPr preferRelativeResize="0"/>
          <p:nvPr/>
        </p:nvPicPr>
        <p:blipFill rotWithShape="1">
          <a:blip r:embed="rId14">
            <a:alphaModFix/>
          </a:blip>
          <a:srcRect/>
          <a:stretch/>
        </p:blipFill>
        <p:spPr>
          <a:xfrm rot="10800000" flipH="1">
            <a:off x="414280" y="3736340"/>
            <a:ext cx="413389" cy="413389"/>
          </a:xfrm>
          <a:prstGeom prst="rect">
            <a:avLst/>
          </a:prstGeom>
          <a:noFill/>
          <a:ln>
            <a:noFill/>
          </a:ln>
        </p:spPr>
      </p:pic>
      <p:pic>
        <p:nvPicPr>
          <p:cNvPr id="308" name="Google Shape;308;p4">
            <a:hlinkClick r:id="rId15" action="ppaction://hlinksldjump"/>
          </p:cNvPr>
          <p:cNvPicPr preferRelativeResize="0"/>
          <p:nvPr/>
        </p:nvPicPr>
        <p:blipFill rotWithShape="1">
          <a:blip r:embed="rId16">
            <a:alphaModFix/>
          </a:blip>
          <a:srcRect/>
          <a:stretch/>
        </p:blipFill>
        <p:spPr>
          <a:xfrm>
            <a:off x="431968" y="1141967"/>
            <a:ext cx="438018" cy="438018"/>
          </a:xfrm>
          <a:prstGeom prst="rect">
            <a:avLst/>
          </a:prstGeom>
          <a:noFill/>
          <a:ln>
            <a:noFill/>
          </a:ln>
        </p:spPr>
      </p:pic>
      <p:grpSp>
        <p:nvGrpSpPr>
          <p:cNvPr id="289" name="Google Shape;289;p4"/>
          <p:cNvGrpSpPr/>
          <p:nvPr/>
        </p:nvGrpSpPr>
        <p:grpSpPr>
          <a:xfrm>
            <a:off x="919447" y="2732455"/>
            <a:ext cx="696687" cy="696687"/>
            <a:chOff x="-833177" y="1838013"/>
            <a:chExt cx="696687" cy="696687"/>
          </a:xfrm>
        </p:grpSpPr>
        <p:sp>
          <p:nvSpPr>
            <p:cNvPr id="290" name="Google Shape;290;p4"/>
            <p:cNvSpPr/>
            <p:nvPr/>
          </p:nvSpPr>
          <p:spPr>
            <a:xfrm>
              <a:off x="-833177" y="1838013"/>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91" name="Google Shape;291;p4"/>
            <p:cNvPicPr preferRelativeResize="0"/>
            <p:nvPr/>
          </p:nvPicPr>
          <p:blipFill rotWithShape="1">
            <a:blip r:embed="rId17">
              <a:alphaModFix/>
            </a:blip>
            <a:srcRect/>
            <a:stretch/>
          </p:blipFill>
          <p:spPr>
            <a:xfrm>
              <a:off x="-694619" y="1910894"/>
              <a:ext cx="454021" cy="454021"/>
            </a:xfrm>
            <a:prstGeom prst="rect">
              <a:avLst/>
            </a:prstGeom>
            <a:noFill/>
            <a:ln>
              <a:noFill/>
            </a:ln>
          </p:spPr>
        </p:pic>
      </p:grpSp>
      <p:pic>
        <p:nvPicPr>
          <p:cNvPr id="18" name="Picture 17">
            <a:extLst>
              <a:ext uri="{FF2B5EF4-FFF2-40B4-BE49-F238E27FC236}">
                <a16:creationId xmlns:a16="http://schemas.microsoft.com/office/drawing/2014/main" id="{BB915DF5-292B-292C-29B1-295750BF9471}"/>
              </a:ext>
            </a:extLst>
          </p:cNvPr>
          <p:cNvPicPr>
            <a:picLocks noChangeAspect="1"/>
          </p:cNvPicPr>
          <p:nvPr/>
        </p:nvPicPr>
        <p:blipFill>
          <a:blip r:embed="rId18">
            <a:extLst>
              <a:ext uri="{BEBA8EAE-BF5A-486C-A8C5-ECC9F3942E4B}">
                <a14:imgProps xmlns:a14="http://schemas.microsoft.com/office/drawing/2010/main">
                  <a14:imgLayer r:embed="rId19">
                    <a14:imgEffect>
                      <a14:colorTemperature colorTemp="5300"/>
                    </a14:imgEffect>
                  </a14:imgLayer>
                </a14:imgProps>
              </a:ext>
            </a:extLst>
          </a:blip>
          <a:stretch>
            <a:fillRect/>
          </a:stretch>
        </p:blipFill>
        <p:spPr>
          <a:xfrm>
            <a:off x="6051123" y="1097307"/>
            <a:ext cx="1584715" cy="2197402"/>
          </a:xfrm>
          <a:prstGeom prst="rect">
            <a:avLst/>
          </a:prstGeom>
        </p:spPr>
      </p:pic>
      <p:pic>
        <p:nvPicPr>
          <p:cNvPr id="19" name="Picture 18">
            <a:extLst>
              <a:ext uri="{FF2B5EF4-FFF2-40B4-BE49-F238E27FC236}">
                <a16:creationId xmlns:a16="http://schemas.microsoft.com/office/drawing/2014/main" id="{F362DD3F-0C08-E24C-E12E-484175E57266}"/>
              </a:ext>
            </a:extLst>
          </p:cNvPr>
          <p:cNvPicPr>
            <a:picLocks noChangeAspect="1"/>
          </p:cNvPicPr>
          <p:nvPr/>
        </p:nvPicPr>
        <p:blipFill>
          <a:blip r:embed="rId20">
            <a:extLst>
              <a:ext uri="{BEBA8EAE-BF5A-486C-A8C5-ECC9F3942E4B}">
                <a14:imgProps xmlns:a14="http://schemas.microsoft.com/office/drawing/2010/main">
                  <a14:imgLayer r:embed="rId21">
                    <a14:imgEffect>
                      <a14:colorTemperature colorTemp="11200"/>
                    </a14:imgEffect>
                  </a14:imgLayer>
                </a14:imgProps>
              </a:ext>
            </a:extLst>
          </a:blip>
          <a:stretch>
            <a:fillRect/>
          </a:stretch>
        </p:blipFill>
        <p:spPr>
          <a:xfrm>
            <a:off x="8554706" y="1095670"/>
            <a:ext cx="1585507" cy="2197402"/>
          </a:xfrm>
          <a:prstGeom prst="rect">
            <a:avLst/>
          </a:prstGeom>
        </p:spPr>
      </p:pic>
      <p:pic>
        <p:nvPicPr>
          <p:cNvPr id="20" name="Picture 19">
            <a:extLst>
              <a:ext uri="{FF2B5EF4-FFF2-40B4-BE49-F238E27FC236}">
                <a16:creationId xmlns:a16="http://schemas.microsoft.com/office/drawing/2014/main" id="{214FF01E-FF2F-38E4-6AEE-B87CBA007AEE}"/>
              </a:ext>
            </a:extLst>
          </p:cNvPr>
          <p:cNvPicPr>
            <a:picLocks noChangeAspect="1"/>
          </p:cNvPicPr>
          <p:nvPr/>
        </p:nvPicPr>
        <p:blipFill>
          <a:blip r:embed="rId22">
            <a:extLst>
              <a:ext uri="{BEBA8EAE-BF5A-486C-A8C5-ECC9F3942E4B}">
                <a14:imgProps xmlns:a14="http://schemas.microsoft.com/office/drawing/2010/main">
                  <a14:imgLayer r:embed="rId23">
                    <a14:imgEffect>
                      <a14:colorTemperature colorTemp="11200"/>
                    </a14:imgEffect>
                  </a14:imgLayer>
                </a14:imgProps>
              </a:ext>
            </a:extLst>
          </a:blip>
          <a:stretch>
            <a:fillRect/>
          </a:stretch>
        </p:blipFill>
        <p:spPr>
          <a:xfrm>
            <a:off x="3555830" y="1095630"/>
            <a:ext cx="1596765" cy="2161787"/>
          </a:xfrm>
          <a:prstGeom prst="rect">
            <a:avLst/>
          </a:prstGeom>
        </p:spPr>
      </p:pic>
      <p:sp>
        <p:nvSpPr>
          <p:cNvPr id="21" name="Google Shape;255;p3">
            <a:extLst>
              <a:ext uri="{FF2B5EF4-FFF2-40B4-BE49-F238E27FC236}">
                <a16:creationId xmlns:a16="http://schemas.microsoft.com/office/drawing/2014/main" id="{195DB450-EB51-D085-064C-45432EE982E2}"/>
              </a:ext>
            </a:extLst>
          </p:cNvPr>
          <p:cNvSpPr/>
          <p:nvPr/>
        </p:nvSpPr>
        <p:spPr>
          <a:xfrm rot="10800000" flipH="1">
            <a:off x="3550660" y="2750799"/>
            <a:ext cx="1591582" cy="3031986"/>
          </a:xfrm>
          <a:custGeom>
            <a:avLst/>
            <a:gdLst/>
            <a:ahLst/>
            <a:cxnLst/>
            <a:rect l="l" t="t" r="r" b="b"/>
            <a:pathLst>
              <a:path w="1591582" h="3031986" extrusionOk="0">
                <a:moveTo>
                  <a:pt x="0" y="3031986"/>
                </a:moveTo>
                <a:lnTo>
                  <a:pt x="357641" y="3031986"/>
                </a:lnTo>
                <a:cubicBezTo>
                  <a:pt x="357641" y="2790002"/>
                  <a:pt x="553807" y="2593836"/>
                  <a:pt x="795791" y="2593836"/>
                </a:cubicBezTo>
                <a:cubicBezTo>
                  <a:pt x="1037775" y="2593836"/>
                  <a:pt x="1233941" y="2790002"/>
                  <a:pt x="1233941" y="3031986"/>
                </a:cubicBezTo>
                <a:lnTo>
                  <a:pt x="1591582" y="3031986"/>
                </a:lnTo>
                <a:lnTo>
                  <a:pt x="1591582" y="314242"/>
                </a:lnTo>
                <a:cubicBezTo>
                  <a:pt x="1591582" y="140691"/>
                  <a:pt x="1450891" y="0"/>
                  <a:pt x="1277340" y="0"/>
                </a:cubicBezTo>
                <a:lnTo>
                  <a:pt x="314242" y="0"/>
                </a:lnTo>
                <a:cubicBezTo>
                  <a:pt x="140691" y="0"/>
                  <a:pt x="0" y="140691"/>
                  <a:pt x="0" y="314242"/>
                </a:cubicBezTo>
                <a:close/>
              </a:path>
            </a:pathLst>
          </a:custGeom>
          <a:solidFill>
            <a:srgbClr val="F2F2F2"/>
          </a:solidFill>
          <a:ln>
            <a:noFill/>
          </a:ln>
          <a:effectLst>
            <a:outerShdw blurRad="127000" sx="107000" sy="107000" algn="ctr" rotWithShape="0">
              <a:srgbClr val="000000">
                <a:alpha val="22745"/>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2" name="Google Shape;256;p3">
            <a:extLst>
              <a:ext uri="{FF2B5EF4-FFF2-40B4-BE49-F238E27FC236}">
                <a16:creationId xmlns:a16="http://schemas.microsoft.com/office/drawing/2014/main" id="{730821A9-6F29-81D7-3E46-22990268ACDC}"/>
              </a:ext>
            </a:extLst>
          </p:cNvPr>
          <p:cNvSpPr/>
          <p:nvPr/>
        </p:nvSpPr>
        <p:spPr>
          <a:xfrm rot="10800000" flipH="1">
            <a:off x="6048299" y="2732745"/>
            <a:ext cx="1591582" cy="3031986"/>
          </a:xfrm>
          <a:custGeom>
            <a:avLst/>
            <a:gdLst/>
            <a:ahLst/>
            <a:cxnLst/>
            <a:rect l="l" t="t" r="r" b="b"/>
            <a:pathLst>
              <a:path w="1591582" h="3031986" extrusionOk="0">
                <a:moveTo>
                  <a:pt x="0" y="3031986"/>
                </a:moveTo>
                <a:lnTo>
                  <a:pt x="357641" y="3031986"/>
                </a:lnTo>
                <a:cubicBezTo>
                  <a:pt x="357641" y="2790002"/>
                  <a:pt x="553807" y="2593836"/>
                  <a:pt x="795791" y="2593836"/>
                </a:cubicBezTo>
                <a:cubicBezTo>
                  <a:pt x="1037775" y="2593836"/>
                  <a:pt x="1233941" y="2790002"/>
                  <a:pt x="1233941" y="3031986"/>
                </a:cubicBezTo>
                <a:lnTo>
                  <a:pt x="1591582" y="3031986"/>
                </a:lnTo>
                <a:lnTo>
                  <a:pt x="1591582" y="314242"/>
                </a:lnTo>
                <a:cubicBezTo>
                  <a:pt x="1591582" y="140691"/>
                  <a:pt x="1450891" y="0"/>
                  <a:pt x="1277340" y="0"/>
                </a:cubicBezTo>
                <a:lnTo>
                  <a:pt x="314242" y="0"/>
                </a:lnTo>
                <a:cubicBezTo>
                  <a:pt x="140691" y="0"/>
                  <a:pt x="0" y="140691"/>
                  <a:pt x="0" y="314242"/>
                </a:cubicBezTo>
                <a:close/>
              </a:path>
            </a:pathLst>
          </a:custGeom>
          <a:solidFill>
            <a:srgbClr val="F2F2F2"/>
          </a:solidFill>
          <a:ln>
            <a:noFill/>
          </a:ln>
          <a:effectLst>
            <a:outerShdw blurRad="127000" sx="107000" sy="107000" algn="ctr" rotWithShape="0">
              <a:srgbClr val="000000">
                <a:alpha val="22745"/>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3" name="Google Shape;257;p3">
            <a:extLst>
              <a:ext uri="{FF2B5EF4-FFF2-40B4-BE49-F238E27FC236}">
                <a16:creationId xmlns:a16="http://schemas.microsoft.com/office/drawing/2014/main" id="{63D20468-7814-5A5E-061C-E4E6F483252F}"/>
              </a:ext>
            </a:extLst>
          </p:cNvPr>
          <p:cNvSpPr/>
          <p:nvPr/>
        </p:nvSpPr>
        <p:spPr>
          <a:xfrm rot="10800000" flipH="1">
            <a:off x="8545145" y="2712859"/>
            <a:ext cx="1591582" cy="3031986"/>
          </a:xfrm>
          <a:custGeom>
            <a:avLst/>
            <a:gdLst/>
            <a:ahLst/>
            <a:cxnLst/>
            <a:rect l="l" t="t" r="r" b="b"/>
            <a:pathLst>
              <a:path w="1591582" h="3031986" extrusionOk="0">
                <a:moveTo>
                  <a:pt x="0" y="3031986"/>
                </a:moveTo>
                <a:lnTo>
                  <a:pt x="357641" y="3031986"/>
                </a:lnTo>
                <a:cubicBezTo>
                  <a:pt x="357641" y="2790002"/>
                  <a:pt x="553807" y="2593836"/>
                  <a:pt x="795791" y="2593836"/>
                </a:cubicBezTo>
                <a:cubicBezTo>
                  <a:pt x="1037775" y="2593836"/>
                  <a:pt x="1233941" y="2790002"/>
                  <a:pt x="1233941" y="3031986"/>
                </a:cubicBezTo>
                <a:lnTo>
                  <a:pt x="1591582" y="3031986"/>
                </a:lnTo>
                <a:lnTo>
                  <a:pt x="1591582" y="314242"/>
                </a:lnTo>
                <a:cubicBezTo>
                  <a:pt x="1591582" y="140691"/>
                  <a:pt x="1450891" y="0"/>
                  <a:pt x="1277340" y="0"/>
                </a:cubicBezTo>
                <a:lnTo>
                  <a:pt x="314242" y="0"/>
                </a:lnTo>
                <a:cubicBezTo>
                  <a:pt x="140691" y="0"/>
                  <a:pt x="0" y="140691"/>
                  <a:pt x="0" y="314242"/>
                </a:cubicBezTo>
                <a:close/>
              </a:path>
            </a:pathLst>
          </a:custGeom>
          <a:solidFill>
            <a:srgbClr val="F2F2F2"/>
          </a:solidFill>
          <a:ln>
            <a:noFill/>
          </a:ln>
          <a:effectLst>
            <a:outerShdw blurRad="127000" sx="107000" sy="107000" algn="ctr" rotWithShape="0">
              <a:srgbClr val="000000">
                <a:alpha val="22745"/>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24" name="Google Shape;258;p3">
            <a:extLst>
              <a:ext uri="{FF2B5EF4-FFF2-40B4-BE49-F238E27FC236}">
                <a16:creationId xmlns:a16="http://schemas.microsoft.com/office/drawing/2014/main" id="{D694EA53-1647-D4FF-6ABE-DDF38C2F3FD4}"/>
              </a:ext>
            </a:extLst>
          </p:cNvPr>
          <p:cNvGrpSpPr/>
          <p:nvPr/>
        </p:nvGrpSpPr>
        <p:grpSpPr>
          <a:xfrm>
            <a:off x="3550658" y="3088547"/>
            <a:ext cx="1592376" cy="1713909"/>
            <a:chOff x="1488055" y="3837442"/>
            <a:chExt cx="1592376" cy="732407"/>
          </a:xfrm>
        </p:grpSpPr>
        <p:sp>
          <p:nvSpPr>
            <p:cNvPr id="25" name="Google Shape;259;p3">
              <a:extLst>
                <a:ext uri="{FF2B5EF4-FFF2-40B4-BE49-F238E27FC236}">
                  <a16:creationId xmlns:a16="http://schemas.microsoft.com/office/drawing/2014/main" id="{A5CDDA49-CC1B-87F1-2E25-0F6EB220560D}"/>
                </a:ext>
              </a:extLst>
            </p:cNvPr>
            <p:cNvSpPr txBox="1"/>
            <p:nvPr/>
          </p:nvSpPr>
          <p:spPr>
            <a:xfrm>
              <a:off x="1488849" y="3837442"/>
              <a:ext cx="1591582" cy="492402"/>
            </a:xfrm>
            <a:prstGeom prst="rect">
              <a:avLst/>
            </a:prstGeom>
            <a:noFill/>
            <a:ln>
              <a:noFill/>
            </a:ln>
          </p:spPr>
          <p:txBody>
            <a:bodyPr spcFirstLastPara="1" wrap="square" lIns="91425" tIns="45700" rIns="91425" bIns="45700" anchor="t" anchorCtr="0">
              <a:spAutoFit/>
            </a:bodyPr>
            <a:lstStyle/>
            <a:p>
              <a:pPr marR="0" algn="ctr" rtl="0">
                <a:spcBef>
                  <a:spcPts val="0"/>
                </a:spcBef>
                <a:spcAft>
                  <a:spcPts val="0"/>
                </a:spcAft>
              </a:pPr>
              <a:endParaRPr lang="en-US" sz="800" b="1" i="0" kern="1200" dirty="0">
                <a:solidFill>
                  <a:srgbClr val="FF7C80"/>
                </a:solidFill>
                <a:effectLst/>
                <a:latin typeface="Mali" panose="020B0604020202020204" charset="-34"/>
                <a:ea typeface="Arial" panose="020B0604020202020204" pitchFamily="34" charset="0"/>
                <a:cs typeface="Mali" panose="020B0604020202020204" charset="-34"/>
              </a:endParaRPr>
            </a:p>
            <a:p>
              <a:pPr marR="0" algn="ctr" rtl="0">
                <a:spcBef>
                  <a:spcPts val="0"/>
                </a:spcBef>
                <a:spcAft>
                  <a:spcPts val="0"/>
                </a:spcAft>
              </a:pPr>
              <a:r>
                <a:rPr lang="en-US" sz="1800" b="1" i="0" kern="1200" dirty="0">
                  <a:solidFill>
                    <a:srgbClr val="FF7C80"/>
                  </a:solidFill>
                  <a:effectLst/>
                  <a:latin typeface="Mali" panose="020B0604020202020204" charset="-34"/>
                  <a:ea typeface="Arial" panose="020B0604020202020204" pitchFamily="34" charset="0"/>
                  <a:cs typeface="Mali" panose="020B0604020202020204" charset="-34"/>
                </a:rPr>
                <a:t>Cat Feeder</a:t>
              </a:r>
              <a:endParaRPr lang="en-US" sz="2400" dirty="0">
                <a:solidFill>
                  <a:srgbClr val="FF7C80"/>
                </a:solidFill>
                <a:effectLst/>
              </a:endParaRPr>
            </a:p>
          </p:txBody>
        </p:sp>
        <p:sp>
          <p:nvSpPr>
            <p:cNvPr id="26" name="Google Shape;260;p3">
              <a:extLst>
                <a:ext uri="{FF2B5EF4-FFF2-40B4-BE49-F238E27FC236}">
                  <a16:creationId xmlns:a16="http://schemas.microsoft.com/office/drawing/2014/main" id="{8D60F391-DFBF-A78E-425D-62FB36782065}"/>
                </a:ext>
              </a:extLst>
            </p:cNvPr>
            <p:cNvSpPr txBox="1"/>
            <p:nvPr/>
          </p:nvSpPr>
          <p:spPr>
            <a:xfrm>
              <a:off x="1488055" y="4070080"/>
              <a:ext cx="1591582" cy="49976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b="1" dirty="0">
                  <a:solidFill>
                    <a:srgbClr val="993366"/>
                  </a:solidFill>
                  <a:latin typeface="Twentieth Century"/>
                  <a:ea typeface="Twentieth Century"/>
                  <a:cs typeface="Twentieth Century"/>
                  <a:sym typeface="Twentieth Century"/>
                </a:rPr>
                <a:t>L</a:t>
              </a:r>
              <a:r>
                <a:rPr lang="en-US" sz="1400" b="1" dirty="0">
                  <a:solidFill>
                    <a:srgbClr val="993366"/>
                  </a:solidFill>
                  <a:latin typeface="Twentieth Century"/>
                  <a:ea typeface="Twentieth Century"/>
                  <a:cs typeface="Twentieth Century"/>
                  <a:sym typeface="Twentieth Century"/>
                </a:rPr>
                <a:t>ess responsibilities on the owner, regular schedules for the cat  </a:t>
              </a:r>
            </a:p>
          </p:txBody>
        </p:sp>
      </p:grpSp>
      <p:grpSp>
        <p:nvGrpSpPr>
          <p:cNvPr id="27" name="Google Shape;261;p3">
            <a:extLst>
              <a:ext uri="{FF2B5EF4-FFF2-40B4-BE49-F238E27FC236}">
                <a16:creationId xmlns:a16="http://schemas.microsoft.com/office/drawing/2014/main" id="{0DF25512-344A-53BC-FF53-B52B79B3E498}"/>
              </a:ext>
            </a:extLst>
          </p:cNvPr>
          <p:cNvGrpSpPr/>
          <p:nvPr/>
        </p:nvGrpSpPr>
        <p:grpSpPr>
          <a:xfrm>
            <a:off x="6043117" y="3088544"/>
            <a:ext cx="1591582" cy="1513341"/>
            <a:chOff x="3977674" y="3837442"/>
            <a:chExt cx="1591582" cy="1513341"/>
          </a:xfrm>
        </p:grpSpPr>
        <p:sp>
          <p:nvSpPr>
            <p:cNvPr id="28" name="Google Shape;262;p3">
              <a:extLst>
                <a:ext uri="{FF2B5EF4-FFF2-40B4-BE49-F238E27FC236}">
                  <a16:creationId xmlns:a16="http://schemas.microsoft.com/office/drawing/2014/main" id="{1D201F9F-194E-6149-27D0-51F552436A2D}"/>
                </a:ext>
              </a:extLst>
            </p:cNvPr>
            <p:cNvSpPr txBox="1"/>
            <p:nvPr/>
          </p:nvSpPr>
          <p:spPr>
            <a:xfrm>
              <a:off x="3977674" y="3837442"/>
              <a:ext cx="1591582" cy="477013"/>
            </a:xfrm>
            <a:prstGeom prst="rect">
              <a:avLst/>
            </a:prstGeom>
            <a:noFill/>
            <a:ln>
              <a:noFill/>
            </a:ln>
          </p:spPr>
          <p:txBody>
            <a:bodyPr spcFirstLastPara="1" wrap="square" lIns="91425" tIns="45700" rIns="91425" bIns="45700" anchor="t" anchorCtr="0">
              <a:spAutoFit/>
            </a:bodyPr>
            <a:lstStyle/>
            <a:p>
              <a:pPr marR="0" algn="ctr" rtl="0">
                <a:spcBef>
                  <a:spcPts val="0"/>
                </a:spcBef>
                <a:spcAft>
                  <a:spcPts val="0"/>
                </a:spcAft>
              </a:pPr>
              <a:endParaRPr lang="en-US" sz="800" b="1" i="0" kern="1200" dirty="0">
                <a:solidFill>
                  <a:srgbClr val="993366"/>
                </a:solidFill>
                <a:effectLst/>
                <a:latin typeface="Mali" panose="020B0604020202020204" charset="-34"/>
                <a:ea typeface="Arial" panose="020B0604020202020204" pitchFamily="34" charset="0"/>
                <a:cs typeface="Mali" panose="020B0604020202020204" charset="-34"/>
              </a:endParaRPr>
            </a:p>
            <a:p>
              <a:pPr marR="0" algn="ctr" rtl="0">
                <a:spcBef>
                  <a:spcPts val="0"/>
                </a:spcBef>
                <a:spcAft>
                  <a:spcPts val="0"/>
                </a:spcAft>
              </a:pPr>
              <a:r>
                <a:rPr lang="en-US" sz="1700" b="1" i="0" kern="1200" dirty="0">
                  <a:solidFill>
                    <a:srgbClr val="993366"/>
                  </a:solidFill>
                  <a:effectLst/>
                  <a:latin typeface="Mali" panose="020B0604020202020204" charset="-34"/>
                  <a:ea typeface="Arial" panose="020B0604020202020204" pitchFamily="34" charset="0"/>
                  <a:cs typeface="Mali" panose="020B0604020202020204" charset="-34"/>
                </a:rPr>
                <a:t>Water Supply</a:t>
              </a:r>
              <a:endParaRPr lang="en-US" sz="1700" dirty="0">
                <a:effectLst/>
              </a:endParaRPr>
            </a:p>
          </p:txBody>
        </p:sp>
        <p:sp>
          <p:nvSpPr>
            <p:cNvPr id="29" name="Google Shape;263;p3">
              <a:extLst>
                <a:ext uri="{FF2B5EF4-FFF2-40B4-BE49-F238E27FC236}">
                  <a16:creationId xmlns:a16="http://schemas.microsoft.com/office/drawing/2014/main" id="{6CD7B6BB-C642-DF40-65CB-39C12E668245}"/>
                </a:ext>
              </a:extLst>
            </p:cNvPr>
            <p:cNvSpPr txBox="1"/>
            <p:nvPr/>
          </p:nvSpPr>
          <p:spPr>
            <a:xfrm>
              <a:off x="4030556" y="4196661"/>
              <a:ext cx="1538699" cy="115412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endParaRPr lang="en-US" sz="1300" b="1" dirty="0">
                <a:solidFill>
                  <a:srgbClr val="A6A6A6"/>
                </a:solidFill>
                <a:latin typeface="Twentieth Century"/>
                <a:ea typeface="Twentieth Century"/>
                <a:cs typeface="Twentieth Century"/>
                <a:sym typeface="Twentieth Century"/>
              </a:endParaRPr>
            </a:p>
            <a:p>
              <a:pPr marL="0" marR="0" lvl="0" indent="0" algn="ctr" rtl="0">
                <a:spcBef>
                  <a:spcPts val="0"/>
                </a:spcBef>
                <a:spcAft>
                  <a:spcPts val="0"/>
                </a:spcAft>
                <a:buNone/>
              </a:pPr>
              <a:r>
                <a:rPr lang="en-US" b="1" dirty="0">
                  <a:solidFill>
                    <a:srgbClr val="FF7C80"/>
                  </a:solidFill>
                  <a:latin typeface="Twentieth Century"/>
                  <a:ea typeface="Twentieth Century"/>
                  <a:cs typeface="Twentieth Century"/>
                  <a:sym typeface="Twentieth Century"/>
                </a:rPr>
                <a:t>Make sure the cat has clean and constant access to water</a:t>
              </a:r>
              <a:endParaRPr b="1" dirty="0">
                <a:solidFill>
                  <a:srgbClr val="FF7C80"/>
                </a:solidFill>
                <a:latin typeface="Twentieth Century"/>
                <a:ea typeface="Twentieth Century"/>
                <a:cs typeface="Twentieth Century"/>
                <a:sym typeface="Twentieth Century"/>
              </a:endParaRPr>
            </a:p>
          </p:txBody>
        </p:sp>
      </p:grpSp>
      <p:grpSp>
        <p:nvGrpSpPr>
          <p:cNvPr id="30" name="Google Shape;266;p3">
            <a:extLst>
              <a:ext uri="{FF2B5EF4-FFF2-40B4-BE49-F238E27FC236}">
                <a16:creationId xmlns:a16="http://schemas.microsoft.com/office/drawing/2014/main" id="{089C1FEE-47F3-4721-9B40-250F5F5EAA14}"/>
              </a:ext>
            </a:extLst>
          </p:cNvPr>
          <p:cNvGrpSpPr/>
          <p:nvPr/>
        </p:nvGrpSpPr>
        <p:grpSpPr>
          <a:xfrm>
            <a:off x="8545145" y="3216343"/>
            <a:ext cx="1605186" cy="1385543"/>
            <a:chOff x="8513820" y="3224306"/>
            <a:chExt cx="1605186" cy="1385543"/>
          </a:xfrm>
        </p:grpSpPr>
        <p:sp>
          <p:nvSpPr>
            <p:cNvPr id="31" name="Google Shape;267;p3">
              <a:extLst>
                <a:ext uri="{FF2B5EF4-FFF2-40B4-BE49-F238E27FC236}">
                  <a16:creationId xmlns:a16="http://schemas.microsoft.com/office/drawing/2014/main" id="{F6EAB42F-3496-1C78-F224-E5D1E4D54696}"/>
                </a:ext>
              </a:extLst>
            </p:cNvPr>
            <p:cNvSpPr txBox="1"/>
            <p:nvPr/>
          </p:nvSpPr>
          <p:spPr>
            <a:xfrm>
              <a:off x="8527424" y="3224306"/>
              <a:ext cx="1591582" cy="338514"/>
            </a:xfrm>
            <a:prstGeom prst="rect">
              <a:avLst/>
            </a:prstGeom>
            <a:noFill/>
            <a:ln>
              <a:noFill/>
            </a:ln>
          </p:spPr>
          <p:txBody>
            <a:bodyPr spcFirstLastPara="1" wrap="square" lIns="91425" tIns="45700" rIns="91425" bIns="45700" anchor="t" anchorCtr="0">
              <a:spAutoFit/>
            </a:bodyPr>
            <a:lstStyle/>
            <a:p>
              <a:pPr marR="0" algn="ctr" rtl="0">
                <a:spcBef>
                  <a:spcPts val="0"/>
                </a:spcBef>
                <a:spcAft>
                  <a:spcPts val="0"/>
                </a:spcAft>
              </a:pPr>
              <a:r>
                <a:rPr lang="en-US" sz="1600" b="1" i="0" kern="1200" dirty="0">
                  <a:solidFill>
                    <a:srgbClr val="FF7C80"/>
                  </a:solidFill>
                  <a:effectLst/>
                  <a:latin typeface="Mali" panose="020B0604020202020204" charset="-34"/>
                  <a:ea typeface="Arial" panose="020B0604020202020204" pitchFamily="34" charset="0"/>
                  <a:cs typeface="Mali" panose="020B0604020202020204" charset="-34"/>
                </a:rPr>
                <a:t>Litter Box</a:t>
              </a:r>
              <a:endParaRPr lang="en-US" sz="1600" dirty="0">
                <a:solidFill>
                  <a:srgbClr val="FF7C80"/>
                </a:solidFill>
                <a:effectLst/>
              </a:endParaRPr>
            </a:p>
          </p:txBody>
        </p:sp>
        <p:sp>
          <p:nvSpPr>
            <p:cNvPr id="32" name="Google Shape;268;p3">
              <a:extLst>
                <a:ext uri="{FF2B5EF4-FFF2-40B4-BE49-F238E27FC236}">
                  <a16:creationId xmlns:a16="http://schemas.microsoft.com/office/drawing/2014/main" id="{22DD5A25-E97C-37EC-0522-FB36615626E6}"/>
                </a:ext>
              </a:extLst>
            </p:cNvPr>
            <p:cNvSpPr txBox="1"/>
            <p:nvPr/>
          </p:nvSpPr>
          <p:spPr>
            <a:xfrm>
              <a:off x="8513820" y="3455727"/>
              <a:ext cx="1591582" cy="115412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endParaRPr lang="en-US" sz="1300" b="0" i="0" u="none" strike="noStrike" dirty="0">
                <a:solidFill>
                  <a:srgbClr val="34424B"/>
                </a:solidFill>
                <a:latin typeface="Twentieth Century"/>
                <a:ea typeface="Twentieth Century"/>
                <a:cs typeface="Twentieth Century"/>
                <a:sym typeface="Twentieth Century"/>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dirty="0">
                  <a:ln>
                    <a:noFill/>
                  </a:ln>
                  <a:solidFill>
                    <a:srgbClr val="993366"/>
                  </a:solidFill>
                  <a:effectLst/>
                  <a:uLnTx/>
                  <a:uFillTx/>
                  <a:latin typeface="Twentieth Century"/>
                  <a:ea typeface="Twentieth Century"/>
                  <a:cs typeface="Twentieth Century"/>
                  <a:sym typeface="Twentieth Century"/>
                </a:rPr>
                <a:t>Owners don't have to worry about cleaning the litter box as much</a:t>
              </a:r>
            </a:p>
          </p:txBody>
        </p:sp>
      </p:grpSp>
      <p:sp>
        <p:nvSpPr>
          <p:cNvPr id="33" name="Google Shape;271;p3">
            <a:extLst>
              <a:ext uri="{FF2B5EF4-FFF2-40B4-BE49-F238E27FC236}">
                <a16:creationId xmlns:a16="http://schemas.microsoft.com/office/drawing/2014/main" id="{648C601A-BD42-314A-997E-807A705C6A35}"/>
              </a:ext>
            </a:extLst>
          </p:cNvPr>
          <p:cNvSpPr txBox="1"/>
          <p:nvPr/>
        </p:nvSpPr>
        <p:spPr>
          <a:xfrm>
            <a:off x="1313112" y="66494"/>
            <a:ext cx="6082200" cy="83095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800" dirty="0">
                <a:solidFill>
                  <a:srgbClr val="FF7C80"/>
                </a:solidFill>
                <a:latin typeface="Simplified Arabic Fixed" panose="02070309020205020404" pitchFamily="49" charset="-78"/>
                <a:cs typeface="Simplified Arabic Fixed" panose="02070309020205020404" pitchFamily="49" charset="-78"/>
                <a:sym typeface="Twentieth Century"/>
              </a:rPr>
              <a:t>Motivation</a:t>
            </a:r>
            <a:endParaRPr sz="4800" dirty="0">
              <a:solidFill>
                <a:srgbClr val="FF7C80"/>
              </a:solidFill>
              <a:latin typeface="Simplified Arabic Fixed" panose="02070309020205020404" pitchFamily="49" charset="-78"/>
              <a:cs typeface="Simplified Arabic Fixed" panose="02070309020205020404" pitchFamily="49" charset="-78"/>
            </a:endParaRPr>
          </a:p>
        </p:txBody>
      </p:sp>
      <p:pic>
        <p:nvPicPr>
          <p:cNvPr id="34" name="Graphic 33">
            <a:extLst>
              <a:ext uri="{FF2B5EF4-FFF2-40B4-BE49-F238E27FC236}">
                <a16:creationId xmlns:a16="http://schemas.microsoft.com/office/drawing/2014/main" id="{816AB190-8980-8365-D20D-B46D3E0F1E8A}"/>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9095046" y="5106152"/>
            <a:ext cx="504825" cy="419100"/>
          </a:xfrm>
          <a:prstGeom prst="rect">
            <a:avLst/>
          </a:prstGeom>
        </p:spPr>
      </p:pic>
      <p:pic>
        <p:nvPicPr>
          <p:cNvPr id="35" name="Graphic 34">
            <a:extLst>
              <a:ext uri="{FF2B5EF4-FFF2-40B4-BE49-F238E27FC236}">
                <a16:creationId xmlns:a16="http://schemas.microsoft.com/office/drawing/2014/main" id="{45F5B755-1A6E-C588-B206-9E5B754C3595}"/>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4094037" y="5143470"/>
            <a:ext cx="504825" cy="419100"/>
          </a:xfrm>
          <a:prstGeom prst="rect">
            <a:avLst/>
          </a:prstGeom>
        </p:spPr>
      </p:pic>
      <p:pic>
        <p:nvPicPr>
          <p:cNvPr id="36" name="Graphic 35">
            <a:extLst>
              <a:ext uri="{FF2B5EF4-FFF2-40B4-BE49-F238E27FC236}">
                <a16:creationId xmlns:a16="http://schemas.microsoft.com/office/drawing/2014/main" id="{7BDE38F5-0F1F-A08A-CA68-186F46AA39CB}"/>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6634010" y="5106152"/>
            <a:ext cx="563446" cy="415924"/>
          </a:xfrm>
          <a:prstGeom prst="rect">
            <a:avLst/>
          </a:prstGeom>
        </p:spPr>
      </p:pic>
      <p:grpSp>
        <p:nvGrpSpPr>
          <p:cNvPr id="37" name="Google Shape;95;p1">
            <a:extLst>
              <a:ext uri="{FF2B5EF4-FFF2-40B4-BE49-F238E27FC236}">
                <a16:creationId xmlns:a16="http://schemas.microsoft.com/office/drawing/2014/main" id="{3E039D80-AE44-3A2D-846D-44494D2DD9D5}"/>
              </a:ext>
            </a:extLst>
          </p:cNvPr>
          <p:cNvGrpSpPr/>
          <p:nvPr/>
        </p:nvGrpSpPr>
        <p:grpSpPr>
          <a:xfrm>
            <a:off x="-840455" y="5134545"/>
            <a:ext cx="696687" cy="696687"/>
            <a:chOff x="-833177" y="3497879"/>
            <a:chExt cx="696687" cy="696687"/>
          </a:xfrm>
        </p:grpSpPr>
        <p:sp>
          <p:nvSpPr>
            <p:cNvPr id="38" name="Google Shape;96;p1">
              <a:extLst>
                <a:ext uri="{FF2B5EF4-FFF2-40B4-BE49-F238E27FC236}">
                  <a16:creationId xmlns:a16="http://schemas.microsoft.com/office/drawing/2014/main" id="{07877DB7-DA14-3B9B-FFFA-55789E18E7CC}"/>
                </a:ext>
              </a:extLst>
            </p:cNvPr>
            <p:cNvSpPr/>
            <p:nvPr/>
          </p:nvSpPr>
          <p:spPr>
            <a:xfrm>
              <a:off x="-833177" y="3497879"/>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9" name="Google Shape;97;p1">
              <a:extLst>
                <a:ext uri="{FF2B5EF4-FFF2-40B4-BE49-F238E27FC236}">
                  <a16:creationId xmlns:a16="http://schemas.microsoft.com/office/drawing/2014/main" id="{54BB637E-6F51-2B7C-C688-4D00FCF1DCEF}"/>
                </a:ext>
              </a:extLst>
            </p:cNvPr>
            <p:cNvPicPr preferRelativeResize="0"/>
            <p:nvPr/>
          </p:nvPicPr>
          <p:blipFill rotWithShape="1">
            <a:blip r:embed="rId28">
              <a:alphaModFix/>
            </a:blip>
            <a:srcRect/>
            <a:stretch/>
          </p:blipFill>
          <p:spPr>
            <a:xfrm>
              <a:off x="-719857" y="3592129"/>
              <a:ext cx="438627" cy="438627"/>
            </a:xfrm>
            <a:prstGeom prst="rect">
              <a:avLst/>
            </a:prstGeom>
            <a:noFill/>
            <a:ln>
              <a:noFill/>
            </a:ln>
          </p:spPr>
        </p:pic>
      </p:grpSp>
      <p:grpSp>
        <p:nvGrpSpPr>
          <p:cNvPr id="40" name="Google Shape;98;p1">
            <a:extLst>
              <a:ext uri="{FF2B5EF4-FFF2-40B4-BE49-F238E27FC236}">
                <a16:creationId xmlns:a16="http://schemas.microsoft.com/office/drawing/2014/main" id="{D003DE92-7C33-AFBA-6A11-19DA10725AA3}"/>
              </a:ext>
            </a:extLst>
          </p:cNvPr>
          <p:cNvGrpSpPr/>
          <p:nvPr/>
        </p:nvGrpSpPr>
        <p:grpSpPr>
          <a:xfrm>
            <a:off x="-783726" y="6008645"/>
            <a:ext cx="696687" cy="696687"/>
            <a:chOff x="-833177" y="5157745"/>
            <a:chExt cx="696687" cy="696687"/>
          </a:xfrm>
        </p:grpSpPr>
        <p:sp>
          <p:nvSpPr>
            <p:cNvPr id="41" name="Google Shape;99;p1">
              <a:extLst>
                <a:ext uri="{FF2B5EF4-FFF2-40B4-BE49-F238E27FC236}">
                  <a16:creationId xmlns:a16="http://schemas.microsoft.com/office/drawing/2014/main" id="{6E711AC9-7C1F-C3D2-9ACA-C2EF9E41D6E8}"/>
                </a:ext>
              </a:extLst>
            </p:cNvPr>
            <p:cNvSpPr/>
            <p:nvPr/>
          </p:nvSpPr>
          <p:spPr>
            <a:xfrm>
              <a:off x="-833177" y="5157745"/>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2" name="Google Shape;100;p1">
              <a:extLst>
                <a:ext uri="{FF2B5EF4-FFF2-40B4-BE49-F238E27FC236}">
                  <a16:creationId xmlns:a16="http://schemas.microsoft.com/office/drawing/2014/main" id="{9F576FDE-5A6A-9997-E256-439308D610B3}"/>
                </a:ext>
              </a:extLst>
            </p:cNvPr>
            <p:cNvPicPr preferRelativeResize="0"/>
            <p:nvPr/>
          </p:nvPicPr>
          <p:blipFill rotWithShape="1">
            <a:blip r:embed="rId29">
              <a:alphaModFix/>
            </a:blip>
            <a:srcRect/>
            <a:stretch/>
          </p:blipFill>
          <p:spPr>
            <a:xfrm>
              <a:off x="-719857" y="5251443"/>
              <a:ext cx="479259" cy="479259"/>
            </a:xfrm>
            <a:prstGeom prst="rect">
              <a:avLst/>
            </a:prstGeom>
            <a:noFill/>
            <a:ln>
              <a:noFill/>
            </a:ln>
          </p:spPr>
        </p:pic>
      </p:grpSp>
      <p:pic>
        <p:nvPicPr>
          <p:cNvPr id="43" name="Google Shape;116;p1">
            <a:hlinkClick r:id="rId30" action="ppaction://hlinksldjump"/>
            <a:extLst>
              <a:ext uri="{FF2B5EF4-FFF2-40B4-BE49-F238E27FC236}">
                <a16:creationId xmlns:a16="http://schemas.microsoft.com/office/drawing/2014/main" id="{F092F712-9668-934E-D966-0227D6DE0263}"/>
              </a:ext>
            </a:extLst>
          </p:cNvPr>
          <p:cNvPicPr preferRelativeResize="0"/>
          <p:nvPr/>
        </p:nvPicPr>
        <p:blipFill rotWithShape="1">
          <a:blip r:embed="rId31">
            <a:alphaModFix/>
          </a:blip>
          <a:srcRect/>
          <a:stretch/>
        </p:blipFill>
        <p:spPr>
          <a:xfrm>
            <a:off x="413197" y="5263576"/>
            <a:ext cx="438627" cy="438627"/>
          </a:xfrm>
          <a:prstGeom prst="rect">
            <a:avLst/>
          </a:prstGeom>
          <a:noFill/>
          <a:ln>
            <a:noFill/>
          </a:ln>
        </p:spPr>
      </p:pic>
      <p:pic>
        <p:nvPicPr>
          <p:cNvPr id="44" name="Google Shape;117;p1">
            <a:hlinkClick r:id="rId32" action="ppaction://hlinksldjump"/>
            <a:extLst>
              <a:ext uri="{FF2B5EF4-FFF2-40B4-BE49-F238E27FC236}">
                <a16:creationId xmlns:a16="http://schemas.microsoft.com/office/drawing/2014/main" id="{45EE3978-4994-C4B0-C920-785B9D119612}"/>
              </a:ext>
            </a:extLst>
          </p:cNvPr>
          <p:cNvPicPr preferRelativeResize="0"/>
          <p:nvPr/>
        </p:nvPicPr>
        <p:blipFill rotWithShape="1">
          <a:blip r:embed="rId33">
            <a:alphaModFix/>
          </a:blip>
          <a:srcRect/>
          <a:stretch/>
        </p:blipFill>
        <p:spPr>
          <a:xfrm>
            <a:off x="381345" y="6102343"/>
            <a:ext cx="479259" cy="479259"/>
          </a:xfrm>
          <a:prstGeom prst="rect">
            <a:avLst/>
          </a:prstGeom>
          <a:noFill/>
          <a:ln>
            <a:noFill/>
          </a:ln>
        </p:spPr>
      </p:pic>
      <p:sp>
        <p:nvSpPr>
          <p:cNvPr id="45" name="Google Shape;653;p8">
            <a:extLst>
              <a:ext uri="{FF2B5EF4-FFF2-40B4-BE49-F238E27FC236}">
                <a16:creationId xmlns:a16="http://schemas.microsoft.com/office/drawing/2014/main" id="{64802ED6-961D-7CC7-0B09-E08A41A2B32E}"/>
              </a:ext>
            </a:extLst>
          </p:cNvPr>
          <p:cNvSpPr/>
          <p:nvPr/>
        </p:nvSpPr>
        <p:spPr>
          <a:xfrm rot="8201235">
            <a:off x="460906" y="4593244"/>
            <a:ext cx="339510" cy="444771"/>
          </a:xfrm>
          <a:custGeom>
            <a:avLst/>
            <a:gdLst/>
            <a:ahLst/>
            <a:cxnLst/>
            <a:rect l="l" t="t" r="r" b="b"/>
            <a:pathLst>
              <a:path w="4285801" h="4725490" extrusionOk="0">
                <a:moveTo>
                  <a:pt x="1428251" y="4622752"/>
                </a:moveTo>
                <a:cubicBezTo>
                  <a:pt x="1313180" y="4505074"/>
                  <a:pt x="1240588" y="4345285"/>
                  <a:pt x="1235771" y="4167715"/>
                </a:cubicBezTo>
                <a:cubicBezTo>
                  <a:pt x="1227835" y="3875156"/>
                  <a:pt x="1406218" y="3620819"/>
                  <a:pt x="1664050" y="3520754"/>
                </a:cubicBezTo>
                <a:lnTo>
                  <a:pt x="1635892" y="2482688"/>
                </a:lnTo>
                <a:lnTo>
                  <a:pt x="1044642" y="2469039"/>
                </a:lnTo>
                <a:lnTo>
                  <a:pt x="1044642" y="2667331"/>
                </a:lnTo>
                <a:cubicBezTo>
                  <a:pt x="1044642" y="2727000"/>
                  <a:pt x="996271" y="2775371"/>
                  <a:pt x="936601" y="2775372"/>
                </a:cubicBezTo>
                <a:lnTo>
                  <a:pt x="657382" y="2775371"/>
                </a:lnTo>
                <a:cubicBezTo>
                  <a:pt x="637755" y="2823613"/>
                  <a:pt x="630101" y="2874237"/>
                  <a:pt x="622448" y="2945800"/>
                </a:cubicBezTo>
                <a:lnTo>
                  <a:pt x="252030" y="2945800"/>
                </a:lnTo>
                <a:cubicBezTo>
                  <a:pt x="256275" y="2883407"/>
                  <a:pt x="252593" y="2828938"/>
                  <a:pt x="235967" y="2775370"/>
                </a:cubicBezTo>
                <a:lnTo>
                  <a:pt x="7267" y="2775370"/>
                </a:lnTo>
                <a:cubicBezTo>
                  <a:pt x="1003" y="2679903"/>
                  <a:pt x="-1109" y="2594661"/>
                  <a:pt x="535" y="2514852"/>
                </a:cubicBezTo>
                <a:cubicBezTo>
                  <a:pt x="5466" y="2275424"/>
                  <a:pt x="44187" y="2084887"/>
                  <a:pt x="105917" y="1813823"/>
                </a:cubicBezTo>
                <a:cubicBezTo>
                  <a:pt x="258635" y="1288584"/>
                  <a:pt x="488046" y="911620"/>
                  <a:pt x="870837" y="570445"/>
                </a:cubicBezTo>
                <a:cubicBezTo>
                  <a:pt x="674179" y="1284154"/>
                  <a:pt x="622718" y="1497188"/>
                  <a:pt x="741752" y="1669956"/>
                </a:cubicBezTo>
                <a:cubicBezTo>
                  <a:pt x="882751" y="1699943"/>
                  <a:pt x="788174" y="1674807"/>
                  <a:pt x="936601" y="1710419"/>
                </a:cubicBezTo>
                <a:cubicBezTo>
                  <a:pt x="1001384" y="1730870"/>
                  <a:pt x="1044642" y="1758791"/>
                  <a:pt x="1044642" y="1818460"/>
                </a:cubicBezTo>
                <a:lnTo>
                  <a:pt x="1044642" y="1970448"/>
                </a:lnTo>
                <a:lnTo>
                  <a:pt x="1621635" y="1957128"/>
                </a:lnTo>
                <a:lnTo>
                  <a:pt x="1601569" y="1217379"/>
                </a:lnTo>
                <a:cubicBezTo>
                  <a:pt x="1338692" y="1131438"/>
                  <a:pt x="1146783" y="887145"/>
                  <a:pt x="1138847" y="594588"/>
                </a:cubicBezTo>
                <a:cubicBezTo>
                  <a:pt x="1132425" y="357828"/>
                  <a:pt x="1248029" y="146099"/>
                  <a:pt x="1428910" y="20243"/>
                </a:cubicBezTo>
                <a:lnTo>
                  <a:pt x="1447318" y="698863"/>
                </a:lnTo>
                <a:lnTo>
                  <a:pt x="2193594" y="678620"/>
                </a:lnTo>
                <a:lnTo>
                  <a:pt x="2175185" y="0"/>
                </a:lnTo>
                <a:cubicBezTo>
                  <a:pt x="2362624" y="115865"/>
                  <a:pt x="2489536" y="321015"/>
                  <a:pt x="2495958" y="557775"/>
                </a:cubicBezTo>
                <a:cubicBezTo>
                  <a:pt x="2503894" y="850332"/>
                  <a:pt x="2325511" y="1104670"/>
                  <a:pt x="2067679" y="1204735"/>
                </a:cubicBezTo>
                <a:lnTo>
                  <a:pt x="2087796" y="1946367"/>
                </a:lnTo>
                <a:lnTo>
                  <a:pt x="4285801" y="1895627"/>
                </a:lnTo>
                <a:lnTo>
                  <a:pt x="4285801" y="2543859"/>
                </a:lnTo>
                <a:lnTo>
                  <a:pt x="2102637" y="2493462"/>
                </a:lnTo>
                <a:lnTo>
                  <a:pt x="2130160" y="3508110"/>
                </a:lnTo>
                <a:cubicBezTo>
                  <a:pt x="2393037" y="3594051"/>
                  <a:pt x="2584946" y="3838344"/>
                  <a:pt x="2592882" y="4130902"/>
                </a:cubicBezTo>
                <a:cubicBezTo>
                  <a:pt x="2599304" y="4367662"/>
                  <a:pt x="2483700" y="4579391"/>
                  <a:pt x="2302820" y="4705247"/>
                </a:cubicBezTo>
                <a:lnTo>
                  <a:pt x="2284411" y="4026626"/>
                </a:lnTo>
                <a:lnTo>
                  <a:pt x="1538135" y="4046869"/>
                </a:lnTo>
                <a:lnTo>
                  <a:pt x="1556544" y="4725490"/>
                </a:lnTo>
                <a:cubicBezTo>
                  <a:pt x="1509684" y="4696524"/>
                  <a:pt x="1466607" y="4661977"/>
                  <a:pt x="1428251" y="4622752"/>
                </a:cubicBezTo>
                <a:close/>
                <a:moveTo>
                  <a:pt x="44807" y="3562389"/>
                </a:moveTo>
                <a:cubicBezTo>
                  <a:pt x="25255" y="3542837"/>
                  <a:pt x="13162" y="3515827"/>
                  <a:pt x="13162" y="3485992"/>
                </a:cubicBezTo>
                <a:lnTo>
                  <a:pt x="13162" y="3053842"/>
                </a:lnTo>
                <a:cubicBezTo>
                  <a:pt x="13162" y="2994173"/>
                  <a:pt x="61534" y="2945801"/>
                  <a:pt x="121203" y="2945801"/>
                </a:cubicBezTo>
                <a:lnTo>
                  <a:pt x="757287" y="2945801"/>
                </a:lnTo>
                <a:cubicBezTo>
                  <a:pt x="816956" y="2945801"/>
                  <a:pt x="865328" y="2994173"/>
                  <a:pt x="865328" y="3053842"/>
                </a:cubicBezTo>
                <a:lnTo>
                  <a:pt x="865328" y="3485992"/>
                </a:lnTo>
                <a:cubicBezTo>
                  <a:pt x="865328" y="3545662"/>
                  <a:pt x="816956" y="3594033"/>
                  <a:pt x="757287" y="3594033"/>
                </a:cubicBezTo>
                <a:lnTo>
                  <a:pt x="121203" y="3594033"/>
                </a:lnTo>
                <a:cubicBezTo>
                  <a:pt x="91368" y="3594033"/>
                  <a:pt x="64358" y="3581940"/>
                  <a:pt x="44807" y="3562389"/>
                </a:cubicBezTo>
                <a:close/>
              </a:path>
            </a:pathLst>
          </a:custGeom>
          <a:solidFill>
            <a:schemeClr val="tx2">
              <a:lumMod val="5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a:solidFill>
                <a:schemeClr val="lt1"/>
              </a:solidFill>
              <a:latin typeface="Calibri"/>
              <a:ea typeface="Calibri"/>
              <a:cs typeface="Calibri"/>
              <a:sym typeface="Calibri"/>
            </a:endParaRPr>
          </a:p>
        </p:txBody>
      </p:sp>
      <p:sp>
        <p:nvSpPr>
          <p:cNvPr id="46" name="Oval 45">
            <a:extLst>
              <a:ext uri="{FF2B5EF4-FFF2-40B4-BE49-F238E27FC236}">
                <a16:creationId xmlns:a16="http://schemas.microsoft.com/office/drawing/2014/main" id="{FE87D87E-AD1F-545A-6C64-AD3D622729DD}"/>
              </a:ext>
            </a:extLst>
          </p:cNvPr>
          <p:cNvSpPr/>
          <p:nvPr/>
        </p:nvSpPr>
        <p:spPr>
          <a:xfrm>
            <a:off x="-817032" y="4364571"/>
            <a:ext cx="694944" cy="694944"/>
          </a:xfrm>
          <a:prstGeom prst="ellipse">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47" name="Google Shape;653;p8">
            <a:extLst>
              <a:ext uri="{FF2B5EF4-FFF2-40B4-BE49-F238E27FC236}">
                <a16:creationId xmlns:a16="http://schemas.microsoft.com/office/drawing/2014/main" id="{2C185160-A03B-7B5F-5C7D-77F1B75BFAC0}"/>
              </a:ext>
            </a:extLst>
          </p:cNvPr>
          <p:cNvSpPr/>
          <p:nvPr/>
        </p:nvSpPr>
        <p:spPr>
          <a:xfrm rot="8201235">
            <a:off x="-661867" y="4512962"/>
            <a:ext cx="339510" cy="444771"/>
          </a:xfrm>
          <a:custGeom>
            <a:avLst/>
            <a:gdLst/>
            <a:ahLst/>
            <a:cxnLst/>
            <a:rect l="l" t="t" r="r" b="b"/>
            <a:pathLst>
              <a:path w="4285801" h="4725490" extrusionOk="0">
                <a:moveTo>
                  <a:pt x="1428251" y="4622752"/>
                </a:moveTo>
                <a:cubicBezTo>
                  <a:pt x="1313180" y="4505074"/>
                  <a:pt x="1240588" y="4345285"/>
                  <a:pt x="1235771" y="4167715"/>
                </a:cubicBezTo>
                <a:cubicBezTo>
                  <a:pt x="1227835" y="3875156"/>
                  <a:pt x="1406218" y="3620819"/>
                  <a:pt x="1664050" y="3520754"/>
                </a:cubicBezTo>
                <a:lnTo>
                  <a:pt x="1635892" y="2482688"/>
                </a:lnTo>
                <a:lnTo>
                  <a:pt x="1044642" y="2469039"/>
                </a:lnTo>
                <a:lnTo>
                  <a:pt x="1044642" y="2667331"/>
                </a:lnTo>
                <a:cubicBezTo>
                  <a:pt x="1044642" y="2727000"/>
                  <a:pt x="996271" y="2775371"/>
                  <a:pt x="936601" y="2775372"/>
                </a:cubicBezTo>
                <a:lnTo>
                  <a:pt x="657382" y="2775371"/>
                </a:lnTo>
                <a:cubicBezTo>
                  <a:pt x="637755" y="2823613"/>
                  <a:pt x="630101" y="2874237"/>
                  <a:pt x="622448" y="2945800"/>
                </a:cubicBezTo>
                <a:lnTo>
                  <a:pt x="252030" y="2945800"/>
                </a:lnTo>
                <a:cubicBezTo>
                  <a:pt x="256275" y="2883407"/>
                  <a:pt x="252593" y="2828938"/>
                  <a:pt x="235967" y="2775370"/>
                </a:cubicBezTo>
                <a:lnTo>
                  <a:pt x="7267" y="2775370"/>
                </a:lnTo>
                <a:cubicBezTo>
                  <a:pt x="1003" y="2679903"/>
                  <a:pt x="-1109" y="2594661"/>
                  <a:pt x="535" y="2514852"/>
                </a:cubicBezTo>
                <a:cubicBezTo>
                  <a:pt x="5466" y="2275424"/>
                  <a:pt x="44187" y="2084887"/>
                  <a:pt x="105917" y="1813823"/>
                </a:cubicBezTo>
                <a:cubicBezTo>
                  <a:pt x="258635" y="1288584"/>
                  <a:pt x="488046" y="911620"/>
                  <a:pt x="870837" y="570445"/>
                </a:cubicBezTo>
                <a:cubicBezTo>
                  <a:pt x="674179" y="1284154"/>
                  <a:pt x="622718" y="1497188"/>
                  <a:pt x="741752" y="1669956"/>
                </a:cubicBezTo>
                <a:cubicBezTo>
                  <a:pt x="882751" y="1699943"/>
                  <a:pt x="788174" y="1674807"/>
                  <a:pt x="936601" y="1710419"/>
                </a:cubicBezTo>
                <a:cubicBezTo>
                  <a:pt x="1001384" y="1730870"/>
                  <a:pt x="1044642" y="1758791"/>
                  <a:pt x="1044642" y="1818460"/>
                </a:cubicBezTo>
                <a:lnTo>
                  <a:pt x="1044642" y="1970448"/>
                </a:lnTo>
                <a:lnTo>
                  <a:pt x="1621635" y="1957128"/>
                </a:lnTo>
                <a:lnTo>
                  <a:pt x="1601569" y="1217379"/>
                </a:lnTo>
                <a:cubicBezTo>
                  <a:pt x="1338692" y="1131438"/>
                  <a:pt x="1146783" y="887145"/>
                  <a:pt x="1138847" y="594588"/>
                </a:cubicBezTo>
                <a:cubicBezTo>
                  <a:pt x="1132425" y="357828"/>
                  <a:pt x="1248029" y="146099"/>
                  <a:pt x="1428910" y="20243"/>
                </a:cubicBezTo>
                <a:lnTo>
                  <a:pt x="1447318" y="698863"/>
                </a:lnTo>
                <a:lnTo>
                  <a:pt x="2193594" y="678620"/>
                </a:lnTo>
                <a:lnTo>
                  <a:pt x="2175185" y="0"/>
                </a:lnTo>
                <a:cubicBezTo>
                  <a:pt x="2362624" y="115865"/>
                  <a:pt x="2489536" y="321015"/>
                  <a:pt x="2495958" y="557775"/>
                </a:cubicBezTo>
                <a:cubicBezTo>
                  <a:pt x="2503894" y="850332"/>
                  <a:pt x="2325511" y="1104670"/>
                  <a:pt x="2067679" y="1204735"/>
                </a:cubicBezTo>
                <a:lnTo>
                  <a:pt x="2087796" y="1946367"/>
                </a:lnTo>
                <a:lnTo>
                  <a:pt x="4285801" y="1895627"/>
                </a:lnTo>
                <a:lnTo>
                  <a:pt x="4285801" y="2543859"/>
                </a:lnTo>
                <a:lnTo>
                  <a:pt x="2102637" y="2493462"/>
                </a:lnTo>
                <a:lnTo>
                  <a:pt x="2130160" y="3508110"/>
                </a:lnTo>
                <a:cubicBezTo>
                  <a:pt x="2393037" y="3594051"/>
                  <a:pt x="2584946" y="3838344"/>
                  <a:pt x="2592882" y="4130902"/>
                </a:cubicBezTo>
                <a:cubicBezTo>
                  <a:pt x="2599304" y="4367662"/>
                  <a:pt x="2483700" y="4579391"/>
                  <a:pt x="2302820" y="4705247"/>
                </a:cubicBezTo>
                <a:lnTo>
                  <a:pt x="2284411" y="4026626"/>
                </a:lnTo>
                <a:lnTo>
                  <a:pt x="1538135" y="4046869"/>
                </a:lnTo>
                <a:lnTo>
                  <a:pt x="1556544" y="4725490"/>
                </a:lnTo>
                <a:cubicBezTo>
                  <a:pt x="1509684" y="4696524"/>
                  <a:pt x="1466607" y="4661977"/>
                  <a:pt x="1428251" y="4622752"/>
                </a:cubicBezTo>
                <a:close/>
                <a:moveTo>
                  <a:pt x="44807" y="3562389"/>
                </a:moveTo>
                <a:cubicBezTo>
                  <a:pt x="25255" y="3542837"/>
                  <a:pt x="13162" y="3515827"/>
                  <a:pt x="13162" y="3485992"/>
                </a:cubicBezTo>
                <a:lnTo>
                  <a:pt x="13162" y="3053842"/>
                </a:lnTo>
                <a:cubicBezTo>
                  <a:pt x="13162" y="2994173"/>
                  <a:pt x="61534" y="2945801"/>
                  <a:pt x="121203" y="2945801"/>
                </a:cubicBezTo>
                <a:lnTo>
                  <a:pt x="757287" y="2945801"/>
                </a:lnTo>
                <a:cubicBezTo>
                  <a:pt x="816956" y="2945801"/>
                  <a:pt x="865328" y="2994173"/>
                  <a:pt x="865328" y="3053842"/>
                </a:cubicBezTo>
                <a:lnTo>
                  <a:pt x="865328" y="3485992"/>
                </a:lnTo>
                <a:cubicBezTo>
                  <a:pt x="865328" y="3545662"/>
                  <a:pt x="816956" y="3594033"/>
                  <a:pt x="757287" y="3594033"/>
                </a:cubicBezTo>
                <a:lnTo>
                  <a:pt x="121203" y="3594033"/>
                </a:lnTo>
                <a:cubicBezTo>
                  <a:pt x="91368" y="3594033"/>
                  <a:pt x="64358" y="3581940"/>
                  <a:pt x="44807" y="3562389"/>
                </a:cubicBezTo>
                <a:close/>
              </a:path>
            </a:pathLst>
          </a:custGeom>
          <a:solidFill>
            <a:schemeClr val="tx2">
              <a:lumMod val="1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0-#ppt_w/2"/>
                                          </p:val>
                                        </p:tav>
                                        <p:tav tm="100000">
                                          <p:val>
                                            <p:strVal val="#ppt_x"/>
                                          </p:val>
                                        </p:tav>
                                      </p:tavLst>
                                    </p:anim>
                                    <p:anim calcmode="lin" valueType="num">
                                      <p:cBhvr additive="base">
                                        <p:cTn id="12" dur="500" fill="hold"/>
                                        <p:tgtEl>
                                          <p:spTgt spid="21"/>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fill="hold"/>
                                        <p:tgtEl>
                                          <p:spTgt spid="24"/>
                                        </p:tgtEl>
                                        <p:attrNameLst>
                                          <p:attrName>ppt_x</p:attrName>
                                        </p:attrNameLst>
                                      </p:cBhvr>
                                      <p:tavLst>
                                        <p:tav tm="0">
                                          <p:val>
                                            <p:strVal val="0-#ppt_w/2"/>
                                          </p:val>
                                        </p:tav>
                                        <p:tav tm="100000">
                                          <p:val>
                                            <p:strVal val="#ppt_x"/>
                                          </p:val>
                                        </p:tav>
                                      </p:tavLst>
                                    </p:anim>
                                    <p:anim calcmode="lin" valueType="num">
                                      <p:cBhvr additive="base">
                                        <p:cTn id="16" dur="5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0-#ppt_w/2"/>
                                          </p:val>
                                        </p:tav>
                                        <p:tav tm="100000">
                                          <p:val>
                                            <p:strVal val="#ppt_x"/>
                                          </p:val>
                                        </p:tav>
                                      </p:tavLst>
                                    </p:anim>
                                    <p:anim calcmode="lin" valueType="num">
                                      <p:cBhvr additive="base">
                                        <p:cTn id="20"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ppt_x"/>
                                          </p:val>
                                        </p:tav>
                                        <p:tav tm="100000">
                                          <p:val>
                                            <p:strVal val="#ppt_x"/>
                                          </p:val>
                                        </p:tav>
                                      </p:tavLst>
                                    </p:anim>
                                    <p:anim calcmode="lin" valueType="num">
                                      <p:cBhvr additive="base">
                                        <p:cTn id="26" dur="500" fill="hold"/>
                                        <p:tgtEl>
                                          <p:spTgt spid="18"/>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500" fill="hold"/>
                                        <p:tgtEl>
                                          <p:spTgt spid="22"/>
                                        </p:tgtEl>
                                        <p:attrNameLst>
                                          <p:attrName>ppt_x</p:attrName>
                                        </p:attrNameLst>
                                      </p:cBhvr>
                                      <p:tavLst>
                                        <p:tav tm="0">
                                          <p:val>
                                            <p:strVal val="#ppt_x"/>
                                          </p:val>
                                        </p:tav>
                                        <p:tav tm="100000">
                                          <p:val>
                                            <p:strVal val="#ppt_x"/>
                                          </p:val>
                                        </p:tav>
                                      </p:tavLst>
                                    </p:anim>
                                    <p:anim calcmode="lin" valueType="num">
                                      <p:cBhvr additive="base">
                                        <p:cTn id="30" dur="500" fill="hold"/>
                                        <p:tgtEl>
                                          <p:spTgt spid="22"/>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27"/>
                                        </p:tgtEl>
                                        <p:attrNameLst>
                                          <p:attrName>style.visibility</p:attrName>
                                        </p:attrNameLst>
                                      </p:cBhvr>
                                      <p:to>
                                        <p:strVal val="visible"/>
                                      </p:to>
                                    </p:set>
                                    <p:anim calcmode="lin" valueType="num">
                                      <p:cBhvr additive="base">
                                        <p:cTn id="33" dur="500" fill="hold"/>
                                        <p:tgtEl>
                                          <p:spTgt spid="27"/>
                                        </p:tgtEl>
                                        <p:attrNameLst>
                                          <p:attrName>ppt_x</p:attrName>
                                        </p:attrNameLst>
                                      </p:cBhvr>
                                      <p:tavLst>
                                        <p:tav tm="0">
                                          <p:val>
                                            <p:strVal val="#ppt_x"/>
                                          </p:val>
                                        </p:tav>
                                        <p:tav tm="100000">
                                          <p:val>
                                            <p:strVal val="#ppt_x"/>
                                          </p:val>
                                        </p:tav>
                                      </p:tavLst>
                                    </p:anim>
                                    <p:anim calcmode="lin" valueType="num">
                                      <p:cBhvr additive="base">
                                        <p:cTn id="34" dur="500" fill="hold"/>
                                        <p:tgtEl>
                                          <p:spTgt spid="27"/>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additive="base">
                                        <p:cTn id="37" dur="500" fill="hold"/>
                                        <p:tgtEl>
                                          <p:spTgt spid="36"/>
                                        </p:tgtEl>
                                        <p:attrNameLst>
                                          <p:attrName>ppt_x</p:attrName>
                                        </p:attrNameLst>
                                      </p:cBhvr>
                                      <p:tavLst>
                                        <p:tav tm="0">
                                          <p:val>
                                            <p:strVal val="#ppt_x"/>
                                          </p:val>
                                        </p:tav>
                                        <p:tav tm="100000">
                                          <p:val>
                                            <p:strVal val="#ppt_x"/>
                                          </p:val>
                                        </p:tav>
                                      </p:tavLst>
                                    </p:anim>
                                    <p:anim calcmode="lin" valueType="num">
                                      <p:cBhvr additive="base">
                                        <p:cTn id="38"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fill="hold"/>
                                        <p:tgtEl>
                                          <p:spTgt spid="19"/>
                                        </p:tgtEl>
                                        <p:attrNameLst>
                                          <p:attrName>ppt_x</p:attrName>
                                        </p:attrNameLst>
                                      </p:cBhvr>
                                      <p:tavLst>
                                        <p:tav tm="0">
                                          <p:val>
                                            <p:strVal val="1+#ppt_w/2"/>
                                          </p:val>
                                        </p:tav>
                                        <p:tav tm="100000">
                                          <p:val>
                                            <p:strVal val="#ppt_x"/>
                                          </p:val>
                                        </p:tav>
                                      </p:tavLst>
                                    </p:anim>
                                    <p:anim calcmode="lin" valueType="num">
                                      <p:cBhvr additive="base">
                                        <p:cTn id="44" dur="500" fill="hold"/>
                                        <p:tgtEl>
                                          <p:spTgt spid="19"/>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additive="base">
                                        <p:cTn id="47" dur="500" fill="hold"/>
                                        <p:tgtEl>
                                          <p:spTgt spid="23"/>
                                        </p:tgtEl>
                                        <p:attrNameLst>
                                          <p:attrName>ppt_x</p:attrName>
                                        </p:attrNameLst>
                                      </p:cBhvr>
                                      <p:tavLst>
                                        <p:tav tm="0">
                                          <p:val>
                                            <p:strVal val="1+#ppt_w/2"/>
                                          </p:val>
                                        </p:tav>
                                        <p:tav tm="100000">
                                          <p:val>
                                            <p:strVal val="#ppt_x"/>
                                          </p:val>
                                        </p:tav>
                                      </p:tavLst>
                                    </p:anim>
                                    <p:anim calcmode="lin" valueType="num">
                                      <p:cBhvr additive="base">
                                        <p:cTn id="48" dur="500" fill="hold"/>
                                        <p:tgtEl>
                                          <p:spTgt spid="23"/>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additive="base">
                                        <p:cTn id="51" dur="500" fill="hold"/>
                                        <p:tgtEl>
                                          <p:spTgt spid="30"/>
                                        </p:tgtEl>
                                        <p:attrNameLst>
                                          <p:attrName>ppt_x</p:attrName>
                                        </p:attrNameLst>
                                      </p:cBhvr>
                                      <p:tavLst>
                                        <p:tav tm="0">
                                          <p:val>
                                            <p:strVal val="1+#ppt_w/2"/>
                                          </p:val>
                                        </p:tav>
                                        <p:tav tm="100000">
                                          <p:val>
                                            <p:strVal val="#ppt_x"/>
                                          </p:val>
                                        </p:tav>
                                      </p:tavLst>
                                    </p:anim>
                                    <p:anim calcmode="lin" valueType="num">
                                      <p:cBhvr additive="base">
                                        <p:cTn id="52" dur="500" fill="hold"/>
                                        <p:tgtEl>
                                          <p:spTgt spid="30"/>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additive="base">
                                        <p:cTn id="55" dur="500" fill="hold"/>
                                        <p:tgtEl>
                                          <p:spTgt spid="34"/>
                                        </p:tgtEl>
                                        <p:attrNameLst>
                                          <p:attrName>ppt_x</p:attrName>
                                        </p:attrNameLst>
                                      </p:cBhvr>
                                      <p:tavLst>
                                        <p:tav tm="0">
                                          <p:val>
                                            <p:strVal val="1+#ppt_w/2"/>
                                          </p:val>
                                        </p:tav>
                                        <p:tav tm="100000">
                                          <p:val>
                                            <p:strVal val="#ppt_x"/>
                                          </p:val>
                                        </p:tav>
                                      </p:tavLst>
                                    </p:anim>
                                    <p:anim calcmode="lin" valueType="num">
                                      <p:cBhvr additive="base">
                                        <p:cTn id="56"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Shape 352"/>
        <p:cNvGrpSpPr/>
        <p:nvPr/>
      </p:nvGrpSpPr>
      <p:grpSpPr>
        <a:xfrm>
          <a:off x="0" y="0"/>
          <a:ext cx="0" cy="0"/>
          <a:chOff x="0" y="0"/>
          <a:chExt cx="0" cy="0"/>
        </a:xfrm>
      </p:grpSpPr>
      <p:grpSp>
        <p:nvGrpSpPr>
          <p:cNvPr id="353" name="Google Shape;353;p5"/>
          <p:cNvGrpSpPr/>
          <p:nvPr/>
        </p:nvGrpSpPr>
        <p:grpSpPr>
          <a:xfrm>
            <a:off x="-799438" y="1839329"/>
            <a:ext cx="696687" cy="696687"/>
            <a:chOff x="-833177" y="1008080"/>
            <a:chExt cx="696687" cy="696687"/>
          </a:xfrm>
        </p:grpSpPr>
        <p:sp>
          <p:nvSpPr>
            <p:cNvPr id="354" name="Google Shape;354;p5"/>
            <p:cNvSpPr/>
            <p:nvPr/>
          </p:nvSpPr>
          <p:spPr>
            <a:xfrm>
              <a:off x="-833177" y="1008080"/>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55" name="Google Shape;355;p5"/>
            <p:cNvPicPr preferRelativeResize="0"/>
            <p:nvPr/>
          </p:nvPicPr>
          <p:blipFill rotWithShape="1">
            <a:blip r:embed="rId3">
              <a:alphaModFix/>
            </a:blip>
            <a:srcRect/>
            <a:stretch/>
          </p:blipFill>
          <p:spPr>
            <a:xfrm flipH="1">
              <a:off x="-755167" y="1064268"/>
              <a:ext cx="524640" cy="524640"/>
            </a:xfrm>
            <a:prstGeom prst="rect">
              <a:avLst/>
            </a:prstGeom>
            <a:noFill/>
            <a:ln>
              <a:noFill/>
            </a:ln>
          </p:spPr>
        </p:pic>
      </p:grpSp>
      <p:grpSp>
        <p:nvGrpSpPr>
          <p:cNvPr id="365" name="Google Shape;365;p5"/>
          <p:cNvGrpSpPr/>
          <p:nvPr/>
        </p:nvGrpSpPr>
        <p:grpSpPr>
          <a:xfrm>
            <a:off x="-778724" y="2732455"/>
            <a:ext cx="696687" cy="696687"/>
            <a:chOff x="-833177" y="1838013"/>
            <a:chExt cx="696687" cy="696687"/>
          </a:xfrm>
        </p:grpSpPr>
        <p:sp>
          <p:nvSpPr>
            <p:cNvPr id="366" name="Google Shape;366;p5"/>
            <p:cNvSpPr/>
            <p:nvPr/>
          </p:nvSpPr>
          <p:spPr>
            <a:xfrm>
              <a:off x="-833177" y="1838013"/>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67" name="Google Shape;367;p5"/>
            <p:cNvPicPr preferRelativeResize="0"/>
            <p:nvPr/>
          </p:nvPicPr>
          <p:blipFill rotWithShape="1">
            <a:blip r:embed="rId4">
              <a:alphaModFix/>
            </a:blip>
            <a:srcRect/>
            <a:stretch/>
          </p:blipFill>
          <p:spPr>
            <a:xfrm>
              <a:off x="-694619" y="1910894"/>
              <a:ext cx="454021" cy="454021"/>
            </a:xfrm>
            <a:prstGeom prst="rect">
              <a:avLst/>
            </a:prstGeom>
            <a:noFill/>
            <a:ln>
              <a:noFill/>
            </a:ln>
          </p:spPr>
        </p:pic>
      </p:grpSp>
      <p:grpSp>
        <p:nvGrpSpPr>
          <p:cNvPr id="371" name="Google Shape;371;p5"/>
          <p:cNvGrpSpPr/>
          <p:nvPr/>
        </p:nvGrpSpPr>
        <p:grpSpPr>
          <a:xfrm>
            <a:off x="-799437" y="145284"/>
            <a:ext cx="696687" cy="696687"/>
            <a:chOff x="-833177" y="178147"/>
            <a:chExt cx="696687" cy="696687"/>
          </a:xfrm>
        </p:grpSpPr>
        <p:sp>
          <p:nvSpPr>
            <p:cNvPr id="372" name="Google Shape;372;p5"/>
            <p:cNvSpPr/>
            <p:nvPr/>
          </p:nvSpPr>
          <p:spPr>
            <a:xfrm>
              <a:off x="-833177" y="178147"/>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73" name="Google Shape;373;p5"/>
            <p:cNvPicPr preferRelativeResize="0"/>
            <p:nvPr/>
          </p:nvPicPr>
          <p:blipFill rotWithShape="1">
            <a:blip r:embed="rId5">
              <a:alphaModFix/>
            </a:blip>
            <a:srcRect/>
            <a:stretch/>
          </p:blipFill>
          <p:spPr>
            <a:xfrm>
              <a:off x="-765238" y="264133"/>
              <a:ext cx="470241" cy="524640"/>
            </a:xfrm>
            <a:prstGeom prst="rect">
              <a:avLst/>
            </a:prstGeom>
            <a:noFill/>
            <a:ln>
              <a:noFill/>
            </a:ln>
          </p:spPr>
        </p:pic>
      </p:grpSp>
      <p:grpSp>
        <p:nvGrpSpPr>
          <p:cNvPr id="374" name="Google Shape;374;p5"/>
          <p:cNvGrpSpPr/>
          <p:nvPr/>
        </p:nvGrpSpPr>
        <p:grpSpPr>
          <a:xfrm>
            <a:off x="-780586" y="1095670"/>
            <a:ext cx="696687" cy="696687"/>
            <a:chOff x="-830037" y="5987680"/>
            <a:chExt cx="696687" cy="696687"/>
          </a:xfrm>
        </p:grpSpPr>
        <p:sp>
          <p:nvSpPr>
            <p:cNvPr id="375" name="Google Shape;375;p5"/>
            <p:cNvSpPr/>
            <p:nvPr/>
          </p:nvSpPr>
          <p:spPr>
            <a:xfrm>
              <a:off x="-830037" y="5987680"/>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76" name="Google Shape;376;p5"/>
            <p:cNvPicPr preferRelativeResize="0"/>
            <p:nvPr/>
          </p:nvPicPr>
          <p:blipFill rotWithShape="1">
            <a:blip r:embed="rId6">
              <a:alphaModFix/>
            </a:blip>
            <a:srcRect/>
            <a:stretch/>
          </p:blipFill>
          <p:spPr>
            <a:xfrm>
              <a:off x="-699382" y="6079009"/>
              <a:ext cx="438018" cy="438018"/>
            </a:xfrm>
            <a:prstGeom prst="rect">
              <a:avLst/>
            </a:prstGeom>
            <a:noFill/>
            <a:ln>
              <a:noFill/>
            </a:ln>
          </p:spPr>
        </p:pic>
      </p:grpSp>
      <p:pic>
        <p:nvPicPr>
          <p:cNvPr id="377" name="Google Shape;377;p5">
            <a:hlinkClick r:id="rId7" action="ppaction://hlinksldjump"/>
          </p:cNvPr>
          <p:cNvPicPr preferRelativeResize="0"/>
          <p:nvPr/>
        </p:nvPicPr>
        <p:blipFill rotWithShape="1">
          <a:blip r:embed="rId8">
            <a:alphaModFix/>
          </a:blip>
          <a:srcRect/>
          <a:stretch/>
        </p:blipFill>
        <p:spPr>
          <a:xfrm rot="10800000" flipH="1">
            <a:off x="194966" y="3736340"/>
            <a:ext cx="413389" cy="413389"/>
          </a:xfrm>
          <a:prstGeom prst="rect">
            <a:avLst/>
          </a:prstGeom>
          <a:noFill/>
          <a:ln>
            <a:noFill/>
          </a:ln>
        </p:spPr>
      </p:pic>
      <p:sp>
        <p:nvSpPr>
          <p:cNvPr id="378" name="Google Shape;378;p5"/>
          <p:cNvSpPr/>
          <p:nvPr/>
        </p:nvSpPr>
        <p:spPr>
          <a:xfrm rot="10800000">
            <a:off x="1" y="-8988345"/>
            <a:ext cx="1241946" cy="25831799"/>
          </a:xfrm>
          <a:custGeom>
            <a:avLst/>
            <a:gdLst/>
            <a:ahLst/>
            <a:cxnLst/>
            <a:rect l="l" t="t" r="r" b="b"/>
            <a:pathLst>
              <a:path w="1241946" h="25831800" extrusionOk="0">
                <a:moveTo>
                  <a:pt x="6988" y="13614400"/>
                </a:moveTo>
                <a:cubicBezTo>
                  <a:pt x="7891" y="13264994"/>
                  <a:pt x="528124" y="13279344"/>
                  <a:pt x="520871" y="12912258"/>
                </a:cubicBezTo>
                <a:cubicBezTo>
                  <a:pt x="513618" y="12545172"/>
                  <a:pt x="7891" y="12562261"/>
                  <a:pt x="6988" y="12217400"/>
                </a:cubicBezTo>
                <a:cubicBezTo>
                  <a:pt x="6085" y="11872539"/>
                  <a:pt x="6085" y="13963806"/>
                  <a:pt x="6988" y="13614400"/>
                </a:cubicBezTo>
                <a:close/>
                <a:moveTo>
                  <a:pt x="0" y="25831800"/>
                </a:moveTo>
                <a:lnTo>
                  <a:pt x="0" y="0"/>
                </a:lnTo>
                <a:lnTo>
                  <a:pt x="1241946" y="0"/>
                </a:lnTo>
                <a:lnTo>
                  <a:pt x="1241946" y="25831800"/>
                </a:lnTo>
                <a:lnTo>
                  <a:pt x="0" y="25831800"/>
                </a:lnTo>
                <a:close/>
              </a:path>
            </a:pathLst>
          </a:custGeom>
          <a:solidFill>
            <a:schemeClr val="accent2">
              <a:lumMod val="60000"/>
              <a:lumOff val="40000"/>
            </a:schemeClr>
          </a:solidFill>
          <a:ln>
            <a:solidFill>
              <a:srgbClr val="660033"/>
            </a:solid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79" name="Google Shape;379;p5">
            <a:hlinkClick r:id="rId9" action="ppaction://hlinksldjump"/>
          </p:cNvPr>
          <p:cNvPicPr preferRelativeResize="0"/>
          <p:nvPr/>
        </p:nvPicPr>
        <p:blipFill rotWithShape="1">
          <a:blip r:embed="rId10">
            <a:alphaModFix/>
          </a:blip>
          <a:srcRect/>
          <a:stretch/>
        </p:blipFill>
        <p:spPr>
          <a:xfrm>
            <a:off x="431968" y="2758878"/>
            <a:ext cx="454021" cy="454021"/>
          </a:xfrm>
          <a:prstGeom prst="rect">
            <a:avLst/>
          </a:prstGeom>
          <a:noFill/>
          <a:ln>
            <a:noFill/>
          </a:ln>
        </p:spPr>
      </p:pic>
      <p:pic>
        <p:nvPicPr>
          <p:cNvPr id="380" name="Google Shape;380;p5">
            <a:hlinkClick r:id="rId11" action="ppaction://hlinksldjump"/>
          </p:cNvPr>
          <p:cNvPicPr preferRelativeResize="0"/>
          <p:nvPr/>
        </p:nvPicPr>
        <p:blipFill rotWithShape="1">
          <a:blip r:embed="rId12">
            <a:alphaModFix/>
          </a:blip>
          <a:srcRect/>
          <a:stretch/>
        </p:blipFill>
        <p:spPr>
          <a:xfrm flipH="1">
            <a:off x="383686" y="1873285"/>
            <a:ext cx="524640" cy="524640"/>
          </a:xfrm>
          <a:prstGeom prst="rect">
            <a:avLst/>
          </a:prstGeom>
          <a:noFill/>
          <a:ln>
            <a:noFill/>
          </a:ln>
        </p:spPr>
      </p:pic>
      <p:pic>
        <p:nvPicPr>
          <p:cNvPr id="381" name="Google Shape;381;p5">
            <a:hlinkClick r:id="rId13" action="ppaction://hlinksldjump"/>
          </p:cNvPr>
          <p:cNvPicPr preferRelativeResize="0"/>
          <p:nvPr/>
        </p:nvPicPr>
        <p:blipFill rotWithShape="1">
          <a:blip r:embed="rId14">
            <a:alphaModFix/>
          </a:blip>
          <a:srcRect/>
          <a:stretch/>
        </p:blipFill>
        <p:spPr>
          <a:xfrm>
            <a:off x="339938" y="266040"/>
            <a:ext cx="524640" cy="524640"/>
          </a:xfrm>
          <a:prstGeom prst="rect">
            <a:avLst/>
          </a:prstGeom>
          <a:noFill/>
          <a:ln>
            <a:noFill/>
          </a:ln>
        </p:spPr>
      </p:pic>
      <p:pic>
        <p:nvPicPr>
          <p:cNvPr id="385" name="Google Shape;385;p5">
            <a:hlinkClick r:id="rId15" action="ppaction://hlinksldjump"/>
          </p:cNvPr>
          <p:cNvPicPr preferRelativeResize="0"/>
          <p:nvPr/>
        </p:nvPicPr>
        <p:blipFill rotWithShape="1">
          <a:blip r:embed="rId16">
            <a:alphaModFix/>
          </a:blip>
          <a:srcRect/>
          <a:stretch/>
        </p:blipFill>
        <p:spPr>
          <a:xfrm>
            <a:off x="431968" y="1141967"/>
            <a:ext cx="438018" cy="438018"/>
          </a:xfrm>
          <a:prstGeom prst="rect">
            <a:avLst/>
          </a:prstGeom>
          <a:noFill/>
          <a:ln>
            <a:noFill/>
          </a:ln>
        </p:spPr>
      </p:pic>
      <p:grpSp>
        <p:nvGrpSpPr>
          <p:cNvPr id="397" name="Google Shape;397;p5"/>
          <p:cNvGrpSpPr/>
          <p:nvPr/>
        </p:nvGrpSpPr>
        <p:grpSpPr>
          <a:xfrm>
            <a:off x="3276924" y="4107893"/>
            <a:ext cx="2289049" cy="1964428"/>
            <a:chOff x="1514240" y="4816886"/>
            <a:chExt cx="2289049" cy="1964428"/>
          </a:xfrm>
        </p:grpSpPr>
        <p:sp>
          <p:nvSpPr>
            <p:cNvPr id="398" name="Google Shape;398;p5"/>
            <p:cNvSpPr txBox="1"/>
            <p:nvPr/>
          </p:nvSpPr>
          <p:spPr>
            <a:xfrm>
              <a:off x="1514240" y="4816886"/>
              <a:ext cx="2289049"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b="1">
                  <a:solidFill>
                    <a:srgbClr val="FBE5D6"/>
                  </a:solidFill>
                  <a:latin typeface="Twentieth Century"/>
                  <a:ea typeface="Twentieth Century"/>
                  <a:cs typeface="Twentieth Century"/>
                  <a:sym typeface="Twentieth Century"/>
                </a:rPr>
                <a:t>Unity</a:t>
              </a:r>
              <a:endParaRPr/>
            </a:p>
          </p:txBody>
        </p:sp>
        <p:sp>
          <p:nvSpPr>
            <p:cNvPr id="399" name="Google Shape;399;p5"/>
            <p:cNvSpPr txBox="1"/>
            <p:nvPr/>
          </p:nvSpPr>
          <p:spPr>
            <a:xfrm>
              <a:off x="1733898" y="5088543"/>
              <a:ext cx="1849733" cy="169277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b="0" i="0" u="none" strike="noStrike">
                  <a:solidFill>
                    <a:srgbClr val="FBE5D6"/>
                  </a:solidFill>
                  <a:latin typeface="Twentieth Century"/>
                  <a:ea typeface="Twentieth Century"/>
                  <a:cs typeface="Twentieth Century"/>
                  <a:sym typeface="Twentieth Century"/>
                </a:rPr>
                <a:t>C# is the programming language.</a:t>
              </a:r>
              <a:endParaRPr sz="1400" b="0">
                <a:solidFill>
                  <a:srgbClr val="FBE5D6"/>
                </a:solidFill>
                <a:latin typeface="Twentieth Century"/>
                <a:ea typeface="Twentieth Century"/>
                <a:cs typeface="Twentieth Century"/>
                <a:sym typeface="Twentieth Century"/>
              </a:endParaRPr>
            </a:p>
            <a:p>
              <a:pPr marL="0" marR="0" lvl="0" indent="0" algn="ctr" rtl="0">
                <a:spcBef>
                  <a:spcPts val="0"/>
                </a:spcBef>
                <a:spcAft>
                  <a:spcPts val="0"/>
                </a:spcAft>
                <a:buNone/>
              </a:pPr>
              <a:r>
                <a:rPr lang="en-US" sz="1400" b="0" i="0" u="none" strike="noStrike">
                  <a:solidFill>
                    <a:srgbClr val="FBE5D6"/>
                  </a:solidFill>
                  <a:latin typeface="Twentieth Century"/>
                  <a:ea typeface="Twentieth Century"/>
                  <a:cs typeface="Twentieth Century"/>
                  <a:sym typeface="Twentieth Century"/>
                </a:rPr>
                <a:t>Microsoft Visual Studio is the IDE used for coding</a:t>
              </a:r>
              <a:r>
                <a:rPr lang="en-US" sz="1600" b="0" i="0" u="none" strike="noStrike">
                  <a:solidFill>
                    <a:srgbClr val="FBE5D6"/>
                  </a:solidFill>
                  <a:latin typeface="Twentieth Century"/>
                  <a:ea typeface="Twentieth Century"/>
                  <a:cs typeface="Twentieth Century"/>
                  <a:sym typeface="Twentieth Century"/>
                </a:rPr>
                <a:t>.</a:t>
              </a:r>
              <a:endParaRPr sz="1600" b="0">
                <a:solidFill>
                  <a:srgbClr val="FBE5D6"/>
                </a:solidFill>
                <a:latin typeface="Twentieth Century"/>
                <a:ea typeface="Twentieth Century"/>
                <a:cs typeface="Twentieth Century"/>
                <a:sym typeface="Twentieth Century"/>
              </a:endParaRPr>
            </a:p>
            <a:p>
              <a:pPr marL="0" marR="0" lvl="0" indent="0" algn="l" rtl="0">
                <a:spcBef>
                  <a:spcPts val="0"/>
                </a:spcBef>
                <a:spcAft>
                  <a:spcPts val="0"/>
                </a:spcAft>
                <a:buNone/>
              </a:pPr>
              <a:br>
                <a:rPr lang="en-US" sz="1600">
                  <a:solidFill>
                    <a:srgbClr val="FBE5D6"/>
                  </a:solidFill>
                  <a:latin typeface="Twentieth Century"/>
                  <a:ea typeface="Twentieth Century"/>
                  <a:cs typeface="Twentieth Century"/>
                  <a:sym typeface="Twentieth Century"/>
                </a:rPr>
              </a:br>
              <a:endParaRPr sz="1600">
                <a:solidFill>
                  <a:srgbClr val="FBE5D6"/>
                </a:solidFill>
                <a:latin typeface="Twentieth Century"/>
                <a:ea typeface="Twentieth Century"/>
                <a:cs typeface="Twentieth Century"/>
                <a:sym typeface="Twentieth Century"/>
              </a:endParaRPr>
            </a:p>
          </p:txBody>
        </p:sp>
      </p:grpSp>
      <p:grpSp>
        <p:nvGrpSpPr>
          <p:cNvPr id="401" name="Google Shape;401;p5"/>
          <p:cNvGrpSpPr/>
          <p:nvPr/>
        </p:nvGrpSpPr>
        <p:grpSpPr>
          <a:xfrm>
            <a:off x="5465834" y="4107893"/>
            <a:ext cx="2289049" cy="2302982"/>
            <a:chOff x="5465834" y="4107893"/>
            <a:chExt cx="2289049" cy="2302982"/>
          </a:xfrm>
        </p:grpSpPr>
        <p:sp>
          <p:nvSpPr>
            <p:cNvPr id="402" name="Google Shape;402;p5"/>
            <p:cNvSpPr txBox="1"/>
            <p:nvPr/>
          </p:nvSpPr>
          <p:spPr>
            <a:xfrm>
              <a:off x="5465834" y="4107893"/>
              <a:ext cx="2289049"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b="1">
                  <a:solidFill>
                    <a:srgbClr val="FBE5D6"/>
                  </a:solidFill>
                  <a:latin typeface="Twentieth Century"/>
                  <a:ea typeface="Twentieth Century"/>
                  <a:cs typeface="Twentieth Century"/>
                  <a:sym typeface="Twentieth Century"/>
                </a:rPr>
                <a:t>PlayFab</a:t>
              </a:r>
              <a:endParaRPr/>
            </a:p>
          </p:txBody>
        </p:sp>
        <p:sp>
          <p:nvSpPr>
            <p:cNvPr id="403" name="Google Shape;403;p5"/>
            <p:cNvSpPr txBox="1"/>
            <p:nvPr/>
          </p:nvSpPr>
          <p:spPr>
            <a:xfrm>
              <a:off x="5685492" y="4379550"/>
              <a:ext cx="1849733" cy="203132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b="0" i="0" u="none" strike="noStrike">
                  <a:solidFill>
                    <a:srgbClr val="FBE5D6"/>
                  </a:solidFill>
                  <a:latin typeface="Twentieth Century"/>
                  <a:ea typeface="Twentieth Century"/>
                  <a:cs typeface="Twentieth Century"/>
                  <a:sym typeface="Twentieth Century"/>
                </a:rPr>
                <a:t>We used platform</a:t>
              </a:r>
              <a:endParaRPr/>
            </a:p>
            <a:p>
              <a:pPr marL="0" marR="0" lvl="0" indent="0" algn="ctr" rtl="0">
                <a:spcBef>
                  <a:spcPts val="0"/>
                </a:spcBef>
                <a:spcAft>
                  <a:spcPts val="0"/>
                </a:spcAft>
                <a:buNone/>
              </a:pPr>
              <a:r>
                <a:rPr lang="en-US" sz="1400" b="0" i="0" u="none" strike="noStrike">
                  <a:solidFill>
                    <a:srgbClr val="FBE5D6"/>
                  </a:solidFill>
                  <a:latin typeface="Twentieth Century"/>
                  <a:ea typeface="Twentieth Century"/>
                  <a:cs typeface="Twentieth Century"/>
                  <a:sym typeface="Twentieth Century"/>
                </a:rPr>
                <a:t>-</a:t>
              </a:r>
              <a:endParaRPr/>
            </a:p>
            <a:p>
              <a:pPr marL="0" marR="0" lvl="0" indent="0" algn="ctr" rtl="0">
                <a:spcBef>
                  <a:spcPts val="0"/>
                </a:spcBef>
                <a:spcAft>
                  <a:spcPts val="0"/>
                </a:spcAft>
                <a:buNone/>
              </a:pPr>
              <a:r>
                <a:rPr lang="en-US" sz="1400" b="0" i="0" u="none" strike="noStrike">
                  <a:solidFill>
                    <a:srgbClr val="FBE5D6"/>
                  </a:solidFill>
                  <a:latin typeface="Twentieth Century"/>
                  <a:ea typeface="Twentieth Century"/>
                  <a:cs typeface="Twentieth Century"/>
                  <a:sym typeface="Twentieth Century"/>
                </a:rPr>
                <a:t>specific authentication.</a:t>
              </a:r>
              <a:endParaRPr/>
            </a:p>
            <a:p>
              <a:pPr marL="0" marR="0" lvl="0" indent="0" algn="ctr" rtl="0">
                <a:spcBef>
                  <a:spcPts val="0"/>
                </a:spcBef>
                <a:spcAft>
                  <a:spcPts val="0"/>
                </a:spcAft>
                <a:buNone/>
              </a:pPr>
              <a:r>
                <a:rPr lang="en-US" sz="1400" b="0" i="0" u="none" strike="noStrike">
                  <a:solidFill>
                    <a:srgbClr val="FBE5D6"/>
                  </a:solidFill>
                  <a:latin typeface="Twentieth Century"/>
                  <a:ea typeface="Twentieth Century"/>
                  <a:cs typeface="Twentieth Century"/>
                  <a:sym typeface="Twentieth Century"/>
                </a:rPr>
                <a:t> Parents have the option to track their child’s performance.</a:t>
              </a:r>
              <a:endParaRPr sz="1400" b="0">
                <a:solidFill>
                  <a:srgbClr val="FBE5D6"/>
                </a:solidFill>
                <a:latin typeface="Calibri"/>
                <a:ea typeface="Calibri"/>
                <a:cs typeface="Calibri"/>
                <a:sym typeface="Calibri"/>
              </a:endParaRPr>
            </a:p>
            <a:p>
              <a:pPr marL="0" marR="0" lvl="0" indent="0" algn="ctr" rtl="0">
                <a:spcBef>
                  <a:spcPts val="0"/>
                </a:spcBef>
                <a:spcAft>
                  <a:spcPts val="0"/>
                </a:spcAft>
                <a:buNone/>
              </a:pPr>
              <a:br>
                <a:rPr lang="en-US" sz="1400">
                  <a:solidFill>
                    <a:srgbClr val="FBE5D6"/>
                  </a:solidFill>
                  <a:latin typeface="Calibri"/>
                  <a:ea typeface="Calibri"/>
                  <a:cs typeface="Calibri"/>
                  <a:sym typeface="Calibri"/>
                </a:rPr>
              </a:br>
              <a:endParaRPr sz="1400">
                <a:solidFill>
                  <a:srgbClr val="FBE5D6"/>
                </a:solidFill>
                <a:latin typeface="Twentieth Century"/>
                <a:ea typeface="Twentieth Century"/>
                <a:cs typeface="Twentieth Century"/>
                <a:sym typeface="Twentieth Century"/>
              </a:endParaRPr>
            </a:p>
          </p:txBody>
        </p:sp>
      </p:grpSp>
      <p:grpSp>
        <p:nvGrpSpPr>
          <p:cNvPr id="405" name="Google Shape;405;p5"/>
          <p:cNvGrpSpPr/>
          <p:nvPr/>
        </p:nvGrpSpPr>
        <p:grpSpPr>
          <a:xfrm>
            <a:off x="7594973" y="4107893"/>
            <a:ext cx="2289049" cy="2748384"/>
            <a:chOff x="1514240" y="4816886"/>
            <a:chExt cx="2289049" cy="2748384"/>
          </a:xfrm>
        </p:grpSpPr>
        <p:sp>
          <p:nvSpPr>
            <p:cNvPr id="406" name="Google Shape;406;p5"/>
            <p:cNvSpPr txBox="1"/>
            <p:nvPr/>
          </p:nvSpPr>
          <p:spPr>
            <a:xfrm>
              <a:off x="1514240" y="4816886"/>
              <a:ext cx="2289049" cy="95410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b="1" i="0" u="none" strike="noStrike">
                  <a:solidFill>
                    <a:srgbClr val="FBE5D6"/>
                  </a:solidFill>
                  <a:latin typeface="Twentieth Century"/>
                  <a:ea typeface="Twentieth Century"/>
                  <a:cs typeface="Twentieth Century"/>
                  <a:sym typeface="Twentieth Century"/>
                </a:rPr>
                <a:t>Verbal and visual</a:t>
              </a:r>
              <a:endParaRPr sz="2000" b="0">
                <a:solidFill>
                  <a:srgbClr val="FBE5D6"/>
                </a:solidFill>
                <a:latin typeface="Twentieth Century"/>
                <a:ea typeface="Twentieth Century"/>
                <a:cs typeface="Twentieth Century"/>
                <a:sym typeface="Twentieth Century"/>
              </a:endParaRPr>
            </a:p>
            <a:p>
              <a:pPr marL="0" marR="0" lvl="0" indent="0" algn="l" rtl="0">
                <a:spcBef>
                  <a:spcPts val="0"/>
                </a:spcBef>
                <a:spcAft>
                  <a:spcPts val="0"/>
                </a:spcAft>
                <a:buNone/>
              </a:pPr>
              <a:br>
                <a:rPr lang="en-US" sz="1800">
                  <a:solidFill>
                    <a:srgbClr val="FBE5D6"/>
                  </a:solidFill>
                  <a:latin typeface="Calibri"/>
                  <a:ea typeface="Calibri"/>
                  <a:cs typeface="Calibri"/>
                  <a:sym typeface="Calibri"/>
                </a:rPr>
              </a:br>
              <a:endParaRPr sz="1800" b="1">
                <a:solidFill>
                  <a:srgbClr val="FBE5D6"/>
                </a:solidFill>
                <a:latin typeface="Twentieth Century"/>
                <a:ea typeface="Twentieth Century"/>
                <a:cs typeface="Twentieth Century"/>
                <a:sym typeface="Twentieth Century"/>
              </a:endParaRPr>
            </a:p>
          </p:txBody>
        </p:sp>
        <p:sp>
          <p:nvSpPr>
            <p:cNvPr id="407" name="Google Shape;407;p5"/>
            <p:cNvSpPr txBox="1"/>
            <p:nvPr/>
          </p:nvSpPr>
          <p:spPr>
            <a:xfrm>
              <a:off x="1733898" y="5103057"/>
              <a:ext cx="1849733" cy="2462213"/>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b="0" i="0" u="none" strike="noStrike">
                  <a:solidFill>
                    <a:srgbClr val="FBE5D6"/>
                  </a:solidFill>
                  <a:latin typeface="Twentieth Century"/>
                  <a:ea typeface="Twentieth Century"/>
                  <a:cs typeface="Twentieth Century"/>
                  <a:sym typeface="Twentieth Century"/>
                </a:rPr>
                <a:t>The data that is stored in the database provides information about the student’s knowledge.</a:t>
              </a:r>
              <a:endParaRPr sz="1400" b="0">
                <a:solidFill>
                  <a:srgbClr val="FBE5D6"/>
                </a:solidFill>
                <a:latin typeface="Twentieth Century"/>
                <a:ea typeface="Twentieth Century"/>
                <a:cs typeface="Twentieth Century"/>
                <a:sym typeface="Twentieth Century"/>
              </a:endParaRPr>
            </a:p>
            <a:p>
              <a:pPr marL="0" marR="0" lvl="0" indent="0" algn="ctr" rtl="0">
                <a:spcBef>
                  <a:spcPts val="0"/>
                </a:spcBef>
                <a:spcAft>
                  <a:spcPts val="0"/>
                </a:spcAft>
                <a:buNone/>
              </a:pPr>
              <a:r>
                <a:rPr lang="en-US" sz="1400" b="0" i="0" u="none" strike="noStrike">
                  <a:solidFill>
                    <a:srgbClr val="FBE5D6"/>
                  </a:solidFill>
                  <a:latin typeface="Twentieth Century"/>
                  <a:ea typeface="Twentieth Century"/>
                  <a:cs typeface="Twentieth Century"/>
                  <a:sym typeface="Twentieth Century"/>
                </a:rPr>
                <a:t>Used to decide whether the student should progress or go back.</a:t>
              </a:r>
              <a:endParaRPr sz="1400" b="0">
                <a:solidFill>
                  <a:srgbClr val="FBE5D6"/>
                </a:solidFill>
                <a:latin typeface="Twentieth Century"/>
                <a:ea typeface="Twentieth Century"/>
                <a:cs typeface="Twentieth Century"/>
                <a:sym typeface="Twentieth Century"/>
              </a:endParaRPr>
            </a:p>
            <a:p>
              <a:pPr marL="0" marR="0" lvl="0" indent="0" algn="l" rtl="0">
                <a:spcBef>
                  <a:spcPts val="0"/>
                </a:spcBef>
                <a:spcAft>
                  <a:spcPts val="0"/>
                </a:spcAft>
                <a:buNone/>
              </a:pPr>
              <a:br>
                <a:rPr lang="en-US" sz="1400">
                  <a:solidFill>
                    <a:srgbClr val="FBE5D6"/>
                  </a:solidFill>
                  <a:latin typeface="Twentieth Century"/>
                  <a:ea typeface="Twentieth Century"/>
                  <a:cs typeface="Twentieth Century"/>
                  <a:sym typeface="Twentieth Century"/>
                </a:rPr>
              </a:br>
              <a:endParaRPr sz="1400">
                <a:solidFill>
                  <a:srgbClr val="FBE5D6"/>
                </a:solidFill>
                <a:latin typeface="Twentieth Century"/>
                <a:ea typeface="Twentieth Century"/>
                <a:cs typeface="Twentieth Century"/>
                <a:sym typeface="Twentieth Century"/>
              </a:endParaRPr>
            </a:p>
          </p:txBody>
        </p:sp>
      </p:grpSp>
      <p:pic>
        <p:nvPicPr>
          <p:cNvPr id="3" name="Picture 2">
            <a:extLst>
              <a:ext uri="{FF2B5EF4-FFF2-40B4-BE49-F238E27FC236}">
                <a16:creationId xmlns:a16="http://schemas.microsoft.com/office/drawing/2014/main" id="{C0FEE529-3F38-87A7-7BC8-9E9A78BEB7E5}"/>
              </a:ext>
            </a:extLst>
          </p:cNvPr>
          <p:cNvPicPr>
            <a:picLocks noChangeAspect="1"/>
          </p:cNvPicPr>
          <p:nvPr/>
        </p:nvPicPr>
        <p:blipFill>
          <a:blip r:embed="rId17">
            <a:duotone>
              <a:prstClr val="black"/>
              <a:srgbClr val="D9C3A5">
                <a:tint val="50000"/>
                <a:satMod val="180000"/>
              </a:srgbClr>
            </a:duotone>
          </a:blip>
          <a:stretch>
            <a:fillRect/>
          </a:stretch>
        </p:blipFill>
        <p:spPr>
          <a:xfrm>
            <a:off x="1262265" y="0"/>
            <a:ext cx="10919744" cy="6832288"/>
          </a:xfrm>
          <a:prstGeom prst="rect">
            <a:avLst/>
          </a:prstGeom>
          <a:solidFill>
            <a:schemeClr val="accent2">
              <a:lumMod val="60000"/>
              <a:lumOff val="40000"/>
            </a:schemeClr>
          </a:solidFill>
        </p:spPr>
      </p:pic>
      <p:sp>
        <p:nvSpPr>
          <p:cNvPr id="409" name="Google Shape;409;p5"/>
          <p:cNvSpPr txBox="1"/>
          <p:nvPr/>
        </p:nvSpPr>
        <p:spPr>
          <a:xfrm>
            <a:off x="1451878" y="164134"/>
            <a:ext cx="2715008" cy="92328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5400" dirty="0">
                <a:solidFill>
                  <a:srgbClr val="993366"/>
                </a:solidFill>
                <a:latin typeface="Calibri"/>
                <a:ea typeface="Calibri"/>
                <a:cs typeface="Calibri"/>
                <a:sym typeface="Calibri"/>
              </a:rPr>
              <a:t>Features</a:t>
            </a:r>
            <a:endParaRPr sz="5400" dirty="0">
              <a:solidFill>
                <a:srgbClr val="993366"/>
              </a:solidFill>
              <a:latin typeface="Calibri"/>
              <a:ea typeface="Calibri"/>
              <a:cs typeface="Calibri"/>
              <a:sym typeface="Calibri"/>
            </a:endParaRPr>
          </a:p>
        </p:txBody>
      </p:sp>
      <p:grpSp>
        <p:nvGrpSpPr>
          <p:cNvPr id="368" name="Google Shape;368;p5"/>
          <p:cNvGrpSpPr/>
          <p:nvPr/>
        </p:nvGrpSpPr>
        <p:grpSpPr>
          <a:xfrm>
            <a:off x="899931" y="3585796"/>
            <a:ext cx="696687" cy="696687"/>
            <a:chOff x="-833177" y="2667946"/>
            <a:chExt cx="696687" cy="696687"/>
          </a:xfrm>
        </p:grpSpPr>
        <p:sp>
          <p:nvSpPr>
            <p:cNvPr id="369" name="Google Shape;369;p5"/>
            <p:cNvSpPr/>
            <p:nvPr/>
          </p:nvSpPr>
          <p:spPr>
            <a:xfrm>
              <a:off x="-833177" y="2667946"/>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70" name="Google Shape;370;p5"/>
            <p:cNvPicPr preferRelativeResize="0"/>
            <p:nvPr/>
          </p:nvPicPr>
          <p:blipFill rotWithShape="1">
            <a:blip r:embed="rId18">
              <a:alphaModFix/>
            </a:blip>
            <a:srcRect/>
            <a:stretch/>
          </p:blipFill>
          <p:spPr>
            <a:xfrm rot="10800000" flipH="1">
              <a:off x="-694619" y="2818490"/>
              <a:ext cx="413389" cy="413389"/>
            </a:xfrm>
            <a:prstGeom prst="rect">
              <a:avLst/>
            </a:prstGeom>
            <a:noFill/>
            <a:ln>
              <a:noFill/>
            </a:ln>
          </p:spPr>
        </p:pic>
      </p:grpSp>
      <p:pic>
        <p:nvPicPr>
          <p:cNvPr id="6" name="Graphic 5">
            <a:extLst>
              <a:ext uri="{FF2B5EF4-FFF2-40B4-BE49-F238E27FC236}">
                <a16:creationId xmlns:a16="http://schemas.microsoft.com/office/drawing/2014/main" id="{08FA3A13-FE63-F535-BAFA-82103AE2454B}"/>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7054629" y="2943884"/>
            <a:ext cx="760002" cy="630945"/>
          </a:xfrm>
          <a:prstGeom prst="rect">
            <a:avLst/>
          </a:prstGeom>
        </p:spPr>
      </p:pic>
      <p:sp>
        <p:nvSpPr>
          <p:cNvPr id="7" name="TextBox 6">
            <a:extLst>
              <a:ext uri="{FF2B5EF4-FFF2-40B4-BE49-F238E27FC236}">
                <a16:creationId xmlns:a16="http://schemas.microsoft.com/office/drawing/2014/main" id="{8AB63405-4A2B-3501-25CC-D16F9659AA1A}"/>
              </a:ext>
            </a:extLst>
          </p:cNvPr>
          <p:cNvSpPr txBox="1"/>
          <p:nvPr/>
        </p:nvSpPr>
        <p:spPr>
          <a:xfrm>
            <a:off x="5670009" y="2293073"/>
            <a:ext cx="2425605" cy="369332"/>
          </a:xfrm>
          <a:prstGeom prst="rect">
            <a:avLst/>
          </a:prstGeom>
          <a:noFill/>
        </p:spPr>
        <p:txBody>
          <a:bodyPr wrap="square">
            <a:spAutoFit/>
          </a:bodyPr>
          <a:lstStyle/>
          <a:p>
            <a:pPr algn="ctr"/>
            <a:r>
              <a:rPr lang="en-US" sz="1800" b="1" dirty="0">
                <a:solidFill>
                  <a:srgbClr val="F5AA5B"/>
                </a:solidFill>
                <a:latin typeface="Mali" panose="00000500000000000000" pitchFamily="2" charset="-34"/>
                <a:cs typeface="Mali" panose="00000500000000000000" pitchFamily="2" charset="-34"/>
              </a:rPr>
              <a:t>Water supply</a:t>
            </a:r>
          </a:p>
        </p:txBody>
      </p:sp>
      <p:sp>
        <p:nvSpPr>
          <p:cNvPr id="8" name="TextBox 7">
            <a:extLst>
              <a:ext uri="{FF2B5EF4-FFF2-40B4-BE49-F238E27FC236}">
                <a16:creationId xmlns:a16="http://schemas.microsoft.com/office/drawing/2014/main" id="{112C99AB-7879-7F05-126F-7349F36E1318}"/>
              </a:ext>
            </a:extLst>
          </p:cNvPr>
          <p:cNvSpPr txBox="1"/>
          <p:nvPr/>
        </p:nvSpPr>
        <p:spPr>
          <a:xfrm>
            <a:off x="5393873" y="1394606"/>
            <a:ext cx="2800892" cy="954107"/>
          </a:xfrm>
          <a:prstGeom prst="rect">
            <a:avLst/>
          </a:prstGeom>
          <a:noFill/>
        </p:spPr>
        <p:txBody>
          <a:bodyPr wrap="square">
            <a:spAutoFit/>
          </a:bodyPr>
          <a:lstStyle/>
          <a:p>
            <a:pPr algn="ctr"/>
            <a:r>
              <a:rPr lang="en-US" sz="1400" b="1" dirty="0">
                <a:solidFill>
                  <a:schemeClr val="tx2">
                    <a:lumMod val="25000"/>
                  </a:schemeClr>
                </a:solidFill>
                <a:latin typeface="Mali" panose="00000500000000000000" pitchFamily="2" charset="-34"/>
                <a:cs typeface="Mali" panose="00000500000000000000" pitchFamily="2" charset="-34"/>
              </a:rPr>
              <a:t>When the water level drops below a certain limit, the bowl is filled. then emptied at the end of the day .</a:t>
            </a:r>
          </a:p>
        </p:txBody>
      </p:sp>
      <p:sp>
        <p:nvSpPr>
          <p:cNvPr id="9" name="TextBox 8">
            <a:extLst>
              <a:ext uri="{FF2B5EF4-FFF2-40B4-BE49-F238E27FC236}">
                <a16:creationId xmlns:a16="http://schemas.microsoft.com/office/drawing/2014/main" id="{B5883C53-B2E9-794B-DDDB-47EE9F26EA23}"/>
              </a:ext>
            </a:extLst>
          </p:cNvPr>
          <p:cNvSpPr txBox="1"/>
          <p:nvPr/>
        </p:nvSpPr>
        <p:spPr>
          <a:xfrm>
            <a:off x="8194765" y="4570840"/>
            <a:ext cx="2425605" cy="369332"/>
          </a:xfrm>
          <a:prstGeom prst="rect">
            <a:avLst/>
          </a:prstGeom>
          <a:noFill/>
        </p:spPr>
        <p:txBody>
          <a:bodyPr wrap="square">
            <a:spAutoFit/>
          </a:bodyPr>
          <a:lstStyle/>
          <a:p>
            <a:pPr algn="ctr"/>
            <a:r>
              <a:rPr lang="en-US" sz="1800" b="1" dirty="0">
                <a:solidFill>
                  <a:srgbClr val="F5AA5B"/>
                </a:solidFill>
                <a:latin typeface="Mali" panose="00000500000000000000" pitchFamily="2" charset="-34"/>
                <a:cs typeface="Mali" panose="00000500000000000000" pitchFamily="2" charset="-34"/>
              </a:rPr>
              <a:t>Litter box</a:t>
            </a:r>
          </a:p>
        </p:txBody>
      </p:sp>
      <p:sp>
        <p:nvSpPr>
          <p:cNvPr id="10" name="TextBox 9">
            <a:extLst>
              <a:ext uri="{FF2B5EF4-FFF2-40B4-BE49-F238E27FC236}">
                <a16:creationId xmlns:a16="http://schemas.microsoft.com/office/drawing/2014/main" id="{9DAF5698-EF36-B54E-B8A5-815AF9F4B81C}"/>
              </a:ext>
            </a:extLst>
          </p:cNvPr>
          <p:cNvSpPr txBox="1"/>
          <p:nvPr/>
        </p:nvSpPr>
        <p:spPr>
          <a:xfrm>
            <a:off x="7918630" y="4978870"/>
            <a:ext cx="2800892" cy="307777"/>
          </a:xfrm>
          <a:prstGeom prst="rect">
            <a:avLst/>
          </a:prstGeom>
          <a:noFill/>
        </p:spPr>
        <p:txBody>
          <a:bodyPr wrap="square">
            <a:spAutoFit/>
          </a:bodyPr>
          <a:lstStyle/>
          <a:p>
            <a:pPr algn="ctr"/>
            <a:r>
              <a:rPr lang="en-US" sz="1400" b="1" dirty="0">
                <a:solidFill>
                  <a:schemeClr val="tx2">
                    <a:lumMod val="25000"/>
                  </a:schemeClr>
                </a:solidFill>
                <a:latin typeface="Mali" panose="00000500000000000000" pitchFamily="2" charset="-34"/>
                <a:cs typeface="Mali" panose="00000500000000000000" pitchFamily="2" charset="-34"/>
              </a:rPr>
              <a:t>The litter box is self-cleaning.</a:t>
            </a:r>
          </a:p>
        </p:txBody>
      </p:sp>
      <p:pic>
        <p:nvPicPr>
          <p:cNvPr id="11" name="Graphic 10">
            <a:extLst>
              <a:ext uri="{FF2B5EF4-FFF2-40B4-BE49-F238E27FC236}">
                <a16:creationId xmlns:a16="http://schemas.microsoft.com/office/drawing/2014/main" id="{3C3CF773-3A50-B941-2732-BCF4E54A8FF0}"/>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9284363" y="3763119"/>
            <a:ext cx="760002" cy="630945"/>
          </a:xfrm>
          <a:prstGeom prst="rect">
            <a:avLst/>
          </a:prstGeom>
        </p:spPr>
      </p:pic>
      <p:sp>
        <p:nvSpPr>
          <p:cNvPr id="12" name="TextBox 11">
            <a:extLst>
              <a:ext uri="{FF2B5EF4-FFF2-40B4-BE49-F238E27FC236}">
                <a16:creationId xmlns:a16="http://schemas.microsoft.com/office/drawing/2014/main" id="{CD527CF2-F877-D323-6367-42F21706318F}"/>
              </a:ext>
            </a:extLst>
          </p:cNvPr>
          <p:cNvSpPr txBox="1"/>
          <p:nvPr/>
        </p:nvSpPr>
        <p:spPr>
          <a:xfrm>
            <a:off x="2033095" y="5431332"/>
            <a:ext cx="2425605" cy="369332"/>
          </a:xfrm>
          <a:prstGeom prst="rect">
            <a:avLst/>
          </a:prstGeom>
          <a:noFill/>
        </p:spPr>
        <p:txBody>
          <a:bodyPr wrap="square">
            <a:spAutoFit/>
          </a:bodyPr>
          <a:lstStyle/>
          <a:p>
            <a:pPr algn="ctr"/>
            <a:r>
              <a:rPr lang="en-US" sz="1800" b="1" dirty="0">
                <a:solidFill>
                  <a:srgbClr val="F5AA5B"/>
                </a:solidFill>
                <a:latin typeface="Mali" panose="00000500000000000000" pitchFamily="2" charset="-34"/>
                <a:cs typeface="Mali" panose="00000500000000000000" pitchFamily="2" charset="-34"/>
              </a:rPr>
              <a:t>Cat Feeder</a:t>
            </a:r>
          </a:p>
        </p:txBody>
      </p:sp>
      <p:sp>
        <p:nvSpPr>
          <p:cNvPr id="13" name="TextBox 12">
            <a:extLst>
              <a:ext uri="{FF2B5EF4-FFF2-40B4-BE49-F238E27FC236}">
                <a16:creationId xmlns:a16="http://schemas.microsoft.com/office/drawing/2014/main" id="{7FE6EC48-ABFC-EC42-479C-93B5B127B8FC}"/>
              </a:ext>
            </a:extLst>
          </p:cNvPr>
          <p:cNvSpPr txBox="1"/>
          <p:nvPr/>
        </p:nvSpPr>
        <p:spPr>
          <a:xfrm>
            <a:off x="1756959" y="4692668"/>
            <a:ext cx="2800892" cy="738664"/>
          </a:xfrm>
          <a:prstGeom prst="rect">
            <a:avLst/>
          </a:prstGeom>
          <a:noFill/>
        </p:spPr>
        <p:txBody>
          <a:bodyPr wrap="square">
            <a:spAutoFit/>
          </a:bodyPr>
          <a:lstStyle/>
          <a:p>
            <a:pPr algn="ctr"/>
            <a:r>
              <a:rPr lang="en-US" sz="1400" b="1" dirty="0">
                <a:solidFill>
                  <a:schemeClr val="tx2">
                    <a:lumMod val="25000"/>
                  </a:schemeClr>
                </a:solidFill>
                <a:latin typeface="Mali" panose="00000500000000000000" pitchFamily="2" charset="-34"/>
                <a:cs typeface="Mali" panose="00000500000000000000" pitchFamily="2" charset="-34"/>
              </a:rPr>
              <a:t>All of the food portions, drop numbers, start  and end hours are determined by the owner</a:t>
            </a:r>
            <a:r>
              <a:rPr lang="en-US" sz="1400" dirty="0">
                <a:latin typeface="Mali" panose="00000500000000000000" pitchFamily="2" charset="-34"/>
                <a:cs typeface="Mali" panose="00000500000000000000" pitchFamily="2" charset="-34"/>
              </a:rPr>
              <a:t>.</a:t>
            </a:r>
          </a:p>
        </p:txBody>
      </p:sp>
      <p:grpSp>
        <p:nvGrpSpPr>
          <p:cNvPr id="14" name="Google Shape;95;p1">
            <a:extLst>
              <a:ext uri="{FF2B5EF4-FFF2-40B4-BE49-F238E27FC236}">
                <a16:creationId xmlns:a16="http://schemas.microsoft.com/office/drawing/2014/main" id="{6941EB2A-17C6-8E85-3A06-9D5033588242}"/>
              </a:ext>
            </a:extLst>
          </p:cNvPr>
          <p:cNvGrpSpPr/>
          <p:nvPr/>
        </p:nvGrpSpPr>
        <p:grpSpPr>
          <a:xfrm>
            <a:off x="-840455" y="5134545"/>
            <a:ext cx="696687" cy="696687"/>
            <a:chOff x="-833177" y="3497879"/>
            <a:chExt cx="696687" cy="696687"/>
          </a:xfrm>
        </p:grpSpPr>
        <p:sp>
          <p:nvSpPr>
            <p:cNvPr id="15" name="Google Shape;96;p1">
              <a:extLst>
                <a:ext uri="{FF2B5EF4-FFF2-40B4-BE49-F238E27FC236}">
                  <a16:creationId xmlns:a16="http://schemas.microsoft.com/office/drawing/2014/main" id="{DA3DAA16-591A-B733-5C25-9AC3EB26A6D2}"/>
                </a:ext>
              </a:extLst>
            </p:cNvPr>
            <p:cNvSpPr/>
            <p:nvPr/>
          </p:nvSpPr>
          <p:spPr>
            <a:xfrm>
              <a:off x="-833177" y="3497879"/>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6" name="Google Shape;97;p1">
              <a:extLst>
                <a:ext uri="{FF2B5EF4-FFF2-40B4-BE49-F238E27FC236}">
                  <a16:creationId xmlns:a16="http://schemas.microsoft.com/office/drawing/2014/main" id="{CD036B5E-9356-7AB5-DB6D-EEA8CA28E30D}"/>
                </a:ext>
              </a:extLst>
            </p:cNvPr>
            <p:cNvPicPr preferRelativeResize="0"/>
            <p:nvPr/>
          </p:nvPicPr>
          <p:blipFill rotWithShape="1">
            <a:blip r:embed="rId21">
              <a:alphaModFix/>
            </a:blip>
            <a:srcRect/>
            <a:stretch/>
          </p:blipFill>
          <p:spPr>
            <a:xfrm>
              <a:off x="-719857" y="3592129"/>
              <a:ext cx="438627" cy="438627"/>
            </a:xfrm>
            <a:prstGeom prst="rect">
              <a:avLst/>
            </a:prstGeom>
            <a:noFill/>
            <a:ln>
              <a:noFill/>
            </a:ln>
          </p:spPr>
        </p:pic>
      </p:grpSp>
      <p:grpSp>
        <p:nvGrpSpPr>
          <p:cNvPr id="17" name="Google Shape;98;p1">
            <a:extLst>
              <a:ext uri="{FF2B5EF4-FFF2-40B4-BE49-F238E27FC236}">
                <a16:creationId xmlns:a16="http://schemas.microsoft.com/office/drawing/2014/main" id="{B0261618-2016-2C79-CE1A-C724D6AD181E}"/>
              </a:ext>
            </a:extLst>
          </p:cNvPr>
          <p:cNvGrpSpPr/>
          <p:nvPr/>
        </p:nvGrpSpPr>
        <p:grpSpPr>
          <a:xfrm>
            <a:off x="-783726" y="6008645"/>
            <a:ext cx="696687" cy="696687"/>
            <a:chOff x="-833177" y="5157745"/>
            <a:chExt cx="696687" cy="696687"/>
          </a:xfrm>
        </p:grpSpPr>
        <p:sp>
          <p:nvSpPr>
            <p:cNvPr id="18" name="Google Shape;99;p1">
              <a:extLst>
                <a:ext uri="{FF2B5EF4-FFF2-40B4-BE49-F238E27FC236}">
                  <a16:creationId xmlns:a16="http://schemas.microsoft.com/office/drawing/2014/main" id="{2A16A373-E6A5-B46C-4547-490D05AC372E}"/>
                </a:ext>
              </a:extLst>
            </p:cNvPr>
            <p:cNvSpPr/>
            <p:nvPr/>
          </p:nvSpPr>
          <p:spPr>
            <a:xfrm>
              <a:off x="-833177" y="5157745"/>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9" name="Google Shape;100;p1">
              <a:extLst>
                <a:ext uri="{FF2B5EF4-FFF2-40B4-BE49-F238E27FC236}">
                  <a16:creationId xmlns:a16="http://schemas.microsoft.com/office/drawing/2014/main" id="{D93F4EBB-0976-E7AD-6D82-BB2035A3B0AB}"/>
                </a:ext>
              </a:extLst>
            </p:cNvPr>
            <p:cNvPicPr preferRelativeResize="0"/>
            <p:nvPr/>
          </p:nvPicPr>
          <p:blipFill rotWithShape="1">
            <a:blip r:embed="rId22">
              <a:alphaModFix/>
            </a:blip>
            <a:srcRect/>
            <a:stretch/>
          </p:blipFill>
          <p:spPr>
            <a:xfrm>
              <a:off x="-719857" y="5251443"/>
              <a:ext cx="479259" cy="479259"/>
            </a:xfrm>
            <a:prstGeom prst="rect">
              <a:avLst/>
            </a:prstGeom>
            <a:noFill/>
            <a:ln>
              <a:noFill/>
            </a:ln>
          </p:spPr>
        </p:pic>
      </p:grpSp>
      <p:pic>
        <p:nvPicPr>
          <p:cNvPr id="20" name="Google Shape;116;p1">
            <a:hlinkClick r:id="rId23" action="ppaction://hlinksldjump"/>
            <a:extLst>
              <a:ext uri="{FF2B5EF4-FFF2-40B4-BE49-F238E27FC236}">
                <a16:creationId xmlns:a16="http://schemas.microsoft.com/office/drawing/2014/main" id="{000D7290-1414-9133-2B35-E4385923F9D9}"/>
              </a:ext>
            </a:extLst>
          </p:cNvPr>
          <p:cNvPicPr preferRelativeResize="0"/>
          <p:nvPr/>
        </p:nvPicPr>
        <p:blipFill rotWithShape="1">
          <a:blip r:embed="rId24">
            <a:alphaModFix/>
          </a:blip>
          <a:srcRect/>
          <a:stretch/>
        </p:blipFill>
        <p:spPr>
          <a:xfrm>
            <a:off x="413197" y="5263576"/>
            <a:ext cx="438627" cy="438627"/>
          </a:xfrm>
          <a:prstGeom prst="rect">
            <a:avLst/>
          </a:prstGeom>
          <a:noFill/>
          <a:ln>
            <a:noFill/>
          </a:ln>
        </p:spPr>
      </p:pic>
      <p:pic>
        <p:nvPicPr>
          <p:cNvPr id="21" name="Google Shape;117;p1">
            <a:hlinkClick r:id="rId25" action="ppaction://hlinksldjump"/>
            <a:extLst>
              <a:ext uri="{FF2B5EF4-FFF2-40B4-BE49-F238E27FC236}">
                <a16:creationId xmlns:a16="http://schemas.microsoft.com/office/drawing/2014/main" id="{6E7F9EE3-81F6-E0F8-AC06-DD86ABC2085A}"/>
              </a:ext>
            </a:extLst>
          </p:cNvPr>
          <p:cNvPicPr preferRelativeResize="0"/>
          <p:nvPr/>
        </p:nvPicPr>
        <p:blipFill rotWithShape="1">
          <a:blip r:embed="rId26">
            <a:alphaModFix/>
          </a:blip>
          <a:srcRect/>
          <a:stretch/>
        </p:blipFill>
        <p:spPr>
          <a:xfrm>
            <a:off x="381345" y="6102343"/>
            <a:ext cx="479259" cy="479259"/>
          </a:xfrm>
          <a:prstGeom prst="rect">
            <a:avLst/>
          </a:prstGeom>
          <a:noFill/>
          <a:ln>
            <a:noFill/>
          </a:ln>
        </p:spPr>
      </p:pic>
      <p:sp>
        <p:nvSpPr>
          <p:cNvPr id="22" name="Google Shape;653;p8">
            <a:extLst>
              <a:ext uri="{FF2B5EF4-FFF2-40B4-BE49-F238E27FC236}">
                <a16:creationId xmlns:a16="http://schemas.microsoft.com/office/drawing/2014/main" id="{2B3E288F-EB3E-7191-BEF4-6AD9D357BF14}"/>
              </a:ext>
            </a:extLst>
          </p:cNvPr>
          <p:cNvSpPr/>
          <p:nvPr/>
        </p:nvSpPr>
        <p:spPr>
          <a:xfrm rot="8201235">
            <a:off x="460906" y="4593244"/>
            <a:ext cx="339510" cy="444771"/>
          </a:xfrm>
          <a:custGeom>
            <a:avLst/>
            <a:gdLst/>
            <a:ahLst/>
            <a:cxnLst/>
            <a:rect l="l" t="t" r="r" b="b"/>
            <a:pathLst>
              <a:path w="4285801" h="4725490" extrusionOk="0">
                <a:moveTo>
                  <a:pt x="1428251" y="4622752"/>
                </a:moveTo>
                <a:cubicBezTo>
                  <a:pt x="1313180" y="4505074"/>
                  <a:pt x="1240588" y="4345285"/>
                  <a:pt x="1235771" y="4167715"/>
                </a:cubicBezTo>
                <a:cubicBezTo>
                  <a:pt x="1227835" y="3875156"/>
                  <a:pt x="1406218" y="3620819"/>
                  <a:pt x="1664050" y="3520754"/>
                </a:cubicBezTo>
                <a:lnTo>
                  <a:pt x="1635892" y="2482688"/>
                </a:lnTo>
                <a:lnTo>
                  <a:pt x="1044642" y="2469039"/>
                </a:lnTo>
                <a:lnTo>
                  <a:pt x="1044642" y="2667331"/>
                </a:lnTo>
                <a:cubicBezTo>
                  <a:pt x="1044642" y="2727000"/>
                  <a:pt x="996271" y="2775371"/>
                  <a:pt x="936601" y="2775372"/>
                </a:cubicBezTo>
                <a:lnTo>
                  <a:pt x="657382" y="2775371"/>
                </a:lnTo>
                <a:cubicBezTo>
                  <a:pt x="637755" y="2823613"/>
                  <a:pt x="630101" y="2874237"/>
                  <a:pt x="622448" y="2945800"/>
                </a:cubicBezTo>
                <a:lnTo>
                  <a:pt x="252030" y="2945800"/>
                </a:lnTo>
                <a:cubicBezTo>
                  <a:pt x="256275" y="2883407"/>
                  <a:pt x="252593" y="2828938"/>
                  <a:pt x="235967" y="2775370"/>
                </a:cubicBezTo>
                <a:lnTo>
                  <a:pt x="7267" y="2775370"/>
                </a:lnTo>
                <a:cubicBezTo>
                  <a:pt x="1003" y="2679903"/>
                  <a:pt x="-1109" y="2594661"/>
                  <a:pt x="535" y="2514852"/>
                </a:cubicBezTo>
                <a:cubicBezTo>
                  <a:pt x="5466" y="2275424"/>
                  <a:pt x="44187" y="2084887"/>
                  <a:pt x="105917" y="1813823"/>
                </a:cubicBezTo>
                <a:cubicBezTo>
                  <a:pt x="258635" y="1288584"/>
                  <a:pt x="488046" y="911620"/>
                  <a:pt x="870837" y="570445"/>
                </a:cubicBezTo>
                <a:cubicBezTo>
                  <a:pt x="674179" y="1284154"/>
                  <a:pt x="622718" y="1497188"/>
                  <a:pt x="741752" y="1669956"/>
                </a:cubicBezTo>
                <a:cubicBezTo>
                  <a:pt x="882751" y="1699943"/>
                  <a:pt x="788174" y="1674807"/>
                  <a:pt x="936601" y="1710419"/>
                </a:cubicBezTo>
                <a:cubicBezTo>
                  <a:pt x="1001384" y="1730870"/>
                  <a:pt x="1044642" y="1758791"/>
                  <a:pt x="1044642" y="1818460"/>
                </a:cubicBezTo>
                <a:lnTo>
                  <a:pt x="1044642" y="1970448"/>
                </a:lnTo>
                <a:lnTo>
                  <a:pt x="1621635" y="1957128"/>
                </a:lnTo>
                <a:lnTo>
                  <a:pt x="1601569" y="1217379"/>
                </a:lnTo>
                <a:cubicBezTo>
                  <a:pt x="1338692" y="1131438"/>
                  <a:pt x="1146783" y="887145"/>
                  <a:pt x="1138847" y="594588"/>
                </a:cubicBezTo>
                <a:cubicBezTo>
                  <a:pt x="1132425" y="357828"/>
                  <a:pt x="1248029" y="146099"/>
                  <a:pt x="1428910" y="20243"/>
                </a:cubicBezTo>
                <a:lnTo>
                  <a:pt x="1447318" y="698863"/>
                </a:lnTo>
                <a:lnTo>
                  <a:pt x="2193594" y="678620"/>
                </a:lnTo>
                <a:lnTo>
                  <a:pt x="2175185" y="0"/>
                </a:lnTo>
                <a:cubicBezTo>
                  <a:pt x="2362624" y="115865"/>
                  <a:pt x="2489536" y="321015"/>
                  <a:pt x="2495958" y="557775"/>
                </a:cubicBezTo>
                <a:cubicBezTo>
                  <a:pt x="2503894" y="850332"/>
                  <a:pt x="2325511" y="1104670"/>
                  <a:pt x="2067679" y="1204735"/>
                </a:cubicBezTo>
                <a:lnTo>
                  <a:pt x="2087796" y="1946367"/>
                </a:lnTo>
                <a:lnTo>
                  <a:pt x="4285801" y="1895627"/>
                </a:lnTo>
                <a:lnTo>
                  <a:pt x="4285801" y="2543859"/>
                </a:lnTo>
                <a:lnTo>
                  <a:pt x="2102637" y="2493462"/>
                </a:lnTo>
                <a:lnTo>
                  <a:pt x="2130160" y="3508110"/>
                </a:lnTo>
                <a:cubicBezTo>
                  <a:pt x="2393037" y="3594051"/>
                  <a:pt x="2584946" y="3838344"/>
                  <a:pt x="2592882" y="4130902"/>
                </a:cubicBezTo>
                <a:cubicBezTo>
                  <a:pt x="2599304" y="4367662"/>
                  <a:pt x="2483700" y="4579391"/>
                  <a:pt x="2302820" y="4705247"/>
                </a:cubicBezTo>
                <a:lnTo>
                  <a:pt x="2284411" y="4026626"/>
                </a:lnTo>
                <a:lnTo>
                  <a:pt x="1538135" y="4046869"/>
                </a:lnTo>
                <a:lnTo>
                  <a:pt x="1556544" y="4725490"/>
                </a:lnTo>
                <a:cubicBezTo>
                  <a:pt x="1509684" y="4696524"/>
                  <a:pt x="1466607" y="4661977"/>
                  <a:pt x="1428251" y="4622752"/>
                </a:cubicBezTo>
                <a:close/>
                <a:moveTo>
                  <a:pt x="44807" y="3562389"/>
                </a:moveTo>
                <a:cubicBezTo>
                  <a:pt x="25255" y="3542837"/>
                  <a:pt x="13162" y="3515827"/>
                  <a:pt x="13162" y="3485992"/>
                </a:cubicBezTo>
                <a:lnTo>
                  <a:pt x="13162" y="3053842"/>
                </a:lnTo>
                <a:cubicBezTo>
                  <a:pt x="13162" y="2994173"/>
                  <a:pt x="61534" y="2945801"/>
                  <a:pt x="121203" y="2945801"/>
                </a:cubicBezTo>
                <a:lnTo>
                  <a:pt x="757287" y="2945801"/>
                </a:lnTo>
                <a:cubicBezTo>
                  <a:pt x="816956" y="2945801"/>
                  <a:pt x="865328" y="2994173"/>
                  <a:pt x="865328" y="3053842"/>
                </a:cubicBezTo>
                <a:lnTo>
                  <a:pt x="865328" y="3485992"/>
                </a:lnTo>
                <a:cubicBezTo>
                  <a:pt x="865328" y="3545662"/>
                  <a:pt x="816956" y="3594033"/>
                  <a:pt x="757287" y="3594033"/>
                </a:cubicBezTo>
                <a:lnTo>
                  <a:pt x="121203" y="3594033"/>
                </a:lnTo>
                <a:cubicBezTo>
                  <a:pt x="91368" y="3594033"/>
                  <a:pt x="64358" y="3581940"/>
                  <a:pt x="44807" y="3562389"/>
                </a:cubicBezTo>
                <a:close/>
              </a:path>
            </a:pathLst>
          </a:custGeom>
          <a:solidFill>
            <a:schemeClr val="tx2">
              <a:lumMod val="5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a:solidFill>
                <a:schemeClr val="lt1"/>
              </a:solidFill>
              <a:latin typeface="Calibri"/>
              <a:ea typeface="Calibri"/>
              <a:cs typeface="Calibri"/>
              <a:sym typeface="Calibri"/>
            </a:endParaRPr>
          </a:p>
        </p:txBody>
      </p:sp>
      <p:sp>
        <p:nvSpPr>
          <p:cNvPr id="23" name="Oval 22">
            <a:extLst>
              <a:ext uri="{FF2B5EF4-FFF2-40B4-BE49-F238E27FC236}">
                <a16:creationId xmlns:a16="http://schemas.microsoft.com/office/drawing/2014/main" id="{8A458790-7DFF-9E14-1D2E-4BD96F38F5D3}"/>
              </a:ext>
            </a:extLst>
          </p:cNvPr>
          <p:cNvSpPr/>
          <p:nvPr/>
        </p:nvSpPr>
        <p:spPr>
          <a:xfrm>
            <a:off x="-817032" y="4364571"/>
            <a:ext cx="694944" cy="694944"/>
          </a:xfrm>
          <a:prstGeom prst="ellipse">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24" name="Google Shape;653;p8">
            <a:extLst>
              <a:ext uri="{FF2B5EF4-FFF2-40B4-BE49-F238E27FC236}">
                <a16:creationId xmlns:a16="http://schemas.microsoft.com/office/drawing/2014/main" id="{8224F0DE-8ACC-8E27-ECDC-412AFA4E49F7}"/>
              </a:ext>
            </a:extLst>
          </p:cNvPr>
          <p:cNvSpPr/>
          <p:nvPr/>
        </p:nvSpPr>
        <p:spPr>
          <a:xfrm rot="8201235">
            <a:off x="-661867" y="4512962"/>
            <a:ext cx="339510" cy="444771"/>
          </a:xfrm>
          <a:custGeom>
            <a:avLst/>
            <a:gdLst/>
            <a:ahLst/>
            <a:cxnLst/>
            <a:rect l="l" t="t" r="r" b="b"/>
            <a:pathLst>
              <a:path w="4285801" h="4725490" extrusionOk="0">
                <a:moveTo>
                  <a:pt x="1428251" y="4622752"/>
                </a:moveTo>
                <a:cubicBezTo>
                  <a:pt x="1313180" y="4505074"/>
                  <a:pt x="1240588" y="4345285"/>
                  <a:pt x="1235771" y="4167715"/>
                </a:cubicBezTo>
                <a:cubicBezTo>
                  <a:pt x="1227835" y="3875156"/>
                  <a:pt x="1406218" y="3620819"/>
                  <a:pt x="1664050" y="3520754"/>
                </a:cubicBezTo>
                <a:lnTo>
                  <a:pt x="1635892" y="2482688"/>
                </a:lnTo>
                <a:lnTo>
                  <a:pt x="1044642" y="2469039"/>
                </a:lnTo>
                <a:lnTo>
                  <a:pt x="1044642" y="2667331"/>
                </a:lnTo>
                <a:cubicBezTo>
                  <a:pt x="1044642" y="2727000"/>
                  <a:pt x="996271" y="2775371"/>
                  <a:pt x="936601" y="2775372"/>
                </a:cubicBezTo>
                <a:lnTo>
                  <a:pt x="657382" y="2775371"/>
                </a:lnTo>
                <a:cubicBezTo>
                  <a:pt x="637755" y="2823613"/>
                  <a:pt x="630101" y="2874237"/>
                  <a:pt x="622448" y="2945800"/>
                </a:cubicBezTo>
                <a:lnTo>
                  <a:pt x="252030" y="2945800"/>
                </a:lnTo>
                <a:cubicBezTo>
                  <a:pt x="256275" y="2883407"/>
                  <a:pt x="252593" y="2828938"/>
                  <a:pt x="235967" y="2775370"/>
                </a:cubicBezTo>
                <a:lnTo>
                  <a:pt x="7267" y="2775370"/>
                </a:lnTo>
                <a:cubicBezTo>
                  <a:pt x="1003" y="2679903"/>
                  <a:pt x="-1109" y="2594661"/>
                  <a:pt x="535" y="2514852"/>
                </a:cubicBezTo>
                <a:cubicBezTo>
                  <a:pt x="5466" y="2275424"/>
                  <a:pt x="44187" y="2084887"/>
                  <a:pt x="105917" y="1813823"/>
                </a:cubicBezTo>
                <a:cubicBezTo>
                  <a:pt x="258635" y="1288584"/>
                  <a:pt x="488046" y="911620"/>
                  <a:pt x="870837" y="570445"/>
                </a:cubicBezTo>
                <a:cubicBezTo>
                  <a:pt x="674179" y="1284154"/>
                  <a:pt x="622718" y="1497188"/>
                  <a:pt x="741752" y="1669956"/>
                </a:cubicBezTo>
                <a:cubicBezTo>
                  <a:pt x="882751" y="1699943"/>
                  <a:pt x="788174" y="1674807"/>
                  <a:pt x="936601" y="1710419"/>
                </a:cubicBezTo>
                <a:cubicBezTo>
                  <a:pt x="1001384" y="1730870"/>
                  <a:pt x="1044642" y="1758791"/>
                  <a:pt x="1044642" y="1818460"/>
                </a:cubicBezTo>
                <a:lnTo>
                  <a:pt x="1044642" y="1970448"/>
                </a:lnTo>
                <a:lnTo>
                  <a:pt x="1621635" y="1957128"/>
                </a:lnTo>
                <a:lnTo>
                  <a:pt x="1601569" y="1217379"/>
                </a:lnTo>
                <a:cubicBezTo>
                  <a:pt x="1338692" y="1131438"/>
                  <a:pt x="1146783" y="887145"/>
                  <a:pt x="1138847" y="594588"/>
                </a:cubicBezTo>
                <a:cubicBezTo>
                  <a:pt x="1132425" y="357828"/>
                  <a:pt x="1248029" y="146099"/>
                  <a:pt x="1428910" y="20243"/>
                </a:cubicBezTo>
                <a:lnTo>
                  <a:pt x="1447318" y="698863"/>
                </a:lnTo>
                <a:lnTo>
                  <a:pt x="2193594" y="678620"/>
                </a:lnTo>
                <a:lnTo>
                  <a:pt x="2175185" y="0"/>
                </a:lnTo>
                <a:cubicBezTo>
                  <a:pt x="2362624" y="115865"/>
                  <a:pt x="2489536" y="321015"/>
                  <a:pt x="2495958" y="557775"/>
                </a:cubicBezTo>
                <a:cubicBezTo>
                  <a:pt x="2503894" y="850332"/>
                  <a:pt x="2325511" y="1104670"/>
                  <a:pt x="2067679" y="1204735"/>
                </a:cubicBezTo>
                <a:lnTo>
                  <a:pt x="2087796" y="1946367"/>
                </a:lnTo>
                <a:lnTo>
                  <a:pt x="4285801" y="1895627"/>
                </a:lnTo>
                <a:lnTo>
                  <a:pt x="4285801" y="2543859"/>
                </a:lnTo>
                <a:lnTo>
                  <a:pt x="2102637" y="2493462"/>
                </a:lnTo>
                <a:lnTo>
                  <a:pt x="2130160" y="3508110"/>
                </a:lnTo>
                <a:cubicBezTo>
                  <a:pt x="2393037" y="3594051"/>
                  <a:pt x="2584946" y="3838344"/>
                  <a:pt x="2592882" y="4130902"/>
                </a:cubicBezTo>
                <a:cubicBezTo>
                  <a:pt x="2599304" y="4367662"/>
                  <a:pt x="2483700" y="4579391"/>
                  <a:pt x="2302820" y="4705247"/>
                </a:cubicBezTo>
                <a:lnTo>
                  <a:pt x="2284411" y="4026626"/>
                </a:lnTo>
                <a:lnTo>
                  <a:pt x="1538135" y="4046869"/>
                </a:lnTo>
                <a:lnTo>
                  <a:pt x="1556544" y="4725490"/>
                </a:lnTo>
                <a:cubicBezTo>
                  <a:pt x="1509684" y="4696524"/>
                  <a:pt x="1466607" y="4661977"/>
                  <a:pt x="1428251" y="4622752"/>
                </a:cubicBezTo>
                <a:close/>
                <a:moveTo>
                  <a:pt x="44807" y="3562389"/>
                </a:moveTo>
                <a:cubicBezTo>
                  <a:pt x="25255" y="3542837"/>
                  <a:pt x="13162" y="3515827"/>
                  <a:pt x="13162" y="3485992"/>
                </a:cubicBezTo>
                <a:lnTo>
                  <a:pt x="13162" y="3053842"/>
                </a:lnTo>
                <a:cubicBezTo>
                  <a:pt x="13162" y="2994173"/>
                  <a:pt x="61534" y="2945801"/>
                  <a:pt x="121203" y="2945801"/>
                </a:cubicBezTo>
                <a:lnTo>
                  <a:pt x="757287" y="2945801"/>
                </a:lnTo>
                <a:cubicBezTo>
                  <a:pt x="816956" y="2945801"/>
                  <a:pt x="865328" y="2994173"/>
                  <a:pt x="865328" y="3053842"/>
                </a:cubicBezTo>
                <a:lnTo>
                  <a:pt x="865328" y="3485992"/>
                </a:lnTo>
                <a:cubicBezTo>
                  <a:pt x="865328" y="3545662"/>
                  <a:pt x="816956" y="3594033"/>
                  <a:pt x="757287" y="3594033"/>
                </a:cubicBezTo>
                <a:lnTo>
                  <a:pt x="121203" y="3594033"/>
                </a:lnTo>
                <a:cubicBezTo>
                  <a:pt x="91368" y="3594033"/>
                  <a:pt x="64358" y="3581940"/>
                  <a:pt x="44807" y="3562389"/>
                </a:cubicBezTo>
                <a:close/>
              </a:path>
            </a:pathLst>
          </a:custGeom>
          <a:solidFill>
            <a:schemeClr val="tx2">
              <a:lumMod val="1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97"/>
                                        </p:tgtEl>
                                        <p:attrNameLst>
                                          <p:attrName>style.visibility</p:attrName>
                                        </p:attrNameLst>
                                      </p:cBhvr>
                                      <p:to>
                                        <p:strVal val="visible"/>
                                      </p:to>
                                    </p:set>
                                    <p:animEffect transition="in" filter="fade">
                                      <p:cBhvr>
                                        <p:cTn id="7" dur="250"/>
                                        <p:tgtEl>
                                          <p:spTgt spid="397"/>
                                        </p:tgtEl>
                                      </p:cBhvr>
                                    </p:animEffect>
                                  </p:childTnLst>
                                </p:cTn>
                              </p:par>
                            </p:childTnLst>
                          </p:cTn>
                        </p:par>
                        <p:par>
                          <p:cTn id="8" fill="hold">
                            <p:stCondLst>
                              <p:cond delay="250"/>
                            </p:stCondLst>
                            <p:childTnLst>
                              <p:par>
                                <p:cTn id="9" presetID="10" presetClass="entr" presetSubtype="0" fill="hold" nodeType="afterEffect">
                                  <p:stCondLst>
                                    <p:cond delay="0"/>
                                  </p:stCondLst>
                                  <p:childTnLst>
                                    <p:set>
                                      <p:cBhvr>
                                        <p:cTn id="10" dur="1" fill="hold">
                                          <p:stCondLst>
                                            <p:cond delay="0"/>
                                          </p:stCondLst>
                                        </p:cTn>
                                        <p:tgtEl>
                                          <p:spTgt spid="401"/>
                                        </p:tgtEl>
                                        <p:attrNameLst>
                                          <p:attrName>style.visibility</p:attrName>
                                        </p:attrNameLst>
                                      </p:cBhvr>
                                      <p:to>
                                        <p:strVal val="visible"/>
                                      </p:to>
                                    </p:set>
                                    <p:animEffect transition="in" filter="fade">
                                      <p:cBhvr>
                                        <p:cTn id="11" dur="500"/>
                                        <p:tgtEl>
                                          <p:spTgt spid="401"/>
                                        </p:tgtEl>
                                      </p:cBhvr>
                                    </p:animEffect>
                                  </p:childTnLst>
                                </p:cTn>
                              </p:par>
                            </p:childTnLst>
                          </p:cTn>
                        </p:par>
                        <p:par>
                          <p:cTn id="12" fill="hold">
                            <p:stCondLst>
                              <p:cond delay="750"/>
                            </p:stCondLst>
                            <p:childTnLst>
                              <p:par>
                                <p:cTn id="13" presetID="2" presetClass="entr" presetSubtype="4" fill="hold" nodeType="afterEffect">
                                  <p:stCondLst>
                                    <p:cond delay="0"/>
                                  </p:stCondLst>
                                  <p:childTnLst>
                                    <p:set>
                                      <p:cBhvr>
                                        <p:cTn id="14" dur="1" fill="hold">
                                          <p:stCondLst>
                                            <p:cond delay="0"/>
                                          </p:stCondLst>
                                        </p:cTn>
                                        <p:tgtEl>
                                          <p:spTgt spid="405"/>
                                        </p:tgtEl>
                                        <p:attrNameLst>
                                          <p:attrName>style.visibility</p:attrName>
                                        </p:attrNameLst>
                                      </p:cBhvr>
                                      <p:to>
                                        <p:strVal val="visible"/>
                                      </p:to>
                                    </p:set>
                                    <p:anim calcmode="lin" valueType="num">
                                      <p:cBhvr additive="base">
                                        <p:cTn id="15" dur="500"/>
                                        <p:tgtEl>
                                          <p:spTgt spid="40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Shape 352"/>
        <p:cNvGrpSpPr/>
        <p:nvPr/>
      </p:nvGrpSpPr>
      <p:grpSpPr>
        <a:xfrm>
          <a:off x="0" y="0"/>
          <a:ext cx="0" cy="0"/>
          <a:chOff x="0" y="0"/>
          <a:chExt cx="0" cy="0"/>
        </a:xfrm>
      </p:grpSpPr>
      <p:grpSp>
        <p:nvGrpSpPr>
          <p:cNvPr id="353" name="Google Shape;353;p5"/>
          <p:cNvGrpSpPr/>
          <p:nvPr/>
        </p:nvGrpSpPr>
        <p:grpSpPr>
          <a:xfrm>
            <a:off x="-799438" y="1839329"/>
            <a:ext cx="696687" cy="696687"/>
            <a:chOff x="-833177" y="1008080"/>
            <a:chExt cx="696687" cy="696687"/>
          </a:xfrm>
        </p:grpSpPr>
        <p:sp>
          <p:nvSpPr>
            <p:cNvPr id="354" name="Google Shape;354;p5"/>
            <p:cNvSpPr/>
            <p:nvPr/>
          </p:nvSpPr>
          <p:spPr>
            <a:xfrm>
              <a:off x="-833177" y="1008080"/>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55" name="Google Shape;355;p5"/>
            <p:cNvPicPr preferRelativeResize="0"/>
            <p:nvPr/>
          </p:nvPicPr>
          <p:blipFill rotWithShape="1">
            <a:blip r:embed="rId3">
              <a:alphaModFix/>
            </a:blip>
            <a:srcRect/>
            <a:stretch/>
          </p:blipFill>
          <p:spPr>
            <a:xfrm flipH="1">
              <a:off x="-755167" y="1064268"/>
              <a:ext cx="524640" cy="524640"/>
            </a:xfrm>
            <a:prstGeom prst="rect">
              <a:avLst/>
            </a:prstGeom>
            <a:noFill/>
            <a:ln>
              <a:noFill/>
            </a:ln>
          </p:spPr>
        </p:pic>
      </p:grpSp>
      <p:grpSp>
        <p:nvGrpSpPr>
          <p:cNvPr id="365" name="Google Shape;365;p5"/>
          <p:cNvGrpSpPr/>
          <p:nvPr/>
        </p:nvGrpSpPr>
        <p:grpSpPr>
          <a:xfrm>
            <a:off x="-778724" y="2732455"/>
            <a:ext cx="696687" cy="696687"/>
            <a:chOff x="-833177" y="1838013"/>
            <a:chExt cx="696687" cy="696687"/>
          </a:xfrm>
        </p:grpSpPr>
        <p:sp>
          <p:nvSpPr>
            <p:cNvPr id="366" name="Google Shape;366;p5"/>
            <p:cNvSpPr/>
            <p:nvPr/>
          </p:nvSpPr>
          <p:spPr>
            <a:xfrm>
              <a:off x="-833177" y="1838013"/>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67" name="Google Shape;367;p5"/>
            <p:cNvPicPr preferRelativeResize="0"/>
            <p:nvPr/>
          </p:nvPicPr>
          <p:blipFill rotWithShape="1">
            <a:blip r:embed="rId4">
              <a:alphaModFix/>
            </a:blip>
            <a:srcRect/>
            <a:stretch/>
          </p:blipFill>
          <p:spPr>
            <a:xfrm>
              <a:off x="-694619" y="1910894"/>
              <a:ext cx="454021" cy="454021"/>
            </a:xfrm>
            <a:prstGeom prst="rect">
              <a:avLst/>
            </a:prstGeom>
            <a:noFill/>
            <a:ln>
              <a:noFill/>
            </a:ln>
          </p:spPr>
        </p:pic>
      </p:grpSp>
      <p:grpSp>
        <p:nvGrpSpPr>
          <p:cNvPr id="371" name="Google Shape;371;p5"/>
          <p:cNvGrpSpPr/>
          <p:nvPr/>
        </p:nvGrpSpPr>
        <p:grpSpPr>
          <a:xfrm>
            <a:off x="-799437" y="145284"/>
            <a:ext cx="696687" cy="696687"/>
            <a:chOff x="-833177" y="178147"/>
            <a:chExt cx="696687" cy="696687"/>
          </a:xfrm>
        </p:grpSpPr>
        <p:sp>
          <p:nvSpPr>
            <p:cNvPr id="372" name="Google Shape;372;p5"/>
            <p:cNvSpPr/>
            <p:nvPr/>
          </p:nvSpPr>
          <p:spPr>
            <a:xfrm>
              <a:off x="-833177" y="178147"/>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73" name="Google Shape;373;p5"/>
            <p:cNvPicPr preferRelativeResize="0"/>
            <p:nvPr/>
          </p:nvPicPr>
          <p:blipFill rotWithShape="1">
            <a:blip r:embed="rId5">
              <a:alphaModFix/>
            </a:blip>
            <a:srcRect/>
            <a:stretch/>
          </p:blipFill>
          <p:spPr>
            <a:xfrm>
              <a:off x="-765238" y="264133"/>
              <a:ext cx="470241" cy="524640"/>
            </a:xfrm>
            <a:prstGeom prst="rect">
              <a:avLst/>
            </a:prstGeom>
            <a:noFill/>
            <a:ln>
              <a:noFill/>
            </a:ln>
          </p:spPr>
        </p:pic>
      </p:grpSp>
      <p:grpSp>
        <p:nvGrpSpPr>
          <p:cNvPr id="374" name="Google Shape;374;p5"/>
          <p:cNvGrpSpPr/>
          <p:nvPr/>
        </p:nvGrpSpPr>
        <p:grpSpPr>
          <a:xfrm>
            <a:off x="-780586" y="1095670"/>
            <a:ext cx="696687" cy="696687"/>
            <a:chOff x="-830037" y="5987680"/>
            <a:chExt cx="696687" cy="696687"/>
          </a:xfrm>
        </p:grpSpPr>
        <p:sp>
          <p:nvSpPr>
            <p:cNvPr id="375" name="Google Shape;375;p5"/>
            <p:cNvSpPr/>
            <p:nvPr/>
          </p:nvSpPr>
          <p:spPr>
            <a:xfrm>
              <a:off x="-830037" y="5987680"/>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76" name="Google Shape;376;p5"/>
            <p:cNvPicPr preferRelativeResize="0"/>
            <p:nvPr/>
          </p:nvPicPr>
          <p:blipFill rotWithShape="1">
            <a:blip r:embed="rId6">
              <a:alphaModFix/>
            </a:blip>
            <a:srcRect/>
            <a:stretch/>
          </p:blipFill>
          <p:spPr>
            <a:xfrm>
              <a:off x="-699382" y="6079009"/>
              <a:ext cx="438018" cy="438018"/>
            </a:xfrm>
            <a:prstGeom prst="rect">
              <a:avLst/>
            </a:prstGeom>
            <a:noFill/>
            <a:ln>
              <a:noFill/>
            </a:ln>
          </p:spPr>
        </p:pic>
      </p:grpSp>
      <p:pic>
        <p:nvPicPr>
          <p:cNvPr id="377" name="Google Shape;377;p5">
            <a:hlinkClick r:id="rId7" action="ppaction://hlinksldjump"/>
          </p:cNvPr>
          <p:cNvPicPr preferRelativeResize="0"/>
          <p:nvPr/>
        </p:nvPicPr>
        <p:blipFill rotWithShape="1">
          <a:blip r:embed="rId8">
            <a:alphaModFix/>
          </a:blip>
          <a:srcRect/>
          <a:stretch/>
        </p:blipFill>
        <p:spPr>
          <a:xfrm rot="10800000" flipH="1">
            <a:off x="194966" y="3736340"/>
            <a:ext cx="413389" cy="413389"/>
          </a:xfrm>
          <a:prstGeom prst="rect">
            <a:avLst/>
          </a:prstGeom>
          <a:noFill/>
          <a:ln>
            <a:noFill/>
          </a:ln>
        </p:spPr>
      </p:pic>
      <p:sp>
        <p:nvSpPr>
          <p:cNvPr id="378" name="Google Shape;378;p5"/>
          <p:cNvSpPr/>
          <p:nvPr/>
        </p:nvSpPr>
        <p:spPr>
          <a:xfrm rot="10800000">
            <a:off x="1" y="-8988345"/>
            <a:ext cx="1241946" cy="25831799"/>
          </a:xfrm>
          <a:custGeom>
            <a:avLst/>
            <a:gdLst/>
            <a:ahLst/>
            <a:cxnLst/>
            <a:rect l="l" t="t" r="r" b="b"/>
            <a:pathLst>
              <a:path w="1241946" h="25831800" extrusionOk="0">
                <a:moveTo>
                  <a:pt x="6988" y="13614400"/>
                </a:moveTo>
                <a:cubicBezTo>
                  <a:pt x="7891" y="13264994"/>
                  <a:pt x="528124" y="13279344"/>
                  <a:pt x="520871" y="12912258"/>
                </a:cubicBezTo>
                <a:cubicBezTo>
                  <a:pt x="513618" y="12545172"/>
                  <a:pt x="7891" y="12562261"/>
                  <a:pt x="6988" y="12217400"/>
                </a:cubicBezTo>
                <a:cubicBezTo>
                  <a:pt x="6085" y="11872539"/>
                  <a:pt x="6085" y="13963806"/>
                  <a:pt x="6988" y="13614400"/>
                </a:cubicBezTo>
                <a:close/>
                <a:moveTo>
                  <a:pt x="0" y="25831800"/>
                </a:moveTo>
                <a:lnTo>
                  <a:pt x="0" y="0"/>
                </a:lnTo>
                <a:lnTo>
                  <a:pt x="1241946" y="0"/>
                </a:lnTo>
                <a:lnTo>
                  <a:pt x="1241946" y="25831800"/>
                </a:lnTo>
                <a:lnTo>
                  <a:pt x="0" y="25831800"/>
                </a:lnTo>
                <a:close/>
              </a:path>
            </a:pathLst>
          </a:custGeom>
          <a:solidFill>
            <a:schemeClr val="accent2">
              <a:lumMod val="60000"/>
              <a:lumOff val="40000"/>
            </a:schemeClr>
          </a:solidFill>
          <a:ln>
            <a:solidFill>
              <a:srgbClr val="660033"/>
            </a:solid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79" name="Google Shape;379;p5">
            <a:hlinkClick r:id="rId9" action="ppaction://hlinksldjump"/>
          </p:cNvPr>
          <p:cNvPicPr preferRelativeResize="0"/>
          <p:nvPr/>
        </p:nvPicPr>
        <p:blipFill rotWithShape="1">
          <a:blip r:embed="rId10">
            <a:alphaModFix/>
          </a:blip>
          <a:srcRect/>
          <a:stretch/>
        </p:blipFill>
        <p:spPr>
          <a:xfrm>
            <a:off x="431968" y="2758878"/>
            <a:ext cx="454021" cy="454021"/>
          </a:xfrm>
          <a:prstGeom prst="rect">
            <a:avLst/>
          </a:prstGeom>
          <a:noFill/>
          <a:ln>
            <a:noFill/>
          </a:ln>
        </p:spPr>
      </p:pic>
      <p:pic>
        <p:nvPicPr>
          <p:cNvPr id="380" name="Google Shape;380;p5">
            <a:hlinkClick r:id="rId11" action="ppaction://hlinksldjump"/>
          </p:cNvPr>
          <p:cNvPicPr preferRelativeResize="0"/>
          <p:nvPr/>
        </p:nvPicPr>
        <p:blipFill rotWithShape="1">
          <a:blip r:embed="rId12">
            <a:alphaModFix/>
          </a:blip>
          <a:srcRect/>
          <a:stretch/>
        </p:blipFill>
        <p:spPr>
          <a:xfrm flipH="1">
            <a:off x="383686" y="1873285"/>
            <a:ext cx="524640" cy="524640"/>
          </a:xfrm>
          <a:prstGeom prst="rect">
            <a:avLst/>
          </a:prstGeom>
          <a:noFill/>
          <a:ln>
            <a:noFill/>
          </a:ln>
        </p:spPr>
      </p:pic>
      <p:pic>
        <p:nvPicPr>
          <p:cNvPr id="381" name="Google Shape;381;p5">
            <a:hlinkClick r:id="rId13" action="ppaction://hlinksldjump"/>
          </p:cNvPr>
          <p:cNvPicPr preferRelativeResize="0"/>
          <p:nvPr/>
        </p:nvPicPr>
        <p:blipFill rotWithShape="1">
          <a:blip r:embed="rId14">
            <a:alphaModFix/>
          </a:blip>
          <a:srcRect/>
          <a:stretch/>
        </p:blipFill>
        <p:spPr>
          <a:xfrm>
            <a:off x="339938" y="266040"/>
            <a:ext cx="524640" cy="524640"/>
          </a:xfrm>
          <a:prstGeom prst="rect">
            <a:avLst/>
          </a:prstGeom>
          <a:noFill/>
          <a:ln>
            <a:noFill/>
          </a:ln>
        </p:spPr>
      </p:pic>
      <p:pic>
        <p:nvPicPr>
          <p:cNvPr id="385" name="Google Shape;385;p5">
            <a:hlinkClick r:id="rId15" action="ppaction://hlinksldjump"/>
          </p:cNvPr>
          <p:cNvPicPr preferRelativeResize="0"/>
          <p:nvPr/>
        </p:nvPicPr>
        <p:blipFill rotWithShape="1">
          <a:blip r:embed="rId16">
            <a:alphaModFix/>
          </a:blip>
          <a:srcRect/>
          <a:stretch/>
        </p:blipFill>
        <p:spPr>
          <a:xfrm>
            <a:off x="431968" y="1141967"/>
            <a:ext cx="438018" cy="438018"/>
          </a:xfrm>
          <a:prstGeom prst="rect">
            <a:avLst/>
          </a:prstGeom>
          <a:noFill/>
          <a:ln>
            <a:noFill/>
          </a:ln>
        </p:spPr>
      </p:pic>
      <p:grpSp>
        <p:nvGrpSpPr>
          <p:cNvPr id="405" name="Google Shape;405;p5"/>
          <p:cNvGrpSpPr/>
          <p:nvPr/>
        </p:nvGrpSpPr>
        <p:grpSpPr>
          <a:xfrm>
            <a:off x="7594973" y="4107893"/>
            <a:ext cx="2289049" cy="2748384"/>
            <a:chOff x="1514240" y="4816886"/>
            <a:chExt cx="2289049" cy="2748384"/>
          </a:xfrm>
        </p:grpSpPr>
        <p:sp>
          <p:nvSpPr>
            <p:cNvPr id="406" name="Google Shape;406;p5"/>
            <p:cNvSpPr txBox="1"/>
            <p:nvPr/>
          </p:nvSpPr>
          <p:spPr>
            <a:xfrm>
              <a:off x="1514240" y="4816886"/>
              <a:ext cx="2289049" cy="95410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b="1" i="0" u="none" strike="noStrike">
                  <a:solidFill>
                    <a:srgbClr val="FBE5D6"/>
                  </a:solidFill>
                  <a:latin typeface="Twentieth Century"/>
                  <a:ea typeface="Twentieth Century"/>
                  <a:cs typeface="Twentieth Century"/>
                  <a:sym typeface="Twentieth Century"/>
                </a:rPr>
                <a:t>Verbal and visual</a:t>
              </a:r>
              <a:endParaRPr sz="2000" b="0">
                <a:solidFill>
                  <a:srgbClr val="FBE5D6"/>
                </a:solidFill>
                <a:latin typeface="Twentieth Century"/>
                <a:ea typeface="Twentieth Century"/>
                <a:cs typeface="Twentieth Century"/>
                <a:sym typeface="Twentieth Century"/>
              </a:endParaRPr>
            </a:p>
            <a:p>
              <a:pPr marL="0" marR="0" lvl="0" indent="0" algn="l" rtl="0">
                <a:spcBef>
                  <a:spcPts val="0"/>
                </a:spcBef>
                <a:spcAft>
                  <a:spcPts val="0"/>
                </a:spcAft>
                <a:buNone/>
              </a:pPr>
              <a:br>
                <a:rPr lang="en-US" sz="1800">
                  <a:solidFill>
                    <a:srgbClr val="FBE5D6"/>
                  </a:solidFill>
                  <a:latin typeface="Calibri"/>
                  <a:ea typeface="Calibri"/>
                  <a:cs typeface="Calibri"/>
                  <a:sym typeface="Calibri"/>
                </a:rPr>
              </a:br>
              <a:endParaRPr sz="1800" b="1">
                <a:solidFill>
                  <a:srgbClr val="FBE5D6"/>
                </a:solidFill>
                <a:latin typeface="Twentieth Century"/>
                <a:ea typeface="Twentieth Century"/>
                <a:cs typeface="Twentieth Century"/>
                <a:sym typeface="Twentieth Century"/>
              </a:endParaRPr>
            </a:p>
          </p:txBody>
        </p:sp>
        <p:sp>
          <p:nvSpPr>
            <p:cNvPr id="407" name="Google Shape;407;p5"/>
            <p:cNvSpPr txBox="1"/>
            <p:nvPr/>
          </p:nvSpPr>
          <p:spPr>
            <a:xfrm>
              <a:off x="1733898" y="5103057"/>
              <a:ext cx="1849733" cy="2462213"/>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b="0" i="0" u="none" strike="noStrike">
                  <a:solidFill>
                    <a:srgbClr val="FBE5D6"/>
                  </a:solidFill>
                  <a:latin typeface="Twentieth Century"/>
                  <a:ea typeface="Twentieth Century"/>
                  <a:cs typeface="Twentieth Century"/>
                  <a:sym typeface="Twentieth Century"/>
                </a:rPr>
                <a:t>The data that is stored in the database provides information about the student’s knowledge.</a:t>
              </a:r>
              <a:endParaRPr sz="1400" b="0">
                <a:solidFill>
                  <a:srgbClr val="FBE5D6"/>
                </a:solidFill>
                <a:latin typeface="Twentieth Century"/>
                <a:ea typeface="Twentieth Century"/>
                <a:cs typeface="Twentieth Century"/>
                <a:sym typeface="Twentieth Century"/>
              </a:endParaRPr>
            </a:p>
            <a:p>
              <a:pPr marL="0" marR="0" lvl="0" indent="0" algn="ctr" rtl="0">
                <a:spcBef>
                  <a:spcPts val="0"/>
                </a:spcBef>
                <a:spcAft>
                  <a:spcPts val="0"/>
                </a:spcAft>
                <a:buNone/>
              </a:pPr>
              <a:r>
                <a:rPr lang="en-US" sz="1400" b="0" i="0" u="none" strike="noStrike">
                  <a:solidFill>
                    <a:srgbClr val="FBE5D6"/>
                  </a:solidFill>
                  <a:latin typeface="Twentieth Century"/>
                  <a:ea typeface="Twentieth Century"/>
                  <a:cs typeface="Twentieth Century"/>
                  <a:sym typeface="Twentieth Century"/>
                </a:rPr>
                <a:t>Used to decide whether the student should progress or go back.</a:t>
              </a:r>
              <a:endParaRPr sz="1400" b="0">
                <a:solidFill>
                  <a:srgbClr val="FBE5D6"/>
                </a:solidFill>
                <a:latin typeface="Twentieth Century"/>
                <a:ea typeface="Twentieth Century"/>
                <a:cs typeface="Twentieth Century"/>
                <a:sym typeface="Twentieth Century"/>
              </a:endParaRPr>
            </a:p>
            <a:p>
              <a:pPr marL="0" marR="0" lvl="0" indent="0" algn="l" rtl="0">
                <a:spcBef>
                  <a:spcPts val="0"/>
                </a:spcBef>
                <a:spcAft>
                  <a:spcPts val="0"/>
                </a:spcAft>
                <a:buNone/>
              </a:pPr>
              <a:br>
                <a:rPr lang="en-US" sz="1400">
                  <a:solidFill>
                    <a:srgbClr val="FBE5D6"/>
                  </a:solidFill>
                  <a:latin typeface="Twentieth Century"/>
                  <a:ea typeface="Twentieth Century"/>
                  <a:cs typeface="Twentieth Century"/>
                  <a:sym typeface="Twentieth Century"/>
                </a:rPr>
              </a:br>
              <a:endParaRPr sz="1400">
                <a:solidFill>
                  <a:srgbClr val="FBE5D6"/>
                </a:solidFill>
                <a:latin typeface="Twentieth Century"/>
                <a:ea typeface="Twentieth Century"/>
                <a:cs typeface="Twentieth Century"/>
                <a:sym typeface="Twentieth Century"/>
              </a:endParaRPr>
            </a:p>
          </p:txBody>
        </p:sp>
      </p:grpSp>
      <p:pic>
        <p:nvPicPr>
          <p:cNvPr id="4" name="Picture 3">
            <a:extLst>
              <a:ext uri="{FF2B5EF4-FFF2-40B4-BE49-F238E27FC236}">
                <a16:creationId xmlns:a16="http://schemas.microsoft.com/office/drawing/2014/main" id="{FAA9EF99-023E-A91C-F4B9-52C7223ADCF8}"/>
              </a:ext>
            </a:extLst>
          </p:cNvPr>
          <p:cNvPicPr>
            <a:picLocks noChangeAspect="1"/>
          </p:cNvPicPr>
          <p:nvPr/>
        </p:nvPicPr>
        <p:blipFill>
          <a:blip r:embed="rId17">
            <a:duotone>
              <a:prstClr val="black"/>
              <a:srgbClr val="D9C3A5">
                <a:tint val="50000"/>
                <a:satMod val="180000"/>
              </a:srgbClr>
            </a:duotone>
          </a:blip>
          <a:stretch>
            <a:fillRect/>
          </a:stretch>
        </p:blipFill>
        <p:spPr>
          <a:xfrm>
            <a:off x="1241948" y="4386"/>
            <a:ext cx="10950052" cy="6849228"/>
          </a:xfrm>
          <a:prstGeom prst="rect">
            <a:avLst/>
          </a:prstGeom>
        </p:spPr>
      </p:pic>
      <p:sp>
        <p:nvSpPr>
          <p:cNvPr id="409" name="Google Shape;409;p5"/>
          <p:cNvSpPr txBox="1"/>
          <p:nvPr/>
        </p:nvSpPr>
        <p:spPr>
          <a:xfrm>
            <a:off x="1451878" y="164134"/>
            <a:ext cx="2715008" cy="92328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5400" dirty="0">
                <a:solidFill>
                  <a:srgbClr val="993366"/>
                </a:solidFill>
                <a:latin typeface="Calibri"/>
                <a:ea typeface="Calibri"/>
                <a:cs typeface="Calibri"/>
                <a:sym typeface="Calibri"/>
              </a:rPr>
              <a:t>Features</a:t>
            </a:r>
            <a:endParaRPr sz="5400" dirty="0">
              <a:solidFill>
                <a:srgbClr val="993366"/>
              </a:solidFill>
              <a:latin typeface="Calibri"/>
              <a:ea typeface="Calibri"/>
              <a:cs typeface="Calibri"/>
              <a:sym typeface="Calibri"/>
            </a:endParaRPr>
          </a:p>
        </p:txBody>
      </p:sp>
      <p:grpSp>
        <p:nvGrpSpPr>
          <p:cNvPr id="368" name="Google Shape;368;p5"/>
          <p:cNvGrpSpPr/>
          <p:nvPr/>
        </p:nvGrpSpPr>
        <p:grpSpPr>
          <a:xfrm>
            <a:off x="899931" y="3585796"/>
            <a:ext cx="696687" cy="696687"/>
            <a:chOff x="-833177" y="2667946"/>
            <a:chExt cx="696687" cy="696687"/>
          </a:xfrm>
        </p:grpSpPr>
        <p:sp>
          <p:nvSpPr>
            <p:cNvPr id="369" name="Google Shape;369;p5"/>
            <p:cNvSpPr/>
            <p:nvPr/>
          </p:nvSpPr>
          <p:spPr>
            <a:xfrm>
              <a:off x="-833177" y="2667946"/>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70" name="Google Shape;370;p5"/>
            <p:cNvPicPr preferRelativeResize="0"/>
            <p:nvPr/>
          </p:nvPicPr>
          <p:blipFill rotWithShape="1">
            <a:blip r:embed="rId18">
              <a:alphaModFix/>
            </a:blip>
            <a:srcRect/>
            <a:stretch/>
          </p:blipFill>
          <p:spPr>
            <a:xfrm rot="10800000" flipH="1">
              <a:off x="-694619" y="2818490"/>
              <a:ext cx="413389" cy="413389"/>
            </a:xfrm>
            <a:prstGeom prst="rect">
              <a:avLst/>
            </a:prstGeom>
            <a:noFill/>
            <a:ln>
              <a:noFill/>
            </a:ln>
          </p:spPr>
        </p:pic>
      </p:grpSp>
      <p:pic>
        <p:nvPicPr>
          <p:cNvPr id="16" name="Graphic 15">
            <a:extLst>
              <a:ext uri="{FF2B5EF4-FFF2-40B4-BE49-F238E27FC236}">
                <a16:creationId xmlns:a16="http://schemas.microsoft.com/office/drawing/2014/main" id="{D6C63DF1-19C5-D077-732C-36CAC63894CB}"/>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8649264" y="2734804"/>
            <a:ext cx="760002" cy="630945"/>
          </a:xfrm>
          <a:prstGeom prst="rect">
            <a:avLst/>
          </a:prstGeom>
        </p:spPr>
      </p:pic>
      <p:sp>
        <p:nvSpPr>
          <p:cNvPr id="17" name="TextBox 16">
            <a:extLst>
              <a:ext uri="{FF2B5EF4-FFF2-40B4-BE49-F238E27FC236}">
                <a16:creationId xmlns:a16="http://schemas.microsoft.com/office/drawing/2014/main" id="{EA68FC3B-A419-F73A-B336-9531DAB4CECF}"/>
              </a:ext>
            </a:extLst>
          </p:cNvPr>
          <p:cNvSpPr txBox="1"/>
          <p:nvPr/>
        </p:nvSpPr>
        <p:spPr>
          <a:xfrm>
            <a:off x="7816462" y="2042306"/>
            <a:ext cx="2425605" cy="369332"/>
          </a:xfrm>
          <a:prstGeom prst="rect">
            <a:avLst/>
          </a:prstGeom>
          <a:noFill/>
        </p:spPr>
        <p:txBody>
          <a:bodyPr wrap="square">
            <a:spAutoFit/>
          </a:bodyPr>
          <a:lstStyle/>
          <a:p>
            <a:pPr algn="ctr"/>
            <a:r>
              <a:rPr lang="en-US" sz="1800" b="1" dirty="0">
                <a:solidFill>
                  <a:srgbClr val="F5AA5B"/>
                </a:solidFill>
                <a:latin typeface="Mali" panose="00000500000000000000" pitchFamily="2" charset="-34"/>
                <a:cs typeface="Mali" panose="00000500000000000000" pitchFamily="2" charset="-34"/>
              </a:rPr>
              <a:t>control</a:t>
            </a:r>
          </a:p>
        </p:txBody>
      </p:sp>
      <p:sp>
        <p:nvSpPr>
          <p:cNvPr id="18" name="TextBox 17">
            <a:extLst>
              <a:ext uri="{FF2B5EF4-FFF2-40B4-BE49-F238E27FC236}">
                <a16:creationId xmlns:a16="http://schemas.microsoft.com/office/drawing/2014/main" id="{49DC773D-856E-E5A8-C4F6-C769A8B4A35A}"/>
              </a:ext>
            </a:extLst>
          </p:cNvPr>
          <p:cNvSpPr txBox="1"/>
          <p:nvPr/>
        </p:nvSpPr>
        <p:spPr>
          <a:xfrm>
            <a:off x="7638457" y="1186999"/>
            <a:ext cx="2781613" cy="954107"/>
          </a:xfrm>
          <a:prstGeom prst="rect">
            <a:avLst/>
          </a:prstGeom>
          <a:noFill/>
        </p:spPr>
        <p:txBody>
          <a:bodyPr wrap="square">
            <a:spAutoFit/>
          </a:bodyPr>
          <a:lstStyle/>
          <a:p>
            <a:pPr algn="ctr"/>
            <a:r>
              <a:rPr lang="en-US" sz="1400" b="1" dirty="0">
                <a:solidFill>
                  <a:schemeClr val="tx2">
                    <a:lumMod val="25000"/>
                  </a:schemeClr>
                </a:solidFill>
                <a:latin typeface="Mali" panose="00000500000000000000" pitchFamily="2" charset="-34"/>
                <a:cs typeface="Mali" panose="00000500000000000000" pitchFamily="2" charset="-34"/>
              </a:rPr>
              <a:t>On the project's website, owners can drop food or let the litter box clean itself at any time</a:t>
            </a:r>
            <a:r>
              <a:rPr lang="en-US" sz="1400" dirty="0">
                <a:latin typeface="Mali" panose="00000500000000000000" pitchFamily="2" charset="-34"/>
                <a:cs typeface="Mali" panose="00000500000000000000" pitchFamily="2" charset="-34"/>
              </a:rPr>
              <a:t>.</a:t>
            </a:r>
          </a:p>
        </p:txBody>
      </p:sp>
      <p:sp>
        <p:nvSpPr>
          <p:cNvPr id="19" name="TextBox 18">
            <a:extLst>
              <a:ext uri="{FF2B5EF4-FFF2-40B4-BE49-F238E27FC236}">
                <a16:creationId xmlns:a16="http://schemas.microsoft.com/office/drawing/2014/main" id="{98B5FD7C-99B4-A8C4-39F4-EDD0B3FEC284}"/>
              </a:ext>
            </a:extLst>
          </p:cNvPr>
          <p:cNvSpPr txBox="1"/>
          <p:nvPr/>
        </p:nvSpPr>
        <p:spPr>
          <a:xfrm>
            <a:off x="4449030" y="4681009"/>
            <a:ext cx="2425605" cy="369332"/>
          </a:xfrm>
          <a:prstGeom prst="rect">
            <a:avLst/>
          </a:prstGeom>
          <a:noFill/>
        </p:spPr>
        <p:txBody>
          <a:bodyPr wrap="square">
            <a:spAutoFit/>
          </a:bodyPr>
          <a:lstStyle/>
          <a:p>
            <a:pPr algn="ctr"/>
            <a:r>
              <a:rPr lang="en-US" sz="1800" b="1" dirty="0">
                <a:solidFill>
                  <a:srgbClr val="F5AA5B"/>
                </a:solidFill>
                <a:latin typeface="Mali" panose="00000500000000000000" pitchFamily="2" charset="-34"/>
                <a:cs typeface="Mali" panose="00000500000000000000" pitchFamily="2" charset="-34"/>
              </a:rPr>
              <a:t>Alerting messages</a:t>
            </a:r>
          </a:p>
        </p:txBody>
      </p:sp>
      <p:sp>
        <p:nvSpPr>
          <p:cNvPr id="20" name="TextBox 19">
            <a:extLst>
              <a:ext uri="{FF2B5EF4-FFF2-40B4-BE49-F238E27FC236}">
                <a16:creationId xmlns:a16="http://schemas.microsoft.com/office/drawing/2014/main" id="{E64F237A-340F-7480-B8A8-5670A8038599}"/>
              </a:ext>
            </a:extLst>
          </p:cNvPr>
          <p:cNvSpPr txBox="1"/>
          <p:nvPr/>
        </p:nvSpPr>
        <p:spPr>
          <a:xfrm>
            <a:off x="4321466" y="5089039"/>
            <a:ext cx="2781613" cy="1169551"/>
          </a:xfrm>
          <a:prstGeom prst="rect">
            <a:avLst/>
          </a:prstGeom>
          <a:noFill/>
        </p:spPr>
        <p:txBody>
          <a:bodyPr wrap="square">
            <a:spAutoFit/>
          </a:bodyPr>
          <a:lstStyle/>
          <a:p>
            <a:pPr algn="ctr"/>
            <a:r>
              <a:rPr lang="en-US" b="1" dirty="0">
                <a:solidFill>
                  <a:schemeClr val="tx2">
                    <a:lumMod val="25000"/>
                  </a:schemeClr>
                </a:solidFill>
                <a:latin typeface="Mali" panose="00000500000000000000" pitchFamily="2" charset="-34"/>
                <a:cs typeface="Mali" panose="00000500000000000000" pitchFamily="2" charset="-34"/>
              </a:rPr>
              <a:t>S</a:t>
            </a:r>
            <a:r>
              <a:rPr lang="en-US" sz="1400" b="1" dirty="0">
                <a:solidFill>
                  <a:schemeClr val="tx2">
                    <a:lumMod val="25000"/>
                  </a:schemeClr>
                </a:solidFill>
                <a:latin typeface="Mali" panose="00000500000000000000" pitchFamily="2" charset="-34"/>
                <a:cs typeface="Mali" panose="00000500000000000000" pitchFamily="2" charset="-34"/>
              </a:rPr>
              <a:t>ends notifications via WhatsApp whenever the food container or water tank is near empty, as well as when an error occurs.</a:t>
            </a:r>
          </a:p>
        </p:txBody>
      </p:sp>
      <p:pic>
        <p:nvPicPr>
          <p:cNvPr id="21" name="Graphic 20">
            <a:extLst>
              <a:ext uri="{FF2B5EF4-FFF2-40B4-BE49-F238E27FC236}">
                <a16:creationId xmlns:a16="http://schemas.microsoft.com/office/drawing/2014/main" id="{7B243B9D-6F3D-3DEA-8C21-8E81EC4FEB98}"/>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5162506" y="3868152"/>
            <a:ext cx="760002" cy="630945"/>
          </a:xfrm>
          <a:prstGeom prst="rect">
            <a:avLst/>
          </a:prstGeom>
        </p:spPr>
      </p:pic>
      <p:grpSp>
        <p:nvGrpSpPr>
          <p:cNvPr id="27" name="Google Shape;95;p1">
            <a:extLst>
              <a:ext uri="{FF2B5EF4-FFF2-40B4-BE49-F238E27FC236}">
                <a16:creationId xmlns:a16="http://schemas.microsoft.com/office/drawing/2014/main" id="{5B010609-446F-C822-20C8-8490C1DE24D1}"/>
              </a:ext>
            </a:extLst>
          </p:cNvPr>
          <p:cNvGrpSpPr/>
          <p:nvPr/>
        </p:nvGrpSpPr>
        <p:grpSpPr>
          <a:xfrm>
            <a:off x="-840455" y="5134545"/>
            <a:ext cx="696687" cy="696687"/>
            <a:chOff x="-833177" y="3497879"/>
            <a:chExt cx="696687" cy="696687"/>
          </a:xfrm>
        </p:grpSpPr>
        <p:sp>
          <p:nvSpPr>
            <p:cNvPr id="28" name="Google Shape;96;p1">
              <a:extLst>
                <a:ext uri="{FF2B5EF4-FFF2-40B4-BE49-F238E27FC236}">
                  <a16:creationId xmlns:a16="http://schemas.microsoft.com/office/drawing/2014/main" id="{4CD5209C-6DF4-0B68-0449-07AC16324661}"/>
                </a:ext>
              </a:extLst>
            </p:cNvPr>
            <p:cNvSpPr/>
            <p:nvPr/>
          </p:nvSpPr>
          <p:spPr>
            <a:xfrm>
              <a:off x="-833177" y="3497879"/>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9" name="Google Shape;97;p1">
              <a:extLst>
                <a:ext uri="{FF2B5EF4-FFF2-40B4-BE49-F238E27FC236}">
                  <a16:creationId xmlns:a16="http://schemas.microsoft.com/office/drawing/2014/main" id="{72EB1662-FA1C-AABF-677C-5F690D47B69F}"/>
                </a:ext>
              </a:extLst>
            </p:cNvPr>
            <p:cNvPicPr preferRelativeResize="0"/>
            <p:nvPr/>
          </p:nvPicPr>
          <p:blipFill rotWithShape="1">
            <a:blip r:embed="rId21">
              <a:alphaModFix/>
            </a:blip>
            <a:srcRect/>
            <a:stretch/>
          </p:blipFill>
          <p:spPr>
            <a:xfrm>
              <a:off x="-719857" y="3592129"/>
              <a:ext cx="438627" cy="438627"/>
            </a:xfrm>
            <a:prstGeom prst="rect">
              <a:avLst/>
            </a:prstGeom>
            <a:noFill/>
            <a:ln>
              <a:noFill/>
            </a:ln>
          </p:spPr>
        </p:pic>
      </p:grpSp>
      <p:grpSp>
        <p:nvGrpSpPr>
          <p:cNvPr id="30" name="Google Shape;98;p1">
            <a:extLst>
              <a:ext uri="{FF2B5EF4-FFF2-40B4-BE49-F238E27FC236}">
                <a16:creationId xmlns:a16="http://schemas.microsoft.com/office/drawing/2014/main" id="{12ABC30B-0EA7-FD3A-8131-3EB300F93798}"/>
              </a:ext>
            </a:extLst>
          </p:cNvPr>
          <p:cNvGrpSpPr/>
          <p:nvPr/>
        </p:nvGrpSpPr>
        <p:grpSpPr>
          <a:xfrm>
            <a:off x="-783726" y="6008645"/>
            <a:ext cx="696687" cy="696687"/>
            <a:chOff x="-833177" y="5157745"/>
            <a:chExt cx="696687" cy="696687"/>
          </a:xfrm>
        </p:grpSpPr>
        <p:sp>
          <p:nvSpPr>
            <p:cNvPr id="31" name="Google Shape;99;p1">
              <a:extLst>
                <a:ext uri="{FF2B5EF4-FFF2-40B4-BE49-F238E27FC236}">
                  <a16:creationId xmlns:a16="http://schemas.microsoft.com/office/drawing/2014/main" id="{1D32D26B-F90B-2890-5DDC-6A038663DE2D}"/>
                </a:ext>
              </a:extLst>
            </p:cNvPr>
            <p:cNvSpPr/>
            <p:nvPr/>
          </p:nvSpPr>
          <p:spPr>
            <a:xfrm>
              <a:off x="-833177" y="5157745"/>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2" name="Google Shape;100;p1">
              <a:extLst>
                <a:ext uri="{FF2B5EF4-FFF2-40B4-BE49-F238E27FC236}">
                  <a16:creationId xmlns:a16="http://schemas.microsoft.com/office/drawing/2014/main" id="{E9A7467A-16F8-E4A6-FA7C-0199D2882D18}"/>
                </a:ext>
              </a:extLst>
            </p:cNvPr>
            <p:cNvPicPr preferRelativeResize="0"/>
            <p:nvPr/>
          </p:nvPicPr>
          <p:blipFill rotWithShape="1">
            <a:blip r:embed="rId22">
              <a:alphaModFix/>
            </a:blip>
            <a:srcRect/>
            <a:stretch/>
          </p:blipFill>
          <p:spPr>
            <a:xfrm>
              <a:off x="-719857" y="5251443"/>
              <a:ext cx="479259" cy="479259"/>
            </a:xfrm>
            <a:prstGeom prst="rect">
              <a:avLst/>
            </a:prstGeom>
            <a:noFill/>
            <a:ln>
              <a:noFill/>
            </a:ln>
          </p:spPr>
        </p:pic>
      </p:grpSp>
      <p:pic>
        <p:nvPicPr>
          <p:cNvPr id="33" name="Google Shape;116;p1">
            <a:hlinkClick r:id="rId23" action="ppaction://hlinksldjump"/>
            <a:extLst>
              <a:ext uri="{FF2B5EF4-FFF2-40B4-BE49-F238E27FC236}">
                <a16:creationId xmlns:a16="http://schemas.microsoft.com/office/drawing/2014/main" id="{8D72A7DD-E028-E66C-F2DD-43C11936D0A4}"/>
              </a:ext>
            </a:extLst>
          </p:cNvPr>
          <p:cNvPicPr preferRelativeResize="0"/>
          <p:nvPr/>
        </p:nvPicPr>
        <p:blipFill rotWithShape="1">
          <a:blip r:embed="rId24">
            <a:alphaModFix/>
          </a:blip>
          <a:srcRect/>
          <a:stretch/>
        </p:blipFill>
        <p:spPr>
          <a:xfrm>
            <a:off x="413197" y="5263576"/>
            <a:ext cx="438627" cy="438627"/>
          </a:xfrm>
          <a:prstGeom prst="rect">
            <a:avLst/>
          </a:prstGeom>
          <a:noFill/>
          <a:ln>
            <a:noFill/>
          </a:ln>
        </p:spPr>
      </p:pic>
      <p:pic>
        <p:nvPicPr>
          <p:cNvPr id="34" name="Google Shape;117;p1">
            <a:hlinkClick r:id="rId25" action="ppaction://hlinksldjump"/>
            <a:extLst>
              <a:ext uri="{FF2B5EF4-FFF2-40B4-BE49-F238E27FC236}">
                <a16:creationId xmlns:a16="http://schemas.microsoft.com/office/drawing/2014/main" id="{ECAE3AA3-954E-AFD2-5FC7-0E0556315C6A}"/>
              </a:ext>
            </a:extLst>
          </p:cNvPr>
          <p:cNvPicPr preferRelativeResize="0"/>
          <p:nvPr/>
        </p:nvPicPr>
        <p:blipFill rotWithShape="1">
          <a:blip r:embed="rId26">
            <a:alphaModFix/>
          </a:blip>
          <a:srcRect/>
          <a:stretch/>
        </p:blipFill>
        <p:spPr>
          <a:xfrm>
            <a:off x="381345" y="6102343"/>
            <a:ext cx="479259" cy="479259"/>
          </a:xfrm>
          <a:prstGeom prst="rect">
            <a:avLst/>
          </a:prstGeom>
          <a:noFill/>
          <a:ln>
            <a:noFill/>
          </a:ln>
        </p:spPr>
      </p:pic>
      <p:sp>
        <p:nvSpPr>
          <p:cNvPr id="35" name="Google Shape;653;p8">
            <a:extLst>
              <a:ext uri="{FF2B5EF4-FFF2-40B4-BE49-F238E27FC236}">
                <a16:creationId xmlns:a16="http://schemas.microsoft.com/office/drawing/2014/main" id="{5F7F08BE-4415-6903-CD1C-154932D27DCC}"/>
              </a:ext>
            </a:extLst>
          </p:cNvPr>
          <p:cNvSpPr/>
          <p:nvPr/>
        </p:nvSpPr>
        <p:spPr>
          <a:xfrm rot="8201235">
            <a:off x="460906" y="4593244"/>
            <a:ext cx="339510" cy="444771"/>
          </a:xfrm>
          <a:custGeom>
            <a:avLst/>
            <a:gdLst/>
            <a:ahLst/>
            <a:cxnLst/>
            <a:rect l="l" t="t" r="r" b="b"/>
            <a:pathLst>
              <a:path w="4285801" h="4725490" extrusionOk="0">
                <a:moveTo>
                  <a:pt x="1428251" y="4622752"/>
                </a:moveTo>
                <a:cubicBezTo>
                  <a:pt x="1313180" y="4505074"/>
                  <a:pt x="1240588" y="4345285"/>
                  <a:pt x="1235771" y="4167715"/>
                </a:cubicBezTo>
                <a:cubicBezTo>
                  <a:pt x="1227835" y="3875156"/>
                  <a:pt x="1406218" y="3620819"/>
                  <a:pt x="1664050" y="3520754"/>
                </a:cubicBezTo>
                <a:lnTo>
                  <a:pt x="1635892" y="2482688"/>
                </a:lnTo>
                <a:lnTo>
                  <a:pt x="1044642" y="2469039"/>
                </a:lnTo>
                <a:lnTo>
                  <a:pt x="1044642" y="2667331"/>
                </a:lnTo>
                <a:cubicBezTo>
                  <a:pt x="1044642" y="2727000"/>
                  <a:pt x="996271" y="2775371"/>
                  <a:pt x="936601" y="2775372"/>
                </a:cubicBezTo>
                <a:lnTo>
                  <a:pt x="657382" y="2775371"/>
                </a:lnTo>
                <a:cubicBezTo>
                  <a:pt x="637755" y="2823613"/>
                  <a:pt x="630101" y="2874237"/>
                  <a:pt x="622448" y="2945800"/>
                </a:cubicBezTo>
                <a:lnTo>
                  <a:pt x="252030" y="2945800"/>
                </a:lnTo>
                <a:cubicBezTo>
                  <a:pt x="256275" y="2883407"/>
                  <a:pt x="252593" y="2828938"/>
                  <a:pt x="235967" y="2775370"/>
                </a:cubicBezTo>
                <a:lnTo>
                  <a:pt x="7267" y="2775370"/>
                </a:lnTo>
                <a:cubicBezTo>
                  <a:pt x="1003" y="2679903"/>
                  <a:pt x="-1109" y="2594661"/>
                  <a:pt x="535" y="2514852"/>
                </a:cubicBezTo>
                <a:cubicBezTo>
                  <a:pt x="5466" y="2275424"/>
                  <a:pt x="44187" y="2084887"/>
                  <a:pt x="105917" y="1813823"/>
                </a:cubicBezTo>
                <a:cubicBezTo>
                  <a:pt x="258635" y="1288584"/>
                  <a:pt x="488046" y="911620"/>
                  <a:pt x="870837" y="570445"/>
                </a:cubicBezTo>
                <a:cubicBezTo>
                  <a:pt x="674179" y="1284154"/>
                  <a:pt x="622718" y="1497188"/>
                  <a:pt x="741752" y="1669956"/>
                </a:cubicBezTo>
                <a:cubicBezTo>
                  <a:pt x="882751" y="1699943"/>
                  <a:pt x="788174" y="1674807"/>
                  <a:pt x="936601" y="1710419"/>
                </a:cubicBezTo>
                <a:cubicBezTo>
                  <a:pt x="1001384" y="1730870"/>
                  <a:pt x="1044642" y="1758791"/>
                  <a:pt x="1044642" y="1818460"/>
                </a:cubicBezTo>
                <a:lnTo>
                  <a:pt x="1044642" y="1970448"/>
                </a:lnTo>
                <a:lnTo>
                  <a:pt x="1621635" y="1957128"/>
                </a:lnTo>
                <a:lnTo>
                  <a:pt x="1601569" y="1217379"/>
                </a:lnTo>
                <a:cubicBezTo>
                  <a:pt x="1338692" y="1131438"/>
                  <a:pt x="1146783" y="887145"/>
                  <a:pt x="1138847" y="594588"/>
                </a:cubicBezTo>
                <a:cubicBezTo>
                  <a:pt x="1132425" y="357828"/>
                  <a:pt x="1248029" y="146099"/>
                  <a:pt x="1428910" y="20243"/>
                </a:cubicBezTo>
                <a:lnTo>
                  <a:pt x="1447318" y="698863"/>
                </a:lnTo>
                <a:lnTo>
                  <a:pt x="2193594" y="678620"/>
                </a:lnTo>
                <a:lnTo>
                  <a:pt x="2175185" y="0"/>
                </a:lnTo>
                <a:cubicBezTo>
                  <a:pt x="2362624" y="115865"/>
                  <a:pt x="2489536" y="321015"/>
                  <a:pt x="2495958" y="557775"/>
                </a:cubicBezTo>
                <a:cubicBezTo>
                  <a:pt x="2503894" y="850332"/>
                  <a:pt x="2325511" y="1104670"/>
                  <a:pt x="2067679" y="1204735"/>
                </a:cubicBezTo>
                <a:lnTo>
                  <a:pt x="2087796" y="1946367"/>
                </a:lnTo>
                <a:lnTo>
                  <a:pt x="4285801" y="1895627"/>
                </a:lnTo>
                <a:lnTo>
                  <a:pt x="4285801" y="2543859"/>
                </a:lnTo>
                <a:lnTo>
                  <a:pt x="2102637" y="2493462"/>
                </a:lnTo>
                <a:lnTo>
                  <a:pt x="2130160" y="3508110"/>
                </a:lnTo>
                <a:cubicBezTo>
                  <a:pt x="2393037" y="3594051"/>
                  <a:pt x="2584946" y="3838344"/>
                  <a:pt x="2592882" y="4130902"/>
                </a:cubicBezTo>
                <a:cubicBezTo>
                  <a:pt x="2599304" y="4367662"/>
                  <a:pt x="2483700" y="4579391"/>
                  <a:pt x="2302820" y="4705247"/>
                </a:cubicBezTo>
                <a:lnTo>
                  <a:pt x="2284411" y="4026626"/>
                </a:lnTo>
                <a:lnTo>
                  <a:pt x="1538135" y="4046869"/>
                </a:lnTo>
                <a:lnTo>
                  <a:pt x="1556544" y="4725490"/>
                </a:lnTo>
                <a:cubicBezTo>
                  <a:pt x="1509684" y="4696524"/>
                  <a:pt x="1466607" y="4661977"/>
                  <a:pt x="1428251" y="4622752"/>
                </a:cubicBezTo>
                <a:close/>
                <a:moveTo>
                  <a:pt x="44807" y="3562389"/>
                </a:moveTo>
                <a:cubicBezTo>
                  <a:pt x="25255" y="3542837"/>
                  <a:pt x="13162" y="3515827"/>
                  <a:pt x="13162" y="3485992"/>
                </a:cubicBezTo>
                <a:lnTo>
                  <a:pt x="13162" y="3053842"/>
                </a:lnTo>
                <a:cubicBezTo>
                  <a:pt x="13162" y="2994173"/>
                  <a:pt x="61534" y="2945801"/>
                  <a:pt x="121203" y="2945801"/>
                </a:cubicBezTo>
                <a:lnTo>
                  <a:pt x="757287" y="2945801"/>
                </a:lnTo>
                <a:cubicBezTo>
                  <a:pt x="816956" y="2945801"/>
                  <a:pt x="865328" y="2994173"/>
                  <a:pt x="865328" y="3053842"/>
                </a:cubicBezTo>
                <a:lnTo>
                  <a:pt x="865328" y="3485992"/>
                </a:lnTo>
                <a:cubicBezTo>
                  <a:pt x="865328" y="3545662"/>
                  <a:pt x="816956" y="3594033"/>
                  <a:pt x="757287" y="3594033"/>
                </a:cubicBezTo>
                <a:lnTo>
                  <a:pt x="121203" y="3594033"/>
                </a:lnTo>
                <a:cubicBezTo>
                  <a:pt x="91368" y="3594033"/>
                  <a:pt x="64358" y="3581940"/>
                  <a:pt x="44807" y="3562389"/>
                </a:cubicBezTo>
                <a:close/>
              </a:path>
            </a:pathLst>
          </a:custGeom>
          <a:solidFill>
            <a:schemeClr val="tx2">
              <a:lumMod val="5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a:solidFill>
                <a:schemeClr val="lt1"/>
              </a:solidFill>
              <a:latin typeface="Calibri"/>
              <a:ea typeface="Calibri"/>
              <a:cs typeface="Calibri"/>
              <a:sym typeface="Calibri"/>
            </a:endParaRPr>
          </a:p>
        </p:txBody>
      </p:sp>
      <p:sp>
        <p:nvSpPr>
          <p:cNvPr id="36" name="Oval 35">
            <a:extLst>
              <a:ext uri="{FF2B5EF4-FFF2-40B4-BE49-F238E27FC236}">
                <a16:creationId xmlns:a16="http://schemas.microsoft.com/office/drawing/2014/main" id="{B2041D4D-E0E1-21FB-E8A6-91B72ACA254C}"/>
              </a:ext>
            </a:extLst>
          </p:cNvPr>
          <p:cNvSpPr/>
          <p:nvPr/>
        </p:nvSpPr>
        <p:spPr>
          <a:xfrm>
            <a:off x="-817032" y="4364571"/>
            <a:ext cx="694944" cy="694944"/>
          </a:xfrm>
          <a:prstGeom prst="ellipse">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37" name="Google Shape;653;p8">
            <a:extLst>
              <a:ext uri="{FF2B5EF4-FFF2-40B4-BE49-F238E27FC236}">
                <a16:creationId xmlns:a16="http://schemas.microsoft.com/office/drawing/2014/main" id="{EFF02DD5-7B77-3AF9-2908-123536B27D95}"/>
              </a:ext>
            </a:extLst>
          </p:cNvPr>
          <p:cNvSpPr/>
          <p:nvPr/>
        </p:nvSpPr>
        <p:spPr>
          <a:xfrm rot="8201235">
            <a:off x="-661867" y="4512962"/>
            <a:ext cx="339510" cy="444771"/>
          </a:xfrm>
          <a:custGeom>
            <a:avLst/>
            <a:gdLst/>
            <a:ahLst/>
            <a:cxnLst/>
            <a:rect l="l" t="t" r="r" b="b"/>
            <a:pathLst>
              <a:path w="4285801" h="4725490" extrusionOk="0">
                <a:moveTo>
                  <a:pt x="1428251" y="4622752"/>
                </a:moveTo>
                <a:cubicBezTo>
                  <a:pt x="1313180" y="4505074"/>
                  <a:pt x="1240588" y="4345285"/>
                  <a:pt x="1235771" y="4167715"/>
                </a:cubicBezTo>
                <a:cubicBezTo>
                  <a:pt x="1227835" y="3875156"/>
                  <a:pt x="1406218" y="3620819"/>
                  <a:pt x="1664050" y="3520754"/>
                </a:cubicBezTo>
                <a:lnTo>
                  <a:pt x="1635892" y="2482688"/>
                </a:lnTo>
                <a:lnTo>
                  <a:pt x="1044642" y="2469039"/>
                </a:lnTo>
                <a:lnTo>
                  <a:pt x="1044642" y="2667331"/>
                </a:lnTo>
                <a:cubicBezTo>
                  <a:pt x="1044642" y="2727000"/>
                  <a:pt x="996271" y="2775371"/>
                  <a:pt x="936601" y="2775372"/>
                </a:cubicBezTo>
                <a:lnTo>
                  <a:pt x="657382" y="2775371"/>
                </a:lnTo>
                <a:cubicBezTo>
                  <a:pt x="637755" y="2823613"/>
                  <a:pt x="630101" y="2874237"/>
                  <a:pt x="622448" y="2945800"/>
                </a:cubicBezTo>
                <a:lnTo>
                  <a:pt x="252030" y="2945800"/>
                </a:lnTo>
                <a:cubicBezTo>
                  <a:pt x="256275" y="2883407"/>
                  <a:pt x="252593" y="2828938"/>
                  <a:pt x="235967" y="2775370"/>
                </a:cubicBezTo>
                <a:lnTo>
                  <a:pt x="7267" y="2775370"/>
                </a:lnTo>
                <a:cubicBezTo>
                  <a:pt x="1003" y="2679903"/>
                  <a:pt x="-1109" y="2594661"/>
                  <a:pt x="535" y="2514852"/>
                </a:cubicBezTo>
                <a:cubicBezTo>
                  <a:pt x="5466" y="2275424"/>
                  <a:pt x="44187" y="2084887"/>
                  <a:pt x="105917" y="1813823"/>
                </a:cubicBezTo>
                <a:cubicBezTo>
                  <a:pt x="258635" y="1288584"/>
                  <a:pt x="488046" y="911620"/>
                  <a:pt x="870837" y="570445"/>
                </a:cubicBezTo>
                <a:cubicBezTo>
                  <a:pt x="674179" y="1284154"/>
                  <a:pt x="622718" y="1497188"/>
                  <a:pt x="741752" y="1669956"/>
                </a:cubicBezTo>
                <a:cubicBezTo>
                  <a:pt x="882751" y="1699943"/>
                  <a:pt x="788174" y="1674807"/>
                  <a:pt x="936601" y="1710419"/>
                </a:cubicBezTo>
                <a:cubicBezTo>
                  <a:pt x="1001384" y="1730870"/>
                  <a:pt x="1044642" y="1758791"/>
                  <a:pt x="1044642" y="1818460"/>
                </a:cubicBezTo>
                <a:lnTo>
                  <a:pt x="1044642" y="1970448"/>
                </a:lnTo>
                <a:lnTo>
                  <a:pt x="1621635" y="1957128"/>
                </a:lnTo>
                <a:lnTo>
                  <a:pt x="1601569" y="1217379"/>
                </a:lnTo>
                <a:cubicBezTo>
                  <a:pt x="1338692" y="1131438"/>
                  <a:pt x="1146783" y="887145"/>
                  <a:pt x="1138847" y="594588"/>
                </a:cubicBezTo>
                <a:cubicBezTo>
                  <a:pt x="1132425" y="357828"/>
                  <a:pt x="1248029" y="146099"/>
                  <a:pt x="1428910" y="20243"/>
                </a:cubicBezTo>
                <a:lnTo>
                  <a:pt x="1447318" y="698863"/>
                </a:lnTo>
                <a:lnTo>
                  <a:pt x="2193594" y="678620"/>
                </a:lnTo>
                <a:lnTo>
                  <a:pt x="2175185" y="0"/>
                </a:lnTo>
                <a:cubicBezTo>
                  <a:pt x="2362624" y="115865"/>
                  <a:pt x="2489536" y="321015"/>
                  <a:pt x="2495958" y="557775"/>
                </a:cubicBezTo>
                <a:cubicBezTo>
                  <a:pt x="2503894" y="850332"/>
                  <a:pt x="2325511" y="1104670"/>
                  <a:pt x="2067679" y="1204735"/>
                </a:cubicBezTo>
                <a:lnTo>
                  <a:pt x="2087796" y="1946367"/>
                </a:lnTo>
                <a:lnTo>
                  <a:pt x="4285801" y="1895627"/>
                </a:lnTo>
                <a:lnTo>
                  <a:pt x="4285801" y="2543859"/>
                </a:lnTo>
                <a:lnTo>
                  <a:pt x="2102637" y="2493462"/>
                </a:lnTo>
                <a:lnTo>
                  <a:pt x="2130160" y="3508110"/>
                </a:lnTo>
                <a:cubicBezTo>
                  <a:pt x="2393037" y="3594051"/>
                  <a:pt x="2584946" y="3838344"/>
                  <a:pt x="2592882" y="4130902"/>
                </a:cubicBezTo>
                <a:cubicBezTo>
                  <a:pt x="2599304" y="4367662"/>
                  <a:pt x="2483700" y="4579391"/>
                  <a:pt x="2302820" y="4705247"/>
                </a:cubicBezTo>
                <a:lnTo>
                  <a:pt x="2284411" y="4026626"/>
                </a:lnTo>
                <a:lnTo>
                  <a:pt x="1538135" y="4046869"/>
                </a:lnTo>
                <a:lnTo>
                  <a:pt x="1556544" y="4725490"/>
                </a:lnTo>
                <a:cubicBezTo>
                  <a:pt x="1509684" y="4696524"/>
                  <a:pt x="1466607" y="4661977"/>
                  <a:pt x="1428251" y="4622752"/>
                </a:cubicBezTo>
                <a:close/>
                <a:moveTo>
                  <a:pt x="44807" y="3562389"/>
                </a:moveTo>
                <a:cubicBezTo>
                  <a:pt x="25255" y="3542837"/>
                  <a:pt x="13162" y="3515827"/>
                  <a:pt x="13162" y="3485992"/>
                </a:cubicBezTo>
                <a:lnTo>
                  <a:pt x="13162" y="3053842"/>
                </a:lnTo>
                <a:cubicBezTo>
                  <a:pt x="13162" y="2994173"/>
                  <a:pt x="61534" y="2945801"/>
                  <a:pt x="121203" y="2945801"/>
                </a:cubicBezTo>
                <a:lnTo>
                  <a:pt x="757287" y="2945801"/>
                </a:lnTo>
                <a:cubicBezTo>
                  <a:pt x="816956" y="2945801"/>
                  <a:pt x="865328" y="2994173"/>
                  <a:pt x="865328" y="3053842"/>
                </a:cubicBezTo>
                <a:lnTo>
                  <a:pt x="865328" y="3485992"/>
                </a:lnTo>
                <a:cubicBezTo>
                  <a:pt x="865328" y="3545662"/>
                  <a:pt x="816956" y="3594033"/>
                  <a:pt x="757287" y="3594033"/>
                </a:cubicBezTo>
                <a:lnTo>
                  <a:pt x="121203" y="3594033"/>
                </a:lnTo>
                <a:cubicBezTo>
                  <a:pt x="91368" y="3594033"/>
                  <a:pt x="64358" y="3581940"/>
                  <a:pt x="44807" y="3562389"/>
                </a:cubicBezTo>
                <a:close/>
              </a:path>
            </a:pathLst>
          </a:custGeom>
          <a:solidFill>
            <a:schemeClr val="tx2">
              <a:lumMod val="1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a:solidFill>
                <a:schemeClr val="lt1"/>
              </a:solidFill>
              <a:latin typeface="Calibri"/>
              <a:ea typeface="Calibri"/>
              <a:cs typeface="Calibri"/>
              <a:sym typeface="Calibri"/>
            </a:endParaRPr>
          </a:p>
        </p:txBody>
      </p:sp>
      <p:pic>
        <p:nvPicPr>
          <p:cNvPr id="38" name="Graphic 37">
            <a:extLst>
              <a:ext uri="{FF2B5EF4-FFF2-40B4-BE49-F238E27FC236}">
                <a16:creationId xmlns:a16="http://schemas.microsoft.com/office/drawing/2014/main" id="{50D118E1-61D9-B9CF-733A-7108EF33E04D}"/>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5176061" y="3894039"/>
            <a:ext cx="760002" cy="630945"/>
          </a:xfrm>
          <a:prstGeom prst="rect">
            <a:avLst/>
          </a:prstGeom>
        </p:spPr>
      </p:pic>
      <p:pic>
        <p:nvPicPr>
          <p:cNvPr id="39" name="Graphic 38">
            <a:extLst>
              <a:ext uri="{FF2B5EF4-FFF2-40B4-BE49-F238E27FC236}">
                <a16:creationId xmlns:a16="http://schemas.microsoft.com/office/drawing/2014/main" id="{E157FBE8-9894-18C7-9EF2-30C5346109D7}"/>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8649264" y="2765325"/>
            <a:ext cx="760002" cy="630945"/>
          </a:xfrm>
          <a:prstGeom prst="rect">
            <a:avLst/>
          </a:prstGeom>
        </p:spPr>
      </p:pic>
    </p:spTree>
    <p:extLst>
      <p:ext uri="{BB962C8B-B14F-4D97-AF65-F5344CB8AC3E}">
        <p14:creationId xmlns:p14="http://schemas.microsoft.com/office/powerpoint/2010/main" val="3964760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05"/>
                                        </p:tgtEl>
                                        <p:attrNameLst>
                                          <p:attrName>style.visibility</p:attrName>
                                        </p:attrNameLst>
                                      </p:cBhvr>
                                      <p:to>
                                        <p:strVal val="visible"/>
                                      </p:to>
                                    </p:set>
                                    <p:anim calcmode="lin" valueType="num">
                                      <p:cBhvr additive="base">
                                        <p:cTn id="7" dur="500"/>
                                        <p:tgtEl>
                                          <p:spTgt spid="40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Shape 426"/>
        <p:cNvGrpSpPr/>
        <p:nvPr/>
      </p:nvGrpSpPr>
      <p:grpSpPr>
        <a:xfrm>
          <a:off x="0" y="0"/>
          <a:ext cx="0" cy="0"/>
          <a:chOff x="0" y="0"/>
          <a:chExt cx="0" cy="0"/>
        </a:xfrm>
      </p:grpSpPr>
      <p:grpSp>
        <p:nvGrpSpPr>
          <p:cNvPr id="427" name="Google Shape;427;p6"/>
          <p:cNvGrpSpPr/>
          <p:nvPr/>
        </p:nvGrpSpPr>
        <p:grpSpPr>
          <a:xfrm>
            <a:off x="-799438" y="1839329"/>
            <a:ext cx="696687" cy="696687"/>
            <a:chOff x="-833177" y="1008080"/>
            <a:chExt cx="696687" cy="696687"/>
          </a:xfrm>
        </p:grpSpPr>
        <p:sp>
          <p:nvSpPr>
            <p:cNvPr id="428" name="Google Shape;428;p6"/>
            <p:cNvSpPr/>
            <p:nvPr/>
          </p:nvSpPr>
          <p:spPr>
            <a:xfrm>
              <a:off x="-833177" y="1008080"/>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29" name="Google Shape;429;p6"/>
            <p:cNvPicPr preferRelativeResize="0"/>
            <p:nvPr/>
          </p:nvPicPr>
          <p:blipFill rotWithShape="1">
            <a:blip r:embed="rId3">
              <a:alphaModFix/>
            </a:blip>
            <a:srcRect/>
            <a:stretch/>
          </p:blipFill>
          <p:spPr>
            <a:xfrm flipH="1">
              <a:off x="-755167" y="1064268"/>
              <a:ext cx="524640" cy="524640"/>
            </a:xfrm>
            <a:prstGeom prst="rect">
              <a:avLst/>
            </a:prstGeom>
            <a:noFill/>
            <a:ln>
              <a:noFill/>
            </a:ln>
          </p:spPr>
        </p:pic>
      </p:grpSp>
      <p:grpSp>
        <p:nvGrpSpPr>
          <p:cNvPr id="439" name="Google Shape;439;p6"/>
          <p:cNvGrpSpPr/>
          <p:nvPr/>
        </p:nvGrpSpPr>
        <p:grpSpPr>
          <a:xfrm>
            <a:off x="-778724" y="2732455"/>
            <a:ext cx="696687" cy="696687"/>
            <a:chOff x="-833177" y="1838013"/>
            <a:chExt cx="696687" cy="696687"/>
          </a:xfrm>
        </p:grpSpPr>
        <p:sp>
          <p:nvSpPr>
            <p:cNvPr id="440" name="Google Shape;440;p6"/>
            <p:cNvSpPr/>
            <p:nvPr/>
          </p:nvSpPr>
          <p:spPr>
            <a:xfrm>
              <a:off x="-833177" y="1838013"/>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41" name="Google Shape;441;p6"/>
            <p:cNvPicPr preferRelativeResize="0"/>
            <p:nvPr/>
          </p:nvPicPr>
          <p:blipFill rotWithShape="1">
            <a:blip r:embed="rId4">
              <a:alphaModFix/>
            </a:blip>
            <a:srcRect/>
            <a:stretch/>
          </p:blipFill>
          <p:spPr>
            <a:xfrm>
              <a:off x="-694619" y="1910894"/>
              <a:ext cx="454021" cy="454021"/>
            </a:xfrm>
            <a:prstGeom prst="rect">
              <a:avLst/>
            </a:prstGeom>
            <a:noFill/>
            <a:ln>
              <a:noFill/>
            </a:ln>
          </p:spPr>
        </p:pic>
      </p:grpSp>
      <p:grpSp>
        <p:nvGrpSpPr>
          <p:cNvPr id="442" name="Google Shape;442;p6"/>
          <p:cNvGrpSpPr/>
          <p:nvPr/>
        </p:nvGrpSpPr>
        <p:grpSpPr>
          <a:xfrm>
            <a:off x="-812757" y="3585796"/>
            <a:ext cx="696687" cy="696687"/>
            <a:chOff x="-833177" y="2667946"/>
            <a:chExt cx="696687" cy="696687"/>
          </a:xfrm>
        </p:grpSpPr>
        <p:sp>
          <p:nvSpPr>
            <p:cNvPr id="443" name="Google Shape;443;p6"/>
            <p:cNvSpPr/>
            <p:nvPr/>
          </p:nvSpPr>
          <p:spPr>
            <a:xfrm>
              <a:off x="-833177" y="2667946"/>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44" name="Google Shape;444;p6"/>
            <p:cNvPicPr preferRelativeResize="0"/>
            <p:nvPr/>
          </p:nvPicPr>
          <p:blipFill rotWithShape="1">
            <a:blip r:embed="rId5">
              <a:alphaModFix/>
            </a:blip>
            <a:srcRect/>
            <a:stretch/>
          </p:blipFill>
          <p:spPr>
            <a:xfrm rot="10800000" flipH="1">
              <a:off x="-694619" y="2818490"/>
              <a:ext cx="413389" cy="413389"/>
            </a:xfrm>
            <a:prstGeom prst="rect">
              <a:avLst/>
            </a:prstGeom>
            <a:noFill/>
            <a:ln>
              <a:noFill/>
            </a:ln>
          </p:spPr>
        </p:pic>
      </p:grpSp>
      <p:grpSp>
        <p:nvGrpSpPr>
          <p:cNvPr id="445" name="Google Shape;445;p6"/>
          <p:cNvGrpSpPr/>
          <p:nvPr/>
        </p:nvGrpSpPr>
        <p:grpSpPr>
          <a:xfrm>
            <a:off x="-780586" y="1095670"/>
            <a:ext cx="696687" cy="696687"/>
            <a:chOff x="-830037" y="5987680"/>
            <a:chExt cx="696687" cy="696687"/>
          </a:xfrm>
        </p:grpSpPr>
        <p:sp>
          <p:nvSpPr>
            <p:cNvPr id="446" name="Google Shape;446;p6"/>
            <p:cNvSpPr/>
            <p:nvPr/>
          </p:nvSpPr>
          <p:spPr>
            <a:xfrm>
              <a:off x="-830037" y="5987680"/>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47" name="Google Shape;447;p6"/>
            <p:cNvPicPr preferRelativeResize="0"/>
            <p:nvPr/>
          </p:nvPicPr>
          <p:blipFill rotWithShape="1">
            <a:blip r:embed="rId6">
              <a:alphaModFix/>
            </a:blip>
            <a:srcRect/>
            <a:stretch/>
          </p:blipFill>
          <p:spPr>
            <a:xfrm>
              <a:off x="-699382" y="6079009"/>
              <a:ext cx="438018" cy="438018"/>
            </a:xfrm>
            <a:prstGeom prst="rect">
              <a:avLst/>
            </a:prstGeom>
            <a:noFill/>
            <a:ln>
              <a:noFill/>
            </a:ln>
          </p:spPr>
        </p:pic>
      </p:grpSp>
      <p:grpSp>
        <p:nvGrpSpPr>
          <p:cNvPr id="448" name="Google Shape;448;p6"/>
          <p:cNvGrpSpPr/>
          <p:nvPr/>
        </p:nvGrpSpPr>
        <p:grpSpPr>
          <a:xfrm>
            <a:off x="-833177" y="178147"/>
            <a:ext cx="696687" cy="696687"/>
            <a:chOff x="-833177" y="178147"/>
            <a:chExt cx="696687" cy="696687"/>
          </a:xfrm>
        </p:grpSpPr>
        <p:sp>
          <p:nvSpPr>
            <p:cNvPr id="449" name="Google Shape;449;p6"/>
            <p:cNvSpPr/>
            <p:nvPr/>
          </p:nvSpPr>
          <p:spPr>
            <a:xfrm>
              <a:off x="-833177" y="178147"/>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50" name="Google Shape;450;p6"/>
            <p:cNvPicPr preferRelativeResize="0"/>
            <p:nvPr/>
          </p:nvPicPr>
          <p:blipFill rotWithShape="1">
            <a:blip r:embed="rId7">
              <a:alphaModFix/>
            </a:blip>
            <a:srcRect/>
            <a:stretch/>
          </p:blipFill>
          <p:spPr>
            <a:xfrm>
              <a:off x="-765238" y="264133"/>
              <a:ext cx="524640" cy="524640"/>
            </a:xfrm>
            <a:prstGeom prst="rect">
              <a:avLst/>
            </a:prstGeom>
            <a:noFill/>
            <a:ln>
              <a:noFill/>
            </a:ln>
          </p:spPr>
        </p:pic>
      </p:grpSp>
      <p:pic>
        <p:nvPicPr>
          <p:cNvPr id="451" name="Google Shape;451;p6">
            <a:hlinkClick r:id="rId8" action="ppaction://hlinksldjump"/>
          </p:cNvPr>
          <p:cNvPicPr preferRelativeResize="0"/>
          <p:nvPr/>
        </p:nvPicPr>
        <p:blipFill rotWithShape="1">
          <a:blip r:embed="rId9">
            <a:alphaModFix/>
          </a:blip>
          <a:srcRect/>
          <a:stretch/>
        </p:blipFill>
        <p:spPr>
          <a:xfrm>
            <a:off x="154918" y="4443029"/>
            <a:ext cx="438627" cy="438627"/>
          </a:xfrm>
          <a:prstGeom prst="rect">
            <a:avLst/>
          </a:prstGeom>
          <a:noFill/>
          <a:ln>
            <a:noFill/>
          </a:ln>
        </p:spPr>
      </p:pic>
      <p:sp>
        <p:nvSpPr>
          <p:cNvPr id="452" name="Google Shape;452;p6"/>
          <p:cNvSpPr/>
          <p:nvPr/>
        </p:nvSpPr>
        <p:spPr>
          <a:xfrm rot="10800000">
            <a:off x="1" y="-8204568"/>
            <a:ext cx="1241946" cy="25831799"/>
          </a:xfrm>
          <a:custGeom>
            <a:avLst/>
            <a:gdLst/>
            <a:ahLst/>
            <a:cxnLst/>
            <a:rect l="l" t="t" r="r" b="b"/>
            <a:pathLst>
              <a:path w="1241946" h="25831800" extrusionOk="0">
                <a:moveTo>
                  <a:pt x="6988" y="13614400"/>
                </a:moveTo>
                <a:cubicBezTo>
                  <a:pt x="7891" y="13264994"/>
                  <a:pt x="528124" y="13279344"/>
                  <a:pt x="520871" y="12912258"/>
                </a:cubicBezTo>
                <a:cubicBezTo>
                  <a:pt x="513618" y="12545172"/>
                  <a:pt x="7891" y="12562261"/>
                  <a:pt x="6988" y="12217400"/>
                </a:cubicBezTo>
                <a:cubicBezTo>
                  <a:pt x="6085" y="11872539"/>
                  <a:pt x="6085" y="13963806"/>
                  <a:pt x="6988" y="13614400"/>
                </a:cubicBezTo>
                <a:close/>
                <a:moveTo>
                  <a:pt x="0" y="25831800"/>
                </a:moveTo>
                <a:lnTo>
                  <a:pt x="0" y="0"/>
                </a:lnTo>
                <a:lnTo>
                  <a:pt x="1241946" y="0"/>
                </a:lnTo>
                <a:lnTo>
                  <a:pt x="1241946" y="25831800"/>
                </a:lnTo>
                <a:lnTo>
                  <a:pt x="0" y="25831800"/>
                </a:lnTo>
                <a:close/>
              </a:path>
            </a:pathLst>
          </a:custGeom>
          <a:solidFill>
            <a:schemeClr val="accent2">
              <a:lumMod val="60000"/>
              <a:lumOff val="40000"/>
            </a:schemeClr>
          </a:solidFill>
          <a:ln>
            <a:solidFill>
              <a:srgbClr val="660033"/>
            </a:solid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53" name="Google Shape;453;p6">
            <a:hlinkClick r:id="rId10" action="ppaction://hlinksldjump"/>
          </p:cNvPr>
          <p:cNvPicPr preferRelativeResize="0"/>
          <p:nvPr/>
        </p:nvPicPr>
        <p:blipFill rotWithShape="1">
          <a:blip r:embed="rId11">
            <a:alphaModFix/>
          </a:blip>
          <a:srcRect/>
          <a:stretch/>
        </p:blipFill>
        <p:spPr>
          <a:xfrm rot="10800000" flipH="1">
            <a:off x="412678" y="3736340"/>
            <a:ext cx="413389" cy="413389"/>
          </a:xfrm>
          <a:prstGeom prst="rect">
            <a:avLst/>
          </a:prstGeom>
          <a:noFill/>
          <a:ln>
            <a:noFill/>
          </a:ln>
        </p:spPr>
      </p:pic>
      <p:pic>
        <p:nvPicPr>
          <p:cNvPr id="454" name="Google Shape;454;p6">
            <a:hlinkClick r:id="rId12" action="ppaction://hlinksldjump"/>
          </p:cNvPr>
          <p:cNvPicPr preferRelativeResize="0"/>
          <p:nvPr/>
        </p:nvPicPr>
        <p:blipFill rotWithShape="1">
          <a:blip r:embed="rId13">
            <a:alphaModFix/>
          </a:blip>
          <a:srcRect/>
          <a:stretch/>
        </p:blipFill>
        <p:spPr>
          <a:xfrm>
            <a:off x="431968" y="2758878"/>
            <a:ext cx="454021" cy="454021"/>
          </a:xfrm>
          <a:prstGeom prst="rect">
            <a:avLst/>
          </a:prstGeom>
          <a:noFill/>
          <a:ln>
            <a:noFill/>
          </a:ln>
        </p:spPr>
      </p:pic>
      <p:pic>
        <p:nvPicPr>
          <p:cNvPr id="455" name="Google Shape;455;p6">
            <a:hlinkClick r:id="rId14" action="ppaction://hlinksldjump"/>
          </p:cNvPr>
          <p:cNvPicPr preferRelativeResize="0"/>
          <p:nvPr/>
        </p:nvPicPr>
        <p:blipFill rotWithShape="1">
          <a:blip r:embed="rId15">
            <a:alphaModFix/>
          </a:blip>
          <a:srcRect/>
          <a:stretch/>
        </p:blipFill>
        <p:spPr>
          <a:xfrm flipH="1">
            <a:off x="383686" y="1873285"/>
            <a:ext cx="524640" cy="524640"/>
          </a:xfrm>
          <a:prstGeom prst="rect">
            <a:avLst/>
          </a:prstGeom>
          <a:noFill/>
          <a:ln>
            <a:noFill/>
          </a:ln>
        </p:spPr>
      </p:pic>
      <p:pic>
        <p:nvPicPr>
          <p:cNvPr id="456" name="Google Shape;456;p6">
            <a:hlinkClick r:id="rId16" action="ppaction://hlinksldjump"/>
          </p:cNvPr>
          <p:cNvPicPr preferRelativeResize="0"/>
          <p:nvPr/>
        </p:nvPicPr>
        <p:blipFill rotWithShape="1">
          <a:blip r:embed="rId17">
            <a:alphaModFix/>
          </a:blip>
          <a:srcRect/>
          <a:stretch/>
        </p:blipFill>
        <p:spPr>
          <a:xfrm>
            <a:off x="339938" y="266040"/>
            <a:ext cx="524640" cy="524640"/>
          </a:xfrm>
          <a:prstGeom prst="rect">
            <a:avLst/>
          </a:prstGeom>
          <a:noFill/>
          <a:ln>
            <a:noFill/>
          </a:ln>
        </p:spPr>
      </p:pic>
      <p:pic>
        <p:nvPicPr>
          <p:cNvPr id="459" name="Google Shape;459;p6">
            <a:hlinkClick r:id="rId18" action="ppaction://hlinksldjump"/>
          </p:cNvPr>
          <p:cNvPicPr preferRelativeResize="0"/>
          <p:nvPr/>
        </p:nvPicPr>
        <p:blipFill rotWithShape="1">
          <a:blip r:embed="rId19">
            <a:alphaModFix/>
          </a:blip>
          <a:srcRect/>
          <a:stretch/>
        </p:blipFill>
        <p:spPr>
          <a:xfrm>
            <a:off x="431968" y="1141967"/>
            <a:ext cx="438018" cy="438018"/>
          </a:xfrm>
          <a:prstGeom prst="rect">
            <a:avLst/>
          </a:prstGeom>
          <a:noFill/>
          <a:ln>
            <a:noFill/>
          </a:ln>
        </p:spPr>
      </p:pic>
      <p:sp>
        <p:nvSpPr>
          <p:cNvPr id="472" name="Google Shape;472;p6"/>
          <p:cNvSpPr txBox="1"/>
          <p:nvPr/>
        </p:nvSpPr>
        <p:spPr>
          <a:xfrm>
            <a:off x="1344699" y="138056"/>
            <a:ext cx="5597528" cy="76940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dirty="0">
                <a:solidFill>
                  <a:srgbClr val="87315C"/>
                </a:solidFill>
                <a:latin typeface="Twentieth Century"/>
                <a:ea typeface="Twentieth Century"/>
                <a:cs typeface="Twentieth Century"/>
                <a:sym typeface="Twentieth Century"/>
              </a:rPr>
              <a:t>Feeder’s Components</a:t>
            </a:r>
            <a:endParaRPr dirty="0">
              <a:solidFill>
                <a:srgbClr val="87315C"/>
              </a:solidFill>
            </a:endParaRPr>
          </a:p>
        </p:txBody>
      </p:sp>
      <p:pic>
        <p:nvPicPr>
          <p:cNvPr id="5" name="Graphic 4">
            <a:extLst>
              <a:ext uri="{FF2B5EF4-FFF2-40B4-BE49-F238E27FC236}">
                <a16:creationId xmlns:a16="http://schemas.microsoft.com/office/drawing/2014/main" id="{19DAE521-5F8E-EC10-3036-446E2A59BCA2}"/>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3460874" y="1365882"/>
            <a:ext cx="1187667" cy="529635"/>
          </a:xfrm>
          <a:prstGeom prst="rect">
            <a:avLst/>
          </a:prstGeom>
        </p:spPr>
      </p:pic>
      <p:pic>
        <p:nvPicPr>
          <p:cNvPr id="17" name="Graphic 16">
            <a:extLst>
              <a:ext uri="{FF2B5EF4-FFF2-40B4-BE49-F238E27FC236}">
                <a16:creationId xmlns:a16="http://schemas.microsoft.com/office/drawing/2014/main" id="{AD243233-4625-7598-7CF0-FFC06DC7F867}"/>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7873523" y="1365882"/>
            <a:ext cx="1187667" cy="529635"/>
          </a:xfrm>
          <a:prstGeom prst="rect">
            <a:avLst/>
          </a:prstGeom>
        </p:spPr>
      </p:pic>
      <p:pic>
        <p:nvPicPr>
          <p:cNvPr id="20" name="Graphic 19">
            <a:extLst>
              <a:ext uri="{FF2B5EF4-FFF2-40B4-BE49-F238E27FC236}">
                <a16:creationId xmlns:a16="http://schemas.microsoft.com/office/drawing/2014/main" id="{3F0ADF7A-B320-3B15-CB95-37DB9542D829}"/>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2273207" y="3761439"/>
            <a:ext cx="1187667" cy="529635"/>
          </a:xfrm>
          <a:prstGeom prst="rect">
            <a:avLst/>
          </a:prstGeom>
        </p:spPr>
      </p:pic>
      <p:pic>
        <p:nvPicPr>
          <p:cNvPr id="22" name="Graphic 21">
            <a:extLst>
              <a:ext uri="{FF2B5EF4-FFF2-40B4-BE49-F238E27FC236}">
                <a16:creationId xmlns:a16="http://schemas.microsoft.com/office/drawing/2014/main" id="{617EFCB6-723D-78B4-6428-D7E837FC42CE}"/>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5754560" y="3761439"/>
            <a:ext cx="1187667" cy="529635"/>
          </a:xfrm>
          <a:prstGeom prst="rect">
            <a:avLst/>
          </a:prstGeom>
        </p:spPr>
      </p:pic>
      <p:pic>
        <p:nvPicPr>
          <p:cNvPr id="24" name="Picture 23">
            <a:extLst>
              <a:ext uri="{FF2B5EF4-FFF2-40B4-BE49-F238E27FC236}">
                <a16:creationId xmlns:a16="http://schemas.microsoft.com/office/drawing/2014/main" id="{7C6229F4-A7C7-D02F-A35F-F7B5337B2BC7}"/>
              </a:ext>
            </a:extLst>
          </p:cNvPr>
          <p:cNvPicPr>
            <a:picLocks noChangeAspect="1"/>
          </p:cNvPicPr>
          <p:nvPr/>
        </p:nvPicPr>
        <p:blipFill>
          <a:blip r:embed="rId22">
            <a:duotone>
              <a:prstClr val="black"/>
              <a:schemeClr val="tx2">
                <a:tint val="45000"/>
                <a:satMod val="400000"/>
              </a:schemeClr>
            </a:duotone>
          </a:blip>
          <a:stretch>
            <a:fillRect/>
          </a:stretch>
        </p:blipFill>
        <p:spPr>
          <a:xfrm>
            <a:off x="1850878" y="4711331"/>
            <a:ext cx="1718025" cy="1950539"/>
          </a:xfrm>
          <a:prstGeom prst="rect">
            <a:avLst/>
          </a:prstGeom>
        </p:spPr>
      </p:pic>
      <p:sp>
        <p:nvSpPr>
          <p:cNvPr id="25" name="TextBox 24">
            <a:extLst>
              <a:ext uri="{FF2B5EF4-FFF2-40B4-BE49-F238E27FC236}">
                <a16:creationId xmlns:a16="http://schemas.microsoft.com/office/drawing/2014/main" id="{E2B8D99D-2883-0996-E1F3-3AB6C984EE74}"/>
              </a:ext>
            </a:extLst>
          </p:cNvPr>
          <p:cNvSpPr txBox="1"/>
          <p:nvPr/>
        </p:nvSpPr>
        <p:spPr>
          <a:xfrm>
            <a:off x="1486718" y="4316536"/>
            <a:ext cx="2425605" cy="338554"/>
          </a:xfrm>
          <a:prstGeom prst="rect">
            <a:avLst/>
          </a:prstGeom>
          <a:noFill/>
        </p:spPr>
        <p:txBody>
          <a:bodyPr wrap="square">
            <a:spAutoFit/>
          </a:bodyPr>
          <a:lstStyle/>
          <a:p>
            <a:pPr algn="ctr"/>
            <a:r>
              <a:rPr lang="en-US" sz="1600" b="1" dirty="0">
                <a:solidFill>
                  <a:srgbClr val="F5AA5B"/>
                </a:solidFill>
                <a:latin typeface="Mali" panose="00000500000000000000" pitchFamily="2" charset="-34"/>
                <a:cs typeface="Mali" panose="00000500000000000000" pitchFamily="2" charset="-34"/>
              </a:rPr>
              <a:t>Servo motor</a:t>
            </a:r>
          </a:p>
        </p:txBody>
      </p:sp>
      <p:sp>
        <p:nvSpPr>
          <p:cNvPr id="26" name="TextBox 25">
            <a:extLst>
              <a:ext uri="{FF2B5EF4-FFF2-40B4-BE49-F238E27FC236}">
                <a16:creationId xmlns:a16="http://schemas.microsoft.com/office/drawing/2014/main" id="{175BF054-697E-0D9D-2186-1E82E17B5481}"/>
              </a:ext>
            </a:extLst>
          </p:cNvPr>
          <p:cNvSpPr txBox="1"/>
          <p:nvPr/>
        </p:nvSpPr>
        <p:spPr>
          <a:xfrm>
            <a:off x="4972626" y="4326893"/>
            <a:ext cx="2425605" cy="338554"/>
          </a:xfrm>
          <a:prstGeom prst="rect">
            <a:avLst/>
          </a:prstGeom>
          <a:noFill/>
        </p:spPr>
        <p:txBody>
          <a:bodyPr wrap="square">
            <a:spAutoFit/>
          </a:bodyPr>
          <a:lstStyle/>
          <a:p>
            <a:pPr algn="ctr"/>
            <a:r>
              <a:rPr lang="en-US" sz="1600" b="1" dirty="0">
                <a:solidFill>
                  <a:srgbClr val="F5AA5B"/>
                </a:solidFill>
                <a:latin typeface="Mali" panose="00000500000000000000" pitchFamily="2" charset="-34"/>
                <a:cs typeface="Mali" panose="00000500000000000000" pitchFamily="2" charset="-34"/>
              </a:rPr>
              <a:t>Load Cell sensor 1KG</a:t>
            </a:r>
          </a:p>
        </p:txBody>
      </p:sp>
      <p:sp>
        <p:nvSpPr>
          <p:cNvPr id="27" name="TextBox 26">
            <a:extLst>
              <a:ext uri="{FF2B5EF4-FFF2-40B4-BE49-F238E27FC236}">
                <a16:creationId xmlns:a16="http://schemas.microsoft.com/office/drawing/2014/main" id="{1BF50C7A-4A4E-0C20-37CE-4E612D4D59D3}"/>
              </a:ext>
            </a:extLst>
          </p:cNvPr>
          <p:cNvSpPr txBox="1"/>
          <p:nvPr/>
        </p:nvSpPr>
        <p:spPr>
          <a:xfrm>
            <a:off x="8279677" y="4364832"/>
            <a:ext cx="2425605" cy="338554"/>
          </a:xfrm>
          <a:prstGeom prst="rect">
            <a:avLst/>
          </a:prstGeom>
          <a:noFill/>
        </p:spPr>
        <p:txBody>
          <a:bodyPr wrap="square">
            <a:spAutoFit/>
          </a:bodyPr>
          <a:lstStyle/>
          <a:p>
            <a:pPr algn="ctr"/>
            <a:r>
              <a:rPr lang="en-US" sz="1600" b="1" dirty="0">
                <a:solidFill>
                  <a:srgbClr val="F5AA5B"/>
                </a:solidFill>
                <a:latin typeface="Mali" panose="00000500000000000000" pitchFamily="2" charset="-34"/>
                <a:cs typeface="Mali" panose="00000500000000000000" pitchFamily="2" charset="-34"/>
              </a:rPr>
              <a:t>Vibrating Micro Motor</a:t>
            </a:r>
          </a:p>
        </p:txBody>
      </p:sp>
      <p:pic>
        <p:nvPicPr>
          <p:cNvPr id="29" name="Picture 28">
            <a:extLst>
              <a:ext uri="{FF2B5EF4-FFF2-40B4-BE49-F238E27FC236}">
                <a16:creationId xmlns:a16="http://schemas.microsoft.com/office/drawing/2014/main" id="{EF7A6E6E-0985-44A3-27FE-C1922A8E68F0}"/>
              </a:ext>
            </a:extLst>
          </p:cNvPr>
          <p:cNvPicPr>
            <a:picLocks noChangeAspect="1"/>
          </p:cNvPicPr>
          <p:nvPr/>
        </p:nvPicPr>
        <p:blipFill>
          <a:blip r:embed="rId23">
            <a:duotone>
              <a:prstClr val="black"/>
              <a:schemeClr val="tx2">
                <a:tint val="45000"/>
                <a:satMod val="400000"/>
              </a:schemeClr>
            </a:duotone>
          </a:blip>
          <a:stretch>
            <a:fillRect/>
          </a:stretch>
        </p:blipFill>
        <p:spPr>
          <a:xfrm>
            <a:off x="5326415" y="4696873"/>
            <a:ext cx="1718025" cy="1964997"/>
          </a:xfrm>
          <a:prstGeom prst="rect">
            <a:avLst/>
          </a:prstGeom>
        </p:spPr>
      </p:pic>
      <p:pic>
        <p:nvPicPr>
          <p:cNvPr id="31" name="Picture 30">
            <a:extLst>
              <a:ext uri="{FF2B5EF4-FFF2-40B4-BE49-F238E27FC236}">
                <a16:creationId xmlns:a16="http://schemas.microsoft.com/office/drawing/2014/main" id="{A8200AEA-47EB-E94E-E4DC-0E1125A0D63F}"/>
              </a:ext>
            </a:extLst>
          </p:cNvPr>
          <p:cNvPicPr>
            <a:picLocks noChangeAspect="1"/>
          </p:cNvPicPr>
          <p:nvPr/>
        </p:nvPicPr>
        <p:blipFill>
          <a:blip r:embed="rId24"/>
          <a:stretch>
            <a:fillRect/>
          </a:stretch>
        </p:blipFill>
        <p:spPr>
          <a:xfrm>
            <a:off x="8801952" y="4696873"/>
            <a:ext cx="1704934" cy="1964997"/>
          </a:xfrm>
          <a:prstGeom prst="rect">
            <a:avLst/>
          </a:prstGeom>
        </p:spPr>
      </p:pic>
      <p:sp>
        <p:nvSpPr>
          <p:cNvPr id="34" name="TextBox 33">
            <a:extLst>
              <a:ext uri="{FF2B5EF4-FFF2-40B4-BE49-F238E27FC236}">
                <a16:creationId xmlns:a16="http://schemas.microsoft.com/office/drawing/2014/main" id="{E2F41A55-4FA2-BCB0-654D-D5AB104F0594}"/>
              </a:ext>
            </a:extLst>
          </p:cNvPr>
          <p:cNvSpPr txBox="1"/>
          <p:nvPr/>
        </p:nvSpPr>
        <p:spPr>
          <a:xfrm>
            <a:off x="2725963" y="1938155"/>
            <a:ext cx="2425605" cy="338554"/>
          </a:xfrm>
          <a:prstGeom prst="rect">
            <a:avLst/>
          </a:prstGeom>
          <a:noFill/>
        </p:spPr>
        <p:txBody>
          <a:bodyPr wrap="square">
            <a:spAutoFit/>
          </a:bodyPr>
          <a:lstStyle/>
          <a:p>
            <a:pPr algn="ctr"/>
            <a:r>
              <a:rPr lang="en-US" sz="1600" b="1" dirty="0">
                <a:solidFill>
                  <a:srgbClr val="F5AA5B"/>
                </a:solidFill>
                <a:latin typeface="Mali" panose="00000500000000000000" pitchFamily="2" charset="-34"/>
                <a:cs typeface="Mali" panose="00000500000000000000" pitchFamily="2" charset="-34"/>
              </a:rPr>
              <a:t>DS3231 RTC</a:t>
            </a:r>
          </a:p>
        </p:txBody>
      </p:sp>
      <p:sp>
        <p:nvSpPr>
          <p:cNvPr id="35" name="TextBox 34">
            <a:extLst>
              <a:ext uri="{FF2B5EF4-FFF2-40B4-BE49-F238E27FC236}">
                <a16:creationId xmlns:a16="http://schemas.microsoft.com/office/drawing/2014/main" id="{C0A10102-3C7B-6CB9-00E5-A0726959A16F}"/>
              </a:ext>
            </a:extLst>
          </p:cNvPr>
          <p:cNvSpPr txBox="1"/>
          <p:nvPr/>
        </p:nvSpPr>
        <p:spPr>
          <a:xfrm>
            <a:off x="7040432" y="1926943"/>
            <a:ext cx="2425605" cy="338554"/>
          </a:xfrm>
          <a:prstGeom prst="rect">
            <a:avLst/>
          </a:prstGeom>
          <a:noFill/>
        </p:spPr>
        <p:txBody>
          <a:bodyPr wrap="square">
            <a:spAutoFit/>
          </a:bodyPr>
          <a:lstStyle/>
          <a:p>
            <a:pPr algn="ctr"/>
            <a:r>
              <a:rPr lang="en-US" sz="1600" b="1" dirty="0">
                <a:solidFill>
                  <a:srgbClr val="F5AA5B"/>
                </a:solidFill>
                <a:latin typeface="Mali" panose="00000500000000000000" pitchFamily="2" charset="-34"/>
                <a:cs typeface="Mali" panose="00000500000000000000" pitchFamily="2" charset="-34"/>
              </a:rPr>
              <a:t>Ultrasonic sensor</a:t>
            </a:r>
          </a:p>
        </p:txBody>
      </p:sp>
      <p:pic>
        <p:nvPicPr>
          <p:cNvPr id="37" name="Picture 36">
            <a:extLst>
              <a:ext uri="{FF2B5EF4-FFF2-40B4-BE49-F238E27FC236}">
                <a16:creationId xmlns:a16="http://schemas.microsoft.com/office/drawing/2014/main" id="{C19C50D3-C9A8-2179-D72A-4EA4DF59E877}"/>
              </a:ext>
            </a:extLst>
          </p:cNvPr>
          <p:cNvPicPr>
            <a:picLocks noChangeAspect="1"/>
          </p:cNvPicPr>
          <p:nvPr/>
        </p:nvPicPr>
        <p:blipFill rotWithShape="1">
          <a:blip r:embed="rId25">
            <a:duotone>
              <a:prstClr val="black"/>
              <a:schemeClr val="tx2">
                <a:tint val="45000"/>
                <a:satMod val="400000"/>
              </a:schemeClr>
            </a:duotone>
          </a:blip>
          <a:srcRect b="16299"/>
          <a:stretch/>
        </p:blipFill>
        <p:spPr>
          <a:xfrm>
            <a:off x="3079752" y="2266645"/>
            <a:ext cx="1718026" cy="1668700"/>
          </a:xfrm>
          <a:prstGeom prst="rect">
            <a:avLst/>
          </a:prstGeom>
        </p:spPr>
      </p:pic>
      <p:pic>
        <p:nvPicPr>
          <p:cNvPr id="39" name="Picture 38">
            <a:extLst>
              <a:ext uri="{FF2B5EF4-FFF2-40B4-BE49-F238E27FC236}">
                <a16:creationId xmlns:a16="http://schemas.microsoft.com/office/drawing/2014/main" id="{7FC07285-C99A-38F4-E5D6-CA2DDC9B92DE}"/>
              </a:ext>
            </a:extLst>
          </p:cNvPr>
          <p:cNvPicPr>
            <a:picLocks noChangeAspect="1"/>
          </p:cNvPicPr>
          <p:nvPr/>
        </p:nvPicPr>
        <p:blipFill rotWithShape="1">
          <a:blip r:embed="rId26">
            <a:duotone>
              <a:prstClr val="black"/>
              <a:schemeClr val="tx2">
                <a:tint val="45000"/>
                <a:satMod val="400000"/>
              </a:schemeClr>
            </a:duotone>
          </a:blip>
          <a:srcRect b="11454"/>
          <a:stretch/>
        </p:blipFill>
        <p:spPr>
          <a:xfrm>
            <a:off x="7445254" y="2285697"/>
            <a:ext cx="1740689" cy="1657337"/>
          </a:xfrm>
          <a:prstGeom prst="rect">
            <a:avLst/>
          </a:prstGeom>
        </p:spPr>
      </p:pic>
      <p:pic>
        <p:nvPicPr>
          <p:cNvPr id="21" name="Graphic 20">
            <a:extLst>
              <a:ext uri="{FF2B5EF4-FFF2-40B4-BE49-F238E27FC236}">
                <a16:creationId xmlns:a16="http://schemas.microsoft.com/office/drawing/2014/main" id="{AEC51CC8-7E48-6D54-96D5-0612F03593A2}"/>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9061190" y="3762446"/>
            <a:ext cx="1187667" cy="529635"/>
          </a:xfrm>
          <a:prstGeom prst="rect">
            <a:avLst/>
          </a:prstGeom>
        </p:spPr>
      </p:pic>
      <p:grpSp>
        <p:nvGrpSpPr>
          <p:cNvPr id="40" name="Google Shape;95;p1">
            <a:extLst>
              <a:ext uri="{FF2B5EF4-FFF2-40B4-BE49-F238E27FC236}">
                <a16:creationId xmlns:a16="http://schemas.microsoft.com/office/drawing/2014/main" id="{63C16AB8-975F-BF48-3D43-FA0AC7BAA1EB}"/>
              </a:ext>
            </a:extLst>
          </p:cNvPr>
          <p:cNvGrpSpPr/>
          <p:nvPr/>
        </p:nvGrpSpPr>
        <p:grpSpPr>
          <a:xfrm>
            <a:off x="-840455" y="5134545"/>
            <a:ext cx="696687" cy="696687"/>
            <a:chOff x="-833177" y="3497879"/>
            <a:chExt cx="696687" cy="696687"/>
          </a:xfrm>
        </p:grpSpPr>
        <p:sp>
          <p:nvSpPr>
            <p:cNvPr id="41" name="Google Shape;96;p1">
              <a:extLst>
                <a:ext uri="{FF2B5EF4-FFF2-40B4-BE49-F238E27FC236}">
                  <a16:creationId xmlns:a16="http://schemas.microsoft.com/office/drawing/2014/main" id="{BD4751A7-F065-703C-9E99-0AB5FAC5D2D7}"/>
                </a:ext>
              </a:extLst>
            </p:cNvPr>
            <p:cNvSpPr/>
            <p:nvPr/>
          </p:nvSpPr>
          <p:spPr>
            <a:xfrm>
              <a:off x="-833177" y="3497879"/>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2" name="Google Shape;97;p1">
              <a:extLst>
                <a:ext uri="{FF2B5EF4-FFF2-40B4-BE49-F238E27FC236}">
                  <a16:creationId xmlns:a16="http://schemas.microsoft.com/office/drawing/2014/main" id="{DCFC4A9B-257F-21DD-C372-17AC7C4E4EC5}"/>
                </a:ext>
              </a:extLst>
            </p:cNvPr>
            <p:cNvPicPr preferRelativeResize="0"/>
            <p:nvPr/>
          </p:nvPicPr>
          <p:blipFill rotWithShape="1">
            <a:blip r:embed="rId27">
              <a:alphaModFix/>
            </a:blip>
            <a:srcRect/>
            <a:stretch/>
          </p:blipFill>
          <p:spPr>
            <a:xfrm>
              <a:off x="-719857" y="3592129"/>
              <a:ext cx="438627" cy="438627"/>
            </a:xfrm>
            <a:prstGeom prst="rect">
              <a:avLst/>
            </a:prstGeom>
            <a:noFill/>
            <a:ln>
              <a:noFill/>
            </a:ln>
          </p:spPr>
        </p:pic>
      </p:grpSp>
      <p:grpSp>
        <p:nvGrpSpPr>
          <p:cNvPr id="43" name="Google Shape;98;p1">
            <a:extLst>
              <a:ext uri="{FF2B5EF4-FFF2-40B4-BE49-F238E27FC236}">
                <a16:creationId xmlns:a16="http://schemas.microsoft.com/office/drawing/2014/main" id="{F50025D2-4980-D98B-2C58-673FEDC5E70E}"/>
              </a:ext>
            </a:extLst>
          </p:cNvPr>
          <p:cNvGrpSpPr/>
          <p:nvPr/>
        </p:nvGrpSpPr>
        <p:grpSpPr>
          <a:xfrm>
            <a:off x="-783726" y="6008645"/>
            <a:ext cx="696687" cy="696687"/>
            <a:chOff x="-833177" y="5157745"/>
            <a:chExt cx="696687" cy="696687"/>
          </a:xfrm>
        </p:grpSpPr>
        <p:sp>
          <p:nvSpPr>
            <p:cNvPr id="44" name="Google Shape;99;p1">
              <a:extLst>
                <a:ext uri="{FF2B5EF4-FFF2-40B4-BE49-F238E27FC236}">
                  <a16:creationId xmlns:a16="http://schemas.microsoft.com/office/drawing/2014/main" id="{8A20C6F5-F8C4-0F6D-7E86-1892EC510483}"/>
                </a:ext>
              </a:extLst>
            </p:cNvPr>
            <p:cNvSpPr/>
            <p:nvPr/>
          </p:nvSpPr>
          <p:spPr>
            <a:xfrm>
              <a:off x="-833177" y="5157745"/>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5" name="Google Shape;100;p1">
              <a:extLst>
                <a:ext uri="{FF2B5EF4-FFF2-40B4-BE49-F238E27FC236}">
                  <a16:creationId xmlns:a16="http://schemas.microsoft.com/office/drawing/2014/main" id="{9BB0F723-D651-CB51-1BCC-4B637D890055}"/>
                </a:ext>
              </a:extLst>
            </p:cNvPr>
            <p:cNvPicPr preferRelativeResize="0"/>
            <p:nvPr/>
          </p:nvPicPr>
          <p:blipFill rotWithShape="1">
            <a:blip r:embed="rId28">
              <a:alphaModFix/>
            </a:blip>
            <a:srcRect/>
            <a:stretch/>
          </p:blipFill>
          <p:spPr>
            <a:xfrm>
              <a:off x="-719857" y="5251443"/>
              <a:ext cx="479259" cy="479259"/>
            </a:xfrm>
            <a:prstGeom prst="rect">
              <a:avLst/>
            </a:prstGeom>
            <a:noFill/>
            <a:ln>
              <a:noFill/>
            </a:ln>
          </p:spPr>
        </p:pic>
      </p:grpSp>
      <p:pic>
        <p:nvPicPr>
          <p:cNvPr id="46" name="Google Shape;116;p1">
            <a:hlinkClick r:id="rId8" action="ppaction://hlinksldjump"/>
            <a:extLst>
              <a:ext uri="{FF2B5EF4-FFF2-40B4-BE49-F238E27FC236}">
                <a16:creationId xmlns:a16="http://schemas.microsoft.com/office/drawing/2014/main" id="{921934D1-A61A-490C-CD04-9CD6F0873CAF}"/>
              </a:ext>
            </a:extLst>
          </p:cNvPr>
          <p:cNvPicPr preferRelativeResize="0"/>
          <p:nvPr/>
        </p:nvPicPr>
        <p:blipFill rotWithShape="1">
          <a:blip r:embed="rId9">
            <a:alphaModFix/>
          </a:blip>
          <a:srcRect/>
          <a:stretch/>
        </p:blipFill>
        <p:spPr>
          <a:xfrm>
            <a:off x="413718" y="5263574"/>
            <a:ext cx="438627" cy="438627"/>
          </a:xfrm>
          <a:prstGeom prst="rect">
            <a:avLst/>
          </a:prstGeom>
          <a:noFill/>
          <a:ln>
            <a:noFill/>
          </a:ln>
        </p:spPr>
      </p:pic>
      <p:pic>
        <p:nvPicPr>
          <p:cNvPr id="47" name="Google Shape;117;p1">
            <a:hlinkClick r:id="rId29" action="ppaction://hlinksldjump"/>
            <a:extLst>
              <a:ext uri="{FF2B5EF4-FFF2-40B4-BE49-F238E27FC236}">
                <a16:creationId xmlns:a16="http://schemas.microsoft.com/office/drawing/2014/main" id="{0F440E9E-728C-C734-3DC9-D06937952A3B}"/>
              </a:ext>
            </a:extLst>
          </p:cNvPr>
          <p:cNvPicPr preferRelativeResize="0"/>
          <p:nvPr/>
        </p:nvPicPr>
        <p:blipFill rotWithShape="1">
          <a:blip r:embed="rId30">
            <a:alphaModFix/>
          </a:blip>
          <a:srcRect/>
          <a:stretch/>
        </p:blipFill>
        <p:spPr>
          <a:xfrm>
            <a:off x="381345" y="6102343"/>
            <a:ext cx="479259" cy="479259"/>
          </a:xfrm>
          <a:prstGeom prst="rect">
            <a:avLst/>
          </a:prstGeom>
          <a:noFill/>
          <a:ln>
            <a:noFill/>
          </a:ln>
        </p:spPr>
      </p:pic>
      <p:sp>
        <p:nvSpPr>
          <p:cNvPr id="49" name="Oval 48">
            <a:extLst>
              <a:ext uri="{FF2B5EF4-FFF2-40B4-BE49-F238E27FC236}">
                <a16:creationId xmlns:a16="http://schemas.microsoft.com/office/drawing/2014/main" id="{70F437B4-6849-B8C8-0C52-67E2F363AA29}"/>
              </a:ext>
            </a:extLst>
          </p:cNvPr>
          <p:cNvSpPr/>
          <p:nvPr/>
        </p:nvSpPr>
        <p:spPr>
          <a:xfrm>
            <a:off x="826067" y="4364571"/>
            <a:ext cx="694944" cy="694944"/>
          </a:xfrm>
          <a:prstGeom prst="ellipse">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50" name="Google Shape;653;p8">
            <a:extLst>
              <a:ext uri="{FF2B5EF4-FFF2-40B4-BE49-F238E27FC236}">
                <a16:creationId xmlns:a16="http://schemas.microsoft.com/office/drawing/2014/main" id="{955E123C-E8B6-D9F4-6A9D-0700BC956359}"/>
              </a:ext>
            </a:extLst>
          </p:cNvPr>
          <p:cNvSpPr/>
          <p:nvPr/>
        </p:nvSpPr>
        <p:spPr>
          <a:xfrm rot="8201235">
            <a:off x="981232" y="4512962"/>
            <a:ext cx="339510" cy="444771"/>
          </a:xfrm>
          <a:custGeom>
            <a:avLst/>
            <a:gdLst/>
            <a:ahLst/>
            <a:cxnLst/>
            <a:rect l="l" t="t" r="r" b="b"/>
            <a:pathLst>
              <a:path w="4285801" h="4725490" extrusionOk="0">
                <a:moveTo>
                  <a:pt x="1428251" y="4622752"/>
                </a:moveTo>
                <a:cubicBezTo>
                  <a:pt x="1313180" y="4505074"/>
                  <a:pt x="1240588" y="4345285"/>
                  <a:pt x="1235771" y="4167715"/>
                </a:cubicBezTo>
                <a:cubicBezTo>
                  <a:pt x="1227835" y="3875156"/>
                  <a:pt x="1406218" y="3620819"/>
                  <a:pt x="1664050" y="3520754"/>
                </a:cubicBezTo>
                <a:lnTo>
                  <a:pt x="1635892" y="2482688"/>
                </a:lnTo>
                <a:lnTo>
                  <a:pt x="1044642" y="2469039"/>
                </a:lnTo>
                <a:lnTo>
                  <a:pt x="1044642" y="2667331"/>
                </a:lnTo>
                <a:cubicBezTo>
                  <a:pt x="1044642" y="2727000"/>
                  <a:pt x="996271" y="2775371"/>
                  <a:pt x="936601" y="2775372"/>
                </a:cubicBezTo>
                <a:lnTo>
                  <a:pt x="657382" y="2775371"/>
                </a:lnTo>
                <a:cubicBezTo>
                  <a:pt x="637755" y="2823613"/>
                  <a:pt x="630101" y="2874237"/>
                  <a:pt x="622448" y="2945800"/>
                </a:cubicBezTo>
                <a:lnTo>
                  <a:pt x="252030" y="2945800"/>
                </a:lnTo>
                <a:cubicBezTo>
                  <a:pt x="256275" y="2883407"/>
                  <a:pt x="252593" y="2828938"/>
                  <a:pt x="235967" y="2775370"/>
                </a:cubicBezTo>
                <a:lnTo>
                  <a:pt x="7267" y="2775370"/>
                </a:lnTo>
                <a:cubicBezTo>
                  <a:pt x="1003" y="2679903"/>
                  <a:pt x="-1109" y="2594661"/>
                  <a:pt x="535" y="2514852"/>
                </a:cubicBezTo>
                <a:cubicBezTo>
                  <a:pt x="5466" y="2275424"/>
                  <a:pt x="44187" y="2084887"/>
                  <a:pt x="105917" y="1813823"/>
                </a:cubicBezTo>
                <a:cubicBezTo>
                  <a:pt x="258635" y="1288584"/>
                  <a:pt x="488046" y="911620"/>
                  <a:pt x="870837" y="570445"/>
                </a:cubicBezTo>
                <a:cubicBezTo>
                  <a:pt x="674179" y="1284154"/>
                  <a:pt x="622718" y="1497188"/>
                  <a:pt x="741752" y="1669956"/>
                </a:cubicBezTo>
                <a:cubicBezTo>
                  <a:pt x="882751" y="1699943"/>
                  <a:pt x="788174" y="1674807"/>
                  <a:pt x="936601" y="1710419"/>
                </a:cubicBezTo>
                <a:cubicBezTo>
                  <a:pt x="1001384" y="1730870"/>
                  <a:pt x="1044642" y="1758791"/>
                  <a:pt x="1044642" y="1818460"/>
                </a:cubicBezTo>
                <a:lnTo>
                  <a:pt x="1044642" y="1970448"/>
                </a:lnTo>
                <a:lnTo>
                  <a:pt x="1621635" y="1957128"/>
                </a:lnTo>
                <a:lnTo>
                  <a:pt x="1601569" y="1217379"/>
                </a:lnTo>
                <a:cubicBezTo>
                  <a:pt x="1338692" y="1131438"/>
                  <a:pt x="1146783" y="887145"/>
                  <a:pt x="1138847" y="594588"/>
                </a:cubicBezTo>
                <a:cubicBezTo>
                  <a:pt x="1132425" y="357828"/>
                  <a:pt x="1248029" y="146099"/>
                  <a:pt x="1428910" y="20243"/>
                </a:cubicBezTo>
                <a:lnTo>
                  <a:pt x="1447318" y="698863"/>
                </a:lnTo>
                <a:lnTo>
                  <a:pt x="2193594" y="678620"/>
                </a:lnTo>
                <a:lnTo>
                  <a:pt x="2175185" y="0"/>
                </a:lnTo>
                <a:cubicBezTo>
                  <a:pt x="2362624" y="115865"/>
                  <a:pt x="2489536" y="321015"/>
                  <a:pt x="2495958" y="557775"/>
                </a:cubicBezTo>
                <a:cubicBezTo>
                  <a:pt x="2503894" y="850332"/>
                  <a:pt x="2325511" y="1104670"/>
                  <a:pt x="2067679" y="1204735"/>
                </a:cubicBezTo>
                <a:lnTo>
                  <a:pt x="2087796" y="1946367"/>
                </a:lnTo>
                <a:lnTo>
                  <a:pt x="4285801" y="1895627"/>
                </a:lnTo>
                <a:lnTo>
                  <a:pt x="4285801" y="2543859"/>
                </a:lnTo>
                <a:lnTo>
                  <a:pt x="2102637" y="2493462"/>
                </a:lnTo>
                <a:lnTo>
                  <a:pt x="2130160" y="3508110"/>
                </a:lnTo>
                <a:cubicBezTo>
                  <a:pt x="2393037" y="3594051"/>
                  <a:pt x="2584946" y="3838344"/>
                  <a:pt x="2592882" y="4130902"/>
                </a:cubicBezTo>
                <a:cubicBezTo>
                  <a:pt x="2599304" y="4367662"/>
                  <a:pt x="2483700" y="4579391"/>
                  <a:pt x="2302820" y="4705247"/>
                </a:cubicBezTo>
                <a:lnTo>
                  <a:pt x="2284411" y="4026626"/>
                </a:lnTo>
                <a:lnTo>
                  <a:pt x="1538135" y="4046869"/>
                </a:lnTo>
                <a:lnTo>
                  <a:pt x="1556544" y="4725490"/>
                </a:lnTo>
                <a:cubicBezTo>
                  <a:pt x="1509684" y="4696524"/>
                  <a:pt x="1466607" y="4661977"/>
                  <a:pt x="1428251" y="4622752"/>
                </a:cubicBezTo>
                <a:close/>
                <a:moveTo>
                  <a:pt x="44807" y="3562389"/>
                </a:moveTo>
                <a:cubicBezTo>
                  <a:pt x="25255" y="3542837"/>
                  <a:pt x="13162" y="3515827"/>
                  <a:pt x="13162" y="3485992"/>
                </a:cubicBezTo>
                <a:lnTo>
                  <a:pt x="13162" y="3053842"/>
                </a:lnTo>
                <a:cubicBezTo>
                  <a:pt x="13162" y="2994173"/>
                  <a:pt x="61534" y="2945801"/>
                  <a:pt x="121203" y="2945801"/>
                </a:cubicBezTo>
                <a:lnTo>
                  <a:pt x="757287" y="2945801"/>
                </a:lnTo>
                <a:cubicBezTo>
                  <a:pt x="816956" y="2945801"/>
                  <a:pt x="865328" y="2994173"/>
                  <a:pt x="865328" y="3053842"/>
                </a:cubicBezTo>
                <a:lnTo>
                  <a:pt x="865328" y="3485992"/>
                </a:lnTo>
                <a:cubicBezTo>
                  <a:pt x="865328" y="3545662"/>
                  <a:pt x="816956" y="3594033"/>
                  <a:pt x="757287" y="3594033"/>
                </a:cubicBezTo>
                <a:lnTo>
                  <a:pt x="121203" y="3594033"/>
                </a:lnTo>
                <a:cubicBezTo>
                  <a:pt x="91368" y="3594033"/>
                  <a:pt x="64358" y="3581940"/>
                  <a:pt x="44807" y="3562389"/>
                </a:cubicBezTo>
                <a:close/>
              </a:path>
            </a:pathLst>
          </a:custGeom>
          <a:solidFill>
            <a:schemeClr val="tx2">
              <a:lumMod val="1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2351243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Shape 426"/>
        <p:cNvGrpSpPr/>
        <p:nvPr/>
      </p:nvGrpSpPr>
      <p:grpSpPr>
        <a:xfrm>
          <a:off x="0" y="0"/>
          <a:ext cx="0" cy="0"/>
          <a:chOff x="0" y="0"/>
          <a:chExt cx="0" cy="0"/>
        </a:xfrm>
      </p:grpSpPr>
      <p:grpSp>
        <p:nvGrpSpPr>
          <p:cNvPr id="427" name="Google Shape;427;p6"/>
          <p:cNvGrpSpPr/>
          <p:nvPr/>
        </p:nvGrpSpPr>
        <p:grpSpPr>
          <a:xfrm>
            <a:off x="-799438" y="1839329"/>
            <a:ext cx="696687" cy="696687"/>
            <a:chOff x="-833177" y="1008080"/>
            <a:chExt cx="696687" cy="696687"/>
          </a:xfrm>
        </p:grpSpPr>
        <p:sp>
          <p:nvSpPr>
            <p:cNvPr id="428" name="Google Shape;428;p6"/>
            <p:cNvSpPr/>
            <p:nvPr/>
          </p:nvSpPr>
          <p:spPr>
            <a:xfrm>
              <a:off x="-833177" y="1008080"/>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29" name="Google Shape;429;p6"/>
            <p:cNvPicPr preferRelativeResize="0"/>
            <p:nvPr/>
          </p:nvPicPr>
          <p:blipFill rotWithShape="1">
            <a:blip r:embed="rId3">
              <a:alphaModFix/>
            </a:blip>
            <a:srcRect/>
            <a:stretch/>
          </p:blipFill>
          <p:spPr>
            <a:xfrm flipH="1">
              <a:off x="-755167" y="1064268"/>
              <a:ext cx="524640" cy="524640"/>
            </a:xfrm>
            <a:prstGeom prst="rect">
              <a:avLst/>
            </a:prstGeom>
            <a:noFill/>
            <a:ln>
              <a:noFill/>
            </a:ln>
          </p:spPr>
        </p:pic>
      </p:grpSp>
      <p:grpSp>
        <p:nvGrpSpPr>
          <p:cNvPr id="439" name="Google Shape;439;p6"/>
          <p:cNvGrpSpPr/>
          <p:nvPr/>
        </p:nvGrpSpPr>
        <p:grpSpPr>
          <a:xfrm>
            <a:off x="-778724" y="2732455"/>
            <a:ext cx="696687" cy="696687"/>
            <a:chOff x="-833177" y="1838013"/>
            <a:chExt cx="696687" cy="696687"/>
          </a:xfrm>
        </p:grpSpPr>
        <p:sp>
          <p:nvSpPr>
            <p:cNvPr id="440" name="Google Shape;440;p6"/>
            <p:cNvSpPr/>
            <p:nvPr/>
          </p:nvSpPr>
          <p:spPr>
            <a:xfrm>
              <a:off x="-833177" y="1838013"/>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41" name="Google Shape;441;p6"/>
            <p:cNvPicPr preferRelativeResize="0"/>
            <p:nvPr/>
          </p:nvPicPr>
          <p:blipFill rotWithShape="1">
            <a:blip r:embed="rId4">
              <a:alphaModFix/>
            </a:blip>
            <a:srcRect/>
            <a:stretch/>
          </p:blipFill>
          <p:spPr>
            <a:xfrm>
              <a:off x="-694619" y="1910894"/>
              <a:ext cx="454021" cy="454021"/>
            </a:xfrm>
            <a:prstGeom prst="rect">
              <a:avLst/>
            </a:prstGeom>
            <a:noFill/>
            <a:ln>
              <a:noFill/>
            </a:ln>
          </p:spPr>
        </p:pic>
      </p:grpSp>
      <p:grpSp>
        <p:nvGrpSpPr>
          <p:cNvPr id="442" name="Google Shape;442;p6"/>
          <p:cNvGrpSpPr/>
          <p:nvPr/>
        </p:nvGrpSpPr>
        <p:grpSpPr>
          <a:xfrm>
            <a:off x="-812757" y="3585796"/>
            <a:ext cx="696687" cy="696687"/>
            <a:chOff x="-833177" y="2667946"/>
            <a:chExt cx="696687" cy="696687"/>
          </a:xfrm>
        </p:grpSpPr>
        <p:sp>
          <p:nvSpPr>
            <p:cNvPr id="443" name="Google Shape;443;p6"/>
            <p:cNvSpPr/>
            <p:nvPr/>
          </p:nvSpPr>
          <p:spPr>
            <a:xfrm>
              <a:off x="-833177" y="2667946"/>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44" name="Google Shape;444;p6"/>
            <p:cNvPicPr preferRelativeResize="0"/>
            <p:nvPr/>
          </p:nvPicPr>
          <p:blipFill rotWithShape="1">
            <a:blip r:embed="rId5">
              <a:alphaModFix/>
            </a:blip>
            <a:srcRect/>
            <a:stretch/>
          </p:blipFill>
          <p:spPr>
            <a:xfrm rot="10800000" flipH="1">
              <a:off x="-694619" y="2818490"/>
              <a:ext cx="413389" cy="413389"/>
            </a:xfrm>
            <a:prstGeom prst="rect">
              <a:avLst/>
            </a:prstGeom>
            <a:noFill/>
            <a:ln>
              <a:noFill/>
            </a:ln>
          </p:spPr>
        </p:pic>
      </p:grpSp>
      <p:grpSp>
        <p:nvGrpSpPr>
          <p:cNvPr id="445" name="Google Shape;445;p6"/>
          <p:cNvGrpSpPr/>
          <p:nvPr/>
        </p:nvGrpSpPr>
        <p:grpSpPr>
          <a:xfrm>
            <a:off x="-780586" y="1095670"/>
            <a:ext cx="696687" cy="696687"/>
            <a:chOff x="-830037" y="5987680"/>
            <a:chExt cx="696687" cy="696687"/>
          </a:xfrm>
        </p:grpSpPr>
        <p:sp>
          <p:nvSpPr>
            <p:cNvPr id="446" name="Google Shape;446;p6"/>
            <p:cNvSpPr/>
            <p:nvPr/>
          </p:nvSpPr>
          <p:spPr>
            <a:xfrm>
              <a:off x="-830037" y="5987680"/>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47" name="Google Shape;447;p6"/>
            <p:cNvPicPr preferRelativeResize="0"/>
            <p:nvPr/>
          </p:nvPicPr>
          <p:blipFill rotWithShape="1">
            <a:blip r:embed="rId6">
              <a:alphaModFix/>
            </a:blip>
            <a:srcRect/>
            <a:stretch/>
          </p:blipFill>
          <p:spPr>
            <a:xfrm>
              <a:off x="-699382" y="6079009"/>
              <a:ext cx="438018" cy="438018"/>
            </a:xfrm>
            <a:prstGeom prst="rect">
              <a:avLst/>
            </a:prstGeom>
            <a:noFill/>
            <a:ln>
              <a:noFill/>
            </a:ln>
          </p:spPr>
        </p:pic>
      </p:grpSp>
      <p:grpSp>
        <p:nvGrpSpPr>
          <p:cNvPr id="448" name="Google Shape;448;p6"/>
          <p:cNvGrpSpPr/>
          <p:nvPr/>
        </p:nvGrpSpPr>
        <p:grpSpPr>
          <a:xfrm>
            <a:off x="-833177" y="178147"/>
            <a:ext cx="696687" cy="696687"/>
            <a:chOff x="-833177" y="178147"/>
            <a:chExt cx="696687" cy="696687"/>
          </a:xfrm>
        </p:grpSpPr>
        <p:sp>
          <p:nvSpPr>
            <p:cNvPr id="449" name="Google Shape;449;p6"/>
            <p:cNvSpPr/>
            <p:nvPr/>
          </p:nvSpPr>
          <p:spPr>
            <a:xfrm>
              <a:off x="-833177" y="178147"/>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50" name="Google Shape;450;p6"/>
            <p:cNvPicPr preferRelativeResize="0"/>
            <p:nvPr/>
          </p:nvPicPr>
          <p:blipFill rotWithShape="1">
            <a:blip r:embed="rId7">
              <a:alphaModFix/>
            </a:blip>
            <a:srcRect/>
            <a:stretch/>
          </p:blipFill>
          <p:spPr>
            <a:xfrm>
              <a:off x="-765238" y="264133"/>
              <a:ext cx="524640" cy="524640"/>
            </a:xfrm>
            <a:prstGeom prst="rect">
              <a:avLst/>
            </a:prstGeom>
            <a:noFill/>
            <a:ln>
              <a:noFill/>
            </a:ln>
          </p:spPr>
        </p:pic>
      </p:grpSp>
      <p:sp>
        <p:nvSpPr>
          <p:cNvPr id="452" name="Google Shape;452;p6"/>
          <p:cNvSpPr/>
          <p:nvPr/>
        </p:nvSpPr>
        <p:spPr>
          <a:xfrm rot="10800000">
            <a:off x="1" y="-8204568"/>
            <a:ext cx="1241946" cy="25831799"/>
          </a:xfrm>
          <a:custGeom>
            <a:avLst/>
            <a:gdLst/>
            <a:ahLst/>
            <a:cxnLst/>
            <a:rect l="l" t="t" r="r" b="b"/>
            <a:pathLst>
              <a:path w="1241946" h="25831800" extrusionOk="0">
                <a:moveTo>
                  <a:pt x="6988" y="13614400"/>
                </a:moveTo>
                <a:cubicBezTo>
                  <a:pt x="7891" y="13264994"/>
                  <a:pt x="528124" y="13279344"/>
                  <a:pt x="520871" y="12912258"/>
                </a:cubicBezTo>
                <a:cubicBezTo>
                  <a:pt x="513618" y="12545172"/>
                  <a:pt x="7891" y="12562261"/>
                  <a:pt x="6988" y="12217400"/>
                </a:cubicBezTo>
                <a:cubicBezTo>
                  <a:pt x="6085" y="11872539"/>
                  <a:pt x="6085" y="13963806"/>
                  <a:pt x="6988" y="13614400"/>
                </a:cubicBezTo>
                <a:close/>
                <a:moveTo>
                  <a:pt x="0" y="25831800"/>
                </a:moveTo>
                <a:lnTo>
                  <a:pt x="0" y="0"/>
                </a:lnTo>
                <a:lnTo>
                  <a:pt x="1241946" y="0"/>
                </a:lnTo>
                <a:lnTo>
                  <a:pt x="1241946" y="25831800"/>
                </a:lnTo>
                <a:lnTo>
                  <a:pt x="0" y="25831800"/>
                </a:lnTo>
                <a:close/>
              </a:path>
            </a:pathLst>
          </a:custGeom>
          <a:solidFill>
            <a:schemeClr val="accent2">
              <a:lumMod val="60000"/>
              <a:lumOff val="40000"/>
            </a:schemeClr>
          </a:solidFill>
          <a:ln>
            <a:solidFill>
              <a:srgbClr val="660033"/>
            </a:solid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53" name="Google Shape;453;p6">
            <a:hlinkClick r:id="rId8" action="ppaction://hlinksldjump"/>
          </p:cNvPr>
          <p:cNvPicPr preferRelativeResize="0"/>
          <p:nvPr/>
        </p:nvPicPr>
        <p:blipFill rotWithShape="1">
          <a:blip r:embed="rId9">
            <a:alphaModFix/>
          </a:blip>
          <a:srcRect/>
          <a:stretch/>
        </p:blipFill>
        <p:spPr>
          <a:xfrm rot="10800000" flipH="1">
            <a:off x="412678" y="3736340"/>
            <a:ext cx="413389" cy="413389"/>
          </a:xfrm>
          <a:prstGeom prst="rect">
            <a:avLst/>
          </a:prstGeom>
          <a:noFill/>
          <a:ln>
            <a:noFill/>
          </a:ln>
        </p:spPr>
      </p:pic>
      <p:pic>
        <p:nvPicPr>
          <p:cNvPr id="454" name="Google Shape;454;p6">
            <a:hlinkClick r:id="rId10" action="ppaction://hlinksldjump"/>
          </p:cNvPr>
          <p:cNvPicPr preferRelativeResize="0"/>
          <p:nvPr/>
        </p:nvPicPr>
        <p:blipFill rotWithShape="1">
          <a:blip r:embed="rId11">
            <a:alphaModFix/>
          </a:blip>
          <a:srcRect/>
          <a:stretch/>
        </p:blipFill>
        <p:spPr>
          <a:xfrm>
            <a:off x="431968" y="2758878"/>
            <a:ext cx="454021" cy="454021"/>
          </a:xfrm>
          <a:prstGeom prst="rect">
            <a:avLst/>
          </a:prstGeom>
          <a:noFill/>
          <a:ln>
            <a:noFill/>
          </a:ln>
        </p:spPr>
      </p:pic>
      <p:pic>
        <p:nvPicPr>
          <p:cNvPr id="455" name="Google Shape;455;p6">
            <a:hlinkClick r:id="rId12" action="ppaction://hlinksldjump"/>
          </p:cNvPr>
          <p:cNvPicPr preferRelativeResize="0"/>
          <p:nvPr/>
        </p:nvPicPr>
        <p:blipFill rotWithShape="1">
          <a:blip r:embed="rId13">
            <a:alphaModFix/>
          </a:blip>
          <a:srcRect/>
          <a:stretch/>
        </p:blipFill>
        <p:spPr>
          <a:xfrm flipH="1">
            <a:off x="383686" y="1873285"/>
            <a:ext cx="524640" cy="524640"/>
          </a:xfrm>
          <a:prstGeom prst="rect">
            <a:avLst/>
          </a:prstGeom>
          <a:noFill/>
          <a:ln>
            <a:noFill/>
          </a:ln>
        </p:spPr>
      </p:pic>
      <p:pic>
        <p:nvPicPr>
          <p:cNvPr id="456" name="Google Shape;456;p6">
            <a:hlinkClick r:id="rId14" action="ppaction://hlinksldjump"/>
          </p:cNvPr>
          <p:cNvPicPr preferRelativeResize="0"/>
          <p:nvPr/>
        </p:nvPicPr>
        <p:blipFill rotWithShape="1">
          <a:blip r:embed="rId15">
            <a:alphaModFix/>
          </a:blip>
          <a:srcRect/>
          <a:stretch/>
        </p:blipFill>
        <p:spPr>
          <a:xfrm>
            <a:off x="339938" y="266040"/>
            <a:ext cx="524640" cy="524640"/>
          </a:xfrm>
          <a:prstGeom prst="rect">
            <a:avLst/>
          </a:prstGeom>
          <a:noFill/>
          <a:ln>
            <a:noFill/>
          </a:ln>
        </p:spPr>
      </p:pic>
      <p:pic>
        <p:nvPicPr>
          <p:cNvPr id="459" name="Google Shape;459;p6">
            <a:hlinkClick r:id="rId16" action="ppaction://hlinksldjump"/>
          </p:cNvPr>
          <p:cNvPicPr preferRelativeResize="0"/>
          <p:nvPr/>
        </p:nvPicPr>
        <p:blipFill rotWithShape="1">
          <a:blip r:embed="rId17">
            <a:alphaModFix/>
          </a:blip>
          <a:srcRect/>
          <a:stretch/>
        </p:blipFill>
        <p:spPr>
          <a:xfrm>
            <a:off x="431968" y="1141967"/>
            <a:ext cx="438018" cy="438018"/>
          </a:xfrm>
          <a:prstGeom prst="rect">
            <a:avLst/>
          </a:prstGeom>
          <a:noFill/>
          <a:ln>
            <a:noFill/>
          </a:ln>
        </p:spPr>
      </p:pic>
      <p:sp>
        <p:nvSpPr>
          <p:cNvPr id="472" name="Google Shape;472;p6"/>
          <p:cNvSpPr txBox="1"/>
          <p:nvPr/>
        </p:nvSpPr>
        <p:spPr>
          <a:xfrm>
            <a:off x="1344698" y="138056"/>
            <a:ext cx="7457253" cy="76940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dirty="0">
                <a:solidFill>
                  <a:srgbClr val="87315C"/>
                </a:solidFill>
                <a:latin typeface="Twentieth Century"/>
                <a:ea typeface="Twentieth Century"/>
                <a:cs typeface="Twentieth Century"/>
                <a:sym typeface="Twentieth Century"/>
              </a:rPr>
              <a:t>Water Supplier’s Components</a:t>
            </a:r>
            <a:endParaRPr dirty="0">
              <a:solidFill>
                <a:srgbClr val="87315C"/>
              </a:solidFill>
            </a:endParaRPr>
          </a:p>
        </p:txBody>
      </p:sp>
      <p:pic>
        <p:nvPicPr>
          <p:cNvPr id="5" name="Graphic 4">
            <a:extLst>
              <a:ext uri="{FF2B5EF4-FFF2-40B4-BE49-F238E27FC236}">
                <a16:creationId xmlns:a16="http://schemas.microsoft.com/office/drawing/2014/main" id="{19DAE521-5F8E-EC10-3036-446E2A59BCA2}"/>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3460874" y="1365882"/>
            <a:ext cx="1187667" cy="529635"/>
          </a:xfrm>
          <a:prstGeom prst="rect">
            <a:avLst/>
          </a:prstGeom>
        </p:spPr>
      </p:pic>
      <p:pic>
        <p:nvPicPr>
          <p:cNvPr id="17" name="Graphic 16">
            <a:extLst>
              <a:ext uri="{FF2B5EF4-FFF2-40B4-BE49-F238E27FC236}">
                <a16:creationId xmlns:a16="http://schemas.microsoft.com/office/drawing/2014/main" id="{AD243233-4625-7598-7CF0-FFC06DC7F867}"/>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7873523" y="1365882"/>
            <a:ext cx="1187667" cy="529635"/>
          </a:xfrm>
          <a:prstGeom prst="rect">
            <a:avLst/>
          </a:prstGeom>
        </p:spPr>
      </p:pic>
      <p:pic>
        <p:nvPicPr>
          <p:cNvPr id="20" name="Graphic 19">
            <a:extLst>
              <a:ext uri="{FF2B5EF4-FFF2-40B4-BE49-F238E27FC236}">
                <a16:creationId xmlns:a16="http://schemas.microsoft.com/office/drawing/2014/main" id="{3F0ADF7A-B320-3B15-CB95-37DB9542D829}"/>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273207" y="3761439"/>
            <a:ext cx="1187667" cy="529635"/>
          </a:xfrm>
          <a:prstGeom prst="rect">
            <a:avLst/>
          </a:prstGeom>
        </p:spPr>
      </p:pic>
      <p:sp>
        <p:nvSpPr>
          <p:cNvPr id="25" name="TextBox 24">
            <a:extLst>
              <a:ext uri="{FF2B5EF4-FFF2-40B4-BE49-F238E27FC236}">
                <a16:creationId xmlns:a16="http://schemas.microsoft.com/office/drawing/2014/main" id="{E2B8D99D-2883-0996-E1F3-3AB6C984EE74}"/>
              </a:ext>
            </a:extLst>
          </p:cNvPr>
          <p:cNvSpPr txBox="1"/>
          <p:nvPr/>
        </p:nvSpPr>
        <p:spPr>
          <a:xfrm>
            <a:off x="1486718" y="4316536"/>
            <a:ext cx="2425605" cy="338554"/>
          </a:xfrm>
          <a:prstGeom prst="rect">
            <a:avLst/>
          </a:prstGeom>
          <a:noFill/>
        </p:spPr>
        <p:txBody>
          <a:bodyPr wrap="square">
            <a:spAutoFit/>
          </a:bodyPr>
          <a:lstStyle/>
          <a:p>
            <a:pPr algn="ctr"/>
            <a:r>
              <a:rPr lang="en-US" sz="1600" b="1" dirty="0">
                <a:solidFill>
                  <a:srgbClr val="F5AA5B"/>
                </a:solidFill>
                <a:latin typeface="Mali" panose="00000500000000000000" pitchFamily="2" charset="-34"/>
                <a:cs typeface="Mali" panose="00000500000000000000" pitchFamily="2" charset="-34"/>
              </a:rPr>
              <a:t>Rain Drops Detection</a:t>
            </a:r>
          </a:p>
        </p:txBody>
      </p:sp>
      <p:sp>
        <p:nvSpPr>
          <p:cNvPr id="27" name="TextBox 26">
            <a:extLst>
              <a:ext uri="{FF2B5EF4-FFF2-40B4-BE49-F238E27FC236}">
                <a16:creationId xmlns:a16="http://schemas.microsoft.com/office/drawing/2014/main" id="{1BF50C7A-4A4E-0C20-37CE-4E612D4D59D3}"/>
              </a:ext>
            </a:extLst>
          </p:cNvPr>
          <p:cNvSpPr txBox="1"/>
          <p:nvPr/>
        </p:nvSpPr>
        <p:spPr>
          <a:xfrm>
            <a:off x="8044421" y="4337951"/>
            <a:ext cx="3376029" cy="338554"/>
          </a:xfrm>
          <a:prstGeom prst="rect">
            <a:avLst/>
          </a:prstGeom>
          <a:noFill/>
        </p:spPr>
        <p:txBody>
          <a:bodyPr wrap="square">
            <a:spAutoFit/>
          </a:bodyPr>
          <a:lstStyle/>
          <a:p>
            <a:pPr algn="ctr"/>
            <a:r>
              <a:rPr lang="en-US" sz="1600" b="1" dirty="0">
                <a:solidFill>
                  <a:srgbClr val="F5AA5B"/>
                </a:solidFill>
                <a:latin typeface="Mali" panose="00000500000000000000" pitchFamily="2" charset="-34"/>
                <a:cs typeface="Mali" panose="00000500000000000000" pitchFamily="2" charset="-34"/>
              </a:rPr>
              <a:t>Liquid Level Capacitive Sensor</a:t>
            </a:r>
          </a:p>
        </p:txBody>
      </p:sp>
      <p:sp>
        <p:nvSpPr>
          <p:cNvPr id="34" name="TextBox 33">
            <a:extLst>
              <a:ext uri="{FF2B5EF4-FFF2-40B4-BE49-F238E27FC236}">
                <a16:creationId xmlns:a16="http://schemas.microsoft.com/office/drawing/2014/main" id="{E2F41A55-4FA2-BCB0-654D-D5AB104F0594}"/>
              </a:ext>
            </a:extLst>
          </p:cNvPr>
          <p:cNvSpPr txBox="1"/>
          <p:nvPr/>
        </p:nvSpPr>
        <p:spPr>
          <a:xfrm>
            <a:off x="2725963" y="1938155"/>
            <a:ext cx="2425605" cy="338554"/>
          </a:xfrm>
          <a:prstGeom prst="rect">
            <a:avLst/>
          </a:prstGeom>
          <a:noFill/>
        </p:spPr>
        <p:txBody>
          <a:bodyPr wrap="square">
            <a:spAutoFit/>
          </a:bodyPr>
          <a:lstStyle/>
          <a:p>
            <a:pPr algn="ctr"/>
            <a:r>
              <a:rPr lang="en-US" sz="1600" b="1" dirty="0">
                <a:solidFill>
                  <a:srgbClr val="F5AA5B"/>
                </a:solidFill>
                <a:latin typeface="Mali" panose="00000500000000000000" pitchFamily="2" charset="-34"/>
                <a:cs typeface="Mali" panose="00000500000000000000" pitchFamily="2" charset="-34"/>
              </a:rPr>
              <a:t>Pump For Water</a:t>
            </a:r>
          </a:p>
        </p:txBody>
      </p:sp>
      <p:sp>
        <p:nvSpPr>
          <p:cNvPr id="35" name="TextBox 34">
            <a:extLst>
              <a:ext uri="{FF2B5EF4-FFF2-40B4-BE49-F238E27FC236}">
                <a16:creationId xmlns:a16="http://schemas.microsoft.com/office/drawing/2014/main" id="{C0A10102-3C7B-6CB9-00E5-A0726959A16F}"/>
              </a:ext>
            </a:extLst>
          </p:cNvPr>
          <p:cNvSpPr txBox="1"/>
          <p:nvPr/>
        </p:nvSpPr>
        <p:spPr>
          <a:xfrm>
            <a:off x="7040432" y="1926943"/>
            <a:ext cx="2425605" cy="338554"/>
          </a:xfrm>
          <a:prstGeom prst="rect">
            <a:avLst/>
          </a:prstGeom>
          <a:noFill/>
        </p:spPr>
        <p:txBody>
          <a:bodyPr wrap="square">
            <a:spAutoFit/>
          </a:bodyPr>
          <a:lstStyle/>
          <a:p>
            <a:pPr algn="ctr"/>
            <a:r>
              <a:rPr lang="en-US" sz="1600" b="1" dirty="0">
                <a:solidFill>
                  <a:srgbClr val="F5AA5B"/>
                </a:solidFill>
                <a:latin typeface="Mali" panose="00000500000000000000" pitchFamily="2" charset="-34"/>
                <a:cs typeface="Mali" panose="00000500000000000000" pitchFamily="2" charset="-34"/>
              </a:rPr>
              <a:t>Solenoid Valve</a:t>
            </a:r>
          </a:p>
        </p:txBody>
      </p:sp>
      <p:pic>
        <p:nvPicPr>
          <p:cNvPr id="3" name="Picture 2">
            <a:extLst>
              <a:ext uri="{FF2B5EF4-FFF2-40B4-BE49-F238E27FC236}">
                <a16:creationId xmlns:a16="http://schemas.microsoft.com/office/drawing/2014/main" id="{8CCD3492-95BF-2A1C-97FC-A2C5D97742E6}"/>
              </a:ext>
            </a:extLst>
          </p:cNvPr>
          <p:cNvPicPr>
            <a:picLocks noChangeAspect="1"/>
          </p:cNvPicPr>
          <p:nvPr/>
        </p:nvPicPr>
        <p:blipFill>
          <a:blip r:embed="rId20"/>
          <a:stretch>
            <a:fillRect/>
          </a:stretch>
        </p:blipFill>
        <p:spPr>
          <a:xfrm>
            <a:off x="3115650" y="2260803"/>
            <a:ext cx="1694478" cy="1668700"/>
          </a:xfrm>
          <a:prstGeom prst="rect">
            <a:avLst/>
          </a:prstGeom>
        </p:spPr>
      </p:pic>
      <p:pic>
        <p:nvPicPr>
          <p:cNvPr id="6" name="Picture 5">
            <a:extLst>
              <a:ext uri="{FF2B5EF4-FFF2-40B4-BE49-F238E27FC236}">
                <a16:creationId xmlns:a16="http://schemas.microsoft.com/office/drawing/2014/main" id="{DFE42C15-279E-8F39-38FD-BFDD06EF7A54}"/>
              </a:ext>
            </a:extLst>
          </p:cNvPr>
          <p:cNvPicPr>
            <a:picLocks noChangeAspect="1"/>
          </p:cNvPicPr>
          <p:nvPr/>
        </p:nvPicPr>
        <p:blipFill>
          <a:blip r:embed="rId21"/>
          <a:stretch>
            <a:fillRect/>
          </a:stretch>
        </p:blipFill>
        <p:spPr>
          <a:xfrm>
            <a:off x="7579515" y="2260802"/>
            <a:ext cx="1679843" cy="1668701"/>
          </a:xfrm>
          <a:prstGeom prst="rect">
            <a:avLst/>
          </a:prstGeom>
        </p:spPr>
      </p:pic>
      <p:pic>
        <p:nvPicPr>
          <p:cNvPr id="21" name="Graphic 20">
            <a:extLst>
              <a:ext uri="{FF2B5EF4-FFF2-40B4-BE49-F238E27FC236}">
                <a16:creationId xmlns:a16="http://schemas.microsoft.com/office/drawing/2014/main" id="{AEC51CC8-7E48-6D54-96D5-0612F03593A2}"/>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9061190" y="3762446"/>
            <a:ext cx="1187667" cy="529635"/>
          </a:xfrm>
          <a:prstGeom prst="rect">
            <a:avLst/>
          </a:prstGeom>
        </p:spPr>
      </p:pic>
      <p:pic>
        <p:nvPicPr>
          <p:cNvPr id="11" name="Picture 10">
            <a:extLst>
              <a:ext uri="{FF2B5EF4-FFF2-40B4-BE49-F238E27FC236}">
                <a16:creationId xmlns:a16="http://schemas.microsoft.com/office/drawing/2014/main" id="{0B8FCDB8-21C5-DFA4-A5B6-65D8CFBF4B32}"/>
              </a:ext>
            </a:extLst>
          </p:cNvPr>
          <p:cNvPicPr>
            <a:picLocks noChangeAspect="1"/>
          </p:cNvPicPr>
          <p:nvPr/>
        </p:nvPicPr>
        <p:blipFill>
          <a:blip r:embed="rId22"/>
          <a:stretch>
            <a:fillRect/>
          </a:stretch>
        </p:blipFill>
        <p:spPr>
          <a:xfrm>
            <a:off x="1928779" y="4703386"/>
            <a:ext cx="1715921" cy="1958484"/>
          </a:xfrm>
          <a:prstGeom prst="rect">
            <a:avLst/>
          </a:prstGeom>
        </p:spPr>
      </p:pic>
      <p:pic>
        <p:nvPicPr>
          <p:cNvPr id="13" name="Picture 12">
            <a:extLst>
              <a:ext uri="{FF2B5EF4-FFF2-40B4-BE49-F238E27FC236}">
                <a16:creationId xmlns:a16="http://schemas.microsoft.com/office/drawing/2014/main" id="{3C81EFFA-BE6F-2228-F768-DC4B4F95F978}"/>
              </a:ext>
            </a:extLst>
          </p:cNvPr>
          <p:cNvPicPr>
            <a:picLocks noChangeAspect="1"/>
          </p:cNvPicPr>
          <p:nvPr/>
        </p:nvPicPr>
        <p:blipFill>
          <a:blip r:embed="rId23"/>
          <a:stretch>
            <a:fillRect/>
          </a:stretch>
        </p:blipFill>
        <p:spPr>
          <a:xfrm>
            <a:off x="8801951" y="4696873"/>
            <a:ext cx="1718025" cy="1964996"/>
          </a:xfrm>
          <a:prstGeom prst="rect">
            <a:avLst/>
          </a:prstGeom>
        </p:spPr>
      </p:pic>
      <p:grpSp>
        <p:nvGrpSpPr>
          <p:cNvPr id="40" name="Google Shape;95;p1">
            <a:extLst>
              <a:ext uri="{FF2B5EF4-FFF2-40B4-BE49-F238E27FC236}">
                <a16:creationId xmlns:a16="http://schemas.microsoft.com/office/drawing/2014/main" id="{26D6324D-7223-E598-DC84-FDB5186D4C12}"/>
              </a:ext>
            </a:extLst>
          </p:cNvPr>
          <p:cNvGrpSpPr/>
          <p:nvPr/>
        </p:nvGrpSpPr>
        <p:grpSpPr>
          <a:xfrm>
            <a:off x="-840455" y="5134545"/>
            <a:ext cx="696687" cy="696687"/>
            <a:chOff x="-833177" y="3497879"/>
            <a:chExt cx="696687" cy="696687"/>
          </a:xfrm>
        </p:grpSpPr>
        <p:sp>
          <p:nvSpPr>
            <p:cNvPr id="41" name="Google Shape;96;p1">
              <a:extLst>
                <a:ext uri="{FF2B5EF4-FFF2-40B4-BE49-F238E27FC236}">
                  <a16:creationId xmlns:a16="http://schemas.microsoft.com/office/drawing/2014/main" id="{AB84AB2C-A5EF-AA32-A32B-33995093B4DE}"/>
                </a:ext>
              </a:extLst>
            </p:cNvPr>
            <p:cNvSpPr/>
            <p:nvPr/>
          </p:nvSpPr>
          <p:spPr>
            <a:xfrm>
              <a:off x="-833177" y="3497879"/>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2" name="Google Shape;97;p1">
              <a:extLst>
                <a:ext uri="{FF2B5EF4-FFF2-40B4-BE49-F238E27FC236}">
                  <a16:creationId xmlns:a16="http://schemas.microsoft.com/office/drawing/2014/main" id="{78C20356-C002-606A-E1C0-F5A1797BB124}"/>
                </a:ext>
              </a:extLst>
            </p:cNvPr>
            <p:cNvPicPr preferRelativeResize="0"/>
            <p:nvPr/>
          </p:nvPicPr>
          <p:blipFill rotWithShape="1">
            <a:blip r:embed="rId24">
              <a:alphaModFix/>
            </a:blip>
            <a:srcRect/>
            <a:stretch/>
          </p:blipFill>
          <p:spPr>
            <a:xfrm>
              <a:off x="-719857" y="3592129"/>
              <a:ext cx="438627" cy="438627"/>
            </a:xfrm>
            <a:prstGeom prst="rect">
              <a:avLst/>
            </a:prstGeom>
            <a:noFill/>
            <a:ln>
              <a:noFill/>
            </a:ln>
          </p:spPr>
        </p:pic>
      </p:grpSp>
      <p:grpSp>
        <p:nvGrpSpPr>
          <p:cNvPr id="43" name="Google Shape;98;p1">
            <a:extLst>
              <a:ext uri="{FF2B5EF4-FFF2-40B4-BE49-F238E27FC236}">
                <a16:creationId xmlns:a16="http://schemas.microsoft.com/office/drawing/2014/main" id="{CAEE066F-781D-7083-84D2-48B9644A79E8}"/>
              </a:ext>
            </a:extLst>
          </p:cNvPr>
          <p:cNvGrpSpPr/>
          <p:nvPr/>
        </p:nvGrpSpPr>
        <p:grpSpPr>
          <a:xfrm>
            <a:off x="-783726" y="6008645"/>
            <a:ext cx="696687" cy="696687"/>
            <a:chOff x="-833177" y="5157745"/>
            <a:chExt cx="696687" cy="696687"/>
          </a:xfrm>
        </p:grpSpPr>
        <p:sp>
          <p:nvSpPr>
            <p:cNvPr id="44" name="Google Shape;99;p1">
              <a:extLst>
                <a:ext uri="{FF2B5EF4-FFF2-40B4-BE49-F238E27FC236}">
                  <a16:creationId xmlns:a16="http://schemas.microsoft.com/office/drawing/2014/main" id="{40A575EB-9E31-5C15-6756-9F32EBE2F7D7}"/>
                </a:ext>
              </a:extLst>
            </p:cNvPr>
            <p:cNvSpPr/>
            <p:nvPr/>
          </p:nvSpPr>
          <p:spPr>
            <a:xfrm>
              <a:off x="-833177" y="5157745"/>
              <a:ext cx="696687" cy="696687"/>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5" name="Google Shape;100;p1">
              <a:extLst>
                <a:ext uri="{FF2B5EF4-FFF2-40B4-BE49-F238E27FC236}">
                  <a16:creationId xmlns:a16="http://schemas.microsoft.com/office/drawing/2014/main" id="{14F2D46F-9234-4FBC-E230-DBD27A130320}"/>
                </a:ext>
              </a:extLst>
            </p:cNvPr>
            <p:cNvPicPr preferRelativeResize="0"/>
            <p:nvPr/>
          </p:nvPicPr>
          <p:blipFill rotWithShape="1">
            <a:blip r:embed="rId25">
              <a:alphaModFix/>
            </a:blip>
            <a:srcRect/>
            <a:stretch/>
          </p:blipFill>
          <p:spPr>
            <a:xfrm>
              <a:off x="-719857" y="5251443"/>
              <a:ext cx="479259" cy="479259"/>
            </a:xfrm>
            <a:prstGeom prst="rect">
              <a:avLst/>
            </a:prstGeom>
            <a:noFill/>
            <a:ln>
              <a:noFill/>
            </a:ln>
          </p:spPr>
        </p:pic>
      </p:grpSp>
      <p:pic>
        <p:nvPicPr>
          <p:cNvPr id="46" name="Google Shape;116;p1">
            <a:hlinkClick r:id="rId26" action="ppaction://hlinksldjump"/>
            <a:extLst>
              <a:ext uri="{FF2B5EF4-FFF2-40B4-BE49-F238E27FC236}">
                <a16:creationId xmlns:a16="http://schemas.microsoft.com/office/drawing/2014/main" id="{6808EBA7-3FF7-E2A1-2C12-3EF6B76F7962}"/>
              </a:ext>
            </a:extLst>
          </p:cNvPr>
          <p:cNvPicPr preferRelativeResize="0"/>
          <p:nvPr/>
        </p:nvPicPr>
        <p:blipFill rotWithShape="1">
          <a:blip r:embed="rId27">
            <a:alphaModFix/>
          </a:blip>
          <a:srcRect/>
          <a:stretch/>
        </p:blipFill>
        <p:spPr>
          <a:xfrm>
            <a:off x="413197" y="5263576"/>
            <a:ext cx="438627" cy="438627"/>
          </a:xfrm>
          <a:prstGeom prst="rect">
            <a:avLst/>
          </a:prstGeom>
          <a:noFill/>
          <a:ln>
            <a:noFill/>
          </a:ln>
        </p:spPr>
      </p:pic>
      <p:pic>
        <p:nvPicPr>
          <p:cNvPr id="47" name="Google Shape;117;p1">
            <a:hlinkClick r:id="rId28" action="ppaction://hlinksldjump"/>
            <a:extLst>
              <a:ext uri="{FF2B5EF4-FFF2-40B4-BE49-F238E27FC236}">
                <a16:creationId xmlns:a16="http://schemas.microsoft.com/office/drawing/2014/main" id="{D6DA27E0-E33F-BBFC-DAFF-243AA766CA15}"/>
              </a:ext>
            </a:extLst>
          </p:cNvPr>
          <p:cNvPicPr preferRelativeResize="0"/>
          <p:nvPr/>
        </p:nvPicPr>
        <p:blipFill rotWithShape="1">
          <a:blip r:embed="rId29">
            <a:alphaModFix/>
          </a:blip>
          <a:srcRect/>
          <a:stretch/>
        </p:blipFill>
        <p:spPr>
          <a:xfrm>
            <a:off x="381345" y="6102343"/>
            <a:ext cx="479259" cy="479259"/>
          </a:xfrm>
          <a:prstGeom prst="rect">
            <a:avLst/>
          </a:prstGeom>
          <a:noFill/>
          <a:ln>
            <a:noFill/>
          </a:ln>
        </p:spPr>
      </p:pic>
      <p:sp>
        <p:nvSpPr>
          <p:cNvPr id="48" name="Oval 47">
            <a:extLst>
              <a:ext uri="{FF2B5EF4-FFF2-40B4-BE49-F238E27FC236}">
                <a16:creationId xmlns:a16="http://schemas.microsoft.com/office/drawing/2014/main" id="{CF1B0B57-307C-6676-F9E9-269D3AC59B02}"/>
              </a:ext>
            </a:extLst>
          </p:cNvPr>
          <p:cNvSpPr/>
          <p:nvPr/>
        </p:nvSpPr>
        <p:spPr>
          <a:xfrm>
            <a:off x="826067" y="4364571"/>
            <a:ext cx="694944" cy="694944"/>
          </a:xfrm>
          <a:prstGeom prst="ellipse">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49" name="Google Shape;653;p8">
            <a:extLst>
              <a:ext uri="{FF2B5EF4-FFF2-40B4-BE49-F238E27FC236}">
                <a16:creationId xmlns:a16="http://schemas.microsoft.com/office/drawing/2014/main" id="{6B90B30D-DFA6-0E24-FF42-4FFAC904AB76}"/>
              </a:ext>
            </a:extLst>
          </p:cNvPr>
          <p:cNvSpPr/>
          <p:nvPr/>
        </p:nvSpPr>
        <p:spPr>
          <a:xfrm rot="8201235">
            <a:off x="981232" y="4512962"/>
            <a:ext cx="339510" cy="444771"/>
          </a:xfrm>
          <a:custGeom>
            <a:avLst/>
            <a:gdLst/>
            <a:ahLst/>
            <a:cxnLst/>
            <a:rect l="l" t="t" r="r" b="b"/>
            <a:pathLst>
              <a:path w="4285801" h="4725490" extrusionOk="0">
                <a:moveTo>
                  <a:pt x="1428251" y="4622752"/>
                </a:moveTo>
                <a:cubicBezTo>
                  <a:pt x="1313180" y="4505074"/>
                  <a:pt x="1240588" y="4345285"/>
                  <a:pt x="1235771" y="4167715"/>
                </a:cubicBezTo>
                <a:cubicBezTo>
                  <a:pt x="1227835" y="3875156"/>
                  <a:pt x="1406218" y="3620819"/>
                  <a:pt x="1664050" y="3520754"/>
                </a:cubicBezTo>
                <a:lnTo>
                  <a:pt x="1635892" y="2482688"/>
                </a:lnTo>
                <a:lnTo>
                  <a:pt x="1044642" y="2469039"/>
                </a:lnTo>
                <a:lnTo>
                  <a:pt x="1044642" y="2667331"/>
                </a:lnTo>
                <a:cubicBezTo>
                  <a:pt x="1044642" y="2727000"/>
                  <a:pt x="996271" y="2775371"/>
                  <a:pt x="936601" y="2775372"/>
                </a:cubicBezTo>
                <a:lnTo>
                  <a:pt x="657382" y="2775371"/>
                </a:lnTo>
                <a:cubicBezTo>
                  <a:pt x="637755" y="2823613"/>
                  <a:pt x="630101" y="2874237"/>
                  <a:pt x="622448" y="2945800"/>
                </a:cubicBezTo>
                <a:lnTo>
                  <a:pt x="252030" y="2945800"/>
                </a:lnTo>
                <a:cubicBezTo>
                  <a:pt x="256275" y="2883407"/>
                  <a:pt x="252593" y="2828938"/>
                  <a:pt x="235967" y="2775370"/>
                </a:cubicBezTo>
                <a:lnTo>
                  <a:pt x="7267" y="2775370"/>
                </a:lnTo>
                <a:cubicBezTo>
                  <a:pt x="1003" y="2679903"/>
                  <a:pt x="-1109" y="2594661"/>
                  <a:pt x="535" y="2514852"/>
                </a:cubicBezTo>
                <a:cubicBezTo>
                  <a:pt x="5466" y="2275424"/>
                  <a:pt x="44187" y="2084887"/>
                  <a:pt x="105917" y="1813823"/>
                </a:cubicBezTo>
                <a:cubicBezTo>
                  <a:pt x="258635" y="1288584"/>
                  <a:pt x="488046" y="911620"/>
                  <a:pt x="870837" y="570445"/>
                </a:cubicBezTo>
                <a:cubicBezTo>
                  <a:pt x="674179" y="1284154"/>
                  <a:pt x="622718" y="1497188"/>
                  <a:pt x="741752" y="1669956"/>
                </a:cubicBezTo>
                <a:cubicBezTo>
                  <a:pt x="882751" y="1699943"/>
                  <a:pt x="788174" y="1674807"/>
                  <a:pt x="936601" y="1710419"/>
                </a:cubicBezTo>
                <a:cubicBezTo>
                  <a:pt x="1001384" y="1730870"/>
                  <a:pt x="1044642" y="1758791"/>
                  <a:pt x="1044642" y="1818460"/>
                </a:cubicBezTo>
                <a:lnTo>
                  <a:pt x="1044642" y="1970448"/>
                </a:lnTo>
                <a:lnTo>
                  <a:pt x="1621635" y="1957128"/>
                </a:lnTo>
                <a:lnTo>
                  <a:pt x="1601569" y="1217379"/>
                </a:lnTo>
                <a:cubicBezTo>
                  <a:pt x="1338692" y="1131438"/>
                  <a:pt x="1146783" y="887145"/>
                  <a:pt x="1138847" y="594588"/>
                </a:cubicBezTo>
                <a:cubicBezTo>
                  <a:pt x="1132425" y="357828"/>
                  <a:pt x="1248029" y="146099"/>
                  <a:pt x="1428910" y="20243"/>
                </a:cubicBezTo>
                <a:lnTo>
                  <a:pt x="1447318" y="698863"/>
                </a:lnTo>
                <a:lnTo>
                  <a:pt x="2193594" y="678620"/>
                </a:lnTo>
                <a:lnTo>
                  <a:pt x="2175185" y="0"/>
                </a:lnTo>
                <a:cubicBezTo>
                  <a:pt x="2362624" y="115865"/>
                  <a:pt x="2489536" y="321015"/>
                  <a:pt x="2495958" y="557775"/>
                </a:cubicBezTo>
                <a:cubicBezTo>
                  <a:pt x="2503894" y="850332"/>
                  <a:pt x="2325511" y="1104670"/>
                  <a:pt x="2067679" y="1204735"/>
                </a:cubicBezTo>
                <a:lnTo>
                  <a:pt x="2087796" y="1946367"/>
                </a:lnTo>
                <a:lnTo>
                  <a:pt x="4285801" y="1895627"/>
                </a:lnTo>
                <a:lnTo>
                  <a:pt x="4285801" y="2543859"/>
                </a:lnTo>
                <a:lnTo>
                  <a:pt x="2102637" y="2493462"/>
                </a:lnTo>
                <a:lnTo>
                  <a:pt x="2130160" y="3508110"/>
                </a:lnTo>
                <a:cubicBezTo>
                  <a:pt x="2393037" y="3594051"/>
                  <a:pt x="2584946" y="3838344"/>
                  <a:pt x="2592882" y="4130902"/>
                </a:cubicBezTo>
                <a:cubicBezTo>
                  <a:pt x="2599304" y="4367662"/>
                  <a:pt x="2483700" y="4579391"/>
                  <a:pt x="2302820" y="4705247"/>
                </a:cubicBezTo>
                <a:lnTo>
                  <a:pt x="2284411" y="4026626"/>
                </a:lnTo>
                <a:lnTo>
                  <a:pt x="1538135" y="4046869"/>
                </a:lnTo>
                <a:lnTo>
                  <a:pt x="1556544" y="4725490"/>
                </a:lnTo>
                <a:cubicBezTo>
                  <a:pt x="1509684" y="4696524"/>
                  <a:pt x="1466607" y="4661977"/>
                  <a:pt x="1428251" y="4622752"/>
                </a:cubicBezTo>
                <a:close/>
                <a:moveTo>
                  <a:pt x="44807" y="3562389"/>
                </a:moveTo>
                <a:cubicBezTo>
                  <a:pt x="25255" y="3542837"/>
                  <a:pt x="13162" y="3515827"/>
                  <a:pt x="13162" y="3485992"/>
                </a:cubicBezTo>
                <a:lnTo>
                  <a:pt x="13162" y="3053842"/>
                </a:lnTo>
                <a:cubicBezTo>
                  <a:pt x="13162" y="2994173"/>
                  <a:pt x="61534" y="2945801"/>
                  <a:pt x="121203" y="2945801"/>
                </a:cubicBezTo>
                <a:lnTo>
                  <a:pt x="757287" y="2945801"/>
                </a:lnTo>
                <a:cubicBezTo>
                  <a:pt x="816956" y="2945801"/>
                  <a:pt x="865328" y="2994173"/>
                  <a:pt x="865328" y="3053842"/>
                </a:cubicBezTo>
                <a:lnTo>
                  <a:pt x="865328" y="3485992"/>
                </a:lnTo>
                <a:cubicBezTo>
                  <a:pt x="865328" y="3545662"/>
                  <a:pt x="816956" y="3594033"/>
                  <a:pt x="757287" y="3594033"/>
                </a:cubicBezTo>
                <a:lnTo>
                  <a:pt x="121203" y="3594033"/>
                </a:lnTo>
                <a:cubicBezTo>
                  <a:pt x="91368" y="3594033"/>
                  <a:pt x="64358" y="3581940"/>
                  <a:pt x="44807" y="3562389"/>
                </a:cubicBezTo>
                <a:close/>
              </a:path>
            </a:pathLst>
          </a:custGeom>
          <a:solidFill>
            <a:schemeClr val="tx2">
              <a:lumMod val="1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3624149885"/>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3218</TotalTime>
  <Words>505</Words>
  <Application>Microsoft Office PowerPoint</Application>
  <PresentationFormat>Widescreen</PresentationFormat>
  <Paragraphs>105</Paragraphs>
  <Slides>13</Slides>
  <Notes>12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13</vt:i4>
      </vt:variant>
    </vt:vector>
  </HeadingPairs>
  <TitlesOfParts>
    <vt:vector size="23" baseType="lpstr">
      <vt:lpstr>Algerian</vt:lpstr>
      <vt:lpstr>Arial</vt:lpstr>
      <vt:lpstr>Bahnschrift Condensed</vt:lpstr>
      <vt:lpstr>Bodoni MT Black</vt:lpstr>
      <vt:lpstr>Calibri</vt:lpstr>
      <vt:lpstr>Mali</vt:lpstr>
      <vt:lpstr>Simplified Arabic Fixed</vt:lpstr>
      <vt:lpstr>Times New Roman</vt:lpstr>
      <vt:lpstr>Twentieth Century</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nidal Shaar</dc:creator>
  <cp:lastModifiedBy>إلين شعار</cp:lastModifiedBy>
  <cp:revision>13</cp:revision>
  <dcterms:created xsi:type="dcterms:W3CDTF">2020-12-23T22:28:13Z</dcterms:created>
  <dcterms:modified xsi:type="dcterms:W3CDTF">2022-08-26T15:07:33Z</dcterms:modified>
</cp:coreProperties>
</file>