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notesMasterIdLst>
    <p:notesMasterId r:id="rId34"/>
  </p:notesMasterIdLst>
  <p:sldIdLst>
    <p:sldId id="256" r:id="rId2"/>
    <p:sldId id="296" r:id="rId3"/>
    <p:sldId id="259" r:id="rId4"/>
    <p:sldId id="317" r:id="rId5"/>
    <p:sldId id="260" r:id="rId6"/>
    <p:sldId id="261" r:id="rId7"/>
    <p:sldId id="262" r:id="rId8"/>
    <p:sldId id="272" r:id="rId9"/>
    <p:sldId id="263" r:id="rId10"/>
    <p:sldId id="266" r:id="rId11"/>
    <p:sldId id="267" r:id="rId12"/>
    <p:sldId id="314" r:id="rId13"/>
    <p:sldId id="268" r:id="rId14"/>
    <p:sldId id="269" r:id="rId15"/>
    <p:sldId id="270" r:id="rId16"/>
    <p:sldId id="297" r:id="rId17"/>
    <p:sldId id="298" r:id="rId18"/>
    <p:sldId id="318" r:id="rId19"/>
    <p:sldId id="299" r:id="rId20"/>
    <p:sldId id="319" r:id="rId21"/>
    <p:sldId id="320" r:id="rId22"/>
    <p:sldId id="301" r:id="rId23"/>
    <p:sldId id="303" r:id="rId24"/>
    <p:sldId id="304" r:id="rId25"/>
    <p:sldId id="305" r:id="rId26"/>
    <p:sldId id="306" r:id="rId27"/>
    <p:sldId id="307" r:id="rId28"/>
    <p:sldId id="308" r:id="rId29"/>
    <p:sldId id="315" r:id="rId30"/>
    <p:sldId id="316" r:id="rId31"/>
    <p:sldId id="312" r:id="rId32"/>
    <p:sldId id="290"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772" autoAdjust="0"/>
  </p:normalViewPr>
  <p:slideViewPr>
    <p:cSldViewPr snapToGrid="0">
      <p:cViewPr varScale="1">
        <p:scale>
          <a:sx n="72" d="100"/>
          <a:sy n="72" d="100"/>
        </p:scale>
        <p:origin x="84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ome1\Desktop\New%20Microsoft%20Office%20Excel%20Workshee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ome1\Desktop\New%20Microsoft%20Office%20Excel%20Workshe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ome1\Desktop\New%20Microsoft%20Office%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9735831297383809E-2"/>
          <c:y val="4.5714629171078699E-2"/>
          <c:w val="0.85777468967181525"/>
          <c:h val="0.82723204003072925"/>
        </c:manualLayout>
      </c:layout>
      <c:scatterChart>
        <c:scatterStyle val="lineMarker"/>
        <c:varyColors val="0"/>
        <c:ser>
          <c:idx val="0"/>
          <c:order val="0"/>
          <c:spPr>
            <a:ln w="28575">
              <a:noFill/>
            </a:ln>
          </c:spPr>
          <c:xVal>
            <c:strRef>
              <c:f>Sheet1!$H$6:$H$191</c:f>
              <c:strCache>
                <c:ptCount val="186"/>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CO-23</c:v>
                </c:pt>
                <c:pt idx="21">
                  <c:v>CO-24</c:v>
                </c:pt>
                <c:pt idx="22">
                  <c:v>CO-25</c:v>
                </c:pt>
                <c:pt idx="23">
                  <c:v>CO-26</c:v>
                </c:pt>
                <c:pt idx="24">
                  <c:v>CO-27</c:v>
                </c:pt>
                <c:pt idx="25">
                  <c:v>CO-28</c:v>
                </c:pt>
                <c:pt idx="26">
                  <c:v>CO-29</c:v>
                </c:pt>
                <c:pt idx="27">
                  <c:v>CO-30</c:v>
                </c:pt>
                <c:pt idx="28">
                  <c:v>CO-31</c:v>
                </c:pt>
                <c:pt idx="29">
                  <c:v>CO-32</c:v>
                </c:pt>
                <c:pt idx="30">
                  <c:v>CO-33</c:v>
                </c:pt>
                <c:pt idx="31">
                  <c:v>CO-34</c:v>
                </c:pt>
                <c:pt idx="32">
                  <c:v>CO-35</c:v>
                </c:pt>
                <c:pt idx="33">
                  <c:v>CO-36</c:v>
                </c:pt>
                <c:pt idx="34">
                  <c:v>CO-37</c:v>
                </c:pt>
                <c:pt idx="35">
                  <c:v>CO-38</c:v>
                </c:pt>
                <c:pt idx="36">
                  <c:v>CO-39</c:v>
                </c:pt>
                <c:pt idx="37">
                  <c:v>CO-40</c:v>
                </c:pt>
                <c:pt idx="38">
                  <c:v>CO-41</c:v>
                </c:pt>
                <c:pt idx="39">
                  <c:v>CO-42</c:v>
                </c:pt>
                <c:pt idx="40">
                  <c:v>CO-43</c:v>
                </c:pt>
                <c:pt idx="41">
                  <c:v>CO-44</c:v>
                </c:pt>
                <c:pt idx="42">
                  <c:v>CO-45</c:v>
                </c:pt>
                <c:pt idx="43">
                  <c:v>CO-46</c:v>
                </c:pt>
                <c:pt idx="44">
                  <c:v>CO-47</c:v>
                </c:pt>
                <c:pt idx="45">
                  <c:v>CO-48</c:v>
                </c:pt>
                <c:pt idx="46">
                  <c:v>CO-49</c:v>
                </c:pt>
                <c:pt idx="47">
                  <c:v>CO-50</c:v>
                </c:pt>
                <c:pt idx="48">
                  <c:v>CO-51</c:v>
                </c:pt>
                <c:pt idx="49">
                  <c:v>CO-52</c:v>
                </c:pt>
                <c:pt idx="50">
                  <c:v>CO-53</c:v>
                </c:pt>
                <c:pt idx="51">
                  <c:v>CO-54</c:v>
                </c:pt>
                <c:pt idx="52">
                  <c:v>CO-55</c:v>
                </c:pt>
                <c:pt idx="53">
                  <c:v>CO-56</c:v>
                </c:pt>
                <c:pt idx="54">
                  <c:v>CO-57</c:v>
                </c:pt>
                <c:pt idx="55">
                  <c:v>CO-58</c:v>
                </c:pt>
                <c:pt idx="56">
                  <c:v>CO-59</c:v>
                </c:pt>
                <c:pt idx="57">
                  <c:v>CO-60</c:v>
                </c:pt>
                <c:pt idx="58">
                  <c:v>CO-61</c:v>
                </c:pt>
                <c:pt idx="59">
                  <c:v>CO-62</c:v>
                </c:pt>
                <c:pt idx="60">
                  <c:v>CO-63</c:v>
                </c:pt>
                <c:pt idx="61">
                  <c:v>CO-64</c:v>
                </c:pt>
                <c:pt idx="62">
                  <c:v>CO-65</c:v>
                </c:pt>
                <c:pt idx="63">
                  <c:v>CO-66</c:v>
                </c:pt>
                <c:pt idx="64">
                  <c:v>CO-67</c:v>
                </c:pt>
                <c:pt idx="65">
                  <c:v>CO-68</c:v>
                </c:pt>
                <c:pt idx="66">
                  <c:v>CO-69</c:v>
                </c:pt>
                <c:pt idx="67">
                  <c:v>CO-70</c:v>
                </c:pt>
                <c:pt idx="68">
                  <c:v>CO-71</c:v>
                </c:pt>
                <c:pt idx="69">
                  <c:v>CO-72</c:v>
                </c:pt>
                <c:pt idx="70">
                  <c:v>CO-73</c:v>
                </c:pt>
                <c:pt idx="71">
                  <c:v>CO-74</c:v>
                </c:pt>
                <c:pt idx="72">
                  <c:v>CO-75</c:v>
                </c:pt>
                <c:pt idx="73">
                  <c:v>CO-76</c:v>
                </c:pt>
                <c:pt idx="74">
                  <c:v>CO-77</c:v>
                </c:pt>
                <c:pt idx="75">
                  <c:v>CO-78</c:v>
                </c:pt>
                <c:pt idx="76">
                  <c:v>CO-79</c:v>
                </c:pt>
                <c:pt idx="77">
                  <c:v>CO-80</c:v>
                </c:pt>
                <c:pt idx="78">
                  <c:v>CO-81</c:v>
                </c:pt>
                <c:pt idx="79">
                  <c:v>CO-82</c:v>
                </c:pt>
                <c:pt idx="80">
                  <c:v>CO-83</c:v>
                </c:pt>
                <c:pt idx="81">
                  <c:v>CO-84</c:v>
                </c:pt>
                <c:pt idx="82">
                  <c:v>CO-85</c:v>
                </c:pt>
                <c:pt idx="83">
                  <c:v>CO-86</c:v>
                </c:pt>
                <c:pt idx="84">
                  <c:v>CO-87</c:v>
                </c:pt>
                <c:pt idx="85">
                  <c:v>CO-88</c:v>
                </c:pt>
                <c:pt idx="86">
                  <c:v>CO-89</c:v>
                </c:pt>
                <c:pt idx="87">
                  <c:v>CO-90</c:v>
                </c:pt>
                <c:pt idx="88">
                  <c:v>CO-91</c:v>
                </c:pt>
                <c:pt idx="89">
                  <c:v>CO-92</c:v>
                </c:pt>
                <c:pt idx="90">
                  <c:v>CO-93</c:v>
                </c:pt>
                <c:pt idx="91">
                  <c:v>CO-94</c:v>
                </c:pt>
                <c:pt idx="92">
                  <c:v>CO-95</c:v>
                </c:pt>
                <c:pt idx="93">
                  <c:v>CO-96</c:v>
                </c:pt>
                <c:pt idx="94">
                  <c:v>CO-97</c:v>
                </c:pt>
                <c:pt idx="95">
                  <c:v>CO-98</c:v>
                </c:pt>
                <c:pt idx="96">
                  <c:v>CO-99</c:v>
                </c:pt>
                <c:pt idx="97">
                  <c:v>CO-100</c:v>
                </c:pt>
                <c:pt idx="98">
                  <c:v>CO-101</c:v>
                </c:pt>
                <c:pt idx="99">
                  <c:v>CO-102</c:v>
                </c:pt>
                <c:pt idx="100">
                  <c:v>CO-103</c:v>
                </c:pt>
                <c:pt idx="101">
                  <c:v>CO-104</c:v>
                </c:pt>
                <c:pt idx="102">
                  <c:v>CO-105</c:v>
                </c:pt>
                <c:pt idx="103">
                  <c:v>CO-106</c:v>
                </c:pt>
                <c:pt idx="104">
                  <c:v>CO-107</c:v>
                </c:pt>
                <c:pt idx="105">
                  <c:v>CO-108</c:v>
                </c:pt>
                <c:pt idx="106">
                  <c:v>CO-109</c:v>
                </c:pt>
                <c:pt idx="107">
                  <c:v>CO-110</c:v>
                </c:pt>
                <c:pt idx="108">
                  <c:v>CO-111</c:v>
                </c:pt>
                <c:pt idx="109">
                  <c:v>CO-112</c:v>
                </c:pt>
                <c:pt idx="110">
                  <c:v>CO-113</c:v>
                </c:pt>
                <c:pt idx="111">
                  <c:v>CO-114</c:v>
                </c:pt>
                <c:pt idx="112">
                  <c:v>CO-115</c:v>
                </c:pt>
                <c:pt idx="113">
                  <c:v>CO-116</c:v>
                </c:pt>
                <c:pt idx="114">
                  <c:v>CO-117</c:v>
                </c:pt>
                <c:pt idx="115">
                  <c:v>CO-118</c:v>
                </c:pt>
                <c:pt idx="116">
                  <c:v>CO-119</c:v>
                </c:pt>
                <c:pt idx="117">
                  <c:v>CO-120</c:v>
                </c:pt>
                <c:pt idx="118">
                  <c:v>CO-121</c:v>
                </c:pt>
                <c:pt idx="119">
                  <c:v>CO-122</c:v>
                </c:pt>
                <c:pt idx="120">
                  <c:v>CO-123</c:v>
                </c:pt>
                <c:pt idx="121">
                  <c:v>CO-124</c:v>
                </c:pt>
                <c:pt idx="122">
                  <c:v>CO-125</c:v>
                </c:pt>
                <c:pt idx="123">
                  <c:v>CO-126</c:v>
                </c:pt>
                <c:pt idx="124">
                  <c:v>CO-127</c:v>
                </c:pt>
                <c:pt idx="125">
                  <c:v>CO-128</c:v>
                </c:pt>
                <c:pt idx="126">
                  <c:v>CO-129</c:v>
                </c:pt>
                <c:pt idx="127">
                  <c:v>CO-130</c:v>
                </c:pt>
                <c:pt idx="128">
                  <c:v>CO-131</c:v>
                </c:pt>
                <c:pt idx="129">
                  <c:v>CO-132</c:v>
                </c:pt>
                <c:pt idx="130">
                  <c:v>CO-133</c:v>
                </c:pt>
                <c:pt idx="131">
                  <c:v>CO-134</c:v>
                </c:pt>
                <c:pt idx="132">
                  <c:v>CO-135</c:v>
                </c:pt>
                <c:pt idx="133">
                  <c:v>CO-136</c:v>
                </c:pt>
                <c:pt idx="134">
                  <c:v>CO-137</c:v>
                </c:pt>
                <c:pt idx="135">
                  <c:v>CO-138</c:v>
                </c:pt>
                <c:pt idx="136">
                  <c:v>CO-139</c:v>
                </c:pt>
                <c:pt idx="137">
                  <c:v>CO-140</c:v>
                </c:pt>
                <c:pt idx="138">
                  <c:v>CO-141</c:v>
                </c:pt>
                <c:pt idx="139">
                  <c:v>CO-142</c:v>
                </c:pt>
                <c:pt idx="140">
                  <c:v>CO-143</c:v>
                </c:pt>
                <c:pt idx="141">
                  <c:v>CO-144</c:v>
                </c:pt>
                <c:pt idx="142">
                  <c:v>CO-145</c:v>
                </c:pt>
                <c:pt idx="143">
                  <c:v>CO-146</c:v>
                </c:pt>
                <c:pt idx="144">
                  <c:v>CO-147</c:v>
                </c:pt>
                <c:pt idx="145">
                  <c:v>CO-148</c:v>
                </c:pt>
                <c:pt idx="146">
                  <c:v>CO-149</c:v>
                </c:pt>
                <c:pt idx="147">
                  <c:v>CO-150</c:v>
                </c:pt>
                <c:pt idx="148">
                  <c:v>CO-151</c:v>
                </c:pt>
                <c:pt idx="149">
                  <c:v>CO-152</c:v>
                </c:pt>
                <c:pt idx="150">
                  <c:v>CO-153</c:v>
                </c:pt>
                <c:pt idx="151">
                  <c:v>CO-154</c:v>
                </c:pt>
                <c:pt idx="152">
                  <c:v>CO-155</c:v>
                </c:pt>
                <c:pt idx="153">
                  <c:v>CO-156</c:v>
                </c:pt>
                <c:pt idx="154">
                  <c:v>CO-157</c:v>
                </c:pt>
                <c:pt idx="155">
                  <c:v>CO-158</c:v>
                </c:pt>
                <c:pt idx="156">
                  <c:v>CO-159</c:v>
                </c:pt>
                <c:pt idx="157">
                  <c:v>CO-160</c:v>
                </c:pt>
                <c:pt idx="158">
                  <c:v>CO-161</c:v>
                </c:pt>
                <c:pt idx="159">
                  <c:v>CO-162</c:v>
                </c:pt>
                <c:pt idx="160">
                  <c:v>CO-163</c:v>
                </c:pt>
                <c:pt idx="161">
                  <c:v>CO-164</c:v>
                </c:pt>
                <c:pt idx="162">
                  <c:v>CO-165</c:v>
                </c:pt>
                <c:pt idx="163">
                  <c:v>CO-166</c:v>
                </c:pt>
                <c:pt idx="164">
                  <c:v>CO-167</c:v>
                </c:pt>
                <c:pt idx="165">
                  <c:v>CO-168</c:v>
                </c:pt>
                <c:pt idx="166">
                  <c:v>CO-169</c:v>
                </c:pt>
                <c:pt idx="167">
                  <c:v>CO-170</c:v>
                </c:pt>
                <c:pt idx="168">
                  <c:v>CO-171</c:v>
                </c:pt>
                <c:pt idx="169">
                  <c:v>CO-172</c:v>
                </c:pt>
                <c:pt idx="170">
                  <c:v>CO-173</c:v>
                </c:pt>
                <c:pt idx="171">
                  <c:v>CO-174</c:v>
                </c:pt>
                <c:pt idx="172">
                  <c:v>CO-175</c:v>
                </c:pt>
                <c:pt idx="173">
                  <c:v>CO-176</c:v>
                </c:pt>
                <c:pt idx="174">
                  <c:v>CO-177</c:v>
                </c:pt>
                <c:pt idx="175">
                  <c:v>CO-178</c:v>
                </c:pt>
                <c:pt idx="176">
                  <c:v>CO-179</c:v>
                </c:pt>
                <c:pt idx="177">
                  <c:v>CO-180</c:v>
                </c:pt>
                <c:pt idx="178">
                  <c:v>CO-181</c:v>
                </c:pt>
                <c:pt idx="179">
                  <c:v>CO-182</c:v>
                </c:pt>
                <c:pt idx="180">
                  <c:v>CO-183</c:v>
                </c:pt>
                <c:pt idx="181">
                  <c:v>CO-184</c:v>
                </c:pt>
                <c:pt idx="182">
                  <c:v>CO-185</c:v>
                </c:pt>
                <c:pt idx="183">
                  <c:v>CO-186</c:v>
                </c:pt>
                <c:pt idx="184">
                  <c:v>CO-187</c:v>
                </c:pt>
                <c:pt idx="185">
                  <c:v>CO-188</c:v>
                </c:pt>
              </c:strCache>
            </c:strRef>
          </c:xVal>
          <c:yVal>
            <c:numRef>
              <c:f>Sheet1!$P$6:$P$191</c:f>
              <c:numCache>
                <c:formatCode>General</c:formatCode>
                <c:ptCount val="186"/>
                <c:pt idx="0">
                  <c:v>0.60000000000000009</c:v>
                </c:pt>
                <c:pt idx="1">
                  <c:v>0.70000000000000007</c:v>
                </c:pt>
                <c:pt idx="2">
                  <c:v>0.70000000000000007</c:v>
                </c:pt>
                <c:pt idx="3">
                  <c:v>0.8</c:v>
                </c:pt>
                <c:pt idx="4">
                  <c:v>1.1000000000000001</c:v>
                </c:pt>
                <c:pt idx="5">
                  <c:v>1.1000000000000001</c:v>
                </c:pt>
                <c:pt idx="6">
                  <c:v>1.3</c:v>
                </c:pt>
                <c:pt idx="7">
                  <c:v>1.4</c:v>
                </c:pt>
                <c:pt idx="8">
                  <c:v>1.4</c:v>
                </c:pt>
                <c:pt idx="9">
                  <c:v>1.3</c:v>
                </c:pt>
                <c:pt idx="10">
                  <c:v>1.4</c:v>
                </c:pt>
                <c:pt idx="11">
                  <c:v>1.3</c:v>
                </c:pt>
                <c:pt idx="12">
                  <c:v>1.4</c:v>
                </c:pt>
                <c:pt idx="13">
                  <c:v>1.4</c:v>
                </c:pt>
                <c:pt idx="14">
                  <c:v>1.4</c:v>
                </c:pt>
                <c:pt idx="15">
                  <c:v>1.5</c:v>
                </c:pt>
                <c:pt idx="16">
                  <c:v>1.5</c:v>
                </c:pt>
                <c:pt idx="17">
                  <c:v>1.5</c:v>
                </c:pt>
                <c:pt idx="18">
                  <c:v>1.6</c:v>
                </c:pt>
                <c:pt idx="19">
                  <c:v>1.7</c:v>
                </c:pt>
                <c:pt idx="20">
                  <c:v>1.4</c:v>
                </c:pt>
                <c:pt idx="21">
                  <c:v>1.6</c:v>
                </c:pt>
                <c:pt idx="22">
                  <c:v>1.2</c:v>
                </c:pt>
                <c:pt idx="23">
                  <c:v>1.3</c:v>
                </c:pt>
                <c:pt idx="24">
                  <c:v>0.4</c:v>
                </c:pt>
                <c:pt idx="25">
                  <c:v>0.5</c:v>
                </c:pt>
                <c:pt idx="26">
                  <c:v>0.4</c:v>
                </c:pt>
                <c:pt idx="27">
                  <c:v>0.60000000000000009</c:v>
                </c:pt>
                <c:pt idx="28">
                  <c:v>0.30000000000000004</c:v>
                </c:pt>
                <c:pt idx="29">
                  <c:v>0.30000000000000004</c:v>
                </c:pt>
                <c:pt idx="30">
                  <c:v>0.5</c:v>
                </c:pt>
                <c:pt idx="31">
                  <c:v>0.5</c:v>
                </c:pt>
                <c:pt idx="32">
                  <c:v>0.70000000000000007</c:v>
                </c:pt>
                <c:pt idx="33">
                  <c:v>1</c:v>
                </c:pt>
                <c:pt idx="34">
                  <c:v>1.1000000000000001</c:v>
                </c:pt>
                <c:pt idx="35">
                  <c:v>1.2</c:v>
                </c:pt>
                <c:pt idx="36">
                  <c:v>1.2</c:v>
                </c:pt>
                <c:pt idx="37">
                  <c:v>1.2</c:v>
                </c:pt>
                <c:pt idx="38">
                  <c:v>1.2</c:v>
                </c:pt>
                <c:pt idx="39">
                  <c:v>0.9</c:v>
                </c:pt>
                <c:pt idx="40">
                  <c:v>0.70000000000000007</c:v>
                </c:pt>
                <c:pt idx="41">
                  <c:v>0.5</c:v>
                </c:pt>
                <c:pt idx="42">
                  <c:v>0.60000000000000009</c:v>
                </c:pt>
                <c:pt idx="43">
                  <c:v>0.5</c:v>
                </c:pt>
                <c:pt idx="44">
                  <c:v>0.5</c:v>
                </c:pt>
                <c:pt idx="45">
                  <c:v>0.4</c:v>
                </c:pt>
                <c:pt idx="46">
                  <c:v>0.30000000000000004</c:v>
                </c:pt>
                <c:pt idx="47">
                  <c:v>0.5</c:v>
                </c:pt>
                <c:pt idx="48">
                  <c:v>0.70000000000000007</c:v>
                </c:pt>
                <c:pt idx="49">
                  <c:v>0.60000000000000009</c:v>
                </c:pt>
                <c:pt idx="50">
                  <c:v>0.60000000000000009</c:v>
                </c:pt>
                <c:pt idx="51">
                  <c:v>0.60000000000000009</c:v>
                </c:pt>
                <c:pt idx="52">
                  <c:v>0.5</c:v>
                </c:pt>
                <c:pt idx="53">
                  <c:v>0.60000000000000009</c:v>
                </c:pt>
                <c:pt idx="54">
                  <c:v>0.8</c:v>
                </c:pt>
                <c:pt idx="55">
                  <c:v>0.9</c:v>
                </c:pt>
                <c:pt idx="56">
                  <c:v>0.9</c:v>
                </c:pt>
                <c:pt idx="57">
                  <c:v>0.9</c:v>
                </c:pt>
                <c:pt idx="58">
                  <c:v>0.70000000000000007</c:v>
                </c:pt>
                <c:pt idx="59">
                  <c:v>1</c:v>
                </c:pt>
                <c:pt idx="60">
                  <c:v>1</c:v>
                </c:pt>
                <c:pt idx="61">
                  <c:v>1.7</c:v>
                </c:pt>
                <c:pt idx="62">
                  <c:v>1.8</c:v>
                </c:pt>
                <c:pt idx="63">
                  <c:v>1.8</c:v>
                </c:pt>
                <c:pt idx="64">
                  <c:v>1.4</c:v>
                </c:pt>
                <c:pt idx="65">
                  <c:v>1.4</c:v>
                </c:pt>
                <c:pt idx="66">
                  <c:v>1.4</c:v>
                </c:pt>
                <c:pt idx="67">
                  <c:v>1.5</c:v>
                </c:pt>
                <c:pt idx="68">
                  <c:v>1.1000000000000001</c:v>
                </c:pt>
                <c:pt idx="69">
                  <c:v>1.1000000000000001</c:v>
                </c:pt>
                <c:pt idx="70">
                  <c:v>1.4</c:v>
                </c:pt>
                <c:pt idx="71">
                  <c:v>1</c:v>
                </c:pt>
                <c:pt idx="72">
                  <c:v>1.6</c:v>
                </c:pt>
                <c:pt idx="73">
                  <c:v>0.9</c:v>
                </c:pt>
                <c:pt idx="74">
                  <c:v>1.2</c:v>
                </c:pt>
                <c:pt idx="75">
                  <c:v>1.3</c:v>
                </c:pt>
                <c:pt idx="76">
                  <c:v>1.5</c:v>
                </c:pt>
                <c:pt idx="77">
                  <c:v>1.7</c:v>
                </c:pt>
                <c:pt idx="78">
                  <c:v>1.8</c:v>
                </c:pt>
                <c:pt idx="79">
                  <c:v>1.8</c:v>
                </c:pt>
                <c:pt idx="80">
                  <c:v>1.6</c:v>
                </c:pt>
                <c:pt idx="81">
                  <c:v>1.5</c:v>
                </c:pt>
                <c:pt idx="82">
                  <c:v>1</c:v>
                </c:pt>
                <c:pt idx="83">
                  <c:v>1</c:v>
                </c:pt>
                <c:pt idx="84">
                  <c:v>1</c:v>
                </c:pt>
                <c:pt idx="85">
                  <c:v>0.60000000000000009</c:v>
                </c:pt>
                <c:pt idx="86">
                  <c:v>0.4</c:v>
                </c:pt>
                <c:pt idx="87">
                  <c:v>0.5</c:v>
                </c:pt>
                <c:pt idx="88">
                  <c:v>0.4</c:v>
                </c:pt>
                <c:pt idx="89">
                  <c:v>0.4</c:v>
                </c:pt>
                <c:pt idx="90">
                  <c:v>0.5</c:v>
                </c:pt>
                <c:pt idx="91">
                  <c:v>0.70000000000000007</c:v>
                </c:pt>
                <c:pt idx="92">
                  <c:v>0.70000000000000007</c:v>
                </c:pt>
                <c:pt idx="93">
                  <c:v>0.5</c:v>
                </c:pt>
                <c:pt idx="94">
                  <c:v>0.5</c:v>
                </c:pt>
                <c:pt idx="95">
                  <c:v>0.60000000000000009</c:v>
                </c:pt>
                <c:pt idx="96">
                  <c:v>1</c:v>
                </c:pt>
                <c:pt idx="97">
                  <c:v>1.1000000000000001</c:v>
                </c:pt>
                <c:pt idx="98">
                  <c:v>1.1000000000000001</c:v>
                </c:pt>
                <c:pt idx="99">
                  <c:v>1.2</c:v>
                </c:pt>
                <c:pt idx="100">
                  <c:v>1.3</c:v>
                </c:pt>
                <c:pt idx="101">
                  <c:v>1.2</c:v>
                </c:pt>
                <c:pt idx="102">
                  <c:v>1.4</c:v>
                </c:pt>
                <c:pt idx="103">
                  <c:v>0.8</c:v>
                </c:pt>
                <c:pt idx="104">
                  <c:v>0.30000000000000004</c:v>
                </c:pt>
                <c:pt idx="105">
                  <c:v>0.4</c:v>
                </c:pt>
                <c:pt idx="106">
                  <c:v>0.9</c:v>
                </c:pt>
                <c:pt idx="107">
                  <c:v>0.9</c:v>
                </c:pt>
                <c:pt idx="108">
                  <c:v>1</c:v>
                </c:pt>
                <c:pt idx="109">
                  <c:v>1.5</c:v>
                </c:pt>
                <c:pt idx="110">
                  <c:v>1.8</c:v>
                </c:pt>
                <c:pt idx="111">
                  <c:v>1.8</c:v>
                </c:pt>
                <c:pt idx="112">
                  <c:v>1.9000000000000001</c:v>
                </c:pt>
                <c:pt idx="113">
                  <c:v>1.1000000000000001</c:v>
                </c:pt>
                <c:pt idx="114">
                  <c:v>1.5</c:v>
                </c:pt>
                <c:pt idx="115">
                  <c:v>1.3</c:v>
                </c:pt>
                <c:pt idx="116">
                  <c:v>1.6</c:v>
                </c:pt>
                <c:pt idx="117">
                  <c:v>2</c:v>
                </c:pt>
                <c:pt idx="118">
                  <c:v>2</c:v>
                </c:pt>
                <c:pt idx="119">
                  <c:v>0.4</c:v>
                </c:pt>
                <c:pt idx="120">
                  <c:v>0.5</c:v>
                </c:pt>
                <c:pt idx="121">
                  <c:v>0.60000000000000009</c:v>
                </c:pt>
                <c:pt idx="122">
                  <c:v>0.8</c:v>
                </c:pt>
                <c:pt idx="123">
                  <c:v>0.70000000000000007</c:v>
                </c:pt>
                <c:pt idx="124">
                  <c:v>0.70000000000000007</c:v>
                </c:pt>
                <c:pt idx="125">
                  <c:v>0.5</c:v>
                </c:pt>
                <c:pt idx="126">
                  <c:v>0.4</c:v>
                </c:pt>
                <c:pt idx="127">
                  <c:v>0.4</c:v>
                </c:pt>
                <c:pt idx="128">
                  <c:v>0.4</c:v>
                </c:pt>
                <c:pt idx="129">
                  <c:v>0.5</c:v>
                </c:pt>
                <c:pt idx="130">
                  <c:v>0.30000000000000004</c:v>
                </c:pt>
                <c:pt idx="131">
                  <c:v>0.4</c:v>
                </c:pt>
                <c:pt idx="132">
                  <c:v>0.5</c:v>
                </c:pt>
                <c:pt idx="133">
                  <c:v>0.4</c:v>
                </c:pt>
                <c:pt idx="134">
                  <c:v>0.60000000000000009</c:v>
                </c:pt>
                <c:pt idx="135">
                  <c:v>0.8</c:v>
                </c:pt>
                <c:pt idx="136">
                  <c:v>1</c:v>
                </c:pt>
                <c:pt idx="137">
                  <c:v>0.9</c:v>
                </c:pt>
                <c:pt idx="138">
                  <c:v>0.30000000000000004</c:v>
                </c:pt>
                <c:pt idx="139">
                  <c:v>0.4</c:v>
                </c:pt>
                <c:pt idx="140">
                  <c:v>0.30000000000000004</c:v>
                </c:pt>
                <c:pt idx="141">
                  <c:v>0.4</c:v>
                </c:pt>
                <c:pt idx="142">
                  <c:v>0.4</c:v>
                </c:pt>
                <c:pt idx="143">
                  <c:v>0.4</c:v>
                </c:pt>
                <c:pt idx="144">
                  <c:v>0.5</c:v>
                </c:pt>
                <c:pt idx="145">
                  <c:v>1.1000000000000001</c:v>
                </c:pt>
                <c:pt idx="146">
                  <c:v>0.5</c:v>
                </c:pt>
                <c:pt idx="147">
                  <c:v>1</c:v>
                </c:pt>
                <c:pt idx="148">
                  <c:v>0.30000000000000004</c:v>
                </c:pt>
                <c:pt idx="149">
                  <c:v>0.4</c:v>
                </c:pt>
                <c:pt idx="150">
                  <c:v>0.5</c:v>
                </c:pt>
                <c:pt idx="151">
                  <c:v>0.60000000000000009</c:v>
                </c:pt>
                <c:pt idx="152">
                  <c:v>1.5</c:v>
                </c:pt>
                <c:pt idx="153">
                  <c:v>1.5</c:v>
                </c:pt>
                <c:pt idx="154">
                  <c:v>1.5</c:v>
                </c:pt>
                <c:pt idx="155">
                  <c:v>0.9</c:v>
                </c:pt>
                <c:pt idx="156">
                  <c:v>0.60000000000000009</c:v>
                </c:pt>
                <c:pt idx="157">
                  <c:v>0.60000000000000009</c:v>
                </c:pt>
                <c:pt idx="158">
                  <c:v>1.1000000000000001</c:v>
                </c:pt>
                <c:pt idx="159">
                  <c:v>1.1000000000000001</c:v>
                </c:pt>
                <c:pt idx="160">
                  <c:v>0.70000000000000007</c:v>
                </c:pt>
                <c:pt idx="161">
                  <c:v>1.7</c:v>
                </c:pt>
                <c:pt idx="162">
                  <c:v>1.8</c:v>
                </c:pt>
                <c:pt idx="163">
                  <c:v>1.3</c:v>
                </c:pt>
                <c:pt idx="164">
                  <c:v>1.7</c:v>
                </c:pt>
                <c:pt idx="165">
                  <c:v>0.70000000000000007</c:v>
                </c:pt>
                <c:pt idx="166">
                  <c:v>0.8</c:v>
                </c:pt>
                <c:pt idx="167">
                  <c:v>0.9</c:v>
                </c:pt>
                <c:pt idx="168">
                  <c:v>1</c:v>
                </c:pt>
                <c:pt idx="169">
                  <c:v>1.3</c:v>
                </c:pt>
                <c:pt idx="170">
                  <c:v>1.5</c:v>
                </c:pt>
                <c:pt idx="171">
                  <c:v>1</c:v>
                </c:pt>
                <c:pt idx="172">
                  <c:v>1.4</c:v>
                </c:pt>
                <c:pt idx="173">
                  <c:v>0.70000000000000007</c:v>
                </c:pt>
                <c:pt idx="174">
                  <c:v>0.70000000000000007</c:v>
                </c:pt>
                <c:pt idx="175">
                  <c:v>0.30000000000000004</c:v>
                </c:pt>
                <c:pt idx="176">
                  <c:v>0.70000000000000007</c:v>
                </c:pt>
                <c:pt idx="177">
                  <c:v>0.30000000000000004</c:v>
                </c:pt>
                <c:pt idx="178">
                  <c:v>0.8</c:v>
                </c:pt>
                <c:pt idx="179">
                  <c:v>1.4</c:v>
                </c:pt>
                <c:pt idx="180">
                  <c:v>1.7</c:v>
                </c:pt>
                <c:pt idx="181">
                  <c:v>1.3</c:v>
                </c:pt>
                <c:pt idx="182">
                  <c:v>0.30000000000000004</c:v>
                </c:pt>
                <c:pt idx="183">
                  <c:v>0.30000000000000004</c:v>
                </c:pt>
                <c:pt idx="184">
                  <c:v>0.5</c:v>
                </c:pt>
                <c:pt idx="185">
                  <c:v>0.30000000000000004</c:v>
                </c:pt>
              </c:numCache>
            </c:numRef>
          </c:yVal>
          <c:smooth val="0"/>
          <c:extLst>
            <c:ext xmlns:c16="http://schemas.microsoft.com/office/drawing/2014/chart" uri="{C3380CC4-5D6E-409C-BE32-E72D297353CC}">
              <c16:uniqueId val="{00000000-7547-48A2-B342-6376864D226E}"/>
            </c:ext>
          </c:extLst>
        </c:ser>
        <c:dLbls>
          <c:showLegendKey val="0"/>
          <c:showVal val="0"/>
          <c:showCatName val="0"/>
          <c:showSerName val="0"/>
          <c:showPercent val="0"/>
          <c:showBubbleSize val="0"/>
        </c:dLbls>
        <c:axId val="236869504"/>
        <c:axId val="236871040"/>
      </c:scatterChart>
      <c:valAx>
        <c:axId val="236869504"/>
        <c:scaling>
          <c:orientation val="minMax"/>
        </c:scaling>
        <c:delete val="0"/>
        <c:axPos val="b"/>
        <c:numFmt formatCode="General" sourceLinked="1"/>
        <c:majorTickMark val="out"/>
        <c:minorTickMark val="none"/>
        <c:tickLblPos val="nextTo"/>
        <c:crossAx val="236871040"/>
        <c:crosses val="autoZero"/>
        <c:crossBetween val="midCat"/>
      </c:valAx>
      <c:valAx>
        <c:axId val="236871040"/>
        <c:scaling>
          <c:orientation val="minMax"/>
        </c:scaling>
        <c:delete val="0"/>
        <c:axPos val="l"/>
        <c:majorGridlines/>
        <c:numFmt formatCode="General" sourceLinked="1"/>
        <c:majorTickMark val="out"/>
        <c:minorTickMark val="none"/>
        <c:tickLblPos val="nextTo"/>
        <c:crossAx val="23686950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84279259007931"/>
          <c:y val="3.0045716319777795E-2"/>
          <c:w val="0.86049613362729216"/>
          <c:h val="0.80724965475669275"/>
        </c:manualLayout>
      </c:layout>
      <c:scatterChart>
        <c:scatterStyle val="lineMarker"/>
        <c:varyColors val="0"/>
        <c:ser>
          <c:idx val="0"/>
          <c:order val="0"/>
          <c:spPr>
            <a:ln w="28575">
              <a:noFill/>
            </a:ln>
          </c:spPr>
          <c:xVal>
            <c:strRef>
              <c:f>Sheet1!$H$6:$H$191</c:f>
              <c:strCache>
                <c:ptCount val="186"/>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CO-23</c:v>
                </c:pt>
                <c:pt idx="21">
                  <c:v>CO-24</c:v>
                </c:pt>
                <c:pt idx="22">
                  <c:v>CO-25</c:v>
                </c:pt>
                <c:pt idx="23">
                  <c:v>CO-26</c:v>
                </c:pt>
                <c:pt idx="24">
                  <c:v>CO-27</c:v>
                </c:pt>
                <c:pt idx="25">
                  <c:v>CO-28</c:v>
                </c:pt>
                <c:pt idx="26">
                  <c:v>CO-29</c:v>
                </c:pt>
                <c:pt idx="27">
                  <c:v>CO-30</c:v>
                </c:pt>
                <c:pt idx="28">
                  <c:v>CO-31</c:v>
                </c:pt>
                <c:pt idx="29">
                  <c:v>CO-32</c:v>
                </c:pt>
                <c:pt idx="30">
                  <c:v>CO-33</c:v>
                </c:pt>
                <c:pt idx="31">
                  <c:v>CO-34</c:v>
                </c:pt>
                <c:pt idx="32">
                  <c:v>CO-35</c:v>
                </c:pt>
                <c:pt idx="33">
                  <c:v>CO-36</c:v>
                </c:pt>
                <c:pt idx="34">
                  <c:v>CO-37</c:v>
                </c:pt>
                <c:pt idx="35">
                  <c:v>CO-38</c:v>
                </c:pt>
                <c:pt idx="36">
                  <c:v>CO-39</c:v>
                </c:pt>
                <c:pt idx="37">
                  <c:v>CO-40</c:v>
                </c:pt>
                <c:pt idx="38">
                  <c:v>CO-41</c:v>
                </c:pt>
                <c:pt idx="39">
                  <c:v>CO-42</c:v>
                </c:pt>
                <c:pt idx="40">
                  <c:v>CO-43</c:v>
                </c:pt>
                <c:pt idx="41">
                  <c:v>CO-44</c:v>
                </c:pt>
                <c:pt idx="42">
                  <c:v>CO-45</c:v>
                </c:pt>
                <c:pt idx="43">
                  <c:v>CO-46</c:v>
                </c:pt>
                <c:pt idx="44">
                  <c:v>CO-47</c:v>
                </c:pt>
                <c:pt idx="45">
                  <c:v>CO-48</c:v>
                </c:pt>
                <c:pt idx="46">
                  <c:v>CO-49</c:v>
                </c:pt>
                <c:pt idx="47">
                  <c:v>CO-50</c:v>
                </c:pt>
                <c:pt idx="48">
                  <c:v>CO-51</c:v>
                </c:pt>
                <c:pt idx="49">
                  <c:v>CO-52</c:v>
                </c:pt>
                <c:pt idx="50">
                  <c:v>CO-53</c:v>
                </c:pt>
                <c:pt idx="51">
                  <c:v>CO-54</c:v>
                </c:pt>
                <c:pt idx="52">
                  <c:v>CO-55</c:v>
                </c:pt>
                <c:pt idx="53">
                  <c:v>CO-56</c:v>
                </c:pt>
                <c:pt idx="54">
                  <c:v>CO-57</c:v>
                </c:pt>
                <c:pt idx="55">
                  <c:v>CO-58</c:v>
                </c:pt>
                <c:pt idx="56">
                  <c:v>CO-59</c:v>
                </c:pt>
                <c:pt idx="57">
                  <c:v>CO-60</c:v>
                </c:pt>
                <c:pt idx="58">
                  <c:v>CO-61</c:v>
                </c:pt>
                <c:pt idx="59">
                  <c:v>CO-62</c:v>
                </c:pt>
                <c:pt idx="60">
                  <c:v>CO-63</c:v>
                </c:pt>
                <c:pt idx="61">
                  <c:v>CO-64</c:v>
                </c:pt>
                <c:pt idx="62">
                  <c:v>CO-65</c:v>
                </c:pt>
                <c:pt idx="63">
                  <c:v>CO-66</c:v>
                </c:pt>
                <c:pt idx="64">
                  <c:v>CO-67</c:v>
                </c:pt>
                <c:pt idx="65">
                  <c:v>CO-68</c:v>
                </c:pt>
                <c:pt idx="66">
                  <c:v>CO-69</c:v>
                </c:pt>
                <c:pt idx="67">
                  <c:v>CO-70</c:v>
                </c:pt>
                <c:pt idx="68">
                  <c:v>CO-71</c:v>
                </c:pt>
                <c:pt idx="69">
                  <c:v>CO-72</c:v>
                </c:pt>
                <c:pt idx="70">
                  <c:v>CO-73</c:v>
                </c:pt>
                <c:pt idx="71">
                  <c:v>CO-74</c:v>
                </c:pt>
                <c:pt idx="72">
                  <c:v>CO-75</c:v>
                </c:pt>
                <c:pt idx="73">
                  <c:v>CO-76</c:v>
                </c:pt>
                <c:pt idx="74">
                  <c:v>CO-77</c:v>
                </c:pt>
                <c:pt idx="75">
                  <c:v>CO-78</c:v>
                </c:pt>
                <c:pt idx="76">
                  <c:v>CO-79</c:v>
                </c:pt>
                <c:pt idx="77">
                  <c:v>CO-80</c:v>
                </c:pt>
                <c:pt idx="78">
                  <c:v>CO-81</c:v>
                </c:pt>
                <c:pt idx="79">
                  <c:v>CO-82</c:v>
                </c:pt>
                <c:pt idx="80">
                  <c:v>CO-83</c:v>
                </c:pt>
                <c:pt idx="81">
                  <c:v>CO-84</c:v>
                </c:pt>
                <c:pt idx="82">
                  <c:v>CO-85</c:v>
                </c:pt>
                <c:pt idx="83">
                  <c:v>CO-86</c:v>
                </c:pt>
                <c:pt idx="84">
                  <c:v>CO-87</c:v>
                </c:pt>
                <c:pt idx="85">
                  <c:v>CO-88</c:v>
                </c:pt>
                <c:pt idx="86">
                  <c:v>CO-89</c:v>
                </c:pt>
                <c:pt idx="87">
                  <c:v>CO-90</c:v>
                </c:pt>
                <c:pt idx="88">
                  <c:v>CO-91</c:v>
                </c:pt>
                <c:pt idx="89">
                  <c:v>CO-92</c:v>
                </c:pt>
                <c:pt idx="90">
                  <c:v>CO-93</c:v>
                </c:pt>
                <c:pt idx="91">
                  <c:v>CO-94</c:v>
                </c:pt>
                <c:pt idx="92">
                  <c:v>CO-95</c:v>
                </c:pt>
                <c:pt idx="93">
                  <c:v>CO-96</c:v>
                </c:pt>
                <c:pt idx="94">
                  <c:v>CO-97</c:v>
                </c:pt>
                <c:pt idx="95">
                  <c:v>CO-98</c:v>
                </c:pt>
                <c:pt idx="96">
                  <c:v>CO-99</c:v>
                </c:pt>
                <c:pt idx="97">
                  <c:v>CO-100</c:v>
                </c:pt>
                <c:pt idx="98">
                  <c:v>CO-101</c:v>
                </c:pt>
                <c:pt idx="99">
                  <c:v>CO-102</c:v>
                </c:pt>
                <c:pt idx="100">
                  <c:v>CO-103</c:v>
                </c:pt>
                <c:pt idx="101">
                  <c:v>CO-104</c:v>
                </c:pt>
                <c:pt idx="102">
                  <c:v>CO-105</c:v>
                </c:pt>
                <c:pt idx="103">
                  <c:v>CO-106</c:v>
                </c:pt>
                <c:pt idx="104">
                  <c:v>CO-107</c:v>
                </c:pt>
                <c:pt idx="105">
                  <c:v>CO-108</c:v>
                </c:pt>
                <c:pt idx="106">
                  <c:v>CO-109</c:v>
                </c:pt>
                <c:pt idx="107">
                  <c:v>CO-110</c:v>
                </c:pt>
                <c:pt idx="108">
                  <c:v>CO-111</c:v>
                </c:pt>
                <c:pt idx="109">
                  <c:v>CO-112</c:v>
                </c:pt>
                <c:pt idx="110">
                  <c:v>CO-113</c:v>
                </c:pt>
                <c:pt idx="111">
                  <c:v>CO-114</c:v>
                </c:pt>
                <c:pt idx="112">
                  <c:v>CO-115</c:v>
                </c:pt>
                <c:pt idx="113">
                  <c:v>CO-116</c:v>
                </c:pt>
                <c:pt idx="114">
                  <c:v>CO-117</c:v>
                </c:pt>
                <c:pt idx="115">
                  <c:v>CO-118</c:v>
                </c:pt>
                <c:pt idx="116">
                  <c:v>CO-119</c:v>
                </c:pt>
                <c:pt idx="117">
                  <c:v>CO-120</c:v>
                </c:pt>
                <c:pt idx="118">
                  <c:v>CO-121</c:v>
                </c:pt>
                <c:pt idx="119">
                  <c:v>CO-122</c:v>
                </c:pt>
                <c:pt idx="120">
                  <c:v>CO-123</c:v>
                </c:pt>
                <c:pt idx="121">
                  <c:v>CO-124</c:v>
                </c:pt>
                <c:pt idx="122">
                  <c:v>CO-125</c:v>
                </c:pt>
                <c:pt idx="123">
                  <c:v>CO-126</c:v>
                </c:pt>
                <c:pt idx="124">
                  <c:v>CO-127</c:v>
                </c:pt>
                <c:pt idx="125">
                  <c:v>CO-128</c:v>
                </c:pt>
                <c:pt idx="126">
                  <c:v>CO-129</c:v>
                </c:pt>
                <c:pt idx="127">
                  <c:v>CO-130</c:v>
                </c:pt>
                <c:pt idx="128">
                  <c:v>CO-131</c:v>
                </c:pt>
                <c:pt idx="129">
                  <c:v>CO-132</c:v>
                </c:pt>
                <c:pt idx="130">
                  <c:v>CO-133</c:v>
                </c:pt>
                <c:pt idx="131">
                  <c:v>CO-134</c:v>
                </c:pt>
                <c:pt idx="132">
                  <c:v>CO-135</c:v>
                </c:pt>
                <c:pt idx="133">
                  <c:v>CO-136</c:v>
                </c:pt>
                <c:pt idx="134">
                  <c:v>CO-137</c:v>
                </c:pt>
                <c:pt idx="135">
                  <c:v>CO-138</c:v>
                </c:pt>
                <c:pt idx="136">
                  <c:v>CO-139</c:v>
                </c:pt>
                <c:pt idx="137">
                  <c:v>CO-140</c:v>
                </c:pt>
                <c:pt idx="138">
                  <c:v>CO-141</c:v>
                </c:pt>
                <c:pt idx="139">
                  <c:v>CO-142</c:v>
                </c:pt>
                <c:pt idx="140">
                  <c:v>CO-143</c:v>
                </c:pt>
                <c:pt idx="141">
                  <c:v>CO-144</c:v>
                </c:pt>
                <c:pt idx="142">
                  <c:v>CO-145</c:v>
                </c:pt>
                <c:pt idx="143">
                  <c:v>CO-146</c:v>
                </c:pt>
                <c:pt idx="144">
                  <c:v>CO-147</c:v>
                </c:pt>
                <c:pt idx="145">
                  <c:v>CO-148</c:v>
                </c:pt>
                <c:pt idx="146">
                  <c:v>CO-149</c:v>
                </c:pt>
                <c:pt idx="147">
                  <c:v>CO-150</c:v>
                </c:pt>
                <c:pt idx="148">
                  <c:v>CO-151</c:v>
                </c:pt>
                <c:pt idx="149">
                  <c:v>CO-152</c:v>
                </c:pt>
                <c:pt idx="150">
                  <c:v>CO-153</c:v>
                </c:pt>
                <c:pt idx="151">
                  <c:v>CO-154</c:v>
                </c:pt>
                <c:pt idx="152">
                  <c:v>CO-155</c:v>
                </c:pt>
                <c:pt idx="153">
                  <c:v>CO-156</c:v>
                </c:pt>
                <c:pt idx="154">
                  <c:v>CO-157</c:v>
                </c:pt>
                <c:pt idx="155">
                  <c:v>CO-158</c:v>
                </c:pt>
                <c:pt idx="156">
                  <c:v>CO-159</c:v>
                </c:pt>
                <c:pt idx="157">
                  <c:v>CO-160</c:v>
                </c:pt>
                <c:pt idx="158">
                  <c:v>CO-161</c:v>
                </c:pt>
                <c:pt idx="159">
                  <c:v>CO-162</c:v>
                </c:pt>
                <c:pt idx="160">
                  <c:v>CO-163</c:v>
                </c:pt>
                <c:pt idx="161">
                  <c:v>CO-164</c:v>
                </c:pt>
                <c:pt idx="162">
                  <c:v>CO-165</c:v>
                </c:pt>
                <c:pt idx="163">
                  <c:v>CO-166</c:v>
                </c:pt>
                <c:pt idx="164">
                  <c:v>CO-167</c:v>
                </c:pt>
                <c:pt idx="165">
                  <c:v>CO-168</c:v>
                </c:pt>
                <c:pt idx="166">
                  <c:v>CO-169</c:v>
                </c:pt>
                <c:pt idx="167">
                  <c:v>CO-170</c:v>
                </c:pt>
                <c:pt idx="168">
                  <c:v>CO-171</c:v>
                </c:pt>
                <c:pt idx="169">
                  <c:v>CO-172</c:v>
                </c:pt>
                <c:pt idx="170">
                  <c:v>CO-173</c:v>
                </c:pt>
                <c:pt idx="171">
                  <c:v>CO-174</c:v>
                </c:pt>
                <c:pt idx="172">
                  <c:v>CO-175</c:v>
                </c:pt>
                <c:pt idx="173">
                  <c:v>CO-176</c:v>
                </c:pt>
                <c:pt idx="174">
                  <c:v>CO-177</c:v>
                </c:pt>
                <c:pt idx="175">
                  <c:v>CO-178</c:v>
                </c:pt>
                <c:pt idx="176">
                  <c:v>CO-179</c:v>
                </c:pt>
                <c:pt idx="177">
                  <c:v>CO-180</c:v>
                </c:pt>
                <c:pt idx="178">
                  <c:v>CO-181</c:v>
                </c:pt>
                <c:pt idx="179">
                  <c:v>CO-182</c:v>
                </c:pt>
                <c:pt idx="180">
                  <c:v>CO-183</c:v>
                </c:pt>
                <c:pt idx="181">
                  <c:v>CO-184</c:v>
                </c:pt>
                <c:pt idx="182">
                  <c:v>CO-185</c:v>
                </c:pt>
                <c:pt idx="183">
                  <c:v>CO-186</c:v>
                </c:pt>
                <c:pt idx="184">
                  <c:v>CO-187</c:v>
                </c:pt>
                <c:pt idx="185">
                  <c:v>CO-188</c:v>
                </c:pt>
              </c:strCache>
            </c:strRef>
          </c:xVal>
          <c:yVal>
            <c:numRef>
              <c:f>Sheet1!$K$6:$K$191</c:f>
              <c:numCache>
                <c:formatCode>General</c:formatCode>
                <c:ptCount val="186"/>
                <c:pt idx="0">
                  <c:v>8.66</c:v>
                </c:pt>
                <c:pt idx="1">
                  <c:v>10.5</c:v>
                </c:pt>
                <c:pt idx="2">
                  <c:v>10.9</c:v>
                </c:pt>
                <c:pt idx="3">
                  <c:v>5</c:v>
                </c:pt>
                <c:pt idx="4">
                  <c:v>2.5099999999999998</c:v>
                </c:pt>
                <c:pt idx="5">
                  <c:v>12</c:v>
                </c:pt>
                <c:pt idx="6">
                  <c:v>2.9499999999999997</c:v>
                </c:pt>
                <c:pt idx="7">
                  <c:v>12</c:v>
                </c:pt>
                <c:pt idx="8">
                  <c:v>5.18</c:v>
                </c:pt>
                <c:pt idx="9">
                  <c:v>12</c:v>
                </c:pt>
                <c:pt idx="10">
                  <c:v>3.9299999999999997</c:v>
                </c:pt>
                <c:pt idx="11">
                  <c:v>12</c:v>
                </c:pt>
                <c:pt idx="12">
                  <c:v>5.2700000000000005</c:v>
                </c:pt>
                <c:pt idx="13">
                  <c:v>12</c:v>
                </c:pt>
                <c:pt idx="14">
                  <c:v>12</c:v>
                </c:pt>
                <c:pt idx="15">
                  <c:v>12</c:v>
                </c:pt>
                <c:pt idx="16">
                  <c:v>12</c:v>
                </c:pt>
                <c:pt idx="17">
                  <c:v>12</c:v>
                </c:pt>
                <c:pt idx="18">
                  <c:v>12</c:v>
                </c:pt>
                <c:pt idx="19">
                  <c:v>12</c:v>
                </c:pt>
                <c:pt idx="20">
                  <c:v>4.0599999999999996</c:v>
                </c:pt>
                <c:pt idx="21">
                  <c:v>1</c:v>
                </c:pt>
                <c:pt idx="22">
                  <c:v>8.9700000000000006</c:v>
                </c:pt>
                <c:pt idx="23">
                  <c:v>12</c:v>
                </c:pt>
                <c:pt idx="24">
                  <c:v>12</c:v>
                </c:pt>
                <c:pt idx="25">
                  <c:v>1.1700000000000002</c:v>
                </c:pt>
                <c:pt idx="26">
                  <c:v>1</c:v>
                </c:pt>
                <c:pt idx="27">
                  <c:v>1</c:v>
                </c:pt>
                <c:pt idx="28">
                  <c:v>1</c:v>
                </c:pt>
                <c:pt idx="29">
                  <c:v>1.71</c:v>
                </c:pt>
                <c:pt idx="30">
                  <c:v>8.6</c:v>
                </c:pt>
                <c:pt idx="31">
                  <c:v>10.200000000000001</c:v>
                </c:pt>
                <c:pt idx="32">
                  <c:v>12</c:v>
                </c:pt>
                <c:pt idx="33">
                  <c:v>12</c:v>
                </c:pt>
                <c:pt idx="34">
                  <c:v>12</c:v>
                </c:pt>
                <c:pt idx="35">
                  <c:v>9.5300000000000011</c:v>
                </c:pt>
                <c:pt idx="36">
                  <c:v>7.3199999999999994</c:v>
                </c:pt>
                <c:pt idx="37">
                  <c:v>2.3199999999999994</c:v>
                </c:pt>
                <c:pt idx="38">
                  <c:v>1</c:v>
                </c:pt>
                <c:pt idx="39">
                  <c:v>1</c:v>
                </c:pt>
                <c:pt idx="40">
                  <c:v>1</c:v>
                </c:pt>
                <c:pt idx="41">
                  <c:v>3.25</c:v>
                </c:pt>
                <c:pt idx="42">
                  <c:v>12</c:v>
                </c:pt>
                <c:pt idx="43">
                  <c:v>12</c:v>
                </c:pt>
                <c:pt idx="44">
                  <c:v>6.8599999999999994</c:v>
                </c:pt>
                <c:pt idx="45">
                  <c:v>7.38</c:v>
                </c:pt>
                <c:pt idx="46">
                  <c:v>10.1</c:v>
                </c:pt>
                <c:pt idx="47">
                  <c:v>9.56</c:v>
                </c:pt>
                <c:pt idx="48">
                  <c:v>12</c:v>
                </c:pt>
                <c:pt idx="49">
                  <c:v>12</c:v>
                </c:pt>
                <c:pt idx="50">
                  <c:v>12</c:v>
                </c:pt>
                <c:pt idx="51">
                  <c:v>8.2299999999999986</c:v>
                </c:pt>
                <c:pt idx="52">
                  <c:v>8.41</c:v>
                </c:pt>
                <c:pt idx="53">
                  <c:v>12</c:v>
                </c:pt>
                <c:pt idx="54">
                  <c:v>12</c:v>
                </c:pt>
                <c:pt idx="55">
                  <c:v>12</c:v>
                </c:pt>
                <c:pt idx="56">
                  <c:v>12</c:v>
                </c:pt>
                <c:pt idx="57">
                  <c:v>12</c:v>
                </c:pt>
                <c:pt idx="58">
                  <c:v>12</c:v>
                </c:pt>
                <c:pt idx="59">
                  <c:v>12</c:v>
                </c:pt>
                <c:pt idx="60">
                  <c:v>12</c:v>
                </c:pt>
                <c:pt idx="61">
                  <c:v>1</c:v>
                </c:pt>
                <c:pt idx="62">
                  <c:v>3.7800000000000002</c:v>
                </c:pt>
                <c:pt idx="63">
                  <c:v>12</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12</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12</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pt idx="182">
                  <c:v>1</c:v>
                </c:pt>
                <c:pt idx="183">
                  <c:v>1</c:v>
                </c:pt>
                <c:pt idx="184">
                  <c:v>1</c:v>
                </c:pt>
                <c:pt idx="185">
                  <c:v>12</c:v>
                </c:pt>
              </c:numCache>
            </c:numRef>
          </c:yVal>
          <c:smooth val="0"/>
          <c:extLst>
            <c:ext xmlns:c16="http://schemas.microsoft.com/office/drawing/2014/chart" uri="{C3380CC4-5D6E-409C-BE32-E72D297353CC}">
              <c16:uniqueId val="{00000000-6036-4B6E-BE48-959F583D7613}"/>
            </c:ext>
          </c:extLst>
        </c:ser>
        <c:dLbls>
          <c:showLegendKey val="0"/>
          <c:showVal val="0"/>
          <c:showCatName val="0"/>
          <c:showSerName val="0"/>
          <c:showPercent val="0"/>
          <c:showBubbleSize val="0"/>
        </c:dLbls>
        <c:axId val="236863872"/>
        <c:axId val="236865408"/>
      </c:scatterChart>
      <c:valAx>
        <c:axId val="236863872"/>
        <c:scaling>
          <c:orientation val="minMax"/>
        </c:scaling>
        <c:delete val="0"/>
        <c:axPos val="b"/>
        <c:numFmt formatCode="General" sourceLinked="1"/>
        <c:majorTickMark val="out"/>
        <c:minorTickMark val="none"/>
        <c:tickLblPos val="nextTo"/>
        <c:crossAx val="236865408"/>
        <c:crosses val="autoZero"/>
        <c:crossBetween val="midCat"/>
      </c:valAx>
      <c:valAx>
        <c:axId val="236865408"/>
        <c:scaling>
          <c:orientation val="minMax"/>
        </c:scaling>
        <c:delete val="0"/>
        <c:axPos val="l"/>
        <c:majorGridlines/>
        <c:numFmt formatCode="General" sourceLinked="1"/>
        <c:majorTickMark val="out"/>
        <c:minorTickMark val="none"/>
        <c:tickLblPos val="nextTo"/>
        <c:crossAx val="236863872"/>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516400138393565"/>
          <c:y val="4.6000913708312066E-2"/>
          <c:w val="0.82572787175333207"/>
          <c:h val="0.80247507457472256"/>
        </c:manualLayout>
      </c:layout>
      <c:scatterChart>
        <c:scatterStyle val="lineMarker"/>
        <c:varyColors val="0"/>
        <c:ser>
          <c:idx val="0"/>
          <c:order val="0"/>
          <c:spPr>
            <a:ln w="28575">
              <a:noFill/>
            </a:ln>
          </c:spPr>
          <c:xVal>
            <c:strRef>
              <c:f>Sheet1!$H$6:$H$191</c:f>
              <c:strCache>
                <c:ptCount val="186"/>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CO-23</c:v>
                </c:pt>
                <c:pt idx="21">
                  <c:v>CO-24</c:v>
                </c:pt>
                <c:pt idx="22">
                  <c:v>CO-25</c:v>
                </c:pt>
                <c:pt idx="23">
                  <c:v>CO-26</c:v>
                </c:pt>
                <c:pt idx="24">
                  <c:v>CO-27</c:v>
                </c:pt>
                <c:pt idx="25">
                  <c:v>CO-28</c:v>
                </c:pt>
                <c:pt idx="26">
                  <c:v>CO-29</c:v>
                </c:pt>
                <c:pt idx="27">
                  <c:v>CO-30</c:v>
                </c:pt>
                <c:pt idx="28">
                  <c:v>CO-31</c:v>
                </c:pt>
                <c:pt idx="29">
                  <c:v>CO-32</c:v>
                </c:pt>
                <c:pt idx="30">
                  <c:v>CO-33</c:v>
                </c:pt>
                <c:pt idx="31">
                  <c:v>CO-34</c:v>
                </c:pt>
                <c:pt idx="32">
                  <c:v>CO-35</c:v>
                </c:pt>
                <c:pt idx="33">
                  <c:v>CO-36</c:v>
                </c:pt>
                <c:pt idx="34">
                  <c:v>CO-37</c:v>
                </c:pt>
                <c:pt idx="35">
                  <c:v>CO-38</c:v>
                </c:pt>
                <c:pt idx="36">
                  <c:v>CO-39</c:v>
                </c:pt>
                <c:pt idx="37">
                  <c:v>CO-40</c:v>
                </c:pt>
                <c:pt idx="38">
                  <c:v>CO-41</c:v>
                </c:pt>
                <c:pt idx="39">
                  <c:v>CO-42</c:v>
                </c:pt>
                <c:pt idx="40">
                  <c:v>CO-43</c:v>
                </c:pt>
                <c:pt idx="41">
                  <c:v>CO-44</c:v>
                </c:pt>
                <c:pt idx="42">
                  <c:v>CO-45</c:v>
                </c:pt>
                <c:pt idx="43">
                  <c:v>CO-46</c:v>
                </c:pt>
                <c:pt idx="44">
                  <c:v>CO-47</c:v>
                </c:pt>
                <c:pt idx="45">
                  <c:v>CO-48</c:v>
                </c:pt>
                <c:pt idx="46">
                  <c:v>CO-49</c:v>
                </c:pt>
                <c:pt idx="47">
                  <c:v>CO-50</c:v>
                </c:pt>
                <c:pt idx="48">
                  <c:v>CO-51</c:v>
                </c:pt>
                <c:pt idx="49">
                  <c:v>CO-52</c:v>
                </c:pt>
                <c:pt idx="50">
                  <c:v>CO-53</c:v>
                </c:pt>
                <c:pt idx="51">
                  <c:v>CO-54</c:v>
                </c:pt>
                <c:pt idx="52">
                  <c:v>CO-55</c:v>
                </c:pt>
                <c:pt idx="53">
                  <c:v>CO-56</c:v>
                </c:pt>
                <c:pt idx="54">
                  <c:v>CO-57</c:v>
                </c:pt>
                <c:pt idx="55">
                  <c:v>CO-58</c:v>
                </c:pt>
                <c:pt idx="56">
                  <c:v>CO-59</c:v>
                </c:pt>
                <c:pt idx="57">
                  <c:v>CO-60</c:v>
                </c:pt>
                <c:pt idx="58">
                  <c:v>CO-61</c:v>
                </c:pt>
                <c:pt idx="59">
                  <c:v>CO-62</c:v>
                </c:pt>
                <c:pt idx="60">
                  <c:v>CO-63</c:v>
                </c:pt>
                <c:pt idx="61">
                  <c:v>CO-64</c:v>
                </c:pt>
                <c:pt idx="62">
                  <c:v>CO-65</c:v>
                </c:pt>
                <c:pt idx="63">
                  <c:v>CO-66</c:v>
                </c:pt>
                <c:pt idx="64">
                  <c:v>CO-67</c:v>
                </c:pt>
                <c:pt idx="65">
                  <c:v>CO-68</c:v>
                </c:pt>
                <c:pt idx="66">
                  <c:v>CO-69</c:v>
                </c:pt>
                <c:pt idx="67">
                  <c:v>CO-70</c:v>
                </c:pt>
                <c:pt idx="68">
                  <c:v>CO-71</c:v>
                </c:pt>
                <c:pt idx="69">
                  <c:v>CO-72</c:v>
                </c:pt>
                <c:pt idx="70">
                  <c:v>CO-73</c:v>
                </c:pt>
                <c:pt idx="71">
                  <c:v>CO-74</c:v>
                </c:pt>
                <c:pt idx="72">
                  <c:v>CO-75</c:v>
                </c:pt>
                <c:pt idx="73">
                  <c:v>CO-76</c:v>
                </c:pt>
                <c:pt idx="74">
                  <c:v>CO-77</c:v>
                </c:pt>
                <c:pt idx="75">
                  <c:v>CO-78</c:v>
                </c:pt>
                <c:pt idx="76">
                  <c:v>CO-79</c:v>
                </c:pt>
                <c:pt idx="77">
                  <c:v>CO-80</c:v>
                </c:pt>
                <c:pt idx="78">
                  <c:v>CO-81</c:v>
                </c:pt>
                <c:pt idx="79">
                  <c:v>CO-82</c:v>
                </c:pt>
                <c:pt idx="80">
                  <c:v>CO-83</c:v>
                </c:pt>
                <c:pt idx="81">
                  <c:v>CO-84</c:v>
                </c:pt>
                <c:pt idx="82">
                  <c:v>CO-85</c:v>
                </c:pt>
                <c:pt idx="83">
                  <c:v>CO-86</c:v>
                </c:pt>
                <c:pt idx="84">
                  <c:v>CO-87</c:v>
                </c:pt>
                <c:pt idx="85">
                  <c:v>CO-88</c:v>
                </c:pt>
                <c:pt idx="86">
                  <c:v>CO-89</c:v>
                </c:pt>
                <c:pt idx="87">
                  <c:v>CO-90</c:v>
                </c:pt>
                <c:pt idx="88">
                  <c:v>CO-91</c:v>
                </c:pt>
                <c:pt idx="89">
                  <c:v>CO-92</c:v>
                </c:pt>
                <c:pt idx="90">
                  <c:v>CO-93</c:v>
                </c:pt>
                <c:pt idx="91">
                  <c:v>CO-94</c:v>
                </c:pt>
                <c:pt idx="92">
                  <c:v>CO-95</c:v>
                </c:pt>
                <c:pt idx="93">
                  <c:v>CO-96</c:v>
                </c:pt>
                <c:pt idx="94">
                  <c:v>CO-97</c:v>
                </c:pt>
                <c:pt idx="95">
                  <c:v>CO-98</c:v>
                </c:pt>
                <c:pt idx="96">
                  <c:v>CO-99</c:v>
                </c:pt>
                <c:pt idx="97">
                  <c:v>CO-100</c:v>
                </c:pt>
                <c:pt idx="98">
                  <c:v>CO-101</c:v>
                </c:pt>
                <c:pt idx="99">
                  <c:v>CO-102</c:v>
                </c:pt>
                <c:pt idx="100">
                  <c:v>CO-103</c:v>
                </c:pt>
                <c:pt idx="101">
                  <c:v>CO-104</c:v>
                </c:pt>
                <c:pt idx="102">
                  <c:v>CO-105</c:v>
                </c:pt>
                <c:pt idx="103">
                  <c:v>CO-106</c:v>
                </c:pt>
                <c:pt idx="104">
                  <c:v>CO-107</c:v>
                </c:pt>
                <c:pt idx="105">
                  <c:v>CO-108</c:v>
                </c:pt>
                <c:pt idx="106">
                  <c:v>CO-109</c:v>
                </c:pt>
                <c:pt idx="107">
                  <c:v>CO-110</c:v>
                </c:pt>
                <c:pt idx="108">
                  <c:v>CO-111</c:v>
                </c:pt>
                <c:pt idx="109">
                  <c:v>CO-112</c:v>
                </c:pt>
                <c:pt idx="110">
                  <c:v>CO-113</c:v>
                </c:pt>
                <c:pt idx="111">
                  <c:v>CO-114</c:v>
                </c:pt>
                <c:pt idx="112">
                  <c:v>CO-115</c:v>
                </c:pt>
                <c:pt idx="113">
                  <c:v>CO-116</c:v>
                </c:pt>
                <c:pt idx="114">
                  <c:v>CO-117</c:v>
                </c:pt>
                <c:pt idx="115">
                  <c:v>CO-118</c:v>
                </c:pt>
                <c:pt idx="116">
                  <c:v>CO-119</c:v>
                </c:pt>
                <c:pt idx="117">
                  <c:v>CO-120</c:v>
                </c:pt>
                <c:pt idx="118">
                  <c:v>CO-121</c:v>
                </c:pt>
                <c:pt idx="119">
                  <c:v>CO-122</c:v>
                </c:pt>
                <c:pt idx="120">
                  <c:v>CO-123</c:v>
                </c:pt>
                <c:pt idx="121">
                  <c:v>CO-124</c:v>
                </c:pt>
                <c:pt idx="122">
                  <c:v>CO-125</c:v>
                </c:pt>
                <c:pt idx="123">
                  <c:v>CO-126</c:v>
                </c:pt>
                <c:pt idx="124">
                  <c:v>CO-127</c:v>
                </c:pt>
                <c:pt idx="125">
                  <c:v>CO-128</c:v>
                </c:pt>
                <c:pt idx="126">
                  <c:v>CO-129</c:v>
                </c:pt>
                <c:pt idx="127">
                  <c:v>CO-130</c:v>
                </c:pt>
                <c:pt idx="128">
                  <c:v>CO-131</c:v>
                </c:pt>
                <c:pt idx="129">
                  <c:v>CO-132</c:v>
                </c:pt>
                <c:pt idx="130">
                  <c:v>CO-133</c:v>
                </c:pt>
                <c:pt idx="131">
                  <c:v>CO-134</c:v>
                </c:pt>
                <c:pt idx="132">
                  <c:v>CO-135</c:v>
                </c:pt>
                <c:pt idx="133">
                  <c:v>CO-136</c:v>
                </c:pt>
                <c:pt idx="134">
                  <c:v>CO-137</c:v>
                </c:pt>
                <c:pt idx="135">
                  <c:v>CO-138</c:v>
                </c:pt>
                <c:pt idx="136">
                  <c:v>CO-139</c:v>
                </c:pt>
                <c:pt idx="137">
                  <c:v>CO-140</c:v>
                </c:pt>
                <c:pt idx="138">
                  <c:v>CO-141</c:v>
                </c:pt>
                <c:pt idx="139">
                  <c:v>CO-142</c:v>
                </c:pt>
                <c:pt idx="140">
                  <c:v>CO-143</c:v>
                </c:pt>
                <c:pt idx="141">
                  <c:v>CO-144</c:v>
                </c:pt>
                <c:pt idx="142">
                  <c:v>CO-145</c:v>
                </c:pt>
                <c:pt idx="143">
                  <c:v>CO-146</c:v>
                </c:pt>
                <c:pt idx="144">
                  <c:v>CO-147</c:v>
                </c:pt>
                <c:pt idx="145">
                  <c:v>CO-148</c:v>
                </c:pt>
                <c:pt idx="146">
                  <c:v>CO-149</c:v>
                </c:pt>
                <c:pt idx="147">
                  <c:v>CO-150</c:v>
                </c:pt>
                <c:pt idx="148">
                  <c:v>CO-151</c:v>
                </c:pt>
                <c:pt idx="149">
                  <c:v>CO-152</c:v>
                </c:pt>
                <c:pt idx="150">
                  <c:v>CO-153</c:v>
                </c:pt>
                <c:pt idx="151">
                  <c:v>CO-154</c:v>
                </c:pt>
                <c:pt idx="152">
                  <c:v>CO-155</c:v>
                </c:pt>
                <c:pt idx="153">
                  <c:v>CO-156</c:v>
                </c:pt>
                <c:pt idx="154">
                  <c:v>CO-157</c:v>
                </c:pt>
                <c:pt idx="155">
                  <c:v>CO-158</c:v>
                </c:pt>
                <c:pt idx="156">
                  <c:v>CO-159</c:v>
                </c:pt>
                <c:pt idx="157">
                  <c:v>CO-160</c:v>
                </c:pt>
                <c:pt idx="158">
                  <c:v>CO-161</c:v>
                </c:pt>
                <c:pt idx="159">
                  <c:v>CO-162</c:v>
                </c:pt>
                <c:pt idx="160">
                  <c:v>CO-163</c:v>
                </c:pt>
                <c:pt idx="161">
                  <c:v>CO-164</c:v>
                </c:pt>
                <c:pt idx="162">
                  <c:v>CO-165</c:v>
                </c:pt>
                <c:pt idx="163">
                  <c:v>CO-166</c:v>
                </c:pt>
                <c:pt idx="164">
                  <c:v>CO-167</c:v>
                </c:pt>
                <c:pt idx="165">
                  <c:v>CO-168</c:v>
                </c:pt>
                <c:pt idx="166">
                  <c:v>CO-169</c:v>
                </c:pt>
                <c:pt idx="167">
                  <c:v>CO-170</c:v>
                </c:pt>
                <c:pt idx="168">
                  <c:v>CO-171</c:v>
                </c:pt>
                <c:pt idx="169">
                  <c:v>CO-172</c:v>
                </c:pt>
                <c:pt idx="170">
                  <c:v>CO-173</c:v>
                </c:pt>
                <c:pt idx="171">
                  <c:v>CO-174</c:v>
                </c:pt>
                <c:pt idx="172">
                  <c:v>CO-175</c:v>
                </c:pt>
                <c:pt idx="173">
                  <c:v>CO-176</c:v>
                </c:pt>
                <c:pt idx="174">
                  <c:v>CO-177</c:v>
                </c:pt>
                <c:pt idx="175">
                  <c:v>CO-178</c:v>
                </c:pt>
                <c:pt idx="176">
                  <c:v>CO-179</c:v>
                </c:pt>
                <c:pt idx="177">
                  <c:v>CO-180</c:v>
                </c:pt>
                <c:pt idx="178">
                  <c:v>CO-181</c:v>
                </c:pt>
                <c:pt idx="179">
                  <c:v>CO-182</c:v>
                </c:pt>
                <c:pt idx="180">
                  <c:v>CO-183</c:v>
                </c:pt>
                <c:pt idx="181">
                  <c:v>CO-184</c:v>
                </c:pt>
                <c:pt idx="182">
                  <c:v>CO-185</c:v>
                </c:pt>
                <c:pt idx="183">
                  <c:v>CO-186</c:v>
                </c:pt>
                <c:pt idx="184">
                  <c:v>CO-187</c:v>
                </c:pt>
                <c:pt idx="185">
                  <c:v>CO-188</c:v>
                </c:pt>
              </c:strCache>
            </c:strRef>
          </c:xVal>
          <c:yVal>
            <c:numRef>
              <c:f>Sheet1!$M$6:$M$191</c:f>
              <c:numCache>
                <c:formatCode>General</c:formatCode>
                <c:ptCount val="186"/>
                <c:pt idx="0">
                  <c:v>1.9000000000000001</c:v>
                </c:pt>
                <c:pt idx="1">
                  <c:v>5</c:v>
                </c:pt>
                <c:pt idx="2">
                  <c:v>1.9000000000000001</c:v>
                </c:pt>
                <c:pt idx="3">
                  <c:v>3.3</c:v>
                </c:pt>
                <c:pt idx="4">
                  <c:v>2.8</c:v>
                </c:pt>
                <c:pt idx="5">
                  <c:v>3.3</c:v>
                </c:pt>
                <c:pt idx="6">
                  <c:v>2.2000000000000002</c:v>
                </c:pt>
                <c:pt idx="7">
                  <c:v>1.8</c:v>
                </c:pt>
                <c:pt idx="8">
                  <c:v>1.6</c:v>
                </c:pt>
                <c:pt idx="9">
                  <c:v>1.5</c:v>
                </c:pt>
                <c:pt idx="10">
                  <c:v>0.8</c:v>
                </c:pt>
                <c:pt idx="11">
                  <c:v>2</c:v>
                </c:pt>
                <c:pt idx="12">
                  <c:v>0.9</c:v>
                </c:pt>
                <c:pt idx="13">
                  <c:v>0.9</c:v>
                </c:pt>
                <c:pt idx="14">
                  <c:v>0.9</c:v>
                </c:pt>
                <c:pt idx="15">
                  <c:v>0.9</c:v>
                </c:pt>
                <c:pt idx="16">
                  <c:v>1.2</c:v>
                </c:pt>
                <c:pt idx="17">
                  <c:v>0.9</c:v>
                </c:pt>
                <c:pt idx="18">
                  <c:v>1.5</c:v>
                </c:pt>
                <c:pt idx="19">
                  <c:v>1.3</c:v>
                </c:pt>
                <c:pt idx="20">
                  <c:v>0.9</c:v>
                </c:pt>
                <c:pt idx="21">
                  <c:v>0.9</c:v>
                </c:pt>
                <c:pt idx="22">
                  <c:v>0.9</c:v>
                </c:pt>
                <c:pt idx="23">
                  <c:v>0.9</c:v>
                </c:pt>
                <c:pt idx="24">
                  <c:v>0.9</c:v>
                </c:pt>
                <c:pt idx="25">
                  <c:v>0.9</c:v>
                </c:pt>
                <c:pt idx="26">
                  <c:v>0.9</c:v>
                </c:pt>
                <c:pt idx="27">
                  <c:v>0.9</c:v>
                </c:pt>
                <c:pt idx="28">
                  <c:v>0.9</c:v>
                </c:pt>
                <c:pt idx="29">
                  <c:v>1.6</c:v>
                </c:pt>
                <c:pt idx="30">
                  <c:v>1.2</c:v>
                </c:pt>
                <c:pt idx="31">
                  <c:v>1.8</c:v>
                </c:pt>
                <c:pt idx="32">
                  <c:v>1.7</c:v>
                </c:pt>
                <c:pt idx="33">
                  <c:v>1.2</c:v>
                </c:pt>
                <c:pt idx="34">
                  <c:v>1.4</c:v>
                </c:pt>
                <c:pt idx="35">
                  <c:v>2.8</c:v>
                </c:pt>
                <c:pt idx="36">
                  <c:v>0.8</c:v>
                </c:pt>
                <c:pt idx="37">
                  <c:v>0.8</c:v>
                </c:pt>
                <c:pt idx="38">
                  <c:v>1.4</c:v>
                </c:pt>
                <c:pt idx="39">
                  <c:v>1.9000000000000001</c:v>
                </c:pt>
                <c:pt idx="40">
                  <c:v>0.8</c:v>
                </c:pt>
                <c:pt idx="41">
                  <c:v>0.9</c:v>
                </c:pt>
                <c:pt idx="42">
                  <c:v>0.9</c:v>
                </c:pt>
                <c:pt idx="43">
                  <c:v>0.9</c:v>
                </c:pt>
                <c:pt idx="44">
                  <c:v>0.9</c:v>
                </c:pt>
                <c:pt idx="45">
                  <c:v>0.9</c:v>
                </c:pt>
                <c:pt idx="46">
                  <c:v>4.0999999999999996</c:v>
                </c:pt>
                <c:pt idx="47">
                  <c:v>1</c:v>
                </c:pt>
                <c:pt idx="48">
                  <c:v>1.4</c:v>
                </c:pt>
                <c:pt idx="49">
                  <c:v>0.8</c:v>
                </c:pt>
                <c:pt idx="50">
                  <c:v>1.1000000000000001</c:v>
                </c:pt>
                <c:pt idx="51">
                  <c:v>1.5</c:v>
                </c:pt>
                <c:pt idx="52">
                  <c:v>2.4</c:v>
                </c:pt>
                <c:pt idx="53">
                  <c:v>2.5</c:v>
                </c:pt>
                <c:pt idx="54">
                  <c:v>0.8</c:v>
                </c:pt>
                <c:pt idx="55">
                  <c:v>1.2</c:v>
                </c:pt>
                <c:pt idx="56">
                  <c:v>0.9</c:v>
                </c:pt>
                <c:pt idx="57">
                  <c:v>0.9</c:v>
                </c:pt>
                <c:pt idx="58">
                  <c:v>0.70000000000000007</c:v>
                </c:pt>
                <c:pt idx="59">
                  <c:v>2.1</c:v>
                </c:pt>
                <c:pt idx="60">
                  <c:v>1.1000000000000001</c:v>
                </c:pt>
                <c:pt idx="61">
                  <c:v>1.7</c:v>
                </c:pt>
                <c:pt idx="62">
                  <c:v>0.9</c:v>
                </c:pt>
                <c:pt idx="63">
                  <c:v>0.9</c:v>
                </c:pt>
                <c:pt idx="64">
                  <c:v>0.9</c:v>
                </c:pt>
                <c:pt idx="65">
                  <c:v>0.9</c:v>
                </c:pt>
                <c:pt idx="66">
                  <c:v>0.9</c:v>
                </c:pt>
                <c:pt idx="67">
                  <c:v>0.9</c:v>
                </c:pt>
                <c:pt idx="68">
                  <c:v>0.9</c:v>
                </c:pt>
                <c:pt idx="69">
                  <c:v>1.8</c:v>
                </c:pt>
                <c:pt idx="70">
                  <c:v>1.2</c:v>
                </c:pt>
                <c:pt idx="71">
                  <c:v>0.9</c:v>
                </c:pt>
                <c:pt idx="72">
                  <c:v>4.0999999999999996</c:v>
                </c:pt>
                <c:pt idx="73">
                  <c:v>0.8</c:v>
                </c:pt>
                <c:pt idx="74">
                  <c:v>1.2</c:v>
                </c:pt>
                <c:pt idx="75">
                  <c:v>1.4</c:v>
                </c:pt>
                <c:pt idx="76">
                  <c:v>0.9</c:v>
                </c:pt>
                <c:pt idx="77">
                  <c:v>0.8</c:v>
                </c:pt>
                <c:pt idx="78">
                  <c:v>1</c:v>
                </c:pt>
                <c:pt idx="79">
                  <c:v>3.8</c:v>
                </c:pt>
                <c:pt idx="80">
                  <c:v>1.8</c:v>
                </c:pt>
                <c:pt idx="81">
                  <c:v>0.9</c:v>
                </c:pt>
                <c:pt idx="82">
                  <c:v>0.9</c:v>
                </c:pt>
                <c:pt idx="83">
                  <c:v>0.9</c:v>
                </c:pt>
                <c:pt idx="84">
                  <c:v>1.4</c:v>
                </c:pt>
                <c:pt idx="85">
                  <c:v>2.1</c:v>
                </c:pt>
                <c:pt idx="86">
                  <c:v>0.9</c:v>
                </c:pt>
                <c:pt idx="87">
                  <c:v>0.9</c:v>
                </c:pt>
                <c:pt idx="88">
                  <c:v>0.9</c:v>
                </c:pt>
                <c:pt idx="89">
                  <c:v>0.9</c:v>
                </c:pt>
                <c:pt idx="90">
                  <c:v>1</c:v>
                </c:pt>
                <c:pt idx="91">
                  <c:v>1.5</c:v>
                </c:pt>
                <c:pt idx="92">
                  <c:v>2.1</c:v>
                </c:pt>
                <c:pt idx="93">
                  <c:v>1.3</c:v>
                </c:pt>
                <c:pt idx="94">
                  <c:v>1</c:v>
                </c:pt>
                <c:pt idx="95">
                  <c:v>2.9</c:v>
                </c:pt>
                <c:pt idx="96">
                  <c:v>1.2</c:v>
                </c:pt>
                <c:pt idx="97">
                  <c:v>0.8</c:v>
                </c:pt>
                <c:pt idx="98">
                  <c:v>1</c:v>
                </c:pt>
                <c:pt idx="99">
                  <c:v>2.5</c:v>
                </c:pt>
                <c:pt idx="100">
                  <c:v>1.9000000000000001</c:v>
                </c:pt>
                <c:pt idx="101">
                  <c:v>1.1000000000000001</c:v>
                </c:pt>
                <c:pt idx="102">
                  <c:v>1</c:v>
                </c:pt>
                <c:pt idx="103">
                  <c:v>0.9</c:v>
                </c:pt>
                <c:pt idx="104">
                  <c:v>1.8</c:v>
                </c:pt>
                <c:pt idx="105">
                  <c:v>0.9</c:v>
                </c:pt>
                <c:pt idx="106">
                  <c:v>0.8</c:v>
                </c:pt>
                <c:pt idx="107">
                  <c:v>1</c:v>
                </c:pt>
                <c:pt idx="108">
                  <c:v>1.4</c:v>
                </c:pt>
                <c:pt idx="109">
                  <c:v>1.5</c:v>
                </c:pt>
                <c:pt idx="110">
                  <c:v>1.5</c:v>
                </c:pt>
                <c:pt idx="111">
                  <c:v>1.5</c:v>
                </c:pt>
                <c:pt idx="112">
                  <c:v>0.9</c:v>
                </c:pt>
                <c:pt idx="113">
                  <c:v>1.4</c:v>
                </c:pt>
                <c:pt idx="114">
                  <c:v>1.6</c:v>
                </c:pt>
                <c:pt idx="115">
                  <c:v>1.7</c:v>
                </c:pt>
                <c:pt idx="116">
                  <c:v>1.6</c:v>
                </c:pt>
                <c:pt idx="117">
                  <c:v>1.9000000000000001</c:v>
                </c:pt>
                <c:pt idx="118">
                  <c:v>1.2</c:v>
                </c:pt>
                <c:pt idx="119">
                  <c:v>3</c:v>
                </c:pt>
                <c:pt idx="120">
                  <c:v>2.6</c:v>
                </c:pt>
                <c:pt idx="121">
                  <c:v>2.9</c:v>
                </c:pt>
                <c:pt idx="122">
                  <c:v>1.5</c:v>
                </c:pt>
                <c:pt idx="123">
                  <c:v>1.3</c:v>
                </c:pt>
                <c:pt idx="124">
                  <c:v>0.9</c:v>
                </c:pt>
                <c:pt idx="125">
                  <c:v>0.9</c:v>
                </c:pt>
                <c:pt idx="126">
                  <c:v>0.9</c:v>
                </c:pt>
                <c:pt idx="127">
                  <c:v>0.9</c:v>
                </c:pt>
                <c:pt idx="128">
                  <c:v>0.9</c:v>
                </c:pt>
                <c:pt idx="129">
                  <c:v>0.9</c:v>
                </c:pt>
                <c:pt idx="130">
                  <c:v>0.9</c:v>
                </c:pt>
                <c:pt idx="131">
                  <c:v>0.9</c:v>
                </c:pt>
                <c:pt idx="132">
                  <c:v>1.3</c:v>
                </c:pt>
                <c:pt idx="133">
                  <c:v>2.8</c:v>
                </c:pt>
                <c:pt idx="134">
                  <c:v>1.1000000000000001</c:v>
                </c:pt>
                <c:pt idx="135">
                  <c:v>1.7</c:v>
                </c:pt>
                <c:pt idx="136">
                  <c:v>1.4</c:v>
                </c:pt>
                <c:pt idx="137">
                  <c:v>0.8</c:v>
                </c:pt>
                <c:pt idx="138">
                  <c:v>2</c:v>
                </c:pt>
                <c:pt idx="139">
                  <c:v>1.8</c:v>
                </c:pt>
                <c:pt idx="140">
                  <c:v>1.2</c:v>
                </c:pt>
                <c:pt idx="141">
                  <c:v>1.5</c:v>
                </c:pt>
                <c:pt idx="142">
                  <c:v>1.4</c:v>
                </c:pt>
                <c:pt idx="143">
                  <c:v>1.6</c:v>
                </c:pt>
                <c:pt idx="144">
                  <c:v>1.5</c:v>
                </c:pt>
                <c:pt idx="145">
                  <c:v>1.2</c:v>
                </c:pt>
                <c:pt idx="146">
                  <c:v>1.5</c:v>
                </c:pt>
                <c:pt idx="147">
                  <c:v>1.1000000000000001</c:v>
                </c:pt>
                <c:pt idx="148">
                  <c:v>0.9</c:v>
                </c:pt>
                <c:pt idx="149">
                  <c:v>2.7</c:v>
                </c:pt>
                <c:pt idx="150">
                  <c:v>2</c:v>
                </c:pt>
                <c:pt idx="151">
                  <c:v>1.3</c:v>
                </c:pt>
                <c:pt idx="152">
                  <c:v>3.4</c:v>
                </c:pt>
                <c:pt idx="153">
                  <c:v>4.8</c:v>
                </c:pt>
                <c:pt idx="154">
                  <c:v>2.7</c:v>
                </c:pt>
                <c:pt idx="155">
                  <c:v>2</c:v>
                </c:pt>
                <c:pt idx="156">
                  <c:v>1.2</c:v>
                </c:pt>
                <c:pt idx="157">
                  <c:v>1.3</c:v>
                </c:pt>
                <c:pt idx="158">
                  <c:v>0.8</c:v>
                </c:pt>
                <c:pt idx="159">
                  <c:v>1.2</c:v>
                </c:pt>
                <c:pt idx="160">
                  <c:v>1</c:v>
                </c:pt>
                <c:pt idx="161">
                  <c:v>1.7</c:v>
                </c:pt>
                <c:pt idx="162">
                  <c:v>1</c:v>
                </c:pt>
                <c:pt idx="163">
                  <c:v>0.9</c:v>
                </c:pt>
                <c:pt idx="164">
                  <c:v>0.9</c:v>
                </c:pt>
                <c:pt idx="165">
                  <c:v>0.9</c:v>
                </c:pt>
                <c:pt idx="166">
                  <c:v>0.9</c:v>
                </c:pt>
                <c:pt idx="167">
                  <c:v>1.1000000000000001</c:v>
                </c:pt>
                <c:pt idx="168">
                  <c:v>0.9</c:v>
                </c:pt>
                <c:pt idx="169">
                  <c:v>0.9</c:v>
                </c:pt>
                <c:pt idx="170">
                  <c:v>0.9</c:v>
                </c:pt>
                <c:pt idx="171">
                  <c:v>0.9</c:v>
                </c:pt>
                <c:pt idx="172">
                  <c:v>0.9</c:v>
                </c:pt>
                <c:pt idx="173">
                  <c:v>0.9</c:v>
                </c:pt>
                <c:pt idx="174">
                  <c:v>0.8</c:v>
                </c:pt>
                <c:pt idx="175">
                  <c:v>1.1000000000000001</c:v>
                </c:pt>
                <c:pt idx="176">
                  <c:v>0.9</c:v>
                </c:pt>
                <c:pt idx="177">
                  <c:v>0.9</c:v>
                </c:pt>
                <c:pt idx="178">
                  <c:v>1.7</c:v>
                </c:pt>
                <c:pt idx="179">
                  <c:v>0.9</c:v>
                </c:pt>
                <c:pt idx="180">
                  <c:v>0.9</c:v>
                </c:pt>
                <c:pt idx="181">
                  <c:v>0.9</c:v>
                </c:pt>
                <c:pt idx="182">
                  <c:v>1</c:v>
                </c:pt>
                <c:pt idx="183">
                  <c:v>2.8</c:v>
                </c:pt>
                <c:pt idx="184">
                  <c:v>2.6</c:v>
                </c:pt>
                <c:pt idx="185">
                  <c:v>4.0999999999999996</c:v>
                </c:pt>
              </c:numCache>
            </c:numRef>
          </c:yVal>
          <c:smooth val="0"/>
          <c:extLst>
            <c:ext xmlns:c16="http://schemas.microsoft.com/office/drawing/2014/chart" uri="{C3380CC4-5D6E-409C-BE32-E72D297353CC}">
              <c16:uniqueId val="{00000000-DB60-46CF-992F-8718B0F9DFEF}"/>
            </c:ext>
          </c:extLst>
        </c:ser>
        <c:dLbls>
          <c:showLegendKey val="0"/>
          <c:showVal val="0"/>
          <c:showCatName val="0"/>
          <c:showSerName val="0"/>
          <c:showPercent val="0"/>
          <c:showBubbleSize val="0"/>
        </c:dLbls>
        <c:axId val="227757056"/>
        <c:axId val="227775232"/>
      </c:scatterChart>
      <c:valAx>
        <c:axId val="227757056"/>
        <c:scaling>
          <c:orientation val="minMax"/>
        </c:scaling>
        <c:delete val="0"/>
        <c:axPos val="b"/>
        <c:majorTickMark val="out"/>
        <c:minorTickMark val="none"/>
        <c:tickLblPos val="nextTo"/>
        <c:crossAx val="227775232"/>
        <c:crosses val="autoZero"/>
        <c:crossBetween val="midCat"/>
      </c:valAx>
      <c:valAx>
        <c:axId val="227775232"/>
        <c:scaling>
          <c:orientation val="minMax"/>
        </c:scaling>
        <c:delete val="0"/>
        <c:axPos val="l"/>
        <c:majorGridlines/>
        <c:numFmt formatCode="General" sourceLinked="1"/>
        <c:majorTickMark val="out"/>
        <c:minorTickMark val="none"/>
        <c:tickLblPos val="nextTo"/>
        <c:crossAx val="227757056"/>
        <c:crosses val="autoZero"/>
        <c:crossBetween val="midCat"/>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AFE639-15E2-417E-89CA-236F9DC47DE8}"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AFABD0EB-51EF-47D7-A431-4C29B6D4D47D}">
      <dgm:prSet phldrT="[Text]"/>
      <dgm:spPr/>
      <dgm:t>
        <a:bodyPr/>
        <a:lstStyle/>
        <a:p>
          <a:r>
            <a:rPr lang="en-US" dirty="0"/>
            <a:t>WCS</a:t>
          </a:r>
        </a:p>
      </dgm:t>
    </dgm:pt>
    <dgm:pt modelId="{7D3E90AF-DDAF-4A43-B85E-671363A9C14B}" type="parTrans" cxnId="{606B4EB1-6A3E-4FA0-AA3B-4800C1DFDE27}">
      <dgm:prSet/>
      <dgm:spPr/>
      <dgm:t>
        <a:bodyPr/>
        <a:lstStyle/>
        <a:p>
          <a:endParaRPr lang="en-US"/>
        </a:p>
      </dgm:t>
    </dgm:pt>
    <dgm:pt modelId="{1A3E10F4-ECA8-4E6F-BECB-DAAF47246A76}" type="sibTrans" cxnId="{606B4EB1-6A3E-4FA0-AA3B-4800C1DFDE27}">
      <dgm:prSet/>
      <dgm:spPr/>
      <dgm:t>
        <a:bodyPr/>
        <a:lstStyle/>
        <a:p>
          <a:endParaRPr lang="en-US"/>
        </a:p>
      </dgm:t>
    </dgm:pt>
    <dgm:pt modelId="{C59D5553-B698-4529-9EC8-04CA367459F9}">
      <dgm:prSet phldrT="[Text]"/>
      <dgm:spPr/>
      <dgm:t>
        <a:bodyPr/>
        <a:lstStyle/>
        <a:p>
          <a:r>
            <a:rPr lang="en-US"/>
            <a:t>Conduites </a:t>
          </a:r>
        </a:p>
      </dgm:t>
    </dgm:pt>
    <dgm:pt modelId="{01441BE2-1E36-4C1E-8B39-CAFFFC1333CB}" type="parTrans" cxnId="{1632F6B1-C4E1-4B4C-A618-5C82EACBEE14}">
      <dgm:prSet/>
      <dgm:spPr/>
      <dgm:t>
        <a:bodyPr/>
        <a:lstStyle/>
        <a:p>
          <a:endParaRPr lang="en-US"/>
        </a:p>
      </dgm:t>
    </dgm:pt>
    <dgm:pt modelId="{06221B03-BDC0-4121-803E-E34CB26EC9AA}" type="sibTrans" cxnId="{1632F6B1-C4E1-4B4C-A618-5C82EACBEE14}">
      <dgm:prSet/>
      <dgm:spPr/>
      <dgm:t>
        <a:bodyPr/>
        <a:lstStyle/>
        <a:p>
          <a:endParaRPr lang="en-US"/>
        </a:p>
      </dgm:t>
    </dgm:pt>
    <dgm:pt modelId="{C296CD1D-EAE2-4660-8601-DAC9F1E048CA}">
      <dgm:prSet phldrT="[Text]"/>
      <dgm:spPr/>
      <dgm:t>
        <a:bodyPr/>
        <a:lstStyle/>
        <a:p>
          <a:r>
            <a:rPr lang="en-US"/>
            <a:t>Manholes</a:t>
          </a:r>
        </a:p>
      </dgm:t>
    </dgm:pt>
    <dgm:pt modelId="{8E97AB9D-4F59-4756-B7B8-60D9F11605E3}" type="parTrans" cxnId="{A51BA1C3-3D29-4A39-B8ED-5A0AF3E36F70}">
      <dgm:prSet/>
      <dgm:spPr/>
      <dgm:t>
        <a:bodyPr/>
        <a:lstStyle/>
        <a:p>
          <a:endParaRPr lang="en-US"/>
        </a:p>
      </dgm:t>
    </dgm:pt>
    <dgm:pt modelId="{6A4AE83C-7119-4041-BE7D-DE952D1D1AF0}" type="sibTrans" cxnId="{A51BA1C3-3D29-4A39-B8ED-5A0AF3E36F70}">
      <dgm:prSet/>
      <dgm:spPr/>
      <dgm:t>
        <a:bodyPr/>
        <a:lstStyle/>
        <a:p>
          <a:endParaRPr lang="en-US"/>
        </a:p>
      </dgm:t>
    </dgm:pt>
    <dgm:pt modelId="{56FDE5DA-3FA2-4086-9691-40A3EE72D74F}">
      <dgm:prSet phldrT="[Text]"/>
      <dgm:spPr/>
      <dgm:t>
        <a:bodyPr/>
        <a:lstStyle/>
        <a:p>
          <a:r>
            <a:rPr lang="en-US"/>
            <a:t>Outfalls</a:t>
          </a:r>
        </a:p>
      </dgm:t>
    </dgm:pt>
    <dgm:pt modelId="{11FB36D3-6455-4C08-BEF1-830BEF0802E1}" type="parTrans" cxnId="{C98725D4-D384-4197-AA32-21B5FC74C938}">
      <dgm:prSet/>
      <dgm:spPr/>
      <dgm:t>
        <a:bodyPr/>
        <a:lstStyle/>
        <a:p>
          <a:endParaRPr lang="en-US"/>
        </a:p>
      </dgm:t>
    </dgm:pt>
    <dgm:pt modelId="{36CC5D94-4AED-46FA-9A49-141738FCEAFF}" type="sibTrans" cxnId="{C98725D4-D384-4197-AA32-21B5FC74C938}">
      <dgm:prSet/>
      <dgm:spPr/>
      <dgm:t>
        <a:bodyPr/>
        <a:lstStyle/>
        <a:p>
          <a:endParaRPr lang="en-US"/>
        </a:p>
      </dgm:t>
    </dgm:pt>
    <dgm:pt modelId="{E15B4218-579F-44E7-8DEF-750F20DD3363}">
      <dgm:prSet/>
      <dgm:spPr/>
      <dgm:t>
        <a:bodyPr/>
        <a:lstStyle/>
        <a:p>
          <a:r>
            <a:rPr lang="en-US"/>
            <a:t>Length &lt;=30</a:t>
          </a:r>
        </a:p>
      </dgm:t>
    </dgm:pt>
    <dgm:pt modelId="{21E9E153-4A07-4E15-AD16-B613582BC7DC}" type="parTrans" cxnId="{4244BFCB-0F75-4530-A2ED-C20AFD4927EA}">
      <dgm:prSet/>
      <dgm:spPr/>
      <dgm:t>
        <a:bodyPr/>
        <a:lstStyle/>
        <a:p>
          <a:endParaRPr lang="en-US"/>
        </a:p>
      </dgm:t>
    </dgm:pt>
    <dgm:pt modelId="{8986E559-F955-441E-9BF7-52B515B9C2E0}" type="sibTrans" cxnId="{4244BFCB-0F75-4530-A2ED-C20AFD4927EA}">
      <dgm:prSet/>
      <dgm:spPr/>
      <dgm:t>
        <a:bodyPr/>
        <a:lstStyle/>
        <a:p>
          <a:endParaRPr lang="en-US"/>
        </a:p>
      </dgm:t>
    </dgm:pt>
    <dgm:pt modelId="{16477DF7-0A7D-4C7B-98A7-9CE8603EF6DF}">
      <dgm:prSet/>
      <dgm:spPr/>
      <dgm:t>
        <a:bodyPr/>
        <a:lstStyle/>
        <a:p>
          <a:r>
            <a:rPr lang="en-US"/>
            <a:t>Diameter&gt;=8in</a:t>
          </a:r>
        </a:p>
      </dgm:t>
    </dgm:pt>
    <dgm:pt modelId="{ACF9BFA9-750B-4E9F-9F9E-E9D89609F866}" type="parTrans" cxnId="{2FD23D48-8A85-43D8-A758-8E632055FE31}">
      <dgm:prSet/>
      <dgm:spPr/>
      <dgm:t>
        <a:bodyPr/>
        <a:lstStyle/>
        <a:p>
          <a:endParaRPr lang="en-US"/>
        </a:p>
      </dgm:t>
    </dgm:pt>
    <dgm:pt modelId="{3882E122-10E8-4131-822B-52D9EBDADD56}" type="sibTrans" cxnId="{2FD23D48-8A85-43D8-A758-8E632055FE31}">
      <dgm:prSet/>
      <dgm:spPr/>
      <dgm:t>
        <a:bodyPr/>
        <a:lstStyle/>
        <a:p>
          <a:endParaRPr lang="en-US"/>
        </a:p>
      </dgm:t>
    </dgm:pt>
    <dgm:pt modelId="{E75E09FA-2388-4936-9F85-5E08A1874386}">
      <dgm:prSet/>
      <dgm:spPr/>
      <dgm:t>
        <a:bodyPr/>
        <a:lstStyle/>
        <a:p>
          <a:r>
            <a:rPr lang="en-US"/>
            <a:t>Material (PVC)</a:t>
          </a:r>
        </a:p>
      </dgm:t>
    </dgm:pt>
    <dgm:pt modelId="{C8F09BDA-4098-42AB-BDE3-AC853DA9899B}" type="parTrans" cxnId="{F7BFE48A-13C4-4B2F-BB3E-3668F1EB41FD}">
      <dgm:prSet/>
      <dgm:spPr/>
      <dgm:t>
        <a:bodyPr/>
        <a:lstStyle/>
        <a:p>
          <a:endParaRPr lang="en-US"/>
        </a:p>
      </dgm:t>
    </dgm:pt>
    <dgm:pt modelId="{1CCC20DB-AE4C-45D6-8081-34F943E2DC6E}" type="sibTrans" cxnId="{F7BFE48A-13C4-4B2F-BB3E-3668F1EB41FD}">
      <dgm:prSet/>
      <dgm:spPr/>
      <dgm:t>
        <a:bodyPr/>
        <a:lstStyle/>
        <a:p>
          <a:endParaRPr lang="en-US"/>
        </a:p>
      </dgm:t>
    </dgm:pt>
    <dgm:pt modelId="{259D1C9B-49F7-49C7-A396-3B3A1FBCAE82}">
      <dgm:prSet/>
      <dgm:spPr/>
      <dgm:t>
        <a:bodyPr/>
        <a:lstStyle/>
        <a:p>
          <a:r>
            <a:rPr lang="en-US"/>
            <a:t>Diameter</a:t>
          </a:r>
        </a:p>
      </dgm:t>
    </dgm:pt>
    <dgm:pt modelId="{AB08FB39-E2B6-4999-A7CB-18B139915C95}" type="parTrans" cxnId="{453FD8BF-C2FE-49A8-BD05-B72FEC27B59E}">
      <dgm:prSet/>
      <dgm:spPr/>
      <dgm:t>
        <a:bodyPr/>
        <a:lstStyle/>
        <a:p>
          <a:endParaRPr lang="en-US"/>
        </a:p>
      </dgm:t>
    </dgm:pt>
    <dgm:pt modelId="{4AE743A4-F843-4821-AC81-F120BC59AEF1}" type="sibTrans" cxnId="{453FD8BF-C2FE-49A8-BD05-B72FEC27B59E}">
      <dgm:prSet/>
      <dgm:spPr/>
      <dgm:t>
        <a:bodyPr/>
        <a:lstStyle/>
        <a:p>
          <a:endParaRPr lang="en-US"/>
        </a:p>
      </dgm:t>
    </dgm:pt>
    <dgm:pt modelId="{8174E3B7-8DC3-4292-9066-9D98FE5E5D2D}">
      <dgm:prSet/>
      <dgm:spPr/>
      <dgm:t>
        <a:bodyPr/>
        <a:lstStyle/>
        <a:p>
          <a:r>
            <a:rPr lang="en-US"/>
            <a:t>Drop Manhole</a:t>
          </a:r>
        </a:p>
      </dgm:t>
    </dgm:pt>
    <dgm:pt modelId="{118E2F07-AF3A-44D4-AEF7-637A254ECD0D}" type="parTrans" cxnId="{5DC431D4-2807-41BD-8F2A-45AE57F94E6D}">
      <dgm:prSet/>
      <dgm:spPr/>
      <dgm:t>
        <a:bodyPr/>
        <a:lstStyle/>
        <a:p>
          <a:endParaRPr lang="en-US"/>
        </a:p>
      </dgm:t>
    </dgm:pt>
    <dgm:pt modelId="{83AE1E78-C400-4939-88BD-194D1F73314F}" type="sibTrans" cxnId="{5DC431D4-2807-41BD-8F2A-45AE57F94E6D}">
      <dgm:prSet/>
      <dgm:spPr/>
      <dgm:t>
        <a:bodyPr/>
        <a:lstStyle/>
        <a:p>
          <a:endParaRPr lang="en-US"/>
        </a:p>
      </dgm:t>
    </dgm:pt>
    <dgm:pt modelId="{763D9C0B-350B-48C5-8295-29917CFF6329}">
      <dgm:prSet/>
      <dgm:spPr/>
      <dgm:t>
        <a:bodyPr/>
        <a:lstStyle/>
        <a:p>
          <a:r>
            <a:rPr lang="en-US"/>
            <a:t>Material</a:t>
          </a:r>
        </a:p>
      </dgm:t>
    </dgm:pt>
    <dgm:pt modelId="{D81AC9ED-B6CA-4D74-A211-955831A27B92}" type="parTrans" cxnId="{A5CAE310-185A-4E8F-AD39-E632414473B3}">
      <dgm:prSet/>
      <dgm:spPr/>
      <dgm:t>
        <a:bodyPr/>
        <a:lstStyle/>
        <a:p>
          <a:endParaRPr lang="en-US"/>
        </a:p>
      </dgm:t>
    </dgm:pt>
    <dgm:pt modelId="{CBC60C5B-E337-415D-973E-92A1803770F6}" type="sibTrans" cxnId="{A5CAE310-185A-4E8F-AD39-E632414473B3}">
      <dgm:prSet/>
      <dgm:spPr/>
      <dgm:t>
        <a:bodyPr/>
        <a:lstStyle/>
        <a:p>
          <a:endParaRPr lang="en-US"/>
        </a:p>
      </dgm:t>
    </dgm:pt>
    <dgm:pt modelId="{F76D3F58-BAF1-4495-948F-AD1C88EA6E80}">
      <dgm:prSet/>
      <dgm:spPr/>
      <dgm:t>
        <a:bodyPr/>
        <a:lstStyle/>
        <a:p>
          <a:r>
            <a:rPr lang="en-US"/>
            <a:t>Loads</a:t>
          </a:r>
        </a:p>
      </dgm:t>
    </dgm:pt>
    <dgm:pt modelId="{4E9EA031-1230-4430-BF2F-5809D38E1F3C}" type="parTrans" cxnId="{3F606776-EE30-4791-AAA0-B967BFACEEC0}">
      <dgm:prSet/>
      <dgm:spPr/>
      <dgm:t>
        <a:bodyPr/>
        <a:lstStyle/>
        <a:p>
          <a:endParaRPr lang="en-US"/>
        </a:p>
      </dgm:t>
    </dgm:pt>
    <dgm:pt modelId="{F7BD9358-7F87-4E9E-A6EB-1BA0EE9B8FEF}" type="sibTrans" cxnId="{3F606776-EE30-4791-AAA0-B967BFACEEC0}">
      <dgm:prSet/>
      <dgm:spPr/>
      <dgm:t>
        <a:bodyPr/>
        <a:lstStyle/>
        <a:p>
          <a:endParaRPr lang="en-US"/>
        </a:p>
      </dgm:t>
    </dgm:pt>
    <dgm:pt modelId="{564C3D56-4DF2-42EA-B36C-B2E7192349D2}">
      <dgm:prSet/>
      <dgm:spPr/>
      <dgm:t>
        <a:bodyPr/>
        <a:lstStyle/>
        <a:p>
          <a:r>
            <a:rPr lang="en-US"/>
            <a:t>Elevation</a:t>
          </a:r>
        </a:p>
      </dgm:t>
    </dgm:pt>
    <dgm:pt modelId="{419D089C-F97E-430E-91B2-4BC619A71F5A}" type="parTrans" cxnId="{AE5ED424-416D-41DA-9875-1CA917D35299}">
      <dgm:prSet/>
      <dgm:spPr/>
      <dgm:t>
        <a:bodyPr/>
        <a:lstStyle/>
        <a:p>
          <a:endParaRPr lang="en-US"/>
        </a:p>
      </dgm:t>
    </dgm:pt>
    <dgm:pt modelId="{B9410817-D6E0-42F8-9463-8648C62A5691}" type="sibTrans" cxnId="{AE5ED424-416D-41DA-9875-1CA917D35299}">
      <dgm:prSet/>
      <dgm:spPr/>
      <dgm:t>
        <a:bodyPr/>
        <a:lstStyle/>
        <a:p>
          <a:endParaRPr lang="en-US"/>
        </a:p>
      </dgm:t>
    </dgm:pt>
    <dgm:pt modelId="{0FDB1DDC-CE62-459C-8597-1874C736EFEE}">
      <dgm:prSet/>
      <dgm:spPr/>
      <dgm:t>
        <a:bodyPr/>
        <a:lstStyle/>
        <a:p>
          <a:r>
            <a:rPr lang="en-US"/>
            <a:t>Location</a:t>
          </a:r>
        </a:p>
      </dgm:t>
    </dgm:pt>
    <dgm:pt modelId="{80F8086C-D296-4FAF-9A30-36C5A1D68A35}" type="parTrans" cxnId="{78375A4C-6BA9-49AB-BDA1-ED57AC74021B}">
      <dgm:prSet/>
      <dgm:spPr/>
      <dgm:t>
        <a:bodyPr/>
        <a:lstStyle/>
        <a:p>
          <a:endParaRPr lang="en-US"/>
        </a:p>
      </dgm:t>
    </dgm:pt>
    <dgm:pt modelId="{C6DB1617-4124-47F9-9521-313E02C97AF5}" type="sibTrans" cxnId="{78375A4C-6BA9-49AB-BDA1-ED57AC74021B}">
      <dgm:prSet/>
      <dgm:spPr/>
      <dgm:t>
        <a:bodyPr/>
        <a:lstStyle/>
        <a:p>
          <a:endParaRPr lang="en-US"/>
        </a:p>
      </dgm:t>
    </dgm:pt>
    <dgm:pt modelId="{DF8D9B5D-FDA0-4861-88C4-325C1CD60BAB}">
      <dgm:prSet/>
      <dgm:spPr/>
      <dgm:t>
        <a:bodyPr/>
        <a:lstStyle/>
        <a:p>
          <a:r>
            <a:rPr lang="en-US"/>
            <a:t>Elevation</a:t>
          </a:r>
        </a:p>
      </dgm:t>
    </dgm:pt>
    <dgm:pt modelId="{4EFF2C10-5491-4344-BDB5-C77BDE17A479}" type="parTrans" cxnId="{6A1368F3-3D4B-4B50-BD8A-B5AF14F02DF1}">
      <dgm:prSet/>
      <dgm:spPr/>
      <dgm:t>
        <a:bodyPr/>
        <a:lstStyle/>
        <a:p>
          <a:endParaRPr lang="en-US"/>
        </a:p>
      </dgm:t>
    </dgm:pt>
    <dgm:pt modelId="{3DF0DC13-F61C-47C3-91F5-B75FCAD1B0AF}" type="sibTrans" cxnId="{6A1368F3-3D4B-4B50-BD8A-B5AF14F02DF1}">
      <dgm:prSet/>
      <dgm:spPr/>
      <dgm:t>
        <a:bodyPr/>
        <a:lstStyle/>
        <a:p>
          <a:endParaRPr lang="en-US"/>
        </a:p>
      </dgm:t>
    </dgm:pt>
    <dgm:pt modelId="{2145BD5D-B141-4CE2-BD2C-C093C14219CB}">
      <dgm:prSet/>
      <dgm:spPr/>
      <dgm:t>
        <a:bodyPr/>
        <a:lstStyle/>
        <a:p>
          <a:r>
            <a:rPr lang="en-US"/>
            <a:t>Slope</a:t>
          </a:r>
        </a:p>
      </dgm:t>
    </dgm:pt>
    <dgm:pt modelId="{3C150F4E-8D90-41E0-B67E-F53DF67D0389}" type="parTrans" cxnId="{4F7CA0AA-4518-4CCC-AF8F-82BAA12A54DB}">
      <dgm:prSet/>
      <dgm:spPr/>
      <dgm:t>
        <a:bodyPr/>
        <a:lstStyle/>
        <a:p>
          <a:endParaRPr lang="en-US"/>
        </a:p>
      </dgm:t>
    </dgm:pt>
    <dgm:pt modelId="{E45758D2-59B6-44BE-ACC1-9B0B341CF8C6}" type="sibTrans" cxnId="{4F7CA0AA-4518-4CCC-AF8F-82BAA12A54DB}">
      <dgm:prSet/>
      <dgm:spPr/>
      <dgm:t>
        <a:bodyPr/>
        <a:lstStyle/>
        <a:p>
          <a:endParaRPr lang="en-US"/>
        </a:p>
      </dgm:t>
    </dgm:pt>
    <dgm:pt modelId="{EE3F23BA-D60D-4F13-ADDA-FE17CA1ED201}" type="pres">
      <dgm:prSet presAssocID="{07AFE639-15E2-417E-89CA-236F9DC47DE8}" presName="hierChild1" presStyleCnt="0">
        <dgm:presLayoutVars>
          <dgm:orgChart val="1"/>
          <dgm:chPref val="1"/>
          <dgm:dir/>
          <dgm:animOne val="branch"/>
          <dgm:animLvl val="lvl"/>
          <dgm:resizeHandles/>
        </dgm:presLayoutVars>
      </dgm:prSet>
      <dgm:spPr/>
    </dgm:pt>
    <dgm:pt modelId="{91CEC62C-FFB7-4652-B82D-D01A36BE79AA}" type="pres">
      <dgm:prSet presAssocID="{AFABD0EB-51EF-47D7-A431-4C29B6D4D47D}" presName="hierRoot1" presStyleCnt="0">
        <dgm:presLayoutVars>
          <dgm:hierBranch val="init"/>
        </dgm:presLayoutVars>
      </dgm:prSet>
      <dgm:spPr/>
    </dgm:pt>
    <dgm:pt modelId="{ED934796-11AB-443C-9DE5-8656F02F5BD5}" type="pres">
      <dgm:prSet presAssocID="{AFABD0EB-51EF-47D7-A431-4C29B6D4D47D}" presName="rootComposite1" presStyleCnt="0"/>
      <dgm:spPr/>
    </dgm:pt>
    <dgm:pt modelId="{5B9FC39A-081E-44C3-905F-DA9E7FFADE7D}" type="pres">
      <dgm:prSet presAssocID="{AFABD0EB-51EF-47D7-A431-4C29B6D4D47D}" presName="rootText1" presStyleLbl="node0" presStyleIdx="0" presStyleCnt="1">
        <dgm:presLayoutVars>
          <dgm:chPref val="3"/>
        </dgm:presLayoutVars>
      </dgm:prSet>
      <dgm:spPr/>
    </dgm:pt>
    <dgm:pt modelId="{8915D853-4446-473D-AC8C-A71447E4D347}" type="pres">
      <dgm:prSet presAssocID="{AFABD0EB-51EF-47D7-A431-4C29B6D4D47D}" presName="rootConnector1" presStyleLbl="node1" presStyleIdx="0" presStyleCnt="0"/>
      <dgm:spPr/>
    </dgm:pt>
    <dgm:pt modelId="{89941171-94D0-493F-A10F-CD1DDA3C58C7}" type="pres">
      <dgm:prSet presAssocID="{AFABD0EB-51EF-47D7-A431-4C29B6D4D47D}" presName="hierChild2" presStyleCnt="0"/>
      <dgm:spPr/>
    </dgm:pt>
    <dgm:pt modelId="{63F1B131-FC70-45EC-AA7F-E73CBF30E806}" type="pres">
      <dgm:prSet presAssocID="{01441BE2-1E36-4C1E-8B39-CAFFFC1333CB}" presName="Name37" presStyleLbl="parChTrans1D2" presStyleIdx="0" presStyleCnt="3"/>
      <dgm:spPr/>
    </dgm:pt>
    <dgm:pt modelId="{7CD4EFB6-146C-4B92-8D38-2289562EA227}" type="pres">
      <dgm:prSet presAssocID="{C59D5553-B698-4529-9EC8-04CA367459F9}" presName="hierRoot2" presStyleCnt="0">
        <dgm:presLayoutVars>
          <dgm:hierBranch val="init"/>
        </dgm:presLayoutVars>
      </dgm:prSet>
      <dgm:spPr/>
    </dgm:pt>
    <dgm:pt modelId="{19252D1F-E11A-423F-819E-85D277ABE61D}" type="pres">
      <dgm:prSet presAssocID="{C59D5553-B698-4529-9EC8-04CA367459F9}" presName="rootComposite" presStyleCnt="0"/>
      <dgm:spPr/>
    </dgm:pt>
    <dgm:pt modelId="{1544A0C7-C1EF-45D9-A373-78F622A44C75}" type="pres">
      <dgm:prSet presAssocID="{C59D5553-B698-4529-9EC8-04CA367459F9}" presName="rootText" presStyleLbl="node2" presStyleIdx="0" presStyleCnt="3" custLinFactX="-100000" custLinFactNeighborX="-103832" custLinFactNeighborY="-8643">
        <dgm:presLayoutVars>
          <dgm:chPref val="3"/>
        </dgm:presLayoutVars>
      </dgm:prSet>
      <dgm:spPr/>
    </dgm:pt>
    <dgm:pt modelId="{B63594DA-05C3-47CA-BD03-75B1ADF601B4}" type="pres">
      <dgm:prSet presAssocID="{C59D5553-B698-4529-9EC8-04CA367459F9}" presName="rootConnector" presStyleLbl="node2" presStyleIdx="0" presStyleCnt="3"/>
      <dgm:spPr/>
    </dgm:pt>
    <dgm:pt modelId="{5A8E0BFF-4BBF-4301-A8F7-03E846A0262F}" type="pres">
      <dgm:prSet presAssocID="{C59D5553-B698-4529-9EC8-04CA367459F9}" presName="hierChild4" presStyleCnt="0"/>
      <dgm:spPr/>
    </dgm:pt>
    <dgm:pt modelId="{4F7B4F14-825A-4148-AF20-96B7EDF6D464}" type="pres">
      <dgm:prSet presAssocID="{21E9E153-4A07-4E15-AD16-B613582BC7DC}" presName="Name37" presStyleLbl="parChTrans1D3" presStyleIdx="0" presStyleCnt="11"/>
      <dgm:spPr/>
    </dgm:pt>
    <dgm:pt modelId="{2CC22742-DA4D-4734-BDCC-27A66578ACAC}" type="pres">
      <dgm:prSet presAssocID="{E15B4218-579F-44E7-8DEF-750F20DD3363}" presName="hierRoot2" presStyleCnt="0">
        <dgm:presLayoutVars>
          <dgm:hierBranch val="init"/>
        </dgm:presLayoutVars>
      </dgm:prSet>
      <dgm:spPr/>
    </dgm:pt>
    <dgm:pt modelId="{C9B04371-46C7-4DA8-BDDE-A5E306A7FEA4}" type="pres">
      <dgm:prSet presAssocID="{E15B4218-579F-44E7-8DEF-750F20DD3363}" presName="rootComposite" presStyleCnt="0"/>
      <dgm:spPr/>
    </dgm:pt>
    <dgm:pt modelId="{D21F9985-4366-405B-8964-A6F2905A0120}" type="pres">
      <dgm:prSet presAssocID="{E15B4218-579F-44E7-8DEF-750F20DD3363}" presName="rootText" presStyleLbl="node3" presStyleIdx="0" presStyleCnt="11" custLinFactX="-31086" custLinFactNeighborX="-100000" custLinFactNeighborY="-12965">
        <dgm:presLayoutVars>
          <dgm:chPref val="3"/>
        </dgm:presLayoutVars>
      </dgm:prSet>
      <dgm:spPr/>
    </dgm:pt>
    <dgm:pt modelId="{6F4C080B-8651-4E0F-8B26-0CB18C159DB7}" type="pres">
      <dgm:prSet presAssocID="{E15B4218-579F-44E7-8DEF-750F20DD3363}" presName="rootConnector" presStyleLbl="node3" presStyleIdx="0" presStyleCnt="11"/>
      <dgm:spPr/>
    </dgm:pt>
    <dgm:pt modelId="{4EEF2C67-ECE0-4068-AD71-7DC710CAD4B5}" type="pres">
      <dgm:prSet presAssocID="{E15B4218-579F-44E7-8DEF-750F20DD3363}" presName="hierChild4" presStyleCnt="0"/>
      <dgm:spPr/>
    </dgm:pt>
    <dgm:pt modelId="{D1A38DF1-D488-45DE-9844-CD972FEAB8F0}" type="pres">
      <dgm:prSet presAssocID="{E15B4218-579F-44E7-8DEF-750F20DD3363}" presName="hierChild5" presStyleCnt="0"/>
      <dgm:spPr/>
    </dgm:pt>
    <dgm:pt modelId="{7C608FBB-BB18-412E-B3ED-83C47473EFDE}" type="pres">
      <dgm:prSet presAssocID="{ACF9BFA9-750B-4E9F-9F9E-E9D89609F866}" presName="Name37" presStyleLbl="parChTrans1D3" presStyleIdx="1" presStyleCnt="11"/>
      <dgm:spPr/>
    </dgm:pt>
    <dgm:pt modelId="{E63D6F0F-FEEC-4454-965C-7EB2AD980F93}" type="pres">
      <dgm:prSet presAssocID="{16477DF7-0A7D-4C7B-98A7-9CE8603EF6DF}" presName="hierRoot2" presStyleCnt="0">
        <dgm:presLayoutVars>
          <dgm:hierBranch val="init"/>
        </dgm:presLayoutVars>
      </dgm:prSet>
      <dgm:spPr/>
    </dgm:pt>
    <dgm:pt modelId="{03B8D49E-E45C-498C-8E63-B574D54C92A5}" type="pres">
      <dgm:prSet presAssocID="{16477DF7-0A7D-4C7B-98A7-9CE8603EF6DF}" presName="rootComposite" presStyleCnt="0"/>
      <dgm:spPr/>
    </dgm:pt>
    <dgm:pt modelId="{79E0E619-B657-4D69-B659-4B85C7014933}" type="pres">
      <dgm:prSet presAssocID="{16477DF7-0A7D-4C7B-98A7-9CE8603EF6DF}" presName="rootText" presStyleLbl="node3" presStyleIdx="1" presStyleCnt="11" custLinFactX="-31086" custLinFactNeighborX="-100000" custLinFactNeighborY="-17286">
        <dgm:presLayoutVars>
          <dgm:chPref val="3"/>
        </dgm:presLayoutVars>
      </dgm:prSet>
      <dgm:spPr/>
    </dgm:pt>
    <dgm:pt modelId="{5CFB5A90-13F4-443A-ACFC-0F4877E144E9}" type="pres">
      <dgm:prSet presAssocID="{16477DF7-0A7D-4C7B-98A7-9CE8603EF6DF}" presName="rootConnector" presStyleLbl="node3" presStyleIdx="1" presStyleCnt="11"/>
      <dgm:spPr/>
    </dgm:pt>
    <dgm:pt modelId="{C16B22AC-FC97-4B40-B56D-1A49FA41DE8D}" type="pres">
      <dgm:prSet presAssocID="{16477DF7-0A7D-4C7B-98A7-9CE8603EF6DF}" presName="hierChild4" presStyleCnt="0"/>
      <dgm:spPr/>
    </dgm:pt>
    <dgm:pt modelId="{09E48D0E-879C-4F1C-80FB-5C3DFDA54595}" type="pres">
      <dgm:prSet presAssocID="{16477DF7-0A7D-4C7B-98A7-9CE8603EF6DF}" presName="hierChild5" presStyleCnt="0"/>
      <dgm:spPr/>
    </dgm:pt>
    <dgm:pt modelId="{A7D6742F-8035-405E-A075-4BFB02A7BFA1}" type="pres">
      <dgm:prSet presAssocID="{C8F09BDA-4098-42AB-BDE3-AC853DA9899B}" presName="Name37" presStyleLbl="parChTrans1D3" presStyleIdx="2" presStyleCnt="11"/>
      <dgm:spPr/>
    </dgm:pt>
    <dgm:pt modelId="{263C7540-B398-45B3-BD73-5DDFDD8E4B30}" type="pres">
      <dgm:prSet presAssocID="{E75E09FA-2388-4936-9F85-5E08A1874386}" presName="hierRoot2" presStyleCnt="0">
        <dgm:presLayoutVars>
          <dgm:hierBranch val="init"/>
        </dgm:presLayoutVars>
      </dgm:prSet>
      <dgm:spPr/>
    </dgm:pt>
    <dgm:pt modelId="{19878BC6-6CDE-492F-844B-2EACBE550736}" type="pres">
      <dgm:prSet presAssocID="{E75E09FA-2388-4936-9F85-5E08A1874386}" presName="rootComposite" presStyleCnt="0"/>
      <dgm:spPr/>
    </dgm:pt>
    <dgm:pt modelId="{60507E7D-7ADF-4E1D-93FF-3BC960C595B3}" type="pres">
      <dgm:prSet presAssocID="{E75E09FA-2388-4936-9F85-5E08A1874386}" presName="rootText" presStyleLbl="node3" presStyleIdx="2" presStyleCnt="11" custLinFactX="-32527" custLinFactNeighborX="-100000" custLinFactNeighborY="-18727">
        <dgm:presLayoutVars>
          <dgm:chPref val="3"/>
        </dgm:presLayoutVars>
      </dgm:prSet>
      <dgm:spPr/>
    </dgm:pt>
    <dgm:pt modelId="{17902CFC-C91F-4A3F-AE3B-5609AFEC6C73}" type="pres">
      <dgm:prSet presAssocID="{E75E09FA-2388-4936-9F85-5E08A1874386}" presName="rootConnector" presStyleLbl="node3" presStyleIdx="2" presStyleCnt="11"/>
      <dgm:spPr/>
    </dgm:pt>
    <dgm:pt modelId="{D00DA7EB-D9FE-425B-9537-45AD26C63BF5}" type="pres">
      <dgm:prSet presAssocID="{E75E09FA-2388-4936-9F85-5E08A1874386}" presName="hierChild4" presStyleCnt="0"/>
      <dgm:spPr/>
    </dgm:pt>
    <dgm:pt modelId="{05B45542-AA9A-438C-8412-CE1C48FCB67F}" type="pres">
      <dgm:prSet presAssocID="{E75E09FA-2388-4936-9F85-5E08A1874386}" presName="hierChild5" presStyleCnt="0"/>
      <dgm:spPr/>
    </dgm:pt>
    <dgm:pt modelId="{697B0A99-6E4E-41B1-8E73-45C79E28EDC7}" type="pres">
      <dgm:prSet presAssocID="{3C150F4E-8D90-41E0-B67E-F53DF67D0389}" presName="Name37" presStyleLbl="parChTrans1D3" presStyleIdx="3" presStyleCnt="11"/>
      <dgm:spPr/>
    </dgm:pt>
    <dgm:pt modelId="{8475BEAA-3542-4663-ACE3-6F86DF99C625}" type="pres">
      <dgm:prSet presAssocID="{2145BD5D-B141-4CE2-BD2C-C093C14219CB}" presName="hierRoot2" presStyleCnt="0">
        <dgm:presLayoutVars>
          <dgm:hierBranch val="init"/>
        </dgm:presLayoutVars>
      </dgm:prSet>
      <dgm:spPr/>
    </dgm:pt>
    <dgm:pt modelId="{06C18C62-7534-42CB-9D11-857EF37833E7}" type="pres">
      <dgm:prSet presAssocID="{2145BD5D-B141-4CE2-BD2C-C093C14219CB}" presName="rootComposite" presStyleCnt="0"/>
      <dgm:spPr/>
    </dgm:pt>
    <dgm:pt modelId="{F23553DA-2D53-4BE7-AE0D-947ACFB505B8}" type="pres">
      <dgm:prSet presAssocID="{2145BD5D-B141-4CE2-BD2C-C093C14219CB}" presName="rootText" presStyleLbl="node3" presStyleIdx="3" presStyleCnt="11" custLinFactX="-32527" custLinFactNeighborX="-100000" custLinFactNeighborY="-10084">
        <dgm:presLayoutVars>
          <dgm:chPref val="3"/>
        </dgm:presLayoutVars>
      </dgm:prSet>
      <dgm:spPr/>
    </dgm:pt>
    <dgm:pt modelId="{70F1A3A1-570C-4E09-8A14-10721BBB0479}" type="pres">
      <dgm:prSet presAssocID="{2145BD5D-B141-4CE2-BD2C-C093C14219CB}" presName="rootConnector" presStyleLbl="node3" presStyleIdx="3" presStyleCnt="11"/>
      <dgm:spPr/>
    </dgm:pt>
    <dgm:pt modelId="{7ABDE254-DC9B-498F-ACC7-F0D2FA0CC8C1}" type="pres">
      <dgm:prSet presAssocID="{2145BD5D-B141-4CE2-BD2C-C093C14219CB}" presName="hierChild4" presStyleCnt="0"/>
      <dgm:spPr/>
    </dgm:pt>
    <dgm:pt modelId="{9893765B-890C-41E0-9C67-4EC80FF9386D}" type="pres">
      <dgm:prSet presAssocID="{2145BD5D-B141-4CE2-BD2C-C093C14219CB}" presName="hierChild5" presStyleCnt="0"/>
      <dgm:spPr/>
    </dgm:pt>
    <dgm:pt modelId="{92DEA1DA-8B5F-4813-8F83-1004D2598173}" type="pres">
      <dgm:prSet presAssocID="{C59D5553-B698-4529-9EC8-04CA367459F9}" presName="hierChild5" presStyleCnt="0"/>
      <dgm:spPr/>
    </dgm:pt>
    <dgm:pt modelId="{0EF97A7A-0F35-414F-BE01-D69732216F7E}" type="pres">
      <dgm:prSet presAssocID="{8E97AB9D-4F59-4756-B7B8-60D9F11605E3}" presName="Name37" presStyleLbl="parChTrans1D2" presStyleIdx="1" presStyleCnt="3"/>
      <dgm:spPr/>
    </dgm:pt>
    <dgm:pt modelId="{1A4787A7-64F7-41F7-907B-C57BA68074BE}" type="pres">
      <dgm:prSet presAssocID="{C296CD1D-EAE2-4660-8601-DAC9F1E048CA}" presName="hierRoot2" presStyleCnt="0">
        <dgm:presLayoutVars>
          <dgm:hierBranch val="init"/>
        </dgm:presLayoutVars>
      </dgm:prSet>
      <dgm:spPr/>
    </dgm:pt>
    <dgm:pt modelId="{7008047D-31F2-42B6-9270-89183338275E}" type="pres">
      <dgm:prSet presAssocID="{C296CD1D-EAE2-4660-8601-DAC9F1E048CA}" presName="rootComposite" presStyleCnt="0"/>
      <dgm:spPr/>
    </dgm:pt>
    <dgm:pt modelId="{7DB7C003-188C-42D8-A50A-87811A9DA4C8}" type="pres">
      <dgm:prSet presAssocID="{C296CD1D-EAE2-4660-8601-DAC9F1E048CA}" presName="rootText" presStyleLbl="node2" presStyleIdx="1" presStyleCnt="3">
        <dgm:presLayoutVars>
          <dgm:chPref val="3"/>
        </dgm:presLayoutVars>
      </dgm:prSet>
      <dgm:spPr/>
    </dgm:pt>
    <dgm:pt modelId="{0425FDE5-F57A-4AB5-A90C-66E226810A13}" type="pres">
      <dgm:prSet presAssocID="{C296CD1D-EAE2-4660-8601-DAC9F1E048CA}" presName="rootConnector" presStyleLbl="node2" presStyleIdx="1" presStyleCnt="3"/>
      <dgm:spPr/>
    </dgm:pt>
    <dgm:pt modelId="{D30591B4-B911-420B-818F-B6A740170EE6}" type="pres">
      <dgm:prSet presAssocID="{C296CD1D-EAE2-4660-8601-DAC9F1E048CA}" presName="hierChild4" presStyleCnt="0"/>
      <dgm:spPr/>
    </dgm:pt>
    <dgm:pt modelId="{EB91C4A9-6C8A-4C32-A2E4-A41555748443}" type="pres">
      <dgm:prSet presAssocID="{AB08FB39-E2B6-4999-A7CB-18B139915C95}" presName="Name37" presStyleLbl="parChTrans1D3" presStyleIdx="4" presStyleCnt="11"/>
      <dgm:spPr/>
    </dgm:pt>
    <dgm:pt modelId="{9CCF4076-8E09-4E52-A378-BB9A68AA34E2}" type="pres">
      <dgm:prSet presAssocID="{259D1C9B-49F7-49C7-A396-3B3A1FBCAE82}" presName="hierRoot2" presStyleCnt="0">
        <dgm:presLayoutVars>
          <dgm:hierBranch val="init"/>
        </dgm:presLayoutVars>
      </dgm:prSet>
      <dgm:spPr/>
    </dgm:pt>
    <dgm:pt modelId="{B192CCC7-ADCF-4476-B55B-B683A521779E}" type="pres">
      <dgm:prSet presAssocID="{259D1C9B-49F7-49C7-A396-3B3A1FBCAE82}" presName="rootComposite" presStyleCnt="0"/>
      <dgm:spPr/>
    </dgm:pt>
    <dgm:pt modelId="{DC8BF406-2067-4C46-AF1D-011C6E9FEFF6}" type="pres">
      <dgm:prSet presAssocID="{259D1C9B-49F7-49C7-A396-3B3A1FBCAE82}" presName="rootText" presStyleLbl="node3" presStyleIdx="4" presStyleCnt="11">
        <dgm:presLayoutVars>
          <dgm:chPref val="3"/>
        </dgm:presLayoutVars>
      </dgm:prSet>
      <dgm:spPr/>
    </dgm:pt>
    <dgm:pt modelId="{020B11DB-6123-4CAD-B9FE-17918DAFA37B}" type="pres">
      <dgm:prSet presAssocID="{259D1C9B-49F7-49C7-A396-3B3A1FBCAE82}" presName="rootConnector" presStyleLbl="node3" presStyleIdx="4" presStyleCnt="11"/>
      <dgm:spPr/>
    </dgm:pt>
    <dgm:pt modelId="{4953D9D2-69D0-49F8-8251-D8DD385EBA3C}" type="pres">
      <dgm:prSet presAssocID="{259D1C9B-49F7-49C7-A396-3B3A1FBCAE82}" presName="hierChild4" presStyleCnt="0"/>
      <dgm:spPr/>
    </dgm:pt>
    <dgm:pt modelId="{222393E8-E803-4562-839D-DA39EC855700}" type="pres">
      <dgm:prSet presAssocID="{259D1C9B-49F7-49C7-A396-3B3A1FBCAE82}" presName="hierChild5" presStyleCnt="0"/>
      <dgm:spPr/>
    </dgm:pt>
    <dgm:pt modelId="{F7AF4675-FD56-45EB-A5E8-FD7AE280B009}" type="pres">
      <dgm:prSet presAssocID="{118E2F07-AF3A-44D4-AEF7-637A254ECD0D}" presName="Name37" presStyleLbl="parChTrans1D3" presStyleIdx="5" presStyleCnt="11"/>
      <dgm:spPr/>
    </dgm:pt>
    <dgm:pt modelId="{08996954-D00F-4812-AD2B-65C2A09989A1}" type="pres">
      <dgm:prSet presAssocID="{8174E3B7-8DC3-4292-9066-9D98FE5E5D2D}" presName="hierRoot2" presStyleCnt="0">
        <dgm:presLayoutVars>
          <dgm:hierBranch val="init"/>
        </dgm:presLayoutVars>
      </dgm:prSet>
      <dgm:spPr/>
    </dgm:pt>
    <dgm:pt modelId="{76CB08AF-9CD2-427C-9BB3-B3E2CD28CB8A}" type="pres">
      <dgm:prSet presAssocID="{8174E3B7-8DC3-4292-9066-9D98FE5E5D2D}" presName="rootComposite" presStyleCnt="0"/>
      <dgm:spPr/>
    </dgm:pt>
    <dgm:pt modelId="{D35C5233-BC23-4DE0-8537-99BF014F7D5B}" type="pres">
      <dgm:prSet presAssocID="{8174E3B7-8DC3-4292-9066-9D98FE5E5D2D}" presName="rootText" presStyleLbl="node3" presStyleIdx="5" presStyleCnt="11">
        <dgm:presLayoutVars>
          <dgm:chPref val="3"/>
        </dgm:presLayoutVars>
      </dgm:prSet>
      <dgm:spPr/>
    </dgm:pt>
    <dgm:pt modelId="{A2218CCE-D333-4C51-ACB6-B11E5C54252B}" type="pres">
      <dgm:prSet presAssocID="{8174E3B7-8DC3-4292-9066-9D98FE5E5D2D}" presName="rootConnector" presStyleLbl="node3" presStyleIdx="5" presStyleCnt="11"/>
      <dgm:spPr/>
    </dgm:pt>
    <dgm:pt modelId="{E68B540B-D87C-404A-8ECB-EB6CAB765D34}" type="pres">
      <dgm:prSet presAssocID="{8174E3B7-8DC3-4292-9066-9D98FE5E5D2D}" presName="hierChild4" presStyleCnt="0"/>
      <dgm:spPr/>
    </dgm:pt>
    <dgm:pt modelId="{B000A0AB-AD6D-45E7-B8A3-9D258605AE2F}" type="pres">
      <dgm:prSet presAssocID="{8174E3B7-8DC3-4292-9066-9D98FE5E5D2D}" presName="hierChild5" presStyleCnt="0"/>
      <dgm:spPr/>
    </dgm:pt>
    <dgm:pt modelId="{957FB49A-FD95-4B8B-9894-0BDE3AE4BD9D}" type="pres">
      <dgm:prSet presAssocID="{D81AC9ED-B6CA-4D74-A211-955831A27B92}" presName="Name37" presStyleLbl="parChTrans1D3" presStyleIdx="6" presStyleCnt="11"/>
      <dgm:spPr/>
    </dgm:pt>
    <dgm:pt modelId="{F586DC69-6958-4C7B-B133-DECE311D676F}" type="pres">
      <dgm:prSet presAssocID="{763D9C0B-350B-48C5-8295-29917CFF6329}" presName="hierRoot2" presStyleCnt="0">
        <dgm:presLayoutVars>
          <dgm:hierBranch val="init"/>
        </dgm:presLayoutVars>
      </dgm:prSet>
      <dgm:spPr/>
    </dgm:pt>
    <dgm:pt modelId="{0F32055E-BCBF-4083-B329-8B78BB99466D}" type="pres">
      <dgm:prSet presAssocID="{763D9C0B-350B-48C5-8295-29917CFF6329}" presName="rootComposite" presStyleCnt="0"/>
      <dgm:spPr/>
    </dgm:pt>
    <dgm:pt modelId="{9AF661DA-DCDB-4281-B8AF-87F575FF016E}" type="pres">
      <dgm:prSet presAssocID="{763D9C0B-350B-48C5-8295-29917CFF6329}" presName="rootText" presStyleLbl="node3" presStyleIdx="6" presStyleCnt="11">
        <dgm:presLayoutVars>
          <dgm:chPref val="3"/>
        </dgm:presLayoutVars>
      </dgm:prSet>
      <dgm:spPr/>
    </dgm:pt>
    <dgm:pt modelId="{C0E41D68-2062-444D-BDA4-A85C1DFA80FE}" type="pres">
      <dgm:prSet presAssocID="{763D9C0B-350B-48C5-8295-29917CFF6329}" presName="rootConnector" presStyleLbl="node3" presStyleIdx="6" presStyleCnt="11"/>
      <dgm:spPr/>
    </dgm:pt>
    <dgm:pt modelId="{FC8F502E-FB98-44C0-9330-A415E309CF06}" type="pres">
      <dgm:prSet presAssocID="{763D9C0B-350B-48C5-8295-29917CFF6329}" presName="hierChild4" presStyleCnt="0"/>
      <dgm:spPr/>
    </dgm:pt>
    <dgm:pt modelId="{F065AB30-269C-471D-9F0B-763F1A37BF1C}" type="pres">
      <dgm:prSet presAssocID="{763D9C0B-350B-48C5-8295-29917CFF6329}" presName="hierChild5" presStyleCnt="0"/>
      <dgm:spPr/>
    </dgm:pt>
    <dgm:pt modelId="{5EE749C1-B95F-4E49-AD06-5B67A521478F}" type="pres">
      <dgm:prSet presAssocID="{4E9EA031-1230-4430-BF2F-5809D38E1F3C}" presName="Name37" presStyleLbl="parChTrans1D3" presStyleIdx="7" presStyleCnt="11"/>
      <dgm:spPr/>
    </dgm:pt>
    <dgm:pt modelId="{DB9E747D-719F-4793-9352-65BF43AAF386}" type="pres">
      <dgm:prSet presAssocID="{F76D3F58-BAF1-4495-948F-AD1C88EA6E80}" presName="hierRoot2" presStyleCnt="0">
        <dgm:presLayoutVars>
          <dgm:hierBranch val="init"/>
        </dgm:presLayoutVars>
      </dgm:prSet>
      <dgm:spPr/>
    </dgm:pt>
    <dgm:pt modelId="{2CBFCF14-4408-449E-B023-498A7B82C55C}" type="pres">
      <dgm:prSet presAssocID="{F76D3F58-BAF1-4495-948F-AD1C88EA6E80}" presName="rootComposite" presStyleCnt="0"/>
      <dgm:spPr/>
    </dgm:pt>
    <dgm:pt modelId="{5A1263E7-C015-4C11-8F12-35CE077FD9F1}" type="pres">
      <dgm:prSet presAssocID="{F76D3F58-BAF1-4495-948F-AD1C88EA6E80}" presName="rootText" presStyleLbl="node3" presStyleIdx="7" presStyleCnt="11">
        <dgm:presLayoutVars>
          <dgm:chPref val="3"/>
        </dgm:presLayoutVars>
      </dgm:prSet>
      <dgm:spPr/>
    </dgm:pt>
    <dgm:pt modelId="{00C62D10-7E0E-495E-9730-3520C216A1CD}" type="pres">
      <dgm:prSet presAssocID="{F76D3F58-BAF1-4495-948F-AD1C88EA6E80}" presName="rootConnector" presStyleLbl="node3" presStyleIdx="7" presStyleCnt="11"/>
      <dgm:spPr/>
    </dgm:pt>
    <dgm:pt modelId="{7CD8DFF4-574A-4657-A59E-D2C3A5BE615E}" type="pres">
      <dgm:prSet presAssocID="{F76D3F58-BAF1-4495-948F-AD1C88EA6E80}" presName="hierChild4" presStyleCnt="0"/>
      <dgm:spPr/>
    </dgm:pt>
    <dgm:pt modelId="{52DD44D0-FAEB-418E-8C4A-DD6AC90C748E}" type="pres">
      <dgm:prSet presAssocID="{F76D3F58-BAF1-4495-948F-AD1C88EA6E80}" presName="hierChild5" presStyleCnt="0"/>
      <dgm:spPr/>
    </dgm:pt>
    <dgm:pt modelId="{6A329D39-9889-4AE6-94FE-BF9C4390C467}" type="pres">
      <dgm:prSet presAssocID="{419D089C-F97E-430E-91B2-4BC619A71F5A}" presName="Name37" presStyleLbl="parChTrans1D3" presStyleIdx="8" presStyleCnt="11"/>
      <dgm:spPr/>
    </dgm:pt>
    <dgm:pt modelId="{F6545685-554A-4BEA-ACC9-B406ADB11C70}" type="pres">
      <dgm:prSet presAssocID="{564C3D56-4DF2-42EA-B36C-B2E7192349D2}" presName="hierRoot2" presStyleCnt="0">
        <dgm:presLayoutVars>
          <dgm:hierBranch val="init"/>
        </dgm:presLayoutVars>
      </dgm:prSet>
      <dgm:spPr/>
    </dgm:pt>
    <dgm:pt modelId="{AA0546B4-12C4-4B37-8AFB-A75EAD9E72E6}" type="pres">
      <dgm:prSet presAssocID="{564C3D56-4DF2-42EA-B36C-B2E7192349D2}" presName="rootComposite" presStyleCnt="0"/>
      <dgm:spPr/>
    </dgm:pt>
    <dgm:pt modelId="{32C701C8-3FF7-4826-8559-F968F48ECF1A}" type="pres">
      <dgm:prSet presAssocID="{564C3D56-4DF2-42EA-B36C-B2E7192349D2}" presName="rootText" presStyleLbl="node3" presStyleIdx="8" presStyleCnt="11">
        <dgm:presLayoutVars>
          <dgm:chPref val="3"/>
        </dgm:presLayoutVars>
      </dgm:prSet>
      <dgm:spPr/>
    </dgm:pt>
    <dgm:pt modelId="{C86B6D60-C5DC-4CC0-9E86-D350B137BD9E}" type="pres">
      <dgm:prSet presAssocID="{564C3D56-4DF2-42EA-B36C-B2E7192349D2}" presName="rootConnector" presStyleLbl="node3" presStyleIdx="8" presStyleCnt="11"/>
      <dgm:spPr/>
    </dgm:pt>
    <dgm:pt modelId="{3E87BA9F-D744-4B30-8059-357EBB663138}" type="pres">
      <dgm:prSet presAssocID="{564C3D56-4DF2-42EA-B36C-B2E7192349D2}" presName="hierChild4" presStyleCnt="0"/>
      <dgm:spPr/>
    </dgm:pt>
    <dgm:pt modelId="{3C06F91F-BBC0-4176-A179-994D432B03B6}" type="pres">
      <dgm:prSet presAssocID="{564C3D56-4DF2-42EA-B36C-B2E7192349D2}" presName="hierChild5" presStyleCnt="0"/>
      <dgm:spPr/>
    </dgm:pt>
    <dgm:pt modelId="{4465CE77-9779-4293-828D-4123034C49E1}" type="pres">
      <dgm:prSet presAssocID="{C296CD1D-EAE2-4660-8601-DAC9F1E048CA}" presName="hierChild5" presStyleCnt="0"/>
      <dgm:spPr/>
    </dgm:pt>
    <dgm:pt modelId="{76501A4F-02E9-4701-96C2-83D3093FEDCE}" type="pres">
      <dgm:prSet presAssocID="{11FB36D3-6455-4C08-BEF1-830BEF0802E1}" presName="Name37" presStyleLbl="parChTrans1D2" presStyleIdx="2" presStyleCnt="3"/>
      <dgm:spPr/>
    </dgm:pt>
    <dgm:pt modelId="{8A0F94F9-AD69-4BE0-A11D-B17AFDAC4A20}" type="pres">
      <dgm:prSet presAssocID="{56FDE5DA-3FA2-4086-9691-40A3EE72D74F}" presName="hierRoot2" presStyleCnt="0">
        <dgm:presLayoutVars>
          <dgm:hierBranch val="init"/>
        </dgm:presLayoutVars>
      </dgm:prSet>
      <dgm:spPr/>
    </dgm:pt>
    <dgm:pt modelId="{60696C49-B71F-4AE4-9F5F-6A368437EDEE}" type="pres">
      <dgm:prSet presAssocID="{56FDE5DA-3FA2-4086-9691-40A3EE72D74F}" presName="rootComposite" presStyleCnt="0"/>
      <dgm:spPr/>
    </dgm:pt>
    <dgm:pt modelId="{4792F995-7071-4EF9-B913-C48A78357EB9}" type="pres">
      <dgm:prSet presAssocID="{56FDE5DA-3FA2-4086-9691-40A3EE72D74F}" presName="rootText" presStyleLbl="node2" presStyleIdx="2" presStyleCnt="3" custLinFactX="1556" custLinFactNeighborX="100000" custLinFactNeighborY="-1440">
        <dgm:presLayoutVars>
          <dgm:chPref val="3"/>
        </dgm:presLayoutVars>
      </dgm:prSet>
      <dgm:spPr/>
    </dgm:pt>
    <dgm:pt modelId="{E2821CCF-EE49-430D-9ECC-65FA9B29ABEB}" type="pres">
      <dgm:prSet presAssocID="{56FDE5DA-3FA2-4086-9691-40A3EE72D74F}" presName="rootConnector" presStyleLbl="node2" presStyleIdx="2" presStyleCnt="3"/>
      <dgm:spPr/>
    </dgm:pt>
    <dgm:pt modelId="{679EBE3C-E479-45FF-8A8E-0587762EC320}" type="pres">
      <dgm:prSet presAssocID="{56FDE5DA-3FA2-4086-9691-40A3EE72D74F}" presName="hierChild4" presStyleCnt="0"/>
      <dgm:spPr/>
    </dgm:pt>
    <dgm:pt modelId="{38A0BD5D-E0EA-4623-B6DC-DECEAD30AA57}" type="pres">
      <dgm:prSet presAssocID="{80F8086C-D296-4FAF-9A30-36C5A1D68A35}" presName="Name37" presStyleLbl="parChTrans1D3" presStyleIdx="9" presStyleCnt="11"/>
      <dgm:spPr/>
    </dgm:pt>
    <dgm:pt modelId="{4C630421-FA90-47AF-A053-6A3B3A5B1CCA}" type="pres">
      <dgm:prSet presAssocID="{0FDB1DDC-CE62-459C-8597-1874C736EFEE}" presName="hierRoot2" presStyleCnt="0">
        <dgm:presLayoutVars>
          <dgm:hierBranch val="init"/>
        </dgm:presLayoutVars>
      </dgm:prSet>
      <dgm:spPr/>
    </dgm:pt>
    <dgm:pt modelId="{3E18F61C-5AAE-4BB8-B26D-3A6731EC69CA}" type="pres">
      <dgm:prSet presAssocID="{0FDB1DDC-CE62-459C-8597-1874C736EFEE}" presName="rootComposite" presStyleCnt="0"/>
      <dgm:spPr/>
    </dgm:pt>
    <dgm:pt modelId="{5D1B4841-9CFE-4618-9CA3-AC2C5AFE5570}" type="pres">
      <dgm:prSet presAssocID="{0FDB1DDC-CE62-459C-8597-1874C736EFEE}" presName="rootText" presStyleLbl="node3" presStyleIdx="9" presStyleCnt="11" custLinFactX="80063" custLinFactNeighborX="100000" custLinFactNeighborY="-1441">
        <dgm:presLayoutVars>
          <dgm:chPref val="3"/>
        </dgm:presLayoutVars>
      </dgm:prSet>
      <dgm:spPr/>
    </dgm:pt>
    <dgm:pt modelId="{2207A4CA-2C54-464A-B6B0-61FB13B56CEB}" type="pres">
      <dgm:prSet presAssocID="{0FDB1DDC-CE62-459C-8597-1874C736EFEE}" presName="rootConnector" presStyleLbl="node3" presStyleIdx="9" presStyleCnt="11"/>
      <dgm:spPr/>
    </dgm:pt>
    <dgm:pt modelId="{648D7ECE-D5EA-4D91-9F29-2CA71135E05D}" type="pres">
      <dgm:prSet presAssocID="{0FDB1DDC-CE62-459C-8597-1874C736EFEE}" presName="hierChild4" presStyleCnt="0"/>
      <dgm:spPr/>
    </dgm:pt>
    <dgm:pt modelId="{9BC1CC43-02D2-4047-A7B1-76C326D7CB2C}" type="pres">
      <dgm:prSet presAssocID="{0FDB1DDC-CE62-459C-8597-1874C736EFEE}" presName="hierChild5" presStyleCnt="0"/>
      <dgm:spPr/>
    </dgm:pt>
    <dgm:pt modelId="{72BA4E82-D790-49C7-B2D1-8D554DC8253B}" type="pres">
      <dgm:prSet presAssocID="{4EFF2C10-5491-4344-BDB5-C77BDE17A479}" presName="Name37" presStyleLbl="parChTrans1D3" presStyleIdx="10" presStyleCnt="11"/>
      <dgm:spPr/>
    </dgm:pt>
    <dgm:pt modelId="{6081E73C-D87B-4FC9-AB11-5C95828F3E95}" type="pres">
      <dgm:prSet presAssocID="{DF8D9B5D-FDA0-4861-88C4-325C1CD60BAB}" presName="hierRoot2" presStyleCnt="0">
        <dgm:presLayoutVars>
          <dgm:hierBranch val="init"/>
        </dgm:presLayoutVars>
      </dgm:prSet>
      <dgm:spPr/>
    </dgm:pt>
    <dgm:pt modelId="{2AC6A94C-BD96-4D02-A672-93380586DCC4}" type="pres">
      <dgm:prSet presAssocID="{DF8D9B5D-FDA0-4861-88C4-325C1CD60BAB}" presName="rootComposite" presStyleCnt="0"/>
      <dgm:spPr/>
    </dgm:pt>
    <dgm:pt modelId="{69F0BBE0-71A3-4D91-81BB-7F4DEB8C873E}" type="pres">
      <dgm:prSet presAssocID="{DF8D9B5D-FDA0-4861-88C4-325C1CD60BAB}" presName="rootText" presStyleLbl="node3" presStyleIdx="10" presStyleCnt="11" custLinFactX="82224" custLinFactNeighborX="100000" custLinFactNeighborY="2516">
        <dgm:presLayoutVars>
          <dgm:chPref val="3"/>
        </dgm:presLayoutVars>
      </dgm:prSet>
      <dgm:spPr/>
    </dgm:pt>
    <dgm:pt modelId="{215DE40E-CBF2-4C7B-A3EF-AB55CF9492EE}" type="pres">
      <dgm:prSet presAssocID="{DF8D9B5D-FDA0-4861-88C4-325C1CD60BAB}" presName="rootConnector" presStyleLbl="node3" presStyleIdx="10" presStyleCnt="11"/>
      <dgm:spPr/>
    </dgm:pt>
    <dgm:pt modelId="{4833DBC5-9D14-40AC-B436-5D92A4F8F9F9}" type="pres">
      <dgm:prSet presAssocID="{DF8D9B5D-FDA0-4861-88C4-325C1CD60BAB}" presName="hierChild4" presStyleCnt="0"/>
      <dgm:spPr/>
    </dgm:pt>
    <dgm:pt modelId="{9E35591E-F361-4266-9379-FAAC63E62CF1}" type="pres">
      <dgm:prSet presAssocID="{DF8D9B5D-FDA0-4861-88C4-325C1CD60BAB}" presName="hierChild5" presStyleCnt="0"/>
      <dgm:spPr/>
    </dgm:pt>
    <dgm:pt modelId="{7EF7BA57-D541-496D-A3A1-56946651B001}" type="pres">
      <dgm:prSet presAssocID="{56FDE5DA-3FA2-4086-9691-40A3EE72D74F}" presName="hierChild5" presStyleCnt="0"/>
      <dgm:spPr/>
    </dgm:pt>
    <dgm:pt modelId="{6AEE06C8-4A82-4785-9792-6702560E6534}" type="pres">
      <dgm:prSet presAssocID="{AFABD0EB-51EF-47D7-A431-4C29B6D4D47D}" presName="hierChild3" presStyleCnt="0"/>
      <dgm:spPr/>
    </dgm:pt>
  </dgm:ptLst>
  <dgm:cxnLst>
    <dgm:cxn modelId="{32942302-A1CA-44DD-AF2B-C938C0DA7BD9}" type="presOf" srcId="{8174E3B7-8DC3-4292-9066-9D98FE5E5D2D}" destId="{A2218CCE-D333-4C51-ACB6-B11E5C54252B}" srcOrd="1" destOrd="0" presId="urn:microsoft.com/office/officeart/2005/8/layout/orgChart1"/>
    <dgm:cxn modelId="{AF58E704-79BC-4FAA-A93B-695450843314}" type="presOf" srcId="{11FB36D3-6455-4C08-BEF1-830BEF0802E1}" destId="{76501A4F-02E9-4701-96C2-83D3093FEDCE}" srcOrd="0" destOrd="0" presId="urn:microsoft.com/office/officeart/2005/8/layout/orgChart1"/>
    <dgm:cxn modelId="{00A59D0A-DC43-4005-A506-FB44F9618B33}" type="presOf" srcId="{D81AC9ED-B6CA-4D74-A211-955831A27B92}" destId="{957FB49A-FD95-4B8B-9894-0BDE3AE4BD9D}" srcOrd="0" destOrd="0" presId="urn:microsoft.com/office/officeart/2005/8/layout/orgChart1"/>
    <dgm:cxn modelId="{4B7B6210-FDF8-4AC0-99CF-55A4C4B04714}" type="presOf" srcId="{16477DF7-0A7D-4C7B-98A7-9CE8603EF6DF}" destId="{79E0E619-B657-4D69-B659-4B85C7014933}" srcOrd="0" destOrd="0" presId="urn:microsoft.com/office/officeart/2005/8/layout/orgChart1"/>
    <dgm:cxn modelId="{A5CAE310-185A-4E8F-AD39-E632414473B3}" srcId="{C296CD1D-EAE2-4660-8601-DAC9F1E048CA}" destId="{763D9C0B-350B-48C5-8295-29917CFF6329}" srcOrd="2" destOrd="0" parTransId="{D81AC9ED-B6CA-4D74-A211-955831A27B92}" sibTransId="{CBC60C5B-E337-415D-973E-92A1803770F6}"/>
    <dgm:cxn modelId="{45B7C211-FD26-4AD4-AD86-AA1175B9D511}" type="presOf" srcId="{07AFE639-15E2-417E-89CA-236F9DC47DE8}" destId="{EE3F23BA-D60D-4F13-ADDA-FE17CA1ED201}" srcOrd="0" destOrd="0" presId="urn:microsoft.com/office/officeart/2005/8/layout/orgChart1"/>
    <dgm:cxn modelId="{47AE4619-7CF9-4DF2-8515-02D25DB23AD2}" type="presOf" srcId="{4E9EA031-1230-4430-BF2F-5809D38E1F3C}" destId="{5EE749C1-B95F-4E49-AD06-5B67A521478F}" srcOrd="0" destOrd="0" presId="urn:microsoft.com/office/officeart/2005/8/layout/orgChart1"/>
    <dgm:cxn modelId="{0DA6A31B-78FF-458E-9AB2-BE5151791739}" type="presOf" srcId="{DF8D9B5D-FDA0-4861-88C4-325C1CD60BAB}" destId="{69F0BBE0-71A3-4D91-81BB-7F4DEB8C873E}" srcOrd="0" destOrd="0" presId="urn:microsoft.com/office/officeart/2005/8/layout/orgChart1"/>
    <dgm:cxn modelId="{FC287921-773D-4BAA-B8E6-81F46449A477}" type="presOf" srcId="{F76D3F58-BAF1-4495-948F-AD1C88EA6E80}" destId="{00C62D10-7E0E-495E-9730-3520C216A1CD}" srcOrd="1" destOrd="0" presId="urn:microsoft.com/office/officeart/2005/8/layout/orgChart1"/>
    <dgm:cxn modelId="{AE5ED424-416D-41DA-9875-1CA917D35299}" srcId="{C296CD1D-EAE2-4660-8601-DAC9F1E048CA}" destId="{564C3D56-4DF2-42EA-B36C-B2E7192349D2}" srcOrd="4" destOrd="0" parTransId="{419D089C-F97E-430E-91B2-4BC619A71F5A}" sibTransId="{B9410817-D6E0-42F8-9463-8648C62A5691}"/>
    <dgm:cxn modelId="{39474426-8103-4026-B86A-E527275BF49D}" type="presOf" srcId="{419D089C-F97E-430E-91B2-4BC619A71F5A}" destId="{6A329D39-9889-4AE6-94FE-BF9C4390C467}" srcOrd="0" destOrd="0" presId="urn:microsoft.com/office/officeart/2005/8/layout/orgChart1"/>
    <dgm:cxn modelId="{CACDBE34-F5E9-4F70-8C5F-7FDD61915442}" type="presOf" srcId="{ACF9BFA9-750B-4E9F-9F9E-E9D89609F866}" destId="{7C608FBB-BB18-412E-B3ED-83C47473EFDE}" srcOrd="0" destOrd="0" presId="urn:microsoft.com/office/officeart/2005/8/layout/orgChart1"/>
    <dgm:cxn modelId="{4B00955E-447F-4263-8112-D9D51C400959}" type="presOf" srcId="{3C150F4E-8D90-41E0-B67E-F53DF67D0389}" destId="{697B0A99-6E4E-41B1-8E73-45C79E28EDC7}" srcOrd="0" destOrd="0" presId="urn:microsoft.com/office/officeart/2005/8/layout/orgChart1"/>
    <dgm:cxn modelId="{CE3CA25E-4F57-4C34-9831-2FA01D08F1A5}" type="presOf" srcId="{C296CD1D-EAE2-4660-8601-DAC9F1E048CA}" destId="{7DB7C003-188C-42D8-A50A-87811A9DA4C8}" srcOrd="0" destOrd="0" presId="urn:microsoft.com/office/officeart/2005/8/layout/orgChart1"/>
    <dgm:cxn modelId="{6C44FB62-82C2-4FFB-89D5-4ACB095DA009}" type="presOf" srcId="{80F8086C-D296-4FAF-9A30-36C5A1D68A35}" destId="{38A0BD5D-E0EA-4623-B6DC-DECEAD30AA57}" srcOrd="0" destOrd="0" presId="urn:microsoft.com/office/officeart/2005/8/layout/orgChart1"/>
    <dgm:cxn modelId="{8FB65645-0EDD-42D4-8CC3-812027A01194}" type="presOf" srcId="{763D9C0B-350B-48C5-8295-29917CFF6329}" destId="{9AF661DA-DCDB-4281-B8AF-87F575FF016E}" srcOrd="0" destOrd="0" presId="urn:microsoft.com/office/officeart/2005/8/layout/orgChart1"/>
    <dgm:cxn modelId="{2FD23D48-8A85-43D8-A758-8E632055FE31}" srcId="{C59D5553-B698-4529-9EC8-04CA367459F9}" destId="{16477DF7-0A7D-4C7B-98A7-9CE8603EF6DF}" srcOrd="1" destOrd="0" parTransId="{ACF9BFA9-750B-4E9F-9F9E-E9D89609F866}" sibTransId="{3882E122-10E8-4131-822B-52D9EBDADD56}"/>
    <dgm:cxn modelId="{D4CF514A-1F95-4D43-B724-8A95BEB55D39}" type="presOf" srcId="{0FDB1DDC-CE62-459C-8597-1874C736EFEE}" destId="{2207A4CA-2C54-464A-B6B0-61FB13B56CEB}" srcOrd="1" destOrd="0" presId="urn:microsoft.com/office/officeart/2005/8/layout/orgChart1"/>
    <dgm:cxn modelId="{78375A4C-6BA9-49AB-BDA1-ED57AC74021B}" srcId="{56FDE5DA-3FA2-4086-9691-40A3EE72D74F}" destId="{0FDB1DDC-CE62-459C-8597-1874C736EFEE}" srcOrd="0" destOrd="0" parTransId="{80F8086C-D296-4FAF-9A30-36C5A1D68A35}" sibTransId="{C6DB1617-4124-47F9-9521-313E02C97AF5}"/>
    <dgm:cxn modelId="{F1B3EA4D-2910-456A-94B7-6912CD77AA10}" type="presOf" srcId="{E75E09FA-2388-4936-9F85-5E08A1874386}" destId="{60507E7D-7ADF-4E1D-93FF-3BC960C595B3}" srcOrd="0" destOrd="0" presId="urn:microsoft.com/office/officeart/2005/8/layout/orgChart1"/>
    <dgm:cxn modelId="{F3799851-0B3D-4A67-AC5D-28D72A2003ED}" type="presOf" srcId="{259D1C9B-49F7-49C7-A396-3B3A1FBCAE82}" destId="{020B11DB-6123-4CAD-B9FE-17918DAFA37B}" srcOrd="1" destOrd="0" presId="urn:microsoft.com/office/officeart/2005/8/layout/orgChart1"/>
    <dgm:cxn modelId="{82F4EC54-AA90-46FC-A213-412CE2E31D66}" type="presOf" srcId="{8174E3B7-8DC3-4292-9066-9D98FE5E5D2D}" destId="{D35C5233-BC23-4DE0-8537-99BF014F7D5B}" srcOrd="0" destOrd="0" presId="urn:microsoft.com/office/officeart/2005/8/layout/orgChart1"/>
    <dgm:cxn modelId="{3F606776-EE30-4791-AAA0-B967BFACEEC0}" srcId="{C296CD1D-EAE2-4660-8601-DAC9F1E048CA}" destId="{F76D3F58-BAF1-4495-948F-AD1C88EA6E80}" srcOrd="3" destOrd="0" parTransId="{4E9EA031-1230-4430-BF2F-5809D38E1F3C}" sibTransId="{F7BD9358-7F87-4E9E-A6EB-1BA0EE9B8FEF}"/>
    <dgm:cxn modelId="{1A20D957-733D-4D11-8AE8-CC16AADAC847}" type="presOf" srcId="{564C3D56-4DF2-42EA-B36C-B2E7192349D2}" destId="{32C701C8-3FF7-4826-8559-F968F48ECF1A}" srcOrd="0" destOrd="0" presId="urn:microsoft.com/office/officeart/2005/8/layout/orgChart1"/>
    <dgm:cxn modelId="{CEC16858-98ED-4DD0-AF33-9288F6F958DB}" type="presOf" srcId="{16477DF7-0A7D-4C7B-98A7-9CE8603EF6DF}" destId="{5CFB5A90-13F4-443A-ACFC-0F4877E144E9}" srcOrd="1" destOrd="0" presId="urn:microsoft.com/office/officeart/2005/8/layout/orgChart1"/>
    <dgm:cxn modelId="{E14D6F58-41E7-4AF2-B8A2-806F51A715B3}" type="presOf" srcId="{C59D5553-B698-4529-9EC8-04CA367459F9}" destId="{1544A0C7-C1EF-45D9-A373-78F622A44C75}" srcOrd="0" destOrd="0" presId="urn:microsoft.com/office/officeart/2005/8/layout/orgChart1"/>
    <dgm:cxn modelId="{3ADE225A-5C90-44EA-B4DA-A091F8C2B2D7}" type="presOf" srcId="{C296CD1D-EAE2-4660-8601-DAC9F1E048CA}" destId="{0425FDE5-F57A-4AB5-A90C-66E226810A13}" srcOrd="1" destOrd="0" presId="urn:microsoft.com/office/officeart/2005/8/layout/orgChart1"/>
    <dgm:cxn modelId="{42362585-F61F-41AC-913F-B7B8A3676B84}" type="presOf" srcId="{2145BD5D-B141-4CE2-BD2C-C093C14219CB}" destId="{70F1A3A1-570C-4E09-8A14-10721BBB0479}" srcOrd="1" destOrd="0" presId="urn:microsoft.com/office/officeart/2005/8/layout/orgChart1"/>
    <dgm:cxn modelId="{E2C0BC89-2072-468C-B981-9D337B6BF7B0}" type="presOf" srcId="{E75E09FA-2388-4936-9F85-5E08A1874386}" destId="{17902CFC-C91F-4A3F-AE3B-5609AFEC6C73}" srcOrd="1" destOrd="0" presId="urn:microsoft.com/office/officeart/2005/8/layout/orgChart1"/>
    <dgm:cxn modelId="{F7BFE48A-13C4-4B2F-BB3E-3668F1EB41FD}" srcId="{C59D5553-B698-4529-9EC8-04CA367459F9}" destId="{E75E09FA-2388-4936-9F85-5E08A1874386}" srcOrd="2" destOrd="0" parTransId="{C8F09BDA-4098-42AB-BDE3-AC853DA9899B}" sibTransId="{1CCC20DB-AE4C-45D6-8081-34F943E2DC6E}"/>
    <dgm:cxn modelId="{9A1EE78A-1C58-4140-951F-561D43A8224E}" type="presOf" srcId="{AB08FB39-E2B6-4999-A7CB-18B139915C95}" destId="{EB91C4A9-6C8A-4C32-A2E4-A41555748443}" srcOrd="0" destOrd="0" presId="urn:microsoft.com/office/officeart/2005/8/layout/orgChart1"/>
    <dgm:cxn modelId="{1FA3EB8B-3437-46D1-8FF6-615E88A28E8E}" type="presOf" srcId="{F76D3F58-BAF1-4495-948F-AD1C88EA6E80}" destId="{5A1263E7-C015-4C11-8F12-35CE077FD9F1}" srcOrd="0" destOrd="0" presId="urn:microsoft.com/office/officeart/2005/8/layout/orgChart1"/>
    <dgm:cxn modelId="{99F94290-1133-4F53-B2E4-5A3DCA7B67A7}" type="presOf" srcId="{4EFF2C10-5491-4344-BDB5-C77BDE17A479}" destId="{72BA4E82-D790-49C7-B2D1-8D554DC8253B}" srcOrd="0" destOrd="0" presId="urn:microsoft.com/office/officeart/2005/8/layout/orgChart1"/>
    <dgm:cxn modelId="{8EA8BF96-CA55-4837-9F00-9466BB66951D}" type="presOf" srcId="{21E9E153-4A07-4E15-AD16-B613582BC7DC}" destId="{4F7B4F14-825A-4148-AF20-96B7EDF6D464}" srcOrd="0" destOrd="0" presId="urn:microsoft.com/office/officeart/2005/8/layout/orgChart1"/>
    <dgm:cxn modelId="{3D66A799-FCFF-4AE2-AF49-166078FA020F}" type="presOf" srcId="{E15B4218-579F-44E7-8DEF-750F20DD3363}" destId="{6F4C080B-8651-4E0F-8B26-0CB18C159DB7}" srcOrd="1" destOrd="0" presId="urn:microsoft.com/office/officeart/2005/8/layout/orgChart1"/>
    <dgm:cxn modelId="{470FDF99-62FB-4CAC-8E03-86E10AEAB7A4}" type="presOf" srcId="{763D9C0B-350B-48C5-8295-29917CFF6329}" destId="{C0E41D68-2062-444D-BDA4-A85C1DFA80FE}" srcOrd="1" destOrd="0" presId="urn:microsoft.com/office/officeart/2005/8/layout/orgChart1"/>
    <dgm:cxn modelId="{D74C2AA8-0F90-4B54-B73D-52B2434A09FB}" type="presOf" srcId="{DF8D9B5D-FDA0-4861-88C4-325C1CD60BAB}" destId="{215DE40E-CBF2-4C7B-A3EF-AB55CF9492EE}" srcOrd="1" destOrd="0" presId="urn:microsoft.com/office/officeart/2005/8/layout/orgChart1"/>
    <dgm:cxn modelId="{4F7CA0AA-4518-4CCC-AF8F-82BAA12A54DB}" srcId="{C59D5553-B698-4529-9EC8-04CA367459F9}" destId="{2145BD5D-B141-4CE2-BD2C-C093C14219CB}" srcOrd="3" destOrd="0" parTransId="{3C150F4E-8D90-41E0-B67E-F53DF67D0389}" sibTransId="{E45758D2-59B6-44BE-ACC1-9B0B341CF8C6}"/>
    <dgm:cxn modelId="{606B4EB1-6A3E-4FA0-AA3B-4800C1DFDE27}" srcId="{07AFE639-15E2-417E-89CA-236F9DC47DE8}" destId="{AFABD0EB-51EF-47D7-A431-4C29B6D4D47D}" srcOrd="0" destOrd="0" parTransId="{7D3E90AF-DDAF-4A43-B85E-671363A9C14B}" sibTransId="{1A3E10F4-ECA8-4E6F-BECB-DAAF47246A76}"/>
    <dgm:cxn modelId="{1632F6B1-C4E1-4B4C-A618-5C82EACBEE14}" srcId="{AFABD0EB-51EF-47D7-A431-4C29B6D4D47D}" destId="{C59D5553-B698-4529-9EC8-04CA367459F9}" srcOrd="0" destOrd="0" parTransId="{01441BE2-1E36-4C1E-8B39-CAFFFC1333CB}" sibTransId="{06221B03-BDC0-4121-803E-E34CB26EC9AA}"/>
    <dgm:cxn modelId="{CD598CB7-BC62-4D45-9126-5147F5209F92}" type="presOf" srcId="{AFABD0EB-51EF-47D7-A431-4C29B6D4D47D}" destId="{5B9FC39A-081E-44C3-905F-DA9E7FFADE7D}" srcOrd="0" destOrd="0" presId="urn:microsoft.com/office/officeart/2005/8/layout/orgChart1"/>
    <dgm:cxn modelId="{35ECB7B9-7700-4C23-A3A3-C9CD818053DA}" type="presOf" srcId="{0FDB1DDC-CE62-459C-8597-1874C736EFEE}" destId="{5D1B4841-9CFE-4618-9CA3-AC2C5AFE5570}" srcOrd="0" destOrd="0" presId="urn:microsoft.com/office/officeart/2005/8/layout/orgChart1"/>
    <dgm:cxn modelId="{9BAC6CBC-61DB-4C3F-B9E7-042508223DC0}" type="presOf" srcId="{259D1C9B-49F7-49C7-A396-3B3A1FBCAE82}" destId="{DC8BF406-2067-4C46-AF1D-011C6E9FEFF6}" srcOrd="0" destOrd="0" presId="urn:microsoft.com/office/officeart/2005/8/layout/orgChart1"/>
    <dgm:cxn modelId="{BA7394BC-09E2-4539-A021-6F03C4F75769}" type="presOf" srcId="{C59D5553-B698-4529-9EC8-04CA367459F9}" destId="{B63594DA-05C3-47CA-BD03-75B1ADF601B4}" srcOrd="1" destOrd="0" presId="urn:microsoft.com/office/officeart/2005/8/layout/orgChart1"/>
    <dgm:cxn modelId="{17FC46BD-F1C0-41CE-BAB3-5BBC4C80BA1F}" type="presOf" srcId="{E15B4218-579F-44E7-8DEF-750F20DD3363}" destId="{D21F9985-4366-405B-8964-A6F2905A0120}" srcOrd="0" destOrd="0" presId="urn:microsoft.com/office/officeart/2005/8/layout/orgChart1"/>
    <dgm:cxn modelId="{1D0BF8BE-2DBE-4B02-B1EB-F1BA0AAFF234}" type="presOf" srcId="{118E2F07-AF3A-44D4-AEF7-637A254ECD0D}" destId="{F7AF4675-FD56-45EB-A5E8-FD7AE280B009}" srcOrd="0" destOrd="0" presId="urn:microsoft.com/office/officeart/2005/8/layout/orgChart1"/>
    <dgm:cxn modelId="{453FD8BF-C2FE-49A8-BD05-B72FEC27B59E}" srcId="{C296CD1D-EAE2-4660-8601-DAC9F1E048CA}" destId="{259D1C9B-49F7-49C7-A396-3B3A1FBCAE82}" srcOrd="0" destOrd="0" parTransId="{AB08FB39-E2B6-4999-A7CB-18B139915C95}" sibTransId="{4AE743A4-F843-4821-AC81-F120BC59AEF1}"/>
    <dgm:cxn modelId="{A51BA1C3-3D29-4A39-B8ED-5A0AF3E36F70}" srcId="{AFABD0EB-51EF-47D7-A431-4C29B6D4D47D}" destId="{C296CD1D-EAE2-4660-8601-DAC9F1E048CA}" srcOrd="1" destOrd="0" parTransId="{8E97AB9D-4F59-4756-B7B8-60D9F11605E3}" sibTransId="{6A4AE83C-7119-4041-BE7D-DE952D1D1AF0}"/>
    <dgm:cxn modelId="{D030ABC6-A4E3-419F-84EA-2EF36592DDB9}" type="presOf" srcId="{C8F09BDA-4098-42AB-BDE3-AC853DA9899B}" destId="{A7D6742F-8035-405E-A075-4BFB02A7BFA1}" srcOrd="0" destOrd="0" presId="urn:microsoft.com/office/officeart/2005/8/layout/orgChart1"/>
    <dgm:cxn modelId="{4244BFCB-0F75-4530-A2ED-C20AFD4927EA}" srcId="{C59D5553-B698-4529-9EC8-04CA367459F9}" destId="{E15B4218-579F-44E7-8DEF-750F20DD3363}" srcOrd="0" destOrd="0" parTransId="{21E9E153-4A07-4E15-AD16-B613582BC7DC}" sibTransId="{8986E559-F955-441E-9BF7-52B515B9C2E0}"/>
    <dgm:cxn modelId="{56C6ADCF-FD06-43CB-8D6D-3B04C2645BA3}" type="presOf" srcId="{564C3D56-4DF2-42EA-B36C-B2E7192349D2}" destId="{C86B6D60-C5DC-4CC0-9E86-D350B137BD9E}" srcOrd="1" destOrd="0" presId="urn:microsoft.com/office/officeart/2005/8/layout/orgChart1"/>
    <dgm:cxn modelId="{EE8DD4D3-3248-4E24-A43F-828118D69386}" type="presOf" srcId="{56FDE5DA-3FA2-4086-9691-40A3EE72D74F}" destId="{E2821CCF-EE49-430D-9ECC-65FA9B29ABEB}" srcOrd="1" destOrd="0" presId="urn:microsoft.com/office/officeart/2005/8/layout/orgChart1"/>
    <dgm:cxn modelId="{C98725D4-D384-4197-AA32-21B5FC74C938}" srcId="{AFABD0EB-51EF-47D7-A431-4C29B6D4D47D}" destId="{56FDE5DA-3FA2-4086-9691-40A3EE72D74F}" srcOrd="2" destOrd="0" parTransId="{11FB36D3-6455-4C08-BEF1-830BEF0802E1}" sibTransId="{36CC5D94-4AED-46FA-9A49-141738FCEAFF}"/>
    <dgm:cxn modelId="{5DC431D4-2807-41BD-8F2A-45AE57F94E6D}" srcId="{C296CD1D-EAE2-4660-8601-DAC9F1E048CA}" destId="{8174E3B7-8DC3-4292-9066-9D98FE5E5D2D}" srcOrd="1" destOrd="0" parTransId="{118E2F07-AF3A-44D4-AEF7-637A254ECD0D}" sibTransId="{83AE1E78-C400-4939-88BD-194D1F73314F}"/>
    <dgm:cxn modelId="{C73B96D5-46F9-47C6-BD5A-1BF773C4A5E3}" type="presOf" srcId="{56FDE5DA-3FA2-4086-9691-40A3EE72D74F}" destId="{4792F995-7071-4EF9-B913-C48A78357EB9}" srcOrd="0" destOrd="0" presId="urn:microsoft.com/office/officeart/2005/8/layout/orgChart1"/>
    <dgm:cxn modelId="{B085D1D9-2A2C-442F-AC27-F48B8EEFD62A}" type="presOf" srcId="{AFABD0EB-51EF-47D7-A431-4C29B6D4D47D}" destId="{8915D853-4446-473D-AC8C-A71447E4D347}" srcOrd="1" destOrd="0" presId="urn:microsoft.com/office/officeart/2005/8/layout/orgChart1"/>
    <dgm:cxn modelId="{F0EF82E6-AD98-4240-9175-99C88BB9B7DB}" type="presOf" srcId="{8E97AB9D-4F59-4756-B7B8-60D9F11605E3}" destId="{0EF97A7A-0F35-414F-BE01-D69732216F7E}" srcOrd="0" destOrd="0" presId="urn:microsoft.com/office/officeart/2005/8/layout/orgChart1"/>
    <dgm:cxn modelId="{6A1368F3-3D4B-4B50-BD8A-B5AF14F02DF1}" srcId="{56FDE5DA-3FA2-4086-9691-40A3EE72D74F}" destId="{DF8D9B5D-FDA0-4861-88C4-325C1CD60BAB}" srcOrd="1" destOrd="0" parTransId="{4EFF2C10-5491-4344-BDB5-C77BDE17A479}" sibTransId="{3DF0DC13-F61C-47C3-91F5-B75FCAD1B0AF}"/>
    <dgm:cxn modelId="{45D23FFA-90DB-40F7-A251-99435E073405}" type="presOf" srcId="{01441BE2-1E36-4C1E-8B39-CAFFFC1333CB}" destId="{63F1B131-FC70-45EC-AA7F-E73CBF30E806}" srcOrd="0" destOrd="0" presId="urn:microsoft.com/office/officeart/2005/8/layout/orgChart1"/>
    <dgm:cxn modelId="{557FBDFE-8D01-4CAF-8D94-E6E24D9944B3}" type="presOf" srcId="{2145BD5D-B141-4CE2-BD2C-C093C14219CB}" destId="{F23553DA-2D53-4BE7-AE0D-947ACFB505B8}" srcOrd="0" destOrd="0" presId="urn:microsoft.com/office/officeart/2005/8/layout/orgChart1"/>
    <dgm:cxn modelId="{4B755D74-8BCB-43D2-AA1D-3E5F0F666791}" type="presParOf" srcId="{EE3F23BA-D60D-4F13-ADDA-FE17CA1ED201}" destId="{91CEC62C-FFB7-4652-B82D-D01A36BE79AA}" srcOrd="0" destOrd="0" presId="urn:microsoft.com/office/officeart/2005/8/layout/orgChart1"/>
    <dgm:cxn modelId="{0ECA7F03-3F14-4897-839A-F12AD476FCE6}" type="presParOf" srcId="{91CEC62C-FFB7-4652-B82D-D01A36BE79AA}" destId="{ED934796-11AB-443C-9DE5-8656F02F5BD5}" srcOrd="0" destOrd="0" presId="urn:microsoft.com/office/officeart/2005/8/layout/orgChart1"/>
    <dgm:cxn modelId="{0F8AE7E5-42E4-4709-A29D-C5B0CC85D13E}" type="presParOf" srcId="{ED934796-11AB-443C-9DE5-8656F02F5BD5}" destId="{5B9FC39A-081E-44C3-905F-DA9E7FFADE7D}" srcOrd="0" destOrd="0" presId="urn:microsoft.com/office/officeart/2005/8/layout/orgChart1"/>
    <dgm:cxn modelId="{C35C2C4E-0C52-4410-99E9-18A016C4AECD}" type="presParOf" srcId="{ED934796-11AB-443C-9DE5-8656F02F5BD5}" destId="{8915D853-4446-473D-AC8C-A71447E4D347}" srcOrd="1" destOrd="0" presId="urn:microsoft.com/office/officeart/2005/8/layout/orgChart1"/>
    <dgm:cxn modelId="{229750FE-2621-40F5-B46A-2B9252584B99}" type="presParOf" srcId="{91CEC62C-FFB7-4652-B82D-D01A36BE79AA}" destId="{89941171-94D0-493F-A10F-CD1DDA3C58C7}" srcOrd="1" destOrd="0" presId="urn:microsoft.com/office/officeart/2005/8/layout/orgChart1"/>
    <dgm:cxn modelId="{CB59300D-48C4-4194-A282-CB531CBB2254}" type="presParOf" srcId="{89941171-94D0-493F-A10F-CD1DDA3C58C7}" destId="{63F1B131-FC70-45EC-AA7F-E73CBF30E806}" srcOrd="0" destOrd="0" presId="urn:microsoft.com/office/officeart/2005/8/layout/orgChart1"/>
    <dgm:cxn modelId="{B631417E-275A-4303-9550-B6A6B4C2434D}" type="presParOf" srcId="{89941171-94D0-493F-A10F-CD1DDA3C58C7}" destId="{7CD4EFB6-146C-4B92-8D38-2289562EA227}" srcOrd="1" destOrd="0" presId="urn:microsoft.com/office/officeart/2005/8/layout/orgChart1"/>
    <dgm:cxn modelId="{2E9D1E16-E1D9-4C54-A978-CA94B30EB829}" type="presParOf" srcId="{7CD4EFB6-146C-4B92-8D38-2289562EA227}" destId="{19252D1F-E11A-423F-819E-85D277ABE61D}" srcOrd="0" destOrd="0" presId="urn:microsoft.com/office/officeart/2005/8/layout/orgChart1"/>
    <dgm:cxn modelId="{F10DAEC2-B41D-4DA7-9348-894AC5B494BB}" type="presParOf" srcId="{19252D1F-E11A-423F-819E-85D277ABE61D}" destId="{1544A0C7-C1EF-45D9-A373-78F622A44C75}" srcOrd="0" destOrd="0" presId="urn:microsoft.com/office/officeart/2005/8/layout/orgChart1"/>
    <dgm:cxn modelId="{C4CCB80F-A21F-4BDC-9DFC-6D0A83466399}" type="presParOf" srcId="{19252D1F-E11A-423F-819E-85D277ABE61D}" destId="{B63594DA-05C3-47CA-BD03-75B1ADF601B4}" srcOrd="1" destOrd="0" presId="urn:microsoft.com/office/officeart/2005/8/layout/orgChart1"/>
    <dgm:cxn modelId="{30923BCE-1BA1-45F9-A916-456213203572}" type="presParOf" srcId="{7CD4EFB6-146C-4B92-8D38-2289562EA227}" destId="{5A8E0BFF-4BBF-4301-A8F7-03E846A0262F}" srcOrd="1" destOrd="0" presId="urn:microsoft.com/office/officeart/2005/8/layout/orgChart1"/>
    <dgm:cxn modelId="{8E1800B0-1E6E-4C5D-A0F4-3D140B9D6921}" type="presParOf" srcId="{5A8E0BFF-4BBF-4301-A8F7-03E846A0262F}" destId="{4F7B4F14-825A-4148-AF20-96B7EDF6D464}" srcOrd="0" destOrd="0" presId="urn:microsoft.com/office/officeart/2005/8/layout/orgChart1"/>
    <dgm:cxn modelId="{88C3C1A7-5FDF-4928-A369-DD959A89DC11}" type="presParOf" srcId="{5A8E0BFF-4BBF-4301-A8F7-03E846A0262F}" destId="{2CC22742-DA4D-4734-BDCC-27A66578ACAC}" srcOrd="1" destOrd="0" presId="urn:microsoft.com/office/officeart/2005/8/layout/orgChart1"/>
    <dgm:cxn modelId="{E453A28A-FFCA-4E29-A246-66EC1FD5BFDB}" type="presParOf" srcId="{2CC22742-DA4D-4734-BDCC-27A66578ACAC}" destId="{C9B04371-46C7-4DA8-BDDE-A5E306A7FEA4}" srcOrd="0" destOrd="0" presId="urn:microsoft.com/office/officeart/2005/8/layout/orgChart1"/>
    <dgm:cxn modelId="{D0B25D3A-1011-4454-AACC-F1636FB5F62E}" type="presParOf" srcId="{C9B04371-46C7-4DA8-BDDE-A5E306A7FEA4}" destId="{D21F9985-4366-405B-8964-A6F2905A0120}" srcOrd="0" destOrd="0" presId="urn:microsoft.com/office/officeart/2005/8/layout/orgChart1"/>
    <dgm:cxn modelId="{7DC130FB-72C0-44DD-8163-F9D4BFA0F0FB}" type="presParOf" srcId="{C9B04371-46C7-4DA8-BDDE-A5E306A7FEA4}" destId="{6F4C080B-8651-4E0F-8B26-0CB18C159DB7}" srcOrd="1" destOrd="0" presId="urn:microsoft.com/office/officeart/2005/8/layout/orgChart1"/>
    <dgm:cxn modelId="{26554B51-0733-4C5B-9C76-9340887167E3}" type="presParOf" srcId="{2CC22742-DA4D-4734-BDCC-27A66578ACAC}" destId="{4EEF2C67-ECE0-4068-AD71-7DC710CAD4B5}" srcOrd="1" destOrd="0" presId="urn:microsoft.com/office/officeart/2005/8/layout/orgChart1"/>
    <dgm:cxn modelId="{EC3F7315-F8E2-4986-8E8F-3B63E13F71B6}" type="presParOf" srcId="{2CC22742-DA4D-4734-BDCC-27A66578ACAC}" destId="{D1A38DF1-D488-45DE-9844-CD972FEAB8F0}" srcOrd="2" destOrd="0" presId="urn:microsoft.com/office/officeart/2005/8/layout/orgChart1"/>
    <dgm:cxn modelId="{8CCBC2FF-C11B-4C53-A059-59DCF86DAF9D}" type="presParOf" srcId="{5A8E0BFF-4BBF-4301-A8F7-03E846A0262F}" destId="{7C608FBB-BB18-412E-B3ED-83C47473EFDE}" srcOrd="2" destOrd="0" presId="urn:microsoft.com/office/officeart/2005/8/layout/orgChart1"/>
    <dgm:cxn modelId="{13831041-4E18-4A24-9AA4-7F2D3C5F6E41}" type="presParOf" srcId="{5A8E0BFF-4BBF-4301-A8F7-03E846A0262F}" destId="{E63D6F0F-FEEC-4454-965C-7EB2AD980F93}" srcOrd="3" destOrd="0" presId="urn:microsoft.com/office/officeart/2005/8/layout/orgChart1"/>
    <dgm:cxn modelId="{F4D707C4-2B70-4892-9BCA-BB9E2DE55E8A}" type="presParOf" srcId="{E63D6F0F-FEEC-4454-965C-7EB2AD980F93}" destId="{03B8D49E-E45C-498C-8E63-B574D54C92A5}" srcOrd="0" destOrd="0" presId="urn:microsoft.com/office/officeart/2005/8/layout/orgChart1"/>
    <dgm:cxn modelId="{5EB0E40A-1472-428C-B51F-F9177B6874FE}" type="presParOf" srcId="{03B8D49E-E45C-498C-8E63-B574D54C92A5}" destId="{79E0E619-B657-4D69-B659-4B85C7014933}" srcOrd="0" destOrd="0" presId="urn:microsoft.com/office/officeart/2005/8/layout/orgChart1"/>
    <dgm:cxn modelId="{9822A5EA-689E-48FC-B29A-E2A7667E8D69}" type="presParOf" srcId="{03B8D49E-E45C-498C-8E63-B574D54C92A5}" destId="{5CFB5A90-13F4-443A-ACFC-0F4877E144E9}" srcOrd="1" destOrd="0" presId="urn:microsoft.com/office/officeart/2005/8/layout/orgChart1"/>
    <dgm:cxn modelId="{472ECC7E-9124-4CD1-81E5-C60AC2821E1E}" type="presParOf" srcId="{E63D6F0F-FEEC-4454-965C-7EB2AD980F93}" destId="{C16B22AC-FC97-4B40-B56D-1A49FA41DE8D}" srcOrd="1" destOrd="0" presId="urn:microsoft.com/office/officeart/2005/8/layout/orgChart1"/>
    <dgm:cxn modelId="{B5C7F7D2-686F-4EBA-A0B0-31907C90B3CA}" type="presParOf" srcId="{E63D6F0F-FEEC-4454-965C-7EB2AD980F93}" destId="{09E48D0E-879C-4F1C-80FB-5C3DFDA54595}" srcOrd="2" destOrd="0" presId="urn:microsoft.com/office/officeart/2005/8/layout/orgChart1"/>
    <dgm:cxn modelId="{E553C563-A496-41C3-9717-5ED567EFC99E}" type="presParOf" srcId="{5A8E0BFF-4BBF-4301-A8F7-03E846A0262F}" destId="{A7D6742F-8035-405E-A075-4BFB02A7BFA1}" srcOrd="4" destOrd="0" presId="urn:microsoft.com/office/officeart/2005/8/layout/orgChart1"/>
    <dgm:cxn modelId="{F1362963-28E0-473F-8EBC-8C2D0318E23D}" type="presParOf" srcId="{5A8E0BFF-4BBF-4301-A8F7-03E846A0262F}" destId="{263C7540-B398-45B3-BD73-5DDFDD8E4B30}" srcOrd="5" destOrd="0" presId="urn:microsoft.com/office/officeart/2005/8/layout/orgChart1"/>
    <dgm:cxn modelId="{70E45258-3351-40FD-9B69-52A5ACFBC5F3}" type="presParOf" srcId="{263C7540-B398-45B3-BD73-5DDFDD8E4B30}" destId="{19878BC6-6CDE-492F-844B-2EACBE550736}" srcOrd="0" destOrd="0" presId="urn:microsoft.com/office/officeart/2005/8/layout/orgChart1"/>
    <dgm:cxn modelId="{D646B70A-4A91-4E61-B9E1-EB9E4DDB0D21}" type="presParOf" srcId="{19878BC6-6CDE-492F-844B-2EACBE550736}" destId="{60507E7D-7ADF-4E1D-93FF-3BC960C595B3}" srcOrd="0" destOrd="0" presId="urn:microsoft.com/office/officeart/2005/8/layout/orgChart1"/>
    <dgm:cxn modelId="{84C96AB6-8C06-4053-9825-8831760FB05E}" type="presParOf" srcId="{19878BC6-6CDE-492F-844B-2EACBE550736}" destId="{17902CFC-C91F-4A3F-AE3B-5609AFEC6C73}" srcOrd="1" destOrd="0" presId="urn:microsoft.com/office/officeart/2005/8/layout/orgChart1"/>
    <dgm:cxn modelId="{75BE78C0-BDCE-419F-B099-C816D2E66F32}" type="presParOf" srcId="{263C7540-B398-45B3-BD73-5DDFDD8E4B30}" destId="{D00DA7EB-D9FE-425B-9537-45AD26C63BF5}" srcOrd="1" destOrd="0" presId="urn:microsoft.com/office/officeart/2005/8/layout/orgChart1"/>
    <dgm:cxn modelId="{0C265F13-FE5D-4350-8C0C-0CE6DEC06201}" type="presParOf" srcId="{263C7540-B398-45B3-BD73-5DDFDD8E4B30}" destId="{05B45542-AA9A-438C-8412-CE1C48FCB67F}" srcOrd="2" destOrd="0" presId="urn:microsoft.com/office/officeart/2005/8/layout/orgChart1"/>
    <dgm:cxn modelId="{D0810ED9-D530-41D6-AE62-AE8C18EC023E}" type="presParOf" srcId="{5A8E0BFF-4BBF-4301-A8F7-03E846A0262F}" destId="{697B0A99-6E4E-41B1-8E73-45C79E28EDC7}" srcOrd="6" destOrd="0" presId="urn:microsoft.com/office/officeart/2005/8/layout/orgChart1"/>
    <dgm:cxn modelId="{20C7B53C-5E89-4879-8E9B-09928D3B7C1B}" type="presParOf" srcId="{5A8E0BFF-4BBF-4301-A8F7-03E846A0262F}" destId="{8475BEAA-3542-4663-ACE3-6F86DF99C625}" srcOrd="7" destOrd="0" presId="urn:microsoft.com/office/officeart/2005/8/layout/orgChart1"/>
    <dgm:cxn modelId="{E98DEFC5-EBDB-4D35-8B64-E7EAB554EB39}" type="presParOf" srcId="{8475BEAA-3542-4663-ACE3-6F86DF99C625}" destId="{06C18C62-7534-42CB-9D11-857EF37833E7}" srcOrd="0" destOrd="0" presId="urn:microsoft.com/office/officeart/2005/8/layout/orgChart1"/>
    <dgm:cxn modelId="{B28B4081-0D49-40EB-8868-9DCE817C0751}" type="presParOf" srcId="{06C18C62-7534-42CB-9D11-857EF37833E7}" destId="{F23553DA-2D53-4BE7-AE0D-947ACFB505B8}" srcOrd="0" destOrd="0" presId="urn:microsoft.com/office/officeart/2005/8/layout/orgChart1"/>
    <dgm:cxn modelId="{12B6B33C-5148-41DF-BD6E-AFA84A2B5E2E}" type="presParOf" srcId="{06C18C62-7534-42CB-9D11-857EF37833E7}" destId="{70F1A3A1-570C-4E09-8A14-10721BBB0479}" srcOrd="1" destOrd="0" presId="urn:microsoft.com/office/officeart/2005/8/layout/orgChart1"/>
    <dgm:cxn modelId="{B2A1703A-89E2-4765-9727-CD918A6A3235}" type="presParOf" srcId="{8475BEAA-3542-4663-ACE3-6F86DF99C625}" destId="{7ABDE254-DC9B-498F-ACC7-F0D2FA0CC8C1}" srcOrd="1" destOrd="0" presId="urn:microsoft.com/office/officeart/2005/8/layout/orgChart1"/>
    <dgm:cxn modelId="{42F9D6C8-CED1-4A52-BBC3-E11ECE40859C}" type="presParOf" srcId="{8475BEAA-3542-4663-ACE3-6F86DF99C625}" destId="{9893765B-890C-41E0-9C67-4EC80FF9386D}" srcOrd="2" destOrd="0" presId="urn:microsoft.com/office/officeart/2005/8/layout/orgChart1"/>
    <dgm:cxn modelId="{B3C3A7A1-7E5C-4ED1-BF5D-3780869620E9}" type="presParOf" srcId="{7CD4EFB6-146C-4B92-8D38-2289562EA227}" destId="{92DEA1DA-8B5F-4813-8F83-1004D2598173}" srcOrd="2" destOrd="0" presId="urn:microsoft.com/office/officeart/2005/8/layout/orgChart1"/>
    <dgm:cxn modelId="{3807B904-9A77-47DA-9FFC-D35A7738AB3C}" type="presParOf" srcId="{89941171-94D0-493F-A10F-CD1DDA3C58C7}" destId="{0EF97A7A-0F35-414F-BE01-D69732216F7E}" srcOrd="2" destOrd="0" presId="urn:microsoft.com/office/officeart/2005/8/layout/orgChart1"/>
    <dgm:cxn modelId="{6E465946-D056-4BE0-AF41-3F0A545733B4}" type="presParOf" srcId="{89941171-94D0-493F-A10F-CD1DDA3C58C7}" destId="{1A4787A7-64F7-41F7-907B-C57BA68074BE}" srcOrd="3" destOrd="0" presId="urn:microsoft.com/office/officeart/2005/8/layout/orgChart1"/>
    <dgm:cxn modelId="{57974666-75A7-4C05-B304-BBD62DB3D8F3}" type="presParOf" srcId="{1A4787A7-64F7-41F7-907B-C57BA68074BE}" destId="{7008047D-31F2-42B6-9270-89183338275E}" srcOrd="0" destOrd="0" presId="urn:microsoft.com/office/officeart/2005/8/layout/orgChart1"/>
    <dgm:cxn modelId="{8DEE558A-AC1B-4044-877F-49E6CD013E02}" type="presParOf" srcId="{7008047D-31F2-42B6-9270-89183338275E}" destId="{7DB7C003-188C-42D8-A50A-87811A9DA4C8}" srcOrd="0" destOrd="0" presId="urn:microsoft.com/office/officeart/2005/8/layout/orgChart1"/>
    <dgm:cxn modelId="{5008D685-AA8D-471A-80A4-7E5F7D822AC3}" type="presParOf" srcId="{7008047D-31F2-42B6-9270-89183338275E}" destId="{0425FDE5-F57A-4AB5-A90C-66E226810A13}" srcOrd="1" destOrd="0" presId="urn:microsoft.com/office/officeart/2005/8/layout/orgChart1"/>
    <dgm:cxn modelId="{A5DFD1C2-2BE7-4B91-B32C-54ED89C13C61}" type="presParOf" srcId="{1A4787A7-64F7-41F7-907B-C57BA68074BE}" destId="{D30591B4-B911-420B-818F-B6A740170EE6}" srcOrd="1" destOrd="0" presId="urn:microsoft.com/office/officeart/2005/8/layout/orgChart1"/>
    <dgm:cxn modelId="{DE4C698A-B2BA-446F-B107-DA7924D65B05}" type="presParOf" srcId="{D30591B4-B911-420B-818F-B6A740170EE6}" destId="{EB91C4A9-6C8A-4C32-A2E4-A41555748443}" srcOrd="0" destOrd="0" presId="urn:microsoft.com/office/officeart/2005/8/layout/orgChart1"/>
    <dgm:cxn modelId="{E5369DC6-A11E-4EFC-8B10-8DAB52ACFCA5}" type="presParOf" srcId="{D30591B4-B911-420B-818F-B6A740170EE6}" destId="{9CCF4076-8E09-4E52-A378-BB9A68AA34E2}" srcOrd="1" destOrd="0" presId="urn:microsoft.com/office/officeart/2005/8/layout/orgChart1"/>
    <dgm:cxn modelId="{99C1AAC7-A7A4-45DF-A282-FE5286B8DF11}" type="presParOf" srcId="{9CCF4076-8E09-4E52-A378-BB9A68AA34E2}" destId="{B192CCC7-ADCF-4476-B55B-B683A521779E}" srcOrd="0" destOrd="0" presId="urn:microsoft.com/office/officeart/2005/8/layout/orgChart1"/>
    <dgm:cxn modelId="{35DB7709-2696-455C-B1D7-AC063336CFD6}" type="presParOf" srcId="{B192CCC7-ADCF-4476-B55B-B683A521779E}" destId="{DC8BF406-2067-4C46-AF1D-011C6E9FEFF6}" srcOrd="0" destOrd="0" presId="urn:microsoft.com/office/officeart/2005/8/layout/orgChart1"/>
    <dgm:cxn modelId="{F5D873EE-FEAA-45AA-A9B3-3B7DFA3DB565}" type="presParOf" srcId="{B192CCC7-ADCF-4476-B55B-B683A521779E}" destId="{020B11DB-6123-4CAD-B9FE-17918DAFA37B}" srcOrd="1" destOrd="0" presId="urn:microsoft.com/office/officeart/2005/8/layout/orgChart1"/>
    <dgm:cxn modelId="{2A14BECE-DE5B-4BD3-943A-4FAD2F215A77}" type="presParOf" srcId="{9CCF4076-8E09-4E52-A378-BB9A68AA34E2}" destId="{4953D9D2-69D0-49F8-8251-D8DD385EBA3C}" srcOrd="1" destOrd="0" presId="urn:microsoft.com/office/officeart/2005/8/layout/orgChart1"/>
    <dgm:cxn modelId="{8A5B1787-D9AC-4808-B9E5-55F6680FFE8C}" type="presParOf" srcId="{9CCF4076-8E09-4E52-A378-BB9A68AA34E2}" destId="{222393E8-E803-4562-839D-DA39EC855700}" srcOrd="2" destOrd="0" presId="urn:microsoft.com/office/officeart/2005/8/layout/orgChart1"/>
    <dgm:cxn modelId="{0B991D90-56E7-46D6-A1F1-75421C0E5B9E}" type="presParOf" srcId="{D30591B4-B911-420B-818F-B6A740170EE6}" destId="{F7AF4675-FD56-45EB-A5E8-FD7AE280B009}" srcOrd="2" destOrd="0" presId="urn:microsoft.com/office/officeart/2005/8/layout/orgChart1"/>
    <dgm:cxn modelId="{36EC81C2-A5DC-4E08-B387-AE8AB4DF2AB0}" type="presParOf" srcId="{D30591B4-B911-420B-818F-B6A740170EE6}" destId="{08996954-D00F-4812-AD2B-65C2A09989A1}" srcOrd="3" destOrd="0" presId="urn:microsoft.com/office/officeart/2005/8/layout/orgChart1"/>
    <dgm:cxn modelId="{CFBD6926-D29E-4928-8BED-F155375C85FD}" type="presParOf" srcId="{08996954-D00F-4812-AD2B-65C2A09989A1}" destId="{76CB08AF-9CD2-427C-9BB3-B3E2CD28CB8A}" srcOrd="0" destOrd="0" presId="urn:microsoft.com/office/officeart/2005/8/layout/orgChart1"/>
    <dgm:cxn modelId="{3CECCF1E-4A03-4617-AF2E-FEE2542E72EE}" type="presParOf" srcId="{76CB08AF-9CD2-427C-9BB3-B3E2CD28CB8A}" destId="{D35C5233-BC23-4DE0-8537-99BF014F7D5B}" srcOrd="0" destOrd="0" presId="urn:microsoft.com/office/officeart/2005/8/layout/orgChart1"/>
    <dgm:cxn modelId="{4F4690A7-B345-4F8C-819E-71A18B5ED3F1}" type="presParOf" srcId="{76CB08AF-9CD2-427C-9BB3-B3E2CD28CB8A}" destId="{A2218CCE-D333-4C51-ACB6-B11E5C54252B}" srcOrd="1" destOrd="0" presId="urn:microsoft.com/office/officeart/2005/8/layout/orgChart1"/>
    <dgm:cxn modelId="{9F0AB10B-2475-4958-810D-A0562049CEA8}" type="presParOf" srcId="{08996954-D00F-4812-AD2B-65C2A09989A1}" destId="{E68B540B-D87C-404A-8ECB-EB6CAB765D34}" srcOrd="1" destOrd="0" presId="urn:microsoft.com/office/officeart/2005/8/layout/orgChart1"/>
    <dgm:cxn modelId="{FDF6601A-D3D6-459C-B838-6BDCD45EEACD}" type="presParOf" srcId="{08996954-D00F-4812-AD2B-65C2A09989A1}" destId="{B000A0AB-AD6D-45E7-B8A3-9D258605AE2F}" srcOrd="2" destOrd="0" presId="urn:microsoft.com/office/officeart/2005/8/layout/orgChart1"/>
    <dgm:cxn modelId="{F3C0F703-F60C-421E-9FC3-237E97859360}" type="presParOf" srcId="{D30591B4-B911-420B-818F-B6A740170EE6}" destId="{957FB49A-FD95-4B8B-9894-0BDE3AE4BD9D}" srcOrd="4" destOrd="0" presId="urn:microsoft.com/office/officeart/2005/8/layout/orgChart1"/>
    <dgm:cxn modelId="{A4A106A7-30C7-490E-83C5-E6923B29E228}" type="presParOf" srcId="{D30591B4-B911-420B-818F-B6A740170EE6}" destId="{F586DC69-6958-4C7B-B133-DECE311D676F}" srcOrd="5" destOrd="0" presId="urn:microsoft.com/office/officeart/2005/8/layout/orgChart1"/>
    <dgm:cxn modelId="{C51A370D-F45A-40B8-8BF4-22D1F564F7AA}" type="presParOf" srcId="{F586DC69-6958-4C7B-B133-DECE311D676F}" destId="{0F32055E-BCBF-4083-B329-8B78BB99466D}" srcOrd="0" destOrd="0" presId="urn:microsoft.com/office/officeart/2005/8/layout/orgChart1"/>
    <dgm:cxn modelId="{13761E5F-4895-4C02-A798-73E09DD611DA}" type="presParOf" srcId="{0F32055E-BCBF-4083-B329-8B78BB99466D}" destId="{9AF661DA-DCDB-4281-B8AF-87F575FF016E}" srcOrd="0" destOrd="0" presId="urn:microsoft.com/office/officeart/2005/8/layout/orgChart1"/>
    <dgm:cxn modelId="{1AAA258D-9A50-485E-8459-0B1D532340DC}" type="presParOf" srcId="{0F32055E-BCBF-4083-B329-8B78BB99466D}" destId="{C0E41D68-2062-444D-BDA4-A85C1DFA80FE}" srcOrd="1" destOrd="0" presId="urn:microsoft.com/office/officeart/2005/8/layout/orgChart1"/>
    <dgm:cxn modelId="{A94FA19E-7835-4D5F-8D74-1A1D6AE640A9}" type="presParOf" srcId="{F586DC69-6958-4C7B-B133-DECE311D676F}" destId="{FC8F502E-FB98-44C0-9330-A415E309CF06}" srcOrd="1" destOrd="0" presId="urn:microsoft.com/office/officeart/2005/8/layout/orgChart1"/>
    <dgm:cxn modelId="{1FF5F123-EA88-4266-BC68-538D67ABBB81}" type="presParOf" srcId="{F586DC69-6958-4C7B-B133-DECE311D676F}" destId="{F065AB30-269C-471D-9F0B-763F1A37BF1C}" srcOrd="2" destOrd="0" presId="urn:microsoft.com/office/officeart/2005/8/layout/orgChart1"/>
    <dgm:cxn modelId="{1CC70F98-1453-484C-A944-4B772E2011BD}" type="presParOf" srcId="{D30591B4-B911-420B-818F-B6A740170EE6}" destId="{5EE749C1-B95F-4E49-AD06-5B67A521478F}" srcOrd="6" destOrd="0" presId="urn:microsoft.com/office/officeart/2005/8/layout/orgChart1"/>
    <dgm:cxn modelId="{B043CF43-EC2F-4D99-8A98-650454BEA03A}" type="presParOf" srcId="{D30591B4-B911-420B-818F-B6A740170EE6}" destId="{DB9E747D-719F-4793-9352-65BF43AAF386}" srcOrd="7" destOrd="0" presId="urn:microsoft.com/office/officeart/2005/8/layout/orgChart1"/>
    <dgm:cxn modelId="{DBF6D8A0-D50D-434C-AD5D-2D872DEB7902}" type="presParOf" srcId="{DB9E747D-719F-4793-9352-65BF43AAF386}" destId="{2CBFCF14-4408-449E-B023-498A7B82C55C}" srcOrd="0" destOrd="0" presId="urn:microsoft.com/office/officeart/2005/8/layout/orgChart1"/>
    <dgm:cxn modelId="{783DE504-465A-4978-A029-52402F045482}" type="presParOf" srcId="{2CBFCF14-4408-449E-B023-498A7B82C55C}" destId="{5A1263E7-C015-4C11-8F12-35CE077FD9F1}" srcOrd="0" destOrd="0" presId="urn:microsoft.com/office/officeart/2005/8/layout/orgChart1"/>
    <dgm:cxn modelId="{97CD6049-5C5D-4C83-A886-E12331BCC5B0}" type="presParOf" srcId="{2CBFCF14-4408-449E-B023-498A7B82C55C}" destId="{00C62D10-7E0E-495E-9730-3520C216A1CD}" srcOrd="1" destOrd="0" presId="urn:microsoft.com/office/officeart/2005/8/layout/orgChart1"/>
    <dgm:cxn modelId="{5493F32F-69F1-4AA3-ABEB-E718871FF8A2}" type="presParOf" srcId="{DB9E747D-719F-4793-9352-65BF43AAF386}" destId="{7CD8DFF4-574A-4657-A59E-D2C3A5BE615E}" srcOrd="1" destOrd="0" presId="urn:microsoft.com/office/officeart/2005/8/layout/orgChart1"/>
    <dgm:cxn modelId="{750DBEF6-5300-4974-95B5-2942E72045AD}" type="presParOf" srcId="{DB9E747D-719F-4793-9352-65BF43AAF386}" destId="{52DD44D0-FAEB-418E-8C4A-DD6AC90C748E}" srcOrd="2" destOrd="0" presId="urn:microsoft.com/office/officeart/2005/8/layout/orgChart1"/>
    <dgm:cxn modelId="{C5E24040-E3CC-4548-91FB-42A853CCA0CF}" type="presParOf" srcId="{D30591B4-B911-420B-818F-B6A740170EE6}" destId="{6A329D39-9889-4AE6-94FE-BF9C4390C467}" srcOrd="8" destOrd="0" presId="urn:microsoft.com/office/officeart/2005/8/layout/orgChart1"/>
    <dgm:cxn modelId="{E1D64C19-F26B-457E-AE00-1FE83523EC59}" type="presParOf" srcId="{D30591B4-B911-420B-818F-B6A740170EE6}" destId="{F6545685-554A-4BEA-ACC9-B406ADB11C70}" srcOrd="9" destOrd="0" presId="urn:microsoft.com/office/officeart/2005/8/layout/orgChart1"/>
    <dgm:cxn modelId="{2032B72D-3711-4F71-AD31-FB10E2650C5B}" type="presParOf" srcId="{F6545685-554A-4BEA-ACC9-B406ADB11C70}" destId="{AA0546B4-12C4-4B37-8AFB-A75EAD9E72E6}" srcOrd="0" destOrd="0" presId="urn:microsoft.com/office/officeart/2005/8/layout/orgChart1"/>
    <dgm:cxn modelId="{BAC71B79-0D3C-432C-90F3-E777B3762FF6}" type="presParOf" srcId="{AA0546B4-12C4-4B37-8AFB-A75EAD9E72E6}" destId="{32C701C8-3FF7-4826-8559-F968F48ECF1A}" srcOrd="0" destOrd="0" presId="urn:microsoft.com/office/officeart/2005/8/layout/orgChart1"/>
    <dgm:cxn modelId="{C44B44EC-B6A3-40F4-812A-C721F0426A4E}" type="presParOf" srcId="{AA0546B4-12C4-4B37-8AFB-A75EAD9E72E6}" destId="{C86B6D60-C5DC-4CC0-9E86-D350B137BD9E}" srcOrd="1" destOrd="0" presId="urn:microsoft.com/office/officeart/2005/8/layout/orgChart1"/>
    <dgm:cxn modelId="{D249D875-3E69-4B69-A490-A596C67DF5B4}" type="presParOf" srcId="{F6545685-554A-4BEA-ACC9-B406ADB11C70}" destId="{3E87BA9F-D744-4B30-8059-357EBB663138}" srcOrd="1" destOrd="0" presId="urn:microsoft.com/office/officeart/2005/8/layout/orgChart1"/>
    <dgm:cxn modelId="{57BE5909-3C63-466A-B113-3F66EDB3576E}" type="presParOf" srcId="{F6545685-554A-4BEA-ACC9-B406ADB11C70}" destId="{3C06F91F-BBC0-4176-A179-994D432B03B6}" srcOrd="2" destOrd="0" presId="urn:microsoft.com/office/officeart/2005/8/layout/orgChart1"/>
    <dgm:cxn modelId="{BBECB62D-DCE1-4108-AFEB-77D739DDBB8B}" type="presParOf" srcId="{1A4787A7-64F7-41F7-907B-C57BA68074BE}" destId="{4465CE77-9779-4293-828D-4123034C49E1}" srcOrd="2" destOrd="0" presId="urn:microsoft.com/office/officeart/2005/8/layout/orgChart1"/>
    <dgm:cxn modelId="{44433749-8A72-41E7-B528-8AB8A8D0B8AD}" type="presParOf" srcId="{89941171-94D0-493F-A10F-CD1DDA3C58C7}" destId="{76501A4F-02E9-4701-96C2-83D3093FEDCE}" srcOrd="4" destOrd="0" presId="urn:microsoft.com/office/officeart/2005/8/layout/orgChart1"/>
    <dgm:cxn modelId="{5F219C3F-0370-4FB4-A766-4C1D457B0A1E}" type="presParOf" srcId="{89941171-94D0-493F-A10F-CD1DDA3C58C7}" destId="{8A0F94F9-AD69-4BE0-A11D-B17AFDAC4A20}" srcOrd="5" destOrd="0" presId="urn:microsoft.com/office/officeart/2005/8/layout/orgChart1"/>
    <dgm:cxn modelId="{FA33EBAA-072E-45E9-961F-CE3DD6A6C1C2}" type="presParOf" srcId="{8A0F94F9-AD69-4BE0-A11D-B17AFDAC4A20}" destId="{60696C49-B71F-4AE4-9F5F-6A368437EDEE}" srcOrd="0" destOrd="0" presId="urn:microsoft.com/office/officeart/2005/8/layout/orgChart1"/>
    <dgm:cxn modelId="{081B0385-1F99-4D16-B64A-1F8C6C6C0837}" type="presParOf" srcId="{60696C49-B71F-4AE4-9F5F-6A368437EDEE}" destId="{4792F995-7071-4EF9-B913-C48A78357EB9}" srcOrd="0" destOrd="0" presId="urn:microsoft.com/office/officeart/2005/8/layout/orgChart1"/>
    <dgm:cxn modelId="{E19B1EF2-03A8-41D4-8727-507447FB163F}" type="presParOf" srcId="{60696C49-B71F-4AE4-9F5F-6A368437EDEE}" destId="{E2821CCF-EE49-430D-9ECC-65FA9B29ABEB}" srcOrd="1" destOrd="0" presId="urn:microsoft.com/office/officeart/2005/8/layout/orgChart1"/>
    <dgm:cxn modelId="{ECABA308-7EFC-46A5-9DC0-F7AB74778B6A}" type="presParOf" srcId="{8A0F94F9-AD69-4BE0-A11D-B17AFDAC4A20}" destId="{679EBE3C-E479-45FF-8A8E-0587762EC320}" srcOrd="1" destOrd="0" presId="urn:microsoft.com/office/officeart/2005/8/layout/orgChart1"/>
    <dgm:cxn modelId="{4C96EE47-96DB-4F0A-AD14-CD72C2B9B05A}" type="presParOf" srcId="{679EBE3C-E479-45FF-8A8E-0587762EC320}" destId="{38A0BD5D-E0EA-4623-B6DC-DECEAD30AA57}" srcOrd="0" destOrd="0" presId="urn:microsoft.com/office/officeart/2005/8/layout/orgChart1"/>
    <dgm:cxn modelId="{3A7F2907-1168-4794-988A-4B1074490893}" type="presParOf" srcId="{679EBE3C-E479-45FF-8A8E-0587762EC320}" destId="{4C630421-FA90-47AF-A053-6A3B3A5B1CCA}" srcOrd="1" destOrd="0" presId="urn:microsoft.com/office/officeart/2005/8/layout/orgChart1"/>
    <dgm:cxn modelId="{F7F2DC06-A5CE-4170-BC42-9B14539C3946}" type="presParOf" srcId="{4C630421-FA90-47AF-A053-6A3B3A5B1CCA}" destId="{3E18F61C-5AAE-4BB8-B26D-3A6731EC69CA}" srcOrd="0" destOrd="0" presId="urn:microsoft.com/office/officeart/2005/8/layout/orgChart1"/>
    <dgm:cxn modelId="{CFD734CA-B357-42E5-9FE6-7458004051FC}" type="presParOf" srcId="{3E18F61C-5AAE-4BB8-B26D-3A6731EC69CA}" destId="{5D1B4841-9CFE-4618-9CA3-AC2C5AFE5570}" srcOrd="0" destOrd="0" presId="urn:microsoft.com/office/officeart/2005/8/layout/orgChart1"/>
    <dgm:cxn modelId="{C355CCCC-8F91-4798-82E0-3C7DE1131FC8}" type="presParOf" srcId="{3E18F61C-5AAE-4BB8-B26D-3A6731EC69CA}" destId="{2207A4CA-2C54-464A-B6B0-61FB13B56CEB}" srcOrd="1" destOrd="0" presId="urn:microsoft.com/office/officeart/2005/8/layout/orgChart1"/>
    <dgm:cxn modelId="{E4115CD2-DA3A-47EE-843B-EF7A08626AFE}" type="presParOf" srcId="{4C630421-FA90-47AF-A053-6A3B3A5B1CCA}" destId="{648D7ECE-D5EA-4D91-9F29-2CA71135E05D}" srcOrd="1" destOrd="0" presId="urn:microsoft.com/office/officeart/2005/8/layout/orgChart1"/>
    <dgm:cxn modelId="{74844B26-84DE-4B45-A1D8-9FB7549EE462}" type="presParOf" srcId="{4C630421-FA90-47AF-A053-6A3B3A5B1CCA}" destId="{9BC1CC43-02D2-4047-A7B1-76C326D7CB2C}" srcOrd="2" destOrd="0" presId="urn:microsoft.com/office/officeart/2005/8/layout/orgChart1"/>
    <dgm:cxn modelId="{F774E09A-EBDF-4CC5-A2DB-A9AE6FFDB6D0}" type="presParOf" srcId="{679EBE3C-E479-45FF-8A8E-0587762EC320}" destId="{72BA4E82-D790-49C7-B2D1-8D554DC8253B}" srcOrd="2" destOrd="0" presId="urn:microsoft.com/office/officeart/2005/8/layout/orgChart1"/>
    <dgm:cxn modelId="{89D30D6A-B618-4AD1-9BB7-9D607FF35670}" type="presParOf" srcId="{679EBE3C-E479-45FF-8A8E-0587762EC320}" destId="{6081E73C-D87B-4FC9-AB11-5C95828F3E95}" srcOrd="3" destOrd="0" presId="urn:microsoft.com/office/officeart/2005/8/layout/orgChart1"/>
    <dgm:cxn modelId="{DF2B0F96-5B70-467E-8746-B466C4A2B883}" type="presParOf" srcId="{6081E73C-D87B-4FC9-AB11-5C95828F3E95}" destId="{2AC6A94C-BD96-4D02-A672-93380586DCC4}" srcOrd="0" destOrd="0" presId="urn:microsoft.com/office/officeart/2005/8/layout/orgChart1"/>
    <dgm:cxn modelId="{F9D4A5E6-16C4-4BBD-98D9-9CC5BBB72BAD}" type="presParOf" srcId="{2AC6A94C-BD96-4D02-A672-93380586DCC4}" destId="{69F0BBE0-71A3-4D91-81BB-7F4DEB8C873E}" srcOrd="0" destOrd="0" presId="urn:microsoft.com/office/officeart/2005/8/layout/orgChart1"/>
    <dgm:cxn modelId="{0391F794-1B26-4BAD-A572-4DABF94D72A1}" type="presParOf" srcId="{2AC6A94C-BD96-4D02-A672-93380586DCC4}" destId="{215DE40E-CBF2-4C7B-A3EF-AB55CF9492EE}" srcOrd="1" destOrd="0" presId="urn:microsoft.com/office/officeart/2005/8/layout/orgChart1"/>
    <dgm:cxn modelId="{749B34B9-7D3D-4082-BF32-EEF848F1B09D}" type="presParOf" srcId="{6081E73C-D87B-4FC9-AB11-5C95828F3E95}" destId="{4833DBC5-9D14-40AC-B436-5D92A4F8F9F9}" srcOrd="1" destOrd="0" presId="urn:microsoft.com/office/officeart/2005/8/layout/orgChart1"/>
    <dgm:cxn modelId="{713525A3-C7EC-4721-B692-6E7268EB7FC6}" type="presParOf" srcId="{6081E73C-D87B-4FC9-AB11-5C95828F3E95}" destId="{9E35591E-F361-4266-9379-FAAC63E62CF1}" srcOrd="2" destOrd="0" presId="urn:microsoft.com/office/officeart/2005/8/layout/orgChart1"/>
    <dgm:cxn modelId="{FB7E35DC-AE05-4BE6-8983-28A8FB2B2F88}" type="presParOf" srcId="{8A0F94F9-AD69-4BE0-A11D-B17AFDAC4A20}" destId="{7EF7BA57-D541-496D-A3A1-56946651B001}" srcOrd="2" destOrd="0" presId="urn:microsoft.com/office/officeart/2005/8/layout/orgChart1"/>
    <dgm:cxn modelId="{097E0BEF-FFDC-428E-A043-964493DF0E56}" type="presParOf" srcId="{91CEC62C-FFB7-4652-B82D-D01A36BE79AA}" destId="{6AEE06C8-4A82-4785-9792-6702560E653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BA4E82-D790-49C7-B2D1-8D554DC8253B}">
      <dsp:nvSpPr>
        <dsp:cNvPr id="0" name=""/>
        <dsp:cNvSpPr/>
      </dsp:nvSpPr>
      <dsp:spPr>
        <a:xfrm>
          <a:off x="5085189" y="1058030"/>
          <a:ext cx="841495" cy="1046529"/>
        </a:xfrm>
        <a:custGeom>
          <a:avLst/>
          <a:gdLst/>
          <a:ahLst/>
          <a:cxnLst/>
          <a:rect l="0" t="0" r="0" b="0"/>
          <a:pathLst>
            <a:path>
              <a:moveTo>
                <a:pt x="0" y="0"/>
              </a:moveTo>
              <a:lnTo>
                <a:pt x="0" y="1046529"/>
              </a:lnTo>
              <a:lnTo>
                <a:pt x="841495" y="104652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A0BD5D-E0EA-4623-B6DC-DECEAD30AA57}">
      <dsp:nvSpPr>
        <dsp:cNvPr id="0" name=""/>
        <dsp:cNvSpPr/>
      </dsp:nvSpPr>
      <dsp:spPr>
        <a:xfrm>
          <a:off x="5085189" y="1058030"/>
          <a:ext cx="822486" cy="404611"/>
        </a:xfrm>
        <a:custGeom>
          <a:avLst/>
          <a:gdLst/>
          <a:ahLst/>
          <a:cxnLst/>
          <a:rect l="0" t="0" r="0" b="0"/>
          <a:pathLst>
            <a:path>
              <a:moveTo>
                <a:pt x="0" y="0"/>
              </a:moveTo>
              <a:lnTo>
                <a:pt x="0" y="404611"/>
              </a:lnTo>
              <a:lnTo>
                <a:pt x="822486" y="40461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501A4F-02E9-4701-96C2-83D3093FEDCE}">
      <dsp:nvSpPr>
        <dsp:cNvPr id="0" name=""/>
        <dsp:cNvSpPr/>
      </dsp:nvSpPr>
      <dsp:spPr>
        <a:xfrm>
          <a:off x="3479428" y="439847"/>
          <a:ext cx="1957600" cy="178382"/>
        </a:xfrm>
        <a:custGeom>
          <a:avLst/>
          <a:gdLst/>
          <a:ahLst/>
          <a:cxnLst/>
          <a:rect l="0" t="0" r="0" b="0"/>
          <a:pathLst>
            <a:path>
              <a:moveTo>
                <a:pt x="0" y="0"/>
              </a:moveTo>
              <a:lnTo>
                <a:pt x="0" y="86024"/>
              </a:lnTo>
              <a:lnTo>
                <a:pt x="1957600" y="86024"/>
              </a:lnTo>
              <a:lnTo>
                <a:pt x="1957600" y="17838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329D39-9889-4AE6-94FE-BF9C4390C467}">
      <dsp:nvSpPr>
        <dsp:cNvPr id="0" name=""/>
        <dsp:cNvSpPr/>
      </dsp:nvSpPr>
      <dsp:spPr>
        <a:xfrm>
          <a:off x="3127588" y="1064363"/>
          <a:ext cx="131939" cy="2902677"/>
        </a:xfrm>
        <a:custGeom>
          <a:avLst/>
          <a:gdLst/>
          <a:ahLst/>
          <a:cxnLst/>
          <a:rect l="0" t="0" r="0" b="0"/>
          <a:pathLst>
            <a:path>
              <a:moveTo>
                <a:pt x="0" y="0"/>
              </a:moveTo>
              <a:lnTo>
                <a:pt x="0" y="2902677"/>
              </a:lnTo>
              <a:lnTo>
                <a:pt x="131939" y="290267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E749C1-B95F-4E49-AD06-5B67A521478F}">
      <dsp:nvSpPr>
        <dsp:cNvPr id="0" name=""/>
        <dsp:cNvSpPr/>
      </dsp:nvSpPr>
      <dsp:spPr>
        <a:xfrm>
          <a:off x="3127588" y="1064363"/>
          <a:ext cx="131939" cy="2278162"/>
        </a:xfrm>
        <a:custGeom>
          <a:avLst/>
          <a:gdLst/>
          <a:ahLst/>
          <a:cxnLst/>
          <a:rect l="0" t="0" r="0" b="0"/>
          <a:pathLst>
            <a:path>
              <a:moveTo>
                <a:pt x="0" y="0"/>
              </a:moveTo>
              <a:lnTo>
                <a:pt x="0" y="2278162"/>
              </a:lnTo>
              <a:lnTo>
                <a:pt x="131939" y="22781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7FB49A-FD95-4B8B-9894-0BDE3AE4BD9D}">
      <dsp:nvSpPr>
        <dsp:cNvPr id="0" name=""/>
        <dsp:cNvSpPr/>
      </dsp:nvSpPr>
      <dsp:spPr>
        <a:xfrm>
          <a:off x="3127588" y="1064363"/>
          <a:ext cx="131939" cy="1653646"/>
        </a:xfrm>
        <a:custGeom>
          <a:avLst/>
          <a:gdLst/>
          <a:ahLst/>
          <a:cxnLst/>
          <a:rect l="0" t="0" r="0" b="0"/>
          <a:pathLst>
            <a:path>
              <a:moveTo>
                <a:pt x="0" y="0"/>
              </a:moveTo>
              <a:lnTo>
                <a:pt x="0" y="1653646"/>
              </a:lnTo>
              <a:lnTo>
                <a:pt x="131939" y="1653646"/>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AF4675-FD56-45EB-A5E8-FD7AE280B009}">
      <dsp:nvSpPr>
        <dsp:cNvPr id="0" name=""/>
        <dsp:cNvSpPr/>
      </dsp:nvSpPr>
      <dsp:spPr>
        <a:xfrm>
          <a:off x="3127588" y="1064363"/>
          <a:ext cx="131939" cy="1029131"/>
        </a:xfrm>
        <a:custGeom>
          <a:avLst/>
          <a:gdLst/>
          <a:ahLst/>
          <a:cxnLst/>
          <a:rect l="0" t="0" r="0" b="0"/>
          <a:pathLst>
            <a:path>
              <a:moveTo>
                <a:pt x="0" y="0"/>
              </a:moveTo>
              <a:lnTo>
                <a:pt x="0" y="1029131"/>
              </a:lnTo>
              <a:lnTo>
                <a:pt x="131939" y="102913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91C4A9-6C8A-4C32-A2E4-A41555748443}">
      <dsp:nvSpPr>
        <dsp:cNvPr id="0" name=""/>
        <dsp:cNvSpPr/>
      </dsp:nvSpPr>
      <dsp:spPr>
        <a:xfrm>
          <a:off x="3127588" y="1064363"/>
          <a:ext cx="131939" cy="404615"/>
        </a:xfrm>
        <a:custGeom>
          <a:avLst/>
          <a:gdLst/>
          <a:ahLst/>
          <a:cxnLst/>
          <a:rect l="0" t="0" r="0" b="0"/>
          <a:pathLst>
            <a:path>
              <a:moveTo>
                <a:pt x="0" y="0"/>
              </a:moveTo>
              <a:lnTo>
                <a:pt x="0" y="404615"/>
              </a:lnTo>
              <a:lnTo>
                <a:pt x="131939" y="404615"/>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F97A7A-0F35-414F-BE01-D69732216F7E}">
      <dsp:nvSpPr>
        <dsp:cNvPr id="0" name=""/>
        <dsp:cNvSpPr/>
      </dsp:nvSpPr>
      <dsp:spPr>
        <a:xfrm>
          <a:off x="3433708" y="439847"/>
          <a:ext cx="91440" cy="184715"/>
        </a:xfrm>
        <a:custGeom>
          <a:avLst/>
          <a:gdLst/>
          <a:ahLst/>
          <a:cxnLst/>
          <a:rect l="0" t="0" r="0" b="0"/>
          <a:pathLst>
            <a:path>
              <a:moveTo>
                <a:pt x="45720" y="0"/>
              </a:moveTo>
              <a:lnTo>
                <a:pt x="45720" y="18471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7B0A99-6E4E-41B1-8E73-45C79E28EDC7}">
      <dsp:nvSpPr>
        <dsp:cNvPr id="0" name=""/>
        <dsp:cNvSpPr/>
      </dsp:nvSpPr>
      <dsp:spPr>
        <a:xfrm>
          <a:off x="270368" y="1026351"/>
          <a:ext cx="759138" cy="2271824"/>
        </a:xfrm>
        <a:custGeom>
          <a:avLst/>
          <a:gdLst/>
          <a:ahLst/>
          <a:cxnLst/>
          <a:rect l="0" t="0" r="0" b="0"/>
          <a:pathLst>
            <a:path>
              <a:moveTo>
                <a:pt x="0" y="0"/>
              </a:moveTo>
              <a:lnTo>
                <a:pt x="0" y="2271824"/>
              </a:lnTo>
              <a:lnTo>
                <a:pt x="759138" y="227182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D6742F-8035-405E-A075-4BFB02A7BFA1}">
      <dsp:nvSpPr>
        <dsp:cNvPr id="0" name=""/>
        <dsp:cNvSpPr/>
      </dsp:nvSpPr>
      <dsp:spPr>
        <a:xfrm>
          <a:off x="270368" y="1026351"/>
          <a:ext cx="759138" cy="1609297"/>
        </a:xfrm>
        <a:custGeom>
          <a:avLst/>
          <a:gdLst/>
          <a:ahLst/>
          <a:cxnLst/>
          <a:rect l="0" t="0" r="0" b="0"/>
          <a:pathLst>
            <a:path>
              <a:moveTo>
                <a:pt x="0" y="0"/>
              </a:moveTo>
              <a:lnTo>
                <a:pt x="0" y="1609297"/>
              </a:lnTo>
              <a:lnTo>
                <a:pt x="759138" y="160929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608FBB-BB18-412E-B3ED-83C47473EFDE}">
      <dsp:nvSpPr>
        <dsp:cNvPr id="0" name=""/>
        <dsp:cNvSpPr/>
      </dsp:nvSpPr>
      <dsp:spPr>
        <a:xfrm>
          <a:off x="270368" y="1026351"/>
          <a:ext cx="771813" cy="991119"/>
        </a:xfrm>
        <a:custGeom>
          <a:avLst/>
          <a:gdLst/>
          <a:ahLst/>
          <a:cxnLst/>
          <a:rect l="0" t="0" r="0" b="0"/>
          <a:pathLst>
            <a:path>
              <a:moveTo>
                <a:pt x="0" y="0"/>
              </a:moveTo>
              <a:lnTo>
                <a:pt x="0" y="991119"/>
              </a:lnTo>
              <a:lnTo>
                <a:pt x="771813" y="99111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7B4F14-825A-4148-AF20-96B7EDF6D464}">
      <dsp:nvSpPr>
        <dsp:cNvPr id="0" name=""/>
        <dsp:cNvSpPr/>
      </dsp:nvSpPr>
      <dsp:spPr>
        <a:xfrm>
          <a:off x="270368" y="1026351"/>
          <a:ext cx="771813" cy="385607"/>
        </a:xfrm>
        <a:custGeom>
          <a:avLst/>
          <a:gdLst/>
          <a:ahLst/>
          <a:cxnLst/>
          <a:rect l="0" t="0" r="0" b="0"/>
          <a:pathLst>
            <a:path>
              <a:moveTo>
                <a:pt x="0" y="0"/>
              </a:moveTo>
              <a:lnTo>
                <a:pt x="0" y="385607"/>
              </a:lnTo>
              <a:lnTo>
                <a:pt x="771813" y="38560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F1B131-FC70-45EC-AA7F-E73CBF30E806}">
      <dsp:nvSpPr>
        <dsp:cNvPr id="0" name=""/>
        <dsp:cNvSpPr/>
      </dsp:nvSpPr>
      <dsp:spPr>
        <a:xfrm>
          <a:off x="622208" y="439847"/>
          <a:ext cx="2857219" cy="146703"/>
        </a:xfrm>
        <a:custGeom>
          <a:avLst/>
          <a:gdLst/>
          <a:ahLst/>
          <a:cxnLst/>
          <a:rect l="0" t="0" r="0" b="0"/>
          <a:pathLst>
            <a:path>
              <a:moveTo>
                <a:pt x="2857219" y="0"/>
              </a:moveTo>
              <a:lnTo>
                <a:pt x="2857219" y="54346"/>
              </a:lnTo>
              <a:lnTo>
                <a:pt x="0" y="54346"/>
              </a:lnTo>
              <a:lnTo>
                <a:pt x="0" y="14670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9FC39A-081E-44C3-905F-DA9E7FFADE7D}">
      <dsp:nvSpPr>
        <dsp:cNvPr id="0" name=""/>
        <dsp:cNvSpPr/>
      </dsp:nvSpPr>
      <dsp:spPr>
        <a:xfrm>
          <a:off x="3039628" y="48"/>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WCS</a:t>
          </a:r>
        </a:p>
      </dsp:txBody>
      <dsp:txXfrm>
        <a:off x="3039628" y="48"/>
        <a:ext cx="879599" cy="439799"/>
      </dsp:txXfrm>
    </dsp:sp>
    <dsp:sp modelId="{1544A0C7-C1EF-45D9-A373-78F622A44C75}">
      <dsp:nvSpPr>
        <dsp:cNvPr id="0" name=""/>
        <dsp:cNvSpPr/>
      </dsp:nvSpPr>
      <dsp:spPr>
        <a:xfrm>
          <a:off x="182408" y="586551"/>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Conduites </a:t>
          </a:r>
        </a:p>
      </dsp:txBody>
      <dsp:txXfrm>
        <a:off x="182408" y="586551"/>
        <a:ext cx="879599" cy="439799"/>
      </dsp:txXfrm>
    </dsp:sp>
    <dsp:sp modelId="{D21F9985-4366-405B-8964-A6F2905A0120}">
      <dsp:nvSpPr>
        <dsp:cNvPr id="0" name=""/>
        <dsp:cNvSpPr/>
      </dsp:nvSpPr>
      <dsp:spPr>
        <a:xfrm>
          <a:off x="1042182" y="1192059"/>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Length &lt;=30</a:t>
          </a:r>
        </a:p>
      </dsp:txBody>
      <dsp:txXfrm>
        <a:off x="1042182" y="1192059"/>
        <a:ext cx="879599" cy="439799"/>
      </dsp:txXfrm>
    </dsp:sp>
    <dsp:sp modelId="{79E0E619-B657-4D69-B659-4B85C7014933}">
      <dsp:nvSpPr>
        <dsp:cNvPr id="0" name=""/>
        <dsp:cNvSpPr/>
      </dsp:nvSpPr>
      <dsp:spPr>
        <a:xfrm>
          <a:off x="1042182" y="1797570"/>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Diameter&gt;=8in</a:t>
          </a:r>
        </a:p>
      </dsp:txBody>
      <dsp:txXfrm>
        <a:off x="1042182" y="1797570"/>
        <a:ext cx="879599" cy="439799"/>
      </dsp:txXfrm>
    </dsp:sp>
    <dsp:sp modelId="{60507E7D-7ADF-4E1D-93FF-3BC960C595B3}">
      <dsp:nvSpPr>
        <dsp:cNvPr id="0" name=""/>
        <dsp:cNvSpPr/>
      </dsp:nvSpPr>
      <dsp:spPr>
        <a:xfrm>
          <a:off x="1029507" y="2415748"/>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Material (PVC)</a:t>
          </a:r>
        </a:p>
      </dsp:txBody>
      <dsp:txXfrm>
        <a:off x="1029507" y="2415748"/>
        <a:ext cx="879599" cy="439799"/>
      </dsp:txXfrm>
    </dsp:sp>
    <dsp:sp modelId="{F23553DA-2D53-4BE7-AE0D-947ACFB505B8}">
      <dsp:nvSpPr>
        <dsp:cNvPr id="0" name=""/>
        <dsp:cNvSpPr/>
      </dsp:nvSpPr>
      <dsp:spPr>
        <a:xfrm>
          <a:off x="1029507" y="3078276"/>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Slope</a:t>
          </a:r>
        </a:p>
      </dsp:txBody>
      <dsp:txXfrm>
        <a:off x="1029507" y="3078276"/>
        <a:ext cx="879599" cy="439799"/>
      </dsp:txXfrm>
    </dsp:sp>
    <dsp:sp modelId="{7DB7C003-188C-42D8-A50A-87811A9DA4C8}">
      <dsp:nvSpPr>
        <dsp:cNvPr id="0" name=""/>
        <dsp:cNvSpPr/>
      </dsp:nvSpPr>
      <dsp:spPr>
        <a:xfrm>
          <a:off x="3039628" y="624563"/>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Manholes</a:t>
          </a:r>
        </a:p>
      </dsp:txBody>
      <dsp:txXfrm>
        <a:off x="3039628" y="624563"/>
        <a:ext cx="879599" cy="439799"/>
      </dsp:txXfrm>
    </dsp:sp>
    <dsp:sp modelId="{DC8BF406-2067-4C46-AF1D-011C6E9FEFF6}">
      <dsp:nvSpPr>
        <dsp:cNvPr id="0" name=""/>
        <dsp:cNvSpPr/>
      </dsp:nvSpPr>
      <dsp:spPr>
        <a:xfrm>
          <a:off x="3259528" y="1249079"/>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Diameter</a:t>
          </a:r>
        </a:p>
      </dsp:txBody>
      <dsp:txXfrm>
        <a:off x="3259528" y="1249079"/>
        <a:ext cx="879599" cy="439799"/>
      </dsp:txXfrm>
    </dsp:sp>
    <dsp:sp modelId="{D35C5233-BC23-4DE0-8537-99BF014F7D5B}">
      <dsp:nvSpPr>
        <dsp:cNvPr id="0" name=""/>
        <dsp:cNvSpPr/>
      </dsp:nvSpPr>
      <dsp:spPr>
        <a:xfrm>
          <a:off x="3259528" y="1873594"/>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Drop Manhole</a:t>
          </a:r>
        </a:p>
      </dsp:txBody>
      <dsp:txXfrm>
        <a:off x="3259528" y="1873594"/>
        <a:ext cx="879599" cy="439799"/>
      </dsp:txXfrm>
    </dsp:sp>
    <dsp:sp modelId="{9AF661DA-DCDB-4281-B8AF-87F575FF016E}">
      <dsp:nvSpPr>
        <dsp:cNvPr id="0" name=""/>
        <dsp:cNvSpPr/>
      </dsp:nvSpPr>
      <dsp:spPr>
        <a:xfrm>
          <a:off x="3259528" y="2498110"/>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Material</a:t>
          </a:r>
        </a:p>
      </dsp:txBody>
      <dsp:txXfrm>
        <a:off x="3259528" y="2498110"/>
        <a:ext cx="879599" cy="439799"/>
      </dsp:txXfrm>
    </dsp:sp>
    <dsp:sp modelId="{5A1263E7-C015-4C11-8F12-35CE077FD9F1}">
      <dsp:nvSpPr>
        <dsp:cNvPr id="0" name=""/>
        <dsp:cNvSpPr/>
      </dsp:nvSpPr>
      <dsp:spPr>
        <a:xfrm>
          <a:off x="3259528" y="3122625"/>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Loads</a:t>
          </a:r>
        </a:p>
      </dsp:txBody>
      <dsp:txXfrm>
        <a:off x="3259528" y="3122625"/>
        <a:ext cx="879599" cy="439799"/>
      </dsp:txXfrm>
    </dsp:sp>
    <dsp:sp modelId="{32C701C8-3FF7-4826-8559-F968F48ECF1A}">
      <dsp:nvSpPr>
        <dsp:cNvPr id="0" name=""/>
        <dsp:cNvSpPr/>
      </dsp:nvSpPr>
      <dsp:spPr>
        <a:xfrm>
          <a:off x="3259528" y="3747141"/>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Elevation</a:t>
          </a:r>
        </a:p>
      </dsp:txBody>
      <dsp:txXfrm>
        <a:off x="3259528" y="3747141"/>
        <a:ext cx="879599" cy="439799"/>
      </dsp:txXfrm>
    </dsp:sp>
    <dsp:sp modelId="{4792F995-7071-4EF9-B913-C48A78357EB9}">
      <dsp:nvSpPr>
        <dsp:cNvPr id="0" name=""/>
        <dsp:cNvSpPr/>
      </dsp:nvSpPr>
      <dsp:spPr>
        <a:xfrm>
          <a:off x="4997229" y="618230"/>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Outfalls</a:t>
          </a:r>
        </a:p>
      </dsp:txBody>
      <dsp:txXfrm>
        <a:off x="4997229" y="618230"/>
        <a:ext cx="879599" cy="439799"/>
      </dsp:txXfrm>
    </dsp:sp>
    <dsp:sp modelId="{5D1B4841-9CFE-4618-9CA3-AC2C5AFE5570}">
      <dsp:nvSpPr>
        <dsp:cNvPr id="0" name=""/>
        <dsp:cNvSpPr/>
      </dsp:nvSpPr>
      <dsp:spPr>
        <a:xfrm>
          <a:off x="5907676" y="1242741"/>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Location</a:t>
          </a:r>
        </a:p>
      </dsp:txBody>
      <dsp:txXfrm>
        <a:off x="5907676" y="1242741"/>
        <a:ext cx="879599" cy="439799"/>
      </dsp:txXfrm>
    </dsp:sp>
    <dsp:sp modelId="{69F0BBE0-71A3-4D91-81BB-7F4DEB8C873E}">
      <dsp:nvSpPr>
        <dsp:cNvPr id="0" name=""/>
        <dsp:cNvSpPr/>
      </dsp:nvSpPr>
      <dsp:spPr>
        <a:xfrm>
          <a:off x="5926684" y="1884660"/>
          <a:ext cx="879599" cy="439799"/>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t>Elevation</a:t>
          </a:r>
        </a:p>
      </dsp:txBody>
      <dsp:txXfrm>
        <a:off x="5926684" y="1884660"/>
        <a:ext cx="879599" cy="43979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4056806-40D2-4E7D-8FDC-C713B616BAD7}" type="datetimeFigureOut">
              <a:rPr lang="ar-SA" smtClean="0"/>
              <a:t>12/06/1442</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62C13CB-F29F-4E8A-9DD3-AF4BE5468BDB}" type="slidenum">
              <a:rPr lang="ar-SA" smtClean="0"/>
              <a:t>‹#›</a:t>
            </a:fld>
            <a:endParaRPr lang="ar-SA"/>
          </a:p>
        </p:txBody>
      </p:sp>
    </p:spTree>
    <p:extLst>
      <p:ext uri="{BB962C8B-B14F-4D97-AF65-F5344CB8AC3E}">
        <p14:creationId xmlns:p14="http://schemas.microsoft.com/office/powerpoint/2010/main" val="13592142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1/25/2021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82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1/25/2021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524678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1/25/2021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3185405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CD5A57-5A00-4214-82BC-185526F09783}" type="datetimeFigureOut">
              <a:rPr lang="en-US" smtClean="0"/>
              <a:pPr/>
              <a:t>1/25/2021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3366120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CD5A57-5A00-4214-82BC-185526F09783}" type="datetimeFigureOut">
              <a:rPr lang="en-US" smtClean="0"/>
              <a:pPr/>
              <a:t>1/25/2021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89902D-8F1D-4E33-B7A2-73BE8CA470DD}"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1629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CD5A57-5A00-4214-82BC-185526F09783}" type="datetimeFigureOut">
              <a:rPr lang="en-US" smtClean="0"/>
              <a:pPr/>
              <a:t>1/25/2021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2270934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CD5A57-5A00-4214-82BC-185526F09783}" type="datetimeFigureOut">
              <a:rPr lang="en-US" smtClean="0"/>
              <a:pPr/>
              <a:t>1/25/2021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765952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CD5A57-5A00-4214-82BC-185526F09783}" type="datetimeFigureOut">
              <a:rPr lang="en-US" smtClean="0"/>
              <a:pPr/>
              <a:t>1/25/2021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4223279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4CD5A57-5A00-4214-82BC-185526F09783}" type="datetimeFigureOut">
              <a:rPr lang="en-US" smtClean="0"/>
              <a:pPr/>
              <a:t>1/25/2021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3033508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4CD5A57-5A00-4214-82BC-185526F09783}" type="datetimeFigureOut">
              <a:rPr lang="en-US" smtClean="0"/>
              <a:pPr/>
              <a:t>1/25/2021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489902D-8F1D-4E33-B7A2-73BE8CA470DD}" type="slidenum">
              <a:rPr lang="en-US" smtClean="0"/>
              <a:pPr/>
              <a:t>‹#›</a:t>
            </a:fld>
            <a:endParaRPr lang="en-US"/>
          </a:p>
        </p:txBody>
      </p:sp>
    </p:spTree>
    <p:extLst>
      <p:ext uri="{BB962C8B-B14F-4D97-AF65-F5344CB8AC3E}">
        <p14:creationId xmlns:p14="http://schemas.microsoft.com/office/powerpoint/2010/main" val="303228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CD5A57-5A00-4214-82BC-185526F09783}" type="datetimeFigureOut">
              <a:rPr lang="en-US" smtClean="0"/>
              <a:pPr/>
              <a:t>1/25/2021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89902D-8F1D-4E33-B7A2-73BE8CA470DD}" type="slidenum">
              <a:rPr lang="en-US" smtClean="0"/>
              <a:pPr/>
              <a:t>‹#›</a:t>
            </a:fld>
            <a:endParaRPr lang="en-US"/>
          </a:p>
        </p:txBody>
      </p:sp>
    </p:spTree>
    <p:extLst>
      <p:ext uri="{BB962C8B-B14F-4D97-AF65-F5344CB8AC3E}">
        <p14:creationId xmlns:p14="http://schemas.microsoft.com/office/powerpoint/2010/main" val="1806951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4CD5A57-5A00-4214-82BC-185526F09783}" type="datetimeFigureOut">
              <a:rPr lang="en-US" smtClean="0"/>
              <a:pPr/>
              <a:t>1/25/2021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489902D-8F1D-4E33-B7A2-73BE8CA470DD}"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66634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499" y="2348246"/>
            <a:ext cx="8191002" cy="1524730"/>
          </a:xfrm>
        </p:spPr>
        <p:txBody>
          <a:bodyPr>
            <a:normAutofit/>
          </a:bodyPr>
          <a:lstStyle/>
          <a:p>
            <a:pPr algn="ctr"/>
            <a:r>
              <a:rPr lang="en-US" sz="4000" b="1" dirty="0"/>
              <a:t>Design of Wastewater Collection System for Al-</a:t>
            </a:r>
            <a:r>
              <a:rPr lang="en-US" sz="4000" b="1" dirty="0" err="1"/>
              <a:t>Attarah</a:t>
            </a:r>
            <a:r>
              <a:rPr lang="en-US" sz="4000" b="1" dirty="0"/>
              <a:t> Village</a:t>
            </a:r>
          </a:p>
        </p:txBody>
      </p:sp>
      <p:sp>
        <p:nvSpPr>
          <p:cNvPr id="4" name="Rectangle 3"/>
          <p:cNvSpPr/>
          <p:nvPr/>
        </p:nvSpPr>
        <p:spPr>
          <a:xfrm>
            <a:off x="-90435" y="4375226"/>
            <a:ext cx="5885645" cy="1708160"/>
          </a:xfrm>
          <a:prstGeom prst="rect">
            <a:avLst/>
          </a:prstGeom>
        </p:spPr>
        <p:txBody>
          <a:bodyPr wrap="square">
            <a:spAutoFit/>
          </a:bodyPr>
          <a:lstStyle/>
          <a:p>
            <a:pPr lvl="0" algn="ctr" rtl="1">
              <a:spcBef>
                <a:spcPts val="1000"/>
              </a:spcBef>
              <a:buClr>
                <a:srgbClr val="1E5155">
                  <a:lumMod val="40000"/>
                  <a:lumOff val="60000"/>
                </a:srgbClr>
              </a:buClr>
              <a:buSzPct val="80000"/>
            </a:pPr>
            <a:r>
              <a:rPr lang="en-US" sz="2000" b="1" cap="all" dirty="0">
                <a:ea typeface="+mj-ea"/>
                <a:cs typeface="+mj-cs"/>
              </a:rPr>
              <a:t>Prepared by:</a:t>
            </a:r>
            <a:r>
              <a:rPr lang="ar-JO" sz="2000" b="1" cap="all" dirty="0">
                <a:ea typeface="+mj-ea"/>
                <a:cs typeface="Times New Roman" panose="02020603050405020304" pitchFamily="18" charset="0"/>
              </a:rPr>
              <a:t> </a:t>
            </a:r>
            <a:endParaRPr lang="en-US" sz="2000" cap="all" dirty="0">
              <a:ea typeface="+mj-ea"/>
              <a:cs typeface="+mj-cs"/>
            </a:endParaRPr>
          </a:p>
          <a:p>
            <a:pPr lvl="0" algn="ctr" rtl="1">
              <a:spcBef>
                <a:spcPts val="1000"/>
              </a:spcBef>
              <a:buClr>
                <a:srgbClr val="1E5155">
                  <a:lumMod val="40000"/>
                  <a:lumOff val="60000"/>
                </a:srgbClr>
              </a:buClr>
              <a:buSzPct val="80000"/>
            </a:pPr>
            <a:r>
              <a:rPr lang="en-US" sz="2000" b="1" dirty="0"/>
              <a:t>ABDALLAH FOUQHA</a:t>
            </a:r>
            <a:endParaRPr lang="ar-SA" sz="2000" b="1" dirty="0"/>
          </a:p>
          <a:p>
            <a:pPr lvl="0" algn="ctr" rtl="1">
              <a:spcBef>
                <a:spcPts val="1000"/>
              </a:spcBef>
              <a:buClr>
                <a:srgbClr val="1E5155">
                  <a:lumMod val="40000"/>
                  <a:lumOff val="60000"/>
                </a:srgbClr>
              </a:buClr>
              <a:buSzPct val="80000"/>
            </a:pPr>
            <a:r>
              <a:rPr lang="en-US" sz="2000" b="1" dirty="0"/>
              <a:t>ANAS HANTOLI</a:t>
            </a:r>
          </a:p>
          <a:p>
            <a:pPr lvl="0" algn="ctr" rtl="1">
              <a:spcBef>
                <a:spcPts val="1000"/>
              </a:spcBef>
              <a:buClr>
                <a:srgbClr val="1E5155">
                  <a:lumMod val="40000"/>
                  <a:lumOff val="60000"/>
                </a:srgbClr>
              </a:buClr>
              <a:buSzPct val="80000"/>
            </a:pPr>
            <a:r>
              <a:rPr lang="en-US" sz="2000" b="1" dirty="0"/>
              <a:t>MOHAMMED ABU ASBEH</a:t>
            </a:r>
            <a:endParaRPr lang="en-US" sz="2000" dirty="0">
              <a:ea typeface="+mj-ea"/>
              <a:cs typeface="+mj-cs"/>
            </a:endParaRPr>
          </a:p>
        </p:txBody>
      </p:sp>
      <p:sp>
        <p:nvSpPr>
          <p:cNvPr id="5" name="Rectangle 4"/>
          <p:cNvSpPr/>
          <p:nvPr/>
        </p:nvSpPr>
        <p:spPr>
          <a:xfrm>
            <a:off x="7920111" y="4875363"/>
            <a:ext cx="5646168" cy="707886"/>
          </a:xfrm>
          <a:prstGeom prst="rect">
            <a:avLst/>
          </a:prstGeom>
        </p:spPr>
        <p:txBody>
          <a:bodyPr wrap="square">
            <a:spAutoFit/>
          </a:bodyPr>
          <a:lstStyle/>
          <a:p>
            <a:pPr lvl="0"/>
            <a:r>
              <a:rPr lang="en-US" sz="2000" b="1" cap="all" dirty="0"/>
              <a:t>Under supervision of:</a:t>
            </a:r>
          </a:p>
          <a:p>
            <a:pPr lvl="0"/>
            <a:r>
              <a:rPr lang="en-US" sz="2000" b="1" cap="all" dirty="0"/>
              <a:t>Dr. Sameer shadeed</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6536" y="108285"/>
            <a:ext cx="2198927" cy="2108556"/>
          </a:xfrm>
          <a:prstGeom prst="rect">
            <a:avLst/>
          </a:prstGeom>
        </p:spPr>
      </p:pic>
      <p:sp>
        <p:nvSpPr>
          <p:cNvPr id="6" name="Rectangle 5"/>
          <p:cNvSpPr/>
          <p:nvPr/>
        </p:nvSpPr>
        <p:spPr>
          <a:xfrm>
            <a:off x="4687001" y="2216841"/>
            <a:ext cx="5646168" cy="400110"/>
          </a:xfrm>
          <a:prstGeom prst="rect">
            <a:avLst/>
          </a:prstGeom>
        </p:spPr>
        <p:txBody>
          <a:bodyPr wrap="square">
            <a:spAutoFit/>
          </a:bodyPr>
          <a:lstStyle/>
          <a:p>
            <a:pPr lvl="0"/>
            <a:r>
              <a:rPr lang="en-US" sz="2000" b="1" cap="all" dirty="0"/>
              <a:t>Graduation Project 2 </a:t>
            </a:r>
          </a:p>
        </p:txBody>
      </p:sp>
    </p:spTree>
    <p:extLst>
      <p:ext uri="{BB962C8B-B14F-4D97-AF65-F5344CB8AC3E}">
        <p14:creationId xmlns:p14="http://schemas.microsoft.com/office/powerpoint/2010/main" val="3656209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0" indent="-685800">
              <a:buFont typeface="Wingdings" panose="05000000000000000000" pitchFamily="2" charset="2"/>
              <a:buChar char="v"/>
            </a:pPr>
            <a:r>
              <a:rPr lang="en-US" sz="4400" dirty="0">
                <a:latin typeface="Times New Roman" panose="02020603050405020304" pitchFamily="18" charset="0"/>
                <a:cs typeface="Times New Roman" panose="02020603050405020304" pitchFamily="18" charset="0"/>
              </a:rPr>
              <a:t>Contour map</a:t>
            </a:r>
            <a:br>
              <a:rPr lang="en-US" b="1" dirty="0"/>
            </a:br>
            <a:endParaRPr lang="en-US"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2881012" y="1828800"/>
            <a:ext cx="5336556" cy="4451684"/>
          </a:xfrm>
          <a:prstGeom prst="rect">
            <a:avLst/>
          </a:prstGeom>
        </p:spPr>
      </p:pic>
    </p:spTree>
    <p:extLst>
      <p:ext uri="{BB962C8B-B14F-4D97-AF65-F5344CB8AC3E}">
        <p14:creationId xmlns:p14="http://schemas.microsoft.com/office/powerpoint/2010/main" val="3185366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v"/>
            </a:pPr>
            <a:r>
              <a:rPr lang="en-US" sz="4400" dirty="0">
                <a:latin typeface="Times New Roman" panose="02020603050405020304" pitchFamily="18" charset="0"/>
                <a:cs typeface="Times New Roman" panose="02020603050405020304" pitchFamily="18" charset="0"/>
              </a:rPr>
              <a:t>Roads map</a:t>
            </a:r>
            <a:br>
              <a:rPr lang="en-US" sz="4400" b="1" i="1" dirty="0"/>
            </a:br>
            <a:endParaRPr lang="en-US" dirty="0"/>
          </a:p>
        </p:txBody>
      </p:sp>
      <p:pic>
        <p:nvPicPr>
          <p:cNvPr id="5" name="Content Placeholder 4"/>
          <p:cNvPicPr>
            <a:picLocks noGrp="1" noChangeAspect="1"/>
          </p:cNvPicPr>
          <p:nvPr>
            <p:ph idx="1"/>
          </p:nvPr>
        </p:nvPicPr>
        <p:blipFill>
          <a:blip r:embed="rId2"/>
          <a:stretch>
            <a:fillRect/>
          </a:stretch>
        </p:blipFill>
        <p:spPr>
          <a:xfrm>
            <a:off x="2941712" y="1846263"/>
            <a:ext cx="6368901" cy="4022725"/>
          </a:xfrm>
          <a:prstGeom prst="rect">
            <a:avLst/>
          </a:prstGeom>
        </p:spPr>
      </p:pic>
    </p:spTree>
    <p:extLst>
      <p:ext uri="{BB962C8B-B14F-4D97-AF65-F5344CB8AC3E}">
        <p14:creationId xmlns:p14="http://schemas.microsoft.com/office/powerpoint/2010/main" val="1689828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v"/>
            </a:pPr>
            <a:r>
              <a:rPr lang="en-US" sz="4400" dirty="0">
                <a:latin typeface="Times New Roman" panose="02020603050405020304" pitchFamily="18" charset="0"/>
                <a:cs typeface="Times New Roman" panose="02020603050405020304" pitchFamily="18" charset="0"/>
              </a:rPr>
              <a:t>Building map</a:t>
            </a:r>
            <a:br>
              <a:rPr lang="en-US" sz="4400" b="1" i="1" dirty="0"/>
            </a:br>
            <a:endParaRPr lang="en-US" dirty="0"/>
          </a:p>
        </p:txBody>
      </p:sp>
      <p:pic>
        <p:nvPicPr>
          <p:cNvPr id="6" name="Picture 6" descr="مباني.PNG"/>
          <p:cNvPicPr>
            <a:picLocks noGrp="1"/>
          </p:cNvPicPr>
          <p:nvPr>
            <p:ph idx="1"/>
          </p:nvPr>
        </p:nvPicPr>
        <p:blipFill>
          <a:blip r:embed="rId2" cstate="print"/>
          <a:stretch>
            <a:fillRect/>
          </a:stretch>
        </p:blipFill>
        <p:spPr>
          <a:xfrm>
            <a:off x="3165337" y="1846263"/>
            <a:ext cx="5921651" cy="4022725"/>
          </a:xfrm>
          <a:prstGeom prst="rect">
            <a:avLst/>
          </a:prstGeom>
        </p:spPr>
      </p:pic>
    </p:spTree>
    <p:extLst>
      <p:ext uri="{BB962C8B-B14F-4D97-AF65-F5344CB8AC3E}">
        <p14:creationId xmlns:p14="http://schemas.microsoft.com/office/powerpoint/2010/main" val="910363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37937" y="1672389"/>
            <a:ext cx="10058400" cy="1977357"/>
          </a:xfrm>
        </p:spPr>
        <p:txBody>
          <a:bodyPr>
            <a:normAutofit/>
          </a:bodyPr>
          <a:lstStyle/>
          <a:p>
            <a:pPr algn="ct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 OF WATERWATER COLLECTION SYSTEM</a:t>
            </a:r>
            <a:br>
              <a:rPr lang="en-US" b="1" i="1"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87492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Times New Roman" panose="02020603050405020304" pitchFamily="18" charset="0"/>
                <a:cs typeface="Times New Roman" panose="02020603050405020304" pitchFamily="18" charset="0"/>
              </a:rPr>
              <a:t>Data Of Future Population</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073216" y="1845734"/>
                <a:ext cx="10058400" cy="4023360"/>
              </a:xfrm>
            </p:spPr>
            <p:txBody>
              <a:bodyPr/>
              <a:lstStyle/>
              <a:p>
                <a:pPr>
                  <a:buFont typeface="Wingdings" panose="05000000000000000000" pitchFamily="2" charset="2"/>
                  <a:buChar char="Ø"/>
                </a:pPr>
                <a14:m>
                  <m:oMath xmlns:m="http://schemas.openxmlformats.org/officeDocument/2006/math">
                    <m:r>
                      <a:rPr lang="en-US" b="0" i="1" smtClean="0">
                        <a:latin typeface="Cambria Math"/>
                      </a:rPr>
                      <m:t> </m:t>
                    </m:r>
                    <m:r>
                      <a:rPr lang="en-US" b="0" i="1" smtClean="0">
                        <a:solidFill>
                          <a:schemeClr val="tx1">
                            <a:lumMod val="75000"/>
                            <a:lumOff val="25000"/>
                          </a:schemeClr>
                        </a:solidFill>
                        <a:latin typeface="Cambria Math"/>
                      </a:rPr>
                      <m:t> </m:t>
                    </m:r>
                    <m:sSub>
                      <m:sSubPr>
                        <m:ctrlPr>
                          <a:rPr lang="en-US" i="1" smtClean="0">
                            <a:solidFill>
                              <a:schemeClr val="tx1">
                                <a:lumMod val="75000"/>
                                <a:lumOff val="25000"/>
                              </a:schemeClr>
                            </a:solidFill>
                            <a:latin typeface="Cambria Math" panose="02040503050406030204" pitchFamily="18" charset="0"/>
                          </a:rPr>
                        </m:ctrlPr>
                      </m:sSubPr>
                      <m:e>
                        <m:r>
                          <a:rPr lang="en-US" i="1">
                            <a:solidFill>
                              <a:schemeClr val="tx1">
                                <a:lumMod val="75000"/>
                                <a:lumOff val="25000"/>
                              </a:schemeClr>
                            </a:solidFill>
                            <a:latin typeface="Cambria Math"/>
                          </a:rPr>
                          <m:t>𝑃</m:t>
                        </m:r>
                      </m:e>
                      <m:sub>
                        <m:r>
                          <a:rPr lang="en-US" i="1">
                            <a:solidFill>
                              <a:schemeClr val="tx1">
                                <a:lumMod val="75000"/>
                                <a:lumOff val="25000"/>
                              </a:schemeClr>
                            </a:solidFill>
                            <a:latin typeface="Cambria Math"/>
                          </a:rPr>
                          <m:t>𝑛</m:t>
                        </m:r>
                      </m:sub>
                    </m:sSub>
                    <m:r>
                      <a:rPr lang="en-US" i="1">
                        <a:solidFill>
                          <a:schemeClr val="tx1">
                            <a:lumMod val="75000"/>
                            <a:lumOff val="25000"/>
                          </a:schemeClr>
                        </a:solidFill>
                        <a:latin typeface="Cambria Math"/>
                      </a:rPr>
                      <m:t>=</m:t>
                    </m:r>
                    <m:sSub>
                      <m:sSubPr>
                        <m:ctrlPr>
                          <a:rPr lang="en-US" i="1">
                            <a:solidFill>
                              <a:schemeClr val="tx1">
                                <a:lumMod val="75000"/>
                                <a:lumOff val="25000"/>
                              </a:schemeClr>
                            </a:solidFill>
                            <a:latin typeface="Cambria Math" panose="02040503050406030204" pitchFamily="18" charset="0"/>
                          </a:rPr>
                        </m:ctrlPr>
                      </m:sSubPr>
                      <m:e>
                        <m:r>
                          <a:rPr lang="en-US" i="1">
                            <a:solidFill>
                              <a:schemeClr val="tx1">
                                <a:lumMod val="75000"/>
                                <a:lumOff val="25000"/>
                              </a:schemeClr>
                            </a:solidFill>
                            <a:latin typeface="Cambria Math"/>
                          </a:rPr>
                          <m:t>𝑃</m:t>
                        </m:r>
                      </m:e>
                      <m:sub>
                        <m:r>
                          <a:rPr lang="en-US" i="1">
                            <a:solidFill>
                              <a:schemeClr val="tx1">
                                <a:lumMod val="75000"/>
                                <a:lumOff val="25000"/>
                              </a:schemeClr>
                            </a:solidFill>
                            <a:latin typeface="Cambria Math"/>
                          </a:rPr>
                          <m:t>0</m:t>
                        </m:r>
                      </m:sub>
                    </m:sSub>
                    <m:r>
                      <a:rPr lang="en-US" i="1">
                        <a:solidFill>
                          <a:schemeClr val="tx1">
                            <a:lumMod val="75000"/>
                            <a:lumOff val="25000"/>
                          </a:schemeClr>
                        </a:solidFill>
                        <a:latin typeface="Cambria Math"/>
                      </a:rPr>
                      <m:t>×</m:t>
                    </m:r>
                    <m:sSup>
                      <m:sSupPr>
                        <m:ctrlPr>
                          <a:rPr lang="en-US" i="1">
                            <a:solidFill>
                              <a:schemeClr val="tx1">
                                <a:lumMod val="75000"/>
                                <a:lumOff val="25000"/>
                              </a:schemeClr>
                            </a:solidFill>
                            <a:latin typeface="Cambria Math" panose="02040503050406030204" pitchFamily="18" charset="0"/>
                          </a:rPr>
                        </m:ctrlPr>
                      </m:sSupPr>
                      <m:e>
                        <m:d>
                          <m:dPr>
                            <m:ctrlPr>
                              <a:rPr lang="en-US" i="1">
                                <a:solidFill>
                                  <a:schemeClr val="tx1">
                                    <a:lumMod val="75000"/>
                                    <a:lumOff val="25000"/>
                                  </a:schemeClr>
                                </a:solidFill>
                                <a:latin typeface="Cambria Math" panose="02040503050406030204" pitchFamily="18" charset="0"/>
                              </a:rPr>
                            </m:ctrlPr>
                          </m:dPr>
                          <m:e>
                            <m:r>
                              <a:rPr lang="en-US" i="1">
                                <a:solidFill>
                                  <a:schemeClr val="tx1">
                                    <a:lumMod val="75000"/>
                                    <a:lumOff val="25000"/>
                                  </a:schemeClr>
                                </a:solidFill>
                                <a:latin typeface="Cambria Math"/>
                              </a:rPr>
                              <m:t>1+</m:t>
                            </m:r>
                            <m:r>
                              <a:rPr lang="en-US" i="1">
                                <a:solidFill>
                                  <a:schemeClr val="tx1">
                                    <a:lumMod val="75000"/>
                                    <a:lumOff val="25000"/>
                                  </a:schemeClr>
                                </a:solidFill>
                                <a:latin typeface="Cambria Math"/>
                              </a:rPr>
                              <m:t>𝑟</m:t>
                            </m:r>
                          </m:e>
                        </m:d>
                      </m:e>
                      <m:sup>
                        <m:r>
                          <a:rPr lang="en-US" i="1">
                            <a:solidFill>
                              <a:schemeClr val="tx1">
                                <a:lumMod val="75000"/>
                                <a:lumOff val="25000"/>
                              </a:schemeClr>
                            </a:solidFill>
                            <a:latin typeface="Cambria Math"/>
                          </a:rPr>
                          <m:t>𝑛</m:t>
                        </m:r>
                      </m:sup>
                    </m:sSup>
                  </m:oMath>
                </a14:m>
                <a:endParaRPr lang="en-US" dirty="0">
                  <a:solidFill>
                    <a:schemeClr val="tx1">
                      <a:lumMod val="75000"/>
                      <a:lumOff val="25000"/>
                    </a:schemeClr>
                  </a:solidFill>
                </a:endParaRPr>
              </a:p>
              <a:p>
                <a:pPr marL="0" indent="0">
                  <a:buNone/>
                </a:pPr>
                <a:endParaRPr lang="en-US" dirty="0">
                  <a:solidFill>
                    <a:schemeClr val="tx1">
                      <a:lumMod val="75000"/>
                      <a:lumOff val="25000"/>
                    </a:schemeClr>
                  </a:solidFill>
                </a:endParaRPr>
              </a:p>
              <a:p>
                <a:r>
                  <a:rPr lang="en-US" dirty="0">
                    <a:solidFill>
                      <a:schemeClr val="tx1">
                        <a:lumMod val="75000"/>
                        <a:lumOff val="25000"/>
                      </a:schemeClr>
                    </a:solidFill>
                  </a:rPr>
                  <a:t>Where: </a:t>
                </a:r>
              </a:p>
              <a:p>
                <a:pPr>
                  <a:buFont typeface="Wingdings" panose="05000000000000000000" pitchFamily="2" charset="2"/>
                  <a:buChar char="Ø"/>
                </a:pPr>
                <a14:m>
                  <m:oMath xmlns:m="http://schemas.openxmlformats.org/officeDocument/2006/math">
                    <m:sSub>
                      <m:sSubPr>
                        <m:ctrlPr>
                          <a:rPr lang="en-US" i="1">
                            <a:solidFill>
                              <a:schemeClr val="tx1">
                                <a:lumMod val="75000"/>
                                <a:lumOff val="25000"/>
                              </a:schemeClr>
                            </a:solidFill>
                            <a:latin typeface="Cambria Math" panose="02040503050406030204" pitchFamily="18" charset="0"/>
                            <a:cs typeface="+mj-cs"/>
                          </a:rPr>
                        </m:ctrlPr>
                      </m:sSubPr>
                      <m:e>
                        <m:r>
                          <a:rPr lang="en-US" b="0" i="1" smtClean="0">
                            <a:solidFill>
                              <a:schemeClr val="tx1">
                                <a:lumMod val="75000"/>
                                <a:lumOff val="25000"/>
                              </a:schemeClr>
                            </a:solidFill>
                            <a:latin typeface="Cambria Math"/>
                            <a:cs typeface="+mj-cs"/>
                          </a:rPr>
                          <m:t> </m:t>
                        </m:r>
                        <m:r>
                          <a:rPr lang="en-US" i="1">
                            <a:solidFill>
                              <a:schemeClr val="tx1">
                                <a:lumMod val="75000"/>
                                <a:lumOff val="25000"/>
                              </a:schemeClr>
                            </a:solidFill>
                            <a:latin typeface="Cambria Math"/>
                            <a:cs typeface="+mj-cs"/>
                          </a:rPr>
                          <m:t>𝑃</m:t>
                        </m:r>
                      </m:e>
                      <m:sub>
                        <m:r>
                          <a:rPr lang="en-US" i="1">
                            <a:solidFill>
                              <a:schemeClr val="tx1">
                                <a:lumMod val="75000"/>
                                <a:lumOff val="25000"/>
                              </a:schemeClr>
                            </a:solidFill>
                            <a:latin typeface="Cambria Math"/>
                            <a:cs typeface="+mj-cs"/>
                          </a:rPr>
                          <m:t>𝑛</m:t>
                        </m:r>
                      </m:sub>
                    </m:sSub>
                  </m:oMath>
                </a14:m>
                <a:r>
                  <a:rPr lang="en-US" dirty="0">
                    <a:solidFill>
                      <a:schemeClr val="tx1">
                        <a:lumMod val="75000"/>
                        <a:lumOff val="25000"/>
                      </a:schemeClr>
                    </a:solidFill>
                    <a:cs typeface="+mj-cs"/>
                  </a:rPr>
                  <a:t> = The number of population after (n) years. </a:t>
                </a:r>
              </a:p>
              <a:p>
                <a:pPr>
                  <a:buFont typeface="Wingdings" panose="05000000000000000000" pitchFamily="2" charset="2"/>
                  <a:buChar char="Ø"/>
                </a:pPr>
                <a14:m>
                  <m:oMath xmlns:m="http://schemas.openxmlformats.org/officeDocument/2006/math">
                    <m:sSub>
                      <m:sSubPr>
                        <m:ctrlPr>
                          <a:rPr lang="en-US" i="1">
                            <a:solidFill>
                              <a:schemeClr val="tx1">
                                <a:lumMod val="75000"/>
                                <a:lumOff val="25000"/>
                              </a:schemeClr>
                            </a:solidFill>
                            <a:latin typeface="Cambria Math" panose="02040503050406030204" pitchFamily="18" charset="0"/>
                            <a:cs typeface="+mj-cs"/>
                          </a:rPr>
                        </m:ctrlPr>
                      </m:sSubPr>
                      <m:e>
                        <m:r>
                          <a:rPr lang="en-US" b="0" i="1" smtClean="0">
                            <a:solidFill>
                              <a:schemeClr val="tx1">
                                <a:lumMod val="75000"/>
                                <a:lumOff val="25000"/>
                              </a:schemeClr>
                            </a:solidFill>
                            <a:latin typeface="Cambria Math"/>
                            <a:cs typeface="+mj-cs"/>
                          </a:rPr>
                          <m:t> </m:t>
                        </m:r>
                        <m:r>
                          <a:rPr lang="en-US" i="1">
                            <a:solidFill>
                              <a:schemeClr val="tx1">
                                <a:lumMod val="75000"/>
                                <a:lumOff val="25000"/>
                              </a:schemeClr>
                            </a:solidFill>
                            <a:latin typeface="Cambria Math"/>
                            <a:cs typeface="+mj-cs"/>
                          </a:rPr>
                          <m:t>𝑃</m:t>
                        </m:r>
                      </m:e>
                      <m:sub>
                        <m:r>
                          <a:rPr lang="en-US" i="1">
                            <a:solidFill>
                              <a:schemeClr val="tx1">
                                <a:lumMod val="75000"/>
                                <a:lumOff val="25000"/>
                              </a:schemeClr>
                            </a:solidFill>
                            <a:latin typeface="Cambria Math"/>
                            <a:cs typeface="+mj-cs"/>
                          </a:rPr>
                          <m:t>0 </m:t>
                        </m:r>
                      </m:sub>
                    </m:sSub>
                  </m:oMath>
                </a14:m>
                <a:r>
                  <a:rPr lang="en-US" dirty="0">
                    <a:solidFill>
                      <a:schemeClr val="tx1">
                        <a:lumMod val="75000"/>
                        <a:lumOff val="25000"/>
                      </a:schemeClr>
                    </a:solidFill>
                    <a:cs typeface="+mj-cs"/>
                  </a:rPr>
                  <a:t>= The number of population now. </a:t>
                </a:r>
              </a:p>
              <a:p>
                <a:pPr>
                  <a:buFont typeface="Wingdings" panose="05000000000000000000" pitchFamily="2" charset="2"/>
                  <a:buChar char="Ø"/>
                </a:pPr>
                <a:r>
                  <a:rPr lang="en-US" dirty="0">
                    <a:solidFill>
                      <a:schemeClr val="tx1">
                        <a:lumMod val="75000"/>
                        <a:lumOff val="25000"/>
                      </a:schemeClr>
                    </a:solidFill>
                    <a:cs typeface="+mj-cs"/>
                  </a:rPr>
                  <a:t> r = Growth rate in the country. </a:t>
                </a:r>
              </a:p>
              <a:p>
                <a:pPr>
                  <a:buFont typeface="Wingdings" panose="05000000000000000000" pitchFamily="2" charset="2"/>
                  <a:buChar char="Ø"/>
                </a:pPr>
                <a:r>
                  <a:rPr lang="en-US" dirty="0">
                    <a:solidFill>
                      <a:schemeClr val="tx1">
                        <a:lumMod val="75000"/>
                        <a:lumOff val="25000"/>
                      </a:schemeClr>
                    </a:solidFill>
                    <a:cs typeface="+mj-cs"/>
                  </a:rPr>
                  <a:t> n = Number of years.</a:t>
                </a:r>
              </a:p>
              <a:p>
                <a:pPr marL="0" indent="0">
                  <a:buNone/>
                </a:pP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073216" y="1845734"/>
                <a:ext cx="10058400" cy="4023360"/>
              </a:xfrm>
              <a:blipFill rotWithShape="1">
                <a:blip r:embed="rId2"/>
                <a:stretch>
                  <a:fillRect l="-1394" t="-1212"/>
                </a:stretch>
              </a:blipFill>
            </p:spPr>
            <p:txBody>
              <a:bodyPr/>
              <a:lstStyle/>
              <a:p>
                <a:r>
                  <a:rPr lang="ar-SA">
                    <a:noFill/>
                  </a:rPr>
                  <a:t> </a:t>
                </a:r>
              </a:p>
            </p:txBody>
          </p:sp>
        </mc:Fallback>
      </mc:AlternateContent>
    </p:spTree>
    <p:extLst>
      <p:ext uri="{BB962C8B-B14F-4D97-AF65-F5344CB8AC3E}">
        <p14:creationId xmlns:p14="http://schemas.microsoft.com/office/powerpoint/2010/main" val="120793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Times New Roman" panose="02020603050405020304" pitchFamily="18" charset="0"/>
                <a:cs typeface="Times New Roman" panose="02020603050405020304" pitchFamily="18" charset="0"/>
              </a:rPr>
              <a:t>Data Of Future Population</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عنصر نائب للمحتوى 2"/>
              <p:cNvSpPr>
                <a:spLocks noGrp="1"/>
              </p:cNvSpPr>
              <p:nvPr>
                <p:ph idx="1"/>
              </p:nvPr>
            </p:nvSpPr>
            <p:spPr/>
            <p:txBody>
              <a:bodyPr>
                <a:normAutofit/>
              </a:bodyPr>
              <a:lstStyle/>
              <a:p>
                <a:pPr algn="just">
                  <a:buFont typeface="Wingdings" panose="05000000000000000000" pitchFamily="2" charset="2"/>
                  <a:buChar char="Ø"/>
                </a:pPr>
                <a:r>
                  <a:rPr lang="en-US" sz="2800" dirty="0"/>
                  <a:t> N = 30 years</a:t>
                </a:r>
              </a:p>
              <a:p>
                <a:pPr algn="just">
                  <a:buFont typeface="Wingdings" panose="05000000000000000000" pitchFamily="2" charset="2"/>
                  <a:buChar char="Ø"/>
                </a:pPr>
                <a:r>
                  <a:rPr lang="en-US" sz="2800" dirty="0"/>
                  <a:t>R = </a:t>
                </a:r>
                <a:r>
                  <a:rPr lang="en-GB" sz="2800" dirty="0"/>
                  <a:t>0.038 </a:t>
                </a:r>
              </a:p>
              <a:p>
                <a:pPr algn="just">
                  <a:buFont typeface="Wingdings" panose="05000000000000000000" pitchFamily="2" charset="2"/>
                  <a:buChar char="Ø"/>
                </a:pPr>
                <a:r>
                  <a:rPr lang="en-GB" sz="2800" i="1" dirty="0">
                    <a:cs typeface="+mj-cs"/>
                  </a:rPr>
                  <a:t>P</a:t>
                </a:r>
                <a:r>
                  <a:rPr lang="en-GB" sz="2800" baseline="-25000" dirty="0">
                    <a:cs typeface="+mj-cs"/>
                  </a:rPr>
                  <a:t>2050 </a:t>
                </a:r>
                <a:r>
                  <a:rPr lang="en-GB" sz="2800" dirty="0">
                    <a:cs typeface="+mj-cs"/>
                  </a:rPr>
                  <a:t>= </a:t>
                </a:r>
                <a:r>
                  <a:rPr lang="en-GB" sz="2800" i="1" dirty="0">
                    <a:cs typeface="+mj-cs"/>
                  </a:rPr>
                  <a:t>P</a:t>
                </a:r>
                <a:r>
                  <a:rPr lang="en-GB" sz="2800" baseline="-25000" dirty="0">
                    <a:cs typeface="+mj-cs"/>
                  </a:rPr>
                  <a:t>2037</a:t>
                </a:r>
                <a:r>
                  <a:rPr lang="en-GB" sz="2800" dirty="0">
                    <a:cs typeface="+mj-cs"/>
                  </a:rPr>
                  <a:t> (1 + r)</a:t>
                </a:r>
                <a:r>
                  <a:rPr lang="en-GB" sz="2800" baseline="30000" dirty="0">
                    <a:cs typeface="+mj-cs"/>
                  </a:rPr>
                  <a:t>13</a:t>
                </a:r>
                <a:r>
                  <a:rPr lang="en-GB" sz="2800" dirty="0">
                    <a:cs typeface="+mj-cs"/>
                  </a:rPr>
                  <a:t> </a:t>
                </a:r>
                <a14:m>
                  <m:oMath xmlns:m="http://schemas.openxmlformats.org/officeDocument/2006/math">
                    <m:r>
                      <a:rPr lang="en-GB" sz="2800" i="1">
                        <a:latin typeface="Cambria Math"/>
                      </a:rPr>
                      <m:t>=5764 </m:t>
                    </m:r>
                    <m:r>
                      <a:rPr lang="en-GB" sz="2800" i="1">
                        <a:latin typeface="Cambria Math"/>
                      </a:rPr>
                      <m:t>𝑐𝑎𝑝𝑖𝑡𝑎</m:t>
                    </m:r>
                  </m:oMath>
                </a14:m>
                <a:endParaRPr lang="ar-SA" sz="2800" dirty="0">
                  <a:cs typeface="+mj-cs"/>
                </a:endParaRPr>
              </a:p>
            </p:txBody>
          </p:sp>
        </mc:Choice>
        <mc:Fallback xmlns="">
          <p:sp>
            <p:nvSpPr>
              <p:cNvPr id="4"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939" t="-2424"/>
                </a:stretch>
              </a:blipFill>
            </p:spPr>
            <p:txBody>
              <a:bodyPr/>
              <a:lstStyle/>
              <a:p>
                <a:r>
                  <a:rPr lang="ar-SA">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1226781069"/>
              </p:ext>
            </p:extLst>
          </p:nvPr>
        </p:nvGraphicFramePr>
        <p:xfrm>
          <a:off x="1253081" y="3981489"/>
          <a:ext cx="8543499" cy="1899260"/>
        </p:xfrm>
        <a:graphic>
          <a:graphicData uri="http://schemas.openxmlformats.org/drawingml/2006/table">
            <a:tbl>
              <a:tblPr firstRow="1" firstCol="1" bandRow="1">
                <a:tableStyleId>{21E4AEA4-8DFA-4A89-87EB-49C32662AFE0}</a:tableStyleId>
              </a:tblPr>
              <a:tblGrid>
                <a:gridCol w="1708327">
                  <a:extLst>
                    <a:ext uri="{9D8B030D-6E8A-4147-A177-3AD203B41FA5}">
                      <a16:colId xmlns:a16="http://schemas.microsoft.com/office/drawing/2014/main" val="20000"/>
                    </a:ext>
                  </a:extLst>
                </a:gridCol>
                <a:gridCol w="1623283">
                  <a:extLst>
                    <a:ext uri="{9D8B030D-6E8A-4147-A177-3AD203B41FA5}">
                      <a16:colId xmlns:a16="http://schemas.microsoft.com/office/drawing/2014/main" val="20001"/>
                    </a:ext>
                  </a:extLst>
                </a:gridCol>
                <a:gridCol w="1623283">
                  <a:extLst>
                    <a:ext uri="{9D8B030D-6E8A-4147-A177-3AD203B41FA5}">
                      <a16:colId xmlns:a16="http://schemas.microsoft.com/office/drawing/2014/main" val="20002"/>
                    </a:ext>
                  </a:extLst>
                </a:gridCol>
                <a:gridCol w="1794303">
                  <a:extLst>
                    <a:ext uri="{9D8B030D-6E8A-4147-A177-3AD203B41FA5}">
                      <a16:colId xmlns:a16="http://schemas.microsoft.com/office/drawing/2014/main" val="20003"/>
                    </a:ext>
                  </a:extLst>
                </a:gridCol>
                <a:gridCol w="1794303">
                  <a:extLst>
                    <a:ext uri="{9D8B030D-6E8A-4147-A177-3AD203B41FA5}">
                      <a16:colId xmlns:a16="http://schemas.microsoft.com/office/drawing/2014/main" val="20004"/>
                    </a:ext>
                  </a:extLst>
                </a:gridCol>
              </a:tblGrid>
              <a:tr h="1205545">
                <a:tc>
                  <a:txBody>
                    <a:bodyPr/>
                    <a:lstStyle/>
                    <a:p>
                      <a:pPr marL="125095" marR="119380">
                        <a:lnSpc>
                          <a:spcPct val="105000"/>
                        </a:lnSpc>
                        <a:spcBef>
                          <a:spcPts val="785"/>
                        </a:spcBef>
                        <a:spcAft>
                          <a:spcPts val="0"/>
                        </a:spcAft>
                      </a:pPr>
                      <a:endParaRPr lang="en-US" sz="1600" dirty="0">
                        <a:effectLst/>
                      </a:endParaRPr>
                    </a:p>
                    <a:p>
                      <a:pPr marL="125095" marR="119380">
                        <a:lnSpc>
                          <a:spcPct val="105000"/>
                        </a:lnSpc>
                        <a:spcBef>
                          <a:spcPts val="785"/>
                        </a:spcBef>
                        <a:spcAft>
                          <a:spcPts val="0"/>
                        </a:spcAft>
                      </a:pPr>
                      <a:r>
                        <a:rPr lang="en-US" sz="1600" dirty="0">
                          <a:effectLst/>
                        </a:rPr>
                        <a:t>Community</a:t>
                      </a:r>
                      <a:endParaRPr lang="en-US" sz="1600" dirty="0">
                        <a:effectLst/>
                        <a:latin typeface="Times New Roman"/>
                        <a:ea typeface="Times New Roman"/>
                      </a:endParaRPr>
                    </a:p>
                  </a:txBody>
                  <a:tcPr marL="68580" marR="68580" marT="0" marB="0"/>
                </a:tc>
                <a:tc>
                  <a:txBody>
                    <a:bodyPr/>
                    <a:lstStyle/>
                    <a:p>
                      <a:pPr marL="58420" marR="55880">
                        <a:lnSpc>
                          <a:spcPts val="1375"/>
                        </a:lnSpc>
                        <a:spcAft>
                          <a:spcPts val="0"/>
                        </a:spcAft>
                      </a:pPr>
                      <a:endParaRPr lang="en-US" sz="1600" dirty="0">
                        <a:effectLst/>
                      </a:endParaRPr>
                    </a:p>
                    <a:p>
                      <a:pPr marL="58420" marR="55880">
                        <a:lnSpc>
                          <a:spcPts val="1375"/>
                        </a:lnSpc>
                        <a:spcAft>
                          <a:spcPts val="0"/>
                        </a:spcAft>
                      </a:pPr>
                      <a:r>
                        <a:rPr lang="en-US" sz="1600" dirty="0">
                          <a:effectLst/>
                        </a:rPr>
                        <a:t>Population 2007</a:t>
                      </a:r>
                    </a:p>
                    <a:p>
                      <a:pPr marL="57785" marR="55880">
                        <a:lnSpc>
                          <a:spcPct val="105000"/>
                        </a:lnSpc>
                        <a:spcBef>
                          <a:spcPts val="215"/>
                        </a:spcBef>
                        <a:spcAft>
                          <a:spcPts val="0"/>
                        </a:spcAft>
                      </a:pPr>
                      <a:r>
                        <a:rPr lang="en-US" sz="1600" dirty="0">
                          <a:effectLst/>
                        </a:rPr>
                        <a:t>(Capita)</a:t>
                      </a:r>
                      <a:endParaRPr lang="en-US" sz="1600" dirty="0">
                        <a:effectLst/>
                        <a:latin typeface="Times New Roman"/>
                        <a:ea typeface="Times New Roman"/>
                      </a:endParaRPr>
                    </a:p>
                  </a:txBody>
                  <a:tcPr marL="68580" marR="68580" marT="0" marB="0"/>
                </a:tc>
                <a:tc>
                  <a:txBody>
                    <a:bodyPr/>
                    <a:lstStyle/>
                    <a:p>
                      <a:pPr marL="55245" marR="52070">
                        <a:lnSpc>
                          <a:spcPts val="1375"/>
                        </a:lnSpc>
                        <a:spcAft>
                          <a:spcPts val="0"/>
                        </a:spcAft>
                      </a:pPr>
                      <a:endParaRPr lang="en-US" sz="1600" dirty="0">
                        <a:effectLst/>
                      </a:endParaRPr>
                    </a:p>
                    <a:p>
                      <a:pPr marL="55245" marR="52070">
                        <a:lnSpc>
                          <a:spcPts val="1375"/>
                        </a:lnSpc>
                        <a:spcAft>
                          <a:spcPts val="0"/>
                        </a:spcAft>
                      </a:pPr>
                      <a:r>
                        <a:rPr lang="en-US" sz="1600" dirty="0">
                          <a:effectLst/>
                        </a:rPr>
                        <a:t>Population</a:t>
                      </a:r>
                    </a:p>
                    <a:p>
                      <a:pPr marL="55245" marR="52070">
                        <a:lnSpc>
                          <a:spcPts val="1375"/>
                        </a:lnSpc>
                        <a:spcAft>
                          <a:spcPts val="0"/>
                        </a:spcAft>
                      </a:pPr>
                      <a:r>
                        <a:rPr lang="en-US" sz="1600" dirty="0">
                          <a:effectLst/>
                        </a:rPr>
                        <a:t> 2017</a:t>
                      </a:r>
                    </a:p>
                    <a:p>
                      <a:pPr marL="54610" marR="52070">
                        <a:lnSpc>
                          <a:spcPct val="105000"/>
                        </a:lnSpc>
                        <a:spcBef>
                          <a:spcPts val="215"/>
                        </a:spcBef>
                        <a:spcAft>
                          <a:spcPts val="0"/>
                        </a:spcAft>
                      </a:pPr>
                      <a:r>
                        <a:rPr lang="en-US" sz="1600" dirty="0">
                          <a:effectLst/>
                        </a:rPr>
                        <a:t>(Capita)</a:t>
                      </a:r>
                      <a:endParaRPr lang="en-US" sz="1600" dirty="0">
                        <a:effectLst/>
                        <a:latin typeface="Times New Roman"/>
                        <a:ea typeface="Times New Roman"/>
                      </a:endParaRPr>
                    </a:p>
                  </a:txBody>
                  <a:tcPr marL="68580" marR="68580" marT="0" marB="0"/>
                </a:tc>
                <a:tc>
                  <a:txBody>
                    <a:bodyPr/>
                    <a:lstStyle/>
                    <a:p>
                      <a:pPr marL="187325" marR="182880">
                        <a:lnSpc>
                          <a:spcPts val="1375"/>
                        </a:lnSpc>
                        <a:spcAft>
                          <a:spcPts val="0"/>
                        </a:spcAft>
                      </a:pPr>
                      <a:endParaRPr lang="en-US" sz="1600" dirty="0">
                        <a:effectLst/>
                      </a:endParaRPr>
                    </a:p>
                    <a:p>
                      <a:pPr marL="187325" marR="182880">
                        <a:lnSpc>
                          <a:spcPts val="1375"/>
                        </a:lnSpc>
                        <a:spcAft>
                          <a:spcPts val="0"/>
                        </a:spcAft>
                      </a:pPr>
                      <a:r>
                        <a:rPr lang="en-US" sz="1600" dirty="0">
                          <a:effectLst/>
                        </a:rPr>
                        <a:t>Population 2037</a:t>
                      </a:r>
                    </a:p>
                    <a:p>
                      <a:pPr marL="186690" marR="182880">
                        <a:lnSpc>
                          <a:spcPct val="105000"/>
                        </a:lnSpc>
                        <a:spcBef>
                          <a:spcPts val="215"/>
                        </a:spcBef>
                        <a:spcAft>
                          <a:spcPts val="0"/>
                        </a:spcAft>
                      </a:pPr>
                      <a:r>
                        <a:rPr lang="en-US" sz="1600" dirty="0">
                          <a:effectLst/>
                        </a:rPr>
                        <a:t>(Capita)</a:t>
                      </a:r>
                      <a:endParaRPr lang="en-US" sz="1600" dirty="0">
                        <a:effectLst/>
                        <a:latin typeface="Times New Roman"/>
                        <a:ea typeface="Times New Roman"/>
                      </a:endParaRPr>
                    </a:p>
                  </a:txBody>
                  <a:tcPr marL="68580" marR="68580" marT="0" marB="0"/>
                </a:tc>
                <a:tc>
                  <a:txBody>
                    <a:bodyPr/>
                    <a:lstStyle/>
                    <a:p>
                      <a:pPr marL="187325" marR="182880">
                        <a:lnSpc>
                          <a:spcPts val="1375"/>
                        </a:lnSpc>
                        <a:spcAft>
                          <a:spcPts val="0"/>
                        </a:spcAft>
                      </a:pPr>
                      <a:endParaRPr lang="en-US" sz="1600" dirty="0">
                        <a:effectLst/>
                      </a:endParaRPr>
                    </a:p>
                    <a:p>
                      <a:pPr marL="187325" marR="182880">
                        <a:lnSpc>
                          <a:spcPts val="1375"/>
                        </a:lnSpc>
                        <a:spcAft>
                          <a:spcPts val="0"/>
                        </a:spcAft>
                      </a:pPr>
                      <a:r>
                        <a:rPr lang="en-US" sz="1600" dirty="0">
                          <a:effectLst/>
                        </a:rPr>
                        <a:t>Population 2050</a:t>
                      </a:r>
                    </a:p>
                    <a:p>
                      <a:pPr marL="186690" marR="182880">
                        <a:lnSpc>
                          <a:spcPct val="105000"/>
                        </a:lnSpc>
                        <a:spcBef>
                          <a:spcPts val="215"/>
                        </a:spcBef>
                        <a:spcAft>
                          <a:spcPts val="0"/>
                        </a:spcAft>
                      </a:pPr>
                      <a:r>
                        <a:rPr lang="en-US" sz="1600" dirty="0">
                          <a:effectLst/>
                        </a:rPr>
                        <a:t>(Capita)</a:t>
                      </a:r>
                      <a:endParaRPr lang="en-US" sz="1600" dirty="0">
                        <a:effectLst/>
                        <a:latin typeface="Times New Roman"/>
                        <a:ea typeface="Times New Roman"/>
                      </a:endParaRPr>
                    </a:p>
                  </a:txBody>
                  <a:tcPr marL="68580" marR="68580" marT="0" marB="0"/>
                </a:tc>
                <a:extLst>
                  <a:ext uri="{0D108BD9-81ED-4DB2-BD59-A6C34878D82A}">
                    <a16:rowId xmlns:a16="http://schemas.microsoft.com/office/drawing/2014/main" val="10000"/>
                  </a:ext>
                </a:extLst>
              </a:tr>
              <a:tr h="693715">
                <a:tc>
                  <a:txBody>
                    <a:bodyPr/>
                    <a:lstStyle/>
                    <a:p>
                      <a:pPr marL="124460" marR="119380" algn="ctr">
                        <a:lnSpc>
                          <a:spcPts val="1375"/>
                        </a:lnSpc>
                        <a:spcAft>
                          <a:spcPts val="0"/>
                        </a:spcAft>
                      </a:pPr>
                      <a:endParaRPr lang="en-US" sz="1800" dirty="0">
                        <a:effectLst/>
                      </a:endParaRPr>
                    </a:p>
                    <a:p>
                      <a:pPr marL="124460" marR="119380" algn="ctr">
                        <a:lnSpc>
                          <a:spcPts val="1375"/>
                        </a:lnSpc>
                        <a:spcAft>
                          <a:spcPts val="0"/>
                        </a:spcAft>
                      </a:pPr>
                      <a:r>
                        <a:rPr lang="en-US" sz="1800" dirty="0">
                          <a:effectLst/>
                          <a:latin typeface="+mn-lt"/>
                          <a:ea typeface="+mn-ea"/>
                        </a:rPr>
                        <a:t>Al-</a:t>
                      </a:r>
                      <a:r>
                        <a:rPr lang="en-US" sz="1800" dirty="0" err="1">
                          <a:effectLst/>
                          <a:latin typeface="+mn-lt"/>
                          <a:ea typeface="+mn-ea"/>
                        </a:rPr>
                        <a:t>Atarah</a:t>
                      </a:r>
                      <a:endParaRPr lang="en-US" sz="1800" dirty="0">
                        <a:effectLst/>
                        <a:latin typeface="Times New Roman"/>
                        <a:ea typeface="Times New Roman"/>
                      </a:endParaRPr>
                    </a:p>
                  </a:txBody>
                  <a:tcPr marL="68580" marR="68580" marT="0" marB="0"/>
                </a:tc>
                <a:tc>
                  <a:txBody>
                    <a:bodyPr/>
                    <a:lstStyle/>
                    <a:p>
                      <a:pPr marL="58420" marR="47625" algn="ctr">
                        <a:lnSpc>
                          <a:spcPts val="1350"/>
                        </a:lnSpc>
                        <a:spcAft>
                          <a:spcPts val="0"/>
                        </a:spcAft>
                      </a:pPr>
                      <a:endParaRPr lang="en-US" sz="1800" dirty="0">
                        <a:effectLst/>
                        <a:latin typeface="Century Gothic" panose="020B0502020202020204" pitchFamily="34" charset="0"/>
                      </a:endParaRPr>
                    </a:p>
                    <a:p>
                      <a:pPr marL="58420" marR="47625" algn="ctr">
                        <a:lnSpc>
                          <a:spcPts val="1350"/>
                        </a:lnSpc>
                        <a:spcAft>
                          <a:spcPts val="0"/>
                        </a:spcAft>
                      </a:pPr>
                      <a:r>
                        <a:rPr lang="en-US" sz="1800" dirty="0">
                          <a:effectLst/>
                          <a:latin typeface="Century Gothic" panose="020B0502020202020204" pitchFamily="34" charset="0"/>
                        </a:rPr>
                        <a:t>1,159</a:t>
                      </a:r>
                      <a:endParaRPr lang="en-US" sz="1800" dirty="0">
                        <a:effectLst/>
                        <a:latin typeface="Century Gothic" panose="020B0502020202020204" pitchFamily="34" charset="0"/>
                        <a:ea typeface="Times New Roman"/>
                      </a:endParaRPr>
                    </a:p>
                  </a:txBody>
                  <a:tcPr marL="68580" marR="68580" marT="0" marB="0"/>
                </a:tc>
                <a:tc>
                  <a:txBody>
                    <a:bodyPr/>
                    <a:lstStyle/>
                    <a:p>
                      <a:pPr marL="55245" marR="46355" algn="ctr">
                        <a:lnSpc>
                          <a:spcPts val="1350"/>
                        </a:lnSpc>
                        <a:spcAft>
                          <a:spcPts val="0"/>
                        </a:spcAft>
                      </a:pPr>
                      <a:endParaRPr lang="en-US" sz="1800" dirty="0">
                        <a:effectLst/>
                        <a:latin typeface="Century Gothic" panose="020B0502020202020204" pitchFamily="34" charset="0"/>
                      </a:endParaRPr>
                    </a:p>
                    <a:p>
                      <a:pPr marL="55245" marR="46355" algn="ctr">
                        <a:lnSpc>
                          <a:spcPts val="1350"/>
                        </a:lnSpc>
                        <a:spcAft>
                          <a:spcPts val="0"/>
                        </a:spcAft>
                      </a:pPr>
                      <a:r>
                        <a:rPr lang="en-US" sz="1800" dirty="0">
                          <a:effectLst/>
                          <a:latin typeface="Century Gothic" panose="020B0502020202020204" pitchFamily="34" charset="0"/>
                        </a:rPr>
                        <a:t> 1,683</a:t>
                      </a:r>
                      <a:endParaRPr lang="en-US" sz="1800" dirty="0">
                        <a:effectLst/>
                        <a:latin typeface="Century Gothic" panose="020B0502020202020204" pitchFamily="34" charset="0"/>
                        <a:ea typeface="Times New Roman"/>
                      </a:endParaRPr>
                    </a:p>
                  </a:txBody>
                  <a:tcPr marL="68580" marR="68580" marT="0" marB="0"/>
                </a:tc>
                <a:tc>
                  <a:txBody>
                    <a:bodyPr/>
                    <a:lstStyle/>
                    <a:p>
                      <a:pPr algn="ctr">
                        <a:lnSpc>
                          <a:spcPct val="115000"/>
                        </a:lnSpc>
                        <a:spcAft>
                          <a:spcPts val="1000"/>
                        </a:spcAft>
                      </a:pPr>
                      <a:r>
                        <a:rPr lang="en-US" sz="1800" dirty="0">
                          <a:effectLst/>
                          <a:latin typeface="Century Gothic" panose="020B0502020202020204" pitchFamily="34" charset="0"/>
                        </a:rPr>
                        <a:t>  </a:t>
                      </a:r>
                      <a:r>
                        <a:rPr lang="en-US" sz="1800" baseline="0" dirty="0">
                          <a:effectLst/>
                          <a:latin typeface="Century Gothic" panose="020B0502020202020204" pitchFamily="34" charset="0"/>
                        </a:rPr>
                        <a:t>  </a:t>
                      </a:r>
                      <a:r>
                        <a:rPr lang="en-US" sz="1800" dirty="0">
                          <a:effectLst/>
                          <a:latin typeface="Century Gothic" panose="020B0502020202020204" pitchFamily="34" charset="0"/>
                        </a:rPr>
                        <a:t>3,549</a:t>
                      </a:r>
                      <a:endParaRPr lang="en-US" sz="1800" dirty="0">
                        <a:effectLst/>
                        <a:latin typeface="Century Gothic" panose="020B0502020202020204" pitchFamily="34" charset="0"/>
                        <a:ea typeface="Calibri"/>
                        <a:cs typeface="Arial"/>
                      </a:endParaRPr>
                    </a:p>
                  </a:txBody>
                  <a:tcPr marL="68580" marR="68580" marT="0" marB="0"/>
                </a:tc>
                <a:tc>
                  <a:txBody>
                    <a:bodyPr/>
                    <a:lstStyle/>
                    <a:p>
                      <a:pPr algn="ctr">
                        <a:lnSpc>
                          <a:spcPct val="115000"/>
                        </a:lnSpc>
                        <a:spcAft>
                          <a:spcPts val="1000"/>
                        </a:spcAft>
                      </a:pPr>
                      <a:r>
                        <a:rPr lang="en-US" sz="1800" dirty="0">
                          <a:effectLst/>
                          <a:latin typeface="Century Gothic" panose="020B0502020202020204" pitchFamily="34" charset="0"/>
                        </a:rPr>
                        <a:t>  5,764</a:t>
                      </a:r>
                      <a:endParaRPr lang="en-US" sz="1800" dirty="0">
                        <a:effectLst/>
                        <a:latin typeface="Century Gothic" panose="020B0502020202020204" pitchFamily="34" charset="0"/>
                        <a:ea typeface="Calibri"/>
                        <a:cs typeface="Arial"/>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68314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Data Of Wastewater Generated</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85000" lnSpcReduction="20000"/>
              </a:bodyPr>
              <a:lstStyle/>
              <a:p>
                <a:pPr>
                  <a:buFont typeface="Wingdings" panose="05000000000000000000" pitchFamily="2" charset="2"/>
                  <a:buChar char="Ø"/>
                </a:pPr>
                <a:r>
                  <a:rPr lang="en-US" sz="2200" dirty="0">
                    <a:latin typeface="Times New Roman" pitchFamily="18" charset="0"/>
                  </a:rPr>
                  <a:t>Population number = 5764 Capita.</a:t>
                </a:r>
              </a:p>
              <a:p>
                <a:pPr>
                  <a:buFont typeface="Wingdings" panose="05000000000000000000" pitchFamily="2" charset="2"/>
                  <a:buChar char="Ø"/>
                </a:pPr>
                <a:r>
                  <a:rPr lang="en-US" sz="2200" dirty="0">
                    <a:latin typeface="Times New Roman" pitchFamily="18" charset="0"/>
                  </a:rPr>
                  <a:t> Wastewater factor = 0.80</a:t>
                </a:r>
              </a:p>
              <a:p>
                <a:pPr>
                  <a:buFont typeface="Wingdings" panose="05000000000000000000" pitchFamily="2" charset="2"/>
                  <a:buChar char="Ø"/>
                </a:pPr>
                <a:r>
                  <a:rPr lang="en-US" sz="2200" dirty="0">
                    <a:latin typeface="Times New Roman" pitchFamily="18" charset="0"/>
                  </a:rPr>
                  <a:t>Peak Hourly Factor = 4</a:t>
                </a:r>
              </a:p>
              <a:p>
                <a:pPr>
                  <a:buFont typeface="Wingdings" panose="05000000000000000000" pitchFamily="2" charset="2"/>
                  <a:buChar char="Ø"/>
                </a:pPr>
                <a:r>
                  <a:rPr lang="en-US" sz="2200" dirty="0">
                    <a:latin typeface="Times New Roman" pitchFamily="18" charset="0"/>
                  </a:rPr>
                  <a:t>% Infiltration =  20%</a:t>
                </a:r>
              </a:p>
              <a:p>
                <a:pPr>
                  <a:buFont typeface="Wingdings" panose="05000000000000000000" pitchFamily="2" charset="2"/>
                  <a:buChar char="Ø"/>
                </a:pPr>
                <a:r>
                  <a:rPr lang="en-US" sz="2200" dirty="0">
                    <a:latin typeface="Times New Roman" pitchFamily="18" charset="0"/>
                  </a:rPr>
                  <a:t>Load on manhole = Q waste water + Q  Infiltration.</a:t>
                </a:r>
              </a:p>
              <a:p>
                <a:pPr marL="0" indent="0">
                  <a:buNone/>
                </a:pPr>
                <a:r>
                  <a:rPr lang="en-US" sz="2200" dirty="0">
                    <a:latin typeface="Times New Roman" pitchFamily="18" charset="0"/>
                  </a:rPr>
                  <a:t>                            = (Pop*Water demand * Wastewater factor* PHF) + ( Pop* Water demand* Wastewater factor*%</a:t>
                </a:r>
                <a:r>
                  <a:rPr lang="en-US" sz="2200" dirty="0" err="1">
                    <a:latin typeface="Times New Roman" pitchFamily="18" charset="0"/>
                  </a:rPr>
                  <a:t>inf</a:t>
                </a:r>
                <a:r>
                  <a:rPr lang="en-US" sz="2200" dirty="0">
                    <a:latin typeface="Times New Roman" pitchFamily="18" charset="0"/>
                  </a:rPr>
                  <a:t>).</a:t>
                </a:r>
              </a:p>
              <a:p>
                <a:pPr marL="0" indent="0">
                  <a:buNone/>
                </a:pPr>
                <a:r>
                  <a:rPr lang="en-US" sz="2200" dirty="0">
                    <a:latin typeface="Times New Roman" pitchFamily="18" charset="0"/>
                  </a:rPr>
                  <a:t>                             = (1*0.8*120*4) + (1*120*0.8*0.2)</a:t>
                </a:r>
              </a:p>
              <a:p>
                <a:pPr marL="0" indent="0">
                  <a:buNone/>
                </a:pPr>
                <a:r>
                  <a:rPr lang="en-US" sz="2200" dirty="0">
                    <a:latin typeface="Times New Roman" pitchFamily="18" charset="0"/>
                  </a:rPr>
                  <a:t>                             = 403 L/day.</a:t>
                </a:r>
              </a:p>
              <a:p>
                <a:pPr>
                  <a:buFont typeface="Wingdings" panose="05000000000000000000" pitchFamily="2" charset="2"/>
                  <a:buChar char="Ø"/>
                </a:pPr>
                <a:r>
                  <a:rPr lang="en-US" sz="2200" dirty="0">
                    <a:latin typeface="Times New Roman" pitchFamily="18" charset="0"/>
                  </a:rPr>
                  <a:t>Pop each manhole = 5764/187 = 31 Person</a:t>
                </a:r>
              </a:p>
              <a:p>
                <a:pPr>
                  <a:buFont typeface="Wingdings" panose="05000000000000000000" pitchFamily="2" charset="2"/>
                  <a:buChar char="Ø"/>
                </a:pPr>
                <a:r>
                  <a:rPr lang="en-US" sz="2200" dirty="0">
                    <a:latin typeface="Times New Roman" pitchFamily="18" charset="0"/>
                  </a:rPr>
                  <a:t>Load from Pop = 403*31 = 12,493 </a:t>
                </a:r>
                <a14:m>
                  <m:oMath xmlns:m="http://schemas.openxmlformats.org/officeDocument/2006/math">
                    <m:r>
                      <a:rPr lang="en-US" sz="2200" i="1" smtClean="0">
                        <a:latin typeface="Cambria Math"/>
                      </a:rPr>
                      <m:t>𝐿</m:t>
                    </m:r>
                  </m:oMath>
                </a14:m>
                <a:r>
                  <a:rPr lang="en-US" sz="2200" dirty="0">
                    <a:latin typeface="Times New Roman" pitchFamily="18" charset="0"/>
                  </a:rPr>
                  <a:t>/day</a:t>
                </a:r>
              </a:p>
              <a:p>
                <a:pPr>
                  <a:buFont typeface="Wingdings" panose="05000000000000000000" pitchFamily="2" charset="2"/>
                  <a:buChar char="Ø"/>
                </a:pPr>
                <a:endParaRPr lang="en-US" sz="2200" dirty="0">
                  <a:latin typeface="Times New Roman" pitchFamily="18" charset="0"/>
                </a:endParaRPr>
              </a:p>
              <a:p>
                <a:pPr marL="0" indent="0">
                  <a:buNone/>
                </a:pPr>
                <a:endParaRPr lang="en-US" sz="2200" dirty="0">
                  <a:latin typeface="Times New Roman" pitchFamily="18" charset="0"/>
                </a:endParaRPr>
              </a:p>
              <a:p>
                <a:endParaRPr lang="ar-SA" dirty="0">
                  <a:cs typeface="+mj-cs"/>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455" t="-2727" b="-303"/>
                </a:stretch>
              </a:blipFill>
            </p:spPr>
            <p:txBody>
              <a:bodyPr/>
              <a:lstStyle/>
              <a:p>
                <a:r>
                  <a:rPr lang="ar-SA">
                    <a:noFill/>
                  </a:rPr>
                  <a:t> </a:t>
                </a:r>
              </a:p>
            </p:txBody>
          </p:sp>
        </mc:Fallback>
      </mc:AlternateContent>
    </p:spTree>
    <p:extLst>
      <p:ext uri="{BB962C8B-B14F-4D97-AF65-F5344CB8AC3E}">
        <p14:creationId xmlns:p14="http://schemas.microsoft.com/office/powerpoint/2010/main" val="1865133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latin typeface="Times New Roman" pitchFamily="18" charset="0"/>
                <a:cs typeface="Times New Roman" pitchFamily="18" charset="0"/>
              </a:rPr>
              <a:t>Network Design Using The Sewer CAD</a:t>
            </a:r>
            <a:endParaRPr lang="ar-SA" sz="3600" dirty="0">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Font typeface="Wingdings" panose="05000000000000000000" pitchFamily="2" charset="2"/>
              <a:buChar char="Ø"/>
            </a:pPr>
            <a:r>
              <a:rPr lang="en-US" dirty="0">
                <a:latin typeface="Times New Roman" pitchFamily="18" charset="0"/>
              </a:rPr>
              <a:t> We open  the required shape files (contours, road network , building map) with Sewer CAD program.</a:t>
            </a:r>
          </a:p>
          <a:p>
            <a:endParaRPr lang="en-US" dirty="0">
              <a:latin typeface="Times New Roman" pitchFamily="18" charset="0"/>
            </a:endParaRPr>
          </a:p>
          <a:p>
            <a:pPr>
              <a:buFont typeface="Wingdings" panose="05000000000000000000" pitchFamily="2" charset="2"/>
              <a:buChar char="Ø"/>
            </a:pPr>
            <a:r>
              <a:rPr lang="en-US" dirty="0">
                <a:latin typeface="Times New Roman" pitchFamily="18" charset="0"/>
              </a:rPr>
              <a:t> We draw the network. </a:t>
            </a:r>
          </a:p>
          <a:p>
            <a:endParaRPr lang="en-US" dirty="0">
              <a:latin typeface="Times New Roman" pitchFamily="18" charset="0"/>
            </a:endParaRPr>
          </a:p>
        </p:txBody>
      </p:sp>
    </p:spTree>
    <p:extLst>
      <p:ext uri="{BB962C8B-B14F-4D97-AF65-F5344CB8AC3E}">
        <p14:creationId xmlns:p14="http://schemas.microsoft.com/office/powerpoint/2010/main" val="2426237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Network Design Using The Sewer CAD</a:t>
            </a:r>
            <a:endParaRPr lang="ar-SA" dirty="0"/>
          </a:p>
        </p:txBody>
      </p:sp>
      <p:pic>
        <p:nvPicPr>
          <p:cNvPr id="4" name="صورة 3"/>
          <p:cNvPicPr/>
          <p:nvPr/>
        </p:nvPicPr>
        <p:blipFill>
          <a:blip r:embed="rId2"/>
          <a:stretch>
            <a:fillRect/>
          </a:stretch>
        </p:blipFill>
        <p:spPr>
          <a:xfrm>
            <a:off x="2370221" y="1792704"/>
            <a:ext cx="6448925" cy="4487779"/>
          </a:xfrm>
          <a:prstGeom prst="rect">
            <a:avLst/>
          </a:prstGeom>
        </p:spPr>
      </p:pic>
    </p:spTree>
    <p:extLst>
      <p:ext uri="{BB962C8B-B14F-4D97-AF65-F5344CB8AC3E}">
        <p14:creationId xmlns:p14="http://schemas.microsoft.com/office/powerpoint/2010/main" val="41931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Network Design Using The Sewer CAD</a:t>
            </a:r>
            <a:endParaRPr lang="ar-SA" dirty="0"/>
          </a:p>
        </p:txBody>
      </p:sp>
      <p:graphicFrame>
        <p:nvGraphicFramePr>
          <p:cNvPr id="6" name="Content Placeholder 3">
            <a:extLst>
              <a:ext uri="{FF2B5EF4-FFF2-40B4-BE49-F238E27FC236}">
                <a16:creationId xmlns:a16="http://schemas.microsoft.com/office/drawing/2014/main" id="{EC40D014-D9AD-4BF7-BD6F-46735199F409}"/>
              </a:ext>
            </a:extLst>
          </p:cNvPr>
          <p:cNvGraphicFramePr>
            <a:graphicFrameLocks/>
          </p:cNvGraphicFramePr>
          <p:nvPr>
            <p:extLst>
              <p:ext uri="{D42A27DB-BD31-4B8C-83A1-F6EECF244321}">
                <p14:modId xmlns:p14="http://schemas.microsoft.com/office/powerpoint/2010/main" val="1744359590"/>
              </p:ext>
            </p:extLst>
          </p:nvPr>
        </p:nvGraphicFramePr>
        <p:xfrm>
          <a:off x="2181810" y="1876927"/>
          <a:ext cx="7178757" cy="41869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3180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Outline of the project :</a:t>
            </a:r>
          </a:p>
        </p:txBody>
      </p:sp>
      <p:sp>
        <p:nvSpPr>
          <p:cNvPr id="3" name="Content Placeholder 2"/>
          <p:cNvSpPr>
            <a:spLocks noGrp="1"/>
          </p:cNvSpPr>
          <p:nvPr>
            <p:ph idx="1"/>
          </p:nvPr>
        </p:nvSpPr>
        <p:spPr>
          <a:xfrm>
            <a:off x="1097280" y="1845733"/>
            <a:ext cx="10058400" cy="4410687"/>
          </a:xfrm>
        </p:spPr>
        <p:txBody>
          <a:bodyPr>
            <a:normAutofit lnSpcReduction="10000"/>
          </a:bodyPr>
          <a:lstStyle/>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Introduction</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Objective</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Methodology</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Study area</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Data collection</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Design of Wastewater Collection System</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Results of Wastewater Collection System for Design</a:t>
            </a:r>
          </a:p>
          <a:p>
            <a:pPr marL="457200" indent="-457200">
              <a:buFont typeface="+mj-lt"/>
              <a:buAutoNum type="arabicPeriod"/>
            </a:pPr>
            <a:r>
              <a:rPr lang="en-US" sz="2800" dirty="0">
                <a:latin typeface="Times New Roman" panose="02020603050405020304" pitchFamily="18" charset="0"/>
                <a:cs typeface="Times New Roman" panose="02020603050405020304" pitchFamily="18" charset="0"/>
              </a:rPr>
              <a:t>Cost Estimate For Wastewater Collection System</a:t>
            </a:r>
          </a:p>
          <a:p>
            <a:pPr marL="457200" indent="-457200">
              <a:buFont typeface="+mj-lt"/>
              <a:buAutoNum type="arabicPeriod"/>
            </a:pPr>
            <a:endParaRPr lang="en-US" sz="28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8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2564826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Network Design Using The Sewer CAD</a:t>
            </a:r>
            <a:endParaRPr lang="ar-SA"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2141621" y="1913255"/>
            <a:ext cx="6978316" cy="4126598"/>
          </a:xfrm>
          <a:prstGeom prst="rect">
            <a:avLst/>
          </a:prstGeom>
        </p:spPr>
      </p:pic>
    </p:spTree>
    <p:extLst>
      <p:ext uri="{BB962C8B-B14F-4D97-AF65-F5344CB8AC3E}">
        <p14:creationId xmlns:p14="http://schemas.microsoft.com/office/powerpoint/2010/main" val="667300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Network Design Using The Sewer CAD</a:t>
            </a:r>
            <a:endParaRPr lang="ar-SA" dirty="0"/>
          </a:p>
        </p:txBody>
      </p:sp>
      <p:pic>
        <p:nvPicPr>
          <p:cNvPr id="5" name="image70.png" descr="D:\graduation project1\1\screen  shot\calculation option 2.PNG"/>
          <p:cNvPicPr/>
          <p:nvPr/>
        </p:nvPicPr>
        <p:blipFill>
          <a:blip r:embed="rId2" cstate="print"/>
          <a:stretch>
            <a:fillRect/>
          </a:stretch>
        </p:blipFill>
        <p:spPr>
          <a:xfrm>
            <a:off x="1106186" y="2047791"/>
            <a:ext cx="4464435" cy="3408530"/>
          </a:xfrm>
          <a:prstGeom prst="rect">
            <a:avLst/>
          </a:prstGeom>
        </p:spPr>
      </p:pic>
      <p:pic>
        <p:nvPicPr>
          <p:cNvPr id="6" name="image69.png" descr="D:\graduation project1\1\screen  shot\calculation option.PNG"/>
          <p:cNvPicPr/>
          <p:nvPr/>
        </p:nvPicPr>
        <p:blipFill>
          <a:blip r:embed="rId3" cstate="print"/>
          <a:stretch>
            <a:fillRect/>
          </a:stretch>
        </p:blipFill>
        <p:spPr>
          <a:xfrm>
            <a:off x="6254649" y="1973805"/>
            <a:ext cx="4417362" cy="3510798"/>
          </a:xfrm>
          <a:prstGeom prst="rect">
            <a:avLst/>
          </a:prstGeom>
        </p:spPr>
      </p:pic>
    </p:spTree>
    <p:extLst>
      <p:ext uri="{BB962C8B-B14F-4D97-AF65-F5344CB8AC3E}">
        <p14:creationId xmlns:p14="http://schemas.microsoft.com/office/powerpoint/2010/main" val="2562849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a:latin typeface="Times New Roman" pitchFamily="18" charset="0"/>
                <a:cs typeface="Times New Roman" pitchFamily="18" charset="0"/>
              </a:rPr>
              <a:t>WCS</a:t>
            </a:r>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val="3880074309"/>
              </p:ext>
            </p:extLst>
          </p:nvPr>
        </p:nvGraphicFramePr>
        <p:xfrm>
          <a:off x="1878544" y="2586789"/>
          <a:ext cx="8194723" cy="1577340"/>
        </p:xfrm>
        <a:graphic>
          <a:graphicData uri="http://schemas.openxmlformats.org/drawingml/2006/table">
            <a:tbl>
              <a:tblPr rtl="1" firstRow="1" bandRow="1">
                <a:tableStyleId>{85BE263C-DBD7-4A20-BB59-AAB30ACAA65A}</a:tableStyleId>
              </a:tblPr>
              <a:tblGrid>
                <a:gridCol w="4064000">
                  <a:extLst>
                    <a:ext uri="{9D8B030D-6E8A-4147-A177-3AD203B41FA5}">
                      <a16:colId xmlns:a16="http://schemas.microsoft.com/office/drawing/2014/main" val="20000"/>
                    </a:ext>
                  </a:extLst>
                </a:gridCol>
                <a:gridCol w="4130723">
                  <a:extLst>
                    <a:ext uri="{9D8B030D-6E8A-4147-A177-3AD203B41FA5}">
                      <a16:colId xmlns:a16="http://schemas.microsoft.com/office/drawing/2014/main" val="20001"/>
                    </a:ext>
                  </a:extLst>
                </a:gridCol>
              </a:tblGrid>
              <a:tr h="410321">
                <a:tc>
                  <a:txBody>
                    <a:bodyPr/>
                    <a:lstStyle/>
                    <a:p>
                      <a:pPr algn="ctr" rtl="1">
                        <a:lnSpc>
                          <a:spcPct val="115000"/>
                        </a:lnSpc>
                        <a:spcAft>
                          <a:spcPts val="0"/>
                        </a:spcAft>
                      </a:pPr>
                      <a:r>
                        <a:rPr lang="en-US" sz="3000" dirty="0"/>
                        <a:t>Number of Elements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t>Elements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algn="ctr" rtl="0">
                        <a:lnSpc>
                          <a:spcPct val="115000"/>
                        </a:lnSpc>
                        <a:spcAft>
                          <a:spcPts val="0"/>
                        </a:spcAft>
                      </a:pPr>
                      <a:r>
                        <a:rPr lang="en-US" sz="3000" dirty="0"/>
                        <a:t>187</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latin typeface="Calibri"/>
                          <a:ea typeface="Calibri"/>
                          <a:cs typeface="+mj-cs"/>
                        </a:rPr>
                        <a:t>Manhole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ctr" rtl="0">
                        <a:lnSpc>
                          <a:spcPct val="115000"/>
                        </a:lnSpc>
                        <a:spcAft>
                          <a:spcPts val="0"/>
                        </a:spcAft>
                      </a:pPr>
                      <a:r>
                        <a:rPr lang="en-US" sz="3000" dirty="0"/>
                        <a:t>188</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latin typeface="Calibri"/>
                          <a:ea typeface="Calibri"/>
                          <a:cs typeface="Arial"/>
                        </a:rPr>
                        <a:t>Conduit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60557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latin typeface="Times New Roman" pitchFamily="18" charset="0"/>
                <a:cs typeface="Times New Roman" pitchFamily="18" charset="0"/>
              </a:rPr>
              <a:t>Design Criteria</a:t>
            </a:r>
            <a:endParaRPr lang="ar-SA" dirty="0"/>
          </a:p>
        </p:txBody>
      </p:sp>
      <p:sp>
        <p:nvSpPr>
          <p:cNvPr id="3" name="عنصر نائب للمحتوى 2"/>
          <p:cNvSpPr>
            <a:spLocks noGrp="1"/>
          </p:cNvSpPr>
          <p:nvPr>
            <p:ph idx="1"/>
          </p:nvPr>
        </p:nvSpPr>
        <p:spPr/>
        <p:txBody>
          <a:bodyPr/>
          <a:lstStyle/>
          <a:p>
            <a:pPr>
              <a:lnSpc>
                <a:spcPct val="150000"/>
              </a:lnSpc>
              <a:buFont typeface="Wingdings" panose="05000000000000000000" pitchFamily="2" charset="2"/>
              <a:buChar char="Ø"/>
            </a:pPr>
            <a:r>
              <a:rPr lang="en-US" dirty="0">
                <a:latin typeface="Times New Roman" pitchFamily="18" charset="0"/>
              </a:rPr>
              <a:t> Slope criteria from 1 to 12 %.</a:t>
            </a:r>
          </a:p>
          <a:p>
            <a:pPr>
              <a:lnSpc>
                <a:spcPct val="150000"/>
              </a:lnSpc>
              <a:buFont typeface="Wingdings" panose="05000000000000000000" pitchFamily="2" charset="2"/>
              <a:buChar char="Ø"/>
            </a:pPr>
            <a:r>
              <a:rPr lang="en-US" dirty="0">
                <a:latin typeface="Times New Roman" pitchFamily="18" charset="0"/>
              </a:rPr>
              <a:t> Velocity criteria from 0.3 to 3 m/sec.</a:t>
            </a:r>
          </a:p>
          <a:p>
            <a:pPr>
              <a:lnSpc>
                <a:spcPct val="150000"/>
              </a:lnSpc>
              <a:buFont typeface="Wingdings" panose="05000000000000000000" pitchFamily="2" charset="2"/>
              <a:buChar char="Ø"/>
            </a:pPr>
            <a:r>
              <a:rPr lang="en-US" dirty="0">
                <a:latin typeface="Times New Roman" pitchFamily="18" charset="0"/>
              </a:rPr>
              <a:t> Cover criteria from 0.8 to 5 m.</a:t>
            </a:r>
          </a:p>
        </p:txBody>
      </p:sp>
    </p:spTree>
    <p:extLst>
      <p:ext uri="{BB962C8B-B14F-4D97-AF65-F5344CB8AC3E}">
        <p14:creationId xmlns:p14="http://schemas.microsoft.com/office/powerpoint/2010/main" val="7133693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311439" y="2311750"/>
            <a:ext cx="9059781" cy="2739211"/>
          </a:xfrm>
          <a:prstGeom prst="rect">
            <a:avLst/>
          </a:prstGeom>
        </p:spPr>
        <p:txBody>
          <a:bodyPr wrap="square">
            <a:spAutoFit/>
          </a:bodyPr>
          <a:lstStyle/>
          <a:p>
            <a:pPr algn="ctr"/>
            <a:r>
              <a:rPr lang="en-US" sz="4300" dirty="0">
                <a:effectLst>
                  <a:outerShdw blurRad="38100" dist="38100" dir="2700000" algn="tl">
                    <a:srgbClr val="000000">
                      <a:alpha val="43137"/>
                    </a:srgbClr>
                  </a:outerShdw>
                </a:effectLst>
                <a:latin typeface="Times New Roman" panose="02020603050405020304" pitchFamily="18" charset="0"/>
                <a:cs typeface="+mj-cs"/>
              </a:rPr>
              <a:t>Results of Wastewater Collection Network for Design</a:t>
            </a:r>
          </a:p>
          <a:p>
            <a:pPr algn="ctr"/>
            <a:br>
              <a:rPr lang="en-US" sz="4300" b="1" i="1" dirty="0">
                <a:effectLst>
                  <a:outerShdw blurRad="38100" dist="38100" dir="2700000" algn="tl">
                    <a:srgbClr val="000000">
                      <a:alpha val="43137"/>
                    </a:srgbClr>
                  </a:outerShdw>
                </a:effectLst>
              </a:rPr>
            </a:br>
            <a:endParaRPr lang="ar-SA" sz="4300" dirty="0"/>
          </a:p>
        </p:txBody>
      </p:sp>
    </p:spTree>
    <p:extLst>
      <p:ext uri="{BB962C8B-B14F-4D97-AF65-F5344CB8AC3E}">
        <p14:creationId xmlns:p14="http://schemas.microsoft.com/office/powerpoint/2010/main" val="2388673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Velocity</a:t>
            </a:r>
            <a:endParaRPr lang="ar-SA" sz="2800" dirty="0"/>
          </a:p>
        </p:txBody>
      </p:sp>
      <p:sp>
        <p:nvSpPr>
          <p:cNvPr id="143" name="مربع نص 2"/>
          <p:cNvSpPr txBox="1">
            <a:spLocks noChangeArrowheads="1"/>
          </p:cNvSpPr>
          <p:nvPr/>
        </p:nvSpPr>
        <p:spPr bwMode="auto">
          <a:xfrm flipH="1">
            <a:off x="5561882" y="5747299"/>
            <a:ext cx="1456055" cy="2762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ts val="960"/>
              </a:lnSpc>
              <a:spcAft>
                <a:spcPts val="600"/>
              </a:spcAft>
            </a:pPr>
            <a:r>
              <a:rPr lang="en-US" sz="1200" b="1" dirty="0">
                <a:solidFill>
                  <a:srgbClr val="000000"/>
                </a:solidFill>
                <a:effectLst/>
                <a:latin typeface="Times New Roman"/>
                <a:ea typeface="Calibri"/>
                <a:cs typeface="Times New Roman"/>
              </a:rPr>
              <a:t>Conduit</a:t>
            </a:r>
            <a:r>
              <a:rPr lang="en-US" sz="1200" b="1" spc="-145" dirty="0">
                <a:solidFill>
                  <a:srgbClr val="000000"/>
                </a:solidFill>
                <a:effectLst/>
                <a:latin typeface="Times New Roman"/>
                <a:ea typeface="Calibri"/>
                <a:cs typeface="Times New Roman"/>
              </a:rPr>
              <a:t> </a:t>
            </a:r>
            <a:r>
              <a:rPr lang="en-US" sz="1200" b="1" dirty="0">
                <a:solidFill>
                  <a:srgbClr val="000000"/>
                </a:solidFill>
                <a:effectLst/>
                <a:latin typeface="Times New Roman"/>
                <a:ea typeface="Calibri"/>
                <a:cs typeface="Times New Roman"/>
              </a:rPr>
              <a:t>Number</a:t>
            </a:r>
            <a:endParaRPr lang="en-US" sz="1200" dirty="0">
              <a:solidFill>
                <a:srgbClr val="000000"/>
              </a:solidFill>
              <a:effectLst/>
              <a:latin typeface="Times New Roman"/>
              <a:ea typeface="Calibri"/>
              <a:cs typeface="Arial"/>
            </a:endParaRPr>
          </a:p>
          <a:p>
            <a:pPr>
              <a:spcAft>
                <a:spcPts val="600"/>
              </a:spcAft>
            </a:pPr>
            <a:r>
              <a:rPr lang="en-US" sz="1200" dirty="0">
                <a:solidFill>
                  <a:srgbClr val="000000"/>
                </a:solidFill>
                <a:effectLst/>
                <a:latin typeface="Times New Roman"/>
                <a:ea typeface="Calibri"/>
                <a:cs typeface="Arial"/>
              </a:rPr>
              <a:t> </a:t>
            </a:r>
          </a:p>
        </p:txBody>
      </p:sp>
      <p:sp>
        <p:nvSpPr>
          <p:cNvPr id="144" name="مربع نص 2"/>
          <p:cNvSpPr txBox="1">
            <a:spLocks noChangeArrowheads="1"/>
          </p:cNvSpPr>
          <p:nvPr/>
        </p:nvSpPr>
        <p:spPr bwMode="auto">
          <a:xfrm flipH="1">
            <a:off x="2770554" y="3287662"/>
            <a:ext cx="297180" cy="1126490"/>
          </a:xfrm>
          <a:prstGeom prst="rect">
            <a:avLst/>
          </a:prstGeom>
          <a:solidFill>
            <a:srgbClr val="FFFFFF"/>
          </a:solidFill>
          <a:ln w="9525">
            <a:solidFill>
              <a:srgbClr val="000000"/>
            </a:solidFill>
            <a:miter lim="800000"/>
            <a:headEnd/>
            <a:tailEnd/>
          </a:ln>
        </p:spPr>
        <p:txBody>
          <a:bodyPr rot="0" vert="vert270" wrap="square" lIns="91440" tIns="45720" rIns="91440" bIns="45720" anchor="t" anchorCtr="0">
            <a:noAutofit/>
          </a:bodyPr>
          <a:lstStyle/>
          <a:p>
            <a:pPr marL="12700" algn="ctr">
              <a:lnSpc>
                <a:spcPts val="1060"/>
              </a:lnSpc>
              <a:spcAft>
                <a:spcPts val="600"/>
              </a:spcAft>
            </a:pPr>
            <a:r>
              <a:rPr lang="en-US" sz="1200" b="1" dirty="0">
                <a:solidFill>
                  <a:srgbClr val="000000"/>
                </a:solidFill>
                <a:effectLst/>
                <a:latin typeface="Times New Roman"/>
                <a:ea typeface="Calibri"/>
                <a:cs typeface="Times New Roman"/>
              </a:rPr>
              <a:t>Velocity (m/s)</a:t>
            </a:r>
            <a:endParaRPr lang="en-US" sz="1200" dirty="0">
              <a:solidFill>
                <a:srgbClr val="000000"/>
              </a:solidFill>
              <a:effectLst/>
              <a:latin typeface="Times New Roman"/>
              <a:ea typeface="Calibri"/>
              <a:cs typeface="Arial"/>
            </a:endParaRPr>
          </a:p>
          <a:p>
            <a:pPr algn="ctr">
              <a:spcAft>
                <a:spcPts val="600"/>
              </a:spcAft>
            </a:pPr>
            <a:r>
              <a:rPr lang="en-US" sz="1200" dirty="0">
                <a:solidFill>
                  <a:srgbClr val="000000"/>
                </a:solidFill>
                <a:effectLst/>
                <a:latin typeface="Times New Roman"/>
                <a:ea typeface="Calibri"/>
                <a:cs typeface="Arial"/>
              </a:rPr>
              <a:t> </a:t>
            </a:r>
          </a:p>
        </p:txBody>
      </p:sp>
      <p:graphicFrame>
        <p:nvGraphicFramePr>
          <p:cNvPr id="145" name="مخطط 144"/>
          <p:cNvGraphicFramePr/>
          <p:nvPr>
            <p:extLst>
              <p:ext uri="{D42A27DB-BD31-4B8C-83A1-F6EECF244321}">
                <p14:modId xmlns:p14="http://schemas.microsoft.com/office/powerpoint/2010/main" val="1045191362"/>
              </p:ext>
            </p:extLst>
          </p:nvPr>
        </p:nvGraphicFramePr>
        <p:xfrm>
          <a:off x="2776653" y="1955547"/>
          <a:ext cx="6174842" cy="40429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7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Slope</a:t>
            </a:r>
            <a:endParaRPr lang="ar-SA" sz="2800" dirty="0"/>
          </a:p>
        </p:txBody>
      </p:sp>
      <p:graphicFrame>
        <p:nvGraphicFramePr>
          <p:cNvPr id="605" name="مخطط 604"/>
          <p:cNvGraphicFramePr/>
          <p:nvPr>
            <p:extLst>
              <p:ext uri="{D42A27DB-BD31-4B8C-83A1-F6EECF244321}">
                <p14:modId xmlns:p14="http://schemas.microsoft.com/office/powerpoint/2010/main" val="3130657476"/>
              </p:ext>
            </p:extLst>
          </p:nvPr>
        </p:nvGraphicFramePr>
        <p:xfrm>
          <a:off x="2803358" y="1840832"/>
          <a:ext cx="6509083" cy="4199021"/>
        </p:xfrm>
        <a:graphic>
          <a:graphicData uri="http://schemas.openxmlformats.org/drawingml/2006/chart">
            <c:chart xmlns:c="http://schemas.openxmlformats.org/drawingml/2006/chart" xmlns:r="http://schemas.openxmlformats.org/officeDocument/2006/relationships" r:id="rId2"/>
          </a:graphicData>
        </a:graphic>
      </p:graphicFrame>
      <p:sp>
        <p:nvSpPr>
          <p:cNvPr id="606" name="مربع نص 2"/>
          <p:cNvSpPr txBox="1">
            <a:spLocks noChangeArrowheads="1"/>
          </p:cNvSpPr>
          <p:nvPr/>
        </p:nvSpPr>
        <p:spPr bwMode="auto">
          <a:xfrm flipH="1">
            <a:off x="2855294" y="3183105"/>
            <a:ext cx="297180" cy="828675"/>
          </a:xfrm>
          <a:prstGeom prst="rect">
            <a:avLst/>
          </a:prstGeom>
          <a:solidFill>
            <a:srgbClr val="FFFFFF"/>
          </a:solidFill>
          <a:ln w="9525">
            <a:solidFill>
              <a:srgbClr val="000000"/>
            </a:solidFill>
            <a:miter lim="800000"/>
            <a:headEnd/>
            <a:tailEnd/>
          </a:ln>
        </p:spPr>
        <p:txBody>
          <a:bodyPr rot="0" vert="vert270" wrap="square" lIns="91440" tIns="45720" rIns="91440" bIns="45720" anchor="t" anchorCtr="0">
            <a:noAutofit/>
          </a:bodyPr>
          <a:lstStyle/>
          <a:p>
            <a:pPr marL="12700" algn="ctr">
              <a:lnSpc>
                <a:spcPts val="1060"/>
              </a:lnSpc>
              <a:spcAft>
                <a:spcPts val="600"/>
              </a:spcAft>
            </a:pPr>
            <a:r>
              <a:rPr lang="en-US" sz="1200" b="1">
                <a:solidFill>
                  <a:srgbClr val="000000"/>
                </a:solidFill>
                <a:effectLst/>
                <a:latin typeface="Times New Roman"/>
                <a:ea typeface="Calibri"/>
                <a:cs typeface="Times New Roman"/>
              </a:rPr>
              <a:t>Slope (%)</a:t>
            </a:r>
            <a:endParaRPr lang="en-US" sz="1200">
              <a:solidFill>
                <a:srgbClr val="000000"/>
              </a:solidFill>
              <a:effectLst/>
              <a:latin typeface="Times New Roman"/>
              <a:ea typeface="Calibri"/>
              <a:cs typeface="Arial"/>
            </a:endParaRPr>
          </a:p>
          <a:p>
            <a:pPr algn="ctr">
              <a:spcAft>
                <a:spcPts val="600"/>
              </a:spcAft>
            </a:pPr>
            <a:r>
              <a:rPr lang="en-US" sz="1200">
                <a:solidFill>
                  <a:srgbClr val="000000"/>
                </a:solidFill>
                <a:effectLst/>
                <a:latin typeface="Times New Roman"/>
                <a:ea typeface="Calibri"/>
                <a:cs typeface="Arial"/>
              </a:rPr>
              <a:t> </a:t>
            </a:r>
          </a:p>
        </p:txBody>
      </p:sp>
      <p:sp>
        <p:nvSpPr>
          <p:cNvPr id="607" name="مربع نص 2"/>
          <p:cNvSpPr txBox="1">
            <a:spLocks noChangeArrowheads="1"/>
          </p:cNvSpPr>
          <p:nvPr/>
        </p:nvSpPr>
        <p:spPr bwMode="auto">
          <a:xfrm flipH="1">
            <a:off x="5620636" y="5612983"/>
            <a:ext cx="1456055" cy="2762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ts val="960"/>
              </a:lnSpc>
              <a:spcAft>
                <a:spcPts val="600"/>
              </a:spcAft>
            </a:pPr>
            <a:r>
              <a:rPr lang="en-US" sz="1200" b="1">
                <a:solidFill>
                  <a:srgbClr val="000000"/>
                </a:solidFill>
                <a:effectLst/>
                <a:latin typeface="Times New Roman"/>
                <a:ea typeface="Calibri"/>
                <a:cs typeface="Times New Roman"/>
              </a:rPr>
              <a:t>Conduit</a:t>
            </a:r>
            <a:r>
              <a:rPr lang="en-US" sz="1200" b="1" spc="-145">
                <a:solidFill>
                  <a:srgbClr val="000000"/>
                </a:solidFill>
                <a:effectLst/>
                <a:latin typeface="Times New Roman"/>
                <a:ea typeface="Calibri"/>
                <a:cs typeface="Times New Roman"/>
              </a:rPr>
              <a:t> </a:t>
            </a:r>
            <a:r>
              <a:rPr lang="en-US" sz="1200" b="1">
                <a:solidFill>
                  <a:srgbClr val="000000"/>
                </a:solidFill>
                <a:effectLst/>
                <a:latin typeface="Times New Roman"/>
                <a:ea typeface="Calibri"/>
                <a:cs typeface="Times New Roman"/>
              </a:rPr>
              <a:t>Number</a:t>
            </a:r>
            <a:endParaRPr lang="en-US" sz="1200">
              <a:solidFill>
                <a:srgbClr val="000000"/>
              </a:solidFill>
              <a:effectLst/>
              <a:latin typeface="Times New Roman"/>
              <a:ea typeface="Calibri"/>
              <a:cs typeface="Arial"/>
            </a:endParaRPr>
          </a:p>
          <a:p>
            <a:pPr>
              <a:spcAft>
                <a:spcPts val="600"/>
              </a:spcAft>
            </a:pPr>
            <a:r>
              <a:rPr lang="en-US" sz="1200">
                <a:solidFill>
                  <a:srgbClr val="000000"/>
                </a:solidFill>
                <a:effectLst/>
                <a:latin typeface="Times New Roman"/>
                <a:ea typeface="Calibri"/>
                <a:cs typeface="Arial"/>
              </a:rPr>
              <a:t> </a:t>
            </a:r>
          </a:p>
        </p:txBody>
      </p:sp>
    </p:spTree>
    <p:extLst>
      <p:ext uri="{BB962C8B-B14F-4D97-AF65-F5344CB8AC3E}">
        <p14:creationId xmlns:p14="http://schemas.microsoft.com/office/powerpoint/2010/main" val="3520341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Cover</a:t>
            </a:r>
            <a:endParaRPr lang="ar-SA" sz="2800" dirty="0"/>
          </a:p>
        </p:txBody>
      </p:sp>
      <p:graphicFrame>
        <p:nvGraphicFramePr>
          <p:cNvPr id="5" name="مخطط 4"/>
          <p:cNvGraphicFramePr/>
          <p:nvPr>
            <p:extLst>
              <p:ext uri="{D42A27DB-BD31-4B8C-83A1-F6EECF244321}">
                <p14:modId xmlns:p14="http://schemas.microsoft.com/office/powerpoint/2010/main" val="2846394229"/>
              </p:ext>
            </p:extLst>
          </p:nvPr>
        </p:nvGraphicFramePr>
        <p:xfrm>
          <a:off x="2713204" y="1929398"/>
          <a:ext cx="6188075" cy="3721100"/>
        </p:xfrm>
        <a:graphic>
          <a:graphicData uri="http://schemas.openxmlformats.org/drawingml/2006/chart">
            <c:chart xmlns:c="http://schemas.openxmlformats.org/drawingml/2006/chart" xmlns:r="http://schemas.openxmlformats.org/officeDocument/2006/relationships" r:id="rId2"/>
          </a:graphicData>
        </a:graphic>
      </p:graphicFrame>
      <p:sp>
        <p:nvSpPr>
          <p:cNvPr id="6" name="مربع نص 2"/>
          <p:cNvSpPr txBox="1">
            <a:spLocks noChangeArrowheads="1"/>
          </p:cNvSpPr>
          <p:nvPr/>
        </p:nvSpPr>
        <p:spPr bwMode="auto">
          <a:xfrm flipH="1">
            <a:off x="2821990" y="3074904"/>
            <a:ext cx="339725" cy="996950"/>
          </a:xfrm>
          <a:prstGeom prst="rect">
            <a:avLst/>
          </a:prstGeom>
          <a:solidFill>
            <a:srgbClr val="FFFFFF"/>
          </a:solidFill>
          <a:ln w="9525">
            <a:solidFill>
              <a:srgbClr val="000000"/>
            </a:solidFill>
            <a:miter lim="800000"/>
            <a:headEnd/>
            <a:tailEnd/>
          </a:ln>
        </p:spPr>
        <p:txBody>
          <a:bodyPr rot="0" vert="vert270" wrap="square" lIns="91440" tIns="45720" rIns="91440" bIns="45720" anchor="t" anchorCtr="0">
            <a:noAutofit/>
          </a:bodyPr>
          <a:lstStyle/>
          <a:p>
            <a:pPr marL="12700" algn="ctr">
              <a:lnSpc>
                <a:spcPts val="1060"/>
              </a:lnSpc>
              <a:spcAft>
                <a:spcPts val="600"/>
              </a:spcAft>
            </a:pPr>
            <a:r>
              <a:rPr lang="en-US" sz="1200" b="1">
                <a:solidFill>
                  <a:srgbClr val="000000"/>
                </a:solidFill>
                <a:effectLst/>
                <a:latin typeface="Times New Roman"/>
                <a:ea typeface="Calibri"/>
                <a:cs typeface="Times New Roman"/>
              </a:rPr>
              <a:t>Cover</a:t>
            </a:r>
            <a:r>
              <a:rPr lang="en-US" sz="1200" b="1" spc="-120">
                <a:solidFill>
                  <a:srgbClr val="000000"/>
                </a:solidFill>
                <a:effectLst/>
                <a:latin typeface="Times New Roman"/>
                <a:ea typeface="Calibri"/>
                <a:cs typeface="Times New Roman"/>
              </a:rPr>
              <a:t> </a:t>
            </a:r>
            <a:r>
              <a:rPr lang="en-US" sz="1200" b="1">
                <a:solidFill>
                  <a:srgbClr val="000000"/>
                </a:solidFill>
                <a:effectLst/>
                <a:latin typeface="Times New Roman"/>
                <a:ea typeface="Calibri"/>
                <a:cs typeface="Times New Roman"/>
              </a:rPr>
              <a:t>(m)</a:t>
            </a:r>
            <a:endParaRPr lang="en-US" sz="1200">
              <a:solidFill>
                <a:srgbClr val="000000"/>
              </a:solidFill>
              <a:effectLst/>
              <a:latin typeface="Times New Roman"/>
              <a:ea typeface="Calibri"/>
              <a:cs typeface="Arial"/>
            </a:endParaRPr>
          </a:p>
          <a:p>
            <a:pPr>
              <a:spcAft>
                <a:spcPts val="600"/>
              </a:spcAft>
            </a:pPr>
            <a:r>
              <a:rPr lang="en-US" sz="1200">
                <a:solidFill>
                  <a:srgbClr val="000000"/>
                </a:solidFill>
                <a:effectLst/>
                <a:latin typeface="Times New Roman"/>
                <a:ea typeface="Calibri"/>
                <a:cs typeface="Arial"/>
              </a:rPr>
              <a:t> </a:t>
            </a:r>
          </a:p>
        </p:txBody>
      </p:sp>
      <p:sp>
        <p:nvSpPr>
          <p:cNvPr id="7" name="مربع نص 2"/>
          <p:cNvSpPr txBox="1">
            <a:spLocks noChangeArrowheads="1"/>
          </p:cNvSpPr>
          <p:nvPr/>
        </p:nvSpPr>
        <p:spPr bwMode="auto">
          <a:xfrm flipH="1">
            <a:off x="5476257" y="5384383"/>
            <a:ext cx="1456055" cy="2762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ts val="960"/>
              </a:lnSpc>
              <a:spcAft>
                <a:spcPts val="600"/>
              </a:spcAft>
            </a:pPr>
            <a:r>
              <a:rPr lang="en-US" sz="1200" b="1">
                <a:solidFill>
                  <a:srgbClr val="000000"/>
                </a:solidFill>
                <a:effectLst/>
                <a:latin typeface="Times New Roman"/>
                <a:ea typeface="Calibri"/>
                <a:cs typeface="Times New Roman"/>
              </a:rPr>
              <a:t>Conduit</a:t>
            </a:r>
            <a:r>
              <a:rPr lang="en-US" sz="1200" b="1" spc="-145">
                <a:solidFill>
                  <a:srgbClr val="000000"/>
                </a:solidFill>
                <a:effectLst/>
                <a:latin typeface="Times New Roman"/>
                <a:ea typeface="Calibri"/>
                <a:cs typeface="Times New Roman"/>
              </a:rPr>
              <a:t> </a:t>
            </a:r>
            <a:r>
              <a:rPr lang="en-US" sz="1200" b="1">
                <a:solidFill>
                  <a:srgbClr val="000000"/>
                </a:solidFill>
                <a:effectLst/>
                <a:latin typeface="Times New Roman"/>
                <a:ea typeface="Calibri"/>
                <a:cs typeface="Times New Roman"/>
              </a:rPr>
              <a:t>Number</a:t>
            </a:r>
            <a:endParaRPr lang="en-US" sz="1200">
              <a:solidFill>
                <a:srgbClr val="000000"/>
              </a:solidFill>
              <a:effectLst/>
              <a:latin typeface="Times New Roman"/>
              <a:ea typeface="Calibri"/>
              <a:cs typeface="Arial"/>
            </a:endParaRPr>
          </a:p>
          <a:p>
            <a:pPr algn="ctr">
              <a:spcAft>
                <a:spcPts val="600"/>
              </a:spcAft>
            </a:pPr>
            <a:r>
              <a:rPr lang="en-US" sz="1200">
                <a:solidFill>
                  <a:srgbClr val="000000"/>
                </a:solidFill>
                <a:effectLst/>
                <a:latin typeface="Times New Roman"/>
                <a:ea typeface="Calibri"/>
                <a:cs typeface="Arial"/>
              </a:rPr>
              <a:t> </a:t>
            </a:r>
          </a:p>
        </p:txBody>
      </p:sp>
    </p:spTree>
    <p:extLst>
      <p:ext uri="{BB962C8B-B14F-4D97-AF65-F5344CB8AC3E}">
        <p14:creationId xmlns:p14="http://schemas.microsoft.com/office/powerpoint/2010/main" val="689039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Outfall</a:t>
            </a:r>
            <a:endParaRPr lang="ar-SA" sz="28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540042" y="1852863"/>
            <a:ext cx="8758990" cy="3838074"/>
          </a:xfrm>
          <a:prstGeom prst="rect">
            <a:avLst/>
          </a:prstGeom>
        </p:spPr>
      </p:pic>
    </p:spTree>
    <p:extLst>
      <p:ext uri="{BB962C8B-B14F-4D97-AF65-F5344CB8AC3E}">
        <p14:creationId xmlns:p14="http://schemas.microsoft.com/office/powerpoint/2010/main" val="1438932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Profile 1</a:t>
            </a:r>
            <a:endParaRPr lang="ar-SA" sz="2800"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2819149" y="1816768"/>
            <a:ext cx="5242009" cy="3993983"/>
          </a:xfrm>
          <a:prstGeom prst="rect">
            <a:avLst/>
          </a:prstGeom>
        </p:spPr>
      </p:pic>
    </p:spTree>
    <p:extLst>
      <p:ext uri="{BB962C8B-B14F-4D97-AF65-F5344CB8AC3E}">
        <p14:creationId xmlns:p14="http://schemas.microsoft.com/office/powerpoint/2010/main" val="828246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2074" y="449913"/>
            <a:ext cx="9404723" cy="1150275"/>
          </a:xfrm>
        </p:spPr>
        <p:txBody>
          <a:bodyPr>
            <a:normAutofit/>
          </a:bodyPr>
          <a:lstStyle/>
          <a:p>
            <a:pPr algn="ctr"/>
            <a:r>
              <a:rPr lang="en-US"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1045081" y="2188911"/>
            <a:ext cx="10058400" cy="4023360"/>
          </a:xfrm>
        </p:spPr>
        <p:txBody>
          <a:bodyPr>
            <a:normAutofit/>
          </a:bodyPr>
          <a:lstStyle/>
          <a:p>
            <a:pPr marL="0" indent="0">
              <a:buNone/>
            </a:pPr>
            <a:r>
              <a:rPr lang="en-US" sz="3200" dirty="0">
                <a:latin typeface="Times New Roman" panose="02020603050405020304" pitchFamily="18" charset="0"/>
                <a:cs typeface="Times New Roman" panose="02020603050405020304" pitchFamily="18" charset="0"/>
              </a:rPr>
              <a:t>Water used in the home for flushing, bathing, laundry, cleaning dishes and floor drainage. this produce wastewater so we need to method to disposal from this waste, it called wastewater collection system (WCS).</a:t>
            </a:r>
          </a:p>
          <a:p>
            <a:pPr marL="0" indent="0">
              <a:buNone/>
            </a:pPr>
            <a:r>
              <a:rPr lang="en-US" sz="3200" dirty="0">
                <a:latin typeface="Times New Roman" panose="02020603050405020304" pitchFamily="18" charset="0"/>
                <a:cs typeface="Times New Roman" panose="02020603050405020304" pitchFamily="18" charset="0"/>
              </a:rPr>
              <a:t>Many villages in west bank don't have waste water collection system, Al-</a:t>
            </a:r>
            <a:r>
              <a:rPr lang="en-US" sz="3200" dirty="0" err="1">
                <a:latin typeface="Times New Roman" panose="02020603050405020304" pitchFamily="18" charset="0"/>
                <a:cs typeface="Times New Roman" panose="02020603050405020304" pitchFamily="18" charset="0"/>
              </a:rPr>
              <a:t>Attarah</a:t>
            </a:r>
            <a:r>
              <a:rPr lang="en-US" sz="3200" dirty="0">
                <a:latin typeface="Times New Roman" panose="02020603050405020304" pitchFamily="18" charset="0"/>
                <a:cs typeface="Times New Roman" panose="02020603050405020304" pitchFamily="18" charset="0"/>
              </a:rPr>
              <a:t> is one of this villages.</a:t>
            </a:r>
          </a:p>
        </p:txBody>
      </p:sp>
    </p:spTree>
    <p:extLst>
      <p:ext uri="{BB962C8B-B14F-4D97-AF65-F5344CB8AC3E}">
        <p14:creationId xmlns:p14="http://schemas.microsoft.com/office/powerpoint/2010/main" val="42768527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342900" indent="-342900">
              <a:buFont typeface="Wingdings" panose="05000000000000000000" pitchFamily="2" charset="2"/>
              <a:buChar char="q"/>
            </a:pPr>
            <a:r>
              <a:rPr lang="en-US" sz="2800" dirty="0">
                <a:latin typeface="Times New Roman" pitchFamily="18" charset="0"/>
              </a:rPr>
              <a:t>Profile 2</a:t>
            </a:r>
            <a:endParaRPr lang="ar-SA" sz="2800"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2454442" y="1938187"/>
            <a:ext cx="6942221" cy="3897130"/>
          </a:xfrm>
          <a:prstGeom prst="rect">
            <a:avLst/>
          </a:prstGeom>
        </p:spPr>
      </p:pic>
    </p:spTree>
    <p:extLst>
      <p:ext uri="{BB962C8B-B14F-4D97-AF65-F5344CB8AC3E}">
        <p14:creationId xmlns:p14="http://schemas.microsoft.com/office/powerpoint/2010/main" val="31518373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2348" y="0"/>
            <a:ext cx="12248148" cy="1450757"/>
          </a:xfrm>
        </p:spPr>
        <p:txBody>
          <a:bodyPr>
            <a:normAutofit/>
          </a:bodyPr>
          <a:lstStyle/>
          <a:p>
            <a:pPr algn="ctr"/>
            <a:r>
              <a:rPr lang="en-US" dirty="0">
                <a:latin typeface="Times New Roman" pitchFamily="18" charset="0"/>
                <a:cs typeface="Times New Roman" pitchFamily="18" charset="0"/>
              </a:rPr>
              <a:t>Cost Estimate For WCS</a:t>
            </a:r>
            <a:endParaRPr lang="ar-SA" dirty="0"/>
          </a:p>
        </p:txBody>
      </p:sp>
      <p:graphicFrame>
        <p:nvGraphicFramePr>
          <p:cNvPr id="5" name="Content Placeholder 9">
            <a:extLst>
              <a:ext uri="{FF2B5EF4-FFF2-40B4-BE49-F238E27FC236}">
                <a16:creationId xmlns:a16="http://schemas.microsoft.com/office/drawing/2014/main" id="{7CC445BF-FCCE-4F32-AA39-537E7CC9C816}"/>
              </a:ext>
            </a:extLst>
          </p:cNvPr>
          <p:cNvGraphicFramePr>
            <a:graphicFrameLocks noGrp="1"/>
          </p:cNvGraphicFramePr>
          <p:nvPr>
            <p:ph idx="1"/>
            <p:extLst>
              <p:ext uri="{D42A27DB-BD31-4B8C-83A1-F6EECF244321}">
                <p14:modId xmlns:p14="http://schemas.microsoft.com/office/powerpoint/2010/main" val="3484137677"/>
              </p:ext>
            </p:extLst>
          </p:nvPr>
        </p:nvGraphicFramePr>
        <p:xfrm>
          <a:off x="1443261" y="1930400"/>
          <a:ext cx="8699360" cy="3507872"/>
        </p:xfrm>
        <a:graphic>
          <a:graphicData uri="http://schemas.openxmlformats.org/drawingml/2006/table">
            <a:tbl>
              <a:tblPr firstRow="1" firstCol="1" bandRow="1">
                <a:tableStyleId>{5C22544A-7EE6-4342-B048-85BDC9FD1C3A}</a:tableStyleId>
              </a:tblPr>
              <a:tblGrid>
                <a:gridCol w="3544184">
                  <a:extLst>
                    <a:ext uri="{9D8B030D-6E8A-4147-A177-3AD203B41FA5}">
                      <a16:colId xmlns:a16="http://schemas.microsoft.com/office/drawing/2014/main" val="3287158484"/>
                    </a:ext>
                  </a:extLst>
                </a:gridCol>
                <a:gridCol w="909386">
                  <a:extLst>
                    <a:ext uri="{9D8B030D-6E8A-4147-A177-3AD203B41FA5}">
                      <a16:colId xmlns:a16="http://schemas.microsoft.com/office/drawing/2014/main" val="48662896"/>
                    </a:ext>
                  </a:extLst>
                </a:gridCol>
                <a:gridCol w="1024070">
                  <a:extLst>
                    <a:ext uri="{9D8B030D-6E8A-4147-A177-3AD203B41FA5}">
                      <a16:colId xmlns:a16="http://schemas.microsoft.com/office/drawing/2014/main" val="706016117"/>
                    </a:ext>
                  </a:extLst>
                </a:gridCol>
                <a:gridCol w="1542896">
                  <a:extLst>
                    <a:ext uri="{9D8B030D-6E8A-4147-A177-3AD203B41FA5}">
                      <a16:colId xmlns:a16="http://schemas.microsoft.com/office/drawing/2014/main" val="3606435455"/>
                    </a:ext>
                  </a:extLst>
                </a:gridCol>
                <a:gridCol w="1678824">
                  <a:extLst>
                    <a:ext uri="{9D8B030D-6E8A-4147-A177-3AD203B41FA5}">
                      <a16:colId xmlns:a16="http://schemas.microsoft.com/office/drawing/2014/main" val="3748391818"/>
                    </a:ext>
                  </a:extLst>
                </a:gridCol>
              </a:tblGrid>
              <a:tr h="872759">
                <a:tc>
                  <a:txBody>
                    <a:bodyPr/>
                    <a:lstStyle/>
                    <a:p>
                      <a:pPr marL="0" marR="0" algn="ctr">
                        <a:lnSpc>
                          <a:spcPct val="115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Unit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Quantity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Unit price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Total price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72017348"/>
                  </a:ext>
                </a:extLst>
              </a:tr>
              <a:tr h="437258">
                <a:tc>
                  <a:txBody>
                    <a:bodyPr/>
                    <a:lstStyle/>
                    <a:p>
                      <a:pPr marL="0" marR="0" algn="ctr">
                        <a:lnSpc>
                          <a:spcPct val="115000"/>
                        </a:lnSpc>
                        <a:spcBef>
                          <a:spcPts val="0"/>
                        </a:spcBef>
                        <a:spcAft>
                          <a:spcPts val="0"/>
                        </a:spcAft>
                      </a:pPr>
                      <a:r>
                        <a:rPr lang="en-US" sz="1800">
                          <a:effectLst/>
                        </a:rPr>
                        <a:t>conduits cost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6,125</a:t>
                      </a:r>
                    </a:p>
                  </a:txBody>
                  <a:tcPr marL="68580" marR="68580" marT="0" marB="0"/>
                </a:tc>
                <a:tc>
                  <a:txBody>
                    <a:bodyPr/>
                    <a:lstStyle/>
                    <a:p>
                      <a:pPr marL="0" marR="0" algn="ctr">
                        <a:lnSpc>
                          <a:spcPct val="115000"/>
                        </a:lnSpc>
                        <a:spcBef>
                          <a:spcPts val="0"/>
                        </a:spcBef>
                        <a:spcAft>
                          <a:spcPts val="0"/>
                        </a:spcAft>
                      </a:pPr>
                      <a:r>
                        <a:rPr lang="en-US" sz="1800">
                          <a:effectLst/>
                        </a:rPr>
                        <a:t>40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kern="1200" dirty="0">
                          <a:solidFill>
                            <a:schemeClr val="dk1"/>
                          </a:solidFill>
                          <a:effectLst/>
                          <a:latin typeface="+mn-lt"/>
                          <a:ea typeface="+mn-ea"/>
                          <a:cs typeface="+mn-cs"/>
                        </a:rPr>
                        <a:t>245,000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42810689"/>
                  </a:ext>
                </a:extLst>
              </a:tr>
              <a:tr h="872759">
                <a:tc>
                  <a:txBody>
                    <a:bodyPr/>
                    <a:lstStyle/>
                    <a:p>
                      <a:pPr marL="0" marR="0" algn="ctr">
                        <a:lnSpc>
                          <a:spcPct val="115000"/>
                        </a:lnSpc>
                        <a:spcBef>
                          <a:spcPts val="0"/>
                        </a:spcBef>
                        <a:spcAft>
                          <a:spcPts val="0"/>
                        </a:spcAft>
                      </a:pPr>
                      <a:r>
                        <a:rPr lang="en-US" sz="1800" dirty="0">
                          <a:effectLst/>
                        </a:rPr>
                        <a:t>excavation and filling and paving cost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m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6,125</a:t>
                      </a:r>
                    </a:p>
                  </a:txBody>
                  <a:tcPr marL="68580" marR="68580" marT="0" marB="0"/>
                </a:tc>
                <a:tc>
                  <a:txBody>
                    <a:bodyPr/>
                    <a:lstStyle/>
                    <a:p>
                      <a:pPr marL="0" marR="0" algn="ctr">
                        <a:lnSpc>
                          <a:spcPct val="115000"/>
                        </a:lnSpc>
                        <a:spcBef>
                          <a:spcPts val="0"/>
                        </a:spcBef>
                        <a:spcAft>
                          <a:spcPts val="0"/>
                        </a:spcAft>
                      </a:pPr>
                      <a:r>
                        <a:rPr lang="en-US" sz="1800" dirty="0">
                          <a:effectLst/>
                        </a:rPr>
                        <a:t>30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183,750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21259853"/>
                  </a:ext>
                </a:extLst>
              </a:tr>
              <a:tr h="872759">
                <a:tc>
                  <a:txBody>
                    <a:bodyPr/>
                    <a:lstStyle/>
                    <a:p>
                      <a:pPr marL="0" marR="0" algn="ctr">
                        <a:lnSpc>
                          <a:spcPct val="115000"/>
                        </a:lnSpc>
                        <a:spcBef>
                          <a:spcPts val="0"/>
                        </a:spcBef>
                        <a:spcAft>
                          <a:spcPts val="0"/>
                        </a:spcAft>
                      </a:pPr>
                      <a:r>
                        <a:rPr lang="en-US" sz="1800" dirty="0">
                          <a:effectLst/>
                        </a:rPr>
                        <a:t>manholes cost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number</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187</a:t>
                      </a:r>
                    </a:p>
                  </a:txBody>
                  <a:tcPr marL="68580" marR="68580" marT="0" marB="0"/>
                </a:tc>
                <a:tc>
                  <a:txBody>
                    <a:bodyPr/>
                    <a:lstStyle/>
                    <a:p>
                      <a:pPr marL="0" marR="0" algn="ctr">
                        <a:lnSpc>
                          <a:spcPct val="115000"/>
                        </a:lnSpc>
                        <a:spcBef>
                          <a:spcPts val="0"/>
                        </a:spcBef>
                        <a:spcAft>
                          <a:spcPts val="0"/>
                        </a:spcAft>
                      </a:pPr>
                      <a:r>
                        <a:rPr lang="en-US" sz="1800" dirty="0">
                          <a:effectLst/>
                        </a:rPr>
                        <a:t>650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121,550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17665751"/>
                  </a:ext>
                </a:extLst>
              </a:tr>
              <a:tr h="452337">
                <a:tc>
                  <a:txBody>
                    <a:bodyPr/>
                    <a:lstStyle/>
                    <a:p>
                      <a:endParaRPr lang="en-US" sz="1800" dirty="0">
                        <a:effectLst/>
                        <a:latin typeface="Calibri" panose="020F0502020204030204" pitchFamily="34" charset="0"/>
                        <a:cs typeface="Arial" panose="020B0604020202020204" pitchFamily="34" charset="0"/>
                      </a:endParaRPr>
                    </a:p>
                  </a:txBody>
                  <a:tcPr marL="68580" marR="68580" marT="0" marB="0"/>
                </a:tc>
                <a:tc>
                  <a:txBody>
                    <a:bodyPr/>
                    <a:lstStyle/>
                    <a:p>
                      <a:endParaRPr lang="en-US" sz="1800">
                        <a:effectLst/>
                        <a:latin typeface="Calibri" panose="020F0502020204030204" pitchFamily="34" charset="0"/>
                        <a:cs typeface="Arial" panose="020B0604020202020204" pitchFamily="34" charset="0"/>
                      </a:endParaRPr>
                    </a:p>
                  </a:txBody>
                  <a:tcPr marL="68580" marR="68580" marT="0" marB="0"/>
                </a:tc>
                <a:tc>
                  <a:txBody>
                    <a:bodyPr/>
                    <a:lstStyle/>
                    <a:p>
                      <a:endParaRPr lang="en-US" sz="1800" dirty="0">
                        <a:effectLst/>
                        <a:latin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total cost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kern="1200" dirty="0">
                          <a:solidFill>
                            <a:schemeClr val="dk1"/>
                          </a:solidFill>
                          <a:effectLst/>
                          <a:latin typeface="+mn-lt"/>
                          <a:ea typeface="+mn-ea"/>
                          <a:cs typeface="+mn-cs"/>
                        </a:rPr>
                        <a:t>550,300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1013863"/>
                  </a:ext>
                </a:extLst>
              </a:tr>
            </a:tbl>
          </a:graphicData>
        </a:graphic>
      </p:graphicFrame>
    </p:spTree>
    <p:extLst>
      <p:ext uri="{BB962C8B-B14F-4D97-AF65-F5344CB8AC3E}">
        <p14:creationId xmlns:p14="http://schemas.microsoft.com/office/powerpoint/2010/main" val="483159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52" y="1429555"/>
            <a:ext cx="11670942" cy="4119156"/>
          </a:xfrm>
          <a:prstGeom prst="rect">
            <a:avLst/>
          </a:prstGeom>
        </p:spPr>
      </p:pic>
    </p:spTree>
    <p:extLst>
      <p:ext uri="{BB962C8B-B14F-4D97-AF65-F5344CB8AC3E}">
        <p14:creationId xmlns:p14="http://schemas.microsoft.com/office/powerpoint/2010/main" val="106816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2074" y="437881"/>
            <a:ext cx="9404723" cy="1150275"/>
          </a:xfrm>
        </p:spPr>
        <p:txBody>
          <a:bodyPr/>
          <a:lstStyle/>
          <a:p>
            <a:pPr algn="ctr"/>
            <a:r>
              <a:rPr lang="en-US" dirty="0">
                <a:latin typeface="Times New Roman" panose="02020603050405020304" pitchFamily="18" charset="0"/>
                <a:cs typeface="Times New Roman" panose="02020603050405020304" pitchFamily="18" charset="0"/>
              </a:rPr>
              <a:t>OBJECTIVE</a:t>
            </a:r>
          </a:p>
        </p:txBody>
      </p:sp>
      <p:sp>
        <p:nvSpPr>
          <p:cNvPr id="3" name="Content Placeholder 2"/>
          <p:cNvSpPr>
            <a:spLocks noGrp="1"/>
          </p:cNvSpPr>
          <p:nvPr>
            <p:ph idx="1"/>
          </p:nvPr>
        </p:nvSpPr>
        <p:spPr>
          <a:xfrm>
            <a:off x="1045081" y="2188911"/>
            <a:ext cx="10058400" cy="4023360"/>
          </a:xfrm>
        </p:spPr>
        <p:txBody>
          <a:bodyPr>
            <a:normAutofit/>
          </a:bodyPr>
          <a:lstStyle/>
          <a:p>
            <a:r>
              <a:rPr lang="en-US" sz="3200" dirty="0">
                <a:latin typeface="Times New Roman" panose="02020603050405020304" pitchFamily="18" charset="0"/>
                <a:cs typeface="Times New Roman" panose="02020603050405020304" pitchFamily="18" charset="0"/>
              </a:rPr>
              <a:t>Design a wastewater  collection system for Al-</a:t>
            </a:r>
            <a:r>
              <a:rPr lang="en-US" sz="3200" dirty="0" err="1">
                <a:latin typeface="Times New Roman" panose="02020603050405020304" pitchFamily="18" charset="0"/>
                <a:cs typeface="Times New Roman" panose="02020603050405020304" pitchFamily="18" charset="0"/>
              </a:rPr>
              <a:t>Attarah</a:t>
            </a:r>
            <a:r>
              <a:rPr lang="en-US" sz="3200" dirty="0">
                <a:latin typeface="Times New Roman" panose="02020603050405020304" pitchFamily="18" charset="0"/>
                <a:cs typeface="Times New Roman" panose="02020603050405020304" pitchFamily="18" charset="0"/>
              </a:rPr>
              <a:t> village</a:t>
            </a:r>
            <a:r>
              <a:rPr lang="en-GB" sz="3200" dirty="0"/>
              <a:t> </a:t>
            </a:r>
            <a:r>
              <a:rPr lang="en-US" sz="3200" dirty="0">
                <a:latin typeface="Times New Roman" panose="02020603050405020304" pitchFamily="18" charset="0"/>
                <a:cs typeface="Times New Roman" panose="02020603050405020304" pitchFamily="18" charset="0"/>
              </a:rPr>
              <a:t>for the coming 30 years.</a:t>
            </a:r>
          </a:p>
        </p:txBody>
      </p:sp>
    </p:spTree>
    <p:extLst>
      <p:ext uri="{BB962C8B-B14F-4D97-AF65-F5344CB8AC3E}">
        <p14:creationId xmlns:p14="http://schemas.microsoft.com/office/powerpoint/2010/main" val="702701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409" y="261257"/>
            <a:ext cx="9404723" cy="1400530"/>
          </a:xfrm>
        </p:spPr>
        <p:txBody>
          <a:bodyPr/>
          <a:lstStyle/>
          <a:p>
            <a:pPr algn="ctr"/>
            <a:r>
              <a:rPr lang="en-US" dirty="0">
                <a:latin typeface="Times New Roman" panose="02020603050405020304" pitchFamily="18" charset="0"/>
                <a:cs typeface="Times New Roman" panose="02020603050405020304" pitchFamily="18" charset="0"/>
              </a:rPr>
              <a:t>METHODOLOGY</a:t>
            </a:r>
          </a:p>
        </p:txBody>
      </p:sp>
      <p:sp>
        <p:nvSpPr>
          <p:cNvPr id="6" name="Content Placeholder 5"/>
          <p:cNvSpPr>
            <a:spLocks noGrp="1"/>
          </p:cNvSpPr>
          <p:nvPr>
            <p:ph idx="1"/>
          </p:nvPr>
        </p:nvSpPr>
        <p:spPr>
          <a:xfrm>
            <a:off x="1220883" y="1985344"/>
            <a:ext cx="8946541" cy="4077161"/>
          </a:xfrm>
        </p:spPr>
        <p:txBody>
          <a:bodyPr>
            <a:normAutofit/>
          </a:bodyPr>
          <a:lstStyle/>
          <a:p>
            <a:pPr marL="457200" lvl="0" indent="-457200" algn="just">
              <a:buFont typeface="+mj-lt"/>
              <a:buAutoNum type="arabicPeriod"/>
            </a:pPr>
            <a:r>
              <a:rPr lang="en-US" sz="3200" dirty="0">
                <a:latin typeface="Times New Roman" panose="02020603050405020304" pitchFamily="18" charset="0"/>
                <a:cs typeface="+mj-cs"/>
              </a:rPr>
              <a:t>Visiting study area.</a:t>
            </a:r>
          </a:p>
          <a:p>
            <a:pPr marL="457200" lvl="0" indent="-457200" algn="just" rtl="0">
              <a:buFont typeface="+mj-lt"/>
              <a:buAutoNum type="arabicPeriod"/>
            </a:pPr>
            <a:r>
              <a:rPr lang="en-US" sz="3200" dirty="0">
                <a:latin typeface="Times New Roman" panose="02020603050405020304" pitchFamily="18" charset="0"/>
                <a:cs typeface="+mj-cs"/>
              </a:rPr>
              <a:t>Data collection.</a:t>
            </a:r>
          </a:p>
          <a:p>
            <a:pPr marL="457200" lvl="0" indent="-457200" algn="just">
              <a:buFont typeface="+mj-lt"/>
              <a:buAutoNum type="arabicPeriod"/>
            </a:pPr>
            <a:r>
              <a:rPr lang="en-US" sz="3200" dirty="0">
                <a:latin typeface="Times New Roman" panose="02020603050405020304" pitchFamily="18" charset="0"/>
                <a:cs typeface="+mj-cs"/>
              </a:rPr>
              <a:t>Estimate the future Population and Wastewater Generated.</a:t>
            </a:r>
            <a:endParaRPr lang="en-US" sz="3200" dirty="0">
              <a:cs typeface="+mj-cs"/>
            </a:endParaRPr>
          </a:p>
          <a:p>
            <a:pPr marL="457200" lvl="0" indent="-457200" algn="just">
              <a:buFont typeface="+mj-lt"/>
              <a:buAutoNum type="arabicPeriod"/>
            </a:pPr>
            <a:r>
              <a:rPr lang="en-US" sz="3200" dirty="0">
                <a:latin typeface="Times New Roman" panose="02020603050405020304" pitchFamily="18" charset="0"/>
                <a:cs typeface="+mj-cs"/>
              </a:rPr>
              <a:t>Design of wastewater network using Sewer CAD software.</a:t>
            </a:r>
            <a:endParaRPr lang="en-US" sz="3200" dirty="0">
              <a:cs typeface="+mj-cs"/>
            </a:endParaRPr>
          </a:p>
          <a:p>
            <a:pPr marL="457200" indent="-457200">
              <a:buFont typeface="+mj-lt"/>
              <a:buAutoNum type="arabicPeriod"/>
            </a:pPr>
            <a:endParaRPr lang="en-US" dirty="0"/>
          </a:p>
          <a:p>
            <a:pPr marL="457200" indent="-457200">
              <a:buFont typeface="+mj-lt"/>
              <a:buAutoNum type="arabicPeriod"/>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7898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46221" y="2494966"/>
            <a:ext cx="10058400" cy="914400"/>
          </a:xfrm>
        </p:spPr>
        <p:txBody>
          <a:bodyPr>
            <a:normAutofit/>
          </a:bodyPr>
          <a:lstStyle/>
          <a:p>
            <a:pPr algn="ctr"/>
            <a:r>
              <a:rPr lang="en-US" dirty="0">
                <a:effectLst>
                  <a:outerShdw blurRad="38100" dist="38100" dir="2700000" algn="tl">
                    <a:srgbClr val="000000">
                      <a:alpha val="43137"/>
                    </a:srgbClr>
                  </a:outerShdw>
                </a:effectLst>
                <a:latin typeface="Times New Roman" panose="02020603050405020304" pitchFamily="18" charset="0"/>
              </a:rPr>
              <a:t>STUDY AREA</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37910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sz="4400" dirty="0">
                <a:latin typeface="Times New Roman" panose="02020603050405020304" pitchFamily="18" charset="0"/>
              </a:rPr>
              <a:t>STUDY AREA</a:t>
            </a:r>
            <a:endParaRPr lang="ar-SA" sz="4400" dirty="0"/>
          </a:p>
        </p:txBody>
      </p:sp>
      <p:sp>
        <p:nvSpPr>
          <p:cNvPr id="4" name="عنصر نائب للمحتوى 2"/>
          <p:cNvSpPr>
            <a:spLocks noGrp="1"/>
          </p:cNvSpPr>
          <p:nvPr>
            <p:ph idx="1"/>
          </p:nvPr>
        </p:nvSpPr>
        <p:spPr/>
        <p:txBody>
          <a:bodyPr>
            <a:normAutofit/>
          </a:bodyPr>
          <a:lstStyle/>
          <a:p>
            <a:pPr>
              <a:buFont typeface="Wingdings" panose="05000000000000000000" pitchFamily="2" charset="2"/>
              <a:buChar char="v"/>
            </a:pPr>
            <a:r>
              <a:rPr lang="en-US" sz="2400" b="1" dirty="0">
                <a:solidFill>
                  <a:schemeClr val="tx1">
                    <a:lumMod val="85000"/>
                    <a:lumOff val="15000"/>
                  </a:schemeClr>
                </a:solidFill>
                <a:latin typeface="Times New Roman" pitchFamily="18" charset="0"/>
                <a:cs typeface="+mj-cs"/>
              </a:rPr>
              <a:t>Location:</a:t>
            </a:r>
          </a:p>
          <a:p>
            <a:pPr marL="0" indent="0">
              <a:buNone/>
            </a:pPr>
            <a:r>
              <a:rPr lang="en-US" sz="2200" dirty="0">
                <a:latin typeface="Times New Roman" pitchFamily="18" charset="0"/>
              </a:rPr>
              <a:t>Al-</a:t>
            </a:r>
            <a:r>
              <a:rPr lang="en-US" sz="2200" dirty="0" err="1">
                <a:latin typeface="Times New Roman" pitchFamily="18" charset="0"/>
              </a:rPr>
              <a:t>Attarah</a:t>
            </a:r>
            <a:r>
              <a:rPr lang="en-US" sz="2200" dirty="0">
                <a:latin typeface="Times New Roman" pitchFamily="18" charset="0"/>
              </a:rPr>
              <a:t> village is located 21 km the southwest of Jenin.</a:t>
            </a:r>
          </a:p>
          <a:p>
            <a:pPr marL="0" indent="0">
              <a:buNone/>
            </a:pPr>
            <a:endParaRPr lang="en-US" sz="2400" b="1" dirty="0">
              <a:solidFill>
                <a:schemeClr val="tx1">
                  <a:lumMod val="85000"/>
                  <a:lumOff val="15000"/>
                </a:schemeClr>
              </a:solidFill>
              <a:latin typeface="Times New Roman" pitchFamily="18" charset="0"/>
              <a:cs typeface="+mj-cs"/>
            </a:endParaRPr>
          </a:p>
          <a:p>
            <a:pPr>
              <a:buFont typeface="Wingdings" panose="05000000000000000000" pitchFamily="2" charset="2"/>
              <a:buChar char="v"/>
            </a:pPr>
            <a:r>
              <a:rPr lang="en-US" sz="2400" b="1" dirty="0">
                <a:solidFill>
                  <a:schemeClr val="tx1">
                    <a:lumMod val="85000"/>
                    <a:lumOff val="15000"/>
                  </a:schemeClr>
                </a:solidFill>
                <a:latin typeface="Times New Roman" pitchFamily="18" charset="0"/>
                <a:cs typeface="Times New Roman" pitchFamily="18" charset="0"/>
              </a:rPr>
              <a:t>Climate</a:t>
            </a:r>
            <a:r>
              <a:rPr lang="en-US" sz="2400" dirty="0">
                <a:solidFill>
                  <a:schemeClr val="tx1">
                    <a:lumMod val="85000"/>
                    <a:lumOff val="15000"/>
                  </a:schemeClr>
                </a:solidFill>
                <a:latin typeface="Times New Roman" pitchFamily="18" charset="0"/>
                <a:cs typeface="Times New Roman" pitchFamily="18" charset="0"/>
              </a:rPr>
              <a:t>: </a:t>
            </a:r>
          </a:p>
          <a:p>
            <a:pPr marL="0" indent="0">
              <a:buNone/>
            </a:pPr>
            <a:r>
              <a:rPr lang="en-US" sz="2200" dirty="0">
                <a:latin typeface="Times New Roman" pitchFamily="18" charset="0"/>
                <a:cs typeface="+mj-cs"/>
              </a:rPr>
              <a:t>Hot, dry in summer and cool, rainy in winter and </a:t>
            </a:r>
            <a:r>
              <a:rPr lang="en-US" sz="2400" dirty="0">
                <a:latin typeface="Times New Roman" pitchFamily="18" charset="0"/>
                <a:cs typeface="+mj-cs"/>
              </a:rPr>
              <a:t>average annual rainfall in  492 mm.</a:t>
            </a:r>
          </a:p>
          <a:p>
            <a:pPr marL="0" indent="0">
              <a:buNone/>
            </a:pPr>
            <a:endParaRPr lang="en-US" sz="2400" dirty="0">
              <a:latin typeface="Times New Roman" pitchFamily="18" charset="0"/>
              <a:cs typeface="Times New Roman" pitchFamily="18" charset="0"/>
            </a:endParaRPr>
          </a:p>
          <a:p>
            <a:pPr>
              <a:buFont typeface="Wingdings" panose="05000000000000000000" pitchFamily="2" charset="2"/>
              <a:buChar char="ü"/>
            </a:pPr>
            <a:endParaRPr lang="en-US" sz="2400" dirty="0"/>
          </a:p>
          <a:p>
            <a:endParaRPr lang="en-US" sz="2400" dirty="0"/>
          </a:p>
        </p:txBody>
      </p:sp>
    </p:spTree>
    <p:extLst>
      <p:ext uri="{BB962C8B-B14F-4D97-AF65-F5344CB8AC3E}">
        <p14:creationId xmlns:p14="http://schemas.microsoft.com/office/powerpoint/2010/main" val="1916224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normAutofit/>
          </a:bodyPr>
          <a:lstStyle/>
          <a:p>
            <a:r>
              <a:rPr lang="en-US" sz="4400" dirty="0">
                <a:latin typeface="Times New Roman" panose="02020603050405020304" pitchFamily="18" charset="0"/>
              </a:rPr>
              <a:t>STUDY AREA</a:t>
            </a:r>
            <a:endParaRPr lang="ar-SA" sz="4400" dirty="0"/>
          </a:p>
        </p:txBody>
      </p:sp>
      <p:sp>
        <p:nvSpPr>
          <p:cNvPr id="2" name="عنصر نائب للمحتوى 1"/>
          <p:cNvSpPr>
            <a:spLocks noGrp="1"/>
          </p:cNvSpPr>
          <p:nvPr>
            <p:ph idx="1"/>
          </p:nvPr>
        </p:nvSpPr>
        <p:spPr/>
        <p:txBody>
          <a:bodyPr>
            <a:normAutofit/>
          </a:bodyPr>
          <a:lstStyle/>
          <a:p>
            <a:pPr>
              <a:buFont typeface="Wingdings" panose="05000000000000000000" pitchFamily="2" charset="2"/>
              <a:buChar char="v"/>
            </a:pPr>
            <a:r>
              <a:rPr lang="en-US" b="1" dirty="0">
                <a:solidFill>
                  <a:schemeClr val="tx1">
                    <a:lumMod val="85000"/>
                    <a:lumOff val="15000"/>
                  </a:schemeClr>
                </a:solidFill>
                <a:latin typeface="Times New Roman" pitchFamily="18" charset="0"/>
                <a:cs typeface="Times New Roman" pitchFamily="18" charset="0"/>
              </a:rPr>
              <a:t> </a:t>
            </a:r>
            <a:r>
              <a:rPr lang="en-US" sz="2400" b="1" dirty="0">
                <a:solidFill>
                  <a:schemeClr val="tx1">
                    <a:lumMod val="85000"/>
                    <a:lumOff val="15000"/>
                  </a:schemeClr>
                </a:solidFill>
                <a:latin typeface="Times New Roman" pitchFamily="18" charset="0"/>
                <a:cs typeface="Times New Roman" pitchFamily="18" charset="0"/>
              </a:rPr>
              <a:t>Population</a:t>
            </a:r>
            <a:r>
              <a:rPr lang="en-US" sz="2400" dirty="0">
                <a:solidFill>
                  <a:schemeClr val="tx1">
                    <a:lumMod val="85000"/>
                    <a:lumOff val="15000"/>
                  </a:schemeClr>
                </a:solidFill>
                <a:latin typeface="Times New Roman" pitchFamily="18" charset="0"/>
                <a:cs typeface="Times New Roman" pitchFamily="18" charset="0"/>
              </a:rPr>
              <a:t>:</a:t>
            </a:r>
          </a:p>
          <a:p>
            <a:pPr marL="0" indent="0">
              <a:buNone/>
            </a:pPr>
            <a:r>
              <a:rPr lang="en-US" sz="2200" dirty="0">
                <a:latin typeface="Times New Roman" pitchFamily="18" charset="0"/>
                <a:cs typeface="Times New Roman" pitchFamily="18" charset="0"/>
              </a:rPr>
              <a:t>The total population of the village was 1683 capita in 2017.</a:t>
            </a:r>
          </a:p>
          <a:p>
            <a:pPr marL="0" indent="0">
              <a:buNone/>
            </a:pPr>
            <a:endParaRPr lang="en-US" dirty="0">
              <a:solidFill>
                <a:schemeClr val="tx1"/>
              </a:solidFill>
              <a:latin typeface="Times New Roman" pitchFamily="18" charset="0"/>
              <a:cs typeface="Times New Roman" pitchFamily="18" charset="0"/>
            </a:endParaRPr>
          </a:p>
          <a:p>
            <a:pPr>
              <a:buFont typeface="Wingdings" panose="05000000000000000000" pitchFamily="2" charset="2"/>
              <a:buChar char="v"/>
            </a:pPr>
            <a:r>
              <a:rPr lang="en-US" sz="2400" b="1" dirty="0">
                <a:solidFill>
                  <a:schemeClr val="tx1">
                    <a:lumMod val="85000"/>
                    <a:lumOff val="15000"/>
                  </a:schemeClr>
                </a:solidFill>
                <a:latin typeface="Times New Roman" panose="02020603050405020304" pitchFamily="18" charset="0"/>
                <a:cs typeface="Times New Roman" panose="02020603050405020304" pitchFamily="18" charset="0"/>
              </a:rPr>
              <a:t>Sewage drainage:</a:t>
            </a:r>
          </a:p>
          <a:p>
            <a:pPr marL="0" indent="0">
              <a:buNone/>
            </a:pPr>
            <a:r>
              <a:rPr lang="en-US" sz="2200" dirty="0">
                <a:latin typeface="Times New Roman" panose="02020603050405020304" pitchFamily="18" charset="0"/>
                <a:cs typeface="Times New Roman" panose="02020603050405020304" pitchFamily="18" charset="0"/>
              </a:rPr>
              <a:t>The village does not have wastewater collection system (WCS), As such, people in the village still use cesspits to get rid of wastewater. Once cisterns get full, they are being disposed by tankers to the nearby </a:t>
            </a:r>
            <a:r>
              <a:rPr lang="en-US" sz="2200" dirty="0" err="1">
                <a:latin typeface="Times New Roman" panose="02020603050405020304" pitchFamily="18" charset="0"/>
                <a:cs typeface="Times New Roman" panose="02020603050405020304" pitchFamily="18" charset="0"/>
              </a:rPr>
              <a:t>wadi</a:t>
            </a:r>
            <a:r>
              <a:rPr lang="en-US" sz="2200" dirty="0">
                <a:latin typeface="Times New Roman" panose="02020603050405020304" pitchFamily="18" charset="0"/>
                <a:cs typeface="Times New Roman" panose="02020603050405020304" pitchFamily="18" charset="0"/>
              </a:rPr>
              <a:t>. Consequently, there exist a serious environmental problem that affects the quality of life in the village.</a:t>
            </a:r>
          </a:p>
        </p:txBody>
      </p:sp>
    </p:spTree>
    <p:extLst>
      <p:ext uri="{BB962C8B-B14F-4D97-AF65-F5344CB8AC3E}">
        <p14:creationId xmlns:p14="http://schemas.microsoft.com/office/powerpoint/2010/main" val="1206002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1895" y="2392280"/>
            <a:ext cx="10058400" cy="1450975"/>
          </a:xfrm>
        </p:spPr>
        <p:txBody>
          <a:bodyPr>
            <a:noAutofit/>
          </a:bodyPr>
          <a:lstStyle/>
          <a:p>
            <a:pPr algn="ctr"/>
            <a:r>
              <a:rPr lang="en-US" sz="6000" dirty="0">
                <a:effectLst>
                  <a:outerShdw blurRad="38100" dist="38100" dir="2700000" algn="tl">
                    <a:srgbClr val="000000">
                      <a:alpha val="43137"/>
                    </a:srgbClr>
                  </a:outerShdw>
                </a:effectLst>
                <a:latin typeface="Times New Roman" panose="02020603050405020304" pitchFamily="18" charset="0"/>
              </a:rPr>
              <a:t>DATA COLLECTION</a:t>
            </a:r>
            <a:endParaRPr lang="en-US" sz="6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602538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1153</TotalTime>
  <Words>690</Words>
  <Application>Microsoft Office PowerPoint</Application>
  <PresentationFormat>Widescreen</PresentationFormat>
  <Paragraphs>175</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Cambria Math</vt:lpstr>
      <vt:lpstr>Century Gothic</vt:lpstr>
      <vt:lpstr>Times New Roman</vt:lpstr>
      <vt:lpstr>Wingdings</vt:lpstr>
      <vt:lpstr>Retrospect</vt:lpstr>
      <vt:lpstr>Design of Wastewater Collection System for Al-Attarah Village</vt:lpstr>
      <vt:lpstr>Outline of the project :</vt:lpstr>
      <vt:lpstr>INTRODUCTION</vt:lpstr>
      <vt:lpstr>OBJECTIVE</vt:lpstr>
      <vt:lpstr>METHODOLOGY</vt:lpstr>
      <vt:lpstr>STUDY AREA</vt:lpstr>
      <vt:lpstr>STUDY AREA</vt:lpstr>
      <vt:lpstr>STUDY AREA</vt:lpstr>
      <vt:lpstr>DATA COLLECTION</vt:lpstr>
      <vt:lpstr>Contour map </vt:lpstr>
      <vt:lpstr>Roads map </vt:lpstr>
      <vt:lpstr>Building map </vt:lpstr>
      <vt:lpstr>DESIGN OF WATERWATER COLLECTION SYSTEM </vt:lpstr>
      <vt:lpstr>Data Of Future Population</vt:lpstr>
      <vt:lpstr>Data Of Future Population</vt:lpstr>
      <vt:lpstr>Data Of Wastewater Generated</vt:lpstr>
      <vt:lpstr>Network Design Using The Sewer CAD</vt:lpstr>
      <vt:lpstr>Network Design Using The Sewer CAD</vt:lpstr>
      <vt:lpstr>Network Design Using The Sewer CAD</vt:lpstr>
      <vt:lpstr>Network Design Using The Sewer CAD</vt:lpstr>
      <vt:lpstr>Network Design Using The Sewer CAD</vt:lpstr>
      <vt:lpstr>WCS</vt:lpstr>
      <vt:lpstr>Design Criteria</vt:lpstr>
      <vt:lpstr>PowerPoint Presentation</vt:lpstr>
      <vt:lpstr>Velocity</vt:lpstr>
      <vt:lpstr>Slope</vt:lpstr>
      <vt:lpstr>Cover</vt:lpstr>
      <vt:lpstr>Outfall</vt:lpstr>
      <vt:lpstr>Profile 1</vt:lpstr>
      <vt:lpstr>Profile 2</vt:lpstr>
      <vt:lpstr>Cost Estimate For WCS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Water Master Plan for Qalqiliya .</dc:title>
  <dc:creator>Dell</dc:creator>
  <cp:lastModifiedBy>lab</cp:lastModifiedBy>
  <cp:revision>204</cp:revision>
  <dcterms:created xsi:type="dcterms:W3CDTF">2020-05-31T20:40:08Z</dcterms:created>
  <dcterms:modified xsi:type="dcterms:W3CDTF">2021-01-25T10:05:49Z</dcterms:modified>
</cp:coreProperties>
</file>