
<file path=[Content_Types].xml><?xml version="1.0" encoding="utf-8"?>
<Types xmlns="http://schemas.openxmlformats.org/package/2006/content-types">
  <Default Extension="bin" ContentType="image/unknown"/>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webextensions/webextension3.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2"/>
  </p:sldMasterIdLst>
  <p:notesMasterIdLst>
    <p:notesMasterId r:id="rId12"/>
  </p:notesMasterIdLst>
  <p:sldIdLst>
    <p:sldId id="256" r:id="rId3"/>
    <p:sldId id="258" r:id="rId4"/>
    <p:sldId id="259" r:id="rId5"/>
    <p:sldId id="262" r:id="rId6"/>
    <p:sldId id="261" r:id="rId7"/>
    <p:sldId id="263" r:id="rId8"/>
    <p:sldId id="265" r:id="rId9"/>
    <p:sldId id="267" r:id="rId10"/>
    <p:sldId id="268" r:id="rId11"/>
  </p:sldIdLst>
  <p:sldSz cx="18288000" cy="10287000"/>
  <p:notesSz cx="6858000" cy="9144000"/>
  <p:embeddedFontLst>
    <p:embeddedFont>
      <p:font typeface="Calibri" panose="020F0502020204030204" pitchFamily="34" charset="0"/>
      <p:regular r:id="rId13"/>
      <p:bold r:id="rId14"/>
      <p:italic r:id="rId15"/>
      <p:boldItalic r:id="rId16"/>
    </p:embeddedFont>
    <p:embeddedFont>
      <p:font typeface="Open Sauce" panose="020B0604020202020204" charset="0"/>
      <p:regular r:id="rId17"/>
    </p:embeddedFont>
    <p:embeddedFont>
      <p:font typeface="Open Sauce Bold" panose="020B0604020202020204" charset="0"/>
      <p:regular r:id="rId18"/>
    </p:embeddedFont>
    <p:embeddedFont>
      <p:font typeface="Poppins" panose="00000500000000000000" pitchFamily="2" charset="0"/>
      <p:regular r:id="rId19"/>
      <p:bold r:id="rId20"/>
      <p:italic r:id="rId21"/>
      <p:boldItalic r:id="rId22"/>
    </p:embeddedFont>
    <p:embeddedFont>
      <p:font typeface="Segoe UI Historic" panose="020B0502040204020203" pitchFamily="34" charset="0"/>
      <p:regular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autoAdjust="0"/>
    <p:restoredTop sz="97432" autoAdjust="0"/>
  </p:normalViewPr>
  <p:slideViewPr>
    <p:cSldViewPr>
      <p:cViewPr varScale="1">
        <p:scale>
          <a:sx n="74" d="100"/>
          <a:sy n="74" d="100"/>
        </p:scale>
        <p:origin x="5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font" Target="fonts/font9.fntdata"/><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font" Target="fonts/font3.fntdata"/><Relationship Id="rId23" Type="http://schemas.openxmlformats.org/officeDocument/2006/relationships/font" Target="fonts/font11.fntdata"/><Relationship Id="rId10" Type="http://schemas.openxmlformats.org/officeDocument/2006/relationships/slide" Target="slides/slide8.xml"/><Relationship Id="rId19" Type="http://schemas.openxmlformats.org/officeDocument/2006/relationships/font" Target="fonts/font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ID4096"/>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5D462B-2AD1-49FB-A17D-268AA4B0C286}" type="datetimeFigureOut">
              <a:rPr lang="LID4096" smtClean="0"/>
              <a:t>02/06/2025</a:t>
            </a:fld>
            <a:endParaRPr lang="LID4096"/>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ID4096"/>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ID4096"/>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E585BF-4BFB-4AA7-9605-F03E5E961692}" type="slidenum">
              <a:rPr lang="LID4096" smtClean="0"/>
              <a:t>‹#›</a:t>
            </a:fld>
            <a:endParaRPr lang="LID4096"/>
          </a:p>
        </p:txBody>
      </p:sp>
    </p:spTree>
    <p:extLst>
      <p:ext uri="{BB962C8B-B14F-4D97-AF65-F5344CB8AC3E}">
        <p14:creationId xmlns:p14="http://schemas.microsoft.com/office/powerpoint/2010/main" val="83156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F68666B-80B7-5FA5-FC9F-2F928A26B010}"/>
              </a:ext>
            </a:extLst>
          </p:cNvPr>
          <p:cNvSpPr/>
          <p:nvPr userDrawn="1"/>
        </p:nvSpPr>
        <p:spPr>
          <a:xfrm>
            <a:off x="9144000" y="0"/>
            <a:ext cx="5486400" cy="10287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71600" y="3606515"/>
            <a:ext cx="7772400" cy="1988345"/>
          </a:xfrm>
        </p:spPr>
        <p:txBody>
          <a:bodyPr>
            <a:noAutofit/>
          </a:bodyPr>
          <a:lstStyle>
            <a:lvl1pPr>
              <a:defRPr sz="7200">
                <a:latin typeface="Poppins" pitchFamily="2" charset="77"/>
                <a:cs typeface="Poppins" pitchFamily="2" charset="77"/>
              </a:defRPr>
            </a:lvl1pPr>
          </a:lstStyle>
          <a:p>
            <a:r>
              <a:rPr lang="en-US" dirty="0"/>
              <a:t>Click to edit Master title style</a:t>
            </a:r>
          </a:p>
        </p:txBody>
      </p:sp>
      <p:sp>
        <p:nvSpPr>
          <p:cNvPr id="9" name="Picture Placeholder 8">
            <a:extLst>
              <a:ext uri="{FF2B5EF4-FFF2-40B4-BE49-F238E27FC236}">
                <a16:creationId xmlns:a16="http://schemas.microsoft.com/office/drawing/2014/main" id="{BA87BAAC-9384-2363-2089-821720F16DD3}"/>
              </a:ext>
            </a:extLst>
          </p:cNvPr>
          <p:cNvSpPr>
            <a:spLocks noGrp="1"/>
          </p:cNvSpPr>
          <p:nvPr>
            <p:ph type="pic" sz="quarter" idx="13"/>
          </p:nvPr>
        </p:nvSpPr>
        <p:spPr>
          <a:xfrm>
            <a:off x="10858500" y="2228850"/>
            <a:ext cx="5486400" cy="6686550"/>
          </a:xfrm>
        </p:spPr>
        <p:txBody>
          <a:bodyPr/>
          <a:lstStyle/>
          <a:p>
            <a:endParaRPr lang="en-US"/>
          </a:p>
        </p:txBody>
      </p:sp>
      <p:cxnSp>
        <p:nvCxnSpPr>
          <p:cNvPr id="11" name="Straight Connector 10">
            <a:extLst>
              <a:ext uri="{FF2B5EF4-FFF2-40B4-BE49-F238E27FC236}">
                <a16:creationId xmlns:a16="http://schemas.microsoft.com/office/drawing/2014/main" id="{0CA0C2D1-06AD-3620-044D-2EAE71AC87AC}"/>
              </a:ext>
            </a:extLst>
          </p:cNvPr>
          <p:cNvCxnSpPr/>
          <p:nvPr userDrawn="1"/>
        </p:nvCxnSpPr>
        <p:spPr>
          <a:xfrm>
            <a:off x="2457450" y="857250"/>
            <a:ext cx="6400800"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60C99D5D-5452-4897-02A9-A1B32F0BE968}"/>
              </a:ext>
            </a:extLst>
          </p:cNvPr>
          <p:cNvCxnSpPr/>
          <p:nvPr userDrawn="1"/>
        </p:nvCxnSpPr>
        <p:spPr>
          <a:xfrm>
            <a:off x="15144751" y="857250"/>
            <a:ext cx="1889039"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371600" y="857250"/>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371600" y="987879"/>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7" name="Text Placeholder 16">
            <a:extLst>
              <a:ext uri="{FF2B5EF4-FFF2-40B4-BE49-F238E27FC236}">
                <a16:creationId xmlns:a16="http://schemas.microsoft.com/office/drawing/2014/main" id="{003331A5-D35A-E699-E3EA-6035EB0DCD16}"/>
              </a:ext>
            </a:extLst>
          </p:cNvPr>
          <p:cNvSpPr>
            <a:spLocks noGrp="1"/>
          </p:cNvSpPr>
          <p:nvPr>
            <p:ph type="body" sz="quarter" idx="14"/>
          </p:nvPr>
        </p:nvSpPr>
        <p:spPr>
          <a:xfrm>
            <a:off x="1600200" y="7777848"/>
            <a:ext cx="4457700" cy="547689"/>
          </a:xfrm>
        </p:spPr>
        <p:txBody>
          <a:bodyPr>
            <a:normAutofit/>
          </a:bodyPr>
          <a:lstStyle>
            <a:lvl1pPr marL="0" indent="0">
              <a:buNone/>
              <a:defRPr sz="2700">
                <a:solidFill>
                  <a:schemeClr val="tx1">
                    <a:lumMod val="50000"/>
                    <a:lumOff val="50000"/>
                  </a:schemeClr>
                </a:solidFill>
              </a:defRPr>
            </a:lvl1pPr>
            <a:lvl2pPr marL="685800" indent="0">
              <a:buNone/>
              <a:defRPr/>
            </a:lvl2pPr>
            <a:lvl3pPr marL="1371600" indent="0">
              <a:buNone/>
              <a:defRPr/>
            </a:lvl3pPr>
            <a:lvl4pPr marL="2057400" indent="0">
              <a:buNone/>
              <a:defRPr/>
            </a:lvl4pPr>
            <a:lvl5pPr marL="2743200" indent="0">
              <a:buNone/>
              <a:defRPr/>
            </a:lvl5pPr>
          </a:lstStyle>
          <a:p>
            <a:pPr lvl="0"/>
            <a:r>
              <a:rPr lang="en-US" dirty="0"/>
              <a:t>Click to edit</a:t>
            </a:r>
          </a:p>
        </p:txBody>
      </p:sp>
      <p:sp>
        <p:nvSpPr>
          <p:cNvPr id="18" name="Text Placeholder 16">
            <a:extLst>
              <a:ext uri="{FF2B5EF4-FFF2-40B4-BE49-F238E27FC236}">
                <a16:creationId xmlns:a16="http://schemas.microsoft.com/office/drawing/2014/main" id="{442CA476-8654-0542-5C0B-4F439516AF31}"/>
              </a:ext>
            </a:extLst>
          </p:cNvPr>
          <p:cNvSpPr>
            <a:spLocks noGrp="1"/>
          </p:cNvSpPr>
          <p:nvPr>
            <p:ph type="body" sz="quarter" idx="15"/>
          </p:nvPr>
        </p:nvSpPr>
        <p:spPr>
          <a:xfrm>
            <a:off x="1600200" y="8382342"/>
            <a:ext cx="4457700" cy="547689"/>
          </a:xfrm>
        </p:spPr>
        <p:txBody>
          <a:bodyPr>
            <a:noAutofit/>
          </a:bodyPr>
          <a:lstStyle>
            <a:lvl1pPr marL="0" indent="0">
              <a:buNone/>
              <a:defRPr sz="3000">
                <a:solidFill>
                  <a:schemeClr val="tx1">
                    <a:lumMod val="85000"/>
                    <a:lumOff val="15000"/>
                  </a:schemeClr>
                </a:solidFill>
              </a:defRPr>
            </a:lvl1pPr>
            <a:lvl2pPr marL="685800" indent="0">
              <a:buNone/>
              <a:defRPr/>
            </a:lvl2pPr>
            <a:lvl3pPr marL="1371600" indent="0">
              <a:buNone/>
              <a:defRPr/>
            </a:lvl3pPr>
            <a:lvl4pPr marL="2057400" indent="0">
              <a:buNone/>
              <a:defRPr/>
            </a:lvl4pPr>
            <a:lvl5pPr marL="2743200" indent="0">
              <a:buNone/>
              <a:defRPr/>
            </a:lvl5pPr>
          </a:lstStyle>
          <a:p>
            <a:pPr lvl="0"/>
            <a:r>
              <a:rPr lang="en-US" dirty="0"/>
              <a:t>Click to edit</a:t>
            </a:r>
          </a:p>
        </p:txBody>
      </p:sp>
    </p:spTree>
    <p:extLst>
      <p:ext uri="{BB962C8B-B14F-4D97-AF65-F5344CB8AC3E}">
        <p14:creationId xmlns:p14="http://schemas.microsoft.com/office/powerpoint/2010/main" val="4172760368"/>
      </p:ext>
    </p:extLst>
  </p:cSld>
  <p:clrMapOvr>
    <a:masterClrMapping/>
  </p:clrMapOvr>
  <p:extLst>
    <p:ext uri="{DCECCB84-F9BA-43D5-87BE-67443E8EF086}">
      <p15:sldGuideLst xmlns:p15="http://schemas.microsoft.com/office/powerpoint/2012/main">
        <p15:guide id="1" orient="horz" pos="1404" userDrawn="1">
          <p15:clr>
            <a:srgbClr val="FBAE40"/>
          </p15:clr>
        </p15:guide>
        <p15:guide id="2" pos="864" userDrawn="1">
          <p15:clr>
            <a:srgbClr val="FBAE40"/>
          </p15:clr>
        </p15:guide>
        <p15:guide id="3" orient="horz" pos="5616" userDrawn="1">
          <p15:clr>
            <a:srgbClr val="FBAE40"/>
          </p15:clr>
        </p15:guide>
        <p15:guide id="4" pos="10296" userDrawn="1">
          <p15:clr>
            <a:srgbClr val="FBAE40"/>
          </p15:clr>
        </p15:guide>
        <p15:guide id="5" pos="6840" userDrawn="1">
          <p15:clr>
            <a:srgbClr val="FBAE40"/>
          </p15:clr>
        </p15:guide>
        <p15:guide id="6" orient="horz" pos="2268" userDrawn="1">
          <p15:clr>
            <a:srgbClr val="FBAE40"/>
          </p15:clr>
        </p15:guide>
        <p15:guide id="7" orient="horz" pos="540" userDrawn="1">
          <p15:clr>
            <a:srgbClr val="FBAE40"/>
          </p15:clr>
        </p15:guide>
        <p15:guide id="8" pos="1008" userDrawn="1">
          <p15:clr>
            <a:srgbClr val="FBAE40"/>
          </p15:clr>
        </p15:guide>
        <p15:guide id="9" pos="5580" userDrawn="1">
          <p15:clr>
            <a:srgbClr val="FBAE40"/>
          </p15:clr>
        </p15:guide>
        <p15:guide id="10" pos="9540" userDrawn="1">
          <p15:clr>
            <a:srgbClr val="FBAE40"/>
          </p15:clr>
        </p15:guide>
        <p15:guide id="11" pos="1072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olumns">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B735EAF-8052-DDCD-6CEC-D825479BEFD3}"/>
              </a:ext>
            </a:extLst>
          </p:cNvPr>
          <p:cNvSpPr/>
          <p:nvPr userDrawn="1"/>
        </p:nvSpPr>
        <p:spPr>
          <a:xfrm>
            <a:off x="9144000" y="0"/>
            <a:ext cx="5486400" cy="10287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6749143" y="1195048"/>
            <a:ext cx="10281557" cy="1988345"/>
          </a:xfrm>
        </p:spPr>
        <p:txBody>
          <a:bodyPr anchor="t">
            <a:noAutofit/>
          </a:bodyPr>
          <a:lstStyle>
            <a:lvl1pPr>
              <a:defRPr sz="72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7030700" y="849086"/>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7030700" y="979715"/>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7" name="Picture Placeholder 6">
            <a:extLst>
              <a:ext uri="{FF2B5EF4-FFF2-40B4-BE49-F238E27FC236}">
                <a16:creationId xmlns:a16="http://schemas.microsoft.com/office/drawing/2014/main" id="{DCB9F921-8097-7740-47FD-1905F9FE448C}"/>
              </a:ext>
            </a:extLst>
          </p:cNvPr>
          <p:cNvSpPr>
            <a:spLocks noGrp="1"/>
          </p:cNvSpPr>
          <p:nvPr>
            <p:ph type="pic" sz="quarter" idx="19"/>
          </p:nvPr>
        </p:nvSpPr>
        <p:spPr>
          <a:xfrm>
            <a:off x="1" y="0"/>
            <a:ext cx="6531770" cy="10287000"/>
          </a:xfrm>
        </p:spPr>
        <p:txBody>
          <a:bodyPr/>
          <a:lstStyle/>
          <a:p>
            <a:endParaRPr lang="en-US"/>
          </a:p>
        </p:txBody>
      </p:sp>
      <p:sp>
        <p:nvSpPr>
          <p:cNvPr id="9" name="Text Placeholder 7">
            <a:extLst>
              <a:ext uri="{FF2B5EF4-FFF2-40B4-BE49-F238E27FC236}">
                <a16:creationId xmlns:a16="http://schemas.microsoft.com/office/drawing/2014/main" id="{DEBCBD63-480F-D96C-B0DF-94EF264BA08C}"/>
              </a:ext>
            </a:extLst>
          </p:cNvPr>
          <p:cNvSpPr>
            <a:spLocks noGrp="1"/>
          </p:cNvSpPr>
          <p:nvPr>
            <p:ph type="body" sz="quarter" idx="21"/>
          </p:nvPr>
        </p:nvSpPr>
        <p:spPr>
          <a:xfrm>
            <a:off x="12421075" y="4014386"/>
            <a:ext cx="4376057" cy="1114767"/>
          </a:xfrm>
        </p:spPr>
        <p:txBody>
          <a:bodyPr anchor="b" anchorCtr="0">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23F1D198-945D-C96D-60E9-C0AEC5E296ED}"/>
              </a:ext>
            </a:extLst>
          </p:cNvPr>
          <p:cNvSpPr>
            <a:spLocks noGrp="1"/>
          </p:cNvSpPr>
          <p:nvPr>
            <p:ph type="body" sz="quarter" idx="17"/>
          </p:nvPr>
        </p:nvSpPr>
        <p:spPr>
          <a:xfrm>
            <a:off x="12421076" y="583569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3" name="Text Placeholder 7">
            <a:extLst>
              <a:ext uri="{FF2B5EF4-FFF2-40B4-BE49-F238E27FC236}">
                <a16:creationId xmlns:a16="http://schemas.microsoft.com/office/drawing/2014/main" id="{BDCD9B2A-F0BB-F9DB-CC75-2EC1683475F8}"/>
              </a:ext>
            </a:extLst>
          </p:cNvPr>
          <p:cNvSpPr>
            <a:spLocks noGrp="1"/>
          </p:cNvSpPr>
          <p:nvPr>
            <p:ph type="body" sz="quarter" idx="18"/>
          </p:nvPr>
        </p:nvSpPr>
        <p:spPr>
          <a:xfrm>
            <a:off x="6743701" y="583569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12">
            <a:extLst>
              <a:ext uri="{FF2B5EF4-FFF2-40B4-BE49-F238E27FC236}">
                <a16:creationId xmlns:a16="http://schemas.microsoft.com/office/drawing/2014/main" id="{68651C4C-4AD1-19DA-CC78-BEC58707B5AD}"/>
              </a:ext>
            </a:extLst>
          </p:cNvPr>
          <p:cNvSpPr>
            <a:spLocks noGrp="1"/>
          </p:cNvSpPr>
          <p:nvPr>
            <p:ph type="body" sz="quarter" idx="20"/>
          </p:nvPr>
        </p:nvSpPr>
        <p:spPr>
          <a:xfrm>
            <a:off x="6743701" y="9860757"/>
            <a:ext cx="4376057" cy="426243"/>
          </a:xfrm>
        </p:spPr>
        <p:txBody>
          <a:bodyPr>
            <a:noAutofit/>
          </a:bodyPr>
          <a:lstStyle>
            <a:lvl1pPr marL="0" indent="0" algn="l">
              <a:buNone/>
              <a:defRPr sz="1500">
                <a:solidFill>
                  <a:schemeClr val="tx1">
                    <a:lumMod val="50000"/>
                    <a:lumOff val="50000"/>
                  </a:schemeClr>
                </a:solidFill>
              </a:defRPr>
            </a:lvl1pPr>
            <a:lvl2pPr marL="685800" indent="0">
              <a:buNone/>
              <a:defRPr sz="1500"/>
            </a:lvl2pPr>
            <a:lvl3pPr marL="1371600" indent="0">
              <a:buNone/>
              <a:defRPr sz="1500"/>
            </a:lvl3pPr>
            <a:lvl4pPr marL="2057400" indent="0">
              <a:buNone/>
              <a:defRPr sz="1500"/>
            </a:lvl4pPr>
            <a:lvl5pPr marL="2743200" indent="0">
              <a:buNone/>
              <a:defRPr sz="1500"/>
            </a:lvl5pPr>
          </a:lstStyle>
          <a:p>
            <a:pPr lvl="0"/>
            <a:r>
              <a:rPr lang="en-US" dirty="0"/>
              <a:t>Click to edit Master text styles</a:t>
            </a:r>
          </a:p>
        </p:txBody>
      </p:sp>
      <p:sp>
        <p:nvSpPr>
          <p:cNvPr id="3" name="Text Placeholder 7">
            <a:extLst>
              <a:ext uri="{FF2B5EF4-FFF2-40B4-BE49-F238E27FC236}">
                <a16:creationId xmlns:a16="http://schemas.microsoft.com/office/drawing/2014/main" id="{12271BA1-38C2-A7FE-AC76-8EC49BFBBE35}"/>
              </a:ext>
            </a:extLst>
          </p:cNvPr>
          <p:cNvSpPr>
            <a:spLocks noGrp="1"/>
          </p:cNvSpPr>
          <p:nvPr>
            <p:ph type="body" sz="quarter" idx="22"/>
          </p:nvPr>
        </p:nvSpPr>
        <p:spPr>
          <a:xfrm>
            <a:off x="6743701" y="4014386"/>
            <a:ext cx="4376057" cy="1114767"/>
          </a:xfrm>
        </p:spPr>
        <p:txBody>
          <a:bodyPr anchor="b" anchorCtr="0">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630785607"/>
      </p:ext>
    </p:extLst>
  </p:cSld>
  <p:clrMapOvr>
    <a:masterClrMapping/>
  </p:clrMapOvr>
  <p:extLst>
    <p:ext uri="{DCECCB84-F9BA-43D5-87BE-67443E8EF086}">
      <p15:sldGuideLst xmlns:p15="http://schemas.microsoft.com/office/powerpoint/2012/main">
        <p15:guide id="1" orient="horz" pos="1260" userDrawn="1">
          <p15:clr>
            <a:srgbClr val="FBAE40"/>
          </p15:clr>
        </p15:guide>
        <p15:guide id="2" pos="4248" userDrawn="1">
          <p15:clr>
            <a:srgbClr val="FBAE40"/>
          </p15:clr>
        </p15:guide>
        <p15:guide id="3" orient="horz" pos="5616" userDrawn="1">
          <p15:clr>
            <a:srgbClr val="FBAE40"/>
          </p15:clr>
        </p15:guide>
        <p15:guide id="4" pos="10296" userDrawn="1">
          <p15:clr>
            <a:srgbClr val="FBAE40"/>
          </p15:clr>
        </p15:guide>
        <p15:guide id="5" pos="6840" userDrawn="1">
          <p15:clr>
            <a:srgbClr val="FBAE40"/>
          </p15:clr>
        </p15:guide>
        <p15:guide id="6" orient="horz" pos="2556" userDrawn="1">
          <p15:clr>
            <a:srgbClr val="FBAE40"/>
          </p15:clr>
        </p15:guide>
        <p15:guide id="7" orient="horz" pos="540" userDrawn="1">
          <p15:clr>
            <a:srgbClr val="FBAE40"/>
          </p15:clr>
        </p15:guide>
        <p15:guide id="9" pos="5580" userDrawn="1">
          <p15:clr>
            <a:srgbClr val="FBAE40"/>
          </p15:clr>
        </p15:guide>
        <p15:guide id="10" pos="9540" userDrawn="1">
          <p15:clr>
            <a:srgbClr val="FBAE40"/>
          </p15:clr>
        </p15:guide>
        <p15:guide id="11" pos="10728" userDrawn="1">
          <p15:clr>
            <a:srgbClr val="FBAE40"/>
          </p15:clr>
        </p15:guide>
        <p15:guide id="12" pos="4428" userDrawn="1">
          <p15:clr>
            <a:srgbClr val="FBAE40"/>
          </p15:clr>
        </p15:guide>
        <p15:guide id="13" pos="10584" userDrawn="1">
          <p15:clr>
            <a:srgbClr val="FBAE40"/>
          </p15:clr>
        </p15:guide>
        <p15:guide id="14" orient="horz" pos="367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Column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E7C7D43-1CC3-3332-AEFC-59ABB023F7AC}"/>
              </a:ext>
            </a:extLst>
          </p:cNvPr>
          <p:cNvSpPr/>
          <p:nvPr userDrawn="1"/>
        </p:nvSpPr>
        <p:spPr>
          <a:xfrm>
            <a:off x="9144000" y="0"/>
            <a:ext cx="5486400" cy="10287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71600" y="1195048"/>
            <a:ext cx="15659100" cy="1988345"/>
          </a:xfrm>
        </p:spPr>
        <p:txBody>
          <a:bodyPr anchor="t">
            <a:noAutofit/>
          </a:bodyPr>
          <a:lstStyle>
            <a:lvl1pPr>
              <a:defRPr sz="72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7030700" y="849086"/>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7030700" y="979715"/>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605322" y="4028733"/>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7013120" y="4028733"/>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12426043" y="4028733"/>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600201"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7013122"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12426041"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1848048577"/>
      </p:ext>
    </p:extLst>
  </p:cSld>
  <p:clrMapOvr>
    <a:masterClrMapping/>
  </p:clrMapOvr>
  <p:extLst>
    <p:ext uri="{DCECCB84-F9BA-43D5-87BE-67443E8EF086}">
      <p15:sldGuideLst xmlns:p15="http://schemas.microsoft.com/office/powerpoint/2012/main">
        <p15:guide id="1" orient="horz" pos="1260" userDrawn="1">
          <p15:clr>
            <a:srgbClr val="FBAE40"/>
          </p15:clr>
        </p15:guide>
        <p15:guide id="2" pos="864" userDrawn="1">
          <p15:clr>
            <a:srgbClr val="FBAE40"/>
          </p15:clr>
        </p15:guide>
        <p15:guide id="3" orient="horz" pos="5616" userDrawn="1">
          <p15:clr>
            <a:srgbClr val="FBAE40"/>
          </p15:clr>
        </p15:guide>
        <p15:guide id="4" pos="10296" userDrawn="1">
          <p15:clr>
            <a:srgbClr val="FBAE40"/>
          </p15:clr>
        </p15:guide>
        <p15:guide id="5" pos="6840" userDrawn="1">
          <p15:clr>
            <a:srgbClr val="FBAE40"/>
          </p15:clr>
        </p15:guide>
        <p15:guide id="6" orient="horz" pos="2268" userDrawn="1">
          <p15:clr>
            <a:srgbClr val="FBAE40"/>
          </p15:clr>
        </p15:guide>
        <p15:guide id="7" orient="horz" pos="540" userDrawn="1">
          <p15:clr>
            <a:srgbClr val="FBAE40"/>
          </p15:clr>
        </p15:guide>
        <p15:guide id="8" pos="1548" userDrawn="1">
          <p15:clr>
            <a:srgbClr val="FBAE40"/>
          </p15:clr>
        </p15:guide>
        <p15:guide id="9" pos="5580" userDrawn="1">
          <p15:clr>
            <a:srgbClr val="FBAE40"/>
          </p15:clr>
        </p15:guide>
        <p15:guide id="10" pos="9540" userDrawn="1">
          <p15:clr>
            <a:srgbClr val="FBAE40"/>
          </p15:clr>
        </p15:guide>
        <p15:guide id="11" pos="10728" userDrawn="1">
          <p15:clr>
            <a:srgbClr val="FBAE40"/>
          </p15:clr>
        </p15:guide>
        <p15:guide id="12" pos="1008" userDrawn="1">
          <p15:clr>
            <a:srgbClr val="FBAE40"/>
          </p15:clr>
        </p15:guide>
        <p15:guide id="13" pos="10584" userDrawn="1">
          <p15:clr>
            <a:srgbClr val="FBAE40"/>
          </p15:clr>
        </p15:guide>
        <p15:guide id="14" orient="horz" pos="367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olum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71601" y="1195048"/>
            <a:ext cx="10017578" cy="1988345"/>
          </a:xfrm>
        </p:spPr>
        <p:txBody>
          <a:bodyPr anchor="t">
            <a:noAutofit/>
          </a:bodyPr>
          <a:lstStyle>
            <a:lvl1pPr>
              <a:defRPr sz="72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914400" y="876996"/>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914400" y="1007625"/>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600199" y="4012404"/>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7013120" y="4012404"/>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600201"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7013122"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9F175D2-EEFE-E4BF-0E57-03025B8F8D64}"/>
              </a:ext>
            </a:extLst>
          </p:cNvPr>
          <p:cNvSpPr>
            <a:spLocks noGrp="1"/>
          </p:cNvSpPr>
          <p:nvPr>
            <p:ph type="pic" sz="quarter" idx="19"/>
          </p:nvPr>
        </p:nvSpPr>
        <p:spPr>
          <a:xfrm>
            <a:off x="11544300" y="2"/>
            <a:ext cx="6743700" cy="10287000"/>
          </a:xfrm>
        </p:spPr>
        <p:txBody>
          <a:bodyPr/>
          <a:lstStyle/>
          <a:p>
            <a:endParaRPr lang="en-US" dirty="0"/>
          </a:p>
        </p:txBody>
      </p:sp>
      <p:sp>
        <p:nvSpPr>
          <p:cNvPr id="15" name="Text Placeholder 12">
            <a:extLst>
              <a:ext uri="{FF2B5EF4-FFF2-40B4-BE49-F238E27FC236}">
                <a16:creationId xmlns:a16="http://schemas.microsoft.com/office/drawing/2014/main" id="{273C4E42-511B-EB94-CA0A-051B1A4A918D}"/>
              </a:ext>
            </a:extLst>
          </p:cNvPr>
          <p:cNvSpPr>
            <a:spLocks noGrp="1"/>
          </p:cNvSpPr>
          <p:nvPr>
            <p:ph type="body" sz="quarter" idx="20"/>
          </p:nvPr>
        </p:nvSpPr>
        <p:spPr>
          <a:xfrm>
            <a:off x="742950" y="9860757"/>
            <a:ext cx="4305300" cy="426243"/>
          </a:xfrm>
        </p:spPr>
        <p:txBody>
          <a:bodyPr>
            <a:noAutofit/>
          </a:bodyPr>
          <a:lstStyle>
            <a:lvl1pPr marL="0" indent="0" algn="l">
              <a:buNone/>
              <a:defRPr sz="1500">
                <a:solidFill>
                  <a:schemeClr val="tx1">
                    <a:lumMod val="50000"/>
                    <a:lumOff val="50000"/>
                  </a:schemeClr>
                </a:solidFill>
              </a:defRPr>
            </a:lvl1pPr>
            <a:lvl2pPr marL="685800" indent="0">
              <a:buNone/>
              <a:defRPr sz="1500"/>
            </a:lvl2pPr>
            <a:lvl3pPr marL="1371600" indent="0">
              <a:buNone/>
              <a:defRPr sz="1500"/>
            </a:lvl3pPr>
            <a:lvl4pPr marL="2057400" indent="0">
              <a:buNone/>
              <a:defRPr sz="1500"/>
            </a:lvl4pPr>
            <a:lvl5pPr marL="2743200" indent="0">
              <a:buNone/>
              <a:defRPr sz="1500"/>
            </a:lvl5pPr>
          </a:lstStyle>
          <a:p>
            <a:pPr lvl="0"/>
            <a:r>
              <a:rPr lang="en-US" dirty="0"/>
              <a:t>Click to edit Master text styles</a:t>
            </a:r>
          </a:p>
        </p:txBody>
      </p:sp>
    </p:spTree>
    <p:extLst>
      <p:ext uri="{BB962C8B-B14F-4D97-AF65-F5344CB8AC3E}">
        <p14:creationId xmlns:p14="http://schemas.microsoft.com/office/powerpoint/2010/main" val="1245389909"/>
      </p:ext>
    </p:extLst>
  </p:cSld>
  <p:clrMapOvr>
    <a:masterClrMapping/>
  </p:clrMapOvr>
  <p:extLst>
    <p:ext uri="{DCECCB84-F9BA-43D5-87BE-67443E8EF086}">
      <p15:sldGuideLst xmlns:p15="http://schemas.microsoft.com/office/powerpoint/2012/main">
        <p15:guide id="1" orient="horz" pos="1260" userDrawn="1">
          <p15:clr>
            <a:srgbClr val="FBAE40"/>
          </p15:clr>
        </p15:guide>
        <p15:guide id="2" pos="864" userDrawn="1">
          <p15:clr>
            <a:srgbClr val="FBAE40"/>
          </p15:clr>
        </p15:guide>
        <p15:guide id="3" orient="horz" pos="5616" userDrawn="1">
          <p15:clr>
            <a:srgbClr val="FBAE40"/>
          </p15:clr>
        </p15:guide>
        <p15:guide id="7" orient="horz" pos="540" userDrawn="1">
          <p15:clr>
            <a:srgbClr val="FBAE40"/>
          </p15:clr>
        </p15:guide>
        <p15:guide id="8" pos="1548" userDrawn="1">
          <p15:clr>
            <a:srgbClr val="FBAE40"/>
          </p15:clr>
        </p15:guide>
        <p15:guide id="9" pos="7272" userDrawn="1">
          <p15:clr>
            <a:srgbClr val="FBAE40"/>
          </p15:clr>
        </p15:guide>
        <p15:guide id="11" pos="10728" userDrawn="1">
          <p15:clr>
            <a:srgbClr val="FBAE40"/>
          </p15:clr>
        </p15:guide>
        <p15:guide id="12" pos="1008" userDrawn="1">
          <p15:clr>
            <a:srgbClr val="FBAE40"/>
          </p15:clr>
        </p15:guide>
        <p15:guide id="13" pos="10584" userDrawn="1">
          <p15:clr>
            <a:srgbClr val="FBAE40"/>
          </p15:clr>
        </p15:guide>
        <p15:guide id="14" orient="horz" pos="367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olumns(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E70AFB9-F87E-11AC-2B32-B5178FE34E78}"/>
              </a:ext>
            </a:extLst>
          </p:cNvPr>
          <p:cNvSpPr/>
          <p:nvPr userDrawn="1"/>
        </p:nvSpPr>
        <p:spPr>
          <a:xfrm>
            <a:off x="9144000" y="2"/>
            <a:ext cx="9144000" cy="10287000"/>
          </a:xfrm>
          <a:prstGeom prst="rect">
            <a:avLst/>
          </a:prstGeom>
          <a:solidFill>
            <a:srgbClr val="F1F4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71600" y="1195048"/>
            <a:ext cx="15659100" cy="1988345"/>
          </a:xfrm>
        </p:spPr>
        <p:txBody>
          <a:bodyPr anchor="t">
            <a:noAutofit/>
          </a:bodyPr>
          <a:lstStyle>
            <a:lvl1pPr>
              <a:defRPr sz="72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7030700" y="849086"/>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7030700" y="979715"/>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607164" y="4033914"/>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7013122" y="4028733"/>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12426043" y="4028733"/>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600201"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7013122"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12426041"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919352225"/>
      </p:ext>
    </p:extLst>
  </p:cSld>
  <p:clrMapOvr>
    <a:masterClrMapping/>
  </p:clrMapOvr>
  <p:extLst>
    <p:ext uri="{DCECCB84-F9BA-43D5-87BE-67443E8EF086}">
      <p15:sldGuideLst xmlns:p15="http://schemas.microsoft.com/office/powerpoint/2012/main">
        <p15:guide id="1" orient="horz" pos="1260" userDrawn="1">
          <p15:clr>
            <a:srgbClr val="FBAE40"/>
          </p15:clr>
        </p15:guide>
        <p15:guide id="2" pos="864" userDrawn="1">
          <p15:clr>
            <a:srgbClr val="FBAE40"/>
          </p15:clr>
        </p15:guide>
        <p15:guide id="3" orient="horz" pos="5616" userDrawn="1">
          <p15:clr>
            <a:srgbClr val="FBAE40"/>
          </p15:clr>
        </p15:guide>
        <p15:guide id="4" pos="10296" userDrawn="1">
          <p15:clr>
            <a:srgbClr val="FBAE40"/>
          </p15:clr>
        </p15:guide>
        <p15:guide id="5" pos="6840" userDrawn="1">
          <p15:clr>
            <a:srgbClr val="FBAE40"/>
          </p15:clr>
        </p15:guide>
        <p15:guide id="6" orient="horz" pos="2268" userDrawn="1">
          <p15:clr>
            <a:srgbClr val="FBAE40"/>
          </p15:clr>
        </p15:guide>
        <p15:guide id="7" orient="horz" pos="540" userDrawn="1">
          <p15:clr>
            <a:srgbClr val="FBAE40"/>
          </p15:clr>
        </p15:guide>
        <p15:guide id="8" pos="1548" userDrawn="1">
          <p15:clr>
            <a:srgbClr val="FBAE40"/>
          </p15:clr>
        </p15:guide>
        <p15:guide id="9" pos="5580" userDrawn="1">
          <p15:clr>
            <a:srgbClr val="FBAE40"/>
          </p15:clr>
        </p15:guide>
        <p15:guide id="10" pos="9540" userDrawn="1">
          <p15:clr>
            <a:srgbClr val="FBAE40"/>
          </p15:clr>
        </p15:guide>
        <p15:guide id="11" pos="10728" userDrawn="1">
          <p15:clr>
            <a:srgbClr val="FBAE40"/>
          </p15:clr>
        </p15:guide>
        <p15:guide id="12" pos="1008" userDrawn="1">
          <p15:clr>
            <a:srgbClr val="FBAE40"/>
          </p15:clr>
        </p15:guide>
        <p15:guide id="13" pos="10584" userDrawn="1">
          <p15:clr>
            <a:srgbClr val="FBAE40"/>
          </p15:clr>
        </p15:guide>
        <p15:guide id="14" orient="horz" pos="367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olumns(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D414779-4CEE-EEAD-8A66-EE043E90B44F}"/>
              </a:ext>
            </a:extLst>
          </p:cNvPr>
          <p:cNvSpPr/>
          <p:nvPr userDrawn="1"/>
        </p:nvSpPr>
        <p:spPr>
          <a:xfrm>
            <a:off x="2416970" y="4823085"/>
            <a:ext cx="3957597" cy="54639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71600" y="1195048"/>
            <a:ext cx="15659100" cy="1988345"/>
          </a:xfrm>
        </p:spPr>
        <p:txBody>
          <a:bodyPr anchor="t">
            <a:noAutofit/>
          </a:bodyPr>
          <a:lstStyle>
            <a:lvl1pPr>
              <a:defRPr sz="72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7030700" y="849086"/>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7030700" y="979715"/>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7013122" y="4028733"/>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12426043" y="4028733"/>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7013122"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12426041"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4235A04-C2C9-A7DC-3FE5-1E7D27C0E13D}"/>
              </a:ext>
            </a:extLst>
          </p:cNvPr>
          <p:cNvSpPr>
            <a:spLocks noGrp="1"/>
          </p:cNvSpPr>
          <p:nvPr>
            <p:ph type="pic" sz="quarter" idx="19"/>
          </p:nvPr>
        </p:nvSpPr>
        <p:spPr>
          <a:xfrm>
            <a:off x="1371601" y="3940970"/>
            <a:ext cx="3788570" cy="4974431"/>
          </a:xfrm>
        </p:spPr>
        <p:txBody>
          <a:bodyPr/>
          <a:lstStyle/>
          <a:p>
            <a:endParaRPr lang="en-US"/>
          </a:p>
        </p:txBody>
      </p:sp>
      <p:sp>
        <p:nvSpPr>
          <p:cNvPr id="5" name="Text Placeholder 12">
            <a:extLst>
              <a:ext uri="{FF2B5EF4-FFF2-40B4-BE49-F238E27FC236}">
                <a16:creationId xmlns:a16="http://schemas.microsoft.com/office/drawing/2014/main" id="{795E477B-D474-8E0C-1F46-E476EF938DCE}"/>
              </a:ext>
            </a:extLst>
          </p:cNvPr>
          <p:cNvSpPr>
            <a:spLocks noGrp="1"/>
          </p:cNvSpPr>
          <p:nvPr>
            <p:ph type="body" sz="quarter" idx="20"/>
          </p:nvPr>
        </p:nvSpPr>
        <p:spPr>
          <a:xfrm>
            <a:off x="742950" y="9860757"/>
            <a:ext cx="4305300" cy="426243"/>
          </a:xfrm>
        </p:spPr>
        <p:txBody>
          <a:bodyPr>
            <a:noAutofit/>
          </a:bodyPr>
          <a:lstStyle>
            <a:lvl1pPr marL="0" indent="0" algn="l">
              <a:buNone/>
              <a:defRPr sz="1500">
                <a:solidFill>
                  <a:schemeClr val="tx1">
                    <a:lumMod val="50000"/>
                    <a:lumOff val="50000"/>
                  </a:schemeClr>
                </a:solidFill>
              </a:defRPr>
            </a:lvl1pPr>
            <a:lvl2pPr marL="685800" indent="0">
              <a:buNone/>
              <a:defRPr sz="1500"/>
            </a:lvl2pPr>
            <a:lvl3pPr marL="1371600" indent="0">
              <a:buNone/>
              <a:defRPr sz="1500"/>
            </a:lvl3pPr>
            <a:lvl4pPr marL="2057400" indent="0">
              <a:buNone/>
              <a:defRPr sz="1500"/>
            </a:lvl4pPr>
            <a:lvl5pPr marL="2743200" indent="0">
              <a:buNone/>
              <a:defRPr sz="1500"/>
            </a:lvl5pPr>
          </a:lstStyle>
          <a:p>
            <a:pPr lvl="0"/>
            <a:r>
              <a:rPr lang="en-US" dirty="0"/>
              <a:t>Click to edit Master text styles</a:t>
            </a:r>
          </a:p>
        </p:txBody>
      </p:sp>
    </p:spTree>
    <p:extLst>
      <p:ext uri="{BB962C8B-B14F-4D97-AF65-F5344CB8AC3E}">
        <p14:creationId xmlns:p14="http://schemas.microsoft.com/office/powerpoint/2010/main" val="1404326330"/>
      </p:ext>
    </p:extLst>
  </p:cSld>
  <p:clrMapOvr>
    <a:masterClrMapping/>
  </p:clrMapOvr>
  <p:extLst>
    <p:ext uri="{DCECCB84-F9BA-43D5-87BE-67443E8EF086}">
      <p15:sldGuideLst xmlns:p15="http://schemas.microsoft.com/office/powerpoint/2012/main">
        <p15:guide id="1" orient="horz" pos="1260" userDrawn="1">
          <p15:clr>
            <a:srgbClr val="FBAE40"/>
          </p15:clr>
        </p15:guide>
        <p15:guide id="2" pos="864" userDrawn="1">
          <p15:clr>
            <a:srgbClr val="FBAE40"/>
          </p15:clr>
        </p15:guide>
        <p15:guide id="3" orient="horz" pos="5616" userDrawn="1">
          <p15:clr>
            <a:srgbClr val="FBAE40"/>
          </p15:clr>
        </p15:guide>
        <p15:guide id="4" pos="10296" userDrawn="1">
          <p15:clr>
            <a:srgbClr val="FBAE40"/>
          </p15:clr>
        </p15:guide>
        <p15:guide id="5" pos="6840" userDrawn="1">
          <p15:clr>
            <a:srgbClr val="FBAE40"/>
          </p15:clr>
        </p15:guide>
        <p15:guide id="6" orient="horz" pos="2483" userDrawn="1">
          <p15:clr>
            <a:srgbClr val="FBAE40"/>
          </p15:clr>
        </p15:guide>
        <p15:guide id="7" orient="horz" pos="540" userDrawn="1">
          <p15:clr>
            <a:srgbClr val="FBAE40"/>
          </p15:clr>
        </p15:guide>
        <p15:guide id="8" pos="1523" userDrawn="1">
          <p15:clr>
            <a:srgbClr val="FBAE40"/>
          </p15:clr>
        </p15:guide>
        <p15:guide id="9" pos="3251" userDrawn="1">
          <p15:clr>
            <a:srgbClr val="FBAE40"/>
          </p15:clr>
        </p15:guide>
        <p15:guide id="10" pos="9540" userDrawn="1">
          <p15:clr>
            <a:srgbClr val="FBAE40"/>
          </p15:clr>
        </p15:guide>
        <p15:guide id="11" pos="10728" userDrawn="1">
          <p15:clr>
            <a:srgbClr val="FBAE40"/>
          </p15:clr>
        </p15:guide>
        <p15:guide id="12" pos="1008" userDrawn="1">
          <p15:clr>
            <a:srgbClr val="FBAE40"/>
          </p15:clr>
        </p15:guide>
        <p15:guide id="13" pos="10584" userDrawn="1">
          <p15:clr>
            <a:srgbClr val="FBAE40"/>
          </p15:clr>
        </p15:guide>
        <p15:guide id="14" orient="horz" pos="367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olumns(4)">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FB883CC-094E-7039-9807-58F11002611B}"/>
              </a:ext>
            </a:extLst>
          </p:cNvPr>
          <p:cNvSpPr/>
          <p:nvPr userDrawn="1"/>
        </p:nvSpPr>
        <p:spPr>
          <a:xfrm>
            <a:off x="0" y="0"/>
            <a:ext cx="8038476" cy="10287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71600" y="1195048"/>
            <a:ext cx="15659100" cy="1988345"/>
          </a:xfrm>
        </p:spPr>
        <p:txBody>
          <a:bodyPr anchor="t">
            <a:noAutofit/>
          </a:bodyPr>
          <a:lstStyle>
            <a:lvl1pPr>
              <a:defRPr sz="72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7030700" y="849086"/>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7030700" y="979715"/>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1600201" y="4012404"/>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12426043" y="4028733"/>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600201"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12426041" y="5829300"/>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8FDDBBAD-B928-4819-64F5-80A5AECD71CB}"/>
              </a:ext>
            </a:extLst>
          </p:cNvPr>
          <p:cNvSpPr>
            <a:spLocks noGrp="1"/>
          </p:cNvSpPr>
          <p:nvPr>
            <p:ph type="pic" sz="quarter" idx="19"/>
          </p:nvPr>
        </p:nvSpPr>
        <p:spPr>
          <a:xfrm>
            <a:off x="6572250" y="3257549"/>
            <a:ext cx="4457700" cy="6824663"/>
          </a:xfrm>
        </p:spPr>
        <p:txBody>
          <a:bodyPr/>
          <a:lstStyle/>
          <a:p>
            <a:endParaRPr lang="en-US"/>
          </a:p>
        </p:txBody>
      </p:sp>
      <p:sp>
        <p:nvSpPr>
          <p:cNvPr id="4" name="Text Placeholder 12">
            <a:extLst>
              <a:ext uri="{FF2B5EF4-FFF2-40B4-BE49-F238E27FC236}">
                <a16:creationId xmlns:a16="http://schemas.microsoft.com/office/drawing/2014/main" id="{396AD519-D3F5-C6DD-1EF9-EC4F614249C1}"/>
              </a:ext>
            </a:extLst>
          </p:cNvPr>
          <p:cNvSpPr>
            <a:spLocks noGrp="1"/>
          </p:cNvSpPr>
          <p:nvPr>
            <p:ph type="body" sz="quarter" idx="20"/>
          </p:nvPr>
        </p:nvSpPr>
        <p:spPr>
          <a:xfrm>
            <a:off x="742950" y="9860757"/>
            <a:ext cx="4305300" cy="426243"/>
          </a:xfrm>
        </p:spPr>
        <p:txBody>
          <a:bodyPr>
            <a:noAutofit/>
          </a:bodyPr>
          <a:lstStyle>
            <a:lvl1pPr marL="0" indent="0" algn="l">
              <a:buNone/>
              <a:defRPr sz="1500">
                <a:solidFill>
                  <a:schemeClr val="tx1">
                    <a:lumMod val="50000"/>
                    <a:lumOff val="50000"/>
                  </a:schemeClr>
                </a:solidFill>
              </a:defRPr>
            </a:lvl1pPr>
            <a:lvl2pPr marL="685800" indent="0">
              <a:buNone/>
              <a:defRPr sz="1500"/>
            </a:lvl2pPr>
            <a:lvl3pPr marL="1371600" indent="0">
              <a:buNone/>
              <a:defRPr sz="1500"/>
            </a:lvl3pPr>
            <a:lvl4pPr marL="2057400" indent="0">
              <a:buNone/>
              <a:defRPr sz="1500"/>
            </a:lvl4pPr>
            <a:lvl5pPr marL="2743200" indent="0">
              <a:buNone/>
              <a:defRPr sz="1500"/>
            </a:lvl5pPr>
          </a:lstStyle>
          <a:p>
            <a:pPr lvl="0"/>
            <a:r>
              <a:rPr lang="en-US" dirty="0"/>
              <a:t>Click to edit Master text styles</a:t>
            </a:r>
          </a:p>
        </p:txBody>
      </p:sp>
    </p:spTree>
    <p:extLst>
      <p:ext uri="{BB962C8B-B14F-4D97-AF65-F5344CB8AC3E}">
        <p14:creationId xmlns:p14="http://schemas.microsoft.com/office/powerpoint/2010/main" val="464081889"/>
      </p:ext>
    </p:extLst>
  </p:cSld>
  <p:clrMapOvr>
    <a:masterClrMapping/>
  </p:clrMapOvr>
  <p:extLst>
    <p:ext uri="{DCECCB84-F9BA-43D5-87BE-67443E8EF086}">
      <p15:sldGuideLst xmlns:p15="http://schemas.microsoft.com/office/powerpoint/2012/main">
        <p15:guide id="1" orient="horz" pos="1260" userDrawn="1">
          <p15:clr>
            <a:srgbClr val="FBAE40"/>
          </p15:clr>
        </p15:guide>
        <p15:guide id="2" pos="864" userDrawn="1">
          <p15:clr>
            <a:srgbClr val="FBAE40"/>
          </p15:clr>
        </p15:guide>
        <p15:guide id="3" orient="horz" pos="5616" userDrawn="1">
          <p15:clr>
            <a:srgbClr val="FBAE40"/>
          </p15:clr>
        </p15:guide>
        <p15:guide id="5" pos="6948" userDrawn="1">
          <p15:clr>
            <a:srgbClr val="FBAE40"/>
          </p15:clr>
        </p15:guide>
        <p15:guide id="6" orient="horz" pos="2052" userDrawn="1">
          <p15:clr>
            <a:srgbClr val="FBAE40"/>
          </p15:clr>
        </p15:guide>
        <p15:guide id="7" orient="horz" pos="540" userDrawn="1">
          <p15:clr>
            <a:srgbClr val="FBAE40"/>
          </p15:clr>
        </p15:guide>
        <p15:guide id="9" pos="4140" userDrawn="1">
          <p15:clr>
            <a:srgbClr val="FBAE40"/>
          </p15:clr>
        </p15:guide>
        <p15:guide id="11" pos="10739" userDrawn="1">
          <p15:clr>
            <a:srgbClr val="FBAE40"/>
          </p15:clr>
        </p15:guide>
        <p15:guide id="12" pos="1008" userDrawn="1">
          <p15:clr>
            <a:srgbClr val="FBAE40"/>
          </p15:clr>
        </p15:guide>
        <p15:guide id="14" orient="horz" pos="3672" userDrawn="1">
          <p15:clr>
            <a:srgbClr val="FBAE40"/>
          </p15:clr>
        </p15:guide>
        <p15:guide id="15" pos="10584"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olumns(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5949CF9-AE80-D4A2-E0FC-126A4E8ECBCB}"/>
              </a:ext>
            </a:extLst>
          </p:cNvPr>
          <p:cNvSpPr/>
          <p:nvPr userDrawn="1"/>
        </p:nvSpPr>
        <p:spPr>
          <a:xfrm>
            <a:off x="9144000" y="2"/>
            <a:ext cx="9144000" cy="10287000"/>
          </a:xfrm>
          <a:prstGeom prst="rect">
            <a:avLst/>
          </a:prstGeom>
          <a:solidFill>
            <a:srgbClr val="F1F4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98819" y="6927056"/>
            <a:ext cx="13971810" cy="1988345"/>
          </a:xfrm>
        </p:spPr>
        <p:txBody>
          <a:bodyPr anchor="b">
            <a:noAutofit/>
          </a:bodyPr>
          <a:lstStyle>
            <a:lvl1pPr algn="r">
              <a:defRPr sz="72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7030700" y="849086"/>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7030700" y="979715"/>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600196" y="1371600"/>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2" name="Text Placeholder 7">
            <a:extLst>
              <a:ext uri="{FF2B5EF4-FFF2-40B4-BE49-F238E27FC236}">
                <a16:creationId xmlns:a16="http://schemas.microsoft.com/office/drawing/2014/main" id="{FCFA915D-63BE-A1E7-E7C6-A8B7F841C27B}"/>
              </a:ext>
            </a:extLst>
          </p:cNvPr>
          <p:cNvSpPr>
            <a:spLocks noGrp="1"/>
          </p:cNvSpPr>
          <p:nvPr>
            <p:ph type="body" sz="quarter" idx="14"/>
          </p:nvPr>
        </p:nvSpPr>
        <p:spPr>
          <a:xfrm>
            <a:off x="7013120" y="1371600"/>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5" name="Text Placeholder 7">
            <a:extLst>
              <a:ext uri="{FF2B5EF4-FFF2-40B4-BE49-F238E27FC236}">
                <a16:creationId xmlns:a16="http://schemas.microsoft.com/office/drawing/2014/main" id="{2D2F8532-EAC1-4C87-C49E-5B099E83972D}"/>
              </a:ext>
            </a:extLst>
          </p:cNvPr>
          <p:cNvSpPr>
            <a:spLocks noGrp="1"/>
          </p:cNvSpPr>
          <p:nvPr>
            <p:ph type="body" sz="quarter" idx="15"/>
          </p:nvPr>
        </p:nvSpPr>
        <p:spPr>
          <a:xfrm>
            <a:off x="12426044" y="1371600"/>
            <a:ext cx="4376057"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600201" y="3147332"/>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7" name="Text Placeholder 7">
            <a:extLst>
              <a:ext uri="{FF2B5EF4-FFF2-40B4-BE49-F238E27FC236}">
                <a16:creationId xmlns:a16="http://schemas.microsoft.com/office/drawing/2014/main" id="{2A8B99F6-09B0-9487-3A2A-0062188384B3}"/>
              </a:ext>
            </a:extLst>
          </p:cNvPr>
          <p:cNvSpPr>
            <a:spLocks noGrp="1"/>
          </p:cNvSpPr>
          <p:nvPr>
            <p:ph type="body" sz="quarter" idx="17"/>
          </p:nvPr>
        </p:nvSpPr>
        <p:spPr>
          <a:xfrm>
            <a:off x="7013122" y="3147332"/>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8" name="Text Placeholder 7">
            <a:extLst>
              <a:ext uri="{FF2B5EF4-FFF2-40B4-BE49-F238E27FC236}">
                <a16:creationId xmlns:a16="http://schemas.microsoft.com/office/drawing/2014/main" id="{E2F86FE2-AC0C-C76C-B2BD-9A02FA2E0205}"/>
              </a:ext>
            </a:extLst>
          </p:cNvPr>
          <p:cNvSpPr>
            <a:spLocks noGrp="1"/>
          </p:cNvSpPr>
          <p:nvPr>
            <p:ph type="body" sz="quarter" idx="18"/>
          </p:nvPr>
        </p:nvSpPr>
        <p:spPr>
          <a:xfrm>
            <a:off x="12426041" y="3147332"/>
            <a:ext cx="4376057"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Tree>
    <p:extLst>
      <p:ext uri="{BB962C8B-B14F-4D97-AF65-F5344CB8AC3E}">
        <p14:creationId xmlns:p14="http://schemas.microsoft.com/office/powerpoint/2010/main" val="2461991912"/>
      </p:ext>
    </p:extLst>
  </p:cSld>
  <p:clrMapOvr>
    <a:masterClrMapping/>
  </p:clrMapOvr>
  <p:extLst>
    <p:ext uri="{DCECCB84-F9BA-43D5-87BE-67443E8EF086}">
      <p15:sldGuideLst xmlns:p15="http://schemas.microsoft.com/office/powerpoint/2012/main">
        <p15:guide id="1" orient="horz" pos="1260" userDrawn="1">
          <p15:clr>
            <a:srgbClr val="FBAE40"/>
          </p15:clr>
        </p15:guide>
        <p15:guide id="2" pos="864" userDrawn="1">
          <p15:clr>
            <a:srgbClr val="FBAE40"/>
          </p15:clr>
        </p15:guide>
        <p15:guide id="3" orient="horz" pos="5616" userDrawn="1">
          <p15:clr>
            <a:srgbClr val="FBAE40"/>
          </p15:clr>
        </p15:guide>
        <p15:guide id="5" pos="6840" userDrawn="1">
          <p15:clr>
            <a:srgbClr val="FBAE40"/>
          </p15:clr>
        </p15:guide>
        <p15:guide id="7" orient="horz" pos="540" userDrawn="1">
          <p15:clr>
            <a:srgbClr val="FBAE40"/>
          </p15:clr>
        </p15:guide>
        <p15:guide id="11" pos="10728" userDrawn="1">
          <p15:clr>
            <a:srgbClr val="FBAE40"/>
          </p15:clr>
        </p15:guide>
        <p15:guide id="12" pos="1008" userDrawn="1">
          <p15:clr>
            <a:srgbClr val="FBAE40"/>
          </p15:clr>
        </p15:guide>
        <p15:guide id="13" pos="10584" userDrawn="1">
          <p15:clr>
            <a:srgbClr val="FBAE40"/>
          </p15:clr>
        </p15:guide>
        <p15:guide id="14" orient="horz" pos="3672"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71601" y="1195048"/>
            <a:ext cx="10017578" cy="1988345"/>
          </a:xfrm>
        </p:spPr>
        <p:txBody>
          <a:bodyPr anchor="t">
            <a:noAutofit/>
          </a:bodyPr>
          <a:lstStyle>
            <a:lvl1pPr>
              <a:defRPr sz="7200">
                <a:latin typeface="Poppins" pitchFamily="2" charset="77"/>
                <a:cs typeface="Poppins" pitchFamily="2" charset="77"/>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914400" y="876996"/>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914400" y="1007625"/>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8" name="Text Placeholder 7">
            <a:extLst>
              <a:ext uri="{FF2B5EF4-FFF2-40B4-BE49-F238E27FC236}">
                <a16:creationId xmlns:a16="http://schemas.microsoft.com/office/drawing/2014/main" id="{CF06E8DC-A0CF-0798-ADF8-761E7E68BAC4}"/>
              </a:ext>
            </a:extLst>
          </p:cNvPr>
          <p:cNvSpPr>
            <a:spLocks noGrp="1"/>
          </p:cNvSpPr>
          <p:nvPr>
            <p:ph type="body" sz="quarter" idx="13"/>
          </p:nvPr>
        </p:nvSpPr>
        <p:spPr>
          <a:xfrm>
            <a:off x="1600199" y="4012404"/>
            <a:ext cx="7543802" cy="1114767"/>
          </a:xfrm>
        </p:spPr>
        <p:txBody>
          <a:bodyPr anchor="b">
            <a:noAutofit/>
          </a:bodyPr>
          <a:lstStyle>
            <a:lvl1pPr marL="0" indent="0">
              <a:buNone/>
              <a:defRPr sz="3300" b="1">
                <a:solidFill>
                  <a:schemeClr val="tx1">
                    <a:lumMod val="75000"/>
                    <a:lumOff val="2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16" name="Text Placeholder 7">
            <a:extLst>
              <a:ext uri="{FF2B5EF4-FFF2-40B4-BE49-F238E27FC236}">
                <a16:creationId xmlns:a16="http://schemas.microsoft.com/office/drawing/2014/main" id="{267078C8-F910-8FC3-7286-ADF1FB40862C}"/>
              </a:ext>
            </a:extLst>
          </p:cNvPr>
          <p:cNvSpPr>
            <a:spLocks noGrp="1"/>
          </p:cNvSpPr>
          <p:nvPr>
            <p:ph type="body" sz="quarter" idx="16"/>
          </p:nvPr>
        </p:nvSpPr>
        <p:spPr>
          <a:xfrm>
            <a:off x="1600200" y="5829300"/>
            <a:ext cx="7543800" cy="3086100"/>
          </a:xfrm>
        </p:spPr>
        <p:txBody>
          <a:bodyPr anchor="t">
            <a:noAutofit/>
          </a:bodyPr>
          <a:lstStyle>
            <a:lvl1pPr marL="0" indent="0">
              <a:buNone/>
              <a:defRPr sz="2400" b="0">
                <a:solidFill>
                  <a:schemeClr val="tx1">
                    <a:lumMod val="65000"/>
                    <a:lumOff val="35000"/>
                  </a:schemeClr>
                </a:solidFill>
                <a:latin typeface="+mn-lt"/>
                <a:ea typeface="Roboto" panose="02000000000000000000" pitchFamily="2" charset="0"/>
                <a:cs typeface="Roboto" panose="02000000000000000000" pitchFamily="2" charset="0"/>
              </a:defRPr>
            </a:lvl1pPr>
          </a:lstStyle>
          <a:p>
            <a:pPr lvl="0"/>
            <a:r>
              <a:rPr lang="en-US" dirty="0"/>
              <a:t>Click to edit Master text</a:t>
            </a:r>
          </a:p>
        </p:txBody>
      </p:sp>
      <p:sp>
        <p:nvSpPr>
          <p:cNvPr id="7" name="Picture Placeholder 6">
            <a:extLst>
              <a:ext uri="{FF2B5EF4-FFF2-40B4-BE49-F238E27FC236}">
                <a16:creationId xmlns:a16="http://schemas.microsoft.com/office/drawing/2014/main" id="{39F175D2-EEFE-E4BF-0E57-03025B8F8D64}"/>
              </a:ext>
            </a:extLst>
          </p:cNvPr>
          <p:cNvSpPr>
            <a:spLocks noGrp="1"/>
          </p:cNvSpPr>
          <p:nvPr>
            <p:ph type="pic" sz="quarter" idx="19"/>
          </p:nvPr>
        </p:nvSpPr>
        <p:spPr>
          <a:xfrm>
            <a:off x="11544300" y="2"/>
            <a:ext cx="6743700" cy="10287000"/>
          </a:xfrm>
        </p:spPr>
        <p:txBody>
          <a:bodyPr/>
          <a:lstStyle/>
          <a:p>
            <a:endParaRPr lang="en-US" dirty="0"/>
          </a:p>
        </p:txBody>
      </p:sp>
      <p:sp>
        <p:nvSpPr>
          <p:cNvPr id="15" name="Text Placeholder 12">
            <a:extLst>
              <a:ext uri="{FF2B5EF4-FFF2-40B4-BE49-F238E27FC236}">
                <a16:creationId xmlns:a16="http://schemas.microsoft.com/office/drawing/2014/main" id="{273C4E42-511B-EB94-CA0A-051B1A4A918D}"/>
              </a:ext>
            </a:extLst>
          </p:cNvPr>
          <p:cNvSpPr>
            <a:spLocks noGrp="1"/>
          </p:cNvSpPr>
          <p:nvPr>
            <p:ph type="body" sz="quarter" idx="20"/>
          </p:nvPr>
        </p:nvSpPr>
        <p:spPr>
          <a:xfrm>
            <a:off x="742950" y="9860757"/>
            <a:ext cx="4305300" cy="426243"/>
          </a:xfrm>
        </p:spPr>
        <p:txBody>
          <a:bodyPr>
            <a:noAutofit/>
          </a:bodyPr>
          <a:lstStyle>
            <a:lvl1pPr marL="0" indent="0" algn="l">
              <a:buNone/>
              <a:defRPr sz="1500">
                <a:solidFill>
                  <a:schemeClr val="tx1">
                    <a:lumMod val="50000"/>
                    <a:lumOff val="50000"/>
                  </a:schemeClr>
                </a:solidFill>
              </a:defRPr>
            </a:lvl1pPr>
            <a:lvl2pPr marL="685800" indent="0">
              <a:buNone/>
              <a:defRPr sz="1500"/>
            </a:lvl2pPr>
            <a:lvl3pPr marL="1371600" indent="0">
              <a:buNone/>
              <a:defRPr sz="1500"/>
            </a:lvl3pPr>
            <a:lvl4pPr marL="2057400" indent="0">
              <a:buNone/>
              <a:defRPr sz="1500"/>
            </a:lvl4pPr>
            <a:lvl5pPr marL="2743200" indent="0">
              <a:buNone/>
              <a:defRPr sz="1500"/>
            </a:lvl5pPr>
          </a:lstStyle>
          <a:p>
            <a:pPr lvl="0"/>
            <a:r>
              <a:rPr lang="en-US" dirty="0"/>
              <a:t>Click to edit Master text styles</a:t>
            </a:r>
          </a:p>
        </p:txBody>
      </p:sp>
    </p:spTree>
    <p:extLst>
      <p:ext uri="{BB962C8B-B14F-4D97-AF65-F5344CB8AC3E}">
        <p14:creationId xmlns:p14="http://schemas.microsoft.com/office/powerpoint/2010/main" val="1911048288"/>
      </p:ext>
    </p:extLst>
  </p:cSld>
  <p:clrMapOvr>
    <a:masterClrMapping/>
  </p:clrMapOvr>
  <p:extLst>
    <p:ext uri="{DCECCB84-F9BA-43D5-87BE-67443E8EF086}">
      <p15:sldGuideLst xmlns:p15="http://schemas.microsoft.com/office/powerpoint/2012/main">
        <p15:guide id="1" orient="horz" pos="1260" userDrawn="1">
          <p15:clr>
            <a:srgbClr val="FBAE40"/>
          </p15:clr>
        </p15:guide>
        <p15:guide id="2" pos="864" userDrawn="1">
          <p15:clr>
            <a:srgbClr val="FBAE40"/>
          </p15:clr>
        </p15:guide>
        <p15:guide id="3" orient="horz" pos="5616" userDrawn="1">
          <p15:clr>
            <a:srgbClr val="FBAE40"/>
          </p15:clr>
        </p15:guide>
        <p15:guide id="7" orient="horz" pos="540" userDrawn="1">
          <p15:clr>
            <a:srgbClr val="FBAE40"/>
          </p15:clr>
        </p15:guide>
        <p15:guide id="8" pos="1548" userDrawn="1">
          <p15:clr>
            <a:srgbClr val="FBAE40"/>
          </p15:clr>
        </p15:guide>
        <p15:guide id="9" pos="7272" userDrawn="1">
          <p15:clr>
            <a:srgbClr val="FBAE40"/>
          </p15:clr>
        </p15:guide>
        <p15:guide id="11" pos="10728" userDrawn="1">
          <p15:clr>
            <a:srgbClr val="FBAE40"/>
          </p15:clr>
        </p15:guide>
        <p15:guide id="12" pos="1008" userDrawn="1">
          <p15:clr>
            <a:srgbClr val="FBAE40"/>
          </p15:clr>
        </p15:guide>
        <p15:guide id="13" pos="10584" userDrawn="1">
          <p15:clr>
            <a:srgbClr val="FBAE40"/>
          </p15:clr>
        </p15:guide>
        <p15:guide id="14" orient="horz" pos="3672"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D960C-86A7-6728-9263-973B76A8FDB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126591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20029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F68666B-80B7-5FA5-FC9F-2F928A26B010}"/>
              </a:ext>
            </a:extLst>
          </p:cNvPr>
          <p:cNvSpPr/>
          <p:nvPr userDrawn="1"/>
        </p:nvSpPr>
        <p:spPr>
          <a:xfrm>
            <a:off x="9144000" y="0"/>
            <a:ext cx="5486400" cy="10287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 name="Title 1">
            <a:extLst>
              <a:ext uri="{FF2B5EF4-FFF2-40B4-BE49-F238E27FC236}">
                <a16:creationId xmlns:a16="http://schemas.microsoft.com/office/drawing/2014/main" id="{44C9E92B-FE67-1F3D-DCA0-195195A4AB6A}"/>
              </a:ext>
            </a:extLst>
          </p:cNvPr>
          <p:cNvSpPr>
            <a:spLocks noGrp="1"/>
          </p:cNvSpPr>
          <p:nvPr>
            <p:ph type="title"/>
          </p:nvPr>
        </p:nvSpPr>
        <p:spPr>
          <a:xfrm>
            <a:off x="1371600" y="3606515"/>
            <a:ext cx="7772400" cy="1988345"/>
          </a:xfrm>
        </p:spPr>
        <p:txBody>
          <a:bodyPr>
            <a:noAutofit/>
          </a:bodyPr>
          <a:lstStyle>
            <a:lvl1pPr>
              <a:defRPr sz="7200">
                <a:latin typeface="Poppins" pitchFamily="2" charset="77"/>
                <a:cs typeface="Poppins" pitchFamily="2" charset="77"/>
              </a:defRPr>
            </a:lvl1pPr>
          </a:lstStyle>
          <a:p>
            <a:r>
              <a:rPr lang="en-US" dirty="0"/>
              <a:t>Click to edit Master title style</a:t>
            </a:r>
          </a:p>
        </p:txBody>
      </p:sp>
      <p:sp>
        <p:nvSpPr>
          <p:cNvPr id="9" name="Picture Placeholder 8">
            <a:extLst>
              <a:ext uri="{FF2B5EF4-FFF2-40B4-BE49-F238E27FC236}">
                <a16:creationId xmlns:a16="http://schemas.microsoft.com/office/drawing/2014/main" id="{BA87BAAC-9384-2363-2089-821720F16DD3}"/>
              </a:ext>
            </a:extLst>
          </p:cNvPr>
          <p:cNvSpPr>
            <a:spLocks noGrp="1"/>
          </p:cNvSpPr>
          <p:nvPr>
            <p:ph type="pic" sz="quarter" idx="13"/>
          </p:nvPr>
        </p:nvSpPr>
        <p:spPr>
          <a:xfrm>
            <a:off x="10858500" y="2228850"/>
            <a:ext cx="5486400" cy="6686550"/>
          </a:xfrm>
        </p:spPr>
        <p:txBody>
          <a:bodyPr/>
          <a:lstStyle/>
          <a:p>
            <a:endParaRPr lang="en-US"/>
          </a:p>
        </p:txBody>
      </p:sp>
      <p:cxnSp>
        <p:nvCxnSpPr>
          <p:cNvPr id="11" name="Straight Connector 10">
            <a:extLst>
              <a:ext uri="{FF2B5EF4-FFF2-40B4-BE49-F238E27FC236}">
                <a16:creationId xmlns:a16="http://schemas.microsoft.com/office/drawing/2014/main" id="{0CA0C2D1-06AD-3620-044D-2EAE71AC87AC}"/>
              </a:ext>
            </a:extLst>
          </p:cNvPr>
          <p:cNvCxnSpPr/>
          <p:nvPr userDrawn="1"/>
        </p:nvCxnSpPr>
        <p:spPr>
          <a:xfrm>
            <a:off x="2457450" y="857250"/>
            <a:ext cx="6400800"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60C99D5D-5452-4897-02A9-A1B32F0BE968}"/>
              </a:ext>
            </a:extLst>
          </p:cNvPr>
          <p:cNvCxnSpPr/>
          <p:nvPr userDrawn="1"/>
        </p:nvCxnSpPr>
        <p:spPr>
          <a:xfrm>
            <a:off x="15144751" y="857250"/>
            <a:ext cx="1889039"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3FB318F3-41C4-0F1C-1CBD-D5A32280E575}"/>
              </a:ext>
            </a:extLst>
          </p:cNvPr>
          <p:cNvCxnSpPr>
            <a:cxnSpLocks/>
          </p:cNvCxnSpPr>
          <p:nvPr userDrawn="1"/>
        </p:nvCxnSpPr>
        <p:spPr>
          <a:xfrm>
            <a:off x="1371600" y="857250"/>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C43CC35-4750-6912-E49F-E917DF9AB637}"/>
              </a:ext>
            </a:extLst>
          </p:cNvPr>
          <p:cNvCxnSpPr>
            <a:cxnSpLocks/>
          </p:cNvCxnSpPr>
          <p:nvPr userDrawn="1"/>
        </p:nvCxnSpPr>
        <p:spPr>
          <a:xfrm>
            <a:off x="1371600" y="987879"/>
            <a:ext cx="457200" cy="0"/>
          </a:xfrm>
          <a:prstGeom prst="line">
            <a:avLst/>
          </a:prstGeom>
          <a:ln w="19050">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7" name="Text Placeholder 16">
            <a:extLst>
              <a:ext uri="{FF2B5EF4-FFF2-40B4-BE49-F238E27FC236}">
                <a16:creationId xmlns:a16="http://schemas.microsoft.com/office/drawing/2014/main" id="{003331A5-D35A-E699-E3EA-6035EB0DCD16}"/>
              </a:ext>
            </a:extLst>
          </p:cNvPr>
          <p:cNvSpPr>
            <a:spLocks noGrp="1"/>
          </p:cNvSpPr>
          <p:nvPr>
            <p:ph type="body" sz="quarter" idx="14"/>
          </p:nvPr>
        </p:nvSpPr>
        <p:spPr>
          <a:xfrm>
            <a:off x="1600200" y="7777848"/>
            <a:ext cx="4457700" cy="547689"/>
          </a:xfrm>
        </p:spPr>
        <p:txBody>
          <a:bodyPr>
            <a:normAutofit/>
          </a:bodyPr>
          <a:lstStyle>
            <a:lvl1pPr marL="0" indent="0">
              <a:buNone/>
              <a:defRPr sz="2700">
                <a:solidFill>
                  <a:schemeClr val="tx1">
                    <a:lumMod val="50000"/>
                    <a:lumOff val="50000"/>
                  </a:schemeClr>
                </a:solidFill>
              </a:defRPr>
            </a:lvl1pPr>
            <a:lvl2pPr marL="685800" indent="0">
              <a:buNone/>
              <a:defRPr/>
            </a:lvl2pPr>
            <a:lvl3pPr marL="1371600" indent="0">
              <a:buNone/>
              <a:defRPr/>
            </a:lvl3pPr>
            <a:lvl4pPr marL="2057400" indent="0">
              <a:buNone/>
              <a:defRPr/>
            </a:lvl4pPr>
            <a:lvl5pPr marL="2743200" indent="0">
              <a:buNone/>
              <a:defRPr/>
            </a:lvl5pPr>
          </a:lstStyle>
          <a:p>
            <a:pPr lvl="0"/>
            <a:r>
              <a:rPr lang="en-US" dirty="0"/>
              <a:t>Click to edit</a:t>
            </a:r>
          </a:p>
        </p:txBody>
      </p:sp>
      <p:sp>
        <p:nvSpPr>
          <p:cNvPr id="18" name="Text Placeholder 16">
            <a:extLst>
              <a:ext uri="{FF2B5EF4-FFF2-40B4-BE49-F238E27FC236}">
                <a16:creationId xmlns:a16="http://schemas.microsoft.com/office/drawing/2014/main" id="{442CA476-8654-0542-5C0B-4F439516AF31}"/>
              </a:ext>
            </a:extLst>
          </p:cNvPr>
          <p:cNvSpPr>
            <a:spLocks noGrp="1"/>
          </p:cNvSpPr>
          <p:nvPr>
            <p:ph type="body" sz="quarter" idx="15"/>
          </p:nvPr>
        </p:nvSpPr>
        <p:spPr>
          <a:xfrm>
            <a:off x="1600200" y="8382342"/>
            <a:ext cx="4457700" cy="547689"/>
          </a:xfrm>
        </p:spPr>
        <p:txBody>
          <a:bodyPr>
            <a:noAutofit/>
          </a:bodyPr>
          <a:lstStyle>
            <a:lvl1pPr marL="0" indent="0">
              <a:buNone/>
              <a:defRPr sz="3000">
                <a:solidFill>
                  <a:schemeClr val="tx1">
                    <a:lumMod val="85000"/>
                    <a:lumOff val="15000"/>
                  </a:schemeClr>
                </a:solidFill>
              </a:defRPr>
            </a:lvl1pPr>
            <a:lvl2pPr marL="685800" indent="0">
              <a:buNone/>
              <a:defRPr/>
            </a:lvl2pPr>
            <a:lvl3pPr marL="1371600" indent="0">
              <a:buNone/>
              <a:defRPr/>
            </a:lvl3pPr>
            <a:lvl4pPr marL="2057400" indent="0">
              <a:buNone/>
              <a:defRPr/>
            </a:lvl4pPr>
            <a:lvl5pPr marL="2743200" indent="0">
              <a:buNone/>
              <a:defRPr/>
            </a:lvl5pPr>
          </a:lstStyle>
          <a:p>
            <a:pPr lvl="0"/>
            <a:r>
              <a:rPr lang="en-US" dirty="0"/>
              <a:t>Click to edit</a:t>
            </a:r>
          </a:p>
        </p:txBody>
      </p:sp>
    </p:spTree>
    <p:extLst>
      <p:ext uri="{BB962C8B-B14F-4D97-AF65-F5344CB8AC3E}">
        <p14:creationId xmlns:p14="http://schemas.microsoft.com/office/powerpoint/2010/main" val="2824232365"/>
      </p:ext>
    </p:extLst>
  </p:cSld>
  <p:clrMapOvr>
    <a:masterClrMapping/>
  </p:clrMapOvr>
  <p:extLst>
    <p:ext uri="{DCECCB84-F9BA-43D5-87BE-67443E8EF086}">
      <p15:sldGuideLst xmlns:p15="http://schemas.microsoft.com/office/powerpoint/2012/main">
        <p15:guide id="1" orient="horz" pos="1404" userDrawn="1">
          <p15:clr>
            <a:srgbClr val="FBAE40"/>
          </p15:clr>
        </p15:guide>
        <p15:guide id="2" pos="864" userDrawn="1">
          <p15:clr>
            <a:srgbClr val="FBAE40"/>
          </p15:clr>
        </p15:guide>
        <p15:guide id="3" orient="horz" pos="5616" userDrawn="1">
          <p15:clr>
            <a:srgbClr val="FBAE40"/>
          </p15:clr>
        </p15:guide>
        <p15:guide id="4" pos="10296" userDrawn="1">
          <p15:clr>
            <a:srgbClr val="FBAE40"/>
          </p15:clr>
        </p15:guide>
        <p15:guide id="5" pos="6840" userDrawn="1">
          <p15:clr>
            <a:srgbClr val="FBAE40"/>
          </p15:clr>
        </p15:guide>
        <p15:guide id="6" orient="horz" pos="2268" userDrawn="1">
          <p15:clr>
            <a:srgbClr val="FBAE40"/>
          </p15:clr>
        </p15:guide>
        <p15:guide id="7" orient="horz" pos="540" userDrawn="1">
          <p15:clr>
            <a:srgbClr val="FBAE40"/>
          </p15:clr>
        </p15:guide>
        <p15:guide id="8" pos="1008" userDrawn="1">
          <p15:clr>
            <a:srgbClr val="FBAE40"/>
          </p15:clr>
        </p15:guide>
        <p15:guide id="9" pos="5580" userDrawn="1">
          <p15:clr>
            <a:srgbClr val="FBAE40"/>
          </p15:clr>
        </p15:guide>
        <p15:guide id="10" pos="9540" userDrawn="1">
          <p15:clr>
            <a:srgbClr val="FBAE40"/>
          </p15:clr>
        </p15:guide>
        <p15:guide id="11" pos="1072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501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54C769-5B6E-5C22-9516-5D7BE462E358}"/>
              </a:ext>
            </a:extLst>
          </p:cNvPr>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23190F5-D493-CE67-ED1B-D761BFA6998B}"/>
              </a:ext>
            </a:extLst>
          </p:cNvPr>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725225E-A593-BBE5-FA35-2952DE6D56A1}"/>
              </a:ext>
            </a:extLst>
          </p:cNvPr>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560812C0-D4F0-C345-96B4-1E8B918506AC}" type="datetimeFigureOut">
              <a:rPr lang="en-US" smtClean="0"/>
              <a:t>2/6/2025</a:t>
            </a:fld>
            <a:endParaRPr lang="en-US"/>
          </a:p>
        </p:txBody>
      </p:sp>
      <p:sp>
        <p:nvSpPr>
          <p:cNvPr id="6" name="Slide Number Placeholder 5">
            <a:extLst>
              <a:ext uri="{FF2B5EF4-FFF2-40B4-BE49-F238E27FC236}">
                <a16:creationId xmlns:a16="http://schemas.microsoft.com/office/drawing/2014/main" id="{BB730E95-9162-1956-4897-1AA052698F96}"/>
              </a:ext>
            </a:extLst>
          </p:cNvPr>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7A9709E4-652E-524A-8D35-CF602AA44AAA}" type="slidenum">
              <a:rPr lang="en-US" smtClean="0"/>
              <a:t>‹#›</a:t>
            </a:fld>
            <a:endParaRPr lang="en-US"/>
          </a:p>
        </p:txBody>
      </p:sp>
      <p:pic>
        <p:nvPicPr>
          <p:cNvPr id="5" name="Picture 4">
            <a:extLst>
              <a:ext uri="{FF2B5EF4-FFF2-40B4-BE49-F238E27FC236}">
                <a16:creationId xmlns:a16="http://schemas.microsoft.com/office/drawing/2014/main" id="{2E9B387C-265C-AC69-F099-BE56A993BEFA}"/>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3408819" y="9627078"/>
            <a:ext cx="3814763" cy="685800"/>
          </a:xfrm>
          <a:prstGeom prst="rect">
            <a:avLst/>
          </a:prstGeom>
        </p:spPr>
      </p:pic>
    </p:spTree>
    <p:extLst>
      <p:ext uri="{BB962C8B-B14F-4D97-AF65-F5344CB8AC3E}">
        <p14:creationId xmlns:p14="http://schemas.microsoft.com/office/powerpoint/2010/main" val="1679508059"/>
      </p:ext>
    </p:extLst>
  </p:cSld>
  <p:clrMap bg1="lt1" tx1="dk1" bg2="lt2" tx2="dk2" accent1="accent1" accent2="accent2" accent3="accent3" accent4="accent4" accent5="accent5" accent6="accent6" hlink="hlink" folHlink="folHlink"/>
  <p:sldLayoutIdLst>
    <p:sldLayoutId id="2147483662" r:id="rId1"/>
    <p:sldLayoutId id="2147483672" r:id="rId2"/>
    <p:sldLayoutId id="2147483664" r:id="rId3"/>
    <p:sldLayoutId id="2147483665" r:id="rId4"/>
    <p:sldLayoutId id="2147483666" r:id="rId5"/>
    <p:sldLayoutId id="2147483667" r:id="rId6"/>
    <p:sldLayoutId id="2147483668" r:id="rId7"/>
    <p:sldLayoutId id="2147483669" r:id="rId8"/>
    <p:sldLayoutId id="2147483673" r:id="rId9"/>
    <p:sldLayoutId id="2147483670" r:id="rId10"/>
    <p:sldLayoutId id="2147483671" r:id="rId11"/>
    <p:sldLayoutId id="2147483660" r:id="rId12"/>
    <p:sldLayoutId id="2147483674" r:id="rId13"/>
  </p:sldLayoutIdLst>
  <p:txStyles>
    <p:titleStyle>
      <a:lvl1pPr algn="l" defTabSz="914400" rtl="0" eaLnBrk="1" latinLnBrk="0" hangingPunct="1">
        <a:lnSpc>
          <a:spcPct val="90000"/>
        </a:lnSpc>
        <a:spcBef>
          <a:spcPct val="0"/>
        </a:spcBef>
        <a:buNone/>
        <a:defRPr sz="4800" kern="1200">
          <a:solidFill>
            <a:schemeClr val="tx1">
              <a:lumMod val="85000"/>
              <a:lumOff val="15000"/>
            </a:schemeClr>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40" userDrawn="1">
          <p15:clr>
            <a:srgbClr val="F26B43"/>
          </p15:clr>
        </p15:guide>
        <p15:guide id="2" pos="5760" userDrawn="1">
          <p15:clr>
            <a:srgbClr val="F26B43"/>
          </p15:clr>
        </p15:guide>
        <p15:guide id="3" pos="9216" userDrawn="1">
          <p15:clr>
            <a:srgbClr val="F26B43"/>
          </p15:clr>
        </p15:guide>
        <p15:guide id="4" pos="11124" userDrawn="1">
          <p15:clr>
            <a:srgbClr val="F26B43"/>
          </p15:clr>
        </p15:guide>
        <p15:guide id="5" pos="4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7"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svg"/><Relationship Id="rId2" Type="http://schemas.openxmlformats.org/officeDocument/2006/relationships/image" Target="../media/image14.jp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bin"/><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svg"/><Relationship Id="rId5" Type="http://schemas.openxmlformats.org/officeDocument/2006/relationships/image" Target="../media/image35.png"/><Relationship Id="rId10" Type="http://schemas.openxmlformats.org/officeDocument/2006/relationships/image" Target="../media/image40.svg"/><Relationship Id="rId4" Type="http://schemas.openxmlformats.org/officeDocument/2006/relationships/image" Target="../media/image34.svg"/><Relationship Id="rId9"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2158">
              <a:srgbClr val="AEC3DC"/>
            </a:gs>
            <a:gs pos="28000">
              <a:schemeClr val="accent1">
                <a:lumMod val="40000"/>
                <a:lumOff val="60000"/>
              </a:schemeClr>
            </a:gs>
            <a:gs pos="26000">
              <a:schemeClr val="accent1">
                <a:lumMod val="95000"/>
                <a:lumOff val="5000"/>
              </a:schemeClr>
            </a:gs>
            <a:gs pos="13000">
              <a:srgbClr val="3A5F8D"/>
            </a:gs>
            <a:gs pos="82000">
              <a:schemeClr val="accent1">
                <a:lumMod val="60000"/>
              </a:schemeClr>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Freeform 2"/>
          <p:cNvSpPr/>
          <p:nvPr/>
        </p:nvSpPr>
        <p:spPr>
          <a:xfrm>
            <a:off x="15047759" y="3749017"/>
            <a:ext cx="3240241" cy="6504134"/>
          </a:xfrm>
          <a:custGeom>
            <a:avLst/>
            <a:gdLst/>
            <a:ahLst/>
            <a:cxnLst/>
            <a:rect l="l" t="t" r="r" b="b"/>
            <a:pathLst>
              <a:path w="3240241" h="6504134">
                <a:moveTo>
                  <a:pt x="0" y="0"/>
                </a:moveTo>
                <a:lnTo>
                  <a:pt x="3240241" y="0"/>
                </a:lnTo>
                <a:lnTo>
                  <a:pt x="3240241" y="6504133"/>
                </a:lnTo>
                <a:lnTo>
                  <a:pt x="0" y="65041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 name="Group 3"/>
          <p:cNvGrpSpPr/>
          <p:nvPr/>
        </p:nvGrpSpPr>
        <p:grpSpPr>
          <a:xfrm>
            <a:off x="13032403" y="-1448305"/>
            <a:ext cx="5255597" cy="13183610"/>
            <a:chOff x="0" y="0"/>
            <a:chExt cx="1384190" cy="3472227"/>
          </a:xfrm>
          <a:solidFill>
            <a:schemeClr val="tx2">
              <a:lumMod val="50000"/>
            </a:schemeClr>
          </a:solidFill>
        </p:grpSpPr>
        <p:sp>
          <p:nvSpPr>
            <p:cNvPr id="4" name="Freeform 4"/>
            <p:cNvSpPr/>
            <p:nvPr/>
          </p:nvSpPr>
          <p:spPr>
            <a:xfrm>
              <a:off x="0" y="0"/>
              <a:ext cx="1384190" cy="3472226"/>
            </a:xfrm>
            <a:custGeom>
              <a:avLst/>
              <a:gdLst/>
              <a:ahLst/>
              <a:cxnLst/>
              <a:rect l="l" t="t" r="r" b="b"/>
              <a:pathLst>
                <a:path w="1384190" h="3472226">
                  <a:moveTo>
                    <a:pt x="0" y="0"/>
                  </a:moveTo>
                  <a:lnTo>
                    <a:pt x="1384190" y="0"/>
                  </a:lnTo>
                  <a:lnTo>
                    <a:pt x="1384190" y="3472226"/>
                  </a:lnTo>
                  <a:lnTo>
                    <a:pt x="0" y="3472226"/>
                  </a:lnTo>
                  <a:close/>
                </a:path>
              </a:pathLst>
            </a:custGeom>
            <a:grpFill/>
          </p:spPr>
        </p:sp>
        <p:sp>
          <p:nvSpPr>
            <p:cNvPr id="5" name="TextBox 5"/>
            <p:cNvSpPr txBox="1"/>
            <p:nvPr/>
          </p:nvSpPr>
          <p:spPr>
            <a:xfrm>
              <a:off x="0" y="-19050"/>
              <a:ext cx="1384190" cy="3491277"/>
            </a:xfrm>
            <a:prstGeom prst="rect">
              <a:avLst/>
            </a:prstGeom>
            <a:grpFill/>
          </p:spPr>
          <p:txBody>
            <a:bodyPr lIns="50800" tIns="50800" rIns="50800" bIns="50800" rtlCol="0" anchor="ctr"/>
            <a:lstStyle/>
            <a:p>
              <a:pPr algn="ctr">
                <a:lnSpc>
                  <a:spcPts val="2859"/>
                </a:lnSpc>
              </a:pPr>
              <a:endParaRPr/>
            </a:p>
          </p:txBody>
        </p:sp>
      </p:grpSp>
      <p:sp>
        <p:nvSpPr>
          <p:cNvPr id="6" name="Freeform 6"/>
          <p:cNvSpPr/>
          <p:nvPr/>
        </p:nvSpPr>
        <p:spPr>
          <a:xfrm>
            <a:off x="10776219" y="1525995"/>
            <a:ext cx="7234999" cy="7234999"/>
          </a:xfrm>
          <a:custGeom>
            <a:avLst/>
            <a:gdLst/>
            <a:ahLst/>
            <a:cxnLst/>
            <a:rect l="l" t="t" r="r" b="b"/>
            <a:pathLst>
              <a:path w="7234999" h="7234999">
                <a:moveTo>
                  <a:pt x="0" y="0"/>
                </a:moveTo>
                <a:lnTo>
                  <a:pt x="7234999" y="0"/>
                </a:lnTo>
                <a:lnTo>
                  <a:pt x="7234999" y="7235000"/>
                </a:lnTo>
                <a:lnTo>
                  <a:pt x="0" y="7235000"/>
                </a:lnTo>
                <a:lnTo>
                  <a:pt x="0" y="0"/>
                </a:lnTo>
                <a:close/>
              </a:path>
            </a:pathLst>
          </a:custGeom>
          <a:blipFill>
            <a:blip r:embed="rId4">
              <a:extLst>
                <a:ext uri="{96DAC541-7B7A-43D3-8B79-37D633B846F1}">
                  <asvg:svgBlip xmlns:asvg="http://schemas.microsoft.com/office/drawing/2016/SVG/main" r:embed="rId5"/>
                </a:ext>
              </a:extLst>
            </a:blip>
            <a:stretch>
              <a:fillRect/>
            </a:stretch>
          </a:blipFill>
          <a:ln cap="sq">
            <a:noFill/>
            <a:prstDash val="solid"/>
            <a:miter/>
          </a:ln>
        </p:spPr>
        <p:txBody>
          <a:bodyPr/>
          <a:lstStyle/>
          <a:p>
            <a:endParaRPr lang="LID4096" dirty="0"/>
          </a:p>
        </p:txBody>
      </p:sp>
      <p:grpSp>
        <p:nvGrpSpPr>
          <p:cNvPr id="10" name="Group 10"/>
          <p:cNvGrpSpPr/>
          <p:nvPr/>
        </p:nvGrpSpPr>
        <p:grpSpPr>
          <a:xfrm>
            <a:off x="1057435" y="3489495"/>
            <a:ext cx="78988" cy="3562352"/>
            <a:chOff x="0" y="0"/>
            <a:chExt cx="20803" cy="938233"/>
          </a:xfrm>
          <a:solidFill>
            <a:schemeClr val="tx2">
              <a:lumMod val="50000"/>
            </a:schemeClr>
          </a:solidFill>
        </p:grpSpPr>
        <p:sp>
          <p:nvSpPr>
            <p:cNvPr id="11" name="Freeform 11"/>
            <p:cNvSpPr/>
            <p:nvPr/>
          </p:nvSpPr>
          <p:spPr>
            <a:xfrm>
              <a:off x="0" y="0"/>
              <a:ext cx="20803" cy="938233"/>
            </a:xfrm>
            <a:custGeom>
              <a:avLst/>
              <a:gdLst/>
              <a:ahLst/>
              <a:cxnLst/>
              <a:rect l="l" t="t" r="r" b="b"/>
              <a:pathLst>
                <a:path w="20803" h="938233">
                  <a:moveTo>
                    <a:pt x="0" y="0"/>
                  </a:moveTo>
                  <a:lnTo>
                    <a:pt x="20803" y="0"/>
                  </a:lnTo>
                  <a:lnTo>
                    <a:pt x="20803" y="938233"/>
                  </a:lnTo>
                  <a:lnTo>
                    <a:pt x="0" y="938233"/>
                  </a:lnTo>
                  <a:close/>
                </a:path>
              </a:pathLst>
            </a:custGeom>
            <a:grpFill/>
            <a:ln cap="sq">
              <a:solidFill>
                <a:schemeClr val="tx2">
                  <a:lumMod val="50000"/>
                </a:schemeClr>
              </a:solidFill>
              <a:prstDash val="solid"/>
              <a:miter/>
            </a:ln>
          </p:spPr>
        </p:sp>
        <p:sp>
          <p:nvSpPr>
            <p:cNvPr id="12" name="TextBox 12"/>
            <p:cNvSpPr txBox="1"/>
            <p:nvPr/>
          </p:nvSpPr>
          <p:spPr>
            <a:xfrm>
              <a:off x="0" y="-19050"/>
              <a:ext cx="20803" cy="957283"/>
            </a:xfrm>
            <a:prstGeom prst="rect">
              <a:avLst/>
            </a:prstGeom>
            <a:grpFill/>
            <a:ln>
              <a:solidFill>
                <a:schemeClr val="tx2">
                  <a:lumMod val="50000"/>
                </a:schemeClr>
              </a:solidFill>
            </a:ln>
          </p:spPr>
          <p:txBody>
            <a:bodyPr lIns="50800" tIns="50800" rIns="50800" bIns="50800" rtlCol="0" anchor="ctr"/>
            <a:lstStyle/>
            <a:p>
              <a:pPr marL="0" lvl="0" indent="0" algn="ctr">
                <a:lnSpc>
                  <a:spcPts val="2859"/>
                </a:lnSpc>
                <a:spcBef>
                  <a:spcPct val="0"/>
                </a:spcBef>
              </a:pPr>
              <a:endParaRPr/>
            </a:p>
          </p:txBody>
        </p:sp>
      </p:grpSp>
      <p:sp>
        <p:nvSpPr>
          <p:cNvPr id="14" name="TextBox 14"/>
          <p:cNvSpPr txBox="1"/>
          <p:nvPr/>
        </p:nvSpPr>
        <p:spPr>
          <a:xfrm>
            <a:off x="762000" y="3337530"/>
            <a:ext cx="10652080" cy="1917833"/>
          </a:xfrm>
          <a:prstGeom prst="rect">
            <a:avLst/>
          </a:prstGeom>
        </p:spPr>
        <p:txBody>
          <a:bodyPr wrap="square" lIns="0" tIns="0" rIns="0" bIns="0" rtlCol="0" anchor="t">
            <a:spAutoFit/>
          </a:bodyPr>
          <a:lstStyle/>
          <a:p>
            <a:pPr algn="l">
              <a:lnSpc>
                <a:spcPts val="16306"/>
              </a:lnSpc>
            </a:pPr>
            <a:r>
              <a:rPr lang="en-US" sz="11647" b="1" spc="-232" dirty="0">
                <a:solidFill>
                  <a:schemeClr val="tx2">
                    <a:lumMod val="50000"/>
                  </a:schemeClr>
                </a:solidFill>
                <a:latin typeface="Times New Roman" panose="02020603050405020304" pitchFamily="18" charset="0"/>
                <a:ea typeface="Open Sauce Heavy"/>
                <a:cs typeface="Times New Roman" panose="02020603050405020304" pitchFamily="18" charset="0"/>
                <a:sym typeface="Open Sauce Heavy"/>
              </a:rPr>
              <a:t>  </a:t>
            </a:r>
            <a:r>
              <a:rPr lang="en-US" sz="8800" b="1" spc="-232" dirty="0">
                <a:solidFill>
                  <a:schemeClr val="tx2">
                    <a:lumMod val="50000"/>
                  </a:schemeClr>
                </a:solidFill>
                <a:latin typeface="Times New Roman" panose="02020603050405020304" pitchFamily="18" charset="0"/>
                <a:ea typeface="Open Sauce Heavy"/>
                <a:cs typeface="Times New Roman" panose="02020603050405020304" pitchFamily="18" charset="0"/>
                <a:sym typeface="Open Sauce Heavy"/>
              </a:rPr>
              <a:t>AL-NAJAH Market</a:t>
            </a:r>
            <a:endParaRPr lang="en-US" sz="11647" b="1" spc="-232" dirty="0">
              <a:solidFill>
                <a:schemeClr val="tx2">
                  <a:lumMod val="50000"/>
                </a:schemeClr>
              </a:solidFill>
              <a:latin typeface="Times New Roman" panose="02020603050405020304" pitchFamily="18" charset="0"/>
              <a:ea typeface="Open Sauce Heavy"/>
              <a:cs typeface="Times New Roman" panose="02020603050405020304" pitchFamily="18" charset="0"/>
              <a:sym typeface="Open Sauce Heavy"/>
            </a:endParaRPr>
          </a:p>
        </p:txBody>
      </p:sp>
      <p:sp>
        <p:nvSpPr>
          <p:cNvPr id="16" name="TextBox 16"/>
          <p:cNvSpPr txBox="1"/>
          <p:nvPr/>
        </p:nvSpPr>
        <p:spPr>
          <a:xfrm>
            <a:off x="1624383" y="5819761"/>
            <a:ext cx="6832368" cy="498675"/>
          </a:xfrm>
          <a:prstGeom prst="rect">
            <a:avLst/>
          </a:prstGeom>
        </p:spPr>
        <p:txBody>
          <a:bodyPr lIns="0" tIns="0" rIns="0" bIns="0" rtlCol="0" anchor="t">
            <a:spAutoFit/>
          </a:bodyPr>
          <a:lstStyle/>
          <a:p>
            <a:pPr algn="l">
              <a:lnSpc>
                <a:spcPts val="4195"/>
              </a:lnSpc>
            </a:pPr>
            <a:r>
              <a:rPr lang="en-US" sz="3018" spc="241" dirty="0">
                <a:solidFill>
                  <a:schemeClr val="tx2">
                    <a:lumMod val="50000"/>
                  </a:schemeClr>
                </a:solidFill>
                <a:latin typeface="Open Sauce"/>
                <a:ea typeface="Open Sauce"/>
                <a:cs typeface="Open Sauce"/>
                <a:sym typeface="Open Sauce"/>
              </a:rPr>
              <a:t>https://najahstumarket.shop/</a:t>
            </a:r>
          </a:p>
        </p:txBody>
      </p:sp>
      <p:pic>
        <p:nvPicPr>
          <p:cNvPr id="23" name="Picture 22">
            <a:extLst>
              <a:ext uri="{FF2B5EF4-FFF2-40B4-BE49-F238E27FC236}">
                <a16:creationId xmlns:a16="http://schemas.microsoft.com/office/drawing/2014/main" id="{E12111C0-C5D2-B176-94B2-4D3F93C4E5E1}"/>
              </a:ext>
            </a:extLst>
          </p:cNvPr>
          <p:cNvPicPr>
            <a:picLocks noChangeAspect="1"/>
          </p:cNvPicPr>
          <p:nvPr/>
        </p:nvPicPr>
        <p:blipFill>
          <a:blip r:embed="rId6">
            <a:alphaModFix amt="85000"/>
            <a:extLst>
              <a:ext uri="{BEBA8EAE-BF5A-486C-A8C5-ECC9F3942E4B}">
                <a14:imgProps xmlns:a14="http://schemas.microsoft.com/office/drawing/2010/main">
                  <a14:imgLayer r:embed="rId7">
                    <a14:imgEffect>
                      <a14:colorTemperature colorTemp="6670"/>
                    </a14:imgEffect>
                    <a14:imgEffect>
                      <a14:saturation sat="259000"/>
                    </a14:imgEffect>
                  </a14:imgLayer>
                </a14:imgProps>
              </a:ext>
              <a:ext uri="{28A0092B-C50C-407E-A947-70E740481C1C}">
                <a14:useLocalDpi xmlns:a14="http://schemas.microsoft.com/office/drawing/2010/main" val="0"/>
              </a:ext>
            </a:extLst>
          </a:blip>
          <a:stretch>
            <a:fillRect/>
          </a:stretch>
        </p:blipFill>
        <p:spPr>
          <a:xfrm>
            <a:off x="11277600" y="2019300"/>
            <a:ext cx="6324600" cy="6324599"/>
          </a:xfrm>
          <a:prstGeom prst="ellipse">
            <a:avLst/>
          </a:prstGeom>
          <a:noFill/>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sp>
        <p:nvSpPr>
          <p:cNvPr id="2" name="Freeform 2"/>
          <p:cNvSpPr/>
          <p:nvPr/>
        </p:nvSpPr>
        <p:spPr>
          <a:xfrm rot="-10800000">
            <a:off x="2778327" y="7417124"/>
            <a:ext cx="12710840" cy="1184047"/>
          </a:xfrm>
          <a:custGeom>
            <a:avLst/>
            <a:gdLst/>
            <a:ahLst/>
            <a:cxnLst/>
            <a:rect l="l" t="t" r="r" b="b"/>
            <a:pathLst>
              <a:path w="12710840" h="1184047">
                <a:moveTo>
                  <a:pt x="0" y="0"/>
                </a:moveTo>
                <a:lnTo>
                  <a:pt x="12710840" y="0"/>
                </a:lnTo>
                <a:lnTo>
                  <a:pt x="12710840" y="1184046"/>
                </a:lnTo>
                <a:lnTo>
                  <a:pt x="0" y="1184046"/>
                </a:lnTo>
                <a:lnTo>
                  <a:pt x="0" y="0"/>
                </a:lnTo>
                <a:close/>
              </a:path>
            </a:pathLst>
          </a:custGeom>
          <a:blipFill>
            <a:blip r:embed="rId2">
              <a:alphaModFix amt="72000"/>
            </a:blip>
            <a:stretch>
              <a:fillRect b="-208633"/>
            </a:stretch>
          </a:blipFill>
        </p:spPr>
      </p:sp>
      <p:grpSp>
        <p:nvGrpSpPr>
          <p:cNvPr id="3" name="Group 3"/>
          <p:cNvGrpSpPr/>
          <p:nvPr/>
        </p:nvGrpSpPr>
        <p:grpSpPr>
          <a:xfrm>
            <a:off x="0" y="0"/>
            <a:ext cx="18288000" cy="4491629"/>
            <a:chOff x="0" y="0"/>
            <a:chExt cx="4816593" cy="1182980"/>
          </a:xfrm>
        </p:grpSpPr>
        <p:sp>
          <p:nvSpPr>
            <p:cNvPr id="4" name="Freeform 4"/>
            <p:cNvSpPr/>
            <p:nvPr/>
          </p:nvSpPr>
          <p:spPr>
            <a:xfrm>
              <a:off x="0" y="0"/>
              <a:ext cx="4816592" cy="1182980"/>
            </a:xfrm>
            <a:custGeom>
              <a:avLst/>
              <a:gdLst/>
              <a:ahLst/>
              <a:cxnLst/>
              <a:rect l="l" t="t" r="r" b="b"/>
              <a:pathLst>
                <a:path w="4816592" h="1182980">
                  <a:moveTo>
                    <a:pt x="0" y="0"/>
                  </a:moveTo>
                  <a:lnTo>
                    <a:pt x="4816592" y="0"/>
                  </a:lnTo>
                  <a:lnTo>
                    <a:pt x="4816592" y="1182980"/>
                  </a:lnTo>
                  <a:lnTo>
                    <a:pt x="0" y="1182980"/>
                  </a:lnTo>
                  <a:close/>
                </a:path>
              </a:pathLst>
            </a:custGeom>
            <a:solidFill>
              <a:srgbClr val="106861"/>
            </a:solidFill>
            <a:ln cap="sq">
              <a:noFill/>
              <a:prstDash val="solid"/>
              <a:miter/>
            </a:ln>
          </p:spPr>
        </p:sp>
        <p:sp>
          <p:nvSpPr>
            <p:cNvPr id="5" name="TextBox 5"/>
            <p:cNvSpPr txBox="1"/>
            <p:nvPr/>
          </p:nvSpPr>
          <p:spPr>
            <a:xfrm>
              <a:off x="0" y="-19050"/>
              <a:ext cx="4816593" cy="1202030"/>
            </a:xfrm>
            <a:prstGeom prst="rect">
              <a:avLst/>
            </a:prstGeom>
          </p:spPr>
          <p:txBody>
            <a:bodyPr lIns="50800" tIns="50800" rIns="50800" bIns="50800" rtlCol="0" anchor="ctr"/>
            <a:lstStyle/>
            <a:p>
              <a:pPr marL="0" lvl="0" indent="0" algn="ctr">
                <a:lnSpc>
                  <a:spcPts val="2859"/>
                </a:lnSpc>
                <a:spcBef>
                  <a:spcPct val="0"/>
                </a:spcBef>
              </a:pPr>
              <a:endParaRPr/>
            </a:p>
          </p:txBody>
        </p:sp>
      </p:grpSp>
      <p:sp>
        <p:nvSpPr>
          <p:cNvPr id="6" name="Freeform 6"/>
          <p:cNvSpPr/>
          <p:nvPr/>
        </p:nvSpPr>
        <p:spPr>
          <a:xfrm>
            <a:off x="0" y="0"/>
            <a:ext cx="18288000" cy="4491629"/>
          </a:xfrm>
          <a:custGeom>
            <a:avLst/>
            <a:gdLst/>
            <a:ahLst/>
            <a:cxnLst/>
            <a:rect l="l" t="t" r="r" b="b"/>
            <a:pathLst>
              <a:path w="18288000" h="4491629">
                <a:moveTo>
                  <a:pt x="0" y="0"/>
                </a:moveTo>
                <a:lnTo>
                  <a:pt x="18288000" y="0"/>
                </a:lnTo>
                <a:lnTo>
                  <a:pt x="18288000" y="4491629"/>
                </a:lnTo>
                <a:lnTo>
                  <a:pt x="0" y="4491629"/>
                </a:lnTo>
                <a:lnTo>
                  <a:pt x="0" y="0"/>
                </a:lnTo>
                <a:close/>
              </a:path>
            </a:pathLst>
          </a:custGeom>
          <a:blipFill>
            <a:blip r:embed="rId3">
              <a:alphaModFix amt="59000"/>
            </a:blip>
            <a:stretch>
              <a:fillRect t="-85634" b="-85634"/>
            </a:stretch>
          </a:blipFill>
          <a:ln cap="sq">
            <a:solidFill>
              <a:schemeClr val="tx2">
                <a:lumMod val="50000"/>
              </a:schemeClr>
            </a:solidFill>
            <a:prstDash val="solid"/>
            <a:miter/>
          </a:ln>
        </p:spPr>
        <p:txBody>
          <a:bodyPr/>
          <a:lstStyle/>
          <a:p>
            <a:endParaRPr lang="en-US" dirty="0"/>
          </a:p>
        </p:txBody>
      </p:sp>
      <p:grpSp>
        <p:nvGrpSpPr>
          <p:cNvPr id="7" name="Group 7"/>
          <p:cNvGrpSpPr/>
          <p:nvPr/>
        </p:nvGrpSpPr>
        <p:grpSpPr>
          <a:xfrm>
            <a:off x="2778327" y="2245814"/>
            <a:ext cx="12731346" cy="5171309"/>
            <a:chOff x="0" y="0"/>
            <a:chExt cx="3353112" cy="1361991"/>
          </a:xfrm>
          <a:solidFill>
            <a:schemeClr val="tx2">
              <a:lumMod val="50000"/>
            </a:schemeClr>
          </a:solidFill>
        </p:grpSpPr>
        <p:sp>
          <p:nvSpPr>
            <p:cNvPr id="8" name="Freeform 8"/>
            <p:cNvSpPr/>
            <p:nvPr/>
          </p:nvSpPr>
          <p:spPr>
            <a:xfrm>
              <a:off x="0" y="0"/>
              <a:ext cx="3353112" cy="1361991"/>
            </a:xfrm>
            <a:custGeom>
              <a:avLst/>
              <a:gdLst/>
              <a:ahLst/>
              <a:cxnLst/>
              <a:rect l="l" t="t" r="r" b="b"/>
              <a:pathLst>
                <a:path w="3353112" h="1361991">
                  <a:moveTo>
                    <a:pt x="15202" y="0"/>
                  </a:moveTo>
                  <a:lnTo>
                    <a:pt x="3337909" y="0"/>
                  </a:lnTo>
                  <a:cubicBezTo>
                    <a:pt x="3341941" y="0"/>
                    <a:pt x="3345808" y="1602"/>
                    <a:pt x="3348659" y="4453"/>
                  </a:cubicBezTo>
                  <a:cubicBezTo>
                    <a:pt x="3351510" y="7304"/>
                    <a:pt x="3353112" y="11171"/>
                    <a:pt x="3353112" y="15202"/>
                  </a:cubicBezTo>
                  <a:lnTo>
                    <a:pt x="3353112" y="1346788"/>
                  </a:lnTo>
                  <a:cubicBezTo>
                    <a:pt x="3353112" y="1350820"/>
                    <a:pt x="3351510" y="1354687"/>
                    <a:pt x="3348659" y="1357538"/>
                  </a:cubicBezTo>
                  <a:cubicBezTo>
                    <a:pt x="3345808" y="1360389"/>
                    <a:pt x="3341941" y="1361991"/>
                    <a:pt x="3337909" y="1361991"/>
                  </a:cubicBezTo>
                  <a:lnTo>
                    <a:pt x="15202" y="1361991"/>
                  </a:lnTo>
                  <a:cubicBezTo>
                    <a:pt x="11171" y="1361991"/>
                    <a:pt x="7304" y="1360389"/>
                    <a:pt x="4453" y="1357538"/>
                  </a:cubicBezTo>
                  <a:cubicBezTo>
                    <a:pt x="1602" y="1354687"/>
                    <a:pt x="0" y="1350820"/>
                    <a:pt x="0" y="1346788"/>
                  </a:cubicBezTo>
                  <a:lnTo>
                    <a:pt x="0" y="15202"/>
                  </a:lnTo>
                  <a:cubicBezTo>
                    <a:pt x="0" y="11171"/>
                    <a:pt x="1602" y="7304"/>
                    <a:pt x="4453" y="4453"/>
                  </a:cubicBezTo>
                  <a:cubicBezTo>
                    <a:pt x="7304" y="1602"/>
                    <a:pt x="11171" y="0"/>
                    <a:pt x="15202" y="0"/>
                  </a:cubicBezTo>
                  <a:close/>
                </a:path>
              </a:pathLst>
            </a:custGeom>
            <a:grpFill/>
            <a:ln cap="rnd">
              <a:noFill/>
              <a:prstDash val="solid"/>
              <a:round/>
            </a:ln>
          </p:spPr>
        </p:sp>
        <p:sp>
          <p:nvSpPr>
            <p:cNvPr id="9" name="TextBox 9"/>
            <p:cNvSpPr txBox="1"/>
            <p:nvPr/>
          </p:nvSpPr>
          <p:spPr>
            <a:xfrm>
              <a:off x="0" y="-19050"/>
              <a:ext cx="3353112" cy="1381041"/>
            </a:xfrm>
            <a:prstGeom prst="rect">
              <a:avLst/>
            </a:prstGeom>
            <a:grpFill/>
          </p:spPr>
          <p:txBody>
            <a:bodyPr lIns="50800" tIns="50800" rIns="50800" bIns="50800" rtlCol="0" anchor="ctr"/>
            <a:lstStyle/>
            <a:p>
              <a:pPr marL="0" lvl="0" indent="0" algn="ctr">
                <a:lnSpc>
                  <a:spcPts val="2859"/>
                </a:lnSpc>
                <a:spcBef>
                  <a:spcPct val="0"/>
                </a:spcBef>
              </a:pPr>
              <a:endParaRPr/>
            </a:p>
          </p:txBody>
        </p:sp>
      </p:grpSp>
      <p:sp>
        <p:nvSpPr>
          <p:cNvPr id="10" name="TextBox 10"/>
          <p:cNvSpPr txBox="1"/>
          <p:nvPr/>
        </p:nvSpPr>
        <p:spPr>
          <a:xfrm>
            <a:off x="3558350" y="4197614"/>
            <a:ext cx="11150794" cy="2520113"/>
          </a:xfrm>
          <a:prstGeom prst="rect">
            <a:avLst/>
          </a:prstGeom>
        </p:spPr>
        <p:txBody>
          <a:bodyPr lIns="0" tIns="0" rIns="0" bIns="0" rtlCol="0" anchor="t">
            <a:spAutoFit/>
          </a:bodyPr>
          <a:lstStyle/>
          <a:p>
            <a:pPr algn="r">
              <a:lnSpc>
                <a:spcPts val="3950"/>
              </a:lnSpc>
            </a:pPr>
            <a:r>
              <a:rPr lang="en-US" sz="2800" b="0" i="0" dirty="0">
                <a:solidFill>
                  <a:srgbClr val="E2E5E9"/>
                </a:solidFill>
                <a:effectLst/>
                <a:latin typeface="Segoe UI Historic" panose="020B0502040204020203" pitchFamily="34" charset="0"/>
              </a:rPr>
              <a:t>The “AN-Najah University Market" project is an online platform aimed at the students of An-Najah National University, designed to create an integrated marketplace that meets their academic and daily needs, while providing them the opportunity to sell their personal or used products on our platform for a nominal commission.</a:t>
            </a:r>
            <a:endParaRPr lang="en-US" sz="2469" dirty="0">
              <a:solidFill>
                <a:srgbClr val="FFFFFF"/>
              </a:solidFill>
              <a:latin typeface="Times New Roman" panose="02020603050405020304" pitchFamily="18" charset="0"/>
              <a:ea typeface="Open Sauce"/>
              <a:cs typeface="Times New Roman" panose="02020603050405020304" pitchFamily="18" charset="0"/>
              <a:sym typeface="Open Sauce"/>
            </a:endParaRPr>
          </a:p>
        </p:txBody>
      </p:sp>
      <p:sp>
        <p:nvSpPr>
          <p:cNvPr id="11" name="TextBox 11"/>
          <p:cNvSpPr txBox="1"/>
          <p:nvPr/>
        </p:nvSpPr>
        <p:spPr>
          <a:xfrm>
            <a:off x="5679731" y="2788642"/>
            <a:ext cx="6928538" cy="1158738"/>
          </a:xfrm>
          <a:prstGeom prst="rect">
            <a:avLst/>
          </a:prstGeom>
        </p:spPr>
        <p:txBody>
          <a:bodyPr lIns="0" tIns="0" rIns="0" bIns="0" rtlCol="0" anchor="t">
            <a:spAutoFit/>
          </a:bodyPr>
          <a:lstStyle/>
          <a:p>
            <a:pPr marL="0" lvl="0" indent="0" algn="ctr">
              <a:lnSpc>
                <a:spcPts val="9582"/>
              </a:lnSpc>
              <a:spcBef>
                <a:spcPct val="0"/>
              </a:spcBef>
            </a:pPr>
            <a:r>
              <a:rPr lang="en-US" sz="6844" b="1" spc="-136">
                <a:solidFill>
                  <a:srgbClr val="FDFBFB"/>
                </a:solidFill>
                <a:latin typeface="Times New Roman" panose="02020603050405020304" pitchFamily="18" charset="0"/>
                <a:ea typeface="Open Sauce Bold"/>
                <a:cs typeface="Times New Roman" panose="02020603050405020304" pitchFamily="18" charset="0"/>
                <a:sym typeface="Open Sauce Bold"/>
              </a:rPr>
              <a:t>Introduction</a:t>
            </a:r>
            <a:endParaRPr lang="en-US" sz="6844" b="1" spc="-136" dirty="0">
              <a:solidFill>
                <a:srgbClr val="FDFBFB"/>
              </a:solidFill>
              <a:latin typeface="Times New Roman" panose="02020603050405020304" pitchFamily="18" charset="0"/>
              <a:ea typeface="Open Sauce Bold"/>
              <a:cs typeface="Times New Roman" panose="02020603050405020304" pitchFamily="18" charset="0"/>
              <a:sym typeface="Open Sauce Bold"/>
            </a:endParaRPr>
          </a:p>
        </p:txBody>
      </p:sp>
      <p:grpSp>
        <p:nvGrpSpPr>
          <p:cNvPr id="12" name="Group 12"/>
          <p:cNvGrpSpPr/>
          <p:nvPr/>
        </p:nvGrpSpPr>
        <p:grpSpPr>
          <a:xfrm>
            <a:off x="16113923" y="9258300"/>
            <a:ext cx="327444" cy="327444"/>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tx2">
                <a:lumMod val="50000"/>
              </a:schemeClr>
            </a:solidFill>
            <a:ln cap="sq">
              <a:noFill/>
              <a:prstDash val="solid"/>
              <a:miter/>
            </a:ln>
          </p:spPr>
        </p:sp>
        <p:sp>
          <p:nvSpPr>
            <p:cNvPr id="14" name="TextBox 14"/>
            <p:cNvSpPr txBox="1"/>
            <p:nvPr/>
          </p:nvSpPr>
          <p:spPr>
            <a:xfrm>
              <a:off x="76200" y="57150"/>
              <a:ext cx="660400" cy="679450"/>
            </a:xfrm>
            <a:prstGeom prst="rect">
              <a:avLst/>
            </a:prstGeom>
          </p:spPr>
          <p:txBody>
            <a:bodyPr lIns="50800" tIns="50800" rIns="50800" bIns="50800" rtlCol="0" anchor="ctr"/>
            <a:lstStyle/>
            <a:p>
              <a:pPr marL="0" lvl="0" indent="0" algn="ctr">
                <a:lnSpc>
                  <a:spcPts val="2859"/>
                </a:lnSpc>
                <a:spcBef>
                  <a:spcPct val="0"/>
                </a:spcBef>
              </a:pPr>
              <a:endParaRPr/>
            </a:p>
          </p:txBody>
        </p:sp>
      </p:grpSp>
      <p:sp>
        <p:nvSpPr>
          <p:cNvPr id="16" name="Freeform 16"/>
          <p:cNvSpPr/>
          <p:nvPr/>
        </p:nvSpPr>
        <p:spPr>
          <a:xfrm>
            <a:off x="15648108" y="9258300"/>
            <a:ext cx="327444" cy="327444"/>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tx2">
              <a:lumMod val="50000"/>
            </a:schemeClr>
          </a:solidFill>
          <a:ln cap="sq">
            <a:noFill/>
            <a:prstDash val="solid"/>
            <a:miter/>
          </a:ln>
        </p:spPr>
      </p:sp>
      <p:sp>
        <p:nvSpPr>
          <p:cNvPr id="19" name="Freeform 19"/>
          <p:cNvSpPr/>
          <p:nvPr/>
        </p:nvSpPr>
        <p:spPr>
          <a:xfrm>
            <a:off x="15161723" y="9258300"/>
            <a:ext cx="327444" cy="327444"/>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tx2">
              <a:lumMod val="50000"/>
            </a:schemeClr>
          </a:solidFill>
          <a:ln cap="sq">
            <a:noFill/>
            <a:prstDash val="solid"/>
            <a:miter/>
          </a:ln>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832433" y="-339559"/>
            <a:ext cx="8956821" cy="11772679"/>
            <a:chOff x="0" y="0"/>
            <a:chExt cx="2171400" cy="2854048"/>
          </a:xfrm>
          <a:solidFill>
            <a:schemeClr val="tx2">
              <a:lumMod val="50000"/>
            </a:schemeClr>
          </a:solidFill>
        </p:grpSpPr>
        <p:sp>
          <p:nvSpPr>
            <p:cNvPr id="3" name="Freeform 3"/>
            <p:cNvSpPr/>
            <p:nvPr/>
          </p:nvSpPr>
          <p:spPr>
            <a:xfrm>
              <a:off x="0" y="0"/>
              <a:ext cx="2171400" cy="2854048"/>
            </a:xfrm>
            <a:custGeom>
              <a:avLst/>
              <a:gdLst/>
              <a:ahLst/>
              <a:cxnLst/>
              <a:rect l="l" t="t" r="r" b="b"/>
              <a:pathLst>
                <a:path w="2171400" h="2854048">
                  <a:moveTo>
                    <a:pt x="37167" y="0"/>
                  </a:moveTo>
                  <a:lnTo>
                    <a:pt x="2134233" y="0"/>
                  </a:lnTo>
                  <a:cubicBezTo>
                    <a:pt x="2154760" y="0"/>
                    <a:pt x="2171400" y="16640"/>
                    <a:pt x="2171400" y="37167"/>
                  </a:cubicBezTo>
                  <a:lnTo>
                    <a:pt x="2171400" y="2816880"/>
                  </a:lnTo>
                  <a:cubicBezTo>
                    <a:pt x="2171400" y="2826738"/>
                    <a:pt x="2167484" y="2836192"/>
                    <a:pt x="2160514" y="2843162"/>
                  </a:cubicBezTo>
                  <a:cubicBezTo>
                    <a:pt x="2153544" y="2850132"/>
                    <a:pt x="2144090" y="2854048"/>
                    <a:pt x="2134233" y="2854048"/>
                  </a:cubicBezTo>
                  <a:lnTo>
                    <a:pt x="37167" y="2854048"/>
                  </a:lnTo>
                  <a:cubicBezTo>
                    <a:pt x="27310" y="2854048"/>
                    <a:pt x="17856" y="2850132"/>
                    <a:pt x="10886" y="2843162"/>
                  </a:cubicBezTo>
                  <a:cubicBezTo>
                    <a:pt x="3916" y="2836192"/>
                    <a:pt x="0" y="2826738"/>
                    <a:pt x="0" y="2816880"/>
                  </a:cubicBezTo>
                  <a:lnTo>
                    <a:pt x="0" y="37167"/>
                  </a:lnTo>
                  <a:cubicBezTo>
                    <a:pt x="0" y="27310"/>
                    <a:pt x="3916" y="17856"/>
                    <a:pt x="10886" y="10886"/>
                  </a:cubicBezTo>
                  <a:cubicBezTo>
                    <a:pt x="17856" y="3916"/>
                    <a:pt x="27310" y="0"/>
                    <a:pt x="37167" y="0"/>
                  </a:cubicBezTo>
                  <a:close/>
                </a:path>
              </a:pathLst>
            </a:custGeom>
            <a:grpFill/>
            <a:ln cap="rnd">
              <a:noFill/>
              <a:prstDash val="solid"/>
              <a:round/>
            </a:ln>
          </p:spPr>
        </p:sp>
        <p:sp>
          <p:nvSpPr>
            <p:cNvPr id="4" name="TextBox 4"/>
            <p:cNvSpPr txBox="1"/>
            <p:nvPr/>
          </p:nvSpPr>
          <p:spPr>
            <a:xfrm>
              <a:off x="0" y="-19050"/>
              <a:ext cx="2171400" cy="2873098"/>
            </a:xfrm>
            <a:prstGeom prst="rect">
              <a:avLst/>
            </a:prstGeom>
            <a:grpFill/>
          </p:spPr>
          <p:txBody>
            <a:bodyPr lIns="50800" tIns="50800" rIns="50800" bIns="50800" rtlCol="0" anchor="ctr"/>
            <a:lstStyle/>
            <a:p>
              <a:pPr marL="0" lvl="0" indent="0" algn="ctr">
                <a:lnSpc>
                  <a:spcPts val="2859"/>
                </a:lnSpc>
                <a:spcBef>
                  <a:spcPct val="0"/>
                </a:spcBef>
              </a:pPr>
              <a:endParaRPr/>
            </a:p>
          </p:txBody>
        </p:sp>
      </p:grpSp>
      <p:grpSp>
        <p:nvGrpSpPr>
          <p:cNvPr id="6" name="Group 6"/>
          <p:cNvGrpSpPr>
            <a:grpSpLocks noChangeAspect="1"/>
          </p:cNvGrpSpPr>
          <p:nvPr/>
        </p:nvGrpSpPr>
        <p:grpSpPr>
          <a:xfrm>
            <a:off x="9832433" y="-339559"/>
            <a:ext cx="8735127" cy="6811477"/>
            <a:chOff x="0" y="0"/>
            <a:chExt cx="6350000" cy="4951603"/>
          </a:xfrm>
        </p:grpSpPr>
        <p:sp>
          <p:nvSpPr>
            <p:cNvPr id="7" name="Freeform 7"/>
            <p:cNvSpPr/>
            <p:nvPr/>
          </p:nvSpPr>
          <p:spPr>
            <a:xfrm>
              <a:off x="0" y="0"/>
              <a:ext cx="6349873" cy="4979162"/>
            </a:xfrm>
            <a:custGeom>
              <a:avLst/>
              <a:gdLst/>
              <a:ahLst/>
              <a:cxnLst/>
              <a:rect l="l" t="t" r="r" b="b"/>
              <a:pathLst>
                <a:path w="6349873" h="4979162">
                  <a:moveTo>
                    <a:pt x="292100" y="0"/>
                  </a:moveTo>
                  <a:cubicBezTo>
                    <a:pt x="131445" y="0"/>
                    <a:pt x="0" y="131445"/>
                    <a:pt x="0" y="292100"/>
                  </a:cubicBezTo>
                  <a:lnTo>
                    <a:pt x="0" y="3332480"/>
                  </a:lnTo>
                  <a:cubicBezTo>
                    <a:pt x="0" y="3493135"/>
                    <a:pt x="128397" y="3652520"/>
                    <a:pt x="285369" y="3686683"/>
                  </a:cubicBezTo>
                  <a:lnTo>
                    <a:pt x="6064504" y="4944999"/>
                  </a:lnTo>
                  <a:cubicBezTo>
                    <a:pt x="6221476" y="4979162"/>
                    <a:pt x="6349873" y="4875657"/>
                    <a:pt x="6349873" y="4715002"/>
                  </a:cubicBezTo>
                  <a:lnTo>
                    <a:pt x="6349873" y="292100"/>
                  </a:lnTo>
                  <a:cubicBezTo>
                    <a:pt x="6349873" y="131445"/>
                    <a:pt x="6218428" y="0"/>
                    <a:pt x="6057773" y="0"/>
                  </a:cubicBezTo>
                  <a:lnTo>
                    <a:pt x="292100" y="0"/>
                  </a:lnTo>
                  <a:close/>
                </a:path>
              </a:pathLst>
            </a:custGeom>
            <a:blipFill>
              <a:blip r:embed="rId2"/>
              <a:stretch>
                <a:fillRect l="-8520" r="-8520"/>
              </a:stretch>
            </a:blipFill>
          </p:spPr>
        </p:sp>
      </p:grpSp>
      <p:sp>
        <p:nvSpPr>
          <p:cNvPr id="8" name="Freeform 8"/>
          <p:cNvSpPr/>
          <p:nvPr/>
        </p:nvSpPr>
        <p:spPr>
          <a:xfrm>
            <a:off x="10334905" y="5642237"/>
            <a:ext cx="2264637" cy="1659361"/>
          </a:xfrm>
          <a:custGeom>
            <a:avLst/>
            <a:gdLst/>
            <a:ahLst/>
            <a:cxnLst/>
            <a:rect l="l" t="t" r="r" b="b"/>
            <a:pathLst>
              <a:path w="2264637" h="1659361">
                <a:moveTo>
                  <a:pt x="0" y="0"/>
                </a:moveTo>
                <a:lnTo>
                  <a:pt x="2264637" y="0"/>
                </a:lnTo>
                <a:lnTo>
                  <a:pt x="2264637" y="1659362"/>
                </a:lnTo>
                <a:lnTo>
                  <a:pt x="0" y="1659362"/>
                </a:lnTo>
                <a:lnTo>
                  <a:pt x="0" y="0"/>
                </a:lnTo>
                <a:close/>
              </a:path>
            </a:pathLst>
          </a:custGeom>
          <a:blipFill>
            <a:blip r:embed="rId3">
              <a:alphaModFix amt="15000"/>
              <a:extLst>
                <a:ext uri="{96DAC541-7B7A-43D3-8B79-37D633B846F1}">
                  <asvg:svgBlip xmlns:asvg="http://schemas.microsoft.com/office/drawing/2016/SVG/main" r:embed="rId4"/>
                </a:ext>
              </a:extLst>
            </a:blip>
            <a:stretch>
              <a:fillRect/>
            </a:stretch>
          </a:blipFill>
        </p:spPr>
      </p:sp>
      <p:sp>
        <p:nvSpPr>
          <p:cNvPr id="9" name="TextBox 9"/>
          <p:cNvSpPr txBox="1"/>
          <p:nvPr/>
        </p:nvSpPr>
        <p:spPr>
          <a:xfrm>
            <a:off x="-457200" y="1562100"/>
            <a:ext cx="5376858" cy="774764"/>
          </a:xfrm>
          <a:prstGeom prst="rect">
            <a:avLst/>
          </a:prstGeom>
        </p:spPr>
        <p:txBody>
          <a:bodyPr lIns="0" tIns="0" rIns="0" bIns="0" rtlCol="0" anchor="t">
            <a:spAutoFit/>
          </a:bodyPr>
          <a:lstStyle/>
          <a:p>
            <a:pPr marL="0" lvl="0" indent="0" algn="r">
              <a:lnSpc>
                <a:spcPts val="6644"/>
              </a:lnSpc>
              <a:spcBef>
                <a:spcPct val="0"/>
              </a:spcBef>
            </a:pPr>
            <a:r>
              <a:rPr lang="en-US" sz="4746" b="1" spc="-94" dirty="0">
                <a:solidFill>
                  <a:srgbClr val="191919"/>
                </a:solidFill>
                <a:latin typeface="Open Sauce Bold"/>
                <a:ea typeface="Open Sauce Bold"/>
                <a:cs typeface="+mj-cs"/>
                <a:sym typeface="Open Sauce Bold"/>
              </a:rPr>
              <a:t>About the store</a:t>
            </a:r>
          </a:p>
        </p:txBody>
      </p:sp>
      <p:sp>
        <p:nvSpPr>
          <p:cNvPr id="11" name="TextBox 11"/>
          <p:cNvSpPr txBox="1"/>
          <p:nvPr/>
        </p:nvSpPr>
        <p:spPr>
          <a:xfrm>
            <a:off x="-613606" y="2915339"/>
            <a:ext cx="9517597" cy="5184304"/>
          </a:xfrm>
          <a:prstGeom prst="rect">
            <a:avLst/>
          </a:prstGeom>
        </p:spPr>
        <p:txBody>
          <a:bodyPr wrap="square" lIns="0" tIns="0" rIns="0" bIns="0" rtlCol="0" anchor="t">
            <a:spAutoFit/>
          </a:bodyPr>
          <a:lstStyle/>
          <a:p>
            <a:pPr lvl="2">
              <a:lnSpc>
                <a:spcPts val="3656"/>
              </a:lnSpc>
            </a:pPr>
            <a:r>
              <a:rPr lang="en-US" sz="2800" b="0" i="0" dirty="0">
                <a:effectLst/>
                <a:latin typeface="Segoe UI Historic" panose="020B0502040204020203" pitchFamily="34" charset="0"/>
              </a:rPr>
              <a:t>The store offers two main options: first, a dedicated platform for students to showcase and sell their items at reasonable prices; and second, an online store that provides a variety of products including electronics, clothing, cosmetics, university books, and school supplies at competitive prices. The project focuses on providing a comfortable and safe shopping experience for students, while promoting entrepreneurship among them, encouraging a culture of reuse and sustainability for used products, and advocating against their wastefulness.</a:t>
            </a:r>
            <a:endParaRPr lang="en-US" sz="2453" u="none" strike="noStrike" spc="39" dirty="0">
              <a:latin typeface="Times New Roman" panose="02020603050405020304" pitchFamily="18" charset="0"/>
              <a:ea typeface="Open Sauce"/>
              <a:cs typeface="Times New Roman" panose="02020603050405020304" pitchFamily="18" charset="0"/>
              <a:sym typeface="Open Sauc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9222" b="-9222"/>
            </a:stretch>
          </a:blipFill>
        </p:spPr>
      </p:sp>
      <p:pic>
        <p:nvPicPr>
          <p:cNvPr id="9" name="Picture 8">
            <a:extLst>
              <a:ext uri="{FF2B5EF4-FFF2-40B4-BE49-F238E27FC236}">
                <a16:creationId xmlns:a16="http://schemas.microsoft.com/office/drawing/2014/main" id="{6BF4ED0B-BC97-369E-63FD-1104697E6F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300" y="495300"/>
            <a:ext cx="16535400" cy="94107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grpSp>
        <p:nvGrpSpPr>
          <p:cNvPr id="2" name="Group 2"/>
          <p:cNvGrpSpPr/>
          <p:nvPr/>
        </p:nvGrpSpPr>
        <p:grpSpPr>
          <a:xfrm rot="-10800000">
            <a:off x="2049726" y="4347082"/>
            <a:ext cx="3251147" cy="4454018"/>
            <a:chOff x="0" y="0"/>
            <a:chExt cx="2041606" cy="2448541"/>
          </a:xfrm>
        </p:grpSpPr>
        <p:sp>
          <p:nvSpPr>
            <p:cNvPr id="3" name="Freeform 3"/>
            <p:cNvSpPr/>
            <p:nvPr/>
          </p:nvSpPr>
          <p:spPr>
            <a:xfrm>
              <a:off x="0" y="0"/>
              <a:ext cx="2041606" cy="2448541"/>
            </a:xfrm>
            <a:custGeom>
              <a:avLst/>
              <a:gdLst/>
              <a:ahLst/>
              <a:cxnLst/>
              <a:rect l="l" t="t" r="r" b="b"/>
              <a:pathLst>
                <a:path w="2041606" h="2448541">
                  <a:moveTo>
                    <a:pt x="79191" y="0"/>
                  </a:moveTo>
                  <a:lnTo>
                    <a:pt x="1962415" y="0"/>
                  </a:lnTo>
                  <a:cubicBezTo>
                    <a:pt x="2006151" y="0"/>
                    <a:pt x="2041606" y="35455"/>
                    <a:pt x="2041606" y="79191"/>
                  </a:cubicBezTo>
                  <a:lnTo>
                    <a:pt x="2041606" y="2369350"/>
                  </a:lnTo>
                  <a:cubicBezTo>
                    <a:pt x="2041606" y="2390353"/>
                    <a:pt x="2033263" y="2410495"/>
                    <a:pt x="2018411" y="2425347"/>
                  </a:cubicBezTo>
                  <a:cubicBezTo>
                    <a:pt x="2003560" y="2440198"/>
                    <a:pt x="1983418" y="2448541"/>
                    <a:pt x="1962415" y="2448541"/>
                  </a:cubicBezTo>
                  <a:lnTo>
                    <a:pt x="79191" y="2448541"/>
                  </a:lnTo>
                  <a:cubicBezTo>
                    <a:pt x="58188" y="2448541"/>
                    <a:pt x="38046" y="2440198"/>
                    <a:pt x="23195" y="2425347"/>
                  </a:cubicBezTo>
                  <a:cubicBezTo>
                    <a:pt x="8343" y="2410495"/>
                    <a:pt x="0" y="2390353"/>
                    <a:pt x="0" y="2369350"/>
                  </a:cubicBezTo>
                  <a:lnTo>
                    <a:pt x="0" y="79191"/>
                  </a:lnTo>
                  <a:cubicBezTo>
                    <a:pt x="0" y="58188"/>
                    <a:pt x="8343" y="38046"/>
                    <a:pt x="23195" y="23195"/>
                  </a:cubicBezTo>
                  <a:cubicBezTo>
                    <a:pt x="38046" y="8343"/>
                    <a:pt x="58188" y="0"/>
                    <a:pt x="79191" y="0"/>
                  </a:cubicBezTo>
                  <a:close/>
                </a:path>
              </a:pathLst>
            </a:custGeom>
            <a:solidFill>
              <a:srgbClr val="FFFFFF"/>
            </a:solidFill>
            <a:ln w="123825" cap="rnd">
              <a:solidFill>
                <a:schemeClr val="tx2">
                  <a:lumMod val="50000"/>
                </a:schemeClr>
              </a:solidFill>
              <a:prstDash val="solid"/>
              <a:round/>
            </a:ln>
          </p:spPr>
        </p:sp>
        <p:sp>
          <p:nvSpPr>
            <p:cNvPr id="4" name="TextBox 4"/>
            <p:cNvSpPr txBox="1"/>
            <p:nvPr/>
          </p:nvSpPr>
          <p:spPr>
            <a:xfrm>
              <a:off x="0" y="-38100"/>
              <a:ext cx="2041606" cy="2486641"/>
            </a:xfrm>
            <a:prstGeom prst="rect">
              <a:avLst/>
            </a:prstGeom>
            <a:ln>
              <a:solidFill>
                <a:schemeClr val="tx2">
                  <a:lumMod val="50000"/>
                </a:schemeClr>
              </a:solidFill>
            </a:ln>
          </p:spPr>
          <p:txBody>
            <a:bodyPr lIns="50800" tIns="50800" rIns="50800" bIns="50800" rtlCol="0" anchor="ctr"/>
            <a:lstStyle/>
            <a:p>
              <a:pPr marL="0" lvl="0" indent="0" algn="ctr">
                <a:lnSpc>
                  <a:spcPts val="2756"/>
                </a:lnSpc>
                <a:spcBef>
                  <a:spcPct val="0"/>
                </a:spcBef>
              </a:pPr>
              <a:endParaRPr/>
            </a:p>
          </p:txBody>
        </p:sp>
      </p:grpSp>
      <p:sp>
        <p:nvSpPr>
          <p:cNvPr id="5" name="Freeform 5"/>
          <p:cNvSpPr/>
          <p:nvPr/>
        </p:nvSpPr>
        <p:spPr>
          <a:xfrm>
            <a:off x="2540734" y="4347082"/>
            <a:ext cx="2146380" cy="1000429"/>
          </a:xfrm>
          <a:custGeom>
            <a:avLst/>
            <a:gdLst/>
            <a:ahLst/>
            <a:cxnLst/>
            <a:rect l="l" t="t" r="r" b="b"/>
            <a:pathLst>
              <a:path w="2146380" h="1000429">
                <a:moveTo>
                  <a:pt x="0" y="0"/>
                </a:moveTo>
                <a:lnTo>
                  <a:pt x="2146380" y="0"/>
                </a:lnTo>
                <a:lnTo>
                  <a:pt x="2146380" y="1000429"/>
                </a:lnTo>
                <a:lnTo>
                  <a:pt x="0" y="1000429"/>
                </a:lnTo>
                <a:lnTo>
                  <a:pt x="0" y="0"/>
                </a:lnTo>
                <a:close/>
              </a:path>
            </a:pathLst>
          </a:custGeom>
          <a:blipFill>
            <a:blip r:embed="rId3">
              <a:extLst>
                <a:ext uri="{96DAC541-7B7A-43D3-8B79-37D633B846F1}">
                  <asvg:svgBlip xmlns:asvg="http://schemas.microsoft.com/office/drawing/2016/SVG/main" r:embed="rId4"/>
                </a:ext>
              </a:extLst>
            </a:blip>
            <a:stretch>
              <a:fillRect t="-114545"/>
            </a:stretch>
          </a:blipFill>
          <a:ln cap="sq">
            <a:noFill/>
            <a:prstDash val="solid"/>
            <a:miter/>
          </a:ln>
        </p:spPr>
      </p:sp>
      <p:sp>
        <p:nvSpPr>
          <p:cNvPr id="6" name="Freeform 6"/>
          <p:cNvSpPr/>
          <p:nvPr/>
        </p:nvSpPr>
        <p:spPr>
          <a:xfrm>
            <a:off x="3229663" y="5423143"/>
            <a:ext cx="998142" cy="985463"/>
          </a:xfrm>
          <a:custGeom>
            <a:avLst/>
            <a:gdLst/>
            <a:ahLst/>
            <a:cxnLst/>
            <a:rect l="l" t="t" r="r" b="b"/>
            <a:pathLst>
              <a:path w="723747" h="838023">
                <a:moveTo>
                  <a:pt x="0" y="0"/>
                </a:moveTo>
                <a:lnTo>
                  <a:pt x="723746" y="0"/>
                </a:lnTo>
                <a:lnTo>
                  <a:pt x="723746" y="838023"/>
                </a:lnTo>
                <a:lnTo>
                  <a:pt x="0" y="838023"/>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LID4096" dirty="0"/>
          </a:p>
        </p:txBody>
      </p:sp>
      <p:grpSp>
        <p:nvGrpSpPr>
          <p:cNvPr id="7" name="Group 7"/>
          <p:cNvGrpSpPr/>
          <p:nvPr/>
        </p:nvGrpSpPr>
        <p:grpSpPr>
          <a:xfrm rot="-10800000">
            <a:off x="5549606" y="4347082"/>
            <a:ext cx="3284269" cy="4454018"/>
            <a:chOff x="0" y="0"/>
            <a:chExt cx="2041606" cy="2448541"/>
          </a:xfrm>
        </p:grpSpPr>
        <p:sp>
          <p:nvSpPr>
            <p:cNvPr id="8" name="Freeform 8"/>
            <p:cNvSpPr/>
            <p:nvPr/>
          </p:nvSpPr>
          <p:spPr>
            <a:xfrm>
              <a:off x="0" y="0"/>
              <a:ext cx="2041606" cy="2448541"/>
            </a:xfrm>
            <a:custGeom>
              <a:avLst/>
              <a:gdLst/>
              <a:ahLst/>
              <a:cxnLst/>
              <a:rect l="l" t="t" r="r" b="b"/>
              <a:pathLst>
                <a:path w="2041606" h="2448541">
                  <a:moveTo>
                    <a:pt x="79191" y="0"/>
                  </a:moveTo>
                  <a:lnTo>
                    <a:pt x="1962415" y="0"/>
                  </a:lnTo>
                  <a:cubicBezTo>
                    <a:pt x="2006151" y="0"/>
                    <a:pt x="2041606" y="35455"/>
                    <a:pt x="2041606" y="79191"/>
                  </a:cubicBezTo>
                  <a:lnTo>
                    <a:pt x="2041606" y="2369350"/>
                  </a:lnTo>
                  <a:cubicBezTo>
                    <a:pt x="2041606" y="2390353"/>
                    <a:pt x="2033263" y="2410495"/>
                    <a:pt x="2018411" y="2425347"/>
                  </a:cubicBezTo>
                  <a:cubicBezTo>
                    <a:pt x="2003560" y="2440198"/>
                    <a:pt x="1983418" y="2448541"/>
                    <a:pt x="1962415" y="2448541"/>
                  </a:cubicBezTo>
                  <a:lnTo>
                    <a:pt x="79191" y="2448541"/>
                  </a:lnTo>
                  <a:cubicBezTo>
                    <a:pt x="58188" y="2448541"/>
                    <a:pt x="38046" y="2440198"/>
                    <a:pt x="23195" y="2425347"/>
                  </a:cubicBezTo>
                  <a:cubicBezTo>
                    <a:pt x="8343" y="2410495"/>
                    <a:pt x="0" y="2390353"/>
                    <a:pt x="0" y="2369350"/>
                  </a:cubicBezTo>
                  <a:lnTo>
                    <a:pt x="0" y="79191"/>
                  </a:lnTo>
                  <a:cubicBezTo>
                    <a:pt x="0" y="58188"/>
                    <a:pt x="8343" y="38046"/>
                    <a:pt x="23195" y="23195"/>
                  </a:cubicBezTo>
                  <a:cubicBezTo>
                    <a:pt x="38046" y="8343"/>
                    <a:pt x="58188" y="0"/>
                    <a:pt x="79191" y="0"/>
                  </a:cubicBezTo>
                  <a:close/>
                </a:path>
              </a:pathLst>
            </a:custGeom>
            <a:solidFill>
              <a:srgbClr val="FFFFFF"/>
            </a:solidFill>
            <a:ln w="123825" cap="rnd">
              <a:solidFill>
                <a:schemeClr val="tx2">
                  <a:lumMod val="50000"/>
                </a:schemeClr>
              </a:solidFill>
              <a:prstDash val="solid"/>
              <a:round/>
            </a:ln>
          </p:spPr>
        </p:sp>
        <p:sp>
          <p:nvSpPr>
            <p:cNvPr id="9" name="TextBox 9"/>
            <p:cNvSpPr txBox="1"/>
            <p:nvPr/>
          </p:nvSpPr>
          <p:spPr>
            <a:xfrm>
              <a:off x="0" y="-38100"/>
              <a:ext cx="2041606" cy="2486641"/>
            </a:xfrm>
            <a:prstGeom prst="rect">
              <a:avLst/>
            </a:prstGeom>
            <a:ln>
              <a:solidFill>
                <a:schemeClr val="tx2">
                  <a:lumMod val="50000"/>
                </a:schemeClr>
              </a:solidFill>
            </a:ln>
          </p:spPr>
          <p:txBody>
            <a:bodyPr lIns="50800" tIns="50800" rIns="50800" bIns="50800" rtlCol="0" anchor="ctr"/>
            <a:lstStyle/>
            <a:p>
              <a:pPr marL="0" lvl="0" indent="0" algn="ctr">
                <a:lnSpc>
                  <a:spcPts val="2756"/>
                </a:lnSpc>
                <a:spcBef>
                  <a:spcPct val="0"/>
                </a:spcBef>
              </a:pPr>
              <a:endParaRPr/>
            </a:p>
          </p:txBody>
        </p:sp>
      </p:grpSp>
      <p:sp>
        <p:nvSpPr>
          <p:cNvPr id="10" name="Freeform 10"/>
          <p:cNvSpPr/>
          <p:nvPr/>
        </p:nvSpPr>
        <p:spPr>
          <a:xfrm>
            <a:off x="6052129" y="4347082"/>
            <a:ext cx="2146380" cy="1000429"/>
          </a:xfrm>
          <a:custGeom>
            <a:avLst/>
            <a:gdLst/>
            <a:ahLst/>
            <a:cxnLst/>
            <a:rect l="l" t="t" r="r" b="b"/>
            <a:pathLst>
              <a:path w="2146380" h="1000429">
                <a:moveTo>
                  <a:pt x="0" y="0"/>
                </a:moveTo>
                <a:lnTo>
                  <a:pt x="2146380" y="0"/>
                </a:lnTo>
                <a:lnTo>
                  <a:pt x="2146380" y="1000429"/>
                </a:lnTo>
                <a:lnTo>
                  <a:pt x="0" y="1000429"/>
                </a:lnTo>
                <a:lnTo>
                  <a:pt x="0" y="0"/>
                </a:lnTo>
                <a:close/>
              </a:path>
            </a:pathLst>
          </a:custGeom>
          <a:blipFill>
            <a:blip r:embed="rId3">
              <a:extLst>
                <a:ext uri="{96DAC541-7B7A-43D3-8B79-37D633B846F1}">
                  <asvg:svgBlip xmlns:asvg="http://schemas.microsoft.com/office/drawing/2016/SVG/main" r:embed="rId4"/>
                </a:ext>
              </a:extLst>
            </a:blip>
            <a:stretch>
              <a:fillRect t="-114545"/>
            </a:stretch>
          </a:blipFill>
          <a:ln cap="sq">
            <a:noFill/>
            <a:prstDash val="solid"/>
            <a:miter/>
          </a:ln>
        </p:spPr>
      </p:sp>
      <p:grpSp>
        <p:nvGrpSpPr>
          <p:cNvPr id="11" name="Group 11"/>
          <p:cNvGrpSpPr/>
          <p:nvPr/>
        </p:nvGrpSpPr>
        <p:grpSpPr>
          <a:xfrm rot="-10800000">
            <a:off x="9070515" y="4347082"/>
            <a:ext cx="3286271" cy="4454018"/>
            <a:chOff x="0" y="0"/>
            <a:chExt cx="2041606" cy="2448541"/>
          </a:xfrm>
        </p:grpSpPr>
        <p:sp>
          <p:nvSpPr>
            <p:cNvPr id="12" name="Freeform 12"/>
            <p:cNvSpPr/>
            <p:nvPr/>
          </p:nvSpPr>
          <p:spPr>
            <a:xfrm>
              <a:off x="0" y="0"/>
              <a:ext cx="2041606" cy="2448541"/>
            </a:xfrm>
            <a:custGeom>
              <a:avLst/>
              <a:gdLst/>
              <a:ahLst/>
              <a:cxnLst/>
              <a:rect l="l" t="t" r="r" b="b"/>
              <a:pathLst>
                <a:path w="2041606" h="2448541">
                  <a:moveTo>
                    <a:pt x="79191" y="0"/>
                  </a:moveTo>
                  <a:lnTo>
                    <a:pt x="1962415" y="0"/>
                  </a:lnTo>
                  <a:cubicBezTo>
                    <a:pt x="2006151" y="0"/>
                    <a:pt x="2041606" y="35455"/>
                    <a:pt x="2041606" y="79191"/>
                  </a:cubicBezTo>
                  <a:lnTo>
                    <a:pt x="2041606" y="2369350"/>
                  </a:lnTo>
                  <a:cubicBezTo>
                    <a:pt x="2041606" y="2390353"/>
                    <a:pt x="2033263" y="2410495"/>
                    <a:pt x="2018411" y="2425347"/>
                  </a:cubicBezTo>
                  <a:cubicBezTo>
                    <a:pt x="2003560" y="2440198"/>
                    <a:pt x="1983418" y="2448541"/>
                    <a:pt x="1962415" y="2448541"/>
                  </a:cubicBezTo>
                  <a:lnTo>
                    <a:pt x="79191" y="2448541"/>
                  </a:lnTo>
                  <a:cubicBezTo>
                    <a:pt x="58188" y="2448541"/>
                    <a:pt x="38046" y="2440198"/>
                    <a:pt x="23195" y="2425347"/>
                  </a:cubicBezTo>
                  <a:cubicBezTo>
                    <a:pt x="8343" y="2410495"/>
                    <a:pt x="0" y="2390353"/>
                    <a:pt x="0" y="2369350"/>
                  </a:cubicBezTo>
                  <a:lnTo>
                    <a:pt x="0" y="79191"/>
                  </a:lnTo>
                  <a:cubicBezTo>
                    <a:pt x="0" y="58188"/>
                    <a:pt x="8343" y="38046"/>
                    <a:pt x="23195" y="23195"/>
                  </a:cubicBezTo>
                  <a:cubicBezTo>
                    <a:pt x="38046" y="8343"/>
                    <a:pt x="58188" y="0"/>
                    <a:pt x="79191" y="0"/>
                  </a:cubicBezTo>
                  <a:close/>
                </a:path>
              </a:pathLst>
            </a:custGeom>
            <a:solidFill>
              <a:srgbClr val="FFFFFF"/>
            </a:solidFill>
            <a:ln w="123825" cap="rnd">
              <a:solidFill>
                <a:schemeClr val="tx2">
                  <a:lumMod val="50000"/>
                </a:schemeClr>
              </a:solidFill>
              <a:prstDash val="solid"/>
              <a:round/>
            </a:ln>
          </p:spPr>
        </p:sp>
        <p:sp>
          <p:nvSpPr>
            <p:cNvPr id="13" name="TextBox 13"/>
            <p:cNvSpPr txBox="1"/>
            <p:nvPr/>
          </p:nvSpPr>
          <p:spPr>
            <a:xfrm>
              <a:off x="0" y="-38100"/>
              <a:ext cx="2041606" cy="2486641"/>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14" name="Freeform 14"/>
          <p:cNvSpPr/>
          <p:nvPr/>
        </p:nvSpPr>
        <p:spPr>
          <a:xfrm>
            <a:off x="9561522" y="4347082"/>
            <a:ext cx="2146380" cy="1000429"/>
          </a:xfrm>
          <a:custGeom>
            <a:avLst/>
            <a:gdLst/>
            <a:ahLst/>
            <a:cxnLst/>
            <a:rect l="l" t="t" r="r" b="b"/>
            <a:pathLst>
              <a:path w="2146380" h="1000429">
                <a:moveTo>
                  <a:pt x="0" y="0"/>
                </a:moveTo>
                <a:lnTo>
                  <a:pt x="2146380" y="0"/>
                </a:lnTo>
                <a:lnTo>
                  <a:pt x="2146380" y="1000429"/>
                </a:lnTo>
                <a:lnTo>
                  <a:pt x="0" y="1000429"/>
                </a:lnTo>
                <a:lnTo>
                  <a:pt x="0" y="0"/>
                </a:lnTo>
                <a:close/>
              </a:path>
            </a:pathLst>
          </a:custGeom>
          <a:blipFill>
            <a:blip r:embed="rId3">
              <a:extLst>
                <a:ext uri="{96DAC541-7B7A-43D3-8B79-37D633B846F1}">
                  <asvg:svgBlip xmlns:asvg="http://schemas.microsoft.com/office/drawing/2016/SVG/main" r:embed="rId4"/>
                </a:ext>
              </a:extLst>
            </a:blip>
            <a:stretch>
              <a:fillRect t="-114545"/>
            </a:stretch>
          </a:blipFill>
          <a:ln cap="sq">
            <a:noFill/>
            <a:prstDash val="solid"/>
            <a:miter/>
          </a:ln>
        </p:spPr>
        <p:txBody>
          <a:bodyPr/>
          <a:lstStyle/>
          <a:p>
            <a:endParaRPr lang="en-US" dirty="0"/>
          </a:p>
        </p:txBody>
      </p:sp>
      <p:grpSp>
        <p:nvGrpSpPr>
          <p:cNvPr id="16" name="Group 16"/>
          <p:cNvGrpSpPr/>
          <p:nvPr/>
        </p:nvGrpSpPr>
        <p:grpSpPr>
          <a:xfrm rot="-10800000">
            <a:off x="12581910" y="4347082"/>
            <a:ext cx="3695540" cy="4454018"/>
            <a:chOff x="0" y="0"/>
            <a:chExt cx="2041606" cy="2448541"/>
          </a:xfrm>
        </p:grpSpPr>
        <p:sp>
          <p:nvSpPr>
            <p:cNvPr id="17" name="Freeform 17"/>
            <p:cNvSpPr/>
            <p:nvPr/>
          </p:nvSpPr>
          <p:spPr>
            <a:xfrm>
              <a:off x="0" y="0"/>
              <a:ext cx="2041606" cy="2448541"/>
            </a:xfrm>
            <a:custGeom>
              <a:avLst/>
              <a:gdLst/>
              <a:ahLst/>
              <a:cxnLst/>
              <a:rect l="l" t="t" r="r" b="b"/>
              <a:pathLst>
                <a:path w="2041606" h="2448541">
                  <a:moveTo>
                    <a:pt x="79191" y="0"/>
                  </a:moveTo>
                  <a:lnTo>
                    <a:pt x="1962415" y="0"/>
                  </a:lnTo>
                  <a:cubicBezTo>
                    <a:pt x="2006151" y="0"/>
                    <a:pt x="2041606" y="35455"/>
                    <a:pt x="2041606" y="79191"/>
                  </a:cubicBezTo>
                  <a:lnTo>
                    <a:pt x="2041606" y="2369350"/>
                  </a:lnTo>
                  <a:cubicBezTo>
                    <a:pt x="2041606" y="2390353"/>
                    <a:pt x="2033263" y="2410495"/>
                    <a:pt x="2018411" y="2425347"/>
                  </a:cubicBezTo>
                  <a:cubicBezTo>
                    <a:pt x="2003560" y="2440198"/>
                    <a:pt x="1983418" y="2448541"/>
                    <a:pt x="1962415" y="2448541"/>
                  </a:cubicBezTo>
                  <a:lnTo>
                    <a:pt x="79191" y="2448541"/>
                  </a:lnTo>
                  <a:cubicBezTo>
                    <a:pt x="58188" y="2448541"/>
                    <a:pt x="38046" y="2440198"/>
                    <a:pt x="23195" y="2425347"/>
                  </a:cubicBezTo>
                  <a:cubicBezTo>
                    <a:pt x="8343" y="2410495"/>
                    <a:pt x="0" y="2390353"/>
                    <a:pt x="0" y="2369350"/>
                  </a:cubicBezTo>
                  <a:lnTo>
                    <a:pt x="0" y="79191"/>
                  </a:lnTo>
                  <a:cubicBezTo>
                    <a:pt x="0" y="58188"/>
                    <a:pt x="8343" y="38046"/>
                    <a:pt x="23195" y="23195"/>
                  </a:cubicBezTo>
                  <a:cubicBezTo>
                    <a:pt x="38046" y="8343"/>
                    <a:pt x="58188" y="0"/>
                    <a:pt x="79191" y="0"/>
                  </a:cubicBezTo>
                  <a:close/>
                </a:path>
              </a:pathLst>
            </a:custGeom>
            <a:solidFill>
              <a:srgbClr val="FFFFFF"/>
            </a:solidFill>
            <a:ln w="123825" cap="rnd">
              <a:solidFill>
                <a:schemeClr val="tx2">
                  <a:lumMod val="50000"/>
                </a:schemeClr>
              </a:solidFill>
              <a:prstDash val="solid"/>
              <a:round/>
            </a:ln>
          </p:spPr>
        </p:sp>
        <p:sp>
          <p:nvSpPr>
            <p:cNvPr id="18" name="TextBox 18"/>
            <p:cNvSpPr txBox="1"/>
            <p:nvPr/>
          </p:nvSpPr>
          <p:spPr>
            <a:xfrm>
              <a:off x="0" y="-38100"/>
              <a:ext cx="2041606" cy="2486641"/>
            </a:xfrm>
            <a:prstGeom prst="rect">
              <a:avLst/>
            </a:prstGeom>
            <a:ln>
              <a:solidFill>
                <a:schemeClr val="tx2">
                  <a:lumMod val="50000"/>
                </a:schemeClr>
              </a:solidFill>
            </a:ln>
          </p:spPr>
          <p:txBody>
            <a:bodyPr lIns="50800" tIns="50800" rIns="50800" bIns="50800" rtlCol="0" anchor="ctr"/>
            <a:lstStyle/>
            <a:p>
              <a:pPr marL="0" lvl="0" indent="0" algn="ctr">
                <a:lnSpc>
                  <a:spcPts val="2756"/>
                </a:lnSpc>
                <a:spcBef>
                  <a:spcPct val="0"/>
                </a:spcBef>
              </a:pPr>
              <a:endParaRPr/>
            </a:p>
          </p:txBody>
        </p:sp>
      </p:grpSp>
      <p:sp>
        <p:nvSpPr>
          <p:cNvPr id="20" name="Freeform 20"/>
          <p:cNvSpPr/>
          <p:nvPr/>
        </p:nvSpPr>
        <p:spPr>
          <a:xfrm>
            <a:off x="6748522" y="5423143"/>
            <a:ext cx="763553" cy="799913"/>
          </a:xfrm>
          <a:custGeom>
            <a:avLst/>
            <a:gdLst/>
            <a:ahLst/>
            <a:cxnLst/>
            <a:rect l="l" t="t" r="r" b="b"/>
            <a:pathLst>
              <a:path w="763553" h="799913">
                <a:moveTo>
                  <a:pt x="0" y="0"/>
                </a:moveTo>
                <a:lnTo>
                  <a:pt x="763553" y="0"/>
                </a:lnTo>
                <a:lnTo>
                  <a:pt x="763553" y="799913"/>
                </a:lnTo>
                <a:lnTo>
                  <a:pt x="0" y="799913"/>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sp>
      <p:sp>
        <p:nvSpPr>
          <p:cNvPr id="21" name="Freeform 21"/>
          <p:cNvSpPr/>
          <p:nvPr/>
        </p:nvSpPr>
        <p:spPr>
          <a:xfrm>
            <a:off x="10143583" y="5480229"/>
            <a:ext cx="937482" cy="724418"/>
          </a:xfrm>
          <a:custGeom>
            <a:avLst/>
            <a:gdLst/>
            <a:ahLst/>
            <a:cxnLst/>
            <a:rect l="l" t="t" r="r" b="b"/>
            <a:pathLst>
              <a:path w="937482" h="724418">
                <a:moveTo>
                  <a:pt x="0" y="0"/>
                </a:moveTo>
                <a:lnTo>
                  <a:pt x="937482" y="0"/>
                </a:lnTo>
                <a:lnTo>
                  <a:pt x="937482" y="724419"/>
                </a:lnTo>
                <a:lnTo>
                  <a:pt x="0" y="724419"/>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sp>
      <p:sp>
        <p:nvSpPr>
          <p:cNvPr id="22" name="Freeform 22"/>
          <p:cNvSpPr/>
          <p:nvPr/>
        </p:nvSpPr>
        <p:spPr>
          <a:xfrm>
            <a:off x="13903945" y="5444976"/>
            <a:ext cx="1273560" cy="1048260"/>
          </a:xfrm>
          <a:custGeom>
            <a:avLst/>
            <a:gdLst/>
            <a:ahLst/>
            <a:cxnLst/>
            <a:rect l="l" t="t" r="r" b="b"/>
            <a:pathLst>
              <a:path w="722660" h="794926">
                <a:moveTo>
                  <a:pt x="0" y="0"/>
                </a:moveTo>
                <a:lnTo>
                  <a:pt x="722660" y="0"/>
                </a:lnTo>
                <a:lnTo>
                  <a:pt x="722660" y="794925"/>
                </a:lnTo>
                <a:lnTo>
                  <a:pt x="0" y="794925"/>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LID4096" dirty="0"/>
          </a:p>
        </p:txBody>
      </p:sp>
      <p:sp>
        <p:nvSpPr>
          <p:cNvPr id="23" name="TextBox 23"/>
          <p:cNvSpPr txBox="1"/>
          <p:nvPr/>
        </p:nvSpPr>
        <p:spPr>
          <a:xfrm>
            <a:off x="5163995" y="1416593"/>
            <a:ext cx="7362789" cy="866067"/>
          </a:xfrm>
          <a:prstGeom prst="rect">
            <a:avLst/>
          </a:prstGeom>
        </p:spPr>
        <p:txBody>
          <a:bodyPr lIns="0" tIns="0" rIns="0" bIns="0" rtlCol="0" anchor="t">
            <a:spAutoFit/>
          </a:bodyPr>
          <a:lstStyle/>
          <a:p>
            <a:pPr algn="l">
              <a:lnSpc>
                <a:spcPts val="7178"/>
              </a:lnSpc>
            </a:pPr>
            <a:r>
              <a:rPr lang="en-US" sz="5127" b="1" spc="-102">
                <a:solidFill>
                  <a:schemeClr val="bg1">
                    <a:lumMod val="65000"/>
                  </a:schemeClr>
                </a:solidFill>
                <a:latin typeface="Open Sauce Bold"/>
                <a:ea typeface="Open Sauce Bold"/>
                <a:cs typeface="+mj-cs"/>
                <a:sym typeface="Open Sauce Bold"/>
              </a:rPr>
              <a:t>Goals</a:t>
            </a:r>
            <a:endParaRPr lang="en-US" sz="5127" b="1" spc="-102" dirty="0">
              <a:solidFill>
                <a:schemeClr val="bg1">
                  <a:lumMod val="65000"/>
                </a:schemeClr>
              </a:solidFill>
              <a:latin typeface="Open Sauce Bold"/>
              <a:ea typeface="Open Sauce Bold"/>
              <a:cs typeface="+mj-cs"/>
              <a:sym typeface="Open Sauce Bold"/>
            </a:endParaRPr>
          </a:p>
        </p:txBody>
      </p:sp>
      <p:sp>
        <p:nvSpPr>
          <p:cNvPr id="24" name="TextBox 24"/>
          <p:cNvSpPr txBox="1"/>
          <p:nvPr/>
        </p:nvSpPr>
        <p:spPr>
          <a:xfrm>
            <a:off x="1677289" y="6791260"/>
            <a:ext cx="3376468" cy="1218282"/>
          </a:xfrm>
          <a:prstGeom prst="rect">
            <a:avLst/>
          </a:prstGeom>
        </p:spPr>
        <p:txBody>
          <a:bodyPr wrap="square" lIns="0" tIns="0" rIns="0" bIns="0" rtlCol="0" anchor="t">
            <a:spAutoFit/>
          </a:bodyPr>
          <a:lstStyle/>
          <a:p>
            <a:pPr lvl="1">
              <a:lnSpc>
                <a:spcPts val="1927"/>
              </a:lnSpc>
            </a:pPr>
            <a:r>
              <a:rPr lang="en-US" sz="2000" b="0" i="0" dirty="0">
                <a:effectLst/>
                <a:latin typeface="Segoe UI Historic" panose="020B0502040204020203" pitchFamily="34" charset="0"/>
              </a:rPr>
              <a:t>Encouraging the reuse of used products such as books and electronics, which contributes to reducing waste</a:t>
            </a:r>
            <a:endParaRPr lang="en-US" dirty="0">
              <a:latin typeface="Times New Roman" panose="02020603050405020304" pitchFamily="18" charset="0"/>
              <a:ea typeface="Open Sauce"/>
              <a:cs typeface="Times New Roman" panose="02020603050405020304" pitchFamily="18" charset="0"/>
              <a:sym typeface="Open Sauce"/>
            </a:endParaRPr>
          </a:p>
        </p:txBody>
      </p:sp>
      <p:sp>
        <p:nvSpPr>
          <p:cNvPr id="26" name="TextBox 26"/>
          <p:cNvSpPr txBox="1"/>
          <p:nvPr/>
        </p:nvSpPr>
        <p:spPr>
          <a:xfrm>
            <a:off x="3122795" y="4419191"/>
            <a:ext cx="937482" cy="595909"/>
          </a:xfrm>
          <a:prstGeom prst="rect">
            <a:avLst/>
          </a:prstGeom>
        </p:spPr>
        <p:txBody>
          <a:bodyPr lIns="0" tIns="0" rIns="0" bIns="0" rtlCol="0" anchor="t">
            <a:spAutoFit/>
          </a:bodyPr>
          <a:lstStyle/>
          <a:p>
            <a:pPr marL="0" lvl="0" indent="0" algn="ctr">
              <a:lnSpc>
                <a:spcPts val="4895"/>
              </a:lnSpc>
              <a:spcBef>
                <a:spcPct val="0"/>
              </a:spcBef>
            </a:pPr>
            <a:r>
              <a:rPr lang="en-US" sz="3824" b="1" dirty="0">
                <a:solidFill>
                  <a:srgbClr val="F8F8F8"/>
                </a:solidFill>
                <a:latin typeface="Open Sauce Bold"/>
                <a:ea typeface="Open Sauce Bold"/>
                <a:cs typeface="Open Sauce Bold"/>
                <a:sym typeface="Open Sauce Bold"/>
              </a:rPr>
              <a:t>01</a:t>
            </a:r>
          </a:p>
        </p:txBody>
      </p:sp>
      <p:sp>
        <p:nvSpPr>
          <p:cNvPr id="27" name="TextBox 27"/>
          <p:cNvSpPr txBox="1"/>
          <p:nvPr/>
        </p:nvSpPr>
        <p:spPr>
          <a:xfrm>
            <a:off x="5178123" y="6765991"/>
            <a:ext cx="3544518" cy="1705595"/>
          </a:xfrm>
          <a:prstGeom prst="rect">
            <a:avLst/>
          </a:prstGeom>
        </p:spPr>
        <p:txBody>
          <a:bodyPr wrap="square" lIns="0" tIns="0" rIns="0" bIns="0" rtlCol="0" anchor="t">
            <a:spAutoFit/>
          </a:bodyPr>
          <a:lstStyle/>
          <a:p>
            <a:pPr lvl="1">
              <a:lnSpc>
                <a:spcPts val="1927"/>
              </a:lnSpc>
            </a:pPr>
            <a:r>
              <a:rPr lang="en-US" sz="2000" b="0" i="0" dirty="0">
                <a:effectLst/>
                <a:latin typeface="Segoe UI Historic" panose="020B0502040204020203" pitchFamily="34" charset="0"/>
              </a:rPr>
              <a:t>Encouraging entrepreneurship among students: Motivating students to develop their small projects by providing a platform to showcase their products</a:t>
            </a:r>
            <a:endParaRPr lang="en-US" dirty="0">
              <a:latin typeface="Times New Roman" panose="02020603050405020304" pitchFamily="18" charset="0"/>
              <a:ea typeface="Open Sauce"/>
              <a:cs typeface="Times New Roman" panose="02020603050405020304" pitchFamily="18" charset="0"/>
              <a:sym typeface="Open Sauce"/>
            </a:endParaRPr>
          </a:p>
        </p:txBody>
      </p:sp>
      <p:sp>
        <p:nvSpPr>
          <p:cNvPr id="29" name="TextBox 29"/>
          <p:cNvSpPr txBox="1"/>
          <p:nvPr/>
        </p:nvSpPr>
        <p:spPr>
          <a:xfrm>
            <a:off x="6634189" y="4419191"/>
            <a:ext cx="937482" cy="595909"/>
          </a:xfrm>
          <a:prstGeom prst="rect">
            <a:avLst/>
          </a:prstGeom>
        </p:spPr>
        <p:txBody>
          <a:bodyPr lIns="0" tIns="0" rIns="0" bIns="0" rtlCol="0" anchor="t">
            <a:spAutoFit/>
          </a:bodyPr>
          <a:lstStyle/>
          <a:p>
            <a:pPr marL="0" lvl="0" indent="0" algn="ctr">
              <a:lnSpc>
                <a:spcPts val="4895"/>
              </a:lnSpc>
              <a:spcBef>
                <a:spcPct val="0"/>
              </a:spcBef>
            </a:pPr>
            <a:r>
              <a:rPr lang="en-US" sz="3850" b="1" dirty="0">
                <a:solidFill>
                  <a:srgbClr val="F8F8F8"/>
                </a:solidFill>
                <a:latin typeface="Open Sauce Bold"/>
                <a:ea typeface="Open Sauce Bold"/>
                <a:cs typeface="Open Sauce Bold"/>
                <a:sym typeface="Open Sauce Bold"/>
              </a:rPr>
              <a:t>02</a:t>
            </a:r>
          </a:p>
        </p:txBody>
      </p:sp>
      <p:sp>
        <p:nvSpPr>
          <p:cNvPr id="30" name="TextBox 30"/>
          <p:cNvSpPr txBox="1"/>
          <p:nvPr/>
        </p:nvSpPr>
        <p:spPr>
          <a:xfrm>
            <a:off x="8697200" y="6765991"/>
            <a:ext cx="3644306" cy="1461939"/>
          </a:xfrm>
          <a:prstGeom prst="rect">
            <a:avLst/>
          </a:prstGeom>
        </p:spPr>
        <p:txBody>
          <a:bodyPr wrap="square" lIns="0" tIns="0" rIns="0" bIns="0" rtlCol="0" anchor="t">
            <a:spAutoFit/>
          </a:bodyPr>
          <a:lstStyle/>
          <a:p>
            <a:pPr lvl="1">
              <a:lnSpc>
                <a:spcPts val="1927"/>
              </a:lnSpc>
            </a:pPr>
            <a:r>
              <a:rPr lang="en-US" sz="2000" b="0" i="0" dirty="0">
                <a:effectLst/>
                <a:latin typeface="Segoe UI Historic" panose="020B0502040204020203" pitchFamily="34" charset="0"/>
              </a:rPr>
              <a:t>Creating a safe e-commerce environment ensuring that financial transactions and displayed products are credible and secure, which builds trust in our platform</a:t>
            </a:r>
            <a:endParaRPr lang="en-US" dirty="0">
              <a:latin typeface="Times New Roman" panose="02020603050405020304" pitchFamily="18" charset="0"/>
              <a:ea typeface="Open Sauce"/>
              <a:cs typeface="Times New Roman" panose="02020603050405020304" pitchFamily="18" charset="0"/>
              <a:sym typeface="Open Sauce"/>
            </a:endParaRPr>
          </a:p>
        </p:txBody>
      </p:sp>
      <p:sp>
        <p:nvSpPr>
          <p:cNvPr id="32" name="TextBox 32"/>
          <p:cNvSpPr txBox="1"/>
          <p:nvPr/>
        </p:nvSpPr>
        <p:spPr>
          <a:xfrm>
            <a:off x="10143583" y="4419191"/>
            <a:ext cx="937482" cy="595909"/>
          </a:xfrm>
          <a:prstGeom prst="rect">
            <a:avLst/>
          </a:prstGeom>
        </p:spPr>
        <p:txBody>
          <a:bodyPr lIns="0" tIns="0" rIns="0" bIns="0" rtlCol="0" anchor="t">
            <a:spAutoFit/>
          </a:bodyPr>
          <a:lstStyle/>
          <a:p>
            <a:pPr marL="0" lvl="0" indent="0" algn="ctr">
              <a:lnSpc>
                <a:spcPts val="4895"/>
              </a:lnSpc>
              <a:spcBef>
                <a:spcPct val="0"/>
              </a:spcBef>
            </a:pPr>
            <a:r>
              <a:rPr lang="en-US" sz="3824" b="1" dirty="0">
                <a:solidFill>
                  <a:srgbClr val="F8F8F8"/>
                </a:solidFill>
                <a:latin typeface="Open Sauce Bold"/>
                <a:ea typeface="Open Sauce Bold"/>
                <a:cs typeface="Open Sauce Bold"/>
                <a:sym typeface="Open Sauce Bold"/>
              </a:rPr>
              <a:t>03</a:t>
            </a:r>
          </a:p>
        </p:txBody>
      </p:sp>
      <p:sp>
        <p:nvSpPr>
          <p:cNvPr id="33" name="TextBox 33"/>
          <p:cNvSpPr txBox="1"/>
          <p:nvPr/>
        </p:nvSpPr>
        <p:spPr>
          <a:xfrm>
            <a:off x="12466841" y="6789529"/>
            <a:ext cx="3771433" cy="1218282"/>
          </a:xfrm>
          <a:prstGeom prst="rect">
            <a:avLst/>
          </a:prstGeom>
        </p:spPr>
        <p:txBody>
          <a:bodyPr wrap="square" lIns="0" tIns="0" rIns="0" bIns="0" rtlCol="0" anchor="t">
            <a:spAutoFit/>
          </a:bodyPr>
          <a:lstStyle/>
          <a:p>
            <a:pPr lvl="1">
              <a:lnSpc>
                <a:spcPts val="1927"/>
              </a:lnSpc>
            </a:pPr>
            <a:r>
              <a:rPr lang="en-US" sz="2000" i="0" dirty="0">
                <a:effectLst/>
                <a:latin typeface="Segoe UI Historic" panose="020B0502040204020203" pitchFamily="34" charset="0"/>
              </a:rPr>
              <a:t>Providing a comprehensive marketplace that meets the needs of students in particular and people in general</a:t>
            </a:r>
            <a:endParaRPr lang="en-US" dirty="0">
              <a:latin typeface="Open Sauce"/>
              <a:ea typeface="Open Sauce"/>
              <a:sym typeface="Open Sauce"/>
            </a:endParaRPr>
          </a:p>
        </p:txBody>
      </p:sp>
      <p:sp>
        <p:nvSpPr>
          <p:cNvPr id="15" name="Freeform 14">
            <a:extLst>
              <a:ext uri="{FF2B5EF4-FFF2-40B4-BE49-F238E27FC236}">
                <a16:creationId xmlns:a16="http://schemas.microsoft.com/office/drawing/2014/main" id="{A508B3CB-57BB-D537-1F01-63CD5197688E}"/>
              </a:ext>
            </a:extLst>
          </p:cNvPr>
          <p:cNvSpPr/>
          <p:nvPr/>
        </p:nvSpPr>
        <p:spPr>
          <a:xfrm>
            <a:off x="13467535" y="4341809"/>
            <a:ext cx="2146380" cy="1000429"/>
          </a:xfrm>
          <a:custGeom>
            <a:avLst/>
            <a:gdLst/>
            <a:ahLst/>
            <a:cxnLst/>
            <a:rect l="l" t="t" r="r" b="b"/>
            <a:pathLst>
              <a:path w="2146380" h="1000429">
                <a:moveTo>
                  <a:pt x="0" y="0"/>
                </a:moveTo>
                <a:lnTo>
                  <a:pt x="2146380" y="0"/>
                </a:lnTo>
                <a:lnTo>
                  <a:pt x="2146380" y="1000429"/>
                </a:lnTo>
                <a:lnTo>
                  <a:pt x="0" y="1000429"/>
                </a:lnTo>
                <a:lnTo>
                  <a:pt x="0" y="0"/>
                </a:lnTo>
                <a:close/>
              </a:path>
            </a:pathLst>
          </a:custGeom>
          <a:blipFill>
            <a:blip r:embed="rId3">
              <a:extLst>
                <a:ext uri="{96DAC541-7B7A-43D3-8B79-37D633B846F1}">
                  <asvg:svgBlip xmlns:asvg="http://schemas.microsoft.com/office/drawing/2016/SVG/main" r:embed="rId4"/>
                </a:ext>
              </a:extLst>
            </a:blip>
            <a:stretch>
              <a:fillRect t="-114545"/>
            </a:stretch>
          </a:blipFill>
          <a:ln cap="sq">
            <a:noFill/>
            <a:prstDash val="solid"/>
            <a:miter/>
          </a:ln>
        </p:spPr>
        <p:txBody>
          <a:bodyPr anchor="t"/>
          <a:lstStyle/>
          <a:p>
            <a:pPr algn="ctr"/>
            <a:r>
              <a:rPr lang="en-US" sz="3850" b="1" dirty="0">
                <a:solidFill>
                  <a:schemeClr val="bg1"/>
                </a:solidFill>
              </a:rPr>
              <a:t>04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14276" y="-220897"/>
            <a:ext cx="18602276" cy="6407822"/>
            <a:chOff x="0" y="0"/>
            <a:chExt cx="4899365" cy="1687657"/>
          </a:xfrm>
          <a:solidFill>
            <a:schemeClr val="tx2">
              <a:lumMod val="50000"/>
            </a:schemeClr>
          </a:solidFill>
        </p:grpSpPr>
        <p:sp>
          <p:nvSpPr>
            <p:cNvPr id="3" name="Freeform 3"/>
            <p:cNvSpPr/>
            <p:nvPr/>
          </p:nvSpPr>
          <p:spPr>
            <a:xfrm>
              <a:off x="0" y="0"/>
              <a:ext cx="4899365" cy="1687657"/>
            </a:xfrm>
            <a:custGeom>
              <a:avLst/>
              <a:gdLst/>
              <a:ahLst/>
              <a:cxnLst/>
              <a:rect l="l" t="t" r="r" b="b"/>
              <a:pathLst>
                <a:path w="4899365" h="1687657">
                  <a:moveTo>
                    <a:pt x="0" y="0"/>
                  </a:moveTo>
                  <a:lnTo>
                    <a:pt x="4899365" y="0"/>
                  </a:lnTo>
                  <a:lnTo>
                    <a:pt x="4899365" y="1687657"/>
                  </a:lnTo>
                  <a:lnTo>
                    <a:pt x="0" y="1687657"/>
                  </a:lnTo>
                  <a:close/>
                </a:path>
              </a:pathLst>
            </a:custGeom>
            <a:grpFill/>
            <a:ln cap="sq">
              <a:noFill/>
              <a:prstDash val="solid"/>
              <a:miter/>
            </a:ln>
          </p:spPr>
        </p:sp>
        <p:sp>
          <p:nvSpPr>
            <p:cNvPr id="4" name="TextBox 4"/>
            <p:cNvSpPr txBox="1"/>
            <p:nvPr/>
          </p:nvSpPr>
          <p:spPr>
            <a:xfrm>
              <a:off x="0" y="-38100"/>
              <a:ext cx="4899365" cy="1725757"/>
            </a:xfrm>
            <a:prstGeom prst="rect">
              <a:avLst/>
            </a:prstGeom>
            <a:grpFill/>
          </p:spPr>
          <p:txBody>
            <a:bodyPr lIns="50800" tIns="50800" rIns="50800" bIns="50800" rtlCol="0" anchor="ctr"/>
            <a:lstStyle/>
            <a:p>
              <a:pPr marL="0" lvl="0" indent="0" algn="ctr">
                <a:lnSpc>
                  <a:spcPts val="3035"/>
                </a:lnSpc>
                <a:spcBef>
                  <a:spcPct val="0"/>
                </a:spcBef>
              </a:pPr>
              <a:endParaRPr/>
            </a:p>
          </p:txBody>
        </p:sp>
      </p:grpSp>
      <p:grpSp>
        <p:nvGrpSpPr>
          <p:cNvPr id="5" name="Group 5"/>
          <p:cNvGrpSpPr/>
          <p:nvPr/>
        </p:nvGrpSpPr>
        <p:grpSpPr>
          <a:xfrm>
            <a:off x="-2667279" y="3636569"/>
            <a:ext cx="5578401" cy="5578401"/>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742950" cap="sq">
              <a:solidFill>
                <a:srgbClr val="FDFBFB">
                  <a:alpha val="29804"/>
                </a:srgbClr>
              </a:solidFill>
              <a:prstDash val="solid"/>
              <a:miter/>
            </a:ln>
          </p:spPr>
        </p:sp>
        <p:sp>
          <p:nvSpPr>
            <p:cNvPr id="7" name="TextBox 7"/>
            <p:cNvSpPr txBox="1"/>
            <p:nvPr/>
          </p:nvSpPr>
          <p:spPr>
            <a:xfrm>
              <a:off x="76200" y="38100"/>
              <a:ext cx="660400" cy="6985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8" name="Freeform 8"/>
          <p:cNvSpPr/>
          <p:nvPr/>
        </p:nvSpPr>
        <p:spPr>
          <a:xfrm>
            <a:off x="1092117" y="8799515"/>
            <a:ext cx="3638011" cy="458785"/>
          </a:xfrm>
          <a:custGeom>
            <a:avLst/>
            <a:gdLst/>
            <a:ahLst/>
            <a:cxnLst/>
            <a:rect l="l" t="t" r="r" b="b"/>
            <a:pathLst>
              <a:path w="3638011" h="458785">
                <a:moveTo>
                  <a:pt x="0" y="0"/>
                </a:moveTo>
                <a:lnTo>
                  <a:pt x="3638011" y="0"/>
                </a:lnTo>
                <a:lnTo>
                  <a:pt x="3638011" y="458785"/>
                </a:lnTo>
                <a:lnTo>
                  <a:pt x="0" y="458785"/>
                </a:lnTo>
                <a:lnTo>
                  <a:pt x="0" y="0"/>
                </a:lnTo>
                <a:close/>
              </a:path>
            </a:pathLst>
          </a:custGeom>
          <a:blipFill>
            <a:blip r:embed="rId2">
              <a:alphaModFix amt="67000"/>
            </a:blip>
            <a:stretch>
              <a:fillRect t="-56610"/>
            </a:stretch>
          </a:blipFill>
        </p:spPr>
      </p:sp>
      <p:sp>
        <p:nvSpPr>
          <p:cNvPr id="9" name="Freeform 9"/>
          <p:cNvSpPr/>
          <p:nvPr/>
        </p:nvSpPr>
        <p:spPr>
          <a:xfrm>
            <a:off x="5247745" y="8799515"/>
            <a:ext cx="3638011" cy="458785"/>
          </a:xfrm>
          <a:custGeom>
            <a:avLst/>
            <a:gdLst/>
            <a:ahLst/>
            <a:cxnLst/>
            <a:rect l="l" t="t" r="r" b="b"/>
            <a:pathLst>
              <a:path w="3638011" h="458785">
                <a:moveTo>
                  <a:pt x="0" y="0"/>
                </a:moveTo>
                <a:lnTo>
                  <a:pt x="3638011" y="0"/>
                </a:lnTo>
                <a:lnTo>
                  <a:pt x="3638011" y="458785"/>
                </a:lnTo>
                <a:lnTo>
                  <a:pt x="0" y="458785"/>
                </a:lnTo>
                <a:lnTo>
                  <a:pt x="0" y="0"/>
                </a:lnTo>
                <a:close/>
              </a:path>
            </a:pathLst>
          </a:custGeom>
          <a:blipFill>
            <a:blip r:embed="rId2">
              <a:alphaModFix amt="67000"/>
            </a:blip>
            <a:stretch>
              <a:fillRect t="-56610"/>
            </a:stretch>
          </a:blipFill>
        </p:spPr>
      </p:sp>
      <p:sp>
        <p:nvSpPr>
          <p:cNvPr id="10" name="Freeform 10"/>
          <p:cNvSpPr/>
          <p:nvPr/>
        </p:nvSpPr>
        <p:spPr>
          <a:xfrm>
            <a:off x="9405832" y="8799515"/>
            <a:ext cx="3638011" cy="458785"/>
          </a:xfrm>
          <a:custGeom>
            <a:avLst/>
            <a:gdLst/>
            <a:ahLst/>
            <a:cxnLst/>
            <a:rect l="l" t="t" r="r" b="b"/>
            <a:pathLst>
              <a:path w="3638011" h="458785">
                <a:moveTo>
                  <a:pt x="0" y="0"/>
                </a:moveTo>
                <a:lnTo>
                  <a:pt x="3638011" y="0"/>
                </a:lnTo>
                <a:lnTo>
                  <a:pt x="3638011" y="458785"/>
                </a:lnTo>
                <a:lnTo>
                  <a:pt x="0" y="458785"/>
                </a:lnTo>
                <a:lnTo>
                  <a:pt x="0" y="0"/>
                </a:lnTo>
                <a:close/>
              </a:path>
            </a:pathLst>
          </a:custGeom>
          <a:blipFill>
            <a:blip r:embed="rId2">
              <a:alphaModFix amt="67000"/>
            </a:blip>
            <a:stretch>
              <a:fillRect t="-56610"/>
            </a:stretch>
          </a:blipFill>
        </p:spPr>
      </p:sp>
      <p:sp>
        <p:nvSpPr>
          <p:cNvPr id="11" name="Freeform 11"/>
          <p:cNvSpPr/>
          <p:nvPr/>
        </p:nvSpPr>
        <p:spPr>
          <a:xfrm>
            <a:off x="13567718" y="8735378"/>
            <a:ext cx="3638011" cy="458785"/>
          </a:xfrm>
          <a:custGeom>
            <a:avLst/>
            <a:gdLst/>
            <a:ahLst/>
            <a:cxnLst/>
            <a:rect l="l" t="t" r="r" b="b"/>
            <a:pathLst>
              <a:path w="3638011" h="458785">
                <a:moveTo>
                  <a:pt x="0" y="0"/>
                </a:moveTo>
                <a:lnTo>
                  <a:pt x="3638011" y="0"/>
                </a:lnTo>
                <a:lnTo>
                  <a:pt x="3638011" y="458785"/>
                </a:lnTo>
                <a:lnTo>
                  <a:pt x="0" y="458785"/>
                </a:lnTo>
                <a:lnTo>
                  <a:pt x="0" y="0"/>
                </a:lnTo>
                <a:close/>
              </a:path>
            </a:pathLst>
          </a:custGeom>
          <a:blipFill>
            <a:blip r:embed="rId2">
              <a:alphaModFix amt="67000"/>
            </a:blip>
            <a:stretch>
              <a:fillRect t="-56610"/>
            </a:stretch>
          </a:blipFill>
        </p:spPr>
      </p:sp>
      <p:grpSp>
        <p:nvGrpSpPr>
          <p:cNvPr id="12" name="Group 12"/>
          <p:cNvGrpSpPr/>
          <p:nvPr/>
        </p:nvGrpSpPr>
        <p:grpSpPr>
          <a:xfrm>
            <a:off x="1028700" y="3255086"/>
            <a:ext cx="3701428" cy="5679080"/>
            <a:chOff x="0" y="0"/>
            <a:chExt cx="1438367" cy="2206879"/>
          </a:xfrm>
        </p:grpSpPr>
        <p:sp>
          <p:nvSpPr>
            <p:cNvPr id="13" name="Freeform 13"/>
            <p:cNvSpPr/>
            <p:nvPr/>
          </p:nvSpPr>
          <p:spPr>
            <a:xfrm>
              <a:off x="0" y="0"/>
              <a:ext cx="1438367" cy="2206878"/>
            </a:xfrm>
            <a:custGeom>
              <a:avLst/>
              <a:gdLst/>
              <a:ahLst/>
              <a:cxnLst/>
              <a:rect l="l" t="t" r="r" b="b"/>
              <a:pathLst>
                <a:path w="1438367" h="2206878">
                  <a:moveTo>
                    <a:pt x="64840" y="0"/>
                  </a:moveTo>
                  <a:lnTo>
                    <a:pt x="1373527" y="0"/>
                  </a:lnTo>
                  <a:cubicBezTo>
                    <a:pt x="1390724" y="0"/>
                    <a:pt x="1407216" y="6831"/>
                    <a:pt x="1419376" y="18991"/>
                  </a:cubicBezTo>
                  <a:cubicBezTo>
                    <a:pt x="1431536" y="31151"/>
                    <a:pt x="1438367" y="47643"/>
                    <a:pt x="1438367" y="64840"/>
                  </a:cubicBezTo>
                  <a:lnTo>
                    <a:pt x="1438367" y="2142039"/>
                  </a:lnTo>
                  <a:cubicBezTo>
                    <a:pt x="1438367" y="2159235"/>
                    <a:pt x="1431536" y="2175727"/>
                    <a:pt x="1419376" y="2187887"/>
                  </a:cubicBezTo>
                  <a:cubicBezTo>
                    <a:pt x="1407216" y="2200047"/>
                    <a:pt x="1390724" y="2206878"/>
                    <a:pt x="1373527" y="2206878"/>
                  </a:cubicBezTo>
                  <a:lnTo>
                    <a:pt x="64840" y="2206878"/>
                  </a:lnTo>
                  <a:cubicBezTo>
                    <a:pt x="47643" y="2206878"/>
                    <a:pt x="31151" y="2200047"/>
                    <a:pt x="18991" y="2187887"/>
                  </a:cubicBezTo>
                  <a:cubicBezTo>
                    <a:pt x="6831" y="2175727"/>
                    <a:pt x="0" y="2159235"/>
                    <a:pt x="0" y="2142039"/>
                  </a:cubicBezTo>
                  <a:lnTo>
                    <a:pt x="0" y="64840"/>
                  </a:lnTo>
                  <a:cubicBezTo>
                    <a:pt x="0" y="47643"/>
                    <a:pt x="6831" y="31151"/>
                    <a:pt x="18991" y="18991"/>
                  </a:cubicBezTo>
                  <a:cubicBezTo>
                    <a:pt x="31151" y="6831"/>
                    <a:pt x="47643" y="0"/>
                    <a:pt x="64840" y="0"/>
                  </a:cubicBezTo>
                  <a:close/>
                </a:path>
              </a:pathLst>
            </a:custGeom>
            <a:solidFill>
              <a:srgbClr val="FFFFFF"/>
            </a:solidFill>
            <a:ln w="47625" cap="rnd">
              <a:solidFill>
                <a:schemeClr val="tx2">
                  <a:lumMod val="50000"/>
                </a:schemeClr>
              </a:solidFill>
              <a:prstDash val="solid"/>
              <a:round/>
            </a:ln>
          </p:spPr>
        </p:sp>
        <p:sp>
          <p:nvSpPr>
            <p:cNvPr id="14" name="TextBox 14"/>
            <p:cNvSpPr txBox="1"/>
            <p:nvPr/>
          </p:nvSpPr>
          <p:spPr>
            <a:xfrm>
              <a:off x="0" y="-38100"/>
              <a:ext cx="1438367" cy="2244979"/>
            </a:xfrm>
            <a:prstGeom prst="rect">
              <a:avLst/>
            </a:prstGeom>
            <a:ln>
              <a:solidFill>
                <a:schemeClr val="tx2">
                  <a:lumMod val="50000"/>
                </a:schemeClr>
              </a:solidFill>
            </a:ln>
          </p:spPr>
          <p:txBody>
            <a:bodyPr lIns="50800" tIns="50800" rIns="50800" bIns="50800" rtlCol="0" anchor="ctr"/>
            <a:lstStyle/>
            <a:p>
              <a:pPr marL="0" lvl="0" indent="0" algn="ctr">
                <a:lnSpc>
                  <a:spcPts val="2756"/>
                </a:lnSpc>
                <a:spcBef>
                  <a:spcPct val="0"/>
                </a:spcBef>
              </a:pPr>
              <a:endParaRPr/>
            </a:p>
          </p:txBody>
        </p:sp>
      </p:grpSp>
      <p:grpSp>
        <p:nvGrpSpPr>
          <p:cNvPr id="17" name="Group 17"/>
          <p:cNvGrpSpPr/>
          <p:nvPr/>
        </p:nvGrpSpPr>
        <p:grpSpPr>
          <a:xfrm>
            <a:off x="5184328" y="3255086"/>
            <a:ext cx="3701428" cy="5679080"/>
            <a:chOff x="0" y="0"/>
            <a:chExt cx="1438367" cy="2206879"/>
          </a:xfrm>
        </p:grpSpPr>
        <p:sp>
          <p:nvSpPr>
            <p:cNvPr id="18" name="Freeform 18"/>
            <p:cNvSpPr/>
            <p:nvPr/>
          </p:nvSpPr>
          <p:spPr>
            <a:xfrm>
              <a:off x="0" y="0"/>
              <a:ext cx="1438367" cy="2206878"/>
            </a:xfrm>
            <a:custGeom>
              <a:avLst/>
              <a:gdLst/>
              <a:ahLst/>
              <a:cxnLst/>
              <a:rect l="l" t="t" r="r" b="b"/>
              <a:pathLst>
                <a:path w="1438367" h="2206878">
                  <a:moveTo>
                    <a:pt x="64840" y="0"/>
                  </a:moveTo>
                  <a:lnTo>
                    <a:pt x="1373527" y="0"/>
                  </a:lnTo>
                  <a:cubicBezTo>
                    <a:pt x="1390724" y="0"/>
                    <a:pt x="1407216" y="6831"/>
                    <a:pt x="1419376" y="18991"/>
                  </a:cubicBezTo>
                  <a:cubicBezTo>
                    <a:pt x="1431536" y="31151"/>
                    <a:pt x="1438367" y="47643"/>
                    <a:pt x="1438367" y="64840"/>
                  </a:cubicBezTo>
                  <a:lnTo>
                    <a:pt x="1438367" y="2142039"/>
                  </a:lnTo>
                  <a:cubicBezTo>
                    <a:pt x="1438367" y="2159235"/>
                    <a:pt x="1431536" y="2175727"/>
                    <a:pt x="1419376" y="2187887"/>
                  </a:cubicBezTo>
                  <a:cubicBezTo>
                    <a:pt x="1407216" y="2200047"/>
                    <a:pt x="1390724" y="2206878"/>
                    <a:pt x="1373527" y="2206878"/>
                  </a:cubicBezTo>
                  <a:lnTo>
                    <a:pt x="64840" y="2206878"/>
                  </a:lnTo>
                  <a:cubicBezTo>
                    <a:pt x="47643" y="2206878"/>
                    <a:pt x="31151" y="2200047"/>
                    <a:pt x="18991" y="2187887"/>
                  </a:cubicBezTo>
                  <a:cubicBezTo>
                    <a:pt x="6831" y="2175727"/>
                    <a:pt x="0" y="2159235"/>
                    <a:pt x="0" y="2142039"/>
                  </a:cubicBezTo>
                  <a:lnTo>
                    <a:pt x="0" y="64840"/>
                  </a:lnTo>
                  <a:cubicBezTo>
                    <a:pt x="0" y="47643"/>
                    <a:pt x="6831" y="31151"/>
                    <a:pt x="18991" y="18991"/>
                  </a:cubicBezTo>
                  <a:cubicBezTo>
                    <a:pt x="31151" y="6831"/>
                    <a:pt x="47643" y="0"/>
                    <a:pt x="64840" y="0"/>
                  </a:cubicBezTo>
                  <a:close/>
                </a:path>
              </a:pathLst>
            </a:custGeom>
            <a:solidFill>
              <a:srgbClr val="FFFFFF"/>
            </a:solidFill>
            <a:ln w="47625" cap="rnd">
              <a:solidFill>
                <a:schemeClr val="tx2">
                  <a:lumMod val="50000"/>
                </a:schemeClr>
              </a:solidFill>
              <a:prstDash val="solid"/>
              <a:round/>
            </a:ln>
          </p:spPr>
        </p:sp>
        <p:sp>
          <p:nvSpPr>
            <p:cNvPr id="19" name="TextBox 19"/>
            <p:cNvSpPr txBox="1"/>
            <p:nvPr/>
          </p:nvSpPr>
          <p:spPr>
            <a:xfrm>
              <a:off x="0" y="-38100"/>
              <a:ext cx="1438367" cy="2244979"/>
            </a:xfrm>
            <a:prstGeom prst="rect">
              <a:avLst/>
            </a:prstGeom>
            <a:ln>
              <a:solidFill>
                <a:schemeClr val="tx2">
                  <a:lumMod val="50000"/>
                </a:schemeClr>
              </a:solidFill>
            </a:ln>
          </p:spPr>
          <p:txBody>
            <a:bodyPr lIns="50800" tIns="50800" rIns="50800" bIns="50800" rtlCol="0" anchor="ctr"/>
            <a:lstStyle/>
            <a:p>
              <a:pPr marL="0" lvl="0" indent="0" algn="ctr">
                <a:lnSpc>
                  <a:spcPts val="2756"/>
                </a:lnSpc>
                <a:spcBef>
                  <a:spcPct val="0"/>
                </a:spcBef>
              </a:pPr>
              <a:endParaRPr/>
            </a:p>
          </p:txBody>
        </p:sp>
      </p:grpSp>
      <p:grpSp>
        <p:nvGrpSpPr>
          <p:cNvPr id="22" name="Group 22"/>
          <p:cNvGrpSpPr/>
          <p:nvPr/>
        </p:nvGrpSpPr>
        <p:grpSpPr>
          <a:xfrm>
            <a:off x="9407250" y="3252881"/>
            <a:ext cx="3701428" cy="5679080"/>
            <a:chOff x="0" y="0"/>
            <a:chExt cx="1438367" cy="2206879"/>
          </a:xfrm>
        </p:grpSpPr>
        <p:sp>
          <p:nvSpPr>
            <p:cNvPr id="23" name="Freeform 23"/>
            <p:cNvSpPr/>
            <p:nvPr/>
          </p:nvSpPr>
          <p:spPr>
            <a:xfrm>
              <a:off x="0" y="0"/>
              <a:ext cx="1438367" cy="2206878"/>
            </a:xfrm>
            <a:custGeom>
              <a:avLst/>
              <a:gdLst/>
              <a:ahLst/>
              <a:cxnLst/>
              <a:rect l="l" t="t" r="r" b="b"/>
              <a:pathLst>
                <a:path w="1438367" h="2206878">
                  <a:moveTo>
                    <a:pt x="64840" y="0"/>
                  </a:moveTo>
                  <a:lnTo>
                    <a:pt x="1373527" y="0"/>
                  </a:lnTo>
                  <a:cubicBezTo>
                    <a:pt x="1390724" y="0"/>
                    <a:pt x="1407216" y="6831"/>
                    <a:pt x="1419376" y="18991"/>
                  </a:cubicBezTo>
                  <a:cubicBezTo>
                    <a:pt x="1431536" y="31151"/>
                    <a:pt x="1438367" y="47643"/>
                    <a:pt x="1438367" y="64840"/>
                  </a:cubicBezTo>
                  <a:lnTo>
                    <a:pt x="1438367" y="2142039"/>
                  </a:lnTo>
                  <a:cubicBezTo>
                    <a:pt x="1438367" y="2159235"/>
                    <a:pt x="1431536" y="2175727"/>
                    <a:pt x="1419376" y="2187887"/>
                  </a:cubicBezTo>
                  <a:cubicBezTo>
                    <a:pt x="1407216" y="2200047"/>
                    <a:pt x="1390724" y="2206878"/>
                    <a:pt x="1373527" y="2206878"/>
                  </a:cubicBezTo>
                  <a:lnTo>
                    <a:pt x="64840" y="2206878"/>
                  </a:lnTo>
                  <a:cubicBezTo>
                    <a:pt x="47643" y="2206878"/>
                    <a:pt x="31151" y="2200047"/>
                    <a:pt x="18991" y="2187887"/>
                  </a:cubicBezTo>
                  <a:cubicBezTo>
                    <a:pt x="6831" y="2175727"/>
                    <a:pt x="0" y="2159235"/>
                    <a:pt x="0" y="2142039"/>
                  </a:cubicBezTo>
                  <a:lnTo>
                    <a:pt x="0" y="64840"/>
                  </a:lnTo>
                  <a:cubicBezTo>
                    <a:pt x="0" y="47643"/>
                    <a:pt x="6831" y="31151"/>
                    <a:pt x="18991" y="18991"/>
                  </a:cubicBezTo>
                  <a:cubicBezTo>
                    <a:pt x="31151" y="6831"/>
                    <a:pt x="47643" y="0"/>
                    <a:pt x="64840" y="0"/>
                  </a:cubicBezTo>
                  <a:close/>
                </a:path>
              </a:pathLst>
            </a:custGeom>
            <a:solidFill>
              <a:srgbClr val="FFFFFF"/>
            </a:solidFill>
            <a:ln w="47625" cap="rnd">
              <a:solidFill>
                <a:schemeClr val="tx2">
                  <a:lumMod val="50000"/>
                </a:schemeClr>
              </a:solidFill>
              <a:prstDash val="solid"/>
              <a:round/>
            </a:ln>
          </p:spPr>
        </p:sp>
        <p:sp>
          <p:nvSpPr>
            <p:cNvPr id="24" name="TextBox 24"/>
            <p:cNvSpPr txBox="1"/>
            <p:nvPr/>
          </p:nvSpPr>
          <p:spPr>
            <a:xfrm>
              <a:off x="0" y="-38100"/>
              <a:ext cx="1438367" cy="2244979"/>
            </a:xfrm>
            <a:prstGeom prst="rect">
              <a:avLst/>
            </a:prstGeom>
            <a:ln>
              <a:solidFill>
                <a:schemeClr val="tx2">
                  <a:lumMod val="50000"/>
                </a:schemeClr>
              </a:solidFill>
            </a:ln>
          </p:spPr>
          <p:txBody>
            <a:bodyPr lIns="50800" tIns="50800" rIns="50800" bIns="50800" rtlCol="0" anchor="ctr"/>
            <a:lstStyle/>
            <a:p>
              <a:pPr marL="0" lvl="0" indent="0" algn="ctr">
                <a:lnSpc>
                  <a:spcPts val="2756"/>
                </a:lnSpc>
                <a:spcBef>
                  <a:spcPct val="0"/>
                </a:spcBef>
              </a:pPr>
              <a:endParaRPr/>
            </a:p>
          </p:txBody>
        </p:sp>
      </p:grpSp>
      <p:sp>
        <p:nvSpPr>
          <p:cNvPr id="28" name="Freeform 28"/>
          <p:cNvSpPr/>
          <p:nvPr/>
        </p:nvSpPr>
        <p:spPr>
          <a:xfrm>
            <a:off x="5715027" y="6425770"/>
            <a:ext cx="2550459" cy="444407"/>
          </a:xfrm>
          <a:custGeom>
            <a:avLst/>
            <a:gdLst/>
            <a:ahLst/>
            <a:cxnLst/>
            <a:rect l="l" t="t" r="r" b="b"/>
            <a:pathLst>
              <a:path w="1937268" h="314573">
                <a:moveTo>
                  <a:pt x="124456" y="0"/>
                </a:moveTo>
                <a:lnTo>
                  <a:pt x="1812812" y="0"/>
                </a:lnTo>
                <a:cubicBezTo>
                  <a:pt x="1845820" y="0"/>
                  <a:pt x="1877476" y="13112"/>
                  <a:pt x="1900816" y="36452"/>
                </a:cubicBezTo>
                <a:cubicBezTo>
                  <a:pt x="1924156" y="59792"/>
                  <a:pt x="1937268" y="91448"/>
                  <a:pt x="1937268" y="124456"/>
                </a:cubicBezTo>
                <a:lnTo>
                  <a:pt x="1937268" y="190117"/>
                </a:lnTo>
                <a:cubicBezTo>
                  <a:pt x="1937268" y="223125"/>
                  <a:pt x="1924156" y="254781"/>
                  <a:pt x="1900816" y="278121"/>
                </a:cubicBezTo>
                <a:cubicBezTo>
                  <a:pt x="1877476" y="301461"/>
                  <a:pt x="1845820" y="314573"/>
                  <a:pt x="1812812" y="314573"/>
                </a:cubicBezTo>
                <a:lnTo>
                  <a:pt x="124456" y="314573"/>
                </a:lnTo>
                <a:cubicBezTo>
                  <a:pt x="91448" y="314573"/>
                  <a:pt x="59792" y="301461"/>
                  <a:pt x="36452" y="278121"/>
                </a:cubicBezTo>
                <a:cubicBezTo>
                  <a:pt x="13112" y="254781"/>
                  <a:pt x="0" y="223125"/>
                  <a:pt x="0" y="190117"/>
                </a:cubicBezTo>
                <a:lnTo>
                  <a:pt x="0" y="124456"/>
                </a:lnTo>
                <a:cubicBezTo>
                  <a:pt x="0" y="91448"/>
                  <a:pt x="13112" y="59792"/>
                  <a:pt x="36452" y="36452"/>
                </a:cubicBezTo>
                <a:cubicBezTo>
                  <a:pt x="59792" y="13112"/>
                  <a:pt x="91448" y="0"/>
                  <a:pt x="124456" y="0"/>
                </a:cubicBezTo>
                <a:close/>
              </a:path>
            </a:pathLst>
          </a:custGeom>
          <a:solidFill>
            <a:schemeClr val="tx2">
              <a:lumMod val="50000"/>
            </a:schemeClr>
          </a:solidFill>
          <a:ln cap="rnd">
            <a:noFill/>
            <a:prstDash val="solid"/>
            <a:round/>
          </a:ln>
        </p:spPr>
        <p:txBody>
          <a:bodyPr/>
          <a:lstStyle/>
          <a:p>
            <a:endParaRPr lang="LID4096" dirty="0"/>
          </a:p>
        </p:txBody>
      </p:sp>
      <p:sp>
        <p:nvSpPr>
          <p:cNvPr id="30" name="TextBox 30"/>
          <p:cNvSpPr txBox="1"/>
          <p:nvPr/>
        </p:nvSpPr>
        <p:spPr>
          <a:xfrm>
            <a:off x="4432737" y="1523242"/>
            <a:ext cx="10612014" cy="1013675"/>
          </a:xfrm>
          <a:prstGeom prst="rect">
            <a:avLst/>
          </a:prstGeom>
        </p:spPr>
        <p:txBody>
          <a:bodyPr lIns="0" tIns="0" rIns="0" bIns="0" rtlCol="0" anchor="t">
            <a:spAutoFit/>
          </a:bodyPr>
          <a:lstStyle/>
          <a:p>
            <a:pPr algn="r">
              <a:lnSpc>
                <a:spcPts val="8564"/>
              </a:lnSpc>
              <a:spcBef>
                <a:spcPct val="0"/>
              </a:spcBef>
            </a:pPr>
            <a:r>
              <a:rPr lang="en-US" sz="6206" b="1" dirty="0">
                <a:solidFill>
                  <a:srgbClr val="FFFFFF"/>
                </a:solidFill>
                <a:latin typeface="Times New Roman" panose="02020603050405020304" pitchFamily="18" charset="0"/>
                <a:ea typeface="Open Sauce Bold"/>
                <a:cs typeface="Times New Roman" panose="02020603050405020304" pitchFamily="18" charset="0"/>
                <a:sym typeface="Open Sauce Bold"/>
              </a:rPr>
              <a:t>An overview of our products</a:t>
            </a:r>
            <a:endParaRPr lang="ar-SA" sz="6206" b="1" dirty="0">
              <a:solidFill>
                <a:srgbClr val="FFFFFF"/>
              </a:solidFill>
              <a:latin typeface="Times New Roman" panose="02020603050405020304" pitchFamily="18" charset="0"/>
              <a:ea typeface="Open Sauce Bold"/>
              <a:cs typeface="Times New Roman" panose="02020603050405020304" pitchFamily="18" charset="0"/>
              <a:sym typeface="Open Sauce Bold"/>
            </a:endParaRPr>
          </a:p>
        </p:txBody>
      </p:sp>
      <p:sp>
        <p:nvSpPr>
          <p:cNvPr id="31" name="TextBox 31"/>
          <p:cNvSpPr txBox="1"/>
          <p:nvPr/>
        </p:nvSpPr>
        <p:spPr>
          <a:xfrm>
            <a:off x="1274097" y="7165644"/>
            <a:ext cx="3151394" cy="895245"/>
          </a:xfrm>
          <a:prstGeom prst="rect">
            <a:avLst/>
          </a:prstGeom>
        </p:spPr>
        <p:txBody>
          <a:bodyPr lIns="0" tIns="0" rIns="0" bIns="0" rtlCol="0" anchor="t">
            <a:spAutoFit/>
          </a:bodyPr>
          <a:lstStyle/>
          <a:p>
            <a:pPr marL="0" lvl="0" indent="0" algn="ctr">
              <a:lnSpc>
                <a:spcPts val="2297"/>
              </a:lnSpc>
            </a:pPr>
            <a:r>
              <a:rPr lang="en-US" sz="2800" dirty="0">
                <a:solidFill>
                  <a:srgbClr val="343432"/>
                </a:solidFill>
                <a:latin typeface="Times New Roman" panose="02020603050405020304" pitchFamily="18" charset="0"/>
                <a:ea typeface="Open Sauce"/>
                <a:cs typeface="Times New Roman" panose="02020603050405020304" pitchFamily="18" charset="0"/>
                <a:sym typeface="Open Sauce"/>
              </a:rPr>
              <a:t>Calculators, engineering rulers, drawing pens, medical lab coats</a:t>
            </a:r>
          </a:p>
        </p:txBody>
      </p:sp>
      <p:sp>
        <p:nvSpPr>
          <p:cNvPr id="32" name="TextBox 32"/>
          <p:cNvSpPr txBox="1"/>
          <p:nvPr/>
        </p:nvSpPr>
        <p:spPr>
          <a:xfrm>
            <a:off x="5429725" y="7434376"/>
            <a:ext cx="3151394" cy="305340"/>
          </a:xfrm>
          <a:prstGeom prst="rect">
            <a:avLst/>
          </a:prstGeom>
        </p:spPr>
        <p:txBody>
          <a:bodyPr lIns="0" tIns="0" rIns="0" bIns="0" rtlCol="0" anchor="t">
            <a:spAutoFit/>
          </a:bodyPr>
          <a:lstStyle/>
          <a:p>
            <a:pPr marL="0" lvl="0" indent="0" algn="ctr">
              <a:lnSpc>
                <a:spcPts val="2297"/>
              </a:lnSpc>
            </a:pPr>
            <a:r>
              <a:rPr lang="en-US" sz="2800">
                <a:solidFill>
                  <a:srgbClr val="343432"/>
                </a:solidFill>
                <a:latin typeface="Times New Roman" panose="02020603050405020304" pitchFamily="18" charset="0"/>
                <a:ea typeface="Open Sauce"/>
                <a:cs typeface="Times New Roman" panose="02020603050405020304" pitchFamily="18" charset="0"/>
                <a:sym typeface="Open Sauce"/>
              </a:rPr>
              <a:t>Accessories and cosmetics</a:t>
            </a:r>
            <a:endParaRPr lang="ar-SA" sz="2800" dirty="0">
              <a:solidFill>
                <a:srgbClr val="343432"/>
              </a:solidFill>
              <a:latin typeface="Times New Roman" panose="02020603050405020304" pitchFamily="18" charset="0"/>
              <a:ea typeface="Open Sauce"/>
              <a:cs typeface="Times New Roman" panose="02020603050405020304" pitchFamily="18" charset="0"/>
              <a:sym typeface="Open Sauce"/>
            </a:endParaRPr>
          </a:p>
        </p:txBody>
      </p:sp>
      <p:sp>
        <p:nvSpPr>
          <p:cNvPr id="33" name="TextBox 33"/>
          <p:cNvSpPr txBox="1"/>
          <p:nvPr/>
        </p:nvSpPr>
        <p:spPr>
          <a:xfrm>
            <a:off x="9587812" y="7260397"/>
            <a:ext cx="3151394" cy="600293"/>
          </a:xfrm>
          <a:prstGeom prst="rect">
            <a:avLst/>
          </a:prstGeom>
        </p:spPr>
        <p:txBody>
          <a:bodyPr lIns="0" tIns="0" rIns="0" bIns="0" rtlCol="0" anchor="t">
            <a:spAutoFit/>
          </a:bodyPr>
          <a:lstStyle/>
          <a:p>
            <a:pPr lvl="0" algn="ctr">
              <a:lnSpc>
                <a:spcPts val="2297"/>
              </a:lnSpc>
            </a:pPr>
            <a:r>
              <a:rPr lang="en-US" sz="2800">
                <a:solidFill>
                  <a:srgbClr val="343432"/>
                </a:solidFill>
                <a:latin typeface="Times New Roman" panose="02020603050405020304" pitchFamily="18" charset="0"/>
                <a:ea typeface="Open Sauce"/>
                <a:cs typeface="Times New Roman" panose="02020603050405020304" pitchFamily="18" charset="0"/>
                <a:sym typeface="Open Sauce"/>
              </a:rPr>
              <a:t>Phones and headsets for computers</a:t>
            </a:r>
            <a:endParaRPr lang="en-US" sz="2800" dirty="0">
              <a:solidFill>
                <a:srgbClr val="343432"/>
              </a:solidFill>
              <a:latin typeface="Times New Roman" panose="02020603050405020304" pitchFamily="18" charset="0"/>
              <a:ea typeface="Open Sauce"/>
              <a:cs typeface="Times New Roman" panose="02020603050405020304" pitchFamily="18" charset="0"/>
              <a:sym typeface="Open Sauce"/>
            </a:endParaRPr>
          </a:p>
        </p:txBody>
      </p:sp>
      <p:grpSp>
        <p:nvGrpSpPr>
          <p:cNvPr id="34" name="Group 34"/>
          <p:cNvGrpSpPr/>
          <p:nvPr/>
        </p:nvGrpSpPr>
        <p:grpSpPr>
          <a:xfrm>
            <a:off x="13501043" y="3255086"/>
            <a:ext cx="3701428" cy="5679080"/>
            <a:chOff x="0" y="0"/>
            <a:chExt cx="1438367" cy="2206879"/>
          </a:xfrm>
        </p:grpSpPr>
        <p:sp>
          <p:nvSpPr>
            <p:cNvPr id="35" name="Freeform 35"/>
            <p:cNvSpPr/>
            <p:nvPr/>
          </p:nvSpPr>
          <p:spPr>
            <a:xfrm>
              <a:off x="0" y="0"/>
              <a:ext cx="1438367" cy="2206878"/>
            </a:xfrm>
            <a:custGeom>
              <a:avLst/>
              <a:gdLst/>
              <a:ahLst/>
              <a:cxnLst/>
              <a:rect l="l" t="t" r="r" b="b"/>
              <a:pathLst>
                <a:path w="1438367" h="2206878">
                  <a:moveTo>
                    <a:pt x="64840" y="0"/>
                  </a:moveTo>
                  <a:lnTo>
                    <a:pt x="1373527" y="0"/>
                  </a:lnTo>
                  <a:cubicBezTo>
                    <a:pt x="1390724" y="0"/>
                    <a:pt x="1407216" y="6831"/>
                    <a:pt x="1419376" y="18991"/>
                  </a:cubicBezTo>
                  <a:cubicBezTo>
                    <a:pt x="1431536" y="31151"/>
                    <a:pt x="1438367" y="47643"/>
                    <a:pt x="1438367" y="64840"/>
                  </a:cubicBezTo>
                  <a:lnTo>
                    <a:pt x="1438367" y="2142039"/>
                  </a:lnTo>
                  <a:cubicBezTo>
                    <a:pt x="1438367" y="2159235"/>
                    <a:pt x="1431536" y="2175727"/>
                    <a:pt x="1419376" y="2187887"/>
                  </a:cubicBezTo>
                  <a:cubicBezTo>
                    <a:pt x="1407216" y="2200047"/>
                    <a:pt x="1390724" y="2206878"/>
                    <a:pt x="1373527" y="2206878"/>
                  </a:cubicBezTo>
                  <a:lnTo>
                    <a:pt x="64840" y="2206878"/>
                  </a:lnTo>
                  <a:cubicBezTo>
                    <a:pt x="47643" y="2206878"/>
                    <a:pt x="31151" y="2200047"/>
                    <a:pt x="18991" y="2187887"/>
                  </a:cubicBezTo>
                  <a:cubicBezTo>
                    <a:pt x="6831" y="2175727"/>
                    <a:pt x="0" y="2159235"/>
                    <a:pt x="0" y="2142039"/>
                  </a:cubicBezTo>
                  <a:lnTo>
                    <a:pt x="0" y="64840"/>
                  </a:lnTo>
                  <a:cubicBezTo>
                    <a:pt x="0" y="47643"/>
                    <a:pt x="6831" y="31151"/>
                    <a:pt x="18991" y="18991"/>
                  </a:cubicBezTo>
                  <a:cubicBezTo>
                    <a:pt x="31151" y="6831"/>
                    <a:pt x="47643" y="0"/>
                    <a:pt x="64840" y="0"/>
                  </a:cubicBezTo>
                  <a:close/>
                </a:path>
              </a:pathLst>
            </a:custGeom>
            <a:solidFill>
              <a:srgbClr val="FFFFFF"/>
            </a:solidFill>
            <a:ln w="47625" cap="rnd">
              <a:solidFill>
                <a:schemeClr val="tx2">
                  <a:lumMod val="50000"/>
                </a:schemeClr>
              </a:solidFill>
              <a:prstDash val="solid"/>
              <a:round/>
            </a:ln>
          </p:spPr>
        </p:sp>
        <p:sp>
          <p:nvSpPr>
            <p:cNvPr id="36" name="TextBox 36"/>
            <p:cNvSpPr txBox="1"/>
            <p:nvPr/>
          </p:nvSpPr>
          <p:spPr>
            <a:xfrm>
              <a:off x="0" y="-38100"/>
              <a:ext cx="1438367" cy="2244979"/>
            </a:xfrm>
            <a:prstGeom prst="rect">
              <a:avLst/>
            </a:prstGeom>
            <a:ln>
              <a:solidFill>
                <a:schemeClr val="tx2">
                  <a:lumMod val="50000"/>
                </a:schemeClr>
              </a:solidFill>
            </a:ln>
          </p:spPr>
          <p:txBody>
            <a:bodyPr lIns="50800" tIns="50800" rIns="50800" bIns="50800" rtlCol="0" anchor="ctr"/>
            <a:lstStyle/>
            <a:p>
              <a:pPr marL="0" lvl="0" indent="0" algn="ctr">
                <a:lnSpc>
                  <a:spcPts val="2756"/>
                </a:lnSpc>
                <a:spcBef>
                  <a:spcPct val="0"/>
                </a:spcBef>
              </a:pPr>
              <a:endParaRPr/>
            </a:p>
          </p:txBody>
        </p:sp>
      </p:grpSp>
      <p:sp>
        <p:nvSpPr>
          <p:cNvPr id="39" name="TextBox 39"/>
          <p:cNvSpPr txBox="1"/>
          <p:nvPr/>
        </p:nvSpPr>
        <p:spPr>
          <a:xfrm>
            <a:off x="13731275" y="7198267"/>
            <a:ext cx="3151394" cy="884858"/>
          </a:xfrm>
          <a:prstGeom prst="rect">
            <a:avLst/>
          </a:prstGeom>
        </p:spPr>
        <p:txBody>
          <a:bodyPr lIns="0" tIns="0" rIns="0" bIns="0" rtlCol="0" anchor="t">
            <a:spAutoFit/>
          </a:bodyPr>
          <a:lstStyle/>
          <a:p>
            <a:pPr marL="0" lvl="0" indent="0" algn="ctr">
              <a:lnSpc>
                <a:spcPts val="2297"/>
              </a:lnSpc>
            </a:pPr>
            <a:r>
              <a:rPr lang="en-US" sz="2400">
                <a:solidFill>
                  <a:srgbClr val="343432"/>
                </a:solidFill>
                <a:latin typeface="Times New Roman" panose="02020603050405020304" pitchFamily="18" charset="0"/>
                <a:ea typeface="Open Sauce"/>
                <a:cs typeface="Times New Roman" panose="02020603050405020304" pitchFamily="18" charset="0"/>
                <a:sym typeface="Open Sauce"/>
              </a:rPr>
              <a:t>New and used books in good condition for all majors and colleges</a:t>
            </a:r>
            <a:endParaRPr lang="en-US" sz="2400" dirty="0">
              <a:solidFill>
                <a:srgbClr val="343432"/>
              </a:solidFill>
              <a:latin typeface="Times New Roman" panose="02020603050405020304" pitchFamily="18" charset="0"/>
              <a:ea typeface="Open Sauce"/>
              <a:cs typeface="Times New Roman" panose="02020603050405020304" pitchFamily="18" charset="0"/>
              <a:sym typeface="Open Sauce"/>
            </a:endParaRPr>
          </a:p>
        </p:txBody>
      </p:sp>
      <p:grpSp>
        <p:nvGrpSpPr>
          <p:cNvPr id="40" name="Group 40"/>
          <p:cNvGrpSpPr/>
          <p:nvPr/>
        </p:nvGrpSpPr>
        <p:grpSpPr>
          <a:xfrm>
            <a:off x="1341690" y="6388150"/>
            <a:ext cx="3509639" cy="451762"/>
            <a:chOff x="-39422" y="-28575"/>
            <a:chExt cx="2665840" cy="343148"/>
          </a:xfrm>
        </p:grpSpPr>
        <p:sp>
          <p:nvSpPr>
            <p:cNvPr id="41" name="Freeform 41"/>
            <p:cNvSpPr/>
            <p:nvPr/>
          </p:nvSpPr>
          <p:spPr>
            <a:xfrm>
              <a:off x="-39422" y="-9178"/>
              <a:ext cx="2212197" cy="314573"/>
            </a:xfrm>
            <a:custGeom>
              <a:avLst/>
              <a:gdLst/>
              <a:ahLst/>
              <a:cxnLst/>
              <a:rect l="l" t="t" r="r" b="b"/>
              <a:pathLst>
                <a:path w="2212197" h="314573">
                  <a:moveTo>
                    <a:pt x="108988" y="0"/>
                  </a:moveTo>
                  <a:lnTo>
                    <a:pt x="2103208" y="0"/>
                  </a:lnTo>
                  <a:cubicBezTo>
                    <a:pt x="2163401" y="0"/>
                    <a:pt x="2212197" y="48796"/>
                    <a:pt x="2212197" y="108988"/>
                  </a:cubicBezTo>
                  <a:lnTo>
                    <a:pt x="2212197" y="205584"/>
                  </a:lnTo>
                  <a:cubicBezTo>
                    <a:pt x="2212197" y="234490"/>
                    <a:pt x="2200714" y="262212"/>
                    <a:pt x="2180275" y="282651"/>
                  </a:cubicBezTo>
                  <a:cubicBezTo>
                    <a:pt x="2159835" y="303090"/>
                    <a:pt x="2132114" y="314573"/>
                    <a:pt x="2103208" y="314573"/>
                  </a:cubicBezTo>
                  <a:lnTo>
                    <a:pt x="108988" y="314573"/>
                  </a:lnTo>
                  <a:cubicBezTo>
                    <a:pt x="80083" y="314573"/>
                    <a:pt x="52361" y="303090"/>
                    <a:pt x="31922" y="282651"/>
                  </a:cubicBezTo>
                  <a:cubicBezTo>
                    <a:pt x="11483" y="262212"/>
                    <a:pt x="0" y="234490"/>
                    <a:pt x="0" y="205584"/>
                  </a:cubicBezTo>
                  <a:lnTo>
                    <a:pt x="0" y="108988"/>
                  </a:lnTo>
                  <a:cubicBezTo>
                    <a:pt x="0" y="80083"/>
                    <a:pt x="11483" y="52361"/>
                    <a:pt x="31922" y="31922"/>
                  </a:cubicBezTo>
                  <a:cubicBezTo>
                    <a:pt x="52361" y="11483"/>
                    <a:pt x="80083" y="0"/>
                    <a:pt x="108988" y="0"/>
                  </a:cubicBezTo>
                  <a:close/>
                </a:path>
              </a:pathLst>
            </a:custGeom>
            <a:solidFill>
              <a:schemeClr val="tx2">
                <a:lumMod val="50000"/>
              </a:schemeClr>
            </a:solidFill>
            <a:ln cap="rnd">
              <a:noFill/>
              <a:prstDash val="solid"/>
              <a:round/>
            </a:ln>
          </p:spPr>
          <p:txBody>
            <a:bodyPr/>
            <a:lstStyle/>
            <a:p>
              <a:endParaRPr lang="LID4096" dirty="0"/>
            </a:p>
          </p:txBody>
        </p:sp>
        <p:sp>
          <p:nvSpPr>
            <p:cNvPr id="42" name="TextBox 42"/>
            <p:cNvSpPr txBox="1"/>
            <p:nvPr/>
          </p:nvSpPr>
          <p:spPr>
            <a:xfrm>
              <a:off x="414221" y="-28575"/>
              <a:ext cx="2212197" cy="343148"/>
            </a:xfrm>
            <a:prstGeom prst="rect">
              <a:avLst/>
            </a:prstGeom>
          </p:spPr>
          <p:txBody>
            <a:bodyPr lIns="0" tIns="0" rIns="0" bIns="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ID4096" altLang="LID4096" sz="1800" b="0" i="0" u="none" strike="noStrike" cap="none" normalizeH="0" baseline="0" dirty="0">
                  <a:ln>
                    <a:noFill/>
                  </a:ln>
                  <a:solidFill>
                    <a:srgbClr val="E8EAED"/>
                  </a:solidFill>
                  <a:effectLst/>
                  <a:latin typeface="inherit"/>
                </a:rPr>
                <a:t>Study equipment</a:t>
              </a:r>
              <a:r>
                <a:rPr kumimoji="0" lang="LID4096" altLang="LID4096" sz="800" b="0" i="0" u="none" strike="noStrike" cap="none" normalizeH="0" baseline="0" dirty="0">
                  <a:ln>
                    <a:noFill/>
                  </a:ln>
                  <a:solidFill>
                    <a:schemeClr val="tx1"/>
                  </a:solidFill>
                  <a:effectLst/>
                </a:rPr>
                <a:t> </a:t>
              </a:r>
              <a:endParaRPr kumimoji="0" lang="LID4096" altLang="LID4096" sz="1400" b="0" i="0" u="none" strike="noStrike" cap="none" normalizeH="0" baseline="0" dirty="0">
                <a:ln>
                  <a:noFill/>
                </a:ln>
                <a:solidFill>
                  <a:schemeClr val="tx1"/>
                </a:solidFill>
                <a:effectLst/>
                <a:latin typeface="Arial" panose="020B0604020202020204" pitchFamily="34" charset="0"/>
              </a:endParaRPr>
            </a:p>
          </p:txBody>
        </p:sp>
      </p:grpSp>
      <p:sp>
        <p:nvSpPr>
          <p:cNvPr id="44" name="Freeform 44"/>
          <p:cNvSpPr/>
          <p:nvPr/>
        </p:nvSpPr>
        <p:spPr>
          <a:xfrm>
            <a:off x="13892295" y="6425770"/>
            <a:ext cx="2689905" cy="381780"/>
          </a:xfrm>
          <a:custGeom>
            <a:avLst/>
            <a:gdLst/>
            <a:ahLst/>
            <a:cxnLst/>
            <a:rect l="l" t="t" r="r" b="b"/>
            <a:pathLst>
              <a:path w="1937268" h="314573">
                <a:moveTo>
                  <a:pt x="124456" y="0"/>
                </a:moveTo>
                <a:lnTo>
                  <a:pt x="1812812" y="0"/>
                </a:lnTo>
                <a:cubicBezTo>
                  <a:pt x="1845820" y="0"/>
                  <a:pt x="1877476" y="13112"/>
                  <a:pt x="1900816" y="36452"/>
                </a:cubicBezTo>
                <a:cubicBezTo>
                  <a:pt x="1924156" y="59792"/>
                  <a:pt x="1937268" y="91448"/>
                  <a:pt x="1937268" y="124456"/>
                </a:cubicBezTo>
                <a:lnTo>
                  <a:pt x="1937268" y="190117"/>
                </a:lnTo>
                <a:cubicBezTo>
                  <a:pt x="1937268" y="223125"/>
                  <a:pt x="1924156" y="254781"/>
                  <a:pt x="1900816" y="278121"/>
                </a:cubicBezTo>
                <a:cubicBezTo>
                  <a:pt x="1877476" y="301461"/>
                  <a:pt x="1845820" y="314573"/>
                  <a:pt x="1812812" y="314573"/>
                </a:cubicBezTo>
                <a:lnTo>
                  <a:pt x="124456" y="314573"/>
                </a:lnTo>
                <a:cubicBezTo>
                  <a:pt x="91448" y="314573"/>
                  <a:pt x="59792" y="301461"/>
                  <a:pt x="36452" y="278121"/>
                </a:cubicBezTo>
                <a:cubicBezTo>
                  <a:pt x="13112" y="254781"/>
                  <a:pt x="0" y="223125"/>
                  <a:pt x="0" y="190117"/>
                </a:cubicBezTo>
                <a:lnTo>
                  <a:pt x="0" y="124456"/>
                </a:lnTo>
                <a:cubicBezTo>
                  <a:pt x="0" y="91448"/>
                  <a:pt x="13112" y="59792"/>
                  <a:pt x="36452" y="36452"/>
                </a:cubicBezTo>
                <a:cubicBezTo>
                  <a:pt x="59792" y="13112"/>
                  <a:pt x="91448" y="0"/>
                  <a:pt x="124456" y="0"/>
                </a:cubicBezTo>
                <a:close/>
              </a:path>
            </a:pathLst>
          </a:custGeom>
          <a:solidFill>
            <a:schemeClr val="tx2">
              <a:lumMod val="50000"/>
            </a:schemeClr>
          </a:solidFill>
          <a:ln cap="rnd">
            <a:noFill/>
            <a:prstDash val="solid"/>
            <a:round/>
          </a:ln>
        </p:spPr>
      </p:sp>
      <p:sp>
        <p:nvSpPr>
          <p:cNvPr id="47" name="Freeform 47"/>
          <p:cNvSpPr/>
          <p:nvPr/>
        </p:nvSpPr>
        <p:spPr>
          <a:xfrm>
            <a:off x="9923981" y="6425770"/>
            <a:ext cx="2550458" cy="414142"/>
          </a:xfrm>
          <a:custGeom>
            <a:avLst/>
            <a:gdLst/>
            <a:ahLst/>
            <a:cxnLst/>
            <a:rect l="l" t="t" r="r" b="b"/>
            <a:pathLst>
              <a:path w="1937268" h="314573">
                <a:moveTo>
                  <a:pt x="124456" y="0"/>
                </a:moveTo>
                <a:lnTo>
                  <a:pt x="1812812" y="0"/>
                </a:lnTo>
                <a:cubicBezTo>
                  <a:pt x="1845820" y="0"/>
                  <a:pt x="1877476" y="13112"/>
                  <a:pt x="1900816" y="36452"/>
                </a:cubicBezTo>
                <a:cubicBezTo>
                  <a:pt x="1924156" y="59792"/>
                  <a:pt x="1937268" y="91448"/>
                  <a:pt x="1937268" y="124456"/>
                </a:cubicBezTo>
                <a:lnTo>
                  <a:pt x="1937268" y="190117"/>
                </a:lnTo>
                <a:cubicBezTo>
                  <a:pt x="1937268" y="223125"/>
                  <a:pt x="1924156" y="254781"/>
                  <a:pt x="1900816" y="278121"/>
                </a:cubicBezTo>
                <a:cubicBezTo>
                  <a:pt x="1877476" y="301461"/>
                  <a:pt x="1845820" y="314573"/>
                  <a:pt x="1812812" y="314573"/>
                </a:cubicBezTo>
                <a:lnTo>
                  <a:pt x="124456" y="314573"/>
                </a:lnTo>
                <a:cubicBezTo>
                  <a:pt x="91448" y="314573"/>
                  <a:pt x="59792" y="301461"/>
                  <a:pt x="36452" y="278121"/>
                </a:cubicBezTo>
                <a:cubicBezTo>
                  <a:pt x="13112" y="254781"/>
                  <a:pt x="0" y="223125"/>
                  <a:pt x="0" y="190117"/>
                </a:cubicBezTo>
                <a:lnTo>
                  <a:pt x="0" y="124456"/>
                </a:lnTo>
                <a:cubicBezTo>
                  <a:pt x="0" y="91448"/>
                  <a:pt x="13112" y="59792"/>
                  <a:pt x="36452" y="36452"/>
                </a:cubicBezTo>
                <a:cubicBezTo>
                  <a:pt x="59792" y="13112"/>
                  <a:pt x="91448" y="0"/>
                  <a:pt x="124456" y="0"/>
                </a:cubicBezTo>
                <a:close/>
              </a:path>
            </a:pathLst>
          </a:custGeom>
          <a:solidFill>
            <a:schemeClr val="tx2">
              <a:lumMod val="50000"/>
            </a:schemeClr>
          </a:solidFill>
          <a:ln cap="rnd">
            <a:noFill/>
            <a:prstDash val="solid"/>
            <a:round/>
          </a:ln>
        </p:spPr>
      </p:sp>
      <p:grpSp>
        <p:nvGrpSpPr>
          <p:cNvPr id="49" name="Group 49"/>
          <p:cNvGrpSpPr/>
          <p:nvPr/>
        </p:nvGrpSpPr>
        <p:grpSpPr>
          <a:xfrm>
            <a:off x="14917787" y="-3041985"/>
            <a:ext cx="5578401" cy="5578401"/>
            <a:chOff x="0" y="0"/>
            <a:chExt cx="812800" cy="812800"/>
          </a:xfrm>
        </p:grpSpPr>
        <p:sp>
          <p:nvSpPr>
            <p:cNvPr id="50" name="Freeform 5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742950" cap="sq">
              <a:solidFill>
                <a:srgbClr val="FDFBFB">
                  <a:alpha val="29804"/>
                </a:srgbClr>
              </a:solidFill>
              <a:prstDash val="solid"/>
              <a:miter/>
            </a:ln>
          </p:spPr>
        </p:sp>
        <p:sp>
          <p:nvSpPr>
            <p:cNvPr id="51" name="TextBox 51"/>
            <p:cNvSpPr txBox="1"/>
            <p:nvPr/>
          </p:nvSpPr>
          <p:spPr>
            <a:xfrm>
              <a:off x="76200" y="38100"/>
              <a:ext cx="660400" cy="6985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52" name="TextBox 42">
            <a:extLst>
              <a:ext uri="{FF2B5EF4-FFF2-40B4-BE49-F238E27FC236}">
                <a16:creationId xmlns:a16="http://schemas.microsoft.com/office/drawing/2014/main" id="{CB55D058-E3C4-A062-265C-A92237A88870}"/>
              </a:ext>
            </a:extLst>
          </p:cNvPr>
          <p:cNvSpPr txBox="1"/>
          <p:nvPr/>
        </p:nvSpPr>
        <p:spPr>
          <a:xfrm>
            <a:off x="5522846" y="6394393"/>
            <a:ext cx="2912408" cy="451762"/>
          </a:xfrm>
          <a:prstGeom prst="rect">
            <a:avLst/>
          </a:prstGeom>
        </p:spPr>
        <p:txBody>
          <a:bodyPr lIns="0" tIns="0" rIns="0" bIns="0" rtlCol="0" anchor="ctr"/>
          <a:lstStyle/>
          <a:p>
            <a:pPr marL="0" lvl="0" indent="0" algn="ctr">
              <a:lnSpc>
                <a:spcPts val="2484"/>
              </a:lnSpc>
              <a:spcBef>
                <a:spcPct val="0"/>
              </a:spcBef>
            </a:pPr>
            <a:r>
              <a:rPr lang="en-US">
                <a:solidFill>
                  <a:srgbClr val="FFFFFF"/>
                </a:solidFill>
                <a:latin typeface="Times New Roman" panose="02020603050405020304" pitchFamily="18" charset="0"/>
                <a:ea typeface="Open Sauce"/>
                <a:cs typeface="Times New Roman" panose="02020603050405020304" pitchFamily="18" charset="0"/>
                <a:sym typeface="Open Sauce"/>
              </a:rPr>
              <a:t>Accessories</a:t>
            </a:r>
            <a:endParaRPr lang="ar-SA" dirty="0">
              <a:solidFill>
                <a:srgbClr val="FFFFFF"/>
              </a:solidFill>
              <a:latin typeface="Times New Roman" panose="02020603050405020304" pitchFamily="18" charset="0"/>
              <a:ea typeface="Open Sauce"/>
              <a:cs typeface="Times New Roman" panose="02020603050405020304" pitchFamily="18" charset="0"/>
              <a:sym typeface="Open Sauce"/>
            </a:endParaRPr>
          </a:p>
        </p:txBody>
      </p:sp>
      <p:sp>
        <p:nvSpPr>
          <p:cNvPr id="53" name="TextBox 42">
            <a:extLst>
              <a:ext uri="{FF2B5EF4-FFF2-40B4-BE49-F238E27FC236}">
                <a16:creationId xmlns:a16="http://schemas.microsoft.com/office/drawing/2014/main" id="{FCAD2FB5-773A-5FE7-1FBB-B09EE540D12B}"/>
              </a:ext>
            </a:extLst>
          </p:cNvPr>
          <p:cNvSpPr txBox="1"/>
          <p:nvPr/>
        </p:nvSpPr>
        <p:spPr>
          <a:xfrm>
            <a:off x="13895553" y="6347628"/>
            <a:ext cx="2912408" cy="451762"/>
          </a:xfrm>
          <a:prstGeom prst="rect">
            <a:avLst/>
          </a:prstGeom>
        </p:spPr>
        <p:txBody>
          <a:bodyPr lIns="0" tIns="0" rIns="0" bIns="0" rtlCol="0" anchor="ctr"/>
          <a:lstStyle/>
          <a:p>
            <a:pPr marL="0" lvl="0" indent="0" algn="ctr">
              <a:lnSpc>
                <a:spcPts val="2484"/>
              </a:lnSpc>
              <a:spcBef>
                <a:spcPct val="0"/>
              </a:spcBef>
            </a:pPr>
            <a:r>
              <a:rPr lang="en-US">
                <a:solidFill>
                  <a:srgbClr val="FFFFFF"/>
                </a:solidFill>
                <a:latin typeface="Times New Roman" panose="02020603050405020304" pitchFamily="18" charset="0"/>
                <a:ea typeface="Open Sauce"/>
                <a:cs typeface="Times New Roman" panose="02020603050405020304" pitchFamily="18" charset="0"/>
                <a:sym typeface="Open Sauce"/>
              </a:rPr>
              <a:t>University books</a:t>
            </a:r>
            <a:endParaRPr lang="en-US" sz="1800" dirty="0">
              <a:solidFill>
                <a:srgbClr val="FFFFFF"/>
              </a:solidFill>
              <a:latin typeface="Times New Roman" panose="02020603050405020304" pitchFamily="18" charset="0"/>
              <a:ea typeface="Open Sauce"/>
              <a:cs typeface="Times New Roman" panose="02020603050405020304" pitchFamily="18" charset="0"/>
              <a:sym typeface="Open Sauce"/>
            </a:endParaRPr>
          </a:p>
        </p:txBody>
      </p:sp>
      <p:sp>
        <p:nvSpPr>
          <p:cNvPr id="54" name="TextBox 42">
            <a:extLst>
              <a:ext uri="{FF2B5EF4-FFF2-40B4-BE49-F238E27FC236}">
                <a16:creationId xmlns:a16="http://schemas.microsoft.com/office/drawing/2014/main" id="{935BB5D4-9334-E941-C45F-305EB3DEB81D}"/>
              </a:ext>
            </a:extLst>
          </p:cNvPr>
          <p:cNvSpPr txBox="1"/>
          <p:nvPr/>
        </p:nvSpPr>
        <p:spPr>
          <a:xfrm>
            <a:off x="9736926" y="6369392"/>
            <a:ext cx="2912408" cy="451762"/>
          </a:xfrm>
          <a:prstGeom prst="rect">
            <a:avLst/>
          </a:prstGeom>
        </p:spPr>
        <p:txBody>
          <a:bodyPr lIns="0" tIns="0" rIns="0" bIns="0" rtlCol="0" anchor="ctr"/>
          <a:lstStyle/>
          <a:p>
            <a:pPr marL="0" lvl="0" indent="0" algn="ctr">
              <a:lnSpc>
                <a:spcPts val="2484"/>
              </a:lnSpc>
              <a:spcBef>
                <a:spcPct val="0"/>
              </a:spcBef>
            </a:pPr>
            <a:r>
              <a:rPr lang="en-US" sz="1800">
                <a:solidFill>
                  <a:srgbClr val="FFFFFF"/>
                </a:solidFill>
                <a:latin typeface="Times New Roman" panose="02020603050405020304" pitchFamily="18" charset="0"/>
                <a:ea typeface="Open Sauce"/>
                <a:cs typeface="Times New Roman" panose="02020603050405020304" pitchFamily="18" charset="0"/>
                <a:sym typeface="Open Sauce"/>
              </a:rPr>
              <a:t>Electronics</a:t>
            </a:r>
            <a:endParaRPr lang="en-US" sz="1800" dirty="0">
              <a:solidFill>
                <a:srgbClr val="FFFFFF"/>
              </a:solidFill>
              <a:latin typeface="Times New Roman" panose="02020603050405020304" pitchFamily="18" charset="0"/>
              <a:ea typeface="Open Sauce"/>
              <a:cs typeface="Times New Roman" panose="02020603050405020304" pitchFamily="18" charset="0"/>
              <a:sym typeface="Open Sauce"/>
            </a:endParaRPr>
          </a:p>
        </p:txBody>
      </p:sp>
      <p:pic>
        <p:nvPicPr>
          <p:cNvPr id="56" name="Picture 55">
            <a:extLst>
              <a:ext uri="{FF2B5EF4-FFF2-40B4-BE49-F238E27FC236}">
                <a16:creationId xmlns:a16="http://schemas.microsoft.com/office/drawing/2014/main" id="{6E0261A5-0CBA-88D3-0D62-B5A7F42A1B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961" y="2484819"/>
            <a:ext cx="4761905" cy="4761905"/>
          </a:xfrm>
          <a:prstGeom prst="rect">
            <a:avLst/>
          </a:prstGeom>
        </p:spPr>
      </p:pic>
      <p:pic>
        <p:nvPicPr>
          <p:cNvPr id="60" name="Picture 59">
            <a:extLst>
              <a:ext uri="{FF2B5EF4-FFF2-40B4-BE49-F238E27FC236}">
                <a16:creationId xmlns:a16="http://schemas.microsoft.com/office/drawing/2014/main" id="{EA4C5521-044D-D70E-749C-E64FCAF9C4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42052" y="2570402"/>
            <a:ext cx="4761905" cy="4761905"/>
          </a:xfrm>
          <a:prstGeom prst="rect">
            <a:avLst/>
          </a:prstGeom>
        </p:spPr>
      </p:pic>
      <p:sp>
        <p:nvSpPr>
          <p:cNvPr id="63" name="AutoShape 2">
            <a:extLst>
              <a:ext uri="{FF2B5EF4-FFF2-40B4-BE49-F238E27FC236}">
                <a16:creationId xmlns:a16="http://schemas.microsoft.com/office/drawing/2014/main" id="{C9D30205-7BC3-A9E2-531A-0E0B305C2201}"/>
              </a:ext>
            </a:extLst>
          </p:cNvPr>
          <p:cNvSpPr>
            <a:spLocks noChangeAspect="1" noChangeArrowheads="1"/>
          </p:cNvSpPr>
          <p:nvPr/>
        </p:nvSpPr>
        <p:spPr bwMode="auto">
          <a:xfrm>
            <a:off x="8991600" y="49911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ID4096"/>
          </a:p>
        </p:txBody>
      </p:sp>
      <p:pic>
        <p:nvPicPr>
          <p:cNvPr id="68" name="Picture 67">
            <a:extLst>
              <a:ext uri="{FF2B5EF4-FFF2-40B4-BE49-F238E27FC236}">
                <a16:creationId xmlns:a16="http://schemas.microsoft.com/office/drawing/2014/main" id="{C2FB5279-BBB8-A575-DD37-13001A535D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01707" y="2348271"/>
            <a:ext cx="5671432" cy="4945936"/>
          </a:xfrm>
          <a:prstGeom prst="rect">
            <a:avLst/>
          </a:prstGeom>
        </p:spPr>
      </p:pic>
      <p:pic>
        <p:nvPicPr>
          <p:cNvPr id="20" name="Picture 19">
            <a:extLst>
              <a:ext uri="{FF2B5EF4-FFF2-40B4-BE49-F238E27FC236}">
                <a16:creationId xmlns:a16="http://schemas.microsoft.com/office/drawing/2014/main" id="{644E0800-ADDA-A91C-73AE-48BF470214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61069" y="2694369"/>
            <a:ext cx="4761905" cy="4761905"/>
          </a:xfrm>
          <a:prstGeom prst="rect">
            <a:avLst/>
          </a:prstGeom>
        </p:spPr>
      </p:pic>
      <p:sp>
        <p:nvSpPr>
          <p:cNvPr id="15" name="Rectangle 14">
            <a:extLst>
              <a:ext uri="{FF2B5EF4-FFF2-40B4-BE49-F238E27FC236}">
                <a16:creationId xmlns:a16="http://schemas.microsoft.com/office/drawing/2014/main" id="{29D00D14-DF59-F7F3-1309-51AB293C9C9E}"/>
              </a:ext>
            </a:extLst>
          </p:cNvPr>
          <p:cNvSpPr/>
          <p:nvPr/>
        </p:nvSpPr>
        <p:spPr>
          <a:xfrm>
            <a:off x="5363291" y="5676900"/>
            <a:ext cx="3359916" cy="42473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ln>
                <a:solidFill>
                  <a:schemeClr val="bg1"/>
                </a:solidFill>
              </a:ln>
              <a:solidFill>
                <a:schemeClr val="bg1"/>
              </a:solidFill>
            </a:endParaRPr>
          </a:p>
        </p:txBody>
      </p:sp>
      <p:sp>
        <p:nvSpPr>
          <p:cNvPr id="16" name="Rectangle 15">
            <a:extLst>
              <a:ext uri="{FF2B5EF4-FFF2-40B4-BE49-F238E27FC236}">
                <a16:creationId xmlns:a16="http://schemas.microsoft.com/office/drawing/2014/main" id="{CC5D7A5B-A7B6-1BC4-ADC7-5638600CF9F1}"/>
              </a:ext>
            </a:extLst>
          </p:cNvPr>
          <p:cNvSpPr/>
          <p:nvPr/>
        </p:nvSpPr>
        <p:spPr>
          <a:xfrm>
            <a:off x="9814226" y="5692571"/>
            <a:ext cx="2871329" cy="4517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1" name="Rectangle 20">
            <a:extLst>
              <a:ext uri="{FF2B5EF4-FFF2-40B4-BE49-F238E27FC236}">
                <a16:creationId xmlns:a16="http://schemas.microsoft.com/office/drawing/2014/main" id="{FEEDCDF5-F57B-7C83-ADC1-81CA7538357E}"/>
              </a:ext>
            </a:extLst>
          </p:cNvPr>
          <p:cNvSpPr/>
          <p:nvPr/>
        </p:nvSpPr>
        <p:spPr>
          <a:xfrm>
            <a:off x="14020800" y="5692571"/>
            <a:ext cx="2284014" cy="5724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5" name="Rectangle 24">
            <a:extLst>
              <a:ext uri="{FF2B5EF4-FFF2-40B4-BE49-F238E27FC236}">
                <a16:creationId xmlns:a16="http://schemas.microsoft.com/office/drawing/2014/main" id="{C5942D89-0E36-458F-5D71-C75CBD4A7CE5}"/>
              </a:ext>
            </a:extLst>
          </p:cNvPr>
          <p:cNvSpPr/>
          <p:nvPr/>
        </p:nvSpPr>
        <p:spPr>
          <a:xfrm>
            <a:off x="1581502" y="5712531"/>
            <a:ext cx="2463155" cy="48889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10" name="TextBox 10"/>
          <p:cNvSpPr txBox="1"/>
          <p:nvPr/>
        </p:nvSpPr>
        <p:spPr>
          <a:xfrm>
            <a:off x="202272" y="1564116"/>
            <a:ext cx="6285737" cy="795212"/>
          </a:xfrm>
          <a:prstGeom prst="rect">
            <a:avLst/>
          </a:prstGeom>
        </p:spPr>
        <p:txBody>
          <a:bodyPr lIns="0" tIns="0" rIns="0" bIns="0" rtlCol="0" anchor="t">
            <a:spAutoFit/>
          </a:bodyPr>
          <a:lstStyle/>
          <a:p>
            <a:pPr marL="0" lvl="0" indent="0" algn="l">
              <a:lnSpc>
                <a:spcPts val="6569"/>
              </a:lnSpc>
              <a:spcBef>
                <a:spcPct val="0"/>
              </a:spcBef>
            </a:pPr>
            <a:r>
              <a:rPr lang="en-US" sz="4692" b="1" spc="-93" dirty="0">
                <a:solidFill>
                  <a:schemeClr val="tx2">
                    <a:lumMod val="50000"/>
                  </a:schemeClr>
                </a:solidFill>
                <a:latin typeface="Open Sauce Bold"/>
                <a:ea typeface="Open Sauce Bold"/>
                <a:cs typeface="Open Sauce Bold"/>
                <a:sym typeface="Open Sauce Bold"/>
              </a:rPr>
              <a:t>Revenue</a:t>
            </a:r>
          </a:p>
        </p:txBody>
      </p:sp>
      <p:graphicFrame>
        <p:nvGraphicFramePr>
          <p:cNvPr id="16" name="Table 15">
            <a:extLst>
              <a:ext uri="{FF2B5EF4-FFF2-40B4-BE49-F238E27FC236}">
                <a16:creationId xmlns:a16="http://schemas.microsoft.com/office/drawing/2014/main" id="{ED74FD14-AF23-B656-73B7-54A7C63E3E9B}"/>
              </a:ext>
            </a:extLst>
          </p:cNvPr>
          <p:cNvGraphicFramePr>
            <a:graphicFrameLocks noGrp="1"/>
          </p:cNvGraphicFramePr>
          <p:nvPr>
            <p:extLst>
              <p:ext uri="{D42A27DB-BD31-4B8C-83A1-F6EECF244321}">
                <p14:modId xmlns:p14="http://schemas.microsoft.com/office/powerpoint/2010/main" val="3678356581"/>
              </p:ext>
            </p:extLst>
          </p:nvPr>
        </p:nvGraphicFramePr>
        <p:xfrm>
          <a:off x="34636" y="3314700"/>
          <a:ext cx="16729365" cy="3044952"/>
        </p:xfrm>
        <a:graphic>
          <a:graphicData uri="http://schemas.openxmlformats.org/drawingml/2006/table">
            <a:tbl>
              <a:tblPr/>
              <a:tblGrid>
                <a:gridCol w="5576455">
                  <a:extLst>
                    <a:ext uri="{9D8B030D-6E8A-4147-A177-3AD203B41FA5}">
                      <a16:colId xmlns:a16="http://schemas.microsoft.com/office/drawing/2014/main" val="767030272"/>
                    </a:ext>
                  </a:extLst>
                </a:gridCol>
                <a:gridCol w="5576455">
                  <a:extLst>
                    <a:ext uri="{9D8B030D-6E8A-4147-A177-3AD203B41FA5}">
                      <a16:colId xmlns:a16="http://schemas.microsoft.com/office/drawing/2014/main" val="989580178"/>
                    </a:ext>
                  </a:extLst>
                </a:gridCol>
                <a:gridCol w="5576455">
                  <a:extLst>
                    <a:ext uri="{9D8B030D-6E8A-4147-A177-3AD203B41FA5}">
                      <a16:colId xmlns:a16="http://schemas.microsoft.com/office/drawing/2014/main" val="2677176217"/>
                    </a:ext>
                  </a:extLst>
                </a:gridCol>
              </a:tblGrid>
              <a:tr h="1472184">
                <a:tc>
                  <a:txBody>
                    <a:bodyPr/>
                    <a:lstStyle/>
                    <a:p>
                      <a:pPr marL="0" indent="0">
                        <a:buNone/>
                      </a:pPr>
                      <a:r>
                        <a:rPr lang="en-US" sz="2400" b="1" dirty="0">
                          <a:solidFill>
                            <a:schemeClr val="tx2">
                              <a:lumMod val="50000"/>
                            </a:schemeClr>
                          </a:solidFill>
                          <a:latin typeface="Calibri SemiBold" pitchFamily="34" charset="0"/>
                          <a:ea typeface="Calibri SemiBold" pitchFamily="34" charset="-122"/>
                          <a:cs typeface="Calibri SemiBold" pitchFamily="34" charset="-120"/>
                        </a:rPr>
                        <a:t>Source</a:t>
                      </a:r>
                      <a:endParaRPr lang="en-US" sz="2400" b="1" dirty="0">
                        <a:solidFill>
                          <a:schemeClr val="tx2">
                            <a:lumMod val="50000"/>
                          </a:schemeClr>
                        </a:solidFill>
                        <a:latin typeface="Calibri SemiBold" charset="0"/>
                        <a:ea typeface="Calibri SemiBold" charset="0"/>
                        <a:cs typeface="Calibri SemiBold" charset="0"/>
                      </a:endParaRP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tc>
                  <a:txBody>
                    <a:bodyPr/>
                    <a:lstStyle/>
                    <a:p>
                      <a:pPr marL="0" indent="0">
                        <a:buNone/>
                      </a:pPr>
                      <a:r>
                        <a:rPr lang="en-US" sz="2400" b="1" dirty="0">
                          <a:solidFill>
                            <a:schemeClr val="tx2">
                              <a:lumMod val="50000"/>
                            </a:schemeClr>
                          </a:solidFill>
                          <a:latin typeface="Calibri SemiBold" pitchFamily="34" charset="0"/>
                          <a:ea typeface="Calibri SemiBold" pitchFamily="34" charset="-122"/>
                          <a:cs typeface="Calibri SemiBold" pitchFamily="34" charset="-120"/>
                        </a:rPr>
                        <a:t>Description</a:t>
                      </a:r>
                      <a:endParaRPr lang="en-US" sz="2400" b="1" dirty="0">
                        <a:solidFill>
                          <a:schemeClr val="tx2">
                            <a:lumMod val="50000"/>
                          </a:schemeClr>
                        </a:solidFill>
                        <a:latin typeface="Calibri SemiBold" charset="0"/>
                        <a:ea typeface="Calibri SemiBold" charset="0"/>
                        <a:cs typeface="Calibri SemiBold" charset="0"/>
                      </a:endParaRP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tc>
                  <a:txBody>
                    <a:bodyPr/>
                    <a:lstStyle/>
                    <a:p>
                      <a:pPr marL="0" indent="0">
                        <a:buNone/>
                      </a:pPr>
                      <a:r>
                        <a:rPr lang="en-US" sz="2400" b="1" dirty="0">
                          <a:solidFill>
                            <a:schemeClr val="tx2">
                              <a:lumMod val="50000"/>
                            </a:schemeClr>
                          </a:solidFill>
                          <a:latin typeface="Calibri SemiBold" pitchFamily="34" charset="0"/>
                          <a:ea typeface="Calibri SemiBold" pitchFamily="34" charset="-122"/>
                          <a:cs typeface="Calibri SemiBold" pitchFamily="34" charset="-120"/>
                        </a:rPr>
                        <a:t>Percentage</a:t>
                      </a:r>
                      <a:endParaRPr lang="en-US" sz="2400" b="1" dirty="0">
                        <a:solidFill>
                          <a:schemeClr val="tx2">
                            <a:lumMod val="50000"/>
                          </a:schemeClr>
                        </a:solidFill>
                        <a:latin typeface="Calibri SemiBold" charset="0"/>
                        <a:ea typeface="Calibri SemiBold" charset="0"/>
                        <a:cs typeface="Calibri SemiBold" charset="0"/>
                      </a:endParaRP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extLst>
                  <a:ext uri="{0D108BD9-81ED-4DB2-BD59-A6C34878D82A}">
                    <a16:rowId xmlns:a16="http://schemas.microsoft.com/office/drawing/2014/main" val="3408599609"/>
                  </a:ext>
                </a:extLst>
              </a:tr>
              <a:tr h="786384">
                <a:tc>
                  <a:txBody>
                    <a:bodyPr/>
                    <a:lstStyle/>
                    <a:p>
                      <a:pPr marL="0" indent="0">
                        <a:buNone/>
                      </a:pPr>
                      <a:r>
                        <a:rPr lang="en-US" sz="2400" b="1" dirty="0">
                          <a:solidFill>
                            <a:schemeClr val="tx2">
                              <a:lumMod val="50000"/>
                            </a:schemeClr>
                          </a:solidFill>
                          <a:latin typeface="Calibri" pitchFamily="34" charset="0"/>
                          <a:ea typeface="Calibri" pitchFamily="34" charset="-122"/>
                          <a:cs typeface="Calibri" pitchFamily="34" charset="-120"/>
                        </a:rPr>
                        <a:t>Product Sales</a:t>
                      </a:r>
                      <a:endParaRPr lang="en-US" sz="2400" b="1" dirty="0">
                        <a:solidFill>
                          <a:schemeClr val="tx2">
                            <a:lumMod val="50000"/>
                          </a:schemeClr>
                        </a:solidFill>
                        <a:latin typeface="Calibri" charset="0"/>
                        <a:ea typeface="Calibri" charset="0"/>
                        <a:cs typeface="Calibri" charset="0"/>
                      </a:endParaRP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tc>
                  <a:txBody>
                    <a:bodyPr/>
                    <a:lstStyle/>
                    <a:p>
                      <a:pPr marL="0" indent="0">
                        <a:buNone/>
                      </a:pPr>
                      <a:r>
                        <a:rPr lang="en-US" sz="2400" b="1" dirty="0">
                          <a:solidFill>
                            <a:schemeClr val="tx2">
                              <a:lumMod val="50000"/>
                            </a:schemeClr>
                          </a:solidFill>
                          <a:latin typeface="Calibri" pitchFamily="34" charset="0"/>
                          <a:ea typeface="Calibri" pitchFamily="34" charset="-122"/>
                          <a:cs typeface="Calibri" pitchFamily="34" charset="-120"/>
                        </a:rPr>
                        <a:t>Revenue from selling products</a:t>
                      </a:r>
                      <a:endParaRPr lang="en-US" sz="2400" b="1" dirty="0">
                        <a:solidFill>
                          <a:schemeClr val="tx2">
                            <a:lumMod val="50000"/>
                          </a:schemeClr>
                        </a:solidFill>
                        <a:latin typeface="Calibri" charset="0"/>
                        <a:ea typeface="Calibri" charset="0"/>
                        <a:cs typeface="Calibri" charset="0"/>
                      </a:endParaRP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tc>
                  <a:txBody>
                    <a:bodyPr/>
                    <a:lstStyle/>
                    <a:p>
                      <a:pPr marL="0" indent="0">
                        <a:buNone/>
                      </a:pPr>
                      <a:r>
                        <a:rPr lang="en-US" sz="2400" b="1" dirty="0">
                          <a:solidFill>
                            <a:schemeClr val="tx2">
                              <a:lumMod val="50000"/>
                            </a:schemeClr>
                          </a:solidFill>
                          <a:latin typeface="Calibri" pitchFamily="34" charset="0"/>
                          <a:ea typeface="Calibri" pitchFamily="34" charset="-122"/>
                          <a:cs typeface="Calibri" pitchFamily="34" charset="-120"/>
                        </a:rPr>
                        <a:t>70%</a:t>
                      </a:r>
                      <a:endParaRPr lang="en-US" sz="2400" b="1" dirty="0">
                        <a:solidFill>
                          <a:schemeClr val="tx2">
                            <a:lumMod val="50000"/>
                          </a:schemeClr>
                        </a:solidFill>
                        <a:latin typeface="Calibri" charset="0"/>
                        <a:ea typeface="Calibri" charset="0"/>
                        <a:cs typeface="Calibri" charset="0"/>
                      </a:endParaRP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extLst>
                  <a:ext uri="{0D108BD9-81ED-4DB2-BD59-A6C34878D82A}">
                    <a16:rowId xmlns:a16="http://schemas.microsoft.com/office/drawing/2014/main" val="2021012986"/>
                  </a:ext>
                </a:extLst>
              </a:tr>
              <a:tr h="786384">
                <a:tc>
                  <a:txBody>
                    <a:bodyPr/>
                    <a:lstStyle/>
                    <a:p>
                      <a:pPr marL="0" indent="0">
                        <a:buNone/>
                      </a:pPr>
                      <a:r>
                        <a:rPr lang="en-US" sz="2400" b="1" dirty="0">
                          <a:solidFill>
                            <a:schemeClr val="tx2">
                              <a:lumMod val="50000"/>
                            </a:schemeClr>
                          </a:solidFill>
                          <a:latin typeface="Calibri" charset="0"/>
                          <a:ea typeface="Calibri" charset="0"/>
                          <a:cs typeface="Calibri" charset="0"/>
                        </a:rPr>
                        <a:t>Fees </a:t>
                      </a: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tc>
                  <a:txBody>
                    <a:bodyPr/>
                    <a:lstStyle/>
                    <a:p>
                      <a:pPr marL="0" indent="0">
                        <a:buNone/>
                      </a:pPr>
                      <a:r>
                        <a:rPr lang="en-US" sz="2400" b="1" dirty="0">
                          <a:solidFill>
                            <a:schemeClr val="tx2">
                              <a:lumMod val="50000"/>
                            </a:schemeClr>
                          </a:solidFill>
                          <a:latin typeface="Calibri" charset="0"/>
                          <a:ea typeface="Calibri" charset="0"/>
                          <a:cs typeface="Calibri" charset="0"/>
                        </a:rPr>
                        <a:t>Fees on the products</a:t>
                      </a: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tc>
                  <a:txBody>
                    <a:bodyPr/>
                    <a:lstStyle/>
                    <a:p>
                      <a:pPr marL="0" indent="0">
                        <a:buNone/>
                      </a:pPr>
                      <a:r>
                        <a:rPr lang="en-US" sz="2400" b="1" dirty="0">
                          <a:solidFill>
                            <a:schemeClr val="tx2">
                              <a:lumMod val="50000"/>
                            </a:schemeClr>
                          </a:solidFill>
                          <a:latin typeface="Calibri" charset="0"/>
                          <a:ea typeface="Calibri" charset="0"/>
                          <a:cs typeface="Calibri" charset="0"/>
                        </a:rPr>
                        <a:t>30%</a:t>
                      </a:r>
                    </a:p>
                  </a:txBody>
                  <a:tcPr marL="109728" marR="109728" marT="109728" marB="10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extLst>
                  <a:ext uri="{0D108BD9-81ED-4DB2-BD59-A6C34878D82A}">
                    <a16:rowId xmlns:a16="http://schemas.microsoft.com/office/drawing/2014/main" val="2577744504"/>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4000" b="-14000"/>
          </a:stretch>
        </a:blipFill>
        <a:effectLst/>
      </p:bgPr>
    </p:bg>
    <p:spTree>
      <p:nvGrpSpPr>
        <p:cNvPr id="1" name=""/>
        <p:cNvGrpSpPr/>
        <p:nvPr/>
      </p:nvGrpSpPr>
      <p:grpSpPr>
        <a:xfrm>
          <a:off x="0" y="0"/>
          <a:ext cx="0" cy="0"/>
          <a:chOff x="0" y="0"/>
          <a:chExt cx="0" cy="0"/>
        </a:xfrm>
      </p:grpSpPr>
      <p:grpSp>
        <p:nvGrpSpPr>
          <p:cNvPr id="10" name="Group 10"/>
          <p:cNvGrpSpPr/>
          <p:nvPr/>
        </p:nvGrpSpPr>
        <p:grpSpPr>
          <a:xfrm>
            <a:off x="3964509" y="8095751"/>
            <a:ext cx="3086100" cy="1051732"/>
            <a:chOff x="0" y="0"/>
            <a:chExt cx="812800" cy="276999"/>
          </a:xfrm>
          <a:solidFill>
            <a:schemeClr val="tx2">
              <a:lumMod val="50000"/>
            </a:schemeClr>
          </a:solidFill>
        </p:grpSpPr>
        <p:sp>
          <p:nvSpPr>
            <p:cNvPr id="11" name="Freeform 11"/>
            <p:cNvSpPr/>
            <p:nvPr/>
          </p:nvSpPr>
          <p:spPr>
            <a:xfrm>
              <a:off x="0" y="0"/>
              <a:ext cx="812800" cy="276999"/>
            </a:xfrm>
            <a:custGeom>
              <a:avLst/>
              <a:gdLst/>
              <a:ahLst/>
              <a:cxnLst/>
              <a:rect l="l" t="t" r="r" b="b"/>
              <a:pathLst>
                <a:path w="812800" h="276999">
                  <a:moveTo>
                    <a:pt x="0" y="0"/>
                  </a:moveTo>
                  <a:lnTo>
                    <a:pt x="812800" y="0"/>
                  </a:lnTo>
                  <a:lnTo>
                    <a:pt x="812800" y="276999"/>
                  </a:lnTo>
                  <a:lnTo>
                    <a:pt x="0" y="276999"/>
                  </a:lnTo>
                  <a:close/>
                </a:path>
              </a:pathLst>
            </a:custGeom>
            <a:grpFill/>
          </p:spPr>
        </p:sp>
        <p:sp>
          <p:nvSpPr>
            <p:cNvPr id="12" name="TextBox 12"/>
            <p:cNvSpPr txBox="1"/>
            <p:nvPr/>
          </p:nvSpPr>
          <p:spPr>
            <a:xfrm>
              <a:off x="0" y="-38100"/>
              <a:ext cx="812800" cy="315099"/>
            </a:xfrm>
            <a:prstGeom prst="rect">
              <a:avLst/>
            </a:prstGeom>
            <a:grpFill/>
          </p:spPr>
          <p:txBody>
            <a:bodyPr lIns="50800" tIns="50800" rIns="50800" bIns="50800" rtlCol="0" anchor="ctr"/>
            <a:lstStyle/>
            <a:p>
              <a:pPr algn="ctr">
                <a:lnSpc>
                  <a:spcPts val="3035"/>
                </a:lnSpc>
              </a:pPr>
              <a:endParaRPr dirty="0"/>
            </a:p>
          </p:txBody>
        </p:sp>
      </p:grpSp>
      <p:sp>
        <p:nvSpPr>
          <p:cNvPr id="14" name="TextBox 14"/>
          <p:cNvSpPr txBox="1"/>
          <p:nvPr/>
        </p:nvSpPr>
        <p:spPr>
          <a:xfrm>
            <a:off x="4356510" y="8669677"/>
            <a:ext cx="2302097" cy="266700"/>
          </a:xfrm>
          <a:prstGeom prst="rect">
            <a:avLst/>
          </a:prstGeom>
        </p:spPr>
        <p:txBody>
          <a:bodyPr lIns="0" tIns="0" rIns="0" bIns="0" rtlCol="0" anchor="t">
            <a:spAutoFit/>
          </a:bodyPr>
          <a:lstStyle/>
          <a:p>
            <a:pPr algn="ctr">
              <a:lnSpc>
                <a:spcPts val="2104"/>
              </a:lnSpc>
            </a:pPr>
            <a:r>
              <a:rPr lang="en-US" sz="1753" spc="87" dirty="0">
                <a:solidFill>
                  <a:srgbClr val="AEEA00"/>
                </a:solidFill>
                <a:latin typeface="Times New Roman" panose="02020603050405020304" pitchFamily="18" charset="0"/>
                <a:ea typeface="Open Sauce"/>
                <a:cs typeface="Times New Roman" panose="02020603050405020304" pitchFamily="18" charset="0"/>
                <a:sym typeface="Open Sauce"/>
              </a:rPr>
              <a:t>Marketing </a:t>
            </a:r>
          </a:p>
        </p:txBody>
      </p:sp>
      <p:grpSp>
        <p:nvGrpSpPr>
          <p:cNvPr id="16" name="Group 16"/>
          <p:cNvGrpSpPr/>
          <p:nvPr/>
        </p:nvGrpSpPr>
        <p:grpSpPr>
          <a:xfrm>
            <a:off x="12507801" y="8023420"/>
            <a:ext cx="3086100" cy="1051732"/>
            <a:chOff x="0" y="0"/>
            <a:chExt cx="812800" cy="276999"/>
          </a:xfrm>
          <a:solidFill>
            <a:schemeClr val="tx2">
              <a:lumMod val="50000"/>
            </a:schemeClr>
          </a:solidFill>
        </p:grpSpPr>
        <p:sp>
          <p:nvSpPr>
            <p:cNvPr id="17" name="Freeform 17"/>
            <p:cNvSpPr/>
            <p:nvPr/>
          </p:nvSpPr>
          <p:spPr>
            <a:xfrm>
              <a:off x="0" y="0"/>
              <a:ext cx="812800" cy="276999"/>
            </a:xfrm>
            <a:custGeom>
              <a:avLst/>
              <a:gdLst/>
              <a:ahLst/>
              <a:cxnLst/>
              <a:rect l="l" t="t" r="r" b="b"/>
              <a:pathLst>
                <a:path w="812800" h="276999">
                  <a:moveTo>
                    <a:pt x="0" y="0"/>
                  </a:moveTo>
                  <a:lnTo>
                    <a:pt x="812800" y="0"/>
                  </a:lnTo>
                  <a:lnTo>
                    <a:pt x="812800" y="276999"/>
                  </a:lnTo>
                  <a:lnTo>
                    <a:pt x="0" y="276999"/>
                  </a:lnTo>
                  <a:close/>
                </a:path>
              </a:pathLst>
            </a:custGeom>
            <a:grpFill/>
          </p:spPr>
        </p:sp>
        <p:sp>
          <p:nvSpPr>
            <p:cNvPr id="18" name="TextBox 18"/>
            <p:cNvSpPr txBox="1"/>
            <p:nvPr/>
          </p:nvSpPr>
          <p:spPr>
            <a:xfrm>
              <a:off x="0" y="-38100"/>
              <a:ext cx="812800" cy="315099"/>
            </a:xfrm>
            <a:prstGeom prst="rect">
              <a:avLst/>
            </a:prstGeom>
            <a:grpFill/>
          </p:spPr>
          <p:txBody>
            <a:bodyPr lIns="50800" tIns="50800" rIns="50800" bIns="50800" rtlCol="0" anchor="ctr"/>
            <a:lstStyle/>
            <a:p>
              <a:pPr algn="ctr">
                <a:lnSpc>
                  <a:spcPts val="3035"/>
                </a:lnSpc>
              </a:pPr>
              <a:endParaRPr dirty="0"/>
            </a:p>
          </p:txBody>
        </p:sp>
      </p:grpSp>
      <p:sp>
        <p:nvSpPr>
          <p:cNvPr id="19" name="TextBox 19"/>
          <p:cNvSpPr txBox="1"/>
          <p:nvPr/>
        </p:nvSpPr>
        <p:spPr>
          <a:xfrm>
            <a:off x="12511518" y="8169182"/>
            <a:ext cx="2992958" cy="380104"/>
          </a:xfrm>
          <a:prstGeom prst="rect">
            <a:avLst/>
          </a:prstGeom>
        </p:spPr>
        <p:txBody>
          <a:bodyPr wrap="square" lIns="0" tIns="0" rIns="0" bIns="0" rtlCol="0" anchor="t">
            <a:spAutoFit/>
          </a:bodyPr>
          <a:lstStyle/>
          <a:p>
            <a:pPr marL="0" lvl="0" indent="0" algn="ctr">
              <a:lnSpc>
                <a:spcPts val="3413"/>
              </a:lnSpc>
              <a:spcBef>
                <a:spcPct val="0"/>
              </a:spcBef>
            </a:pPr>
            <a:r>
              <a:rPr lang="en-US" spc="9" dirty="0">
                <a:solidFill>
                  <a:srgbClr val="FFFBFB"/>
                </a:solidFill>
                <a:latin typeface="Open Sauce"/>
                <a:ea typeface="Open Sauce"/>
                <a:cs typeface="+mj-cs"/>
                <a:sym typeface="Open Sauce"/>
              </a:rPr>
              <a:t>Mohamed Rafiq Tanbour</a:t>
            </a:r>
          </a:p>
        </p:txBody>
      </p:sp>
      <p:sp>
        <p:nvSpPr>
          <p:cNvPr id="20" name="TextBox 20"/>
          <p:cNvSpPr txBox="1"/>
          <p:nvPr/>
        </p:nvSpPr>
        <p:spPr>
          <a:xfrm>
            <a:off x="12994985" y="8669677"/>
            <a:ext cx="2302097" cy="266700"/>
          </a:xfrm>
          <a:prstGeom prst="rect">
            <a:avLst/>
          </a:prstGeom>
        </p:spPr>
        <p:txBody>
          <a:bodyPr lIns="0" tIns="0" rIns="0" bIns="0" rtlCol="0" anchor="t">
            <a:spAutoFit/>
          </a:bodyPr>
          <a:lstStyle/>
          <a:p>
            <a:pPr algn="ctr">
              <a:lnSpc>
                <a:spcPts val="2104"/>
              </a:lnSpc>
            </a:pPr>
            <a:r>
              <a:rPr lang="en-US" sz="1753" spc="87" dirty="0">
                <a:solidFill>
                  <a:srgbClr val="AEEA00"/>
                </a:solidFill>
                <a:latin typeface="Times New Roman" panose="02020603050405020304" pitchFamily="18" charset="0"/>
                <a:ea typeface="Open Sauce"/>
                <a:cs typeface="Times New Roman" panose="02020603050405020304" pitchFamily="18" charset="0"/>
                <a:sym typeface="Open Sauce"/>
              </a:rPr>
              <a:t>Manager</a:t>
            </a:r>
          </a:p>
        </p:txBody>
      </p:sp>
      <p:sp>
        <p:nvSpPr>
          <p:cNvPr id="41" name="TextBox 19">
            <a:extLst>
              <a:ext uri="{FF2B5EF4-FFF2-40B4-BE49-F238E27FC236}">
                <a16:creationId xmlns:a16="http://schemas.microsoft.com/office/drawing/2014/main" id="{971496E2-1CEC-2812-2BFA-CA21543935CD}"/>
              </a:ext>
            </a:extLst>
          </p:cNvPr>
          <p:cNvSpPr txBox="1"/>
          <p:nvPr/>
        </p:nvSpPr>
        <p:spPr>
          <a:xfrm>
            <a:off x="4141966" y="8181771"/>
            <a:ext cx="2731184" cy="386003"/>
          </a:xfrm>
          <a:prstGeom prst="rect">
            <a:avLst/>
          </a:prstGeom>
        </p:spPr>
        <p:txBody>
          <a:bodyPr lIns="0" tIns="0" rIns="0" bIns="0" rtlCol="0" anchor="t">
            <a:spAutoFit/>
          </a:bodyPr>
          <a:lstStyle/>
          <a:p>
            <a:pPr marL="0" lvl="0" indent="0" algn="ctr">
              <a:lnSpc>
                <a:spcPts val="3413"/>
              </a:lnSpc>
              <a:spcBef>
                <a:spcPct val="0"/>
              </a:spcBef>
            </a:pPr>
            <a:r>
              <a:rPr lang="en-US" spc="9" dirty="0">
                <a:solidFill>
                  <a:srgbClr val="FFFBFB"/>
                </a:solidFill>
                <a:latin typeface="Open Sauce"/>
                <a:ea typeface="Open Sauce"/>
                <a:cs typeface="+mj-cs"/>
                <a:sym typeface="Open Sauce"/>
              </a:rPr>
              <a:t>Yazeed Kamel Zahran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1" name="TextBox 21"/>
          <p:cNvSpPr txBox="1"/>
          <p:nvPr/>
        </p:nvSpPr>
        <p:spPr>
          <a:xfrm>
            <a:off x="7449471" y="4475066"/>
            <a:ext cx="3374058" cy="495741"/>
          </a:xfrm>
          <a:prstGeom prst="rect">
            <a:avLst/>
          </a:prstGeom>
        </p:spPr>
        <p:txBody>
          <a:bodyPr lIns="0" tIns="0" rIns="0" bIns="0" rtlCol="0" anchor="t">
            <a:spAutoFit/>
          </a:bodyPr>
          <a:lstStyle/>
          <a:p>
            <a:pPr algn="l">
              <a:lnSpc>
                <a:spcPts val="4138"/>
              </a:lnSpc>
            </a:pPr>
            <a:endParaRPr lang="en-US" sz="2956" b="1" dirty="0">
              <a:solidFill>
                <a:srgbClr val="FFFFFF"/>
              </a:solidFill>
              <a:latin typeface="Open Sauce Bold"/>
              <a:ea typeface="Open Sauce Bold"/>
              <a:cs typeface="Open Sauce Bold"/>
              <a:sym typeface="Open Sauce Bold"/>
            </a:endParaRPr>
          </a:p>
        </p:txBody>
      </p:sp>
      <p:sp>
        <p:nvSpPr>
          <p:cNvPr id="6" name="Freeform 6"/>
          <p:cNvSpPr/>
          <p:nvPr/>
        </p:nvSpPr>
        <p:spPr>
          <a:xfrm>
            <a:off x="2747637" y="8747921"/>
            <a:ext cx="665626" cy="480268"/>
          </a:xfrm>
          <a:custGeom>
            <a:avLst/>
            <a:gdLst/>
            <a:ahLst/>
            <a:cxnLst/>
            <a:rect l="l" t="t" r="r" b="b"/>
            <a:pathLst>
              <a:path w="323665" h="323665">
                <a:moveTo>
                  <a:pt x="0" y="0"/>
                </a:moveTo>
                <a:lnTo>
                  <a:pt x="323665" y="0"/>
                </a:lnTo>
                <a:lnTo>
                  <a:pt x="323665" y="323665"/>
                </a:lnTo>
                <a:lnTo>
                  <a:pt x="0" y="323665"/>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solidFill>
              <a:schemeClr val="tx1">
                <a:lumMod val="85000"/>
                <a:lumOff val="15000"/>
              </a:schemeClr>
            </a:solidFill>
            <a:prstDash val="solid"/>
            <a:miter/>
          </a:ln>
        </p:spPr>
      </p:sp>
      <p:sp>
        <p:nvSpPr>
          <p:cNvPr id="7" name="Freeform 7"/>
          <p:cNvSpPr/>
          <p:nvPr/>
        </p:nvSpPr>
        <p:spPr>
          <a:xfrm>
            <a:off x="12039600" y="8763212"/>
            <a:ext cx="665626" cy="480268"/>
          </a:xfrm>
          <a:custGeom>
            <a:avLst/>
            <a:gdLst/>
            <a:ahLst/>
            <a:cxnLst/>
            <a:rect l="l" t="t" r="r" b="b"/>
            <a:pathLst>
              <a:path w="323665" h="323665">
                <a:moveTo>
                  <a:pt x="0" y="0"/>
                </a:moveTo>
                <a:lnTo>
                  <a:pt x="323665" y="0"/>
                </a:lnTo>
                <a:lnTo>
                  <a:pt x="323665" y="323665"/>
                </a:lnTo>
                <a:lnTo>
                  <a:pt x="0" y="323665"/>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solidFill>
              <a:schemeClr val="tx1">
                <a:lumMod val="85000"/>
                <a:lumOff val="15000"/>
              </a:schemeClr>
            </a:solidFill>
            <a:prstDash val="solid"/>
            <a:miter/>
          </a:ln>
        </p:spPr>
        <p:txBody>
          <a:bodyPr/>
          <a:lstStyle/>
          <a:p>
            <a:endParaRPr lang="LID4096" dirty="0"/>
          </a:p>
        </p:txBody>
      </p:sp>
      <p:sp>
        <p:nvSpPr>
          <p:cNvPr id="8" name="Freeform 8"/>
          <p:cNvSpPr/>
          <p:nvPr/>
        </p:nvSpPr>
        <p:spPr>
          <a:xfrm>
            <a:off x="1906161" y="7689240"/>
            <a:ext cx="665328" cy="480268"/>
          </a:xfrm>
          <a:custGeom>
            <a:avLst/>
            <a:gdLst/>
            <a:ahLst/>
            <a:cxnLst/>
            <a:rect l="l" t="t" r="r" b="b"/>
            <a:pathLst>
              <a:path w="323520" h="323665">
                <a:moveTo>
                  <a:pt x="0" y="0"/>
                </a:moveTo>
                <a:lnTo>
                  <a:pt x="323519" y="0"/>
                </a:lnTo>
                <a:lnTo>
                  <a:pt x="323519" y="323665"/>
                </a:lnTo>
                <a:lnTo>
                  <a:pt x="0" y="323665"/>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solidFill>
              <a:schemeClr val="tx1">
                <a:lumMod val="85000"/>
                <a:lumOff val="15000"/>
              </a:schemeClr>
            </a:solidFill>
            <a:prstDash val="solid"/>
            <a:miter/>
          </a:ln>
        </p:spPr>
        <p:txBody>
          <a:bodyPr/>
          <a:lstStyle/>
          <a:p>
            <a:endParaRPr lang="LID4096" dirty="0"/>
          </a:p>
        </p:txBody>
      </p:sp>
      <p:sp>
        <p:nvSpPr>
          <p:cNvPr id="9" name="Freeform 9"/>
          <p:cNvSpPr/>
          <p:nvPr/>
        </p:nvSpPr>
        <p:spPr>
          <a:xfrm>
            <a:off x="12891432" y="7737141"/>
            <a:ext cx="665626" cy="480268"/>
          </a:xfrm>
          <a:custGeom>
            <a:avLst/>
            <a:gdLst/>
            <a:ahLst/>
            <a:cxnLst/>
            <a:rect l="l" t="t" r="r" b="b"/>
            <a:pathLst>
              <a:path w="323665" h="323665">
                <a:moveTo>
                  <a:pt x="0" y="0"/>
                </a:moveTo>
                <a:lnTo>
                  <a:pt x="323665" y="0"/>
                </a:lnTo>
                <a:lnTo>
                  <a:pt x="323665" y="323665"/>
                </a:lnTo>
                <a:lnTo>
                  <a:pt x="0" y="323665"/>
                </a:lnTo>
                <a:lnTo>
                  <a:pt x="0" y="0"/>
                </a:lnTo>
                <a:close/>
              </a:path>
            </a:pathLst>
          </a:custGeom>
          <a:blipFill>
            <a:blip r:embed="rId9">
              <a:extLst>
                <a:ext uri="{96DAC541-7B7A-43D3-8B79-37D633B846F1}">
                  <asvg:svgBlip xmlns:asvg="http://schemas.microsoft.com/office/drawing/2016/SVG/main" r:embed="rId10"/>
                </a:ext>
              </a:extLst>
            </a:blip>
            <a:stretch>
              <a:fillRect/>
            </a:stretch>
          </a:blipFill>
          <a:ln>
            <a:solidFill>
              <a:schemeClr val="tx1">
                <a:lumMod val="85000"/>
                <a:lumOff val="15000"/>
              </a:schemeClr>
            </a:solidFill>
          </a:ln>
        </p:spPr>
      </p:sp>
      <p:sp>
        <p:nvSpPr>
          <p:cNvPr id="17" name="TextBox 17"/>
          <p:cNvSpPr txBox="1"/>
          <p:nvPr/>
        </p:nvSpPr>
        <p:spPr>
          <a:xfrm>
            <a:off x="2747637" y="7788571"/>
            <a:ext cx="7932879" cy="428838"/>
          </a:xfrm>
          <a:prstGeom prst="rect">
            <a:avLst/>
          </a:prstGeom>
        </p:spPr>
        <p:txBody>
          <a:bodyPr lIns="0" tIns="0" rIns="0" bIns="0" rtlCol="0" anchor="t">
            <a:spAutoFit/>
          </a:bodyPr>
          <a:lstStyle/>
          <a:p>
            <a:pPr algn="l">
              <a:lnSpc>
                <a:spcPts val="2445"/>
              </a:lnSpc>
            </a:pPr>
            <a:r>
              <a:rPr lang="en-US" sz="1746" dirty="0">
                <a:solidFill>
                  <a:srgbClr val="FFFFFF"/>
                </a:solidFill>
                <a:latin typeface="Open Sauce"/>
                <a:ea typeface="Open Sauce"/>
                <a:cs typeface="Open Sauce"/>
                <a:sym typeface="Open Sauce"/>
              </a:rPr>
              <a:t>https://najahstumarket.shop/</a:t>
            </a:r>
          </a:p>
        </p:txBody>
      </p:sp>
      <p:sp>
        <p:nvSpPr>
          <p:cNvPr id="18" name="TextBox 18"/>
          <p:cNvSpPr txBox="1"/>
          <p:nvPr/>
        </p:nvSpPr>
        <p:spPr>
          <a:xfrm>
            <a:off x="12891432" y="8827970"/>
            <a:ext cx="7733324" cy="428131"/>
          </a:xfrm>
          <a:prstGeom prst="rect">
            <a:avLst/>
          </a:prstGeom>
        </p:spPr>
        <p:txBody>
          <a:bodyPr lIns="0" tIns="0" rIns="0" bIns="0" rtlCol="0" anchor="t">
            <a:spAutoFit/>
          </a:bodyPr>
          <a:lstStyle/>
          <a:p>
            <a:pPr algn="l">
              <a:lnSpc>
                <a:spcPts val="2445"/>
              </a:lnSpc>
            </a:pPr>
            <a:r>
              <a:rPr lang="en-US" sz="1746" dirty="0">
                <a:solidFill>
                  <a:srgbClr val="FFFFFF"/>
                </a:solidFill>
                <a:latin typeface="Open Sauce"/>
                <a:ea typeface="Open Sauce"/>
                <a:cs typeface="Open Sauce"/>
                <a:sym typeface="Open Sauce"/>
              </a:rPr>
              <a:t>s12039083@stu.najah.edu</a:t>
            </a:r>
          </a:p>
        </p:txBody>
      </p:sp>
      <p:sp>
        <p:nvSpPr>
          <p:cNvPr id="19" name="TextBox 19"/>
          <p:cNvSpPr txBox="1"/>
          <p:nvPr/>
        </p:nvSpPr>
        <p:spPr>
          <a:xfrm>
            <a:off x="3650644" y="8824560"/>
            <a:ext cx="7932879" cy="418920"/>
          </a:xfrm>
          <a:prstGeom prst="rect">
            <a:avLst/>
          </a:prstGeom>
        </p:spPr>
        <p:txBody>
          <a:bodyPr wrap="square" lIns="0" tIns="0" rIns="0" bIns="0" rtlCol="0" anchor="t">
            <a:spAutoFit/>
          </a:bodyPr>
          <a:lstStyle/>
          <a:p>
            <a:pPr algn="l">
              <a:lnSpc>
                <a:spcPts val="2445"/>
              </a:lnSpc>
            </a:pPr>
            <a:r>
              <a:rPr lang="en-US" sz="1746" dirty="0">
                <a:solidFill>
                  <a:srgbClr val="FFFFFF"/>
                </a:solidFill>
                <a:latin typeface="Open Sauce"/>
                <a:ea typeface="Open Sauce"/>
                <a:cs typeface="Open Sauce"/>
                <a:sym typeface="Open Sauce"/>
              </a:rPr>
              <a:t>Nablus, AL-Najah National University </a:t>
            </a:r>
          </a:p>
        </p:txBody>
      </p:sp>
      <p:sp>
        <p:nvSpPr>
          <p:cNvPr id="20" name="TextBox 20"/>
          <p:cNvSpPr txBox="1"/>
          <p:nvPr/>
        </p:nvSpPr>
        <p:spPr>
          <a:xfrm>
            <a:off x="13716000" y="7842486"/>
            <a:ext cx="4099246" cy="282321"/>
          </a:xfrm>
          <a:prstGeom prst="rect">
            <a:avLst/>
          </a:prstGeom>
        </p:spPr>
        <p:txBody>
          <a:bodyPr lIns="0" tIns="0" rIns="0" bIns="0" rtlCol="0" anchor="t">
            <a:spAutoFit/>
          </a:bodyPr>
          <a:lstStyle/>
          <a:p>
            <a:pPr algn="l">
              <a:lnSpc>
                <a:spcPts val="2445"/>
              </a:lnSpc>
            </a:pPr>
            <a:r>
              <a:rPr lang="en-US" sz="1746" dirty="0">
                <a:solidFill>
                  <a:srgbClr val="FFFFFF"/>
                </a:solidFill>
                <a:latin typeface="Open Sauce"/>
                <a:ea typeface="Open Sauce"/>
                <a:cs typeface="Open Sauce"/>
                <a:sym typeface="Open Sauce"/>
              </a:rPr>
              <a:t>0568226028  0599959585</a:t>
            </a:r>
          </a:p>
        </p:txBody>
      </p:sp>
      <p:sp>
        <p:nvSpPr>
          <p:cNvPr id="22" name="TextBox 22"/>
          <p:cNvSpPr txBox="1"/>
          <p:nvPr/>
        </p:nvSpPr>
        <p:spPr>
          <a:xfrm>
            <a:off x="4735056" y="3586301"/>
            <a:ext cx="9645912" cy="1235636"/>
          </a:xfrm>
          <a:prstGeom prst="rect">
            <a:avLst/>
          </a:prstGeom>
        </p:spPr>
        <p:txBody>
          <a:bodyPr lIns="0" tIns="0" rIns="0" bIns="0" rtlCol="0" anchor="t">
            <a:spAutoFit/>
          </a:bodyPr>
          <a:lstStyle/>
          <a:p>
            <a:pPr marL="0" lvl="0" indent="0" algn="l">
              <a:lnSpc>
                <a:spcPts val="7116"/>
              </a:lnSpc>
              <a:spcBef>
                <a:spcPct val="0"/>
              </a:spcBef>
            </a:pPr>
            <a:endParaRPr lang="en-US" sz="5082" b="1" spc="477" dirty="0">
              <a:solidFill>
                <a:srgbClr val="FFFFFF"/>
              </a:solidFill>
              <a:latin typeface="Open Sauce Bold"/>
              <a:ea typeface="Open Sauce Bold"/>
              <a:cs typeface="Open Sauce Bold"/>
              <a:sym typeface="Open Sauce Bold"/>
            </a:endParaRPr>
          </a:p>
        </p:txBody>
      </p:sp>
      <p:sp>
        <p:nvSpPr>
          <p:cNvPr id="23" name="TextBox 23"/>
          <p:cNvSpPr txBox="1"/>
          <p:nvPr/>
        </p:nvSpPr>
        <p:spPr>
          <a:xfrm rot="20886065">
            <a:off x="6003058" y="5375540"/>
            <a:ext cx="10020543" cy="644385"/>
          </a:xfrm>
          <a:prstGeom prst="rect">
            <a:avLst/>
          </a:prstGeom>
        </p:spPr>
        <p:txBody>
          <a:bodyPr lIns="0" tIns="0" rIns="0" bIns="0" rtlCol="0" anchor="t">
            <a:spAutoFit/>
          </a:bodyPr>
          <a:lstStyle/>
          <a:p>
            <a:pPr marL="0" lvl="0" indent="0" algn="l">
              <a:lnSpc>
                <a:spcPts val="3655"/>
              </a:lnSpc>
              <a:spcBef>
                <a:spcPct val="0"/>
              </a:spcBef>
            </a:pPr>
            <a:r>
              <a:rPr lang="en-US" sz="2611" spc="-52" dirty="0">
                <a:solidFill>
                  <a:srgbClr val="FFFFFF"/>
                </a:solidFill>
                <a:latin typeface="Open Sauce"/>
                <a:ea typeface="Open Sauce"/>
                <a:cs typeface="Open Sauce"/>
                <a:sym typeface="Open Sauce"/>
              </a:rPr>
              <a:t>For watching this presentation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grpFill/>
      </a:spPr>
      <a:bodyPr lIns="50800" tIns="50800" rIns="50800" bIns="50800" rtlCol="0" anchor="ctr"/>
      <a:lstStyle>
        <a:defPPr marL="0" indent="0" algn="ctr">
          <a:lnSpc>
            <a:spcPts val="3035"/>
          </a:lnSpc>
          <a:spcBef>
            <a:spcPct val="0"/>
          </a:spcBef>
          <a:defRPr/>
        </a:defPPr>
      </a:lstStyle>
    </a:txDef>
  </a:objectDefaults>
  <a:extraClrSchemeLst/>
</a:theme>
</file>

<file path=ppt/theme/theme2.xml><?xml version="1.0" encoding="utf-8"?>
<a:theme xmlns:a="http://schemas.openxmlformats.org/drawingml/2006/main" name="Terra">
  <a:themeElements>
    <a:clrScheme name="Custom 3">
      <a:dk1>
        <a:srgbClr val="000000"/>
      </a:dk1>
      <a:lt1>
        <a:srgbClr val="FFFFFF"/>
      </a:lt1>
      <a:dk2>
        <a:srgbClr val="718DB2"/>
      </a:dk2>
      <a:lt2>
        <a:srgbClr val="FEFFFF"/>
      </a:lt2>
      <a:accent1>
        <a:srgbClr val="5E5E5E"/>
      </a:accent1>
      <a:accent2>
        <a:srgbClr val="E7E6E6"/>
      </a:accent2>
      <a:accent3>
        <a:srgbClr val="D7CDC8"/>
      </a:accent3>
      <a:accent4>
        <a:srgbClr val="AFA5A0"/>
      </a:accent4>
      <a:accent5>
        <a:srgbClr val="918787"/>
      </a:accent5>
      <a:accent6>
        <a:srgbClr val="556969"/>
      </a:accent6>
      <a:hlink>
        <a:srgbClr val="3758C1"/>
      </a:hlink>
      <a:folHlink>
        <a:srgbClr val="00539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3" Type="http://schemas.microsoft.com/office/2011/relationships/webextension" Target="webextension3.xml"/><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7">
    <wetp:webextensionref xmlns:r="http://schemas.openxmlformats.org/officeDocument/2006/relationships" r:id="rId1"/>
  </wetp:taskpane>
  <wetp:taskpane dockstate="right" visibility="0" width="438" row="0">
    <wetp:webextensionref xmlns:r="http://schemas.openxmlformats.org/officeDocument/2006/relationships" r:id="rId2"/>
  </wetp:taskpane>
  <wetp:taskpane dockstate="right" visibility="0" width="350" row="3">
    <wetp:webextensionref xmlns:r="http://schemas.openxmlformats.org/officeDocument/2006/relationships" r:id="rId3"/>
  </wetp:taskpane>
</wetp:taskpanes>
</file>

<file path=ppt/webextensions/webextension1.xml><?xml version="1.0" encoding="utf-8"?>
<we:webextension xmlns:we="http://schemas.microsoft.com/office/webextensions/webextension/2010/11" id="{C591AA98-95FD-4F55-8263-0434FB9D3635}">
  <we:reference id="wa200005566" version="3.0.0.2" store="en-US" storeType="OMEX"/>
  <we:alternateReferences>
    <we:reference id="wa200005566" version="3.0.0.2" store=""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A28A076D-2250-4E48-9E6B-1AB35263EDC8}">
  <we:reference id="wa104363616" version="1.0.0.0" store="en-US" storeType="OMEX"/>
  <we:alternateReferences>
    <we:reference id="wa104363616" version="1.0.0.0" store="wa104363616" storeType="OMEX"/>
  </we:alternateReferences>
  <we:properties/>
  <we:bindings/>
  <we:snapshot xmlns:r="http://schemas.openxmlformats.org/officeDocument/2006/relationships"/>
</we:webextension>
</file>

<file path=ppt/webextensions/webextension3.xml><?xml version="1.0" encoding="utf-8"?>
<we:webextension xmlns:we="http://schemas.microsoft.com/office/webextensions/webextension/2010/11" id="{4E1E5C2D-E7FF-4E2F-87B0-556C961C695A}">
  <we:reference id="wa200005662" version="3.0.0.1" store="en-US" storeType="OMEX"/>
  <we:alternateReferences>
    <we:reference id="wa200005662" version="3.0.0.1" store="wa200005662"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7909</TotalTime>
  <Words>331</Words>
  <Application>Microsoft Office PowerPoint</Application>
  <PresentationFormat>Custom</PresentationFormat>
  <Paragraphs>43</Paragraphs>
  <Slides>9</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9</vt:i4>
      </vt:variant>
    </vt:vector>
  </HeadingPairs>
  <TitlesOfParts>
    <vt:vector size="20" baseType="lpstr">
      <vt:lpstr>Calibri</vt:lpstr>
      <vt:lpstr>Open Sauce Bold</vt:lpstr>
      <vt:lpstr>Open Sauce</vt:lpstr>
      <vt:lpstr>Times New Roman</vt:lpstr>
      <vt:lpstr>Poppins</vt:lpstr>
      <vt:lpstr>Segoe UI Historic</vt:lpstr>
      <vt:lpstr>Calibri SemiBold</vt:lpstr>
      <vt:lpstr>inherit</vt:lpstr>
      <vt:lpstr>Arial</vt:lpstr>
      <vt:lpstr>Office Theme</vt:lpstr>
      <vt:lpstr>Terra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White and Green Simple  Professional Business Project Presentation</dc:title>
  <dc:creator>yazeed zahran</dc:creator>
  <cp:lastModifiedBy>Dell</cp:lastModifiedBy>
  <cp:revision>10</cp:revision>
  <dcterms:created xsi:type="dcterms:W3CDTF">2006-08-16T00:00:00Z</dcterms:created>
  <dcterms:modified xsi:type="dcterms:W3CDTF">2025-02-06T09:41:51Z</dcterms:modified>
  <dc:identifier>DAGbjRcv-3c</dc:identifier>
</cp:coreProperties>
</file>