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3" r:id="rId4"/>
    <p:sldMasterId id="2147483704" r:id="rId5"/>
    <p:sldMasterId id="214748370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Roboto"/>
      <p:regular r:id="rId26"/>
      <p:bold r:id="rId27"/>
      <p:italic r:id="rId28"/>
      <p:boldItalic r:id="rId29"/>
    </p:embeddedFont>
    <p:embeddedFont>
      <p:font typeface="Quattrocento Sans"/>
      <p:regular r:id="rId30"/>
      <p:bold r:id="rId31"/>
      <p:italic r:id="rId32"/>
      <p:boldItalic r:id="rId33"/>
    </p:embeddedFont>
    <p:embeddedFont>
      <p:font typeface="Arial Black"/>
      <p:regular r:id="rId34"/>
    </p:embeddedFont>
    <p:embeddedFont>
      <p:font typeface="Oswald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Raleway-regular.fntdata"/><Relationship Id="rId21" Type="http://schemas.openxmlformats.org/officeDocument/2006/relationships/slide" Target="slides/slide14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Robot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Roboto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QuattrocentoSans-bold.fntdata"/><Relationship Id="rId30" Type="http://schemas.openxmlformats.org/officeDocument/2006/relationships/font" Target="fonts/QuattrocentoSans-regular.fntdata"/><Relationship Id="rId11" Type="http://schemas.openxmlformats.org/officeDocument/2006/relationships/slide" Target="slides/slide4.xml"/><Relationship Id="rId33" Type="http://schemas.openxmlformats.org/officeDocument/2006/relationships/font" Target="fonts/QuattrocentoSans-boldItalic.fntdata"/><Relationship Id="rId10" Type="http://schemas.openxmlformats.org/officeDocument/2006/relationships/slide" Target="slides/slide3.xml"/><Relationship Id="rId32" Type="http://schemas.openxmlformats.org/officeDocument/2006/relationships/font" Target="fonts/QuattrocentoSans-italic.fntdata"/><Relationship Id="rId13" Type="http://schemas.openxmlformats.org/officeDocument/2006/relationships/slide" Target="slides/slide6.xml"/><Relationship Id="rId35" Type="http://schemas.openxmlformats.org/officeDocument/2006/relationships/font" Target="fonts/Oswald-regular.fntdata"/><Relationship Id="rId12" Type="http://schemas.openxmlformats.org/officeDocument/2006/relationships/slide" Target="slides/slide5.xml"/><Relationship Id="rId34" Type="http://schemas.openxmlformats.org/officeDocument/2006/relationships/font" Target="fonts/ArialBlack-regular.fntdata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36" Type="http://schemas.openxmlformats.org/officeDocument/2006/relationships/font" Target="fonts/Oswald-bold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10b438c8e8c_0_6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10b438c8e8c_0_6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g10b4dc189d6_0_3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7" name="Google Shape;1167;g10b4dc189d6_0_3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2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g10b4dc189d6_0_3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4" name="Google Shape;1204;g10b4dc189d6_0_3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9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10b4dc189d6_0_6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10b4dc189d6_0_6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Google Shape;1282;g10b4dc189d6_0_4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3" name="Google Shape;1283;g10b4dc189d6_0_4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9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g10b4dc189d6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1" name="Google Shape;1301;g10b4dc189d6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10b4dc189d6_0_7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10b4dc189d6_0_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g10b438c8e8c_0_3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7" name="Google Shape;937;g10b438c8e8c_0_3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g10b4dc189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4" name="Google Shape;954;g10b4dc189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2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10b4dc189d6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4" name="Google Shape;994;g10b4dc189d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g10b4dc189d6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3" name="Google Shape;1023;g10b4dc189d6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10b4dc189d6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10b4dc189d6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2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g10b438c8e8c_0_41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4" name="Google Shape;1104;g10b438c8e8c_0_41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g10b4dc189d6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8" name="Google Shape;1128;g10b4dc189d6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a de título">
  <p:cSld name="3_Diapositiva de título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4287" y="2176"/>
            <a:ext cx="9144000" cy="370332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5"/>
          <p:cNvSpPr/>
          <p:nvPr/>
        </p:nvSpPr>
        <p:spPr>
          <a:xfrm rot="5400000">
            <a:off x="1991551" y="-2008950"/>
            <a:ext cx="5143500" cy="9161400"/>
          </a:xfrm>
          <a:prstGeom prst="rect">
            <a:avLst/>
          </a:prstGeom>
          <a:gradFill>
            <a:gsLst>
              <a:gs pos="0">
                <a:srgbClr val="29ABE2"/>
              </a:gs>
              <a:gs pos="36000">
                <a:srgbClr val="28DBD3"/>
              </a:gs>
              <a:gs pos="100000">
                <a:srgbClr val="27FCC9">
                  <a:alpha val="82745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8" name="Google Shape;98;p25"/>
          <p:cNvSpPr/>
          <p:nvPr/>
        </p:nvSpPr>
        <p:spPr>
          <a:xfrm>
            <a:off x="0" y="1"/>
            <a:ext cx="9144000" cy="5143500"/>
          </a:xfrm>
          <a:prstGeom prst="rect">
            <a:avLst/>
          </a:prstGeom>
          <a:gradFill>
            <a:gsLst>
              <a:gs pos="0">
                <a:srgbClr val="126688">
                  <a:alpha val="58823"/>
                </a:srgbClr>
              </a:gs>
              <a:gs pos="16000">
                <a:srgbClr val="126688">
                  <a:alpha val="58823"/>
                </a:srgbClr>
              </a:gs>
              <a:gs pos="100000">
                <a:srgbClr val="03C99A">
                  <a:alpha val="0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9" name="Google Shape;99;p25"/>
          <p:cNvSpPr/>
          <p:nvPr/>
        </p:nvSpPr>
        <p:spPr>
          <a:xfrm>
            <a:off x="342900" y="1564038"/>
            <a:ext cx="8429700" cy="1793100"/>
          </a:xfrm>
          <a:prstGeom prst="rect">
            <a:avLst/>
          </a:prstGeom>
          <a:solidFill>
            <a:schemeClr val="lt1">
              <a:alpha val="4392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5152217" y="2990084"/>
            <a:ext cx="3260400" cy="3750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0E4E68"/>
          </a:solidFill>
          <a:ln>
            <a:noFill/>
          </a:ln>
          <a:effectLst>
            <a:outerShdw blurRad="50800" rotWithShape="0" algn="t" dir="5400000" dist="25400">
              <a:srgbClr val="000000">
                <a:alpha val="3373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5696596" y="3350192"/>
            <a:ext cx="2234100" cy="54600"/>
          </a:xfrm>
          <a:prstGeom prst="roundRect">
            <a:avLst>
              <a:gd fmla="val 16667" name="adj"/>
            </a:avLst>
          </a:prstGeom>
          <a:solidFill>
            <a:srgbClr val="03E7B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02" name="Google Shape;102;p25"/>
          <p:cNvSpPr/>
          <p:nvPr>
            <p:ph idx="2" type="pic"/>
          </p:nvPr>
        </p:nvSpPr>
        <p:spPr>
          <a:xfrm>
            <a:off x="-8792" y="-2"/>
            <a:ext cx="9144000" cy="51414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5"/>
          <p:cNvSpPr txBox="1"/>
          <p:nvPr>
            <p:ph idx="1" type="body"/>
          </p:nvPr>
        </p:nvSpPr>
        <p:spPr>
          <a:xfrm>
            <a:off x="5289688" y="3073806"/>
            <a:ext cx="29856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25"/>
          <p:cNvSpPr txBox="1"/>
          <p:nvPr>
            <p:ph idx="3" type="body"/>
          </p:nvPr>
        </p:nvSpPr>
        <p:spPr>
          <a:xfrm>
            <a:off x="571175" y="1780621"/>
            <a:ext cx="4969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4E68"/>
              </a:buClr>
              <a:buSzPts val="4100"/>
              <a:buNone/>
              <a:defRPr b="1" sz="41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5"/>
          <p:cNvSpPr txBox="1"/>
          <p:nvPr>
            <p:ph idx="4" type="body"/>
          </p:nvPr>
        </p:nvSpPr>
        <p:spPr>
          <a:xfrm>
            <a:off x="342901" y="3922079"/>
            <a:ext cx="8429700" cy="6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26"/>
          <p:cNvGrpSpPr/>
          <p:nvPr/>
        </p:nvGrpSpPr>
        <p:grpSpPr>
          <a:xfrm rot="8999867">
            <a:off x="752612" y="2164385"/>
            <a:ext cx="7976372" cy="5150503"/>
            <a:chOff x="5884866" y="-4210053"/>
            <a:chExt cx="9347208" cy="6035678"/>
          </a:xfrm>
        </p:grpSpPr>
        <p:sp>
          <p:nvSpPr>
            <p:cNvPr id="108" name="Google Shape;108;p26"/>
            <p:cNvSpPr/>
            <p:nvPr/>
          </p:nvSpPr>
          <p:spPr>
            <a:xfrm>
              <a:off x="5884866" y="-4210053"/>
              <a:ext cx="2146301" cy="2616201"/>
            </a:xfrm>
            <a:custGeom>
              <a:rect b="b" l="l" r="r" t="t"/>
              <a:pathLst>
                <a:path extrusionOk="0" h="871" w="715">
                  <a:moveTo>
                    <a:pt x="532" y="784"/>
                  </a:moveTo>
                  <a:cubicBezTo>
                    <a:pt x="531" y="784"/>
                    <a:pt x="530" y="784"/>
                    <a:pt x="530" y="784"/>
                  </a:cubicBezTo>
                  <a:cubicBezTo>
                    <a:pt x="519" y="784"/>
                    <a:pt x="508" y="784"/>
                    <a:pt x="495" y="783"/>
                  </a:cubicBezTo>
                  <a:cubicBezTo>
                    <a:pt x="483" y="782"/>
                    <a:pt x="469" y="781"/>
                    <a:pt x="454" y="779"/>
                  </a:cubicBezTo>
                  <a:cubicBezTo>
                    <a:pt x="440" y="777"/>
                    <a:pt x="425" y="774"/>
                    <a:pt x="409" y="771"/>
                  </a:cubicBezTo>
                  <a:cubicBezTo>
                    <a:pt x="401" y="769"/>
                    <a:pt x="393" y="767"/>
                    <a:pt x="384" y="765"/>
                  </a:cubicBezTo>
                  <a:cubicBezTo>
                    <a:pt x="376" y="763"/>
                    <a:pt x="368" y="760"/>
                    <a:pt x="359" y="758"/>
                  </a:cubicBezTo>
                  <a:cubicBezTo>
                    <a:pt x="351" y="755"/>
                    <a:pt x="343" y="752"/>
                    <a:pt x="334" y="749"/>
                  </a:cubicBezTo>
                  <a:cubicBezTo>
                    <a:pt x="330" y="747"/>
                    <a:pt x="326" y="746"/>
                    <a:pt x="321" y="744"/>
                  </a:cubicBezTo>
                  <a:cubicBezTo>
                    <a:pt x="317" y="742"/>
                    <a:pt x="313" y="740"/>
                    <a:pt x="309" y="738"/>
                  </a:cubicBezTo>
                  <a:cubicBezTo>
                    <a:pt x="289" y="730"/>
                    <a:pt x="269" y="720"/>
                    <a:pt x="250" y="708"/>
                  </a:cubicBezTo>
                  <a:cubicBezTo>
                    <a:pt x="241" y="702"/>
                    <a:pt x="232" y="695"/>
                    <a:pt x="222" y="689"/>
                  </a:cubicBezTo>
                  <a:cubicBezTo>
                    <a:pt x="213" y="682"/>
                    <a:pt x="205" y="675"/>
                    <a:pt x="196" y="667"/>
                  </a:cubicBezTo>
                  <a:cubicBezTo>
                    <a:pt x="192" y="663"/>
                    <a:pt x="187" y="659"/>
                    <a:pt x="183" y="655"/>
                  </a:cubicBezTo>
                  <a:cubicBezTo>
                    <a:pt x="179" y="651"/>
                    <a:pt x="175" y="647"/>
                    <a:pt x="171" y="643"/>
                  </a:cubicBezTo>
                  <a:cubicBezTo>
                    <a:pt x="163" y="634"/>
                    <a:pt x="156" y="625"/>
                    <a:pt x="148" y="616"/>
                  </a:cubicBezTo>
                  <a:cubicBezTo>
                    <a:pt x="134" y="597"/>
                    <a:pt x="122" y="577"/>
                    <a:pt x="112" y="555"/>
                  </a:cubicBezTo>
                  <a:cubicBezTo>
                    <a:pt x="92" y="511"/>
                    <a:pt x="82" y="463"/>
                    <a:pt x="82" y="417"/>
                  </a:cubicBezTo>
                  <a:cubicBezTo>
                    <a:pt x="81" y="370"/>
                    <a:pt x="89" y="325"/>
                    <a:pt x="102" y="284"/>
                  </a:cubicBezTo>
                  <a:cubicBezTo>
                    <a:pt x="113" y="248"/>
                    <a:pt x="128" y="215"/>
                    <a:pt x="144" y="186"/>
                  </a:cubicBezTo>
                  <a:cubicBezTo>
                    <a:pt x="160" y="157"/>
                    <a:pt x="177" y="132"/>
                    <a:pt x="193" y="112"/>
                  </a:cubicBezTo>
                  <a:cubicBezTo>
                    <a:pt x="209" y="92"/>
                    <a:pt x="223" y="77"/>
                    <a:pt x="234" y="67"/>
                  </a:cubicBezTo>
                  <a:cubicBezTo>
                    <a:pt x="239" y="62"/>
                    <a:pt x="243" y="58"/>
                    <a:pt x="246" y="55"/>
                  </a:cubicBezTo>
                  <a:cubicBezTo>
                    <a:pt x="249" y="53"/>
                    <a:pt x="251" y="51"/>
                    <a:pt x="251" y="51"/>
                  </a:cubicBezTo>
                  <a:cubicBezTo>
                    <a:pt x="251" y="51"/>
                    <a:pt x="255" y="54"/>
                    <a:pt x="264" y="58"/>
                  </a:cubicBezTo>
                  <a:cubicBezTo>
                    <a:pt x="272" y="62"/>
                    <a:pt x="284" y="68"/>
                    <a:pt x="298" y="76"/>
                  </a:cubicBezTo>
                  <a:cubicBezTo>
                    <a:pt x="327" y="91"/>
                    <a:pt x="366" y="112"/>
                    <a:pt x="408" y="136"/>
                  </a:cubicBezTo>
                  <a:cubicBezTo>
                    <a:pt x="449" y="160"/>
                    <a:pt x="493" y="186"/>
                    <a:pt x="531" y="217"/>
                  </a:cubicBezTo>
                  <a:cubicBezTo>
                    <a:pt x="569" y="247"/>
                    <a:pt x="601" y="281"/>
                    <a:pt x="620" y="323"/>
                  </a:cubicBezTo>
                  <a:cubicBezTo>
                    <a:pt x="639" y="364"/>
                    <a:pt x="644" y="411"/>
                    <a:pt x="642" y="460"/>
                  </a:cubicBezTo>
                  <a:cubicBezTo>
                    <a:pt x="642" y="472"/>
                    <a:pt x="641" y="485"/>
                    <a:pt x="640" y="497"/>
                  </a:cubicBezTo>
                  <a:cubicBezTo>
                    <a:pt x="639" y="510"/>
                    <a:pt x="637" y="522"/>
                    <a:pt x="635" y="535"/>
                  </a:cubicBezTo>
                  <a:cubicBezTo>
                    <a:pt x="633" y="547"/>
                    <a:pt x="632" y="560"/>
                    <a:pt x="629" y="572"/>
                  </a:cubicBezTo>
                  <a:cubicBezTo>
                    <a:pt x="627" y="584"/>
                    <a:pt x="625" y="597"/>
                    <a:pt x="622" y="608"/>
                  </a:cubicBezTo>
                  <a:cubicBezTo>
                    <a:pt x="620" y="620"/>
                    <a:pt x="618" y="632"/>
                    <a:pt x="615" y="643"/>
                  </a:cubicBezTo>
                  <a:cubicBezTo>
                    <a:pt x="613" y="654"/>
                    <a:pt x="610" y="665"/>
                    <a:pt x="608" y="675"/>
                  </a:cubicBezTo>
                  <a:cubicBezTo>
                    <a:pt x="603" y="696"/>
                    <a:pt x="598" y="715"/>
                    <a:pt x="594" y="731"/>
                  </a:cubicBezTo>
                  <a:cubicBezTo>
                    <a:pt x="589" y="747"/>
                    <a:pt x="586" y="760"/>
                    <a:pt x="583" y="768"/>
                  </a:cubicBezTo>
                  <a:cubicBezTo>
                    <a:pt x="581" y="777"/>
                    <a:pt x="579" y="782"/>
                    <a:pt x="579" y="782"/>
                  </a:cubicBezTo>
                  <a:cubicBezTo>
                    <a:pt x="579" y="782"/>
                    <a:pt x="571" y="783"/>
                    <a:pt x="556" y="784"/>
                  </a:cubicBezTo>
                  <a:cubicBezTo>
                    <a:pt x="549" y="784"/>
                    <a:pt x="541" y="784"/>
                    <a:pt x="532" y="784"/>
                  </a:cubicBezTo>
                  <a:moveTo>
                    <a:pt x="326" y="0"/>
                  </a:moveTo>
                  <a:cubicBezTo>
                    <a:pt x="167" y="6"/>
                    <a:pt x="167" y="6"/>
                    <a:pt x="167" y="6"/>
                  </a:cubicBezTo>
                  <a:cubicBezTo>
                    <a:pt x="158" y="16"/>
                    <a:pt x="150" y="25"/>
                    <a:pt x="142" y="35"/>
                  </a:cubicBezTo>
                  <a:cubicBezTo>
                    <a:pt x="138" y="41"/>
                    <a:pt x="134" y="46"/>
                    <a:pt x="130" y="51"/>
                  </a:cubicBezTo>
                  <a:cubicBezTo>
                    <a:pt x="125" y="57"/>
                    <a:pt x="121" y="62"/>
                    <a:pt x="117" y="68"/>
                  </a:cubicBezTo>
                  <a:cubicBezTo>
                    <a:pt x="100" y="91"/>
                    <a:pt x="84" y="118"/>
                    <a:pt x="69" y="146"/>
                  </a:cubicBezTo>
                  <a:cubicBezTo>
                    <a:pt x="54" y="176"/>
                    <a:pt x="40" y="209"/>
                    <a:pt x="29" y="244"/>
                  </a:cubicBezTo>
                  <a:cubicBezTo>
                    <a:pt x="19" y="279"/>
                    <a:pt x="11" y="316"/>
                    <a:pt x="7" y="354"/>
                  </a:cubicBezTo>
                  <a:cubicBezTo>
                    <a:pt x="0" y="430"/>
                    <a:pt x="9" y="512"/>
                    <a:pt x="44" y="586"/>
                  </a:cubicBezTo>
                  <a:cubicBezTo>
                    <a:pt x="77" y="660"/>
                    <a:pt x="132" y="720"/>
                    <a:pt x="193" y="764"/>
                  </a:cubicBezTo>
                  <a:cubicBezTo>
                    <a:pt x="255" y="807"/>
                    <a:pt x="323" y="835"/>
                    <a:pt x="387" y="851"/>
                  </a:cubicBezTo>
                  <a:cubicBezTo>
                    <a:pt x="402" y="855"/>
                    <a:pt x="417" y="858"/>
                    <a:pt x="432" y="861"/>
                  </a:cubicBezTo>
                  <a:cubicBezTo>
                    <a:pt x="446" y="863"/>
                    <a:pt x="461" y="865"/>
                    <a:pt x="474" y="867"/>
                  </a:cubicBezTo>
                  <a:cubicBezTo>
                    <a:pt x="501" y="870"/>
                    <a:pt x="527" y="871"/>
                    <a:pt x="549" y="871"/>
                  </a:cubicBezTo>
                  <a:cubicBezTo>
                    <a:pt x="549" y="871"/>
                    <a:pt x="549" y="871"/>
                    <a:pt x="549" y="871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1" y="768"/>
                    <a:pt x="671" y="768"/>
                    <a:pt x="671" y="768"/>
                  </a:cubicBezTo>
                  <a:cubicBezTo>
                    <a:pt x="673" y="757"/>
                    <a:pt x="675" y="745"/>
                    <a:pt x="678" y="732"/>
                  </a:cubicBezTo>
                  <a:cubicBezTo>
                    <a:pt x="680" y="719"/>
                    <a:pt x="683" y="706"/>
                    <a:pt x="685" y="692"/>
                  </a:cubicBezTo>
                  <a:cubicBezTo>
                    <a:pt x="691" y="660"/>
                    <a:pt x="697" y="625"/>
                    <a:pt x="702" y="590"/>
                  </a:cubicBezTo>
                  <a:cubicBezTo>
                    <a:pt x="704" y="572"/>
                    <a:pt x="707" y="554"/>
                    <a:pt x="709" y="537"/>
                  </a:cubicBezTo>
                  <a:cubicBezTo>
                    <a:pt x="711" y="519"/>
                    <a:pt x="712" y="501"/>
                    <a:pt x="713" y="484"/>
                  </a:cubicBezTo>
                  <a:cubicBezTo>
                    <a:pt x="714" y="475"/>
                    <a:pt x="714" y="466"/>
                    <a:pt x="715" y="458"/>
                  </a:cubicBezTo>
                  <a:cubicBezTo>
                    <a:pt x="715" y="445"/>
                    <a:pt x="715" y="445"/>
                    <a:pt x="715" y="445"/>
                  </a:cubicBezTo>
                  <a:cubicBezTo>
                    <a:pt x="715" y="441"/>
                    <a:pt x="715" y="436"/>
                    <a:pt x="715" y="432"/>
                  </a:cubicBezTo>
                  <a:cubicBezTo>
                    <a:pt x="715" y="424"/>
                    <a:pt x="715" y="415"/>
                    <a:pt x="714" y="407"/>
                  </a:cubicBezTo>
                  <a:cubicBezTo>
                    <a:pt x="714" y="399"/>
                    <a:pt x="713" y="391"/>
                    <a:pt x="712" y="383"/>
                  </a:cubicBezTo>
                  <a:cubicBezTo>
                    <a:pt x="712" y="379"/>
                    <a:pt x="711" y="375"/>
                    <a:pt x="710" y="371"/>
                  </a:cubicBezTo>
                  <a:cubicBezTo>
                    <a:pt x="710" y="367"/>
                    <a:pt x="709" y="363"/>
                    <a:pt x="709" y="359"/>
                  </a:cubicBezTo>
                  <a:cubicBezTo>
                    <a:pt x="707" y="351"/>
                    <a:pt x="706" y="343"/>
                    <a:pt x="704" y="336"/>
                  </a:cubicBezTo>
                  <a:cubicBezTo>
                    <a:pt x="700" y="320"/>
                    <a:pt x="695" y="306"/>
                    <a:pt x="688" y="291"/>
                  </a:cubicBezTo>
                  <a:cubicBezTo>
                    <a:pt x="675" y="263"/>
                    <a:pt x="657" y="238"/>
                    <a:pt x="635" y="214"/>
                  </a:cubicBezTo>
                  <a:cubicBezTo>
                    <a:pt x="614" y="191"/>
                    <a:pt x="588" y="170"/>
                    <a:pt x="561" y="149"/>
                  </a:cubicBezTo>
                  <a:cubicBezTo>
                    <a:pt x="533" y="129"/>
                    <a:pt x="504" y="109"/>
                    <a:pt x="475" y="90"/>
                  </a:cubicBezTo>
                  <a:cubicBezTo>
                    <a:pt x="446" y="72"/>
                    <a:pt x="416" y="54"/>
                    <a:pt x="389" y="37"/>
                  </a:cubicBezTo>
                  <a:cubicBezTo>
                    <a:pt x="378" y="30"/>
                    <a:pt x="367" y="23"/>
                    <a:pt x="356" y="17"/>
                  </a:cubicBezTo>
                  <a:cubicBezTo>
                    <a:pt x="345" y="11"/>
                    <a:pt x="335" y="4"/>
                    <a:pt x="326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09" name="Google Shape;109;p26"/>
            <p:cNvSpPr/>
            <p:nvPr/>
          </p:nvSpPr>
          <p:spPr>
            <a:xfrm>
              <a:off x="6337304" y="-3906840"/>
              <a:ext cx="733426" cy="296863"/>
            </a:xfrm>
            <a:custGeom>
              <a:rect b="b" l="l" r="r" t="t"/>
              <a:pathLst>
                <a:path extrusionOk="0" h="99" w="244">
                  <a:moveTo>
                    <a:pt x="166" y="0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36" y="42"/>
                    <a:pt x="17" y="68"/>
                    <a:pt x="0" y="99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15" y="25"/>
                    <a:pt x="189" y="11"/>
                    <a:pt x="166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0" name="Google Shape;110;p26"/>
            <p:cNvSpPr/>
            <p:nvPr/>
          </p:nvSpPr>
          <p:spPr>
            <a:xfrm>
              <a:off x="6175379" y="-3657603"/>
              <a:ext cx="1266826" cy="541338"/>
            </a:xfrm>
            <a:custGeom>
              <a:rect b="b" l="l" r="r" t="t"/>
              <a:pathLst>
                <a:path extrusionOk="0" h="180" w="422">
                  <a:moveTo>
                    <a:pt x="367" y="0"/>
                  </a:moveTo>
                  <a:cubicBezTo>
                    <a:pt x="18" y="101"/>
                    <a:pt x="18" y="101"/>
                    <a:pt x="18" y="101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2" y="119"/>
                    <a:pt x="9" y="131"/>
                    <a:pt x="7" y="143"/>
                  </a:cubicBezTo>
                  <a:cubicBezTo>
                    <a:pt x="4" y="155"/>
                    <a:pt x="2" y="167"/>
                    <a:pt x="0" y="180"/>
                  </a:cubicBezTo>
                  <a:cubicBezTo>
                    <a:pt x="422" y="38"/>
                    <a:pt x="422" y="38"/>
                    <a:pt x="422" y="38"/>
                  </a:cubicBezTo>
                  <a:cubicBezTo>
                    <a:pt x="413" y="31"/>
                    <a:pt x="404" y="24"/>
                    <a:pt x="395" y="18"/>
                  </a:cubicBezTo>
                  <a:cubicBezTo>
                    <a:pt x="386" y="12"/>
                    <a:pt x="377" y="6"/>
                    <a:pt x="367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1" name="Google Shape;111;p26"/>
            <p:cNvSpPr/>
            <p:nvPr/>
          </p:nvSpPr>
          <p:spPr>
            <a:xfrm>
              <a:off x="6169029" y="-3419478"/>
              <a:ext cx="1508126" cy="758825"/>
            </a:xfrm>
            <a:custGeom>
              <a:rect b="b" l="l" r="r" t="t"/>
              <a:pathLst>
                <a:path extrusionOk="0" h="253" w="502">
                  <a:moveTo>
                    <a:pt x="470" y="0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2" y="205"/>
                    <a:pt x="7" y="230"/>
                    <a:pt x="14" y="253"/>
                  </a:cubicBezTo>
                  <a:cubicBezTo>
                    <a:pt x="502" y="42"/>
                    <a:pt x="502" y="42"/>
                    <a:pt x="502" y="42"/>
                  </a:cubicBezTo>
                  <a:cubicBezTo>
                    <a:pt x="493" y="27"/>
                    <a:pt x="482" y="13"/>
                    <a:pt x="47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2" name="Google Shape;112;p26"/>
            <p:cNvSpPr/>
            <p:nvPr/>
          </p:nvSpPr>
          <p:spPr>
            <a:xfrm>
              <a:off x="6310316" y="-3146427"/>
              <a:ext cx="1462088" cy="865188"/>
            </a:xfrm>
            <a:custGeom>
              <a:rect b="b" l="l" r="r" t="t"/>
              <a:pathLst>
                <a:path extrusionOk="0" h="288" w="487">
                  <a:moveTo>
                    <a:pt x="477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6" y="241"/>
                    <a:pt x="13" y="251"/>
                    <a:pt x="21" y="261"/>
                  </a:cubicBezTo>
                  <a:cubicBezTo>
                    <a:pt x="28" y="270"/>
                    <a:pt x="37" y="279"/>
                    <a:pt x="45" y="288"/>
                  </a:cubicBezTo>
                  <a:cubicBezTo>
                    <a:pt x="487" y="53"/>
                    <a:pt x="487" y="53"/>
                    <a:pt x="487" y="53"/>
                  </a:cubicBezTo>
                  <a:cubicBezTo>
                    <a:pt x="486" y="43"/>
                    <a:pt x="485" y="35"/>
                    <a:pt x="483" y="26"/>
                  </a:cubicBezTo>
                  <a:cubicBezTo>
                    <a:pt x="482" y="17"/>
                    <a:pt x="480" y="8"/>
                    <a:pt x="477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3" name="Google Shape;113;p26"/>
            <p:cNvSpPr/>
            <p:nvPr/>
          </p:nvSpPr>
          <p:spPr>
            <a:xfrm>
              <a:off x="6634167" y="-2800352"/>
              <a:ext cx="1141413" cy="782638"/>
            </a:xfrm>
            <a:custGeom>
              <a:rect b="b" l="l" r="r" t="t"/>
              <a:pathLst>
                <a:path extrusionOk="0" h="261" w="380">
                  <a:moveTo>
                    <a:pt x="38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9" y="230"/>
                    <a:pt x="19" y="236"/>
                    <a:pt x="29" y="241"/>
                  </a:cubicBezTo>
                  <a:cubicBezTo>
                    <a:pt x="40" y="246"/>
                    <a:pt x="50" y="251"/>
                    <a:pt x="60" y="256"/>
                  </a:cubicBezTo>
                  <a:cubicBezTo>
                    <a:pt x="64" y="258"/>
                    <a:pt x="67" y="259"/>
                    <a:pt x="71" y="261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5" y="57"/>
                    <a:pt x="376" y="45"/>
                    <a:pt x="377" y="34"/>
                  </a:cubicBezTo>
                  <a:cubicBezTo>
                    <a:pt x="378" y="23"/>
                    <a:pt x="380" y="12"/>
                    <a:pt x="38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4" name="Google Shape;114;p26"/>
            <p:cNvSpPr/>
            <p:nvPr/>
          </p:nvSpPr>
          <p:spPr>
            <a:xfrm>
              <a:off x="7108829" y="-2352677"/>
              <a:ext cx="601663" cy="452438"/>
            </a:xfrm>
            <a:custGeom>
              <a:rect b="b" l="l" r="r" t="t"/>
              <a:pathLst>
                <a:path extrusionOk="0" h="151" w="200">
                  <a:moveTo>
                    <a:pt x="200" y="0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17" y="143"/>
                    <a:pt x="34" y="145"/>
                    <a:pt x="50" y="147"/>
                  </a:cubicBezTo>
                  <a:cubicBezTo>
                    <a:pt x="65" y="150"/>
                    <a:pt x="80" y="151"/>
                    <a:pt x="93" y="151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2" y="74"/>
                    <a:pt x="185" y="61"/>
                    <a:pt x="189" y="46"/>
                  </a:cubicBezTo>
                  <a:cubicBezTo>
                    <a:pt x="193" y="32"/>
                    <a:pt x="196" y="16"/>
                    <a:pt x="20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5" name="Google Shape;115;p26"/>
            <p:cNvSpPr/>
            <p:nvPr/>
          </p:nvSpPr>
          <p:spPr>
            <a:xfrm>
              <a:off x="7508880" y="-1911352"/>
              <a:ext cx="2492378" cy="2189163"/>
            </a:xfrm>
            <a:custGeom>
              <a:rect b="b" l="l" r="r" t="t"/>
              <a:pathLst>
                <a:path extrusionOk="0" h="729" w="830">
                  <a:moveTo>
                    <a:pt x="453" y="650"/>
                  </a:moveTo>
                  <a:cubicBezTo>
                    <a:pt x="446" y="650"/>
                    <a:pt x="438" y="650"/>
                    <a:pt x="430" y="650"/>
                  </a:cubicBezTo>
                  <a:cubicBezTo>
                    <a:pt x="419" y="649"/>
                    <a:pt x="408" y="648"/>
                    <a:pt x="398" y="647"/>
                  </a:cubicBezTo>
                  <a:cubicBezTo>
                    <a:pt x="387" y="645"/>
                    <a:pt x="376" y="643"/>
                    <a:pt x="365" y="641"/>
                  </a:cubicBezTo>
                  <a:cubicBezTo>
                    <a:pt x="354" y="639"/>
                    <a:pt x="343" y="636"/>
                    <a:pt x="332" y="633"/>
                  </a:cubicBezTo>
                  <a:cubicBezTo>
                    <a:pt x="322" y="629"/>
                    <a:pt x="311" y="625"/>
                    <a:pt x="301" y="621"/>
                  </a:cubicBezTo>
                  <a:cubicBezTo>
                    <a:pt x="290" y="616"/>
                    <a:pt x="280" y="611"/>
                    <a:pt x="270" y="606"/>
                  </a:cubicBezTo>
                  <a:cubicBezTo>
                    <a:pt x="260" y="600"/>
                    <a:pt x="250" y="594"/>
                    <a:pt x="241" y="587"/>
                  </a:cubicBezTo>
                  <a:cubicBezTo>
                    <a:pt x="231" y="580"/>
                    <a:pt x="222" y="573"/>
                    <a:pt x="214" y="566"/>
                  </a:cubicBezTo>
                  <a:cubicBezTo>
                    <a:pt x="205" y="558"/>
                    <a:pt x="197" y="549"/>
                    <a:pt x="190" y="541"/>
                  </a:cubicBezTo>
                  <a:cubicBezTo>
                    <a:pt x="182" y="532"/>
                    <a:pt x="175" y="524"/>
                    <a:pt x="168" y="515"/>
                  </a:cubicBezTo>
                  <a:cubicBezTo>
                    <a:pt x="161" y="506"/>
                    <a:pt x="155" y="496"/>
                    <a:pt x="149" y="486"/>
                  </a:cubicBezTo>
                  <a:cubicBezTo>
                    <a:pt x="138" y="467"/>
                    <a:pt x="128" y="447"/>
                    <a:pt x="120" y="426"/>
                  </a:cubicBezTo>
                  <a:cubicBezTo>
                    <a:pt x="116" y="416"/>
                    <a:pt x="112" y="406"/>
                    <a:pt x="109" y="395"/>
                  </a:cubicBezTo>
                  <a:cubicBezTo>
                    <a:pt x="106" y="385"/>
                    <a:pt x="103" y="375"/>
                    <a:pt x="100" y="364"/>
                  </a:cubicBezTo>
                  <a:cubicBezTo>
                    <a:pt x="96" y="347"/>
                    <a:pt x="93" y="329"/>
                    <a:pt x="90" y="312"/>
                  </a:cubicBezTo>
                  <a:cubicBezTo>
                    <a:pt x="89" y="303"/>
                    <a:pt x="88" y="295"/>
                    <a:pt x="87" y="286"/>
                  </a:cubicBezTo>
                  <a:cubicBezTo>
                    <a:pt x="86" y="278"/>
                    <a:pt x="86" y="269"/>
                    <a:pt x="85" y="261"/>
                  </a:cubicBezTo>
                  <a:cubicBezTo>
                    <a:pt x="85" y="245"/>
                    <a:pt x="84" y="230"/>
                    <a:pt x="85" y="215"/>
                  </a:cubicBezTo>
                  <a:cubicBezTo>
                    <a:pt x="85" y="200"/>
                    <a:pt x="86" y="186"/>
                    <a:pt x="87" y="174"/>
                  </a:cubicBezTo>
                  <a:cubicBezTo>
                    <a:pt x="89" y="161"/>
                    <a:pt x="90" y="150"/>
                    <a:pt x="91" y="140"/>
                  </a:cubicBezTo>
                  <a:cubicBezTo>
                    <a:pt x="93" y="130"/>
                    <a:pt x="95" y="121"/>
                    <a:pt x="96" y="114"/>
                  </a:cubicBezTo>
                  <a:cubicBezTo>
                    <a:pt x="99" y="99"/>
                    <a:pt x="101" y="91"/>
                    <a:pt x="101" y="91"/>
                  </a:cubicBezTo>
                  <a:cubicBezTo>
                    <a:pt x="101" y="91"/>
                    <a:pt x="106" y="90"/>
                    <a:pt x="116" y="89"/>
                  </a:cubicBezTo>
                  <a:cubicBezTo>
                    <a:pt x="125" y="88"/>
                    <a:pt x="138" y="87"/>
                    <a:pt x="154" y="85"/>
                  </a:cubicBezTo>
                  <a:cubicBezTo>
                    <a:pt x="171" y="83"/>
                    <a:pt x="190" y="82"/>
                    <a:pt x="211" y="80"/>
                  </a:cubicBezTo>
                  <a:cubicBezTo>
                    <a:pt x="222" y="79"/>
                    <a:pt x="233" y="79"/>
                    <a:pt x="245" y="78"/>
                  </a:cubicBezTo>
                  <a:cubicBezTo>
                    <a:pt x="256" y="77"/>
                    <a:pt x="268" y="77"/>
                    <a:pt x="280" y="76"/>
                  </a:cubicBezTo>
                  <a:cubicBezTo>
                    <a:pt x="293" y="76"/>
                    <a:pt x="307" y="76"/>
                    <a:pt x="321" y="76"/>
                  </a:cubicBezTo>
                  <a:cubicBezTo>
                    <a:pt x="357" y="76"/>
                    <a:pt x="395" y="78"/>
                    <a:pt x="431" y="83"/>
                  </a:cubicBezTo>
                  <a:cubicBezTo>
                    <a:pt x="481" y="90"/>
                    <a:pt x="527" y="105"/>
                    <a:pt x="567" y="133"/>
                  </a:cubicBezTo>
                  <a:cubicBezTo>
                    <a:pt x="572" y="137"/>
                    <a:pt x="576" y="140"/>
                    <a:pt x="581" y="144"/>
                  </a:cubicBezTo>
                  <a:cubicBezTo>
                    <a:pt x="583" y="146"/>
                    <a:pt x="585" y="148"/>
                    <a:pt x="588" y="150"/>
                  </a:cubicBezTo>
                  <a:cubicBezTo>
                    <a:pt x="590" y="152"/>
                    <a:pt x="592" y="154"/>
                    <a:pt x="594" y="156"/>
                  </a:cubicBezTo>
                  <a:cubicBezTo>
                    <a:pt x="603" y="165"/>
                    <a:pt x="611" y="174"/>
                    <a:pt x="619" y="183"/>
                  </a:cubicBezTo>
                  <a:cubicBezTo>
                    <a:pt x="626" y="193"/>
                    <a:pt x="633" y="203"/>
                    <a:pt x="640" y="214"/>
                  </a:cubicBezTo>
                  <a:cubicBezTo>
                    <a:pt x="646" y="224"/>
                    <a:pt x="653" y="235"/>
                    <a:pt x="658" y="247"/>
                  </a:cubicBezTo>
                  <a:cubicBezTo>
                    <a:pt x="670" y="269"/>
                    <a:pt x="681" y="293"/>
                    <a:pt x="689" y="317"/>
                  </a:cubicBezTo>
                  <a:cubicBezTo>
                    <a:pt x="699" y="341"/>
                    <a:pt x="707" y="365"/>
                    <a:pt x="713" y="389"/>
                  </a:cubicBezTo>
                  <a:cubicBezTo>
                    <a:pt x="715" y="395"/>
                    <a:pt x="717" y="401"/>
                    <a:pt x="718" y="407"/>
                  </a:cubicBezTo>
                  <a:cubicBezTo>
                    <a:pt x="720" y="412"/>
                    <a:pt x="721" y="418"/>
                    <a:pt x="723" y="424"/>
                  </a:cubicBezTo>
                  <a:cubicBezTo>
                    <a:pt x="726" y="435"/>
                    <a:pt x="729" y="446"/>
                    <a:pt x="731" y="456"/>
                  </a:cubicBezTo>
                  <a:cubicBezTo>
                    <a:pt x="736" y="477"/>
                    <a:pt x="740" y="496"/>
                    <a:pt x="744" y="512"/>
                  </a:cubicBezTo>
                  <a:cubicBezTo>
                    <a:pt x="750" y="544"/>
                    <a:pt x="753" y="565"/>
                    <a:pt x="753" y="565"/>
                  </a:cubicBezTo>
                  <a:cubicBezTo>
                    <a:pt x="753" y="565"/>
                    <a:pt x="746" y="569"/>
                    <a:pt x="733" y="576"/>
                  </a:cubicBezTo>
                  <a:cubicBezTo>
                    <a:pt x="727" y="580"/>
                    <a:pt x="719" y="584"/>
                    <a:pt x="709" y="588"/>
                  </a:cubicBezTo>
                  <a:cubicBezTo>
                    <a:pt x="700" y="593"/>
                    <a:pt x="690" y="597"/>
                    <a:pt x="678" y="602"/>
                  </a:cubicBezTo>
                  <a:cubicBezTo>
                    <a:pt x="655" y="612"/>
                    <a:pt x="627" y="622"/>
                    <a:pt x="596" y="631"/>
                  </a:cubicBezTo>
                  <a:cubicBezTo>
                    <a:pt x="581" y="635"/>
                    <a:pt x="564" y="638"/>
                    <a:pt x="547" y="642"/>
                  </a:cubicBezTo>
                  <a:cubicBezTo>
                    <a:pt x="539" y="643"/>
                    <a:pt x="530" y="645"/>
                    <a:pt x="521" y="646"/>
                  </a:cubicBezTo>
                  <a:cubicBezTo>
                    <a:pt x="512" y="647"/>
                    <a:pt x="503" y="648"/>
                    <a:pt x="494" y="649"/>
                  </a:cubicBezTo>
                  <a:cubicBezTo>
                    <a:pt x="481" y="650"/>
                    <a:pt x="467" y="650"/>
                    <a:pt x="453" y="650"/>
                  </a:cubicBezTo>
                  <a:moveTo>
                    <a:pt x="265" y="0"/>
                  </a:moveTo>
                  <a:cubicBezTo>
                    <a:pt x="262" y="0"/>
                    <a:pt x="260" y="0"/>
                    <a:pt x="258" y="0"/>
                  </a:cubicBezTo>
                  <a:cubicBezTo>
                    <a:pt x="240" y="1"/>
                    <a:pt x="223" y="1"/>
                    <a:pt x="207" y="1"/>
                  </a:cubicBezTo>
                  <a:cubicBezTo>
                    <a:pt x="193" y="1"/>
                    <a:pt x="180" y="1"/>
                    <a:pt x="167" y="2"/>
                  </a:cubicBezTo>
                  <a:cubicBezTo>
                    <a:pt x="154" y="2"/>
                    <a:pt x="141" y="3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7" y="118"/>
                    <a:pt x="5" y="129"/>
                    <a:pt x="4" y="142"/>
                  </a:cubicBezTo>
                  <a:cubicBezTo>
                    <a:pt x="3" y="154"/>
                    <a:pt x="2" y="168"/>
                    <a:pt x="1" y="181"/>
                  </a:cubicBezTo>
                  <a:cubicBezTo>
                    <a:pt x="0" y="195"/>
                    <a:pt x="0" y="210"/>
                    <a:pt x="0" y="224"/>
                  </a:cubicBezTo>
                  <a:cubicBezTo>
                    <a:pt x="1" y="239"/>
                    <a:pt x="1" y="254"/>
                    <a:pt x="3" y="270"/>
                  </a:cubicBezTo>
                  <a:cubicBezTo>
                    <a:pt x="3" y="278"/>
                    <a:pt x="4" y="287"/>
                    <a:pt x="5" y="295"/>
                  </a:cubicBezTo>
                  <a:cubicBezTo>
                    <a:pt x="6" y="303"/>
                    <a:pt x="7" y="311"/>
                    <a:pt x="9" y="320"/>
                  </a:cubicBezTo>
                  <a:cubicBezTo>
                    <a:pt x="12" y="337"/>
                    <a:pt x="15" y="354"/>
                    <a:pt x="19" y="371"/>
                  </a:cubicBezTo>
                  <a:cubicBezTo>
                    <a:pt x="24" y="388"/>
                    <a:pt x="29" y="405"/>
                    <a:pt x="35" y="422"/>
                  </a:cubicBezTo>
                  <a:cubicBezTo>
                    <a:pt x="38" y="431"/>
                    <a:pt x="41" y="440"/>
                    <a:pt x="44" y="448"/>
                  </a:cubicBezTo>
                  <a:cubicBezTo>
                    <a:pt x="48" y="457"/>
                    <a:pt x="52" y="465"/>
                    <a:pt x="55" y="473"/>
                  </a:cubicBezTo>
                  <a:cubicBezTo>
                    <a:pt x="59" y="482"/>
                    <a:pt x="64" y="490"/>
                    <a:pt x="68" y="498"/>
                  </a:cubicBezTo>
                  <a:cubicBezTo>
                    <a:pt x="70" y="502"/>
                    <a:pt x="72" y="506"/>
                    <a:pt x="75" y="511"/>
                  </a:cubicBezTo>
                  <a:cubicBezTo>
                    <a:pt x="77" y="515"/>
                    <a:pt x="79" y="519"/>
                    <a:pt x="82" y="523"/>
                  </a:cubicBezTo>
                  <a:cubicBezTo>
                    <a:pt x="92" y="538"/>
                    <a:pt x="103" y="554"/>
                    <a:pt x="114" y="569"/>
                  </a:cubicBezTo>
                  <a:cubicBezTo>
                    <a:pt x="138" y="598"/>
                    <a:pt x="165" y="626"/>
                    <a:pt x="197" y="648"/>
                  </a:cubicBezTo>
                  <a:cubicBezTo>
                    <a:pt x="205" y="654"/>
                    <a:pt x="213" y="659"/>
                    <a:pt x="221" y="664"/>
                  </a:cubicBezTo>
                  <a:cubicBezTo>
                    <a:pt x="229" y="669"/>
                    <a:pt x="238" y="674"/>
                    <a:pt x="246" y="678"/>
                  </a:cubicBezTo>
                  <a:cubicBezTo>
                    <a:pt x="263" y="687"/>
                    <a:pt x="281" y="694"/>
                    <a:pt x="298" y="701"/>
                  </a:cubicBezTo>
                  <a:cubicBezTo>
                    <a:pt x="316" y="707"/>
                    <a:pt x="334" y="712"/>
                    <a:pt x="352" y="716"/>
                  </a:cubicBezTo>
                  <a:cubicBezTo>
                    <a:pt x="361" y="718"/>
                    <a:pt x="369" y="720"/>
                    <a:pt x="379" y="722"/>
                  </a:cubicBezTo>
                  <a:cubicBezTo>
                    <a:pt x="388" y="723"/>
                    <a:pt x="397" y="724"/>
                    <a:pt x="406" y="725"/>
                  </a:cubicBezTo>
                  <a:cubicBezTo>
                    <a:pt x="424" y="727"/>
                    <a:pt x="442" y="729"/>
                    <a:pt x="459" y="729"/>
                  </a:cubicBezTo>
                  <a:cubicBezTo>
                    <a:pt x="460" y="729"/>
                    <a:pt x="460" y="729"/>
                    <a:pt x="461" y="729"/>
                  </a:cubicBezTo>
                  <a:cubicBezTo>
                    <a:pt x="478" y="729"/>
                    <a:pt x="495" y="728"/>
                    <a:pt x="512" y="727"/>
                  </a:cubicBezTo>
                  <a:cubicBezTo>
                    <a:pt x="521" y="726"/>
                    <a:pt x="529" y="726"/>
                    <a:pt x="538" y="725"/>
                  </a:cubicBezTo>
                  <a:cubicBezTo>
                    <a:pt x="546" y="724"/>
                    <a:pt x="554" y="723"/>
                    <a:pt x="563" y="721"/>
                  </a:cubicBezTo>
                  <a:cubicBezTo>
                    <a:pt x="579" y="718"/>
                    <a:pt x="596" y="715"/>
                    <a:pt x="611" y="712"/>
                  </a:cubicBezTo>
                  <a:cubicBezTo>
                    <a:pt x="626" y="708"/>
                    <a:pt x="641" y="704"/>
                    <a:pt x="655" y="700"/>
                  </a:cubicBezTo>
                  <a:cubicBezTo>
                    <a:pt x="669" y="696"/>
                    <a:pt x="682" y="691"/>
                    <a:pt x="695" y="687"/>
                  </a:cubicBezTo>
                  <a:cubicBezTo>
                    <a:pt x="721" y="677"/>
                    <a:pt x="744" y="66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764" y="658"/>
                    <a:pt x="764" y="658"/>
                    <a:pt x="764" y="658"/>
                  </a:cubicBezTo>
                  <a:cubicBezTo>
                    <a:pt x="830" y="513"/>
                    <a:pt x="830" y="513"/>
                    <a:pt x="830" y="513"/>
                  </a:cubicBezTo>
                  <a:cubicBezTo>
                    <a:pt x="824" y="491"/>
                    <a:pt x="818" y="465"/>
                    <a:pt x="810" y="438"/>
                  </a:cubicBezTo>
                  <a:cubicBezTo>
                    <a:pt x="791" y="374"/>
                    <a:pt x="767" y="301"/>
                    <a:pt x="735" y="236"/>
                  </a:cubicBezTo>
                  <a:cubicBezTo>
                    <a:pt x="727" y="219"/>
                    <a:pt x="719" y="203"/>
                    <a:pt x="710" y="188"/>
                  </a:cubicBezTo>
                  <a:cubicBezTo>
                    <a:pt x="705" y="180"/>
                    <a:pt x="701" y="173"/>
                    <a:pt x="696" y="165"/>
                  </a:cubicBezTo>
                  <a:cubicBezTo>
                    <a:pt x="691" y="158"/>
                    <a:pt x="686" y="151"/>
                    <a:pt x="681" y="144"/>
                  </a:cubicBezTo>
                  <a:cubicBezTo>
                    <a:pt x="676" y="137"/>
                    <a:pt x="671" y="130"/>
                    <a:pt x="665" y="124"/>
                  </a:cubicBezTo>
                  <a:cubicBezTo>
                    <a:pt x="660" y="117"/>
                    <a:pt x="654" y="111"/>
                    <a:pt x="648" y="105"/>
                  </a:cubicBezTo>
                  <a:cubicBezTo>
                    <a:pt x="642" y="99"/>
                    <a:pt x="636" y="93"/>
                    <a:pt x="630" y="88"/>
                  </a:cubicBezTo>
                  <a:cubicBezTo>
                    <a:pt x="624" y="82"/>
                    <a:pt x="617" y="77"/>
                    <a:pt x="610" y="72"/>
                  </a:cubicBezTo>
                  <a:cubicBezTo>
                    <a:pt x="603" y="67"/>
                    <a:pt x="596" y="63"/>
                    <a:pt x="589" y="59"/>
                  </a:cubicBezTo>
                  <a:cubicBezTo>
                    <a:pt x="582" y="54"/>
                    <a:pt x="575" y="50"/>
                    <a:pt x="567" y="47"/>
                  </a:cubicBezTo>
                  <a:cubicBezTo>
                    <a:pt x="560" y="43"/>
                    <a:pt x="552" y="40"/>
                    <a:pt x="544" y="37"/>
                  </a:cubicBezTo>
                  <a:cubicBezTo>
                    <a:pt x="536" y="34"/>
                    <a:pt x="529" y="31"/>
                    <a:pt x="521" y="29"/>
                  </a:cubicBezTo>
                  <a:cubicBezTo>
                    <a:pt x="505" y="23"/>
                    <a:pt x="488" y="20"/>
                    <a:pt x="471" y="16"/>
                  </a:cubicBezTo>
                  <a:cubicBezTo>
                    <a:pt x="462" y="14"/>
                    <a:pt x="454" y="13"/>
                    <a:pt x="445" y="12"/>
                  </a:cubicBezTo>
                  <a:cubicBezTo>
                    <a:pt x="436" y="10"/>
                    <a:pt x="427" y="9"/>
                    <a:pt x="419" y="8"/>
                  </a:cubicBezTo>
                  <a:cubicBezTo>
                    <a:pt x="401" y="6"/>
                    <a:pt x="383" y="4"/>
                    <a:pt x="365" y="3"/>
                  </a:cubicBezTo>
                  <a:cubicBezTo>
                    <a:pt x="347" y="2"/>
                    <a:pt x="329" y="1"/>
                    <a:pt x="311" y="1"/>
                  </a:cubicBezTo>
                  <a:cubicBezTo>
                    <a:pt x="295" y="1"/>
                    <a:pt x="280" y="0"/>
                    <a:pt x="265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6" name="Google Shape;116;p26"/>
            <p:cNvSpPr/>
            <p:nvPr/>
          </p:nvSpPr>
          <p:spPr>
            <a:xfrm>
              <a:off x="7799392" y="-1644652"/>
              <a:ext cx="528638" cy="541338"/>
            </a:xfrm>
            <a:custGeom>
              <a:rect b="b" l="l" r="r" t="t"/>
              <a:pathLst>
                <a:path extrusionOk="0" h="180" w="176">
                  <a:moveTo>
                    <a:pt x="176" y="0"/>
                  </a:moveTo>
                  <a:cubicBezTo>
                    <a:pt x="143" y="1"/>
                    <a:pt x="112" y="4"/>
                    <a:pt x="87" y="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113"/>
                    <a:pt x="0" y="145"/>
                    <a:pt x="2" y="180"/>
                  </a:cubicBezTo>
                  <a:cubicBezTo>
                    <a:pt x="176" y="0"/>
                    <a:pt x="176" y="0"/>
                    <a:pt x="176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7" name="Google Shape;117;p26"/>
            <p:cNvSpPr/>
            <p:nvPr/>
          </p:nvSpPr>
          <p:spPr>
            <a:xfrm>
              <a:off x="7845430" y="-1647827"/>
              <a:ext cx="933451" cy="1039813"/>
            </a:xfrm>
            <a:custGeom>
              <a:rect b="b" l="l" r="r" t="t"/>
              <a:pathLst>
                <a:path extrusionOk="0" h="346" w="311">
                  <a:moveTo>
                    <a:pt x="243" y="0"/>
                  </a:moveTo>
                  <a:cubicBezTo>
                    <a:pt x="0" y="271"/>
                    <a:pt x="0" y="271"/>
                    <a:pt x="0" y="271"/>
                  </a:cubicBezTo>
                  <a:cubicBezTo>
                    <a:pt x="1" y="277"/>
                    <a:pt x="1" y="277"/>
                    <a:pt x="1" y="277"/>
                  </a:cubicBezTo>
                  <a:cubicBezTo>
                    <a:pt x="7" y="300"/>
                    <a:pt x="15" y="323"/>
                    <a:pt x="24" y="34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289" y="3"/>
                    <a:pt x="266" y="1"/>
                    <a:pt x="243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8" name="Google Shape;118;p26"/>
            <p:cNvSpPr/>
            <p:nvPr/>
          </p:nvSpPr>
          <p:spPr>
            <a:xfrm>
              <a:off x="8031168" y="-1590677"/>
              <a:ext cx="1090613" cy="1349376"/>
            </a:xfrm>
            <a:custGeom>
              <a:rect b="b" l="l" r="r" t="t"/>
              <a:pathLst>
                <a:path extrusionOk="0" h="449" w="363">
                  <a:moveTo>
                    <a:pt x="312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14" y="414"/>
                    <a:pt x="29" y="432"/>
                    <a:pt x="47" y="449"/>
                  </a:cubicBezTo>
                  <a:cubicBezTo>
                    <a:pt x="363" y="22"/>
                    <a:pt x="363" y="22"/>
                    <a:pt x="363" y="22"/>
                  </a:cubicBezTo>
                  <a:cubicBezTo>
                    <a:pt x="347" y="13"/>
                    <a:pt x="330" y="6"/>
                    <a:pt x="312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19" name="Google Shape;119;p26"/>
            <p:cNvSpPr/>
            <p:nvPr/>
          </p:nvSpPr>
          <p:spPr>
            <a:xfrm>
              <a:off x="8348668" y="-1425577"/>
              <a:ext cx="1019176" cy="1389063"/>
            </a:xfrm>
            <a:custGeom>
              <a:rect b="b" l="l" r="r" t="t"/>
              <a:pathLst>
                <a:path extrusionOk="0" h="462" w="339">
                  <a:moveTo>
                    <a:pt x="303" y="0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22" y="447"/>
                    <a:pt x="44" y="456"/>
                    <a:pt x="66" y="462"/>
                  </a:cubicBezTo>
                  <a:cubicBezTo>
                    <a:pt x="339" y="42"/>
                    <a:pt x="339" y="42"/>
                    <a:pt x="339" y="42"/>
                  </a:cubicBezTo>
                  <a:cubicBezTo>
                    <a:pt x="328" y="27"/>
                    <a:pt x="316" y="12"/>
                    <a:pt x="303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0" name="Google Shape;120;p26"/>
            <p:cNvSpPr/>
            <p:nvPr/>
          </p:nvSpPr>
          <p:spPr>
            <a:xfrm>
              <a:off x="8778881" y="-1127126"/>
              <a:ext cx="768351" cy="1131888"/>
            </a:xfrm>
            <a:custGeom>
              <a:rect b="b" l="l" r="r" t="t"/>
              <a:pathLst>
                <a:path extrusionOk="0" h="377" w="256">
                  <a:moveTo>
                    <a:pt x="229" y="0"/>
                  </a:moveTo>
                  <a:cubicBezTo>
                    <a:pt x="0" y="376"/>
                    <a:pt x="0" y="376"/>
                    <a:pt x="0" y="376"/>
                  </a:cubicBezTo>
                  <a:cubicBezTo>
                    <a:pt x="9" y="377"/>
                    <a:pt x="18" y="377"/>
                    <a:pt x="27" y="377"/>
                  </a:cubicBezTo>
                  <a:cubicBezTo>
                    <a:pt x="41" y="377"/>
                    <a:pt x="54" y="376"/>
                    <a:pt x="67" y="375"/>
                  </a:cubicBezTo>
                  <a:cubicBezTo>
                    <a:pt x="71" y="375"/>
                    <a:pt x="74" y="375"/>
                    <a:pt x="78" y="374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49" y="42"/>
                    <a:pt x="240" y="20"/>
                    <a:pt x="229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1" name="Google Shape;121;p26"/>
            <p:cNvSpPr/>
            <p:nvPr/>
          </p:nvSpPr>
          <p:spPr>
            <a:xfrm>
              <a:off x="9277356" y="-698501"/>
              <a:ext cx="411163" cy="646113"/>
            </a:xfrm>
            <a:custGeom>
              <a:rect b="b" l="l" r="r" t="t"/>
              <a:pathLst>
                <a:path extrusionOk="0" h="215" w="137">
                  <a:moveTo>
                    <a:pt x="116" y="0"/>
                  </a:moveTo>
                  <a:cubicBezTo>
                    <a:pt x="0" y="215"/>
                    <a:pt x="0" y="215"/>
                    <a:pt x="0" y="215"/>
                  </a:cubicBezTo>
                  <a:cubicBezTo>
                    <a:pt x="9" y="212"/>
                    <a:pt x="17" y="210"/>
                    <a:pt x="25" y="208"/>
                  </a:cubicBezTo>
                  <a:cubicBezTo>
                    <a:pt x="33" y="205"/>
                    <a:pt x="41" y="202"/>
                    <a:pt x="48" y="200"/>
                  </a:cubicBezTo>
                  <a:cubicBezTo>
                    <a:pt x="63" y="194"/>
                    <a:pt x="76" y="189"/>
                    <a:pt x="88" y="184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4" y="75"/>
                    <a:pt x="131" y="61"/>
                    <a:pt x="128" y="47"/>
                  </a:cubicBezTo>
                  <a:cubicBezTo>
                    <a:pt x="126" y="39"/>
                    <a:pt x="124" y="32"/>
                    <a:pt x="122" y="24"/>
                  </a:cubicBezTo>
                  <a:cubicBezTo>
                    <a:pt x="120" y="16"/>
                    <a:pt x="118" y="8"/>
                    <a:pt x="116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2" name="Google Shape;122;p26"/>
            <p:cNvSpPr/>
            <p:nvPr/>
          </p:nvSpPr>
          <p:spPr>
            <a:xfrm>
              <a:off x="9802819" y="-746126"/>
              <a:ext cx="2751140" cy="2127251"/>
            </a:xfrm>
            <a:custGeom>
              <a:rect b="b" l="l" r="r" t="t"/>
              <a:pathLst>
                <a:path extrusionOk="0" h="708" w="916">
                  <a:moveTo>
                    <a:pt x="460" y="74"/>
                  </a:moveTo>
                  <a:cubicBezTo>
                    <a:pt x="461" y="74"/>
                    <a:pt x="461" y="74"/>
                    <a:pt x="462" y="74"/>
                  </a:cubicBezTo>
                  <a:cubicBezTo>
                    <a:pt x="474" y="74"/>
                    <a:pt x="486" y="75"/>
                    <a:pt x="498" y="76"/>
                  </a:cubicBezTo>
                  <a:cubicBezTo>
                    <a:pt x="511" y="78"/>
                    <a:pt x="523" y="80"/>
                    <a:pt x="536" y="84"/>
                  </a:cubicBezTo>
                  <a:cubicBezTo>
                    <a:pt x="548" y="87"/>
                    <a:pt x="560" y="92"/>
                    <a:pt x="572" y="97"/>
                  </a:cubicBezTo>
                  <a:cubicBezTo>
                    <a:pt x="583" y="102"/>
                    <a:pt x="595" y="108"/>
                    <a:pt x="606" y="115"/>
                  </a:cubicBezTo>
                  <a:cubicBezTo>
                    <a:pt x="627" y="129"/>
                    <a:pt x="648" y="145"/>
                    <a:pt x="667" y="163"/>
                  </a:cubicBezTo>
                  <a:cubicBezTo>
                    <a:pt x="686" y="181"/>
                    <a:pt x="704" y="201"/>
                    <a:pt x="721" y="222"/>
                  </a:cubicBezTo>
                  <a:cubicBezTo>
                    <a:pt x="737" y="242"/>
                    <a:pt x="752" y="263"/>
                    <a:pt x="766" y="283"/>
                  </a:cubicBezTo>
                  <a:cubicBezTo>
                    <a:pt x="773" y="294"/>
                    <a:pt x="780" y="304"/>
                    <a:pt x="786" y="314"/>
                  </a:cubicBezTo>
                  <a:cubicBezTo>
                    <a:pt x="792" y="324"/>
                    <a:pt x="798" y="334"/>
                    <a:pt x="803" y="343"/>
                  </a:cubicBezTo>
                  <a:cubicBezTo>
                    <a:pt x="814" y="362"/>
                    <a:pt x="824" y="379"/>
                    <a:pt x="831" y="393"/>
                  </a:cubicBezTo>
                  <a:cubicBezTo>
                    <a:pt x="847" y="423"/>
                    <a:pt x="855" y="442"/>
                    <a:pt x="855" y="442"/>
                  </a:cubicBezTo>
                  <a:cubicBezTo>
                    <a:pt x="855" y="442"/>
                    <a:pt x="832" y="466"/>
                    <a:pt x="793" y="498"/>
                  </a:cubicBezTo>
                  <a:cubicBezTo>
                    <a:pt x="784" y="506"/>
                    <a:pt x="773" y="514"/>
                    <a:pt x="761" y="523"/>
                  </a:cubicBezTo>
                  <a:cubicBezTo>
                    <a:pt x="750" y="532"/>
                    <a:pt x="737" y="540"/>
                    <a:pt x="724" y="549"/>
                  </a:cubicBezTo>
                  <a:cubicBezTo>
                    <a:pt x="697" y="565"/>
                    <a:pt x="666" y="582"/>
                    <a:pt x="634" y="596"/>
                  </a:cubicBezTo>
                  <a:cubicBezTo>
                    <a:pt x="615" y="604"/>
                    <a:pt x="595" y="611"/>
                    <a:pt x="575" y="617"/>
                  </a:cubicBezTo>
                  <a:cubicBezTo>
                    <a:pt x="565" y="620"/>
                    <a:pt x="554" y="623"/>
                    <a:pt x="544" y="625"/>
                  </a:cubicBezTo>
                  <a:cubicBezTo>
                    <a:pt x="539" y="626"/>
                    <a:pt x="533" y="627"/>
                    <a:pt x="528" y="628"/>
                  </a:cubicBezTo>
                  <a:cubicBezTo>
                    <a:pt x="523" y="629"/>
                    <a:pt x="518" y="629"/>
                    <a:pt x="512" y="630"/>
                  </a:cubicBezTo>
                  <a:cubicBezTo>
                    <a:pt x="497" y="632"/>
                    <a:pt x="482" y="633"/>
                    <a:pt x="467" y="633"/>
                  </a:cubicBezTo>
                  <a:cubicBezTo>
                    <a:pt x="439" y="633"/>
                    <a:pt x="411" y="629"/>
                    <a:pt x="383" y="621"/>
                  </a:cubicBezTo>
                  <a:cubicBezTo>
                    <a:pt x="373" y="618"/>
                    <a:pt x="362" y="615"/>
                    <a:pt x="352" y="611"/>
                  </a:cubicBezTo>
                  <a:cubicBezTo>
                    <a:pt x="342" y="607"/>
                    <a:pt x="332" y="602"/>
                    <a:pt x="322" y="597"/>
                  </a:cubicBezTo>
                  <a:cubicBezTo>
                    <a:pt x="303" y="586"/>
                    <a:pt x="285" y="574"/>
                    <a:pt x="268" y="561"/>
                  </a:cubicBezTo>
                  <a:cubicBezTo>
                    <a:pt x="251" y="548"/>
                    <a:pt x="236" y="532"/>
                    <a:pt x="221" y="516"/>
                  </a:cubicBezTo>
                  <a:cubicBezTo>
                    <a:pt x="207" y="501"/>
                    <a:pt x="194" y="484"/>
                    <a:pt x="182" y="467"/>
                  </a:cubicBezTo>
                  <a:cubicBezTo>
                    <a:pt x="161" y="438"/>
                    <a:pt x="144" y="407"/>
                    <a:pt x="130" y="379"/>
                  </a:cubicBezTo>
                  <a:cubicBezTo>
                    <a:pt x="117" y="350"/>
                    <a:pt x="106" y="322"/>
                    <a:pt x="98" y="298"/>
                  </a:cubicBezTo>
                  <a:cubicBezTo>
                    <a:pt x="91" y="274"/>
                    <a:pt x="85" y="254"/>
                    <a:pt x="82" y="240"/>
                  </a:cubicBezTo>
                  <a:cubicBezTo>
                    <a:pt x="79" y="226"/>
                    <a:pt x="78" y="217"/>
                    <a:pt x="78" y="217"/>
                  </a:cubicBezTo>
                  <a:cubicBezTo>
                    <a:pt x="78" y="217"/>
                    <a:pt x="82" y="215"/>
                    <a:pt x="90" y="210"/>
                  </a:cubicBezTo>
                  <a:cubicBezTo>
                    <a:pt x="98" y="205"/>
                    <a:pt x="109" y="198"/>
                    <a:pt x="123" y="190"/>
                  </a:cubicBezTo>
                  <a:cubicBezTo>
                    <a:pt x="138" y="182"/>
                    <a:pt x="155" y="172"/>
                    <a:pt x="174" y="162"/>
                  </a:cubicBezTo>
                  <a:cubicBezTo>
                    <a:pt x="184" y="157"/>
                    <a:pt x="194" y="152"/>
                    <a:pt x="204" y="147"/>
                  </a:cubicBezTo>
                  <a:cubicBezTo>
                    <a:pt x="209" y="145"/>
                    <a:pt x="215" y="142"/>
                    <a:pt x="220" y="140"/>
                  </a:cubicBezTo>
                  <a:cubicBezTo>
                    <a:pt x="226" y="137"/>
                    <a:pt x="231" y="135"/>
                    <a:pt x="237" y="132"/>
                  </a:cubicBezTo>
                  <a:cubicBezTo>
                    <a:pt x="260" y="122"/>
                    <a:pt x="284" y="112"/>
                    <a:pt x="308" y="104"/>
                  </a:cubicBezTo>
                  <a:cubicBezTo>
                    <a:pt x="333" y="95"/>
                    <a:pt x="358" y="88"/>
                    <a:pt x="384" y="82"/>
                  </a:cubicBezTo>
                  <a:cubicBezTo>
                    <a:pt x="409" y="78"/>
                    <a:pt x="434" y="74"/>
                    <a:pt x="460" y="74"/>
                  </a:cubicBezTo>
                  <a:cubicBezTo>
                    <a:pt x="460" y="74"/>
                    <a:pt x="460" y="74"/>
                    <a:pt x="460" y="74"/>
                  </a:cubicBezTo>
                  <a:moveTo>
                    <a:pt x="464" y="0"/>
                  </a:moveTo>
                  <a:cubicBezTo>
                    <a:pt x="423" y="0"/>
                    <a:pt x="382" y="6"/>
                    <a:pt x="340" y="16"/>
                  </a:cubicBezTo>
                  <a:cubicBezTo>
                    <a:pt x="323" y="21"/>
                    <a:pt x="305" y="26"/>
                    <a:pt x="287" y="32"/>
                  </a:cubicBezTo>
                  <a:cubicBezTo>
                    <a:pt x="278" y="34"/>
                    <a:pt x="269" y="38"/>
                    <a:pt x="260" y="41"/>
                  </a:cubicBezTo>
                  <a:cubicBezTo>
                    <a:pt x="251" y="44"/>
                    <a:pt x="243" y="47"/>
                    <a:pt x="234" y="50"/>
                  </a:cubicBezTo>
                  <a:cubicBezTo>
                    <a:pt x="217" y="56"/>
                    <a:pt x="200" y="63"/>
                    <a:pt x="184" y="70"/>
                  </a:cubicBezTo>
                  <a:cubicBezTo>
                    <a:pt x="176" y="74"/>
                    <a:pt x="168" y="77"/>
                    <a:pt x="160" y="81"/>
                  </a:cubicBezTo>
                  <a:cubicBezTo>
                    <a:pt x="152" y="84"/>
                    <a:pt x="144" y="88"/>
                    <a:pt x="136" y="91"/>
                  </a:cubicBezTo>
                  <a:cubicBezTo>
                    <a:pt x="111" y="103"/>
                    <a:pt x="87" y="115"/>
                    <a:pt x="66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6" y="292"/>
                    <a:pt x="14" y="315"/>
                    <a:pt x="24" y="341"/>
                  </a:cubicBezTo>
                  <a:cubicBezTo>
                    <a:pt x="29" y="354"/>
                    <a:pt x="34" y="367"/>
                    <a:pt x="40" y="380"/>
                  </a:cubicBezTo>
                  <a:cubicBezTo>
                    <a:pt x="46" y="393"/>
                    <a:pt x="53" y="407"/>
                    <a:pt x="60" y="420"/>
                  </a:cubicBezTo>
                  <a:cubicBezTo>
                    <a:pt x="67" y="434"/>
                    <a:pt x="75" y="449"/>
                    <a:pt x="84" y="463"/>
                  </a:cubicBezTo>
                  <a:cubicBezTo>
                    <a:pt x="88" y="470"/>
                    <a:pt x="93" y="477"/>
                    <a:pt x="97" y="484"/>
                  </a:cubicBezTo>
                  <a:cubicBezTo>
                    <a:pt x="102" y="491"/>
                    <a:pt x="107" y="498"/>
                    <a:pt x="112" y="505"/>
                  </a:cubicBezTo>
                  <a:cubicBezTo>
                    <a:pt x="122" y="519"/>
                    <a:pt x="132" y="533"/>
                    <a:pt x="144" y="546"/>
                  </a:cubicBezTo>
                  <a:cubicBezTo>
                    <a:pt x="147" y="549"/>
                    <a:pt x="149" y="553"/>
                    <a:pt x="152" y="556"/>
                  </a:cubicBezTo>
                  <a:cubicBezTo>
                    <a:pt x="155" y="559"/>
                    <a:pt x="158" y="562"/>
                    <a:pt x="161" y="566"/>
                  </a:cubicBezTo>
                  <a:cubicBezTo>
                    <a:pt x="167" y="572"/>
                    <a:pt x="174" y="578"/>
                    <a:pt x="180" y="584"/>
                  </a:cubicBezTo>
                  <a:cubicBezTo>
                    <a:pt x="193" y="597"/>
                    <a:pt x="206" y="608"/>
                    <a:pt x="220" y="619"/>
                  </a:cubicBezTo>
                  <a:cubicBezTo>
                    <a:pt x="227" y="625"/>
                    <a:pt x="234" y="630"/>
                    <a:pt x="241" y="635"/>
                  </a:cubicBezTo>
                  <a:cubicBezTo>
                    <a:pt x="249" y="640"/>
                    <a:pt x="256" y="645"/>
                    <a:pt x="264" y="650"/>
                  </a:cubicBezTo>
                  <a:cubicBezTo>
                    <a:pt x="279" y="659"/>
                    <a:pt x="295" y="667"/>
                    <a:pt x="312" y="675"/>
                  </a:cubicBezTo>
                  <a:cubicBezTo>
                    <a:pt x="328" y="682"/>
                    <a:pt x="345" y="688"/>
                    <a:pt x="363" y="693"/>
                  </a:cubicBezTo>
                  <a:cubicBezTo>
                    <a:pt x="372" y="696"/>
                    <a:pt x="380" y="698"/>
                    <a:pt x="389" y="700"/>
                  </a:cubicBezTo>
                  <a:cubicBezTo>
                    <a:pt x="398" y="702"/>
                    <a:pt x="407" y="704"/>
                    <a:pt x="416" y="705"/>
                  </a:cubicBezTo>
                  <a:cubicBezTo>
                    <a:pt x="434" y="707"/>
                    <a:pt x="452" y="708"/>
                    <a:pt x="469" y="708"/>
                  </a:cubicBezTo>
                  <a:cubicBezTo>
                    <a:pt x="470" y="708"/>
                    <a:pt x="472" y="708"/>
                    <a:pt x="473" y="708"/>
                  </a:cubicBezTo>
                  <a:cubicBezTo>
                    <a:pt x="481" y="708"/>
                    <a:pt x="488" y="708"/>
                    <a:pt x="496" y="708"/>
                  </a:cubicBezTo>
                  <a:cubicBezTo>
                    <a:pt x="500" y="707"/>
                    <a:pt x="505" y="707"/>
                    <a:pt x="509" y="707"/>
                  </a:cubicBezTo>
                  <a:cubicBezTo>
                    <a:pt x="513" y="706"/>
                    <a:pt x="518" y="706"/>
                    <a:pt x="522" y="705"/>
                  </a:cubicBezTo>
                  <a:cubicBezTo>
                    <a:pt x="540" y="703"/>
                    <a:pt x="557" y="700"/>
                    <a:pt x="574" y="697"/>
                  </a:cubicBezTo>
                  <a:cubicBezTo>
                    <a:pt x="591" y="693"/>
                    <a:pt x="608" y="688"/>
                    <a:pt x="624" y="683"/>
                  </a:cubicBezTo>
                  <a:cubicBezTo>
                    <a:pt x="640" y="678"/>
                    <a:pt x="656" y="672"/>
                    <a:pt x="672" y="665"/>
                  </a:cubicBezTo>
                  <a:cubicBezTo>
                    <a:pt x="687" y="659"/>
                    <a:pt x="703" y="652"/>
                    <a:pt x="717" y="645"/>
                  </a:cubicBezTo>
                  <a:cubicBezTo>
                    <a:pt x="725" y="641"/>
                    <a:pt x="732" y="638"/>
                    <a:pt x="739" y="634"/>
                  </a:cubicBezTo>
                  <a:cubicBezTo>
                    <a:pt x="746" y="630"/>
                    <a:pt x="753" y="626"/>
                    <a:pt x="760" y="622"/>
                  </a:cubicBezTo>
                  <a:cubicBezTo>
                    <a:pt x="786" y="606"/>
                    <a:pt x="810" y="590"/>
                    <a:pt x="832" y="575"/>
                  </a:cubicBezTo>
                  <a:cubicBezTo>
                    <a:pt x="843" y="567"/>
                    <a:pt x="853" y="559"/>
                    <a:pt x="863" y="551"/>
                  </a:cubicBezTo>
                  <a:cubicBezTo>
                    <a:pt x="873" y="543"/>
                    <a:pt x="882" y="536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890" y="529"/>
                    <a:pt x="890" y="529"/>
                    <a:pt x="890" y="529"/>
                  </a:cubicBezTo>
                  <a:cubicBezTo>
                    <a:pt x="916" y="371"/>
                    <a:pt x="916" y="371"/>
                    <a:pt x="916" y="371"/>
                  </a:cubicBezTo>
                  <a:cubicBezTo>
                    <a:pt x="910" y="361"/>
                    <a:pt x="903" y="350"/>
                    <a:pt x="897" y="339"/>
                  </a:cubicBezTo>
                  <a:cubicBezTo>
                    <a:pt x="890" y="328"/>
                    <a:pt x="883" y="316"/>
                    <a:pt x="875" y="304"/>
                  </a:cubicBezTo>
                  <a:cubicBezTo>
                    <a:pt x="857" y="275"/>
                    <a:pt x="836" y="246"/>
                    <a:pt x="813" y="216"/>
                  </a:cubicBezTo>
                  <a:cubicBezTo>
                    <a:pt x="791" y="186"/>
                    <a:pt x="766" y="157"/>
                    <a:pt x="740" y="130"/>
                  </a:cubicBezTo>
                  <a:cubicBezTo>
                    <a:pt x="726" y="116"/>
                    <a:pt x="713" y="103"/>
                    <a:pt x="698" y="91"/>
                  </a:cubicBezTo>
                  <a:cubicBezTo>
                    <a:pt x="691" y="85"/>
                    <a:pt x="684" y="80"/>
                    <a:pt x="677" y="74"/>
                  </a:cubicBezTo>
                  <a:cubicBezTo>
                    <a:pt x="673" y="71"/>
                    <a:pt x="669" y="69"/>
                    <a:pt x="666" y="66"/>
                  </a:cubicBezTo>
                  <a:cubicBezTo>
                    <a:pt x="662" y="63"/>
                    <a:pt x="658" y="61"/>
                    <a:pt x="654" y="58"/>
                  </a:cubicBezTo>
                  <a:cubicBezTo>
                    <a:pt x="624" y="37"/>
                    <a:pt x="591" y="22"/>
                    <a:pt x="556" y="12"/>
                  </a:cubicBezTo>
                  <a:cubicBezTo>
                    <a:pt x="526" y="3"/>
                    <a:pt x="495" y="0"/>
                    <a:pt x="464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" name="Google Shape;123;p26"/>
            <p:cNvSpPr/>
            <p:nvPr/>
          </p:nvSpPr>
          <p:spPr>
            <a:xfrm>
              <a:off x="10139369" y="-304801"/>
              <a:ext cx="369888" cy="700088"/>
            </a:xfrm>
            <a:custGeom>
              <a:rect b="b" l="l" r="r" t="t"/>
              <a:pathLst>
                <a:path extrusionOk="0" h="233" w="123">
                  <a:moveTo>
                    <a:pt x="123" y="0"/>
                  </a:moveTo>
                  <a:cubicBezTo>
                    <a:pt x="116" y="3"/>
                    <a:pt x="108" y="7"/>
                    <a:pt x="101" y="10"/>
                  </a:cubicBezTo>
                  <a:cubicBezTo>
                    <a:pt x="94" y="14"/>
                    <a:pt x="87" y="17"/>
                    <a:pt x="80" y="21"/>
                  </a:cubicBezTo>
                  <a:cubicBezTo>
                    <a:pt x="67" y="27"/>
                    <a:pt x="55" y="34"/>
                    <a:pt x="43" y="4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" y="160"/>
                    <a:pt x="8" y="174"/>
                    <a:pt x="14" y="188"/>
                  </a:cubicBezTo>
                  <a:cubicBezTo>
                    <a:pt x="17" y="195"/>
                    <a:pt x="20" y="203"/>
                    <a:pt x="23" y="210"/>
                  </a:cubicBezTo>
                  <a:cubicBezTo>
                    <a:pt x="26" y="218"/>
                    <a:pt x="30" y="225"/>
                    <a:pt x="34" y="233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" name="Google Shape;124;p26"/>
            <p:cNvSpPr/>
            <p:nvPr/>
          </p:nvSpPr>
          <p:spPr>
            <a:xfrm>
              <a:off x="10372732" y="-460376"/>
              <a:ext cx="571500" cy="1268413"/>
            </a:xfrm>
            <a:custGeom>
              <a:rect b="b" l="l" r="r" t="t"/>
              <a:pathLst>
                <a:path extrusionOk="0" h="422" w="190">
                  <a:moveTo>
                    <a:pt x="190" y="0"/>
                  </a:moveTo>
                  <a:cubicBezTo>
                    <a:pt x="167" y="5"/>
                    <a:pt x="145" y="12"/>
                    <a:pt x="123" y="20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4" y="368"/>
                    <a:pt x="4" y="368"/>
                    <a:pt x="4" y="368"/>
                  </a:cubicBezTo>
                  <a:cubicBezTo>
                    <a:pt x="17" y="386"/>
                    <a:pt x="32" y="405"/>
                    <a:pt x="49" y="422"/>
                  </a:cubicBezTo>
                  <a:cubicBezTo>
                    <a:pt x="190" y="0"/>
                    <a:pt x="190" y="0"/>
                    <a:pt x="19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" name="Google Shape;125;p26"/>
            <p:cNvSpPr/>
            <p:nvPr/>
          </p:nvSpPr>
          <p:spPr>
            <a:xfrm>
              <a:off x="10691820" y="-487364"/>
              <a:ext cx="627063" cy="1541462"/>
            </a:xfrm>
            <a:custGeom>
              <a:rect b="b" l="l" r="r" t="t"/>
              <a:pathLst>
                <a:path extrusionOk="0" h="513" w="209">
                  <a:moveTo>
                    <a:pt x="164" y="0"/>
                  </a:moveTo>
                  <a:cubicBezTo>
                    <a:pt x="160" y="0"/>
                    <a:pt x="155" y="0"/>
                    <a:pt x="151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9" y="487"/>
                    <a:pt x="19" y="493"/>
                    <a:pt x="28" y="498"/>
                  </a:cubicBezTo>
                  <a:cubicBezTo>
                    <a:pt x="33" y="501"/>
                    <a:pt x="38" y="504"/>
                    <a:pt x="44" y="506"/>
                  </a:cubicBezTo>
                  <a:cubicBezTo>
                    <a:pt x="49" y="508"/>
                    <a:pt x="54" y="511"/>
                    <a:pt x="59" y="51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4" y="2"/>
                    <a:pt x="199" y="2"/>
                    <a:pt x="194" y="1"/>
                  </a:cubicBezTo>
                  <a:cubicBezTo>
                    <a:pt x="189" y="1"/>
                    <a:pt x="185" y="0"/>
                    <a:pt x="180" y="0"/>
                  </a:cubicBezTo>
                  <a:cubicBezTo>
                    <a:pt x="175" y="0"/>
                    <a:pt x="170" y="0"/>
                    <a:pt x="164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" name="Google Shape;126;p26"/>
            <p:cNvSpPr/>
            <p:nvPr/>
          </p:nvSpPr>
          <p:spPr>
            <a:xfrm>
              <a:off x="11069645" y="-427039"/>
              <a:ext cx="576263" cy="1546226"/>
            </a:xfrm>
            <a:custGeom>
              <a:rect b="b" l="l" r="r" t="t"/>
              <a:pathLst>
                <a:path extrusionOk="0" h="515" w="192">
                  <a:moveTo>
                    <a:pt x="140" y="0"/>
                  </a:moveTo>
                  <a:cubicBezTo>
                    <a:pt x="0" y="512"/>
                    <a:pt x="0" y="512"/>
                    <a:pt x="0" y="512"/>
                  </a:cubicBezTo>
                  <a:cubicBezTo>
                    <a:pt x="15" y="514"/>
                    <a:pt x="29" y="515"/>
                    <a:pt x="44" y="515"/>
                  </a:cubicBezTo>
                  <a:cubicBezTo>
                    <a:pt x="52" y="515"/>
                    <a:pt x="60" y="514"/>
                    <a:pt x="68" y="514"/>
                  </a:cubicBezTo>
                  <a:cubicBezTo>
                    <a:pt x="192" y="29"/>
                    <a:pt x="192" y="29"/>
                    <a:pt x="192" y="29"/>
                  </a:cubicBezTo>
                  <a:cubicBezTo>
                    <a:pt x="175" y="17"/>
                    <a:pt x="158" y="8"/>
                    <a:pt x="14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" name="Google Shape;127;p26"/>
            <p:cNvSpPr/>
            <p:nvPr/>
          </p:nvSpPr>
          <p:spPr>
            <a:xfrm>
              <a:off x="11496683" y="-211139"/>
              <a:ext cx="447675" cy="1289051"/>
            </a:xfrm>
            <a:custGeom>
              <a:rect b="b" l="l" r="r" t="t"/>
              <a:pathLst>
                <a:path extrusionOk="0" h="429" w="149">
                  <a:moveTo>
                    <a:pt x="102" y="0"/>
                  </a:moveTo>
                  <a:cubicBezTo>
                    <a:pt x="0" y="429"/>
                    <a:pt x="0" y="429"/>
                    <a:pt x="0" y="429"/>
                  </a:cubicBezTo>
                  <a:cubicBezTo>
                    <a:pt x="21" y="423"/>
                    <a:pt x="42" y="416"/>
                    <a:pt x="62" y="408"/>
                  </a:cubicBezTo>
                  <a:cubicBezTo>
                    <a:pt x="65" y="407"/>
                    <a:pt x="69" y="405"/>
                    <a:pt x="72" y="404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34" y="35"/>
                    <a:pt x="119" y="17"/>
                    <a:pt x="102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" name="Google Shape;128;p26"/>
            <p:cNvSpPr/>
            <p:nvPr/>
          </p:nvSpPr>
          <p:spPr>
            <a:xfrm>
              <a:off x="11947533" y="155574"/>
              <a:ext cx="280988" cy="717550"/>
            </a:xfrm>
            <a:custGeom>
              <a:rect b="b" l="l" r="r" t="t"/>
              <a:pathLst>
                <a:path extrusionOk="0" h="239" w="94">
                  <a:moveTo>
                    <a:pt x="48" y="0"/>
                  </a:moveTo>
                  <a:cubicBezTo>
                    <a:pt x="0" y="239"/>
                    <a:pt x="0" y="239"/>
                    <a:pt x="0" y="239"/>
                  </a:cubicBezTo>
                  <a:cubicBezTo>
                    <a:pt x="15" y="230"/>
                    <a:pt x="28" y="220"/>
                    <a:pt x="41" y="211"/>
                  </a:cubicBezTo>
                  <a:cubicBezTo>
                    <a:pt x="53" y="202"/>
                    <a:pt x="65" y="193"/>
                    <a:pt x="74" y="184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88" y="67"/>
                    <a:pt x="81" y="55"/>
                    <a:pt x="74" y="42"/>
                  </a:cubicBezTo>
                  <a:cubicBezTo>
                    <a:pt x="66" y="29"/>
                    <a:pt x="58" y="15"/>
                    <a:pt x="48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" name="Google Shape;129;p26"/>
            <p:cNvSpPr/>
            <p:nvPr/>
          </p:nvSpPr>
          <p:spPr>
            <a:xfrm>
              <a:off x="12476171" y="-304801"/>
              <a:ext cx="2755903" cy="2130426"/>
            </a:xfrm>
            <a:custGeom>
              <a:rect b="b" l="l" r="r" t="t"/>
              <a:pathLst>
                <a:path extrusionOk="0" h="709" w="918">
                  <a:moveTo>
                    <a:pt x="464" y="634"/>
                  </a:moveTo>
                  <a:cubicBezTo>
                    <a:pt x="458" y="634"/>
                    <a:pt x="451" y="634"/>
                    <a:pt x="444" y="633"/>
                  </a:cubicBezTo>
                  <a:cubicBezTo>
                    <a:pt x="401" y="631"/>
                    <a:pt x="360" y="617"/>
                    <a:pt x="322" y="598"/>
                  </a:cubicBezTo>
                  <a:cubicBezTo>
                    <a:pt x="285" y="580"/>
                    <a:pt x="251" y="554"/>
                    <a:pt x="220" y="527"/>
                  </a:cubicBezTo>
                  <a:cubicBezTo>
                    <a:pt x="207" y="515"/>
                    <a:pt x="195" y="503"/>
                    <a:pt x="183" y="491"/>
                  </a:cubicBezTo>
                  <a:cubicBezTo>
                    <a:pt x="172" y="479"/>
                    <a:pt x="161" y="466"/>
                    <a:pt x="151" y="453"/>
                  </a:cubicBezTo>
                  <a:cubicBezTo>
                    <a:pt x="131" y="428"/>
                    <a:pt x="115" y="404"/>
                    <a:pt x="101" y="383"/>
                  </a:cubicBezTo>
                  <a:cubicBezTo>
                    <a:pt x="95" y="373"/>
                    <a:pt x="89" y="363"/>
                    <a:pt x="84" y="354"/>
                  </a:cubicBezTo>
                  <a:cubicBezTo>
                    <a:pt x="79" y="345"/>
                    <a:pt x="74" y="337"/>
                    <a:pt x="71" y="331"/>
                  </a:cubicBezTo>
                  <a:cubicBezTo>
                    <a:pt x="64" y="318"/>
                    <a:pt x="61" y="310"/>
                    <a:pt x="61" y="310"/>
                  </a:cubicBezTo>
                  <a:cubicBezTo>
                    <a:pt x="61" y="310"/>
                    <a:pt x="75" y="295"/>
                    <a:pt x="98" y="272"/>
                  </a:cubicBezTo>
                  <a:cubicBezTo>
                    <a:pt x="122" y="249"/>
                    <a:pt x="156" y="218"/>
                    <a:pt x="195" y="189"/>
                  </a:cubicBezTo>
                  <a:cubicBezTo>
                    <a:pt x="215" y="174"/>
                    <a:pt x="237" y="158"/>
                    <a:pt x="259" y="144"/>
                  </a:cubicBezTo>
                  <a:cubicBezTo>
                    <a:pt x="282" y="130"/>
                    <a:pt x="305" y="117"/>
                    <a:pt x="330" y="107"/>
                  </a:cubicBezTo>
                  <a:cubicBezTo>
                    <a:pt x="354" y="96"/>
                    <a:pt x="379" y="87"/>
                    <a:pt x="405" y="82"/>
                  </a:cubicBezTo>
                  <a:cubicBezTo>
                    <a:pt x="418" y="79"/>
                    <a:pt x="431" y="77"/>
                    <a:pt x="444" y="76"/>
                  </a:cubicBezTo>
                  <a:cubicBezTo>
                    <a:pt x="452" y="76"/>
                    <a:pt x="459" y="75"/>
                    <a:pt x="467" y="75"/>
                  </a:cubicBezTo>
                  <a:cubicBezTo>
                    <a:pt x="473" y="75"/>
                    <a:pt x="478" y="75"/>
                    <a:pt x="484" y="76"/>
                  </a:cubicBezTo>
                  <a:cubicBezTo>
                    <a:pt x="510" y="78"/>
                    <a:pt x="536" y="84"/>
                    <a:pt x="561" y="93"/>
                  </a:cubicBezTo>
                  <a:cubicBezTo>
                    <a:pt x="586" y="102"/>
                    <a:pt x="610" y="114"/>
                    <a:pt x="632" y="128"/>
                  </a:cubicBezTo>
                  <a:cubicBezTo>
                    <a:pt x="644" y="135"/>
                    <a:pt x="655" y="143"/>
                    <a:pt x="666" y="151"/>
                  </a:cubicBezTo>
                  <a:cubicBezTo>
                    <a:pt x="676" y="159"/>
                    <a:pt x="687" y="167"/>
                    <a:pt x="697" y="176"/>
                  </a:cubicBezTo>
                  <a:cubicBezTo>
                    <a:pt x="718" y="193"/>
                    <a:pt x="737" y="211"/>
                    <a:pt x="754" y="229"/>
                  </a:cubicBezTo>
                  <a:cubicBezTo>
                    <a:pt x="789" y="265"/>
                    <a:pt x="818" y="300"/>
                    <a:pt x="838" y="326"/>
                  </a:cubicBezTo>
                  <a:cubicBezTo>
                    <a:pt x="858" y="352"/>
                    <a:pt x="869" y="370"/>
                    <a:pt x="869" y="370"/>
                  </a:cubicBezTo>
                  <a:cubicBezTo>
                    <a:pt x="869" y="370"/>
                    <a:pt x="851" y="398"/>
                    <a:pt x="818" y="436"/>
                  </a:cubicBezTo>
                  <a:cubicBezTo>
                    <a:pt x="810" y="445"/>
                    <a:pt x="801" y="455"/>
                    <a:pt x="791" y="466"/>
                  </a:cubicBezTo>
                  <a:cubicBezTo>
                    <a:pt x="781" y="476"/>
                    <a:pt x="770" y="487"/>
                    <a:pt x="758" y="497"/>
                  </a:cubicBezTo>
                  <a:cubicBezTo>
                    <a:pt x="735" y="519"/>
                    <a:pt x="709" y="541"/>
                    <a:pt x="680" y="560"/>
                  </a:cubicBezTo>
                  <a:cubicBezTo>
                    <a:pt x="671" y="566"/>
                    <a:pt x="662" y="572"/>
                    <a:pt x="654" y="577"/>
                  </a:cubicBezTo>
                  <a:cubicBezTo>
                    <a:pt x="645" y="582"/>
                    <a:pt x="636" y="587"/>
                    <a:pt x="626" y="592"/>
                  </a:cubicBezTo>
                  <a:cubicBezTo>
                    <a:pt x="608" y="601"/>
                    <a:pt x="589" y="609"/>
                    <a:pt x="569" y="616"/>
                  </a:cubicBezTo>
                  <a:cubicBezTo>
                    <a:pt x="559" y="619"/>
                    <a:pt x="549" y="622"/>
                    <a:pt x="539" y="625"/>
                  </a:cubicBezTo>
                  <a:cubicBezTo>
                    <a:pt x="534" y="626"/>
                    <a:pt x="528" y="628"/>
                    <a:pt x="523" y="629"/>
                  </a:cubicBezTo>
                  <a:cubicBezTo>
                    <a:pt x="518" y="629"/>
                    <a:pt x="513" y="630"/>
                    <a:pt x="508" y="631"/>
                  </a:cubicBezTo>
                  <a:cubicBezTo>
                    <a:pt x="493" y="633"/>
                    <a:pt x="479" y="634"/>
                    <a:pt x="464" y="634"/>
                  </a:cubicBezTo>
                  <a:moveTo>
                    <a:pt x="467" y="0"/>
                  </a:moveTo>
                  <a:cubicBezTo>
                    <a:pt x="437" y="0"/>
                    <a:pt x="407" y="4"/>
                    <a:pt x="377" y="12"/>
                  </a:cubicBezTo>
                  <a:cubicBezTo>
                    <a:pt x="341" y="21"/>
                    <a:pt x="305" y="35"/>
                    <a:pt x="271" y="52"/>
                  </a:cubicBezTo>
                  <a:cubicBezTo>
                    <a:pt x="254" y="60"/>
                    <a:pt x="237" y="70"/>
                    <a:pt x="220" y="79"/>
                  </a:cubicBezTo>
                  <a:cubicBezTo>
                    <a:pt x="204" y="89"/>
                    <a:pt x="188" y="99"/>
                    <a:pt x="172" y="109"/>
                  </a:cubicBezTo>
                  <a:cubicBezTo>
                    <a:pt x="141" y="130"/>
                    <a:pt x="112" y="153"/>
                    <a:pt x="86" y="173"/>
                  </a:cubicBezTo>
                  <a:cubicBezTo>
                    <a:pt x="63" y="191"/>
                    <a:pt x="43" y="208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11" y="400"/>
                    <a:pt x="25" y="421"/>
                    <a:pt x="41" y="444"/>
                  </a:cubicBezTo>
                  <a:cubicBezTo>
                    <a:pt x="48" y="455"/>
                    <a:pt x="57" y="466"/>
                    <a:pt x="66" y="477"/>
                  </a:cubicBezTo>
                  <a:cubicBezTo>
                    <a:pt x="74" y="489"/>
                    <a:pt x="84" y="500"/>
                    <a:pt x="94" y="511"/>
                  </a:cubicBezTo>
                  <a:cubicBezTo>
                    <a:pt x="115" y="535"/>
                    <a:pt x="137" y="558"/>
                    <a:pt x="163" y="581"/>
                  </a:cubicBezTo>
                  <a:cubicBezTo>
                    <a:pt x="188" y="603"/>
                    <a:pt x="215" y="623"/>
                    <a:pt x="244" y="641"/>
                  </a:cubicBezTo>
                  <a:cubicBezTo>
                    <a:pt x="273" y="660"/>
                    <a:pt x="304" y="675"/>
                    <a:pt x="337" y="686"/>
                  </a:cubicBezTo>
                  <a:cubicBezTo>
                    <a:pt x="353" y="692"/>
                    <a:pt x="370" y="697"/>
                    <a:pt x="387" y="701"/>
                  </a:cubicBezTo>
                  <a:cubicBezTo>
                    <a:pt x="404" y="705"/>
                    <a:pt x="421" y="707"/>
                    <a:pt x="439" y="708"/>
                  </a:cubicBezTo>
                  <a:cubicBezTo>
                    <a:pt x="448" y="709"/>
                    <a:pt x="456" y="709"/>
                    <a:pt x="465" y="709"/>
                  </a:cubicBezTo>
                  <a:cubicBezTo>
                    <a:pt x="474" y="709"/>
                    <a:pt x="482" y="709"/>
                    <a:pt x="491" y="708"/>
                  </a:cubicBezTo>
                  <a:cubicBezTo>
                    <a:pt x="500" y="708"/>
                    <a:pt x="508" y="707"/>
                    <a:pt x="517" y="706"/>
                  </a:cubicBezTo>
                  <a:cubicBezTo>
                    <a:pt x="525" y="704"/>
                    <a:pt x="534" y="703"/>
                    <a:pt x="542" y="701"/>
                  </a:cubicBezTo>
                  <a:cubicBezTo>
                    <a:pt x="576" y="694"/>
                    <a:pt x="609" y="683"/>
                    <a:pt x="640" y="670"/>
                  </a:cubicBezTo>
                  <a:cubicBezTo>
                    <a:pt x="671" y="657"/>
                    <a:pt x="700" y="640"/>
                    <a:pt x="728" y="622"/>
                  </a:cubicBezTo>
                  <a:cubicBezTo>
                    <a:pt x="756" y="603"/>
                    <a:pt x="782" y="584"/>
                    <a:pt x="806" y="563"/>
                  </a:cubicBezTo>
                  <a:cubicBezTo>
                    <a:pt x="851" y="524"/>
                    <a:pt x="889" y="484"/>
                    <a:pt x="918" y="450"/>
                  </a:cubicBezTo>
                  <a:cubicBezTo>
                    <a:pt x="918" y="291"/>
                    <a:pt x="918" y="291"/>
                    <a:pt x="918" y="291"/>
                  </a:cubicBezTo>
                  <a:cubicBezTo>
                    <a:pt x="903" y="272"/>
                    <a:pt x="885" y="252"/>
                    <a:pt x="866" y="231"/>
                  </a:cubicBezTo>
                  <a:cubicBezTo>
                    <a:pt x="843" y="206"/>
                    <a:pt x="817" y="180"/>
                    <a:pt x="789" y="154"/>
                  </a:cubicBezTo>
                  <a:cubicBezTo>
                    <a:pt x="762" y="129"/>
                    <a:pt x="731" y="104"/>
                    <a:pt x="699" y="83"/>
                  </a:cubicBezTo>
                  <a:cubicBezTo>
                    <a:pt x="691" y="77"/>
                    <a:pt x="683" y="72"/>
                    <a:pt x="675" y="67"/>
                  </a:cubicBezTo>
                  <a:cubicBezTo>
                    <a:pt x="667" y="62"/>
                    <a:pt x="659" y="57"/>
                    <a:pt x="650" y="52"/>
                  </a:cubicBezTo>
                  <a:cubicBezTo>
                    <a:pt x="634" y="43"/>
                    <a:pt x="616" y="35"/>
                    <a:pt x="599" y="28"/>
                  </a:cubicBezTo>
                  <a:cubicBezTo>
                    <a:pt x="590" y="24"/>
                    <a:pt x="581" y="21"/>
                    <a:pt x="572" y="18"/>
                  </a:cubicBezTo>
                  <a:cubicBezTo>
                    <a:pt x="568" y="16"/>
                    <a:pt x="563" y="15"/>
                    <a:pt x="559" y="14"/>
                  </a:cubicBezTo>
                  <a:cubicBezTo>
                    <a:pt x="554" y="13"/>
                    <a:pt x="550" y="11"/>
                    <a:pt x="545" y="10"/>
                  </a:cubicBezTo>
                  <a:cubicBezTo>
                    <a:pt x="527" y="6"/>
                    <a:pt x="508" y="2"/>
                    <a:pt x="489" y="1"/>
                  </a:cubicBezTo>
                  <a:cubicBezTo>
                    <a:pt x="482" y="1"/>
                    <a:pt x="474" y="0"/>
                    <a:pt x="467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0" name="Google Shape;130;p26"/>
            <p:cNvSpPr/>
            <p:nvPr/>
          </p:nvSpPr>
          <p:spPr>
            <a:xfrm>
              <a:off x="12814309" y="304799"/>
              <a:ext cx="252413" cy="746125"/>
            </a:xfrm>
            <a:custGeom>
              <a:rect b="b" l="l" r="r" t="t"/>
              <a:pathLst>
                <a:path extrusionOk="0" h="248" w="84">
                  <a:moveTo>
                    <a:pt x="84" y="0"/>
                  </a:moveTo>
                  <a:cubicBezTo>
                    <a:pt x="58" y="21"/>
                    <a:pt x="35" y="41"/>
                    <a:pt x="16" y="5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4" y="195"/>
                    <a:pt x="32" y="221"/>
                    <a:pt x="53" y="248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" name="Google Shape;131;p26"/>
            <p:cNvSpPr/>
            <p:nvPr/>
          </p:nvSpPr>
          <p:spPr>
            <a:xfrm>
              <a:off x="13154034" y="55562"/>
              <a:ext cx="309563" cy="1331913"/>
            </a:xfrm>
            <a:custGeom>
              <a:rect b="b" l="l" r="r" t="t"/>
              <a:pathLst>
                <a:path extrusionOk="0" h="443" w="103">
                  <a:moveTo>
                    <a:pt x="103" y="0"/>
                  </a:moveTo>
                  <a:cubicBezTo>
                    <a:pt x="82" y="10"/>
                    <a:pt x="61" y="21"/>
                    <a:pt x="41" y="3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" y="400"/>
                    <a:pt x="5" y="400"/>
                    <a:pt x="5" y="400"/>
                  </a:cubicBezTo>
                  <a:cubicBezTo>
                    <a:pt x="22" y="415"/>
                    <a:pt x="40" y="430"/>
                    <a:pt x="59" y="443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" name="Google Shape;132;p26"/>
            <p:cNvSpPr/>
            <p:nvPr/>
          </p:nvSpPr>
          <p:spPr>
            <a:xfrm>
              <a:off x="13527097" y="-39688"/>
              <a:ext cx="307975" cy="1589088"/>
            </a:xfrm>
            <a:custGeom>
              <a:rect b="b" l="l" r="r" t="t"/>
              <a:pathLst>
                <a:path extrusionOk="0" h="529" w="103">
                  <a:moveTo>
                    <a:pt x="103" y="0"/>
                  </a:moveTo>
                  <a:cubicBezTo>
                    <a:pt x="93" y="0"/>
                    <a:pt x="83" y="1"/>
                    <a:pt x="74" y="3"/>
                  </a:cubicBezTo>
                  <a:cubicBezTo>
                    <a:pt x="64" y="4"/>
                    <a:pt x="54" y="6"/>
                    <a:pt x="44" y="9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10" y="514"/>
                    <a:pt x="20" y="518"/>
                    <a:pt x="31" y="521"/>
                  </a:cubicBezTo>
                  <a:cubicBezTo>
                    <a:pt x="41" y="525"/>
                    <a:pt x="52" y="527"/>
                    <a:pt x="63" y="529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" name="Google Shape;133;p26"/>
            <p:cNvSpPr/>
            <p:nvPr/>
          </p:nvSpPr>
          <p:spPr>
            <a:xfrm>
              <a:off x="13919209" y="-28576"/>
              <a:ext cx="276225" cy="1592263"/>
            </a:xfrm>
            <a:custGeom>
              <a:rect b="b" l="l" r="r" t="t"/>
              <a:pathLst>
                <a:path extrusionOk="0" h="530" w="92">
                  <a:moveTo>
                    <a:pt x="34" y="0"/>
                  </a:moveTo>
                  <a:cubicBezTo>
                    <a:pt x="0" y="530"/>
                    <a:pt x="0" y="530"/>
                    <a:pt x="0" y="530"/>
                  </a:cubicBezTo>
                  <a:cubicBezTo>
                    <a:pt x="22" y="528"/>
                    <a:pt x="43" y="525"/>
                    <a:pt x="64" y="5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73" y="11"/>
                    <a:pt x="54" y="4"/>
                    <a:pt x="34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" name="Google Shape;134;p26"/>
            <p:cNvSpPr/>
            <p:nvPr/>
          </p:nvSpPr>
          <p:spPr>
            <a:xfrm>
              <a:off x="14319259" y="128587"/>
              <a:ext cx="231775" cy="1322388"/>
            </a:xfrm>
            <a:custGeom>
              <a:rect b="b" l="l" r="r" t="t"/>
              <a:pathLst>
                <a:path extrusionOk="0" h="440" w="77">
                  <a:moveTo>
                    <a:pt x="20" y="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20" y="430"/>
                    <a:pt x="38" y="420"/>
                    <a:pt x="56" y="408"/>
                  </a:cubicBezTo>
                  <a:cubicBezTo>
                    <a:pt x="59" y="406"/>
                    <a:pt x="62" y="404"/>
                    <a:pt x="65" y="401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68" y="35"/>
                    <a:pt x="59" y="28"/>
                    <a:pt x="49" y="21"/>
                  </a:cubicBezTo>
                  <a:cubicBezTo>
                    <a:pt x="40" y="13"/>
                    <a:pt x="30" y="6"/>
                    <a:pt x="20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" name="Google Shape;135;p26"/>
            <p:cNvSpPr/>
            <p:nvPr/>
          </p:nvSpPr>
          <p:spPr>
            <a:xfrm>
              <a:off x="14719309" y="434974"/>
              <a:ext cx="193675" cy="733425"/>
            </a:xfrm>
            <a:custGeom>
              <a:rect b="b" l="l" r="r" t="t"/>
              <a:pathLst>
                <a:path extrusionOk="0" h="244" w="65">
                  <a:moveTo>
                    <a:pt x="6" y="0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13" y="232"/>
                    <a:pt x="25" y="220"/>
                    <a:pt x="35" y="209"/>
                  </a:cubicBezTo>
                  <a:cubicBezTo>
                    <a:pt x="46" y="198"/>
                    <a:pt x="55" y="187"/>
                    <a:pt x="64" y="177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58" y="60"/>
                    <a:pt x="49" y="49"/>
                    <a:pt x="39" y="37"/>
                  </a:cubicBezTo>
                  <a:cubicBezTo>
                    <a:pt x="29" y="25"/>
                    <a:pt x="18" y="13"/>
                    <a:pt x="6" y="0"/>
                  </a:cubicBezTo>
                </a:path>
              </a:pathLst>
            </a:custGeom>
            <a:solidFill>
              <a:schemeClr val="lt1">
                <a:alpha val="11760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pic>
        <p:nvPicPr>
          <p:cNvPr id="136" name="Google Shape;136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4287" y="-128"/>
            <a:ext cx="9144000" cy="370332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6"/>
          <p:cNvSpPr/>
          <p:nvPr/>
        </p:nvSpPr>
        <p:spPr>
          <a:xfrm rot="5400000">
            <a:off x="1991551" y="-2008950"/>
            <a:ext cx="5143500" cy="9161400"/>
          </a:xfrm>
          <a:prstGeom prst="rect">
            <a:avLst/>
          </a:prstGeom>
          <a:gradFill>
            <a:gsLst>
              <a:gs pos="0">
                <a:srgbClr val="29ABE2"/>
              </a:gs>
              <a:gs pos="38000">
                <a:srgbClr val="10BEB3"/>
              </a:gs>
              <a:gs pos="100000">
                <a:srgbClr val="03C99A">
                  <a:alpha val="82745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8" name="Google Shape;138;p26"/>
          <p:cNvSpPr txBox="1"/>
          <p:nvPr>
            <p:ph type="title"/>
          </p:nvPr>
        </p:nvSpPr>
        <p:spPr>
          <a:xfrm>
            <a:off x="342900" y="1307513"/>
            <a:ext cx="7080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9" name="Google Shape;139;p26"/>
          <p:cNvSpPr/>
          <p:nvPr/>
        </p:nvSpPr>
        <p:spPr>
          <a:xfrm>
            <a:off x="133350" y="-514350"/>
            <a:ext cx="333600" cy="323700"/>
          </a:xfrm>
          <a:prstGeom prst="ellipse">
            <a:avLst/>
          </a:prstGeom>
          <a:solidFill>
            <a:srgbClr val="03C99A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0" name="Google Shape;140;p26"/>
          <p:cNvSpPr/>
          <p:nvPr/>
        </p:nvSpPr>
        <p:spPr>
          <a:xfrm>
            <a:off x="2472182" y="-514350"/>
            <a:ext cx="333600" cy="323700"/>
          </a:xfrm>
          <a:prstGeom prst="ellipse">
            <a:avLst/>
          </a:prstGeom>
          <a:solidFill>
            <a:srgbClr val="03E7B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1" name="Google Shape;141;p26"/>
          <p:cNvSpPr/>
          <p:nvPr/>
        </p:nvSpPr>
        <p:spPr>
          <a:xfrm flipH="1" rot="10800000">
            <a:off x="2162677" y="2991624"/>
            <a:ext cx="1228500" cy="597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365522" y="2166967"/>
            <a:ext cx="705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8AB7"/>
              </a:buClr>
              <a:buSzPts val="6000"/>
              <a:buFont typeface="Arial"/>
              <a:buNone/>
              <a:defRPr b="1" sz="6000">
                <a:solidFill>
                  <a:srgbClr val="198AB7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43" name="Google Shape;143;p26"/>
          <p:cNvSpPr txBox="1"/>
          <p:nvPr>
            <p:ph idx="2" type="body"/>
          </p:nvPr>
        </p:nvSpPr>
        <p:spPr>
          <a:xfrm>
            <a:off x="365522" y="3195638"/>
            <a:ext cx="70575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44" name="Google Shape;144;p26"/>
          <p:cNvSpPr txBox="1"/>
          <p:nvPr>
            <p:ph idx="12" type="sldNum"/>
          </p:nvPr>
        </p:nvSpPr>
        <p:spPr>
          <a:xfrm>
            <a:off x="8619474" y="4800310"/>
            <a:ext cx="2757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>
            <a:lvl1pPr indent="0" lvl="0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sz="9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26"/>
          <p:cNvSpPr/>
          <p:nvPr/>
        </p:nvSpPr>
        <p:spPr>
          <a:xfrm>
            <a:off x="7311683" y="-421592"/>
            <a:ext cx="1832400" cy="411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ALTERNATIVE</a:t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>
  <p:cSld name="Título y objeto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7"/>
          <p:cNvPicPr preferRelativeResize="0"/>
          <p:nvPr/>
        </p:nvPicPr>
        <p:blipFill rotWithShape="1">
          <a:blip r:embed="rId2">
            <a:alphaModFix/>
          </a:blip>
          <a:srcRect b="0" l="14081" r="0" t="14081"/>
          <a:stretch/>
        </p:blipFill>
        <p:spPr>
          <a:xfrm>
            <a:off x="4233672" y="0"/>
            <a:ext cx="491032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7"/>
          <p:cNvSpPr/>
          <p:nvPr/>
        </p:nvSpPr>
        <p:spPr>
          <a:xfrm rot="10800000">
            <a:off x="4233600" y="142"/>
            <a:ext cx="4910400" cy="5154600"/>
          </a:xfrm>
          <a:prstGeom prst="rect">
            <a:avLst/>
          </a:prstGeom>
          <a:gradFill>
            <a:gsLst>
              <a:gs pos="0">
                <a:schemeClr val="lt1"/>
              </a:gs>
              <a:gs pos="22000">
                <a:schemeClr val="lt1"/>
              </a:gs>
              <a:gs pos="100000">
                <a:srgbClr val="FFFFFF">
                  <a:alpha val="48627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>
            <a:off x="4319073" y="980212"/>
            <a:ext cx="505800" cy="0"/>
          </a:xfrm>
          <a:prstGeom prst="straightConnector1">
            <a:avLst/>
          </a:prstGeom>
          <a:noFill/>
          <a:ln cap="flat" cmpd="sng" w="25400">
            <a:solidFill>
              <a:srgbClr val="03E7B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342900" y="347288"/>
            <a:ext cx="84297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>
  <p:cSld name="Imagen con título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>
            <p:ph type="title"/>
          </p:nvPr>
        </p:nvSpPr>
        <p:spPr>
          <a:xfrm>
            <a:off x="342900" y="284188"/>
            <a:ext cx="84504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26688"/>
              </a:buClr>
              <a:buSzPts val="2700"/>
              <a:buFont typeface="Quattrocento Sans"/>
              <a:buNone/>
              <a:defRPr b="1" sz="2700">
                <a:solidFill>
                  <a:srgbClr val="1266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53" name="Google Shape;153;p28"/>
          <p:cNvPicPr preferRelativeResize="0"/>
          <p:nvPr/>
        </p:nvPicPr>
        <p:blipFill rotWithShape="1">
          <a:blip r:embed="rId2">
            <a:alphaModFix/>
          </a:blip>
          <a:srcRect b="22491" l="0" r="0" t="34205"/>
          <a:stretch/>
        </p:blipFill>
        <p:spPr>
          <a:xfrm>
            <a:off x="3126" y="1889879"/>
            <a:ext cx="9140875" cy="258172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8"/>
          <p:cNvSpPr/>
          <p:nvPr/>
        </p:nvSpPr>
        <p:spPr>
          <a:xfrm>
            <a:off x="0" y="1885950"/>
            <a:ext cx="9144000" cy="2585700"/>
          </a:xfrm>
          <a:prstGeom prst="rect">
            <a:avLst/>
          </a:prstGeom>
          <a:solidFill>
            <a:srgbClr val="126688">
              <a:alpha val="898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5" name="Google Shape;155;p28"/>
          <p:cNvSpPr/>
          <p:nvPr/>
        </p:nvSpPr>
        <p:spPr>
          <a:xfrm>
            <a:off x="1014743" y="4416505"/>
            <a:ext cx="987900" cy="101100"/>
          </a:xfrm>
          <a:prstGeom prst="roundRect">
            <a:avLst>
              <a:gd fmla="val 16667" name="adj"/>
            </a:avLst>
          </a:prstGeom>
          <a:solidFill>
            <a:srgbClr val="27FCC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4064083" y="4416505"/>
            <a:ext cx="987900" cy="101100"/>
          </a:xfrm>
          <a:prstGeom prst="roundRect">
            <a:avLst>
              <a:gd fmla="val 16667" name="adj"/>
            </a:avLst>
          </a:prstGeom>
          <a:solidFill>
            <a:srgbClr val="27FCC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57" name="Google Shape;157;p28"/>
          <p:cNvSpPr/>
          <p:nvPr/>
        </p:nvSpPr>
        <p:spPr>
          <a:xfrm>
            <a:off x="7113421" y="4416505"/>
            <a:ext cx="987900" cy="101100"/>
          </a:xfrm>
          <a:prstGeom prst="roundRect">
            <a:avLst>
              <a:gd fmla="val 16667" name="adj"/>
            </a:avLst>
          </a:prstGeom>
          <a:solidFill>
            <a:srgbClr val="27FCC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58" name="Google Shape;158;p28"/>
          <p:cNvCxnSpPr/>
          <p:nvPr/>
        </p:nvCxnSpPr>
        <p:spPr>
          <a:xfrm>
            <a:off x="3011960" y="2228851"/>
            <a:ext cx="0" cy="1862700"/>
          </a:xfrm>
          <a:prstGeom prst="straightConnector1">
            <a:avLst/>
          </a:prstGeom>
          <a:noFill/>
          <a:ln cap="flat" cmpd="sng" w="15875">
            <a:solidFill>
              <a:srgbClr val="F2F2F2">
                <a:alpha val="258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9" name="Google Shape;159;p28"/>
          <p:cNvCxnSpPr/>
          <p:nvPr/>
        </p:nvCxnSpPr>
        <p:spPr>
          <a:xfrm>
            <a:off x="6107327" y="2228851"/>
            <a:ext cx="0" cy="1862700"/>
          </a:xfrm>
          <a:prstGeom prst="straightConnector1">
            <a:avLst/>
          </a:prstGeom>
          <a:noFill/>
          <a:ln cap="flat" cmpd="sng" w="15875">
            <a:solidFill>
              <a:srgbClr val="F2F2F2">
                <a:alpha val="258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0" name="Google Shape;160;p28"/>
          <p:cNvSpPr txBox="1"/>
          <p:nvPr/>
        </p:nvSpPr>
        <p:spPr>
          <a:xfrm>
            <a:off x="7548438" y="4869655"/>
            <a:ext cx="1224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1  2  3  4  5  6  7  </a:t>
            </a:r>
            <a:fld id="{00000000-1234-1234-1234-123412341234}" type="slidenum">
              <a:rPr b="1" lang="en" sz="900">
                <a:solidFill>
                  <a:srgbClr val="198AB7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‹#›</a:t>
            </a:fld>
            <a:r>
              <a:rPr lang="e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 9  10</a:t>
            </a:r>
            <a:endParaRPr sz="1100"/>
          </a:p>
        </p:txBody>
      </p:sp>
      <p:cxnSp>
        <p:nvCxnSpPr>
          <p:cNvPr id="161" name="Google Shape;161;p28"/>
          <p:cNvCxnSpPr/>
          <p:nvPr/>
        </p:nvCxnSpPr>
        <p:spPr>
          <a:xfrm>
            <a:off x="2009857" y="1496711"/>
            <a:ext cx="0" cy="308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2" name="Google Shape;162;p28"/>
          <p:cNvCxnSpPr/>
          <p:nvPr/>
        </p:nvCxnSpPr>
        <p:spPr>
          <a:xfrm>
            <a:off x="5060201" y="1496711"/>
            <a:ext cx="0" cy="308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3" name="Google Shape;163;p28"/>
          <p:cNvCxnSpPr/>
          <p:nvPr/>
        </p:nvCxnSpPr>
        <p:spPr>
          <a:xfrm>
            <a:off x="8117803" y="1496711"/>
            <a:ext cx="0" cy="3084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4" name="Google Shape;164;p28"/>
          <p:cNvSpPr/>
          <p:nvPr>
            <p:ph idx="2" type="pic"/>
          </p:nvPr>
        </p:nvSpPr>
        <p:spPr>
          <a:xfrm>
            <a:off x="2048521" y="1467716"/>
            <a:ext cx="579900" cy="3774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527999" y="1617363"/>
            <a:ext cx="13497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66" name="Google Shape;166;p28"/>
          <p:cNvSpPr txBox="1"/>
          <p:nvPr>
            <p:ph idx="3" type="body"/>
          </p:nvPr>
        </p:nvSpPr>
        <p:spPr>
          <a:xfrm>
            <a:off x="3590004" y="1575283"/>
            <a:ext cx="13497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67" name="Google Shape;167;p28"/>
          <p:cNvSpPr txBox="1"/>
          <p:nvPr>
            <p:ph idx="4" type="body"/>
          </p:nvPr>
        </p:nvSpPr>
        <p:spPr>
          <a:xfrm>
            <a:off x="6611096" y="1575283"/>
            <a:ext cx="1349700" cy="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b="1"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68" name="Google Shape;168;p28"/>
          <p:cNvSpPr/>
          <p:nvPr>
            <p:ph idx="5" type="pic"/>
          </p:nvPr>
        </p:nvSpPr>
        <p:spPr>
          <a:xfrm>
            <a:off x="5138315" y="1467191"/>
            <a:ext cx="491100" cy="399900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Google Shape;169;p28"/>
          <p:cNvSpPr/>
          <p:nvPr>
            <p:ph idx="6" type="pic"/>
          </p:nvPr>
        </p:nvSpPr>
        <p:spPr>
          <a:xfrm>
            <a:off x="8203250" y="1465592"/>
            <a:ext cx="491100" cy="399900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p28"/>
          <p:cNvSpPr/>
          <p:nvPr>
            <p:ph idx="7" type="pic"/>
          </p:nvPr>
        </p:nvSpPr>
        <p:spPr>
          <a:xfrm>
            <a:off x="0" y="1885950"/>
            <a:ext cx="9147300" cy="2581800"/>
          </a:xfrm>
          <a:prstGeom prst="rect">
            <a:avLst/>
          </a:prstGeom>
          <a:noFill/>
          <a:ln>
            <a:noFill/>
          </a:ln>
        </p:spPr>
      </p:sp>
      <p:sp>
        <p:nvSpPr>
          <p:cNvPr id="171" name="Google Shape;171;p28"/>
          <p:cNvSpPr txBox="1"/>
          <p:nvPr>
            <p:ph idx="8" type="body"/>
          </p:nvPr>
        </p:nvSpPr>
        <p:spPr>
          <a:xfrm>
            <a:off x="342900" y="2893295"/>
            <a:ext cx="1799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72" name="Google Shape;172;p28"/>
          <p:cNvSpPr txBox="1"/>
          <p:nvPr>
            <p:ph idx="9" type="body"/>
          </p:nvPr>
        </p:nvSpPr>
        <p:spPr>
          <a:xfrm>
            <a:off x="3392239" y="2917717"/>
            <a:ext cx="1783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667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2pPr>
            <a:lvl3pPr indent="-2667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■"/>
              <a:defRPr sz="600"/>
            </a:lvl3pPr>
            <a:lvl4pPr indent="-2667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●"/>
              <a:defRPr sz="600"/>
            </a:lvl4pPr>
            <a:lvl5pPr indent="-2667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73" name="Google Shape;173;p28"/>
          <p:cNvSpPr txBox="1"/>
          <p:nvPr>
            <p:ph idx="13" type="body"/>
          </p:nvPr>
        </p:nvSpPr>
        <p:spPr>
          <a:xfrm>
            <a:off x="6440805" y="2917717"/>
            <a:ext cx="1783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667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2pPr>
            <a:lvl3pPr indent="-2667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■"/>
              <a:defRPr sz="600"/>
            </a:lvl3pPr>
            <a:lvl4pPr indent="-2667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●"/>
              <a:defRPr sz="600"/>
            </a:lvl4pPr>
            <a:lvl5pPr indent="-2667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174" name="Google Shape;174;p28"/>
          <p:cNvCxnSpPr/>
          <p:nvPr/>
        </p:nvCxnSpPr>
        <p:spPr>
          <a:xfrm>
            <a:off x="4319073" y="980212"/>
            <a:ext cx="505800" cy="0"/>
          </a:xfrm>
          <a:prstGeom prst="straightConnector1">
            <a:avLst/>
          </a:prstGeom>
          <a:noFill/>
          <a:ln cap="flat" cmpd="sng" w="25400">
            <a:solidFill>
              <a:srgbClr val="03E7B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>
  <p:cSld name="Título y texto vertical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/>
          <p:nvPr/>
        </p:nvSpPr>
        <p:spPr>
          <a:xfrm>
            <a:off x="0" y="1638301"/>
            <a:ext cx="9144000" cy="1955700"/>
          </a:xfrm>
          <a:prstGeom prst="rect">
            <a:avLst/>
          </a:prstGeom>
          <a:solidFill>
            <a:srgbClr val="0E4E68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7" name="Google Shape;177;p29"/>
          <p:cNvSpPr txBox="1"/>
          <p:nvPr>
            <p:ph type="title"/>
          </p:nvPr>
        </p:nvSpPr>
        <p:spPr>
          <a:xfrm>
            <a:off x="742949" y="3875952"/>
            <a:ext cx="1785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Quattrocento Sans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8" name="Google Shape;178;p29"/>
          <p:cNvSpPr txBox="1"/>
          <p:nvPr>
            <p:ph idx="1" type="body"/>
          </p:nvPr>
        </p:nvSpPr>
        <p:spPr>
          <a:xfrm>
            <a:off x="342899" y="1885950"/>
            <a:ext cx="8429700" cy="3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79" name="Google Shape;179;p29"/>
          <p:cNvSpPr txBox="1"/>
          <p:nvPr>
            <p:ph idx="2" type="body"/>
          </p:nvPr>
        </p:nvSpPr>
        <p:spPr>
          <a:xfrm>
            <a:off x="3680460" y="3899447"/>
            <a:ext cx="17832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80" name="Google Shape;180;p29"/>
          <p:cNvSpPr txBox="1"/>
          <p:nvPr>
            <p:ph idx="3" type="body"/>
          </p:nvPr>
        </p:nvSpPr>
        <p:spPr>
          <a:xfrm>
            <a:off x="6617971" y="3902218"/>
            <a:ext cx="17832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b="0" sz="1400">
                <a:solidFill>
                  <a:srgbClr val="3F3F3F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oogle Shape;182;p30"/>
          <p:cNvGrpSpPr/>
          <p:nvPr/>
        </p:nvGrpSpPr>
        <p:grpSpPr>
          <a:xfrm>
            <a:off x="0" y="615"/>
            <a:ext cx="4303644" cy="5154750"/>
            <a:chOff x="0" y="13520"/>
            <a:chExt cx="5738191" cy="6873000"/>
          </a:xfrm>
        </p:grpSpPr>
        <p:pic>
          <p:nvPicPr>
            <p:cNvPr id="183" name="Google Shape;183;p30"/>
            <p:cNvPicPr preferRelativeResize="0"/>
            <p:nvPr/>
          </p:nvPicPr>
          <p:blipFill rotWithShape="1">
            <a:blip r:embed="rId2">
              <a:alphaModFix/>
            </a:blip>
            <a:srcRect b="0" l="14088" r="10609" t="14081"/>
            <a:stretch/>
          </p:blipFill>
          <p:spPr>
            <a:xfrm>
              <a:off x="0" y="13520"/>
              <a:ext cx="5738191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4" name="Google Shape;184;p30"/>
            <p:cNvSpPr/>
            <p:nvPr/>
          </p:nvSpPr>
          <p:spPr>
            <a:xfrm>
              <a:off x="0" y="13520"/>
              <a:ext cx="5738100" cy="6873000"/>
            </a:xfrm>
            <a:prstGeom prst="rect">
              <a:avLst/>
            </a:prstGeom>
            <a:solidFill>
              <a:srgbClr val="0E4E68">
                <a:alpha val="76860"/>
              </a:srgb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185" name="Google Shape;185;p30"/>
          <p:cNvSpPr/>
          <p:nvPr>
            <p:ph idx="2" type="pic"/>
          </p:nvPr>
        </p:nvSpPr>
        <p:spPr>
          <a:xfrm>
            <a:off x="0" y="0"/>
            <a:ext cx="4295700" cy="51435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86" name="Google Shape;186;p30"/>
          <p:cNvCxnSpPr/>
          <p:nvPr/>
        </p:nvCxnSpPr>
        <p:spPr>
          <a:xfrm>
            <a:off x="5121003" y="2883302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7" name="Google Shape;187;p30"/>
          <p:cNvCxnSpPr/>
          <p:nvPr/>
        </p:nvCxnSpPr>
        <p:spPr>
          <a:xfrm>
            <a:off x="5121003" y="4053951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8" name="Google Shape;188;p30"/>
          <p:cNvCxnSpPr/>
          <p:nvPr/>
        </p:nvCxnSpPr>
        <p:spPr>
          <a:xfrm>
            <a:off x="5121003" y="540321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9" name="Google Shape;189;p30"/>
          <p:cNvCxnSpPr/>
          <p:nvPr/>
        </p:nvCxnSpPr>
        <p:spPr>
          <a:xfrm>
            <a:off x="5121003" y="1711784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0" name="Google Shape;190;p30"/>
          <p:cNvCxnSpPr/>
          <p:nvPr/>
        </p:nvCxnSpPr>
        <p:spPr>
          <a:xfrm>
            <a:off x="5121003" y="1709299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1" name="Google Shape;191;p30"/>
          <p:cNvCxnSpPr/>
          <p:nvPr/>
        </p:nvCxnSpPr>
        <p:spPr>
          <a:xfrm>
            <a:off x="5121003" y="2878276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2" name="Google Shape;192;p30"/>
          <p:cNvCxnSpPr/>
          <p:nvPr/>
        </p:nvCxnSpPr>
        <p:spPr>
          <a:xfrm>
            <a:off x="5121003" y="4047254"/>
            <a:ext cx="0" cy="415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3" name="Google Shape;193;p30"/>
          <p:cNvSpPr txBox="1"/>
          <p:nvPr>
            <p:ph idx="1" type="body"/>
          </p:nvPr>
        </p:nvSpPr>
        <p:spPr>
          <a:xfrm>
            <a:off x="347950" y="2484835"/>
            <a:ext cx="2498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00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3E7B1"/>
              </a:buClr>
              <a:buSzPts val="2700"/>
              <a:buChar char="●"/>
              <a:defRPr b="1" sz="2700">
                <a:solidFill>
                  <a:srgbClr val="03E7B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94" name="Google Shape;194;p30"/>
          <p:cNvSpPr/>
          <p:nvPr>
            <p:ph idx="3" type="pic"/>
          </p:nvPr>
        </p:nvSpPr>
        <p:spPr>
          <a:xfrm>
            <a:off x="461963" y="1657350"/>
            <a:ext cx="701700" cy="700500"/>
          </a:xfrm>
          <a:prstGeom prst="rect">
            <a:avLst/>
          </a:prstGeom>
          <a:noFill/>
          <a:ln>
            <a:noFill/>
          </a:ln>
        </p:spPr>
      </p:sp>
      <p:sp>
        <p:nvSpPr>
          <p:cNvPr id="195" name="Google Shape;195;p30"/>
          <p:cNvSpPr txBox="1"/>
          <p:nvPr>
            <p:ph idx="4" type="body"/>
          </p:nvPr>
        </p:nvSpPr>
        <p:spPr>
          <a:xfrm>
            <a:off x="5343525" y="531858"/>
            <a:ext cx="30291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96" name="Google Shape;196;p30"/>
          <p:cNvSpPr txBox="1"/>
          <p:nvPr>
            <p:ph idx="5" type="body"/>
          </p:nvPr>
        </p:nvSpPr>
        <p:spPr>
          <a:xfrm>
            <a:off x="5343525" y="1741142"/>
            <a:ext cx="30291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97" name="Google Shape;197;p30"/>
          <p:cNvSpPr/>
          <p:nvPr>
            <p:ph idx="6" type="pic"/>
          </p:nvPr>
        </p:nvSpPr>
        <p:spPr>
          <a:xfrm>
            <a:off x="4405313" y="557213"/>
            <a:ext cx="362100" cy="362100"/>
          </a:xfrm>
          <a:prstGeom prst="rect">
            <a:avLst/>
          </a:prstGeom>
          <a:noFill/>
          <a:ln>
            <a:noFill/>
          </a:ln>
        </p:spPr>
      </p:sp>
      <p:sp>
        <p:nvSpPr>
          <p:cNvPr id="198" name="Google Shape;198;p30"/>
          <p:cNvSpPr txBox="1"/>
          <p:nvPr>
            <p:ph idx="7" type="body"/>
          </p:nvPr>
        </p:nvSpPr>
        <p:spPr>
          <a:xfrm>
            <a:off x="5343525" y="2902087"/>
            <a:ext cx="30291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6195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6195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6195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6195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99" name="Google Shape;199;p30"/>
          <p:cNvSpPr/>
          <p:nvPr>
            <p:ph idx="8" type="pic"/>
          </p:nvPr>
        </p:nvSpPr>
        <p:spPr>
          <a:xfrm>
            <a:off x="4405313" y="1746873"/>
            <a:ext cx="387300" cy="351900"/>
          </a:xfrm>
          <a:prstGeom prst="rect">
            <a:avLst/>
          </a:prstGeom>
          <a:noFill/>
          <a:ln>
            <a:noFill/>
          </a:ln>
        </p:spPr>
      </p:sp>
      <p:sp>
        <p:nvSpPr>
          <p:cNvPr id="200" name="Google Shape;200;p30"/>
          <p:cNvSpPr/>
          <p:nvPr>
            <p:ph idx="9" type="pic"/>
          </p:nvPr>
        </p:nvSpPr>
        <p:spPr>
          <a:xfrm>
            <a:off x="4450166" y="2912907"/>
            <a:ext cx="387300" cy="351900"/>
          </a:xfrm>
          <a:prstGeom prst="rect">
            <a:avLst/>
          </a:prstGeom>
          <a:noFill/>
          <a:ln>
            <a:noFill/>
          </a:ln>
        </p:spPr>
      </p:sp>
      <p:sp>
        <p:nvSpPr>
          <p:cNvPr id="201" name="Google Shape;201;p30"/>
          <p:cNvSpPr/>
          <p:nvPr>
            <p:ph idx="13" type="pic"/>
          </p:nvPr>
        </p:nvSpPr>
        <p:spPr>
          <a:xfrm>
            <a:off x="4450166" y="4085533"/>
            <a:ext cx="387300" cy="351900"/>
          </a:xfrm>
          <a:prstGeom prst="rect">
            <a:avLst/>
          </a:prstGeom>
          <a:noFill/>
          <a:ln>
            <a:noFill/>
          </a:ln>
        </p:spPr>
      </p:sp>
      <p:sp>
        <p:nvSpPr>
          <p:cNvPr id="202" name="Google Shape;202;p30"/>
          <p:cNvSpPr txBox="1"/>
          <p:nvPr>
            <p:ph idx="14" type="body"/>
          </p:nvPr>
        </p:nvSpPr>
        <p:spPr>
          <a:xfrm>
            <a:off x="5343525" y="4066625"/>
            <a:ext cx="30291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os objetos">
  <p:cSld name="1_Dos objetos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1"/>
          <p:cNvPicPr preferRelativeResize="0"/>
          <p:nvPr/>
        </p:nvPicPr>
        <p:blipFill rotWithShape="1">
          <a:blip r:embed="rId2">
            <a:alphaModFix/>
          </a:blip>
          <a:srcRect b="0" l="0" r="239" t="50000"/>
          <a:stretch/>
        </p:blipFill>
        <p:spPr>
          <a:xfrm>
            <a:off x="-1" y="-1"/>
            <a:ext cx="9144001" cy="269319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1"/>
          <p:cNvSpPr/>
          <p:nvPr/>
        </p:nvSpPr>
        <p:spPr>
          <a:xfrm rot="5400000">
            <a:off x="2638500" y="-2638500"/>
            <a:ext cx="3867000" cy="9144000"/>
          </a:xfrm>
          <a:prstGeom prst="rect">
            <a:avLst/>
          </a:prstGeom>
          <a:gradFill>
            <a:gsLst>
              <a:gs pos="0">
                <a:schemeClr val="lt1"/>
              </a:gs>
              <a:gs pos="36000">
                <a:schemeClr val="lt1"/>
              </a:gs>
              <a:gs pos="71710">
                <a:srgbClr val="FFFFFF">
                  <a:alpha val="80000"/>
                </a:srgbClr>
              </a:gs>
              <a:gs pos="100000">
                <a:srgbClr val="FFFFFF">
                  <a:alpha val="54901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206" name="Google Shape;206;p31"/>
          <p:cNvCxnSpPr/>
          <p:nvPr/>
        </p:nvCxnSpPr>
        <p:spPr>
          <a:xfrm>
            <a:off x="4319073" y="980212"/>
            <a:ext cx="505800" cy="0"/>
          </a:xfrm>
          <a:prstGeom prst="straightConnector1">
            <a:avLst/>
          </a:prstGeom>
          <a:noFill/>
          <a:ln cap="flat" cmpd="sng" w="25400">
            <a:solidFill>
              <a:srgbClr val="03E7B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7" name="Google Shape;207;p31"/>
          <p:cNvSpPr txBox="1"/>
          <p:nvPr>
            <p:ph type="title"/>
          </p:nvPr>
        </p:nvSpPr>
        <p:spPr>
          <a:xfrm>
            <a:off x="342899" y="360087"/>
            <a:ext cx="84297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4E68"/>
              </a:buClr>
              <a:buSzPts val="2700"/>
              <a:buFont typeface="Quattrocento Sans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32"/>
          <p:cNvPicPr preferRelativeResize="0"/>
          <p:nvPr/>
        </p:nvPicPr>
        <p:blipFill rotWithShape="1">
          <a:blip r:embed="rId2">
            <a:alphaModFix/>
          </a:blip>
          <a:srcRect b="0" l="14088" r="10609" t="14081"/>
          <a:stretch/>
        </p:blipFill>
        <p:spPr>
          <a:xfrm>
            <a:off x="0" y="-1"/>
            <a:ext cx="451484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2"/>
          <p:cNvSpPr/>
          <p:nvPr/>
        </p:nvSpPr>
        <p:spPr>
          <a:xfrm>
            <a:off x="1" y="1"/>
            <a:ext cx="4518300" cy="5157600"/>
          </a:xfrm>
          <a:prstGeom prst="round2SameRect">
            <a:avLst>
              <a:gd fmla="val 0" name="adj1"/>
              <a:gd fmla="val 0" name="adj2"/>
            </a:avLst>
          </a:prstGeom>
          <a:gradFill>
            <a:gsLst>
              <a:gs pos="0">
                <a:srgbClr val="126688"/>
              </a:gs>
              <a:gs pos="88000">
                <a:srgbClr val="28DBD3">
                  <a:alpha val="72941"/>
                </a:srgbClr>
              </a:gs>
              <a:gs pos="100000">
                <a:srgbClr val="28DBD3">
                  <a:alpha val="72941"/>
                </a:srgbClr>
              </a:gs>
            </a:gsLst>
            <a:lin ang="16200038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211" name="Google Shape;211;p32"/>
          <p:cNvCxnSpPr/>
          <p:nvPr/>
        </p:nvCxnSpPr>
        <p:spPr>
          <a:xfrm>
            <a:off x="3150635" y="1559884"/>
            <a:ext cx="311400" cy="0"/>
          </a:xfrm>
          <a:prstGeom prst="straightConnector1">
            <a:avLst/>
          </a:prstGeom>
          <a:noFill/>
          <a:ln cap="flat" cmpd="sng" w="88900">
            <a:solidFill>
              <a:srgbClr val="27FCC9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2" name="Google Shape;212;p32"/>
          <p:cNvCxnSpPr/>
          <p:nvPr/>
        </p:nvCxnSpPr>
        <p:spPr>
          <a:xfrm>
            <a:off x="7380091" y="495509"/>
            <a:ext cx="0" cy="85290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</a:blip>
          <a:srcRect b="0" l="50526" r="0" t="11087"/>
          <a:stretch/>
        </p:blipFill>
        <p:spPr>
          <a:xfrm>
            <a:off x="-20024" y="93945"/>
            <a:ext cx="3702677" cy="506355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2"/>
          <p:cNvSpPr txBox="1"/>
          <p:nvPr>
            <p:ph idx="1" type="body"/>
          </p:nvPr>
        </p:nvSpPr>
        <p:spPr>
          <a:xfrm>
            <a:off x="3133976" y="614938"/>
            <a:ext cx="3702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4E68"/>
              </a:buClr>
              <a:buSzPts val="2700"/>
              <a:buNone/>
              <a:defRPr b="1" sz="2700">
                <a:solidFill>
                  <a:srgbClr val="0E4E6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667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2pPr>
            <a:lvl3pPr indent="-2667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■"/>
              <a:defRPr sz="600"/>
            </a:lvl3pPr>
            <a:lvl4pPr indent="-2667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●"/>
              <a:defRPr sz="600"/>
            </a:lvl4pPr>
            <a:lvl5pPr indent="-2667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Char char="○"/>
              <a:defRPr sz="600"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15" name="Google Shape;215;p32"/>
          <p:cNvSpPr/>
          <p:nvPr>
            <p:ph idx="2" type="pic"/>
          </p:nvPr>
        </p:nvSpPr>
        <p:spPr>
          <a:xfrm>
            <a:off x="7648826" y="614938"/>
            <a:ext cx="1123800" cy="685800"/>
          </a:xfrm>
          <a:prstGeom prst="rect">
            <a:avLst/>
          </a:prstGeom>
          <a:noFill/>
          <a:ln>
            <a:noFill/>
          </a:ln>
        </p:spPr>
      </p:sp>
      <p:sp>
        <p:nvSpPr>
          <p:cNvPr id="216" name="Google Shape;216;p32"/>
          <p:cNvSpPr txBox="1"/>
          <p:nvPr>
            <p:ph idx="3" type="body"/>
          </p:nvPr>
        </p:nvSpPr>
        <p:spPr>
          <a:xfrm>
            <a:off x="4337447" y="1902093"/>
            <a:ext cx="36492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Quattrocento Sans"/>
              <a:buNone/>
              <a:defRPr sz="600"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17" name="Google Shape;217;p32"/>
          <p:cNvSpPr/>
          <p:nvPr>
            <p:ph idx="4" type="pic"/>
          </p:nvPr>
        </p:nvSpPr>
        <p:spPr>
          <a:xfrm>
            <a:off x="0" y="13998"/>
            <a:ext cx="4515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18" name="Google Shape;218;p32"/>
          <p:cNvSpPr txBox="1"/>
          <p:nvPr>
            <p:ph idx="5" type="body"/>
          </p:nvPr>
        </p:nvSpPr>
        <p:spPr>
          <a:xfrm>
            <a:off x="4333875" y="2991632"/>
            <a:ext cx="36492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19" name="Google Shape;219;p32"/>
          <p:cNvSpPr txBox="1"/>
          <p:nvPr>
            <p:ph idx="6" type="body"/>
          </p:nvPr>
        </p:nvSpPr>
        <p:spPr>
          <a:xfrm>
            <a:off x="4332089" y="4081172"/>
            <a:ext cx="36492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Quattrocento Sans"/>
              <a:buNone/>
              <a:defRPr sz="12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3"/>
          <p:cNvPicPr preferRelativeResize="0"/>
          <p:nvPr/>
        </p:nvPicPr>
        <p:blipFill rotWithShape="1">
          <a:blip r:embed="rId2">
            <a:alphaModFix/>
          </a:blip>
          <a:srcRect b="13186" l="13183" r="2142" t="0"/>
          <a:stretch/>
        </p:blipFill>
        <p:spPr>
          <a:xfrm>
            <a:off x="0" y="0"/>
            <a:ext cx="91409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3"/>
          <p:cNvSpPr/>
          <p:nvPr/>
        </p:nvSpPr>
        <p:spPr>
          <a:xfrm>
            <a:off x="3009" y="4207"/>
            <a:ext cx="9141000" cy="5139300"/>
          </a:xfrm>
          <a:prstGeom prst="rect">
            <a:avLst/>
          </a:prstGeom>
          <a:gradFill>
            <a:gsLst>
              <a:gs pos="0">
                <a:srgbClr val="198AB7">
                  <a:alpha val="88627"/>
                </a:srgbClr>
              </a:gs>
              <a:gs pos="6000">
                <a:srgbClr val="198AB7">
                  <a:alpha val="88627"/>
                </a:srgbClr>
              </a:gs>
              <a:gs pos="49000">
                <a:srgbClr val="1693B3">
                  <a:alpha val="72941"/>
                </a:srgbClr>
              </a:gs>
              <a:gs pos="100000">
                <a:srgbClr val="03C99A">
                  <a:alpha val="6666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3" name="Google Shape;223;p33"/>
          <p:cNvSpPr txBox="1"/>
          <p:nvPr/>
        </p:nvSpPr>
        <p:spPr>
          <a:xfrm rot="10800000">
            <a:off x="7764489" y="401474"/>
            <a:ext cx="1100100" cy="23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0">
                <a:solidFill>
                  <a:srgbClr val="29ABE2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1" sz="15000">
              <a:solidFill>
                <a:srgbClr val="29ABE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4" name="Google Shape;224;p33"/>
          <p:cNvSpPr/>
          <p:nvPr/>
        </p:nvSpPr>
        <p:spPr>
          <a:xfrm>
            <a:off x="5512682" y="4185497"/>
            <a:ext cx="3260400" cy="375000"/>
          </a:xfrm>
          <a:prstGeom prst="roundRect">
            <a:avLst>
              <a:gd fmla="val 50000" name="adj"/>
            </a:avLst>
          </a:prstGeom>
          <a:solidFill>
            <a:srgbClr val="0E4E68"/>
          </a:solidFill>
          <a:ln>
            <a:noFill/>
          </a:ln>
          <a:effectLst>
            <a:outerShdw blurRad="50800" rotWithShape="0" algn="t" dir="5400000" dist="25400">
              <a:srgbClr val="000000">
                <a:alpha val="3373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5" name="Google Shape;225;p33"/>
          <p:cNvSpPr txBox="1"/>
          <p:nvPr>
            <p:ph type="title"/>
          </p:nvPr>
        </p:nvSpPr>
        <p:spPr>
          <a:xfrm>
            <a:off x="2876551" y="2389952"/>
            <a:ext cx="58677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Quattrocento Sans"/>
              <a:buNone/>
              <a:defRPr b="0" sz="1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6" name="Google Shape;226;p33"/>
          <p:cNvSpPr txBox="1"/>
          <p:nvPr>
            <p:ph idx="1" type="body"/>
          </p:nvPr>
        </p:nvSpPr>
        <p:spPr>
          <a:xfrm>
            <a:off x="5671297" y="4139542"/>
            <a:ext cx="29433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attrocento Sans"/>
              <a:buNone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17500" lvl="2" marL="13716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17500" lvl="3" marL="18288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17500" lvl="4" marL="228600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/>
          <p:nvPr>
            <p:ph type="ctrTitle"/>
          </p:nvPr>
        </p:nvSpPr>
        <p:spPr>
          <a:xfrm>
            <a:off x="720000" y="903413"/>
            <a:ext cx="4079700" cy="26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32" name="Google Shape;232;p35"/>
          <p:cNvSpPr txBox="1"/>
          <p:nvPr>
            <p:ph idx="1" type="subTitle"/>
          </p:nvPr>
        </p:nvSpPr>
        <p:spPr>
          <a:xfrm>
            <a:off x="720000" y="3500588"/>
            <a:ext cx="2350500" cy="7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 txBox="1"/>
          <p:nvPr>
            <p:ph type="title"/>
          </p:nvPr>
        </p:nvSpPr>
        <p:spPr>
          <a:xfrm>
            <a:off x="3216900" y="1653325"/>
            <a:ext cx="1599000" cy="123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None/>
              <a:defRPr sz="72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5" name="Google Shape;235;p36"/>
          <p:cNvSpPr txBox="1"/>
          <p:nvPr>
            <p:ph idx="2" type="title"/>
          </p:nvPr>
        </p:nvSpPr>
        <p:spPr>
          <a:xfrm>
            <a:off x="3216900" y="2879675"/>
            <a:ext cx="2622000" cy="61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None/>
              <a:defRPr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236" name="Google Shape;236;p36"/>
          <p:cNvGrpSpPr/>
          <p:nvPr/>
        </p:nvGrpSpPr>
        <p:grpSpPr>
          <a:xfrm>
            <a:off x="2598300" y="1013625"/>
            <a:ext cx="95400" cy="3116250"/>
            <a:chOff x="4524300" y="1013625"/>
            <a:chExt cx="95400" cy="3116250"/>
          </a:xfrm>
        </p:grpSpPr>
        <p:sp>
          <p:nvSpPr>
            <p:cNvPr id="237" name="Google Shape;237;p36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36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36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36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36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36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7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5" name="Google Shape;245;p37"/>
          <p:cNvSpPr txBox="1"/>
          <p:nvPr>
            <p:ph idx="1" type="body"/>
          </p:nvPr>
        </p:nvSpPr>
        <p:spPr>
          <a:xfrm>
            <a:off x="720000" y="1104850"/>
            <a:ext cx="7890600" cy="31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Font typeface="Livvic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Char char="■"/>
              <a:defRPr sz="1200"/>
            </a:lvl9pPr>
          </a:lstStyle>
          <a:p/>
        </p:txBody>
      </p:sp>
      <p:grpSp>
        <p:nvGrpSpPr>
          <p:cNvPr id="246" name="Google Shape;246;p37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247" name="Google Shape;247;p3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3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3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3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2" name="Google Shape;252;p37"/>
          <p:cNvGrpSpPr/>
          <p:nvPr/>
        </p:nvGrpSpPr>
        <p:grpSpPr>
          <a:xfrm rot="10800000">
            <a:off x="8121500" y="-4"/>
            <a:ext cx="1022509" cy="572747"/>
            <a:chOff x="-77" y="3784091"/>
            <a:chExt cx="2423582" cy="1357541"/>
          </a:xfrm>
        </p:grpSpPr>
        <p:sp>
          <p:nvSpPr>
            <p:cNvPr id="253" name="Google Shape;253;p3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3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3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8"/>
          <p:cNvSpPr txBox="1"/>
          <p:nvPr>
            <p:ph type="title"/>
          </p:nvPr>
        </p:nvSpPr>
        <p:spPr>
          <a:xfrm>
            <a:off x="5162060" y="2286734"/>
            <a:ext cx="21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0" name="Google Shape;260;p38"/>
          <p:cNvSpPr txBox="1"/>
          <p:nvPr>
            <p:ph idx="1" type="body"/>
          </p:nvPr>
        </p:nvSpPr>
        <p:spPr>
          <a:xfrm>
            <a:off x="5162065" y="2821334"/>
            <a:ext cx="2145300" cy="10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1" name="Google Shape;261;p38"/>
          <p:cNvSpPr txBox="1"/>
          <p:nvPr>
            <p:ph idx="2" type="body"/>
          </p:nvPr>
        </p:nvSpPr>
        <p:spPr>
          <a:xfrm>
            <a:off x="1836640" y="2821334"/>
            <a:ext cx="2145300" cy="10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2" name="Google Shape;262;p38"/>
          <p:cNvSpPr txBox="1"/>
          <p:nvPr>
            <p:ph idx="3" type="title"/>
          </p:nvPr>
        </p:nvSpPr>
        <p:spPr>
          <a:xfrm>
            <a:off x="1836635" y="2286734"/>
            <a:ext cx="21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3" name="Google Shape;263;p38"/>
          <p:cNvSpPr txBox="1"/>
          <p:nvPr>
            <p:ph idx="4"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64" name="Google Shape;264;p38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265" name="Google Shape;265;p38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38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38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8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38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0" name="Google Shape;270;p38"/>
          <p:cNvGrpSpPr/>
          <p:nvPr/>
        </p:nvGrpSpPr>
        <p:grpSpPr>
          <a:xfrm flipH="1">
            <a:off x="8121500" y="4569046"/>
            <a:ext cx="1022509" cy="572747"/>
            <a:chOff x="-77" y="3784091"/>
            <a:chExt cx="2423582" cy="1357541"/>
          </a:xfrm>
        </p:grpSpPr>
        <p:sp>
          <p:nvSpPr>
            <p:cNvPr id="271" name="Google Shape;271;p38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8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38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38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8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6" name="Google Shape;276;p38"/>
          <p:cNvGrpSpPr/>
          <p:nvPr/>
        </p:nvGrpSpPr>
        <p:grpSpPr>
          <a:xfrm>
            <a:off x="4524300" y="1242225"/>
            <a:ext cx="95400" cy="3116250"/>
            <a:chOff x="4524300" y="1013625"/>
            <a:chExt cx="95400" cy="3116250"/>
          </a:xfrm>
        </p:grpSpPr>
        <p:sp>
          <p:nvSpPr>
            <p:cNvPr id="277" name="Google Shape;277;p38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8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8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8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8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8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9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85" name="Google Shape;285;p39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286" name="Google Shape;286;p39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39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39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39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9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p39"/>
          <p:cNvGrpSpPr/>
          <p:nvPr/>
        </p:nvGrpSpPr>
        <p:grpSpPr>
          <a:xfrm rot="10800000">
            <a:off x="8121500" y="-4"/>
            <a:ext cx="1022509" cy="572747"/>
            <a:chOff x="-77" y="3784091"/>
            <a:chExt cx="2423582" cy="1357541"/>
          </a:xfrm>
        </p:grpSpPr>
        <p:sp>
          <p:nvSpPr>
            <p:cNvPr id="292" name="Google Shape;292;p39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9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39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9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9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0"/>
          <p:cNvSpPr txBox="1"/>
          <p:nvPr>
            <p:ph type="title"/>
          </p:nvPr>
        </p:nvSpPr>
        <p:spPr>
          <a:xfrm>
            <a:off x="4939700" y="1288261"/>
            <a:ext cx="1905300" cy="9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9" name="Google Shape;299;p40"/>
          <p:cNvSpPr txBox="1"/>
          <p:nvPr>
            <p:ph idx="1" type="body"/>
          </p:nvPr>
        </p:nvSpPr>
        <p:spPr>
          <a:xfrm>
            <a:off x="4939700" y="2182538"/>
            <a:ext cx="1905300" cy="18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300" name="Google Shape;300;p40"/>
          <p:cNvGrpSpPr/>
          <p:nvPr/>
        </p:nvGrpSpPr>
        <p:grpSpPr>
          <a:xfrm>
            <a:off x="4524300" y="1013625"/>
            <a:ext cx="95400" cy="3116250"/>
            <a:chOff x="4524300" y="1013625"/>
            <a:chExt cx="95400" cy="3116250"/>
          </a:xfrm>
        </p:grpSpPr>
        <p:sp>
          <p:nvSpPr>
            <p:cNvPr id="301" name="Google Shape;301;p40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40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40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40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40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40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1"/>
          <p:cNvSpPr txBox="1"/>
          <p:nvPr>
            <p:ph type="title"/>
          </p:nvPr>
        </p:nvSpPr>
        <p:spPr>
          <a:xfrm>
            <a:off x="2235000" y="1340850"/>
            <a:ext cx="4674000" cy="246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8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309" name="Google Shape;309;p41"/>
          <p:cNvGrpSpPr/>
          <p:nvPr/>
        </p:nvGrpSpPr>
        <p:grpSpPr>
          <a:xfrm>
            <a:off x="-77" y="3784091"/>
            <a:ext cx="2423582" cy="1357541"/>
            <a:chOff x="-77" y="3784091"/>
            <a:chExt cx="2423582" cy="1357541"/>
          </a:xfrm>
        </p:grpSpPr>
        <p:sp>
          <p:nvSpPr>
            <p:cNvPr id="310" name="Google Shape;310;p41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1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41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41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41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5" name="Google Shape;315;p41"/>
          <p:cNvGrpSpPr/>
          <p:nvPr/>
        </p:nvGrpSpPr>
        <p:grpSpPr>
          <a:xfrm rot="10800000">
            <a:off x="6720423" y="-9"/>
            <a:ext cx="2423582" cy="1357541"/>
            <a:chOff x="-77" y="3784091"/>
            <a:chExt cx="2423582" cy="1357541"/>
          </a:xfrm>
        </p:grpSpPr>
        <p:sp>
          <p:nvSpPr>
            <p:cNvPr id="316" name="Google Shape;316;p41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41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41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41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41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2"/>
          <p:cNvSpPr txBox="1"/>
          <p:nvPr>
            <p:ph type="title"/>
          </p:nvPr>
        </p:nvSpPr>
        <p:spPr>
          <a:xfrm>
            <a:off x="1052800" y="1689450"/>
            <a:ext cx="2617200" cy="87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23" name="Google Shape;323;p42"/>
          <p:cNvSpPr txBox="1"/>
          <p:nvPr>
            <p:ph idx="1" type="subTitle"/>
          </p:nvPr>
        </p:nvSpPr>
        <p:spPr>
          <a:xfrm>
            <a:off x="1638300" y="2658650"/>
            <a:ext cx="2031600" cy="6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24" name="Google Shape;324;p42"/>
          <p:cNvSpPr txBox="1"/>
          <p:nvPr>
            <p:ph idx="2" type="body"/>
          </p:nvPr>
        </p:nvSpPr>
        <p:spPr>
          <a:xfrm>
            <a:off x="4001475" y="1440000"/>
            <a:ext cx="4422600" cy="22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325" name="Google Shape;325;p42"/>
          <p:cNvGrpSpPr/>
          <p:nvPr/>
        </p:nvGrpSpPr>
        <p:grpSpPr>
          <a:xfrm>
            <a:off x="720000" y="1013625"/>
            <a:ext cx="95400" cy="3116250"/>
            <a:chOff x="4524300" y="1013625"/>
            <a:chExt cx="95400" cy="3116250"/>
          </a:xfrm>
        </p:grpSpPr>
        <p:sp>
          <p:nvSpPr>
            <p:cNvPr id="326" name="Google Shape;326;p42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42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42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42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42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42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3"/>
          <p:cNvSpPr txBox="1"/>
          <p:nvPr>
            <p:ph type="title"/>
          </p:nvPr>
        </p:nvSpPr>
        <p:spPr>
          <a:xfrm>
            <a:off x="1552575" y="531500"/>
            <a:ext cx="4714800" cy="15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4"/>
          <p:cNvSpPr txBox="1"/>
          <p:nvPr>
            <p:ph hasCustomPrompt="1" type="title"/>
          </p:nvPr>
        </p:nvSpPr>
        <p:spPr>
          <a:xfrm>
            <a:off x="1903250" y="1834838"/>
            <a:ext cx="5337600" cy="112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36" name="Google Shape;336;p44"/>
          <p:cNvSpPr txBox="1"/>
          <p:nvPr>
            <p:ph idx="1" type="body"/>
          </p:nvPr>
        </p:nvSpPr>
        <p:spPr>
          <a:xfrm>
            <a:off x="2524200" y="2955575"/>
            <a:ext cx="4095600" cy="3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500"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337" name="Google Shape;337;p44"/>
          <p:cNvGrpSpPr/>
          <p:nvPr/>
        </p:nvGrpSpPr>
        <p:grpSpPr>
          <a:xfrm flipH="1">
            <a:off x="6720423" y="3784091"/>
            <a:ext cx="2423582" cy="1357541"/>
            <a:chOff x="-77" y="3784091"/>
            <a:chExt cx="2423582" cy="1357541"/>
          </a:xfrm>
        </p:grpSpPr>
        <p:sp>
          <p:nvSpPr>
            <p:cNvPr id="338" name="Google Shape;338;p44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44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44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44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44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3" name="Google Shape;343;p44"/>
          <p:cNvGrpSpPr/>
          <p:nvPr/>
        </p:nvGrpSpPr>
        <p:grpSpPr>
          <a:xfrm flipH="1" rot="10800000">
            <a:off x="-77" y="-9"/>
            <a:ext cx="2423582" cy="1357541"/>
            <a:chOff x="-77" y="3784091"/>
            <a:chExt cx="2423582" cy="1357541"/>
          </a:xfrm>
        </p:grpSpPr>
        <p:sp>
          <p:nvSpPr>
            <p:cNvPr id="344" name="Google Shape;344;p44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44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44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44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44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9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6"/>
          <p:cNvSpPr txBox="1"/>
          <p:nvPr>
            <p:ph type="title"/>
          </p:nvPr>
        </p:nvSpPr>
        <p:spPr>
          <a:xfrm>
            <a:off x="1902600" y="1512225"/>
            <a:ext cx="5338800" cy="18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9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52" name="Google Shape;352;p46"/>
          <p:cNvSpPr txBox="1"/>
          <p:nvPr>
            <p:ph idx="2" type="title"/>
          </p:nvPr>
        </p:nvSpPr>
        <p:spPr>
          <a:xfrm>
            <a:off x="1449150" y="3334700"/>
            <a:ext cx="6245700" cy="61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Raleway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grpSp>
        <p:nvGrpSpPr>
          <p:cNvPr id="353" name="Google Shape;353;p46"/>
          <p:cNvGrpSpPr/>
          <p:nvPr/>
        </p:nvGrpSpPr>
        <p:grpSpPr>
          <a:xfrm>
            <a:off x="-77" y="3784091"/>
            <a:ext cx="2423582" cy="1357541"/>
            <a:chOff x="-77" y="3784091"/>
            <a:chExt cx="2423582" cy="1357541"/>
          </a:xfrm>
        </p:grpSpPr>
        <p:sp>
          <p:nvSpPr>
            <p:cNvPr id="354" name="Google Shape;354;p4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4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4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4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4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9" name="Google Shape;359;p46"/>
          <p:cNvGrpSpPr/>
          <p:nvPr/>
        </p:nvGrpSpPr>
        <p:grpSpPr>
          <a:xfrm rot="10800000">
            <a:off x="6720423" y="-9"/>
            <a:ext cx="2423582" cy="1357541"/>
            <a:chOff x="-77" y="3784091"/>
            <a:chExt cx="2423582" cy="1357541"/>
          </a:xfrm>
        </p:grpSpPr>
        <p:sp>
          <p:nvSpPr>
            <p:cNvPr id="360" name="Google Shape;360;p4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4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4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4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4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7"/>
          <p:cNvSpPr txBox="1"/>
          <p:nvPr>
            <p:ph type="title"/>
          </p:nvPr>
        </p:nvSpPr>
        <p:spPr>
          <a:xfrm>
            <a:off x="5238260" y="1866750"/>
            <a:ext cx="21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7" name="Google Shape;367;p47"/>
          <p:cNvSpPr txBox="1"/>
          <p:nvPr>
            <p:ph idx="1" type="body"/>
          </p:nvPr>
        </p:nvSpPr>
        <p:spPr>
          <a:xfrm>
            <a:off x="5238265" y="2401350"/>
            <a:ext cx="2145300" cy="10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8" name="Google Shape;368;p47"/>
          <p:cNvSpPr txBox="1"/>
          <p:nvPr>
            <p:ph idx="2" type="body"/>
          </p:nvPr>
        </p:nvSpPr>
        <p:spPr>
          <a:xfrm>
            <a:off x="1760440" y="2401350"/>
            <a:ext cx="2145300" cy="10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9" name="Google Shape;369;p47"/>
          <p:cNvSpPr txBox="1"/>
          <p:nvPr>
            <p:ph idx="3" type="title"/>
          </p:nvPr>
        </p:nvSpPr>
        <p:spPr>
          <a:xfrm>
            <a:off x="1760435" y="1866750"/>
            <a:ext cx="21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0" name="Google Shape;370;p47"/>
          <p:cNvSpPr txBox="1"/>
          <p:nvPr>
            <p:ph idx="4"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71" name="Google Shape;371;p47"/>
          <p:cNvGrpSpPr/>
          <p:nvPr/>
        </p:nvGrpSpPr>
        <p:grpSpPr>
          <a:xfrm rot="-5400000">
            <a:off x="8346375" y="4345871"/>
            <a:ext cx="1022509" cy="572747"/>
            <a:chOff x="-77" y="3784091"/>
            <a:chExt cx="2423582" cy="1357541"/>
          </a:xfrm>
        </p:grpSpPr>
        <p:sp>
          <p:nvSpPr>
            <p:cNvPr id="372" name="Google Shape;372;p4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4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4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4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4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7" name="Google Shape;377;p47"/>
          <p:cNvGrpSpPr/>
          <p:nvPr/>
        </p:nvGrpSpPr>
        <p:grpSpPr>
          <a:xfrm rot="5400000">
            <a:off x="-224875" y="224871"/>
            <a:ext cx="1022509" cy="572747"/>
            <a:chOff x="-77" y="3784091"/>
            <a:chExt cx="2423582" cy="1357541"/>
          </a:xfrm>
        </p:grpSpPr>
        <p:sp>
          <p:nvSpPr>
            <p:cNvPr id="378" name="Google Shape;378;p4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4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4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4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4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3" name="Google Shape;383;p47"/>
          <p:cNvGrpSpPr/>
          <p:nvPr/>
        </p:nvGrpSpPr>
        <p:grpSpPr>
          <a:xfrm>
            <a:off x="4524300" y="1089825"/>
            <a:ext cx="95400" cy="3116250"/>
            <a:chOff x="4524300" y="1013625"/>
            <a:chExt cx="95400" cy="3116250"/>
          </a:xfrm>
        </p:grpSpPr>
        <p:sp>
          <p:nvSpPr>
            <p:cNvPr id="384" name="Google Shape;384;p47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47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47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47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47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47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8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2" name="Google Shape;392;p48"/>
          <p:cNvSpPr txBox="1"/>
          <p:nvPr>
            <p:ph hasCustomPrompt="1" idx="2" type="title"/>
          </p:nvPr>
        </p:nvSpPr>
        <p:spPr>
          <a:xfrm>
            <a:off x="1212050" y="2433700"/>
            <a:ext cx="992700" cy="49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393" name="Google Shape;393;p48"/>
          <p:cNvSpPr txBox="1"/>
          <p:nvPr>
            <p:ph hasCustomPrompt="1" idx="3" type="title"/>
          </p:nvPr>
        </p:nvSpPr>
        <p:spPr>
          <a:xfrm>
            <a:off x="3095750" y="2433700"/>
            <a:ext cx="992700" cy="49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394" name="Google Shape;394;p48"/>
          <p:cNvSpPr txBox="1"/>
          <p:nvPr>
            <p:ph hasCustomPrompt="1" idx="4" type="title"/>
          </p:nvPr>
        </p:nvSpPr>
        <p:spPr>
          <a:xfrm>
            <a:off x="5055650" y="2433700"/>
            <a:ext cx="992700" cy="49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395" name="Google Shape;395;p48"/>
          <p:cNvSpPr txBox="1"/>
          <p:nvPr>
            <p:ph hasCustomPrompt="1" idx="5" type="title"/>
          </p:nvPr>
        </p:nvSpPr>
        <p:spPr>
          <a:xfrm>
            <a:off x="6939350" y="2433700"/>
            <a:ext cx="992700" cy="49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396" name="Google Shape;396;p48"/>
          <p:cNvSpPr txBox="1"/>
          <p:nvPr>
            <p:ph idx="1" type="subTitle"/>
          </p:nvPr>
        </p:nvSpPr>
        <p:spPr>
          <a:xfrm>
            <a:off x="1147475" y="2886625"/>
            <a:ext cx="1122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7" name="Google Shape;397;p48"/>
          <p:cNvSpPr txBox="1"/>
          <p:nvPr>
            <p:ph idx="6" type="subTitle"/>
          </p:nvPr>
        </p:nvSpPr>
        <p:spPr>
          <a:xfrm>
            <a:off x="3031100" y="2886625"/>
            <a:ext cx="1122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48"/>
          <p:cNvSpPr txBox="1"/>
          <p:nvPr>
            <p:ph idx="7" type="subTitle"/>
          </p:nvPr>
        </p:nvSpPr>
        <p:spPr>
          <a:xfrm>
            <a:off x="4991000" y="2886625"/>
            <a:ext cx="1122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9" name="Google Shape;399;p48"/>
          <p:cNvSpPr txBox="1"/>
          <p:nvPr>
            <p:ph idx="8" type="subTitle"/>
          </p:nvPr>
        </p:nvSpPr>
        <p:spPr>
          <a:xfrm>
            <a:off x="6874700" y="2886625"/>
            <a:ext cx="11220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0" name="Google Shape;400;p48"/>
          <p:cNvSpPr txBox="1"/>
          <p:nvPr>
            <p:ph idx="9" type="subTitle"/>
          </p:nvPr>
        </p:nvSpPr>
        <p:spPr>
          <a:xfrm>
            <a:off x="1041500" y="3223375"/>
            <a:ext cx="13338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48"/>
          <p:cNvSpPr txBox="1"/>
          <p:nvPr>
            <p:ph idx="13" type="subTitle"/>
          </p:nvPr>
        </p:nvSpPr>
        <p:spPr>
          <a:xfrm>
            <a:off x="2925197" y="3223375"/>
            <a:ext cx="13338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2" name="Google Shape;402;p48"/>
          <p:cNvSpPr txBox="1"/>
          <p:nvPr>
            <p:ph idx="14" type="subTitle"/>
          </p:nvPr>
        </p:nvSpPr>
        <p:spPr>
          <a:xfrm>
            <a:off x="4885095" y="3223375"/>
            <a:ext cx="13338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3" name="Google Shape;403;p48"/>
          <p:cNvSpPr txBox="1"/>
          <p:nvPr>
            <p:ph idx="15" type="subTitle"/>
          </p:nvPr>
        </p:nvSpPr>
        <p:spPr>
          <a:xfrm>
            <a:off x="6768792" y="3223375"/>
            <a:ext cx="13338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04" name="Google Shape;404;p48"/>
          <p:cNvGrpSpPr/>
          <p:nvPr/>
        </p:nvGrpSpPr>
        <p:grpSpPr>
          <a:xfrm rot="-5400000">
            <a:off x="8346375" y="4345871"/>
            <a:ext cx="1022509" cy="572747"/>
            <a:chOff x="-77" y="3784091"/>
            <a:chExt cx="2423582" cy="1357541"/>
          </a:xfrm>
        </p:grpSpPr>
        <p:sp>
          <p:nvSpPr>
            <p:cNvPr id="405" name="Google Shape;405;p48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48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48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48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48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0" name="Google Shape;410;p48"/>
          <p:cNvGrpSpPr/>
          <p:nvPr/>
        </p:nvGrpSpPr>
        <p:grpSpPr>
          <a:xfrm rot="5400000">
            <a:off x="-224875" y="224871"/>
            <a:ext cx="1022509" cy="572747"/>
            <a:chOff x="-77" y="3784091"/>
            <a:chExt cx="2423582" cy="1357541"/>
          </a:xfrm>
        </p:grpSpPr>
        <p:sp>
          <p:nvSpPr>
            <p:cNvPr id="411" name="Google Shape;411;p48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48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48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48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48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5"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9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8" name="Google Shape;418;p49"/>
          <p:cNvSpPr txBox="1"/>
          <p:nvPr>
            <p:ph idx="1" type="subTitle"/>
          </p:nvPr>
        </p:nvSpPr>
        <p:spPr>
          <a:xfrm>
            <a:off x="719700" y="2434925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19" name="Google Shape;419;p49"/>
          <p:cNvSpPr txBox="1"/>
          <p:nvPr>
            <p:ph idx="2" type="subTitle"/>
          </p:nvPr>
        </p:nvSpPr>
        <p:spPr>
          <a:xfrm>
            <a:off x="719850" y="2734827"/>
            <a:ext cx="2316900" cy="7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49"/>
          <p:cNvSpPr txBox="1"/>
          <p:nvPr>
            <p:ph idx="3" type="subTitle"/>
          </p:nvPr>
        </p:nvSpPr>
        <p:spPr>
          <a:xfrm>
            <a:off x="3413619" y="243492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21" name="Google Shape;421;p49"/>
          <p:cNvSpPr txBox="1"/>
          <p:nvPr>
            <p:ph idx="4" type="subTitle"/>
          </p:nvPr>
        </p:nvSpPr>
        <p:spPr>
          <a:xfrm>
            <a:off x="3413619" y="2734827"/>
            <a:ext cx="2316900" cy="7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2" name="Google Shape;422;p49"/>
          <p:cNvSpPr txBox="1"/>
          <p:nvPr>
            <p:ph idx="5" type="subTitle"/>
          </p:nvPr>
        </p:nvSpPr>
        <p:spPr>
          <a:xfrm>
            <a:off x="6107075" y="243492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23" name="Google Shape;423;p49"/>
          <p:cNvSpPr txBox="1"/>
          <p:nvPr>
            <p:ph idx="6" type="subTitle"/>
          </p:nvPr>
        </p:nvSpPr>
        <p:spPr>
          <a:xfrm>
            <a:off x="6107075" y="2734827"/>
            <a:ext cx="2316900" cy="7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24" name="Google Shape;424;p49"/>
          <p:cNvGrpSpPr/>
          <p:nvPr/>
        </p:nvGrpSpPr>
        <p:grpSpPr>
          <a:xfrm flipH="1" rot="5400000">
            <a:off x="-224875" y="4345871"/>
            <a:ext cx="1022509" cy="572747"/>
            <a:chOff x="-77" y="3784091"/>
            <a:chExt cx="2423582" cy="1357541"/>
          </a:xfrm>
        </p:grpSpPr>
        <p:sp>
          <p:nvSpPr>
            <p:cNvPr id="425" name="Google Shape;425;p49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49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49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49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49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0" name="Google Shape;430;p49"/>
          <p:cNvGrpSpPr/>
          <p:nvPr/>
        </p:nvGrpSpPr>
        <p:grpSpPr>
          <a:xfrm flipH="1" rot="-5400000">
            <a:off x="8346375" y="224871"/>
            <a:ext cx="1022509" cy="572747"/>
            <a:chOff x="-77" y="3784091"/>
            <a:chExt cx="2423582" cy="1357541"/>
          </a:xfrm>
        </p:grpSpPr>
        <p:sp>
          <p:nvSpPr>
            <p:cNvPr id="431" name="Google Shape;431;p49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49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49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49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49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5_2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0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8" name="Google Shape;438;p50"/>
          <p:cNvSpPr txBox="1"/>
          <p:nvPr>
            <p:ph idx="1" type="subTitle"/>
          </p:nvPr>
        </p:nvSpPr>
        <p:spPr>
          <a:xfrm>
            <a:off x="719975" y="3205013"/>
            <a:ext cx="1282200" cy="12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9" name="Google Shape;439;p50"/>
          <p:cNvSpPr txBox="1"/>
          <p:nvPr>
            <p:ph idx="2" type="subTitle"/>
          </p:nvPr>
        </p:nvSpPr>
        <p:spPr>
          <a:xfrm>
            <a:off x="3964163" y="3205013"/>
            <a:ext cx="1282200" cy="12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0" name="Google Shape;440;p50"/>
          <p:cNvSpPr txBox="1"/>
          <p:nvPr>
            <p:ph idx="3" type="subTitle"/>
          </p:nvPr>
        </p:nvSpPr>
        <p:spPr>
          <a:xfrm>
            <a:off x="7141825" y="3205013"/>
            <a:ext cx="1282200" cy="12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1" name="Google Shape;441;p50"/>
          <p:cNvSpPr txBox="1"/>
          <p:nvPr>
            <p:ph idx="4" type="subTitle"/>
          </p:nvPr>
        </p:nvSpPr>
        <p:spPr>
          <a:xfrm>
            <a:off x="719975" y="2904163"/>
            <a:ext cx="1282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42" name="Google Shape;442;p50"/>
          <p:cNvSpPr txBox="1"/>
          <p:nvPr>
            <p:ph idx="5" type="subTitle"/>
          </p:nvPr>
        </p:nvSpPr>
        <p:spPr>
          <a:xfrm>
            <a:off x="7141825" y="2904163"/>
            <a:ext cx="1282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43" name="Google Shape;443;p50"/>
          <p:cNvSpPr txBox="1"/>
          <p:nvPr>
            <p:ph idx="6" type="subTitle"/>
          </p:nvPr>
        </p:nvSpPr>
        <p:spPr>
          <a:xfrm>
            <a:off x="3964163" y="2904163"/>
            <a:ext cx="1282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44" name="Google Shape;444;p50"/>
          <p:cNvGrpSpPr/>
          <p:nvPr/>
        </p:nvGrpSpPr>
        <p:grpSpPr>
          <a:xfrm flipH="1" rot="-5400000">
            <a:off x="8346375" y="224871"/>
            <a:ext cx="1022509" cy="572747"/>
            <a:chOff x="-77" y="3784091"/>
            <a:chExt cx="2423582" cy="1357541"/>
          </a:xfrm>
        </p:grpSpPr>
        <p:sp>
          <p:nvSpPr>
            <p:cNvPr id="445" name="Google Shape;445;p50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50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50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50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50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0" name="Google Shape;450;p50"/>
          <p:cNvGrpSpPr/>
          <p:nvPr/>
        </p:nvGrpSpPr>
        <p:grpSpPr>
          <a:xfrm flipH="1" rot="5400000">
            <a:off x="-224875" y="4345871"/>
            <a:ext cx="1022509" cy="572747"/>
            <a:chOff x="-77" y="3784091"/>
            <a:chExt cx="2423582" cy="1357541"/>
          </a:xfrm>
        </p:grpSpPr>
        <p:sp>
          <p:nvSpPr>
            <p:cNvPr id="451" name="Google Shape;451;p50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50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50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50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50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5_1"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1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8" name="Google Shape;458;p51"/>
          <p:cNvSpPr txBox="1"/>
          <p:nvPr>
            <p:ph idx="1" type="subTitle"/>
          </p:nvPr>
        </p:nvSpPr>
        <p:spPr>
          <a:xfrm>
            <a:off x="1842250" y="1618793"/>
            <a:ext cx="16827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59" name="Google Shape;459;p51"/>
          <p:cNvSpPr txBox="1"/>
          <p:nvPr>
            <p:ph idx="2" type="subTitle"/>
          </p:nvPr>
        </p:nvSpPr>
        <p:spPr>
          <a:xfrm>
            <a:off x="1417550" y="1918700"/>
            <a:ext cx="21075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3200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0" name="Google Shape;460;p51"/>
          <p:cNvSpPr txBox="1"/>
          <p:nvPr>
            <p:ph idx="3" type="subTitle"/>
          </p:nvPr>
        </p:nvSpPr>
        <p:spPr>
          <a:xfrm>
            <a:off x="1842594" y="2942429"/>
            <a:ext cx="16824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61" name="Google Shape;461;p51"/>
          <p:cNvSpPr txBox="1"/>
          <p:nvPr>
            <p:ph idx="4" type="subTitle"/>
          </p:nvPr>
        </p:nvSpPr>
        <p:spPr>
          <a:xfrm>
            <a:off x="1417574" y="3242325"/>
            <a:ext cx="21075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4081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p51"/>
          <p:cNvSpPr txBox="1"/>
          <p:nvPr>
            <p:ph idx="5" type="subTitle"/>
          </p:nvPr>
        </p:nvSpPr>
        <p:spPr>
          <a:xfrm>
            <a:off x="5618913" y="2942429"/>
            <a:ext cx="16824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63" name="Google Shape;463;p51"/>
          <p:cNvSpPr txBox="1"/>
          <p:nvPr>
            <p:ph idx="6" type="subTitle"/>
          </p:nvPr>
        </p:nvSpPr>
        <p:spPr>
          <a:xfrm>
            <a:off x="5618975" y="3242325"/>
            <a:ext cx="21075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4" name="Google Shape;464;p51"/>
          <p:cNvSpPr txBox="1"/>
          <p:nvPr>
            <p:ph idx="7" type="subTitle"/>
          </p:nvPr>
        </p:nvSpPr>
        <p:spPr>
          <a:xfrm>
            <a:off x="5618957" y="1618793"/>
            <a:ext cx="16824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465" name="Google Shape;465;p51"/>
          <p:cNvSpPr txBox="1"/>
          <p:nvPr>
            <p:ph idx="8" type="subTitle"/>
          </p:nvPr>
        </p:nvSpPr>
        <p:spPr>
          <a:xfrm>
            <a:off x="5619026" y="1918700"/>
            <a:ext cx="2107500" cy="8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3200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66" name="Google Shape;466;p51"/>
          <p:cNvGrpSpPr/>
          <p:nvPr/>
        </p:nvGrpSpPr>
        <p:grpSpPr>
          <a:xfrm flipH="1" rot="-5400000">
            <a:off x="8346375" y="224871"/>
            <a:ext cx="1022509" cy="572747"/>
            <a:chOff x="-77" y="3784091"/>
            <a:chExt cx="2423582" cy="1357541"/>
          </a:xfrm>
        </p:grpSpPr>
        <p:sp>
          <p:nvSpPr>
            <p:cNvPr id="467" name="Google Shape;467;p51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51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51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51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51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2" name="Google Shape;472;p51"/>
          <p:cNvGrpSpPr/>
          <p:nvPr/>
        </p:nvGrpSpPr>
        <p:grpSpPr>
          <a:xfrm flipH="1" rot="5400000">
            <a:off x="-224875" y="4345871"/>
            <a:ext cx="1022509" cy="572747"/>
            <a:chOff x="-77" y="3784091"/>
            <a:chExt cx="2423582" cy="1357541"/>
          </a:xfrm>
        </p:grpSpPr>
        <p:sp>
          <p:nvSpPr>
            <p:cNvPr id="473" name="Google Shape;473;p51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51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51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51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51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5_1_1"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2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0" name="Google Shape;480;p52"/>
          <p:cNvSpPr txBox="1"/>
          <p:nvPr>
            <p:ph idx="1" type="subTitle"/>
          </p:nvPr>
        </p:nvSpPr>
        <p:spPr>
          <a:xfrm>
            <a:off x="4211675" y="1429885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81" name="Google Shape;481;p52"/>
          <p:cNvSpPr txBox="1"/>
          <p:nvPr>
            <p:ph hasCustomPrompt="1" idx="2" type="title"/>
          </p:nvPr>
        </p:nvSpPr>
        <p:spPr>
          <a:xfrm>
            <a:off x="3331225" y="1443350"/>
            <a:ext cx="804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482" name="Google Shape;482;p52"/>
          <p:cNvSpPr txBox="1"/>
          <p:nvPr>
            <p:ph idx="3" type="subTitle"/>
          </p:nvPr>
        </p:nvSpPr>
        <p:spPr>
          <a:xfrm>
            <a:off x="4211675" y="1694759"/>
            <a:ext cx="2316900" cy="3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52"/>
          <p:cNvSpPr txBox="1"/>
          <p:nvPr>
            <p:ph idx="4" type="subTitle"/>
          </p:nvPr>
        </p:nvSpPr>
        <p:spPr>
          <a:xfrm>
            <a:off x="4211675" y="2521206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84" name="Google Shape;484;p52"/>
          <p:cNvSpPr txBox="1"/>
          <p:nvPr>
            <p:ph hasCustomPrompt="1" idx="5" type="title"/>
          </p:nvPr>
        </p:nvSpPr>
        <p:spPr>
          <a:xfrm>
            <a:off x="3331225" y="2515672"/>
            <a:ext cx="804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485" name="Google Shape;485;p52"/>
          <p:cNvSpPr txBox="1"/>
          <p:nvPr>
            <p:ph idx="6" type="subTitle"/>
          </p:nvPr>
        </p:nvSpPr>
        <p:spPr>
          <a:xfrm>
            <a:off x="4211675" y="2786080"/>
            <a:ext cx="2316900" cy="3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6" name="Google Shape;486;p52"/>
          <p:cNvSpPr txBox="1"/>
          <p:nvPr>
            <p:ph idx="7" type="subTitle"/>
          </p:nvPr>
        </p:nvSpPr>
        <p:spPr>
          <a:xfrm>
            <a:off x="4211825" y="3612527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87" name="Google Shape;487;p52"/>
          <p:cNvSpPr txBox="1"/>
          <p:nvPr>
            <p:ph hasCustomPrompt="1" idx="8" type="title"/>
          </p:nvPr>
        </p:nvSpPr>
        <p:spPr>
          <a:xfrm>
            <a:off x="3331225" y="3612527"/>
            <a:ext cx="804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488" name="Google Shape;488;p52"/>
          <p:cNvSpPr txBox="1"/>
          <p:nvPr>
            <p:ph idx="9" type="subTitle"/>
          </p:nvPr>
        </p:nvSpPr>
        <p:spPr>
          <a:xfrm>
            <a:off x="4211825" y="3877401"/>
            <a:ext cx="2316900" cy="3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89" name="Google Shape;489;p52"/>
          <p:cNvGrpSpPr/>
          <p:nvPr/>
        </p:nvGrpSpPr>
        <p:grpSpPr>
          <a:xfrm>
            <a:off x="-77" y="3784091"/>
            <a:ext cx="2423582" cy="1357541"/>
            <a:chOff x="-77" y="3784091"/>
            <a:chExt cx="2423582" cy="1357541"/>
          </a:xfrm>
        </p:grpSpPr>
        <p:sp>
          <p:nvSpPr>
            <p:cNvPr id="490" name="Google Shape;490;p52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52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52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52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52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5" name="Google Shape;495;p52"/>
          <p:cNvGrpSpPr/>
          <p:nvPr/>
        </p:nvGrpSpPr>
        <p:grpSpPr>
          <a:xfrm rot="10800000">
            <a:off x="6720423" y="-9"/>
            <a:ext cx="2423582" cy="1357541"/>
            <a:chOff x="-77" y="3784091"/>
            <a:chExt cx="2423582" cy="1357541"/>
          </a:xfrm>
        </p:grpSpPr>
        <p:sp>
          <p:nvSpPr>
            <p:cNvPr id="496" name="Google Shape;496;p52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52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52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52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52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2"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53"/>
          <p:cNvSpPr txBox="1"/>
          <p:nvPr>
            <p:ph idx="1" type="subTitle"/>
          </p:nvPr>
        </p:nvSpPr>
        <p:spPr>
          <a:xfrm>
            <a:off x="719600" y="1770625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03" name="Google Shape;503;p53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4" name="Google Shape;504;p53"/>
          <p:cNvSpPr txBox="1"/>
          <p:nvPr>
            <p:ph hasCustomPrompt="1" idx="2" type="title"/>
          </p:nvPr>
        </p:nvSpPr>
        <p:spPr>
          <a:xfrm>
            <a:off x="1329200" y="1318325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05" name="Google Shape;505;p53"/>
          <p:cNvSpPr txBox="1"/>
          <p:nvPr>
            <p:ph idx="3" type="subTitle"/>
          </p:nvPr>
        </p:nvSpPr>
        <p:spPr>
          <a:xfrm>
            <a:off x="720100" y="2146716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6" name="Google Shape;506;p53"/>
          <p:cNvSpPr txBox="1"/>
          <p:nvPr>
            <p:ph idx="4" type="subTitle"/>
          </p:nvPr>
        </p:nvSpPr>
        <p:spPr>
          <a:xfrm>
            <a:off x="3413500" y="177062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07" name="Google Shape;507;p53"/>
          <p:cNvSpPr txBox="1"/>
          <p:nvPr>
            <p:ph hasCustomPrompt="1" idx="5" type="title"/>
          </p:nvPr>
        </p:nvSpPr>
        <p:spPr>
          <a:xfrm>
            <a:off x="4023025" y="1318325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08" name="Google Shape;508;p53"/>
          <p:cNvSpPr txBox="1"/>
          <p:nvPr>
            <p:ph idx="6" type="subTitle"/>
          </p:nvPr>
        </p:nvSpPr>
        <p:spPr>
          <a:xfrm>
            <a:off x="3413738" y="2146716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9" name="Google Shape;509;p53"/>
          <p:cNvSpPr txBox="1"/>
          <p:nvPr>
            <p:ph idx="7" type="subTitle"/>
          </p:nvPr>
        </p:nvSpPr>
        <p:spPr>
          <a:xfrm>
            <a:off x="6107050" y="177062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10" name="Google Shape;510;p53"/>
          <p:cNvSpPr txBox="1"/>
          <p:nvPr>
            <p:ph hasCustomPrompt="1" idx="8" type="title"/>
          </p:nvPr>
        </p:nvSpPr>
        <p:spPr>
          <a:xfrm>
            <a:off x="6716550" y="1318325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11" name="Google Shape;511;p53"/>
          <p:cNvSpPr txBox="1"/>
          <p:nvPr>
            <p:ph idx="9" type="subTitle"/>
          </p:nvPr>
        </p:nvSpPr>
        <p:spPr>
          <a:xfrm>
            <a:off x="6107101" y="2146716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53"/>
          <p:cNvSpPr txBox="1"/>
          <p:nvPr>
            <p:ph idx="13" type="subTitle"/>
          </p:nvPr>
        </p:nvSpPr>
        <p:spPr>
          <a:xfrm>
            <a:off x="719600" y="3395477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13" name="Google Shape;513;p53"/>
          <p:cNvSpPr txBox="1"/>
          <p:nvPr>
            <p:ph hasCustomPrompt="1" idx="14" type="title"/>
          </p:nvPr>
        </p:nvSpPr>
        <p:spPr>
          <a:xfrm>
            <a:off x="1329200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14" name="Google Shape;514;p53"/>
          <p:cNvSpPr txBox="1"/>
          <p:nvPr>
            <p:ph idx="15" type="subTitle"/>
          </p:nvPr>
        </p:nvSpPr>
        <p:spPr>
          <a:xfrm>
            <a:off x="720100" y="3771577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5" name="Google Shape;515;p53"/>
          <p:cNvSpPr txBox="1"/>
          <p:nvPr>
            <p:ph idx="16" type="subTitle"/>
          </p:nvPr>
        </p:nvSpPr>
        <p:spPr>
          <a:xfrm>
            <a:off x="3413400" y="3395477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16" name="Google Shape;516;p53"/>
          <p:cNvSpPr txBox="1"/>
          <p:nvPr>
            <p:ph hasCustomPrompt="1" idx="17" type="title"/>
          </p:nvPr>
        </p:nvSpPr>
        <p:spPr>
          <a:xfrm>
            <a:off x="4023025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17" name="Google Shape;517;p53"/>
          <p:cNvSpPr txBox="1"/>
          <p:nvPr>
            <p:ph idx="18" type="subTitle"/>
          </p:nvPr>
        </p:nvSpPr>
        <p:spPr>
          <a:xfrm>
            <a:off x="3413738" y="3771577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8" name="Google Shape;518;p53"/>
          <p:cNvSpPr txBox="1"/>
          <p:nvPr>
            <p:ph idx="19" type="subTitle"/>
          </p:nvPr>
        </p:nvSpPr>
        <p:spPr>
          <a:xfrm>
            <a:off x="6107050" y="339547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6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19" name="Google Shape;519;p53"/>
          <p:cNvSpPr txBox="1"/>
          <p:nvPr>
            <p:ph hasCustomPrompt="1" idx="20" type="title"/>
          </p:nvPr>
        </p:nvSpPr>
        <p:spPr>
          <a:xfrm>
            <a:off x="6716550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Font typeface="Oswald"/>
              <a:buNone/>
              <a:defRPr sz="30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r>
              <a:t>xx%</a:t>
            </a:r>
          </a:p>
        </p:txBody>
      </p:sp>
      <p:sp>
        <p:nvSpPr>
          <p:cNvPr id="520" name="Google Shape;520;p53"/>
          <p:cNvSpPr txBox="1"/>
          <p:nvPr>
            <p:ph idx="21" type="subTitle"/>
          </p:nvPr>
        </p:nvSpPr>
        <p:spPr>
          <a:xfrm>
            <a:off x="6107101" y="3771577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21" name="Google Shape;521;p53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522" name="Google Shape;522;p53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53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53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53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53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7" name="Google Shape;527;p53"/>
          <p:cNvGrpSpPr/>
          <p:nvPr/>
        </p:nvGrpSpPr>
        <p:grpSpPr>
          <a:xfrm flipH="1">
            <a:off x="8121500" y="4569046"/>
            <a:ext cx="1022509" cy="572747"/>
            <a:chOff x="-77" y="3784091"/>
            <a:chExt cx="2423582" cy="1357541"/>
          </a:xfrm>
        </p:grpSpPr>
        <p:sp>
          <p:nvSpPr>
            <p:cNvPr id="528" name="Google Shape;528;p53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53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53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53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53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_1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54"/>
          <p:cNvSpPr txBox="1"/>
          <p:nvPr>
            <p:ph idx="1" type="subTitle"/>
          </p:nvPr>
        </p:nvSpPr>
        <p:spPr>
          <a:xfrm>
            <a:off x="1410963" y="1423411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5" name="Google Shape;535;p54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6" name="Google Shape;536;p54"/>
          <p:cNvSpPr txBox="1"/>
          <p:nvPr>
            <p:ph idx="2" type="subTitle"/>
          </p:nvPr>
        </p:nvSpPr>
        <p:spPr>
          <a:xfrm>
            <a:off x="1411463" y="1799502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7" name="Google Shape;537;p54"/>
          <p:cNvSpPr txBox="1"/>
          <p:nvPr>
            <p:ph idx="3" type="subTitle"/>
          </p:nvPr>
        </p:nvSpPr>
        <p:spPr>
          <a:xfrm>
            <a:off x="1410988" y="2450149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38" name="Google Shape;538;p54"/>
          <p:cNvSpPr txBox="1"/>
          <p:nvPr>
            <p:ph idx="4" type="subTitle"/>
          </p:nvPr>
        </p:nvSpPr>
        <p:spPr>
          <a:xfrm>
            <a:off x="1411225" y="2826240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9" name="Google Shape;539;p54"/>
          <p:cNvSpPr txBox="1"/>
          <p:nvPr>
            <p:ph idx="5" type="subTitle"/>
          </p:nvPr>
        </p:nvSpPr>
        <p:spPr>
          <a:xfrm>
            <a:off x="5415963" y="1423411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0" name="Google Shape;540;p54"/>
          <p:cNvSpPr txBox="1"/>
          <p:nvPr>
            <p:ph idx="6" type="subTitle"/>
          </p:nvPr>
        </p:nvSpPr>
        <p:spPr>
          <a:xfrm>
            <a:off x="5416013" y="1799502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3321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1" name="Google Shape;541;p54"/>
          <p:cNvSpPr txBox="1"/>
          <p:nvPr>
            <p:ph idx="7" type="subTitle"/>
          </p:nvPr>
        </p:nvSpPr>
        <p:spPr>
          <a:xfrm>
            <a:off x="1410963" y="3476889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2" name="Google Shape;542;p54"/>
          <p:cNvSpPr txBox="1"/>
          <p:nvPr>
            <p:ph idx="8" type="subTitle"/>
          </p:nvPr>
        </p:nvSpPr>
        <p:spPr>
          <a:xfrm>
            <a:off x="1411463" y="3852989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3" name="Google Shape;543;p54"/>
          <p:cNvSpPr txBox="1"/>
          <p:nvPr>
            <p:ph idx="9" type="subTitle"/>
          </p:nvPr>
        </p:nvSpPr>
        <p:spPr>
          <a:xfrm>
            <a:off x="5415788" y="2450151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4" name="Google Shape;544;p54"/>
          <p:cNvSpPr txBox="1"/>
          <p:nvPr>
            <p:ph idx="13" type="subTitle"/>
          </p:nvPr>
        </p:nvSpPr>
        <p:spPr>
          <a:xfrm>
            <a:off x="5416125" y="2826251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5" name="Google Shape;545;p54"/>
          <p:cNvSpPr txBox="1"/>
          <p:nvPr>
            <p:ph idx="14" type="subTitle"/>
          </p:nvPr>
        </p:nvSpPr>
        <p:spPr>
          <a:xfrm>
            <a:off x="5415963" y="3476887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Oswald"/>
              <a:buNone/>
              <a:defRPr sz="1800">
                <a:solidFill>
                  <a:schemeClr val="accent6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46" name="Google Shape;546;p54"/>
          <p:cNvSpPr txBox="1"/>
          <p:nvPr>
            <p:ph idx="15" type="subTitle"/>
          </p:nvPr>
        </p:nvSpPr>
        <p:spPr>
          <a:xfrm>
            <a:off x="5416013" y="3852989"/>
            <a:ext cx="2316900" cy="6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47" name="Google Shape;547;p54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548" name="Google Shape;548;p54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54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54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54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54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3" name="Google Shape;553;p54"/>
          <p:cNvGrpSpPr/>
          <p:nvPr/>
        </p:nvGrpSpPr>
        <p:grpSpPr>
          <a:xfrm rot="10800000">
            <a:off x="8121500" y="-4"/>
            <a:ext cx="1022509" cy="572747"/>
            <a:chOff x="-77" y="3784091"/>
            <a:chExt cx="2423582" cy="1357541"/>
          </a:xfrm>
        </p:grpSpPr>
        <p:sp>
          <p:nvSpPr>
            <p:cNvPr id="554" name="Google Shape;554;p54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54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54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54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54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9" name="Google Shape;559;p54"/>
          <p:cNvGrpSpPr/>
          <p:nvPr/>
        </p:nvGrpSpPr>
        <p:grpSpPr>
          <a:xfrm>
            <a:off x="4524300" y="1394625"/>
            <a:ext cx="95400" cy="3116250"/>
            <a:chOff x="4524300" y="1013625"/>
            <a:chExt cx="95400" cy="3116250"/>
          </a:xfrm>
        </p:grpSpPr>
        <p:sp>
          <p:nvSpPr>
            <p:cNvPr id="560" name="Google Shape;560;p54"/>
            <p:cNvSpPr/>
            <p:nvPr/>
          </p:nvSpPr>
          <p:spPr>
            <a:xfrm>
              <a:off x="4524300" y="1013625"/>
              <a:ext cx="95400" cy="1038300"/>
            </a:xfrm>
            <a:prstGeom prst="rect">
              <a:avLst/>
            </a:prstGeom>
            <a:solidFill>
              <a:srgbClr val="C8AEF8">
                <a:alpha val="586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54"/>
            <p:cNvSpPr/>
            <p:nvPr/>
          </p:nvSpPr>
          <p:spPr>
            <a:xfrm>
              <a:off x="4524300" y="1534125"/>
              <a:ext cx="95400" cy="1038300"/>
            </a:xfrm>
            <a:prstGeom prst="rect">
              <a:avLst/>
            </a:prstGeom>
            <a:solidFill>
              <a:srgbClr val="878FFF">
                <a:alpha val="737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54"/>
            <p:cNvSpPr/>
            <p:nvPr/>
          </p:nvSpPr>
          <p:spPr>
            <a:xfrm>
              <a:off x="4524300" y="2053275"/>
              <a:ext cx="95400" cy="1038300"/>
            </a:xfrm>
            <a:prstGeom prst="rect">
              <a:avLst/>
            </a:prstGeom>
            <a:solidFill>
              <a:srgbClr val="9154F8">
                <a:alpha val="530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54"/>
            <p:cNvSpPr/>
            <p:nvPr/>
          </p:nvSpPr>
          <p:spPr>
            <a:xfrm>
              <a:off x="4524300" y="2565875"/>
              <a:ext cx="95400" cy="1038300"/>
            </a:xfrm>
            <a:prstGeom prst="rect">
              <a:avLst/>
            </a:prstGeom>
            <a:solidFill>
              <a:srgbClr val="35C2DF">
                <a:alpha val="75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54"/>
            <p:cNvSpPr/>
            <p:nvPr/>
          </p:nvSpPr>
          <p:spPr>
            <a:xfrm>
              <a:off x="4524300" y="3091575"/>
              <a:ext cx="95400" cy="1038300"/>
            </a:xfrm>
            <a:prstGeom prst="rect">
              <a:avLst/>
            </a:prstGeom>
            <a:solidFill>
              <a:srgbClr val="CA7BEB">
                <a:alpha val="564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54"/>
            <p:cNvSpPr/>
            <p:nvPr/>
          </p:nvSpPr>
          <p:spPr>
            <a:xfrm>
              <a:off x="4524300" y="3610723"/>
              <a:ext cx="95400" cy="519000"/>
            </a:xfrm>
            <a:prstGeom prst="rect">
              <a:avLst/>
            </a:prstGeom>
            <a:solidFill>
              <a:srgbClr val="972CB4">
                <a:alpha val="743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7"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7" name="Google Shape;567;p55"/>
          <p:cNvGrpSpPr/>
          <p:nvPr/>
        </p:nvGrpSpPr>
        <p:grpSpPr>
          <a:xfrm>
            <a:off x="-9" y="1669058"/>
            <a:ext cx="2781383" cy="1805382"/>
            <a:chOff x="8024127" y="984378"/>
            <a:chExt cx="2502369" cy="1624275"/>
          </a:xfrm>
        </p:grpSpPr>
        <p:sp>
          <p:nvSpPr>
            <p:cNvPr id="568" name="Google Shape;568;p55"/>
            <p:cNvSpPr/>
            <p:nvPr/>
          </p:nvSpPr>
          <p:spPr>
            <a:xfrm>
              <a:off x="8647339" y="2562003"/>
              <a:ext cx="65709" cy="30106"/>
            </a:xfrm>
            <a:custGeom>
              <a:rect b="b" l="l" r="r" t="t"/>
              <a:pathLst>
                <a:path extrusionOk="0" h="1035" w="2259">
                  <a:moveTo>
                    <a:pt x="125" y="899"/>
                  </a:moveTo>
                  <a:lnTo>
                    <a:pt x="125" y="899"/>
                  </a:lnTo>
                  <a:cubicBezTo>
                    <a:pt x="132" y="943"/>
                    <a:pt x="142" y="989"/>
                    <a:pt x="157" y="1035"/>
                  </a:cubicBezTo>
                  <a:cubicBezTo>
                    <a:pt x="157" y="1001"/>
                    <a:pt x="157" y="1001"/>
                    <a:pt x="157" y="1001"/>
                  </a:cubicBezTo>
                  <a:cubicBezTo>
                    <a:pt x="144" y="967"/>
                    <a:pt x="133" y="933"/>
                    <a:pt x="125" y="899"/>
                  </a:cubicBezTo>
                  <a:close/>
                  <a:moveTo>
                    <a:pt x="891" y="1"/>
                  </a:moveTo>
                  <a:cubicBezTo>
                    <a:pt x="329" y="1"/>
                    <a:pt x="1" y="409"/>
                    <a:pt x="125" y="899"/>
                  </a:cubicBezTo>
                  <a:lnTo>
                    <a:pt x="125" y="899"/>
                  </a:lnTo>
                  <a:cubicBezTo>
                    <a:pt x="49" y="429"/>
                    <a:pt x="373" y="67"/>
                    <a:pt x="891" y="67"/>
                  </a:cubicBezTo>
                  <a:cubicBezTo>
                    <a:pt x="1491" y="67"/>
                    <a:pt x="2091" y="501"/>
                    <a:pt x="2258" y="1035"/>
                  </a:cubicBezTo>
                  <a:cubicBezTo>
                    <a:pt x="2258" y="1001"/>
                    <a:pt x="2258" y="1001"/>
                    <a:pt x="2258" y="1001"/>
                  </a:cubicBezTo>
                  <a:cubicBezTo>
                    <a:pt x="2091" y="468"/>
                    <a:pt x="1458" y="1"/>
                    <a:pt x="891" y="1"/>
                  </a:cubicBezTo>
                  <a:close/>
                </a:path>
              </a:pathLst>
            </a:custGeom>
            <a:solidFill>
              <a:srgbClr val="FFFF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55"/>
            <p:cNvSpPr/>
            <p:nvPr/>
          </p:nvSpPr>
          <p:spPr>
            <a:xfrm>
              <a:off x="8759904" y="2562003"/>
              <a:ext cx="65680" cy="30106"/>
            </a:xfrm>
            <a:custGeom>
              <a:rect b="b" l="l" r="r" t="t"/>
              <a:pathLst>
                <a:path extrusionOk="0" h="1035" w="2258">
                  <a:moveTo>
                    <a:pt x="124" y="899"/>
                  </a:moveTo>
                  <a:cubicBezTo>
                    <a:pt x="131" y="943"/>
                    <a:pt x="142" y="989"/>
                    <a:pt x="156" y="1035"/>
                  </a:cubicBezTo>
                  <a:cubicBezTo>
                    <a:pt x="156" y="1001"/>
                    <a:pt x="156" y="1001"/>
                    <a:pt x="156" y="1001"/>
                  </a:cubicBezTo>
                  <a:cubicBezTo>
                    <a:pt x="143" y="967"/>
                    <a:pt x="133" y="933"/>
                    <a:pt x="124" y="899"/>
                  </a:cubicBezTo>
                  <a:close/>
                  <a:moveTo>
                    <a:pt x="890" y="1"/>
                  </a:moveTo>
                  <a:cubicBezTo>
                    <a:pt x="328" y="1"/>
                    <a:pt x="0" y="409"/>
                    <a:pt x="124" y="899"/>
                  </a:cubicBezTo>
                  <a:lnTo>
                    <a:pt x="124" y="899"/>
                  </a:lnTo>
                  <a:cubicBezTo>
                    <a:pt x="49" y="429"/>
                    <a:pt x="372" y="67"/>
                    <a:pt x="890" y="67"/>
                  </a:cubicBezTo>
                  <a:cubicBezTo>
                    <a:pt x="1490" y="67"/>
                    <a:pt x="2091" y="501"/>
                    <a:pt x="2258" y="1035"/>
                  </a:cubicBezTo>
                  <a:cubicBezTo>
                    <a:pt x="2258" y="1001"/>
                    <a:pt x="2258" y="1001"/>
                    <a:pt x="2258" y="1001"/>
                  </a:cubicBezTo>
                  <a:cubicBezTo>
                    <a:pt x="2091" y="468"/>
                    <a:pt x="1457" y="1"/>
                    <a:pt x="890" y="1"/>
                  </a:cubicBezTo>
                  <a:close/>
                </a:path>
              </a:pathLst>
            </a:custGeom>
            <a:solidFill>
              <a:srgbClr val="FF528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55"/>
            <p:cNvSpPr/>
            <p:nvPr/>
          </p:nvSpPr>
          <p:spPr>
            <a:xfrm>
              <a:off x="8872440" y="2562003"/>
              <a:ext cx="65709" cy="30106"/>
            </a:xfrm>
            <a:custGeom>
              <a:rect b="b" l="l" r="r" t="t"/>
              <a:pathLst>
                <a:path extrusionOk="0" h="1035" w="2259">
                  <a:moveTo>
                    <a:pt x="124" y="899"/>
                  </a:moveTo>
                  <a:cubicBezTo>
                    <a:pt x="131" y="943"/>
                    <a:pt x="142" y="989"/>
                    <a:pt x="157" y="1035"/>
                  </a:cubicBezTo>
                  <a:cubicBezTo>
                    <a:pt x="157" y="1001"/>
                    <a:pt x="157" y="1001"/>
                    <a:pt x="157" y="1001"/>
                  </a:cubicBezTo>
                  <a:cubicBezTo>
                    <a:pt x="144" y="967"/>
                    <a:pt x="133" y="933"/>
                    <a:pt x="124" y="899"/>
                  </a:cubicBezTo>
                  <a:close/>
                  <a:moveTo>
                    <a:pt x="890" y="1"/>
                  </a:moveTo>
                  <a:cubicBezTo>
                    <a:pt x="329" y="1"/>
                    <a:pt x="1" y="409"/>
                    <a:pt x="124" y="899"/>
                  </a:cubicBezTo>
                  <a:lnTo>
                    <a:pt x="124" y="899"/>
                  </a:lnTo>
                  <a:cubicBezTo>
                    <a:pt x="49" y="429"/>
                    <a:pt x="372" y="67"/>
                    <a:pt x="890" y="67"/>
                  </a:cubicBezTo>
                  <a:cubicBezTo>
                    <a:pt x="1491" y="67"/>
                    <a:pt x="2091" y="501"/>
                    <a:pt x="2258" y="1035"/>
                  </a:cubicBezTo>
                  <a:cubicBezTo>
                    <a:pt x="2258" y="1001"/>
                    <a:pt x="2258" y="1001"/>
                    <a:pt x="2258" y="1001"/>
                  </a:cubicBezTo>
                  <a:cubicBezTo>
                    <a:pt x="2091" y="468"/>
                    <a:pt x="1491" y="1"/>
                    <a:pt x="890" y="1"/>
                  </a:cubicBezTo>
                  <a:close/>
                </a:path>
              </a:pathLst>
            </a:custGeom>
            <a:solidFill>
              <a:srgbClr val="45FF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55"/>
            <p:cNvSpPr/>
            <p:nvPr/>
          </p:nvSpPr>
          <p:spPr>
            <a:xfrm>
              <a:off x="10089400" y="2205025"/>
              <a:ext cx="25" cy="50050"/>
            </a:xfrm>
            <a:custGeom>
              <a:rect b="b" l="l" r="r" t="t"/>
              <a:pathLst>
                <a:path extrusionOk="0" h="2002" w="1">
                  <a:moveTo>
                    <a:pt x="0" y="2002"/>
                  </a:moveTo>
                  <a:lnTo>
                    <a:pt x="0" y="0"/>
                  </a:lnTo>
                </a:path>
              </a:pathLst>
            </a:custGeom>
            <a:solidFill>
              <a:srgbClr val="1FFF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55"/>
            <p:cNvSpPr/>
            <p:nvPr/>
          </p:nvSpPr>
          <p:spPr>
            <a:xfrm>
              <a:off x="8024127" y="984378"/>
              <a:ext cx="2502369" cy="1624275"/>
            </a:xfrm>
            <a:custGeom>
              <a:rect b="b" l="l" r="r" t="t"/>
              <a:pathLst>
                <a:path extrusionOk="0" h="55841" w="86029">
                  <a:moveTo>
                    <a:pt x="2102" y="1"/>
                  </a:moveTo>
                  <a:cubicBezTo>
                    <a:pt x="935" y="1"/>
                    <a:pt x="1" y="935"/>
                    <a:pt x="1" y="2102"/>
                  </a:cubicBezTo>
                  <a:lnTo>
                    <a:pt x="1" y="53739"/>
                  </a:lnTo>
                  <a:cubicBezTo>
                    <a:pt x="1" y="54907"/>
                    <a:pt x="935" y="55841"/>
                    <a:pt x="2102" y="55841"/>
                  </a:cubicBezTo>
                  <a:lnTo>
                    <a:pt x="83894" y="55841"/>
                  </a:lnTo>
                  <a:cubicBezTo>
                    <a:pt x="85062" y="55841"/>
                    <a:pt x="86029" y="54907"/>
                    <a:pt x="86029" y="53739"/>
                  </a:cubicBezTo>
                  <a:lnTo>
                    <a:pt x="86029" y="2102"/>
                  </a:lnTo>
                  <a:cubicBezTo>
                    <a:pt x="86029" y="935"/>
                    <a:pt x="85062" y="1"/>
                    <a:pt x="83894" y="1"/>
                  </a:cubicBezTo>
                  <a:close/>
                </a:path>
              </a:pathLst>
            </a:custGeom>
            <a:solidFill>
              <a:srgbClr val="B8B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55"/>
            <p:cNvSpPr/>
            <p:nvPr/>
          </p:nvSpPr>
          <p:spPr>
            <a:xfrm>
              <a:off x="8024127" y="984378"/>
              <a:ext cx="2502369" cy="262020"/>
            </a:xfrm>
            <a:custGeom>
              <a:rect b="b" l="l" r="r" t="t"/>
              <a:pathLst>
                <a:path extrusionOk="0" h="9008" w="86029">
                  <a:moveTo>
                    <a:pt x="2436" y="1"/>
                  </a:moveTo>
                  <a:cubicBezTo>
                    <a:pt x="1102" y="1"/>
                    <a:pt x="1" y="1068"/>
                    <a:pt x="1" y="2436"/>
                  </a:cubicBezTo>
                  <a:lnTo>
                    <a:pt x="1" y="9007"/>
                  </a:lnTo>
                  <a:lnTo>
                    <a:pt x="86029" y="9007"/>
                  </a:lnTo>
                  <a:lnTo>
                    <a:pt x="86029" y="2436"/>
                  </a:lnTo>
                  <a:cubicBezTo>
                    <a:pt x="86029" y="1102"/>
                    <a:pt x="84928" y="1"/>
                    <a:pt x="835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55"/>
            <p:cNvSpPr/>
            <p:nvPr/>
          </p:nvSpPr>
          <p:spPr>
            <a:xfrm>
              <a:off x="8125057" y="1324952"/>
              <a:ext cx="2305388" cy="1198318"/>
            </a:xfrm>
            <a:custGeom>
              <a:rect b="b" l="l" r="r" t="t"/>
              <a:pathLst>
                <a:path extrusionOk="0" h="41197" w="79257">
                  <a:moveTo>
                    <a:pt x="77522" y="41196"/>
                  </a:moveTo>
                  <a:lnTo>
                    <a:pt x="1735" y="41196"/>
                  </a:lnTo>
                  <a:cubicBezTo>
                    <a:pt x="767" y="41196"/>
                    <a:pt x="0" y="40429"/>
                    <a:pt x="0" y="39462"/>
                  </a:cubicBezTo>
                  <a:lnTo>
                    <a:pt x="0" y="1735"/>
                  </a:lnTo>
                  <a:cubicBezTo>
                    <a:pt x="0" y="768"/>
                    <a:pt x="767" y="0"/>
                    <a:pt x="1735" y="0"/>
                  </a:cubicBezTo>
                  <a:lnTo>
                    <a:pt x="77522" y="0"/>
                  </a:lnTo>
                  <a:cubicBezTo>
                    <a:pt x="78489" y="0"/>
                    <a:pt x="79257" y="768"/>
                    <a:pt x="79257" y="1735"/>
                  </a:cubicBezTo>
                  <a:lnTo>
                    <a:pt x="79257" y="39462"/>
                  </a:lnTo>
                  <a:cubicBezTo>
                    <a:pt x="79257" y="40429"/>
                    <a:pt x="78489" y="41196"/>
                    <a:pt x="77522" y="41196"/>
                  </a:cubicBezTo>
                  <a:close/>
                </a:path>
              </a:pathLst>
            </a:custGeom>
            <a:solidFill>
              <a:srgbClr val="240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55"/>
            <p:cNvSpPr/>
            <p:nvPr/>
          </p:nvSpPr>
          <p:spPr>
            <a:xfrm>
              <a:off x="8191986" y="1394818"/>
              <a:ext cx="54365" cy="110620"/>
            </a:xfrm>
            <a:custGeom>
              <a:rect b="b" l="l" r="r" t="t"/>
              <a:pathLst>
                <a:path extrusionOk="0" fill="none" h="3803" w="1869">
                  <a:moveTo>
                    <a:pt x="1869" y="0"/>
                  </a:moveTo>
                  <a:lnTo>
                    <a:pt x="1" y="1901"/>
                  </a:lnTo>
                  <a:lnTo>
                    <a:pt x="1869" y="3803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55"/>
            <p:cNvSpPr/>
            <p:nvPr/>
          </p:nvSpPr>
          <p:spPr>
            <a:xfrm>
              <a:off x="8385062" y="1394818"/>
              <a:ext cx="55354" cy="110620"/>
            </a:xfrm>
            <a:custGeom>
              <a:rect b="b" l="l" r="r" t="t"/>
              <a:pathLst>
                <a:path extrusionOk="0" fill="none" h="3803" w="1903">
                  <a:moveTo>
                    <a:pt x="1" y="0"/>
                  </a:moveTo>
                  <a:lnTo>
                    <a:pt x="1902" y="1901"/>
                  </a:lnTo>
                  <a:lnTo>
                    <a:pt x="1" y="3803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55"/>
            <p:cNvSpPr/>
            <p:nvPr/>
          </p:nvSpPr>
          <p:spPr>
            <a:xfrm>
              <a:off x="8292887" y="1394818"/>
              <a:ext cx="43689" cy="120335"/>
            </a:xfrm>
            <a:custGeom>
              <a:rect b="b" l="l" r="r" t="t"/>
              <a:pathLst>
                <a:path extrusionOk="0" fill="none" h="4137" w="1502">
                  <a:moveTo>
                    <a:pt x="1" y="4136"/>
                  </a:moveTo>
                  <a:lnTo>
                    <a:pt x="1502" y="0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55"/>
            <p:cNvSpPr/>
            <p:nvPr/>
          </p:nvSpPr>
          <p:spPr>
            <a:xfrm>
              <a:off x="8483055" y="1500548"/>
              <a:ext cx="31095" cy="31095"/>
            </a:xfrm>
            <a:custGeom>
              <a:rect b="b" l="l" r="r" t="t"/>
              <a:pathLst>
                <a:path extrusionOk="0" h="1069" w="1069">
                  <a:moveTo>
                    <a:pt x="535" y="1"/>
                  </a:moveTo>
                  <a:cubicBezTo>
                    <a:pt x="234" y="1"/>
                    <a:pt x="1" y="234"/>
                    <a:pt x="1" y="535"/>
                  </a:cubicBezTo>
                  <a:cubicBezTo>
                    <a:pt x="1" y="802"/>
                    <a:pt x="234" y="1068"/>
                    <a:pt x="535" y="1068"/>
                  </a:cubicBezTo>
                  <a:cubicBezTo>
                    <a:pt x="835" y="1068"/>
                    <a:pt x="1068" y="802"/>
                    <a:pt x="1068" y="535"/>
                  </a:cubicBezTo>
                  <a:cubicBezTo>
                    <a:pt x="1068" y="234"/>
                    <a:pt x="835" y="1"/>
                    <a:pt x="535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55"/>
            <p:cNvSpPr/>
            <p:nvPr/>
          </p:nvSpPr>
          <p:spPr>
            <a:xfrm>
              <a:off x="8528666" y="1500548"/>
              <a:ext cx="31065" cy="31095"/>
            </a:xfrm>
            <a:custGeom>
              <a:rect b="b" l="l" r="r" t="t"/>
              <a:pathLst>
                <a:path extrusionOk="0" h="1069" w="1068">
                  <a:moveTo>
                    <a:pt x="534" y="1"/>
                  </a:moveTo>
                  <a:cubicBezTo>
                    <a:pt x="267" y="1"/>
                    <a:pt x="0" y="234"/>
                    <a:pt x="0" y="535"/>
                  </a:cubicBezTo>
                  <a:cubicBezTo>
                    <a:pt x="0" y="802"/>
                    <a:pt x="267" y="1068"/>
                    <a:pt x="534" y="1068"/>
                  </a:cubicBezTo>
                  <a:cubicBezTo>
                    <a:pt x="834" y="1068"/>
                    <a:pt x="1068" y="802"/>
                    <a:pt x="1068" y="535"/>
                  </a:cubicBezTo>
                  <a:cubicBezTo>
                    <a:pt x="1068" y="234"/>
                    <a:pt x="834" y="1"/>
                    <a:pt x="534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55"/>
            <p:cNvSpPr/>
            <p:nvPr/>
          </p:nvSpPr>
          <p:spPr>
            <a:xfrm>
              <a:off x="8593674" y="1500548"/>
              <a:ext cx="31065" cy="31095"/>
            </a:xfrm>
            <a:custGeom>
              <a:rect b="b" l="l" r="r" t="t"/>
              <a:pathLst>
                <a:path extrusionOk="0" h="1069" w="1068">
                  <a:moveTo>
                    <a:pt x="534" y="1"/>
                  </a:moveTo>
                  <a:cubicBezTo>
                    <a:pt x="234" y="1"/>
                    <a:pt x="0" y="234"/>
                    <a:pt x="0" y="535"/>
                  </a:cubicBezTo>
                  <a:cubicBezTo>
                    <a:pt x="0" y="802"/>
                    <a:pt x="234" y="1068"/>
                    <a:pt x="534" y="1068"/>
                  </a:cubicBezTo>
                  <a:cubicBezTo>
                    <a:pt x="834" y="1068"/>
                    <a:pt x="1068" y="802"/>
                    <a:pt x="1068" y="535"/>
                  </a:cubicBezTo>
                  <a:cubicBezTo>
                    <a:pt x="1068" y="234"/>
                    <a:pt x="834" y="1"/>
                    <a:pt x="534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55"/>
            <p:cNvSpPr/>
            <p:nvPr/>
          </p:nvSpPr>
          <p:spPr>
            <a:xfrm>
              <a:off x="8219152" y="1627656"/>
              <a:ext cx="1656300" cy="29"/>
            </a:xfrm>
            <a:custGeom>
              <a:rect b="b" l="l" r="r" t="t"/>
              <a:pathLst>
                <a:path extrusionOk="0" fill="none" h="1" w="56942">
                  <a:moveTo>
                    <a:pt x="1" y="1"/>
                  </a:moveTo>
                  <a:lnTo>
                    <a:pt x="56941" y="1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55"/>
            <p:cNvSpPr/>
            <p:nvPr/>
          </p:nvSpPr>
          <p:spPr>
            <a:xfrm>
              <a:off x="9975312" y="1627656"/>
              <a:ext cx="128101" cy="29"/>
            </a:xfrm>
            <a:custGeom>
              <a:rect b="b" l="l" r="r" t="t"/>
              <a:pathLst>
                <a:path extrusionOk="0" fill="none" h="1" w="4404">
                  <a:moveTo>
                    <a:pt x="0" y="1"/>
                  </a:moveTo>
                  <a:lnTo>
                    <a:pt x="4403" y="1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55"/>
            <p:cNvSpPr/>
            <p:nvPr/>
          </p:nvSpPr>
          <p:spPr>
            <a:xfrm>
              <a:off x="10174205" y="1627656"/>
              <a:ext cx="163035" cy="29"/>
            </a:xfrm>
            <a:custGeom>
              <a:rect b="b" l="l" r="r" t="t"/>
              <a:pathLst>
                <a:path extrusionOk="0" fill="none" h="1" w="5605">
                  <a:moveTo>
                    <a:pt x="0" y="1"/>
                  </a:moveTo>
                  <a:lnTo>
                    <a:pt x="5604" y="1"/>
                  </a:lnTo>
                </a:path>
              </a:pathLst>
            </a:custGeom>
            <a:noFill/>
            <a:ln cap="rnd" cmpd="sng" w="20850">
              <a:solidFill>
                <a:srgbClr val="12D7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55"/>
            <p:cNvSpPr/>
            <p:nvPr/>
          </p:nvSpPr>
          <p:spPr>
            <a:xfrm>
              <a:off x="8219152" y="1757673"/>
              <a:ext cx="1036300" cy="29"/>
            </a:xfrm>
            <a:custGeom>
              <a:rect b="b" l="l" r="r" t="t"/>
              <a:pathLst>
                <a:path extrusionOk="0" fill="none" h="1" w="35627">
                  <a:moveTo>
                    <a:pt x="1" y="1"/>
                  </a:moveTo>
                  <a:lnTo>
                    <a:pt x="35626" y="1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55"/>
            <p:cNvSpPr/>
            <p:nvPr/>
          </p:nvSpPr>
          <p:spPr>
            <a:xfrm>
              <a:off x="9408676" y="1757673"/>
              <a:ext cx="186335" cy="29"/>
            </a:xfrm>
            <a:custGeom>
              <a:rect b="b" l="l" r="r" t="t"/>
              <a:pathLst>
                <a:path extrusionOk="0" fill="none" h="1" w="6406">
                  <a:moveTo>
                    <a:pt x="1" y="1"/>
                  </a:moveTo>
                  <a:lnTo>
                    <a:pt x="6405" y="1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55"/>
            <p:cNvSpPr/>
            <p:nvPr/>
          </p:nvSpPr>
          <p:spPr>
            <a:xfrm>
              <a:off x="9090440" y="1832396"/>
              <a:ext cx="504581" cy="29"/>
            </a:xfrm>
            <a:custGeom>
              <a:rect b="b" l="l" r="r" t="t"/>
              <a:pathLst>
                <a:path extrusionOk="0" fill="none" h="1" w="17347">
                  <a:moveTo>
                    <a:pt x="17346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55"/>
            <p:cNvSpPr/>
            <p:nvPr/>
          </p:nvSpPr>
          <p:spPr>
            <a:xfrm>
              <a:off x="8919673" y="1832396"/>
              <a:ext cx="101923" cy="29"/>
            </a:xfrm>
            <a:custGeom>
              <a:rect b="b" l="l" r="r" t="t"/>
              <a:pathLst>
                <a:path extrusionOk="0" fill="none" h="1" w="3504">
                  <a:moveTo>
                    <a:pt x="3503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55"/>
            <p:cNvSpPr/>
            <p:nvPr/>
          </p:nvSpPr>
          <p:spPr>
            <a:xfrm>
              <a:off x="8737271" y="1832396"/>
              <a:ext cx="101894" cy="29"/>
            </a:xfrm>
            <a:custGeom>
              <a:rect b="b" l="l" r="r" t="t"/>
              <a:pathLst>
                <a:path extrusionOk="0" fill="none" h="1" w="3503">
                  <a:moveTo>
                    <a:pt x="3503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55"/>
            <p:cNvSpPr/>
            <p:nvPr/>
          </p:nvSpPr>
          <p:spPr>
            <a:xfrm>
              <a:off x="8555829" y="1832396"/>
              <a:ext cx="100934" cy="29"/>
            </a:xfrm>
            <a:custGeom>
              <a:rect b="b" l="l" r="r" t="t"/>
              <a:pathLst>
                <a:path extrusionOk="0" fill="none" h="1" w="3470">
                  <a:moveTo>
                    <a:pt x="3470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55"/>
            <p:cNvSpPr/>
            <p:nvPr/>
          </p:nvSpPr>
          <p:spPr>
            <a:xfrm>
              <a:off x="8373428" y="1832396"/>
              <a:ext cx="100934" cy="29"/>
            </a:xfrm>
            <a:custGeom>
              <a:rect b="b" l="l" r="r" t="t"/>
              <a:pathLst>
                <a:path extrusionOk="0" fill="none" h="1" w="3470">
                  <a:moveTo>
                    <a:pt x="3470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55"/>
            <p:cNvSpPr/>
            <p:nvPr/>
          </p:nvSpPr>
          <p:spPr>
            <a:xfrm>
              <a:off x="8373428" y="1923582"/>
              <a:ext cx="1570900" cy="29"/>
            </a:xfrm>
            <a:custGeom>
              <a:rect b="b" l="l" r="r" t="t"/>
              <a:pathLst>
                <a:path extrusionOk="0" fill="none" h="1" w="54006">
                  <a:moveTo>
                    <a:pt x="54006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55"/>
            <p:cNvSpPr/>
            <p:nvPr/>
          </p:nvSpPr>
          <p:spPr>
            <a:xfrm>
              <a:off x="8219152" y="1832396"/>
              <a:ext cx="36912" cy="29"/>
            </a:xfrm>
            <a:custGeom>
              <a:rect b="b" l="l" r="r" t="t"/>
              <a:pathLst>
                <a:path extrusionOk="0" fill="none" h="1" w="1269">
                  <a:moveTo>
                    <a:pt x="126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55"/>
            <p:cNvSpPr/>
            <p:nvPr/>
          </p:nvSpPr>
          <p:spPr>
            <a:xfrm>
              <a:off x="8219152" y="1923582"/>
              <a:ext cx="36912" cy="29"/>
            </a:xfrm>
            <a:custGeom>
              <a:rect b="b" l="l" r="r" t="t"/>
              <a:pathLst>
                <a:path extrusionOk="0" fill="none" h="1" w="1269">
                  <a:moveTo>
                    <a:pt x="126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55"/>
            <p:cNvSpPr/>
            <p:nvPr/>
          </p:nvSpPr>
          <p:spPr>
            <a:xfrm>
              <a:off x="8219152" y="2014798"/>
              <a:ext cx="36912" cy="29"/>
            </a:xfrm>
            <a:custGeom>
              <a:rect b="b" l="l" r="r" t="t"/>
              <a:pathLst>
                <a:path extrusionOk="0" fill="none" h="1" w="1269">
                  <a:moveTo>
                    <a:pt x="126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55"/>
            <p:cNvSpPr/>
            <p:nvPr/>
          </p:nvSpPr>
          <p:spPr>
            <a:xfrm>
              <a:off x="8219152" y="2105984"/>
              <a:ext cx="36912" cy="29"/>
            </a:xfrm>
            <a:custGeom>
              <a:rect b="b" l="l" r="r" t="t"/>
              <a:pathLst>
                <a:path extrusionOk="0" fill="none" h="1" w="1269">
                  <a:moveTo>
                    <a:pt x="126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20850">
              <a:solidFill>
                <a:srgbClr val="12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55"/>
            <p:cNvSpPr/>
            <p:nvPr/>
          </p:nvSpPr>
          <p:spPr>
            <a:xfrm>
              <a:off x="10039331" y="1923582"/>
              <a:ext cx="216411" cy="29"/>
            </a:xfrm>
            <a:custGeom>
              <a:rect b="b" l="l" r="r" t="t"/>
              <a:pathLst>
                <a:path extrusionOk="0" fill="none" h="1" w="7440">
                  <a:moveTo>
                    <a:pt x="1" y="1"/>
                  </a:moveTo>
                  <a:lnTo>
                    <a:pt x="7439" y="1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55"/>
            <p:cNvSpPr/>
            <p:nvPr/>
          </p:nvSpPr>
          <p:spPr>
            <a:xfrm>
              <a:off x="8369559" y="2014798"/>
              <a:ext cx="434713" cy="29"/>
            </a:xfrm>
            <a:custGeom>
              <a:rect b="b" l="l" r="r" t="t"/>
              <a:pathLst>
                <a:path extrusionOk="0" fill="none" h="1" w="14945">
                  <a:moveTo>
                    <a:pt x="0" y="0"/>
                  </a:moveTo>
                  <a:lnTo>
                    <a:pt x="14944" y="0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55"/>
            <p:cNvSpPr/>
            <p:nvPr/>
          </p:nvSpPr>
          <p:spPr>
            <a:xfrm>
              <a:off x="8369559" y="2107933"/>
              <a:ext cx="434713" cy="29"/>
            </a:xfrm>
            <a:custGeom>
              <a:rect b="b" l="l" r="r" t="t"/>
              <a:pathLst>
                <a:path extrusionOk="0" fill="none" h="1" w="14945">
                  <a:moveTo>
                    <a:pt x="0" y="1"/>
                  </a:moveTo>
                  <a:lnTo>
                    <a:pt x="14944" y="1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55"/>
            <p:cNvSpPr/>
            <p:nvPr/>
          </p:nvSpPr>
          <p:spPr>
            <a:xfrm>
              <a:off x="8369559" y="2202057"/>
              <a:ext cx="434713" cy="29"/>
            </a:xfrm>
            <a:custGeom>
              <a:rect b="b" l="l" r="r" t="t"/>
              <a:pathLst>
                <a:path extrusionOk="0" fill="none" h="1" w="14945">
                  <a:moveTo>
                    <a:pt x="0" y="0"/>
                  </a:moveTo>
                  <a:lnTo>
                    <a:pt x="14944" y="0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55"/>
            <p:cNvSpPr/>
            <p:nvPr/>
          </p:nvSpPr>
          <p:spPr>
            <a:xfrm>
              <a:off x="8369559" y="2295192"/>
              <a:ext cx="434713" cy="29"/>
            </a:xfrm>
            <a:custGeom>
              <a:rect b="b" l="l" r="r" t="t"/>
              <a:pathLst>
                <a:path extrusionOk="0" fill="none" h="1" w="14945">
                  <a:moveTo>
                    <a:pt x="0" y="1"/>
                  </a:moveTo>
                  <a:lnTo>
                    <a:pt x="14944" y="1"/>
                  </a:lnTo>
                </a:path>
              </a:pathLst>
            </a:custGeom>
            <a:noFill/>
            <a:ln cap="rnd" cmpd="sng" w="2085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55"/>
            <p:cNvSpPr/>
            <p:nvPr/>
          </p:nvSpPr>
          <p:spPr>
            <a:xfrm>
              <a:off x="9090440" y="2295192"/>
              <a:ext cx="884929" cy="29"/>
            </a:xfrm>
            <a:custGeom>
              <a:rect b="b" l="l" r="r" t="t"/>
              <a:pathLst>
                <a:path extrusionOk="0" fill="none" h="1" w="30423">
                  <a:moveTo>
                    <a:pt x="0" y="1"/>
                  </a:moveTo>
                  <a:lnTo>
                    <a:pt x="30422" y="1"/>
                  </a:lnTo>
                </a:path>
              </a:pathLst>
            </a:custGeom>
            <a:noFill/>
            <a:ln cap="rnd" cmpd="sng" w="208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55"/>
            <p:cNvSpPr/>
            <p:nvPr/>
          </p:nvSpPr>
          <p:spPr>
            <a:xfrm>
              <a:off x="9615336" y="2202057"/>
              <a:ext cx="360016" cy="29"/>
            </a:xfrm>
            <a:custGeom>
              <a:rect b="b" l="l" r="r" t="t"/>
              <a:pathLst>
                <a:path extrusionOk="0" fill="none" h="1" w="12377">
                  <a:moveTo>
                    <a:pt x="1" y="0"/>
                  </a:moveTo>
                  <a:lnTo>
                    <a:pt x="12376" y="0"/>
                  </a:lnTo>
                </a:path>
              </a:pathLst>
            </a:custGeom>
            <a:noFill/>
            <a:ln cap="rnd" cmpd="sng" w="208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55"/>
            <p:cNvSpPr/>
            <p:nvPr/>
          </p:nvSpPr>
          <p:spPr>
            <a:xfrm>
              <a:off x="9832671" y="2105984"/>
              <a:ext cx="142674" cy="29"/>
            </a:xfrm>
            <a:custGeom>
              <a:rect b="b" l="l" r="r" t="t"/>
              <a:pathLst>
                <a:path extrusionOk="0" fill="none" h="1" w="4905">
                  <a:moveTo>
                    <a:pt x="1" y="1"/>
                  </a:moveTo>
                  <a:lnTo>
                    <a:pt x="4904" y="1"/>
                  </a:lnTo>
                </a:path>
              </a:pathLst>
            </a:custGeom>
            <a:noFill/>
            <a:ln cap="rnd" cmpd="sng" w="208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4" name="Google Shape;604;p55"/>
          <p:cNvGrpSpPr/>
          <p:nvPr/>
        </p:nvGrpSpPr>
        <p:grpSpPr>
          <a:xfrm flipH="1">
            <a:off x="7058589" y="1071875"/>
            <a:ext cx="2085403" cy="2999739"/>
            <a:chOff x="7435625" y="1209875"/>
            <a:chExt cx="1470250" cy="2114875"/>
          </a:xfrm>
        </p:grpSpPr>
        <p:sp>
          <p:nvSpPr>
            <p:cNvPr id="605" name="Google Shape;605;p55"/>
            <p:cNvSpPr/>
            <p:nvPr/>
          </p:nvSpPr>
          <p:spPr>
            <a:xfrm>
              <a:off x="7658275" y="3273025"/>
              <a:ext cx="120950" cy="12550"/>
            </a:xfrm>
            <a:custGeom>
              <a:rect b="b" l="l" r="r" t="t"/>
              <a:pathLst>
                <a:path extrusionOk="0" h="502" w="4838">
                  <a:moveTo>
                    <a:pt x="401" y="1"/>
                  </a:moveTo>
                  <a:cubicBezTo>
                    <a:pt x="168" y="1"/>
                    <a:pt x="1" y="201"/>
                    <a:pt x="1" y="434"/>
                  </a:cubicBezTo>
                  <a:lnTo>
                    <a:pt x="1" y="501"/>
                  </a:lnTo>
                  <a:cubicBezTo>
                    <a:pt x="1" y="268"/>
                    <a:pt x="168" y="101"/>
                    <a:pt x="401" y="101"/>
                  </a:cubicBezTo>
                  <a:lnTo>
                    <a:pt x="4404" y="101"/>
                  </a:lnTo>
                  <a:cubicBezTo>
                    <a:pt x="4637" y="101"/>
                    <a:pt x="4838" y="268"/>
                    <a:pt x="4838" y="501"/>
                  </a:cubicBezTo>
                  <a:lnTo>
                    <a:pt x="4838" y="434"/>
                  </a:lnTo>
                  <a:cubicBezTo>
                    <a:pt x="4838" y="201"/>
                    <a:pt x="4637" y="1"/>
                    <a:pt x="4404" y="1"/>
                  </a:cubicBezTo>
                  <a:close/>
                </a:path>
              </a:pathLst>
            </a:custGeom>
            <a:solidFill>
              <a:srgbClr val="0032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55"/>
            <p:cNvSpPr/>
            <p:nvPr/>
          </p:nvSpPr>
          <p:spPr>
            <a:xfrm>
              <a:off x="7494000" y="3273025"/>
              <a:ext cx="120950" cy="12550"/>
            </a:xfrm>
            <a:custGeom>
              <a:rect b="b" l="l" r="r" t="t"/>
              <a:pathLst>
                <a:path extrusionOk="0" h="502" w="4838">
                  <a:moveTo>
                    <a:pt x="434" y="1"/>
                  </a:moveTo>
                  <a:cubicBezTo>
                    <a:pt x="201" y="1"/>
                    <a:pt x="0" y="201"/>
                    <a:pt x="0" y="434"/>
                  </a:cubicBezTo>
                  <a:lnTo>
                    <a:pt x="0" y="501"/>
                  </a:lnTo>
                  <a:cubicBezTo>
                    <a:pt x="0" y="268"/>
                    <a:pt x="201" y="101"/>
                    <a:pt x="434" y="101"/>
                  </a:cubicBezTo>
                  <a:lnTo>
                    <a:pt x="4437" y="101"/>
                  </a:lnTo>
                  <a:cubicBezTo>
                    <a:pt x="4637" y="101"/>
                    <a:pt x="4837" y="268"/>
                    <a:pt x="4837" y="501"/>
                  </a:cubicBezTo>
                  <a:lnTo>
                    <a:pt x="4837" y="434"/>
                  </a:lnTo>
                  <a:cubicBezTo>
                    <a:pt x="4837" y="201"/>
                    <a:pt x="4637" y="1"/>
                    <a:pt x="4437" y="1"/>
                  </a:cubicBezTo>
                  <a:close/>
                </a:path>
              </a:pathLst>
            </a:custGeom>
            <a:solidFill>
              <a:srgbClr val="0032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55"/>
            <p:cNvSpPr/>
            <p:nvPr/>
          </p:nvSpPr>
          <p:spPr>
            <a:xfrm>
              <a:off x="7821725" y="3273025"/>
              <a:ext cx="120950" cy="12550"/>
            </a:xfrm>
            <a:custGeom>
              <a:rect b="b" l="l" r="r" t="t"/>
              <a:pathLst>
                <a:path extrusionOk="0" h="502" w="4838">
                  <a:moveTo>
                    <a:pt x="434" y="1"/>
                  </a:moveTo>
                  <a:cubicBezTo>
                    <a:pt x="201" y="1"/>
                    <a:pt x="1" y="201"/>
                    <a:pt x="1" y="434"/>
                  </a:cubicBezTo>
                  <a:lnTo>
                    <a:pt x="1" y="501"/>
                  </a:lnTo>
                  <a:cubicBezTo>
                    <a:pt x="1" y="268"/>
                    <a:pt x="201" y="101"/>
                    <a:pt x="434" y="101"/>
                  </a:cubicBezTo>
                  <a:lnTo>
                    <a:pt x="4437" y="101"/>
                  </a:lnTo>
                  <a:cubicBezTo>
                    <a:pt x="4671" y="101"/>
                    <a:pt x="4838" y="268"/>
                    <a:pt x="4838" y="501"/>
                  </a:cubicBezTo>
                  <a:lnTo>
                    <a:pt x="4838" y="434"/>
                  </a:lnTo>
                  <a:cubicBezTo>
                    <a:pt x="4838" y="201"/>
                    <a:pt x="4671" y="1"/>
                    <a:pt x="4437" y="1"/>
                  </a:cubicBezTo>
                  <a:close/>
                </a:path>
              </a:pathLst>
            </a:custGeom>
            <a:solidFill>
              <a:srgbClr val="0032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55"/>
            <p:cNvSpPr/>
            <p:nvPr/>
          </p:nvSpPr>
          <p:spPr>
            <a:xfrm>
              <a:off x="7970175" y="3087075"/>
              <a:ext cx="106775" cy="109250"/>
            </a:xfrm>
            <a:custGeom>
              <a:rect b="b" l="l" r="r" t="t"/>
              <a:pathLst>
                <a:path extrusionOk="0" h="4370" w="4271">
                  <a:moveTo>
                    <a:pt x="2135" y="0"/>
                  </a:moveTo>
                  <a:cubicBezTo>
                    <a:pt x="968" y="0"/>
                    <a:pt x="0" y="967"/>
                    <a:pt x="0" y="2168"/>
                  </a:cubicBezTo>
                  <a:cubicBezTo>
                    <a:pt x="0" y="3403"/>
                    <a:pt x="968" y="4370"/>
                    <a:pt x="2135" y="4370"/>
                  </a:cubicBezTo>
                  <a:cubicBezTo>
                    <a:pt x="3336" y="4370"/>
                    <a:pt x="4270" y="3403"/>
                    <a:pt x="4270" y="2168"/>
                  </a:cubicBezTo>
                  <a:cubicBezTo>
                    <a:pt x="4270" y="967"/>
                    <a:pt x="3336" y="0"/>
                    <a:pt x="2135" y="0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55"/>
            <p:cNvSpPr/>
            <p:nvPr/>
          </p:nvSpPr>
          <p:spPr>
            <a:xfrm>
              <a:off x="7970175" y="3087075"/>
              <a:ext cx="106775" cy="106750"/>
            </a:xfrm>
            <a:custGeom>
              <a:rect b="b" l="l" r="r" t="t"/>
              <a:pathLst>
                <a:path extrusionOk="0" h="4270" w="4271">
                  <a:moveTo>
                    <a:pt x="2135" y="0"/>
                  </a:moveTo>
                  <a:cubicBezTo>
                    <a:pt x="968" y="0"/>
                    <a:pt x="0" y="934"/>
                    <a:pt x="0" y="2135"/>
                  </a:cubicBezTo>
                  <a:cubicBezTo>
                    <a:pt x="0" y="3302"/>
                    <a:pt x="968" y="4270"/>
                    <a:pt x="2135" y="4270"/>
                  </a:cubicBezTo>
                  <a:cubicBezTo>
                    <a:pt x="3336" y="4270"/>
                    <a:pt x="4270" y="3302"/>
                    <a:pt x="4270" y="2135"/>
                  </a:cubicBezTo>
                  <a:cubicBezTo>
                    <a:pt x="4270" y="934"/>
                    <a:pt x="3336" y="0"/>
                    <a:pt x="2135" y="0"/>
                  </a:cubicBezTo>
                  <a:close/>
                </a:path>
              </a:pathLst>
            </a:custGeom>
            <a:solidFill>
              <a:srgbClr val="B6BA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55"/>
            <p:cNvSpPr/>
            <p:nvPr/>
          </p:nvSpPr>
          <p:spPr>
            <a:xfrm>
              <a:off x="7980175" y="3096250"/>
              <a:ext cx="87600" cy="88400"/>
            </a:xfrm>
            <a:custGeom>
              <a:rect b="b" l="l" r="r" t="t"/>
              <a:pathLst>
                <a:path extrusionOk="0" h="3536" w="3504">
                  <a:moveTo>
                    <a:pt x="1735" y="0"/>
                  </a:moveTo>
                  <a:cubicBezTo>
                    <a:pt x="768" y="0"/>
                    <a:pt x="1" y="801"/>
                    <a:pt x="1" y="1768"/>
                  </a:cubicBezTo>
                  <a:cubicBezTo>
                    <a:pt x="1" y="2735"/>
                    <a:pt x="768" y="3536"/>
                    <a:pt x="1735" y="3536"/>
                  </a:cubicBezTo>
                  <a:cubicBezTo>
                    <a:pt x="2703" y="3536"/>
                    <a:pt x="3503" y="2735"/>
                    <a:pt x="3503" y="1768"/>
                  </a:cubicBezTo>
                  <a:cubicBezTo>
                    <a:pt x="3503" y="801"/>
                    <a:pt x="2703" y="0"/>
                    <a:pt x="1735" y="0"/>
                  </a:cubicBezTo>
                  <a:close/>
                </a:path>
              </a:pathLst>
            </a:custGeom>
            <a:solidFill>
              <a:srgbClr val="D0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55"/>
            <p:cNvSpPr/>
            <p:nvPr/>
          </p:nvSpPr>
          <p:spPr>
            <a:xfrm>
              <a:off x="7980175" y="3139600"/>
              <a:ext cx="87600" cy="45050"/>
            </a:xfrm>
            <a:custGeom>
              <a:rect b="b" l="l" r="r" t="t"/>
              <a:pathLst>
                <a:path extrusionOk="0" h="1802" w="3504">
                  <a:moveTo>
                    <a:pt x="1" y="1"/>
                  </a:moveTo>
                  <a:cubicBezTo>
                    <a:pt x="1" y="1"/>
                    <a:pt x="1" y="34"/>
                    <a:pt x="1" y="34"/>
                  </a:cubicBezTo>
                  <a:cubicBezTo>
                    <a:pt x="1" y="1001"/>
                    <a:pt x="768" y="1802"/>
                    <a:pt x="1735" y="1802"/>
                  </a:cubicBezTo>
                  <a:cubicBezTo>
                    <a:pt x="2703" y="1802"/>
                    <a:pt x="3503" y="1001"/>
                    <a:pt x="3503" y="34"/>
                  </a:cubicBezTo>
                  <a:cubicBezTo>
                    <a:pt x="3503" y="34"/>
                    <a:pt x="3503" y="34"/>
                    <a:pt x="3503" y="1"/>
                  </a:cubicBezTo>
                  <a:cubicBezTo>
                    <a:pt x="3503" y="968"/>
                    <a:pt x="2703" y="1735"/>
                    <a:pt x="1735" y="1735"/>
                  </a:cubicBezTo>
                  <a:cubicBezTo>
                    <a:pt x="768" y="1735"/>
                    <a:pt x="1" y="968"/>
                    <a:pt x="1" y="1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55"/>
            <p:cNvSpPr/>
            <p:nvPr/>
          </p:nvSpPr>
          <p:spPr>
            <a:xfrm>
              <a:off x="7631600" y="2647575"/>
              <a:ext cx="102600" cy="30900"/>
            </a:xfrm>
            <a:custGeom>
              <a:rect b="b" l="l" r="r" t="t"/>
              <a:pathLst>
                <a:path extrusionOk="0" h="1236" w="4104">
                  <a:moveTo>
                    <a:pt x="634" y="1"/>
                  </a:moveTo>
                  <a:cubicBezTo>
                    <a:pt x="301" y="1"/>
                    <a:pt x="0" y="268"/>
                    <a:pt x="0" y="601"/>
                  </a:cubicBezTo>
                  <a:cubicBezTo>
                    <a:pt x="0" y="968"/>
                    <a:pt x="301" y="1235"/>
                    <a:pt x="634" y="1235"/>
                  </a:cubicBezTo>
                  <a:lnTo>
                    <a:pt x="3470" y="1235"/>
                  </a:lnTo>
                  <a:cubicBezTo>
                    <a:pt x="3803" y="1235"/>
                    <a:pt x="4103" y="968"/>
                    <a:pt x="4103" y="601"/>
                  </a:cubicBezTo>
                  <a:cubicBezTo>
                    <a:pt x="4103" y="268"/>
                    <a:pt x="3803" y="1"/>
                    <a:pt x="3470" y="1"/>
                  </a:cubicBezTo>
                  <a:close/>
                </a:path>
              </a:pathLst>
            </a:custGeom>
            <a:solidFill>
              <a:srgbClr val="FF3E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55"/>
            <p:cNvSpPr/>
            <p:nvPr/>
          </p:nvSpPr>
          <p:spPr>
            <a:xfrm>
              <a:off x="7753350" y="2647575"/>
              <a:ext cx="102600" cy="30900"/>
            </a:xfrm>
            <a:custGeom>
              <a:rect b="b" l="l" r="r" t="t"/>
              <a:pathLst>
                <a:path extrusionOk="0" h="1236" w="4104">
                  <a:moveTo>
                    <a:pt x="634" y="1"/>
                  </a:moveTo>
                  <a:cubicBezTo>
                    <a:pt x="301" y="1"/>
                    <a:pt x="1" y="268"/>
                    <a:pt x="1" y="601"/>
                  </a:cubicBezTo>
                  <a:cubicBezTo>
                    <a:pt x="1" y="968"/>
                    <a:pt x="301" y="1235"/>
                    <a:pt x="634" y="1235"/>
                  </a:cubicBezTo>
                  <a:lnTo>
                    <a:pt x="3470" y="1235"/>
                  </a:lnTo>
                  <a:cubicBezTo>
                    <a:pt x="3803" y="1235"/>
                    <a:pt x="4103" y="968"/>
                    <a:pt x="4103" y="601"/>
                  </a:cubicBezTo>
                  <a:cubicBezTo>
                    <a:pt x="4103" y="268"/>
                    <a:pt x="3803" y="1"/>
                    <a:pt x="3470" y="1"/>
                  </a:cubicBezTo>
                  <a:close/>
                </a:path>
              </a:pathLst>
            </a:custGeom>
            <a:solidFill>
              <a:srgbClr val="FF3E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55"/>
            <p:cNvSpPr/>
            <p:nvPr/>
          </p:nvSpPr>
          <p:spPr>
            <a:xfrm>
              <a:off x="7478150" y="2827700"/>
              <a:ext cx="664675" cy="30900"/>
            </a:xfrm>
            <a:custGeom>
              <a:rect b="b" l="l" r="r" t="t"/>
              <a:pathLst>
                <a:path extrusionOk="0" h="1236" w="26587">
                  <a:moveTo>
                    <a:pt x="634" y="1"/>
                  </a:moveTo>
                  <a:cubicBezTo>
                    <a:pt x="301" y="1"/>
                    <a:pt x="1" y="268"/>
                    <a:pt x="1" y="601"/>
                  </a:cubicBezTo>
                  <a:cubicBezTo>
                    <a:pt x="1" y="968"/>
                    <a:pt x="301" y="1235"/>
                    <a:pt x="634" y="1235"/>
                  </a:cubicBezTo>
                  <a:lnTo>
                    <a:pt x="25953" y="1235"/>
                  </a:lnTo>
                  <a:cubicBezTo>
                    <a:pt x="26286" y="1235"/>
                    <a:pt x="26586" y="968"/>
                    <a:pt x="26586" y="601"/>
                  </a:cubicBezTo>
                  <a:cubicBezTo>
                    <a:pt x="26586" y="268"/>
                    <a:pt x="26286" y="1"/>
                    <a:pt x="25953" y="1"/>
                  </a:cubicBezTo>
                  <a:close/>
                </a:path>
              </a:pathLst>
            </a:custGeom>
            <a:solidFill>
              <a:srgbClr val="FFC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55"/>
            <p:cNvSpPr/>
            <p:nvPr/>
          </p:nvSpPr>
          <p:spPr>
            <a:xfrm>
              <a:off x="7977675" y="2891100"/>
              <a:ext cx="130125" cy="31700"/>
            </a:xfrm>
            <a:custGeom>
              <a:rect b="b" l="l" r="r" t="t"/>
              <a:pathLst>
                <a:path extrusionOk="0" h="1268" w="5205">
                  <a:moveTo>
                    <a:pt x="634" y="0"/>
                  </a:moveTo>
                  <a:cubicBezTo>
                    <a:pt x="267" y="0"/>
                    <a:pt x="1" y="300"/>
                    <a:pt x="1" y="634"/>
                  </a:cubicBezTo>
                  <a:cubicBezTo>
                    <a:pt x="1" y="1001"/>
                    <a:pt x="267" y="1268"/>
                    <a:pt x="634" y="1268"/>
                  </a:cubicBezTo>
                  <a:lnTo>
                    <a:pt x="4571" y="1268"/>
                  </a:lnTo>
                  <a:cubicBezTo>
                    <a:pt x="4937" y="1268"/>
                    <a:pt x="5204" y="1001"/>
                    <a:pt x="5204" y="634"/>
                  </a:cubicBezTo>
                  <a:cubicBezTo>
                    <a:pt x="5204" y="300"/>
                    <a:pt x="4937" y="0"/>
                    <a:pt x="4571" y="0"/>
                  </a:cubicBezTo>
                  <a:close/>
                </a:path>
              </a:pathLst>
            </a:custGeom>
            <a:solidFill>
              <a:srgbClr val="FFC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55"/>
            <p:cNvSpPr/>
            <p:nvPr/>
          </p:nvSpPr>
          <p:spPr>
            <a:xfrm>
              <a:off x="7840925" y="2891100"/>
              <a:ext cx="117600" cy="31700"/>
            </a:xfrm>
            <a:custGeom>
              <a:rect b="b" l="l" r="r" t="t"/>
              <a:pathLst>
                <a:path extrusionOk="0" h="1268" w="4704">
                  <a:moveTo>
                    <a:pt x="634" y="0"/>
                  </a:moveTo>
                  <a:cubicBezTo>
                    <a:pt x="300" y="0"/>
                    <a:pt x="0" y="300"/>
                    <a:pt x="0" y="634"/>
                  </a:cubicBezTo>
                  <a:cubicBezTo>
                    <a:pt x="0" y="1001"/>
                    <a:pt x="300" y="1268"/>
                    <a:pt x="634" y="1268"/>
                  </a:cubicBezTo>
                  <a:lnTo>
                    <a:pt x="4070" y="1268"/>
                  </a:lnTo>
                  <a:cubicBezTo>
                    <a:pt x="4437" y="1268"/>
                    <a:pt x="4703" y="1001"/>
                    <a:pt x="4703" y="634"/>
                  </a:cubicBezTo>
                  <a:cubicBezTo>
                    <a:pt x="4703" y="300"/>
                    <a:pt x="4403" y="0"/>
                    <a:pt x="4070" y="0"/>
                  </a:cubicBezTo>
                  <a:close/>
                </a:path>
              </a:pathLst>
            </a:custGeom>
            <a:solidFill>
              <a:srgbClr val="FFC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55"/>
            <p:cNvSpPr/>
            <p:nvPr/>
          </p:nvSpPr>
          <p:spPr>
            <a:xfrm>
              <a:off x="7735850" y="2445775"/>
              <a:ext cx="619625" cy="520400"/>
            </a:xfrm>
            <a:custGeom>
              <a:rect b="b" l="l" r="r" t="t"/>
              <a:pathLst>
                <a:path extrusionOk="0" h="20816" w="24785">
                  <a:moveTo>
                    <a:pt x="20815" y="0"/>
                  </a:moveTo>
                  <a:lnTo>
                    <a:pt x="0" y="20815"/>
                  </a:lnTo>
                  <a:lnTo>
                    <a:pt x="4303" y="20815"/>
                  </a:lnTo>
                  <a:lnTo>
                    <a:pt x="24584" y="534"/>
                  </a:lnTo>
                  <a:lnTo>
                    <a:pt x="24784" y="0"/>
                  </a:lnTo>
                  <a:close/>
                </a:path>
              </a:pathLst>
            </a:custGeom>
            <a:solidFill>
              <a:srgbClr val="E1F1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55"/>
            <p:cNvSpPr/>
            <p:nvPr/>
          </p:nvSpPr>
          <p:spPr>
            <a:xfrm>
              <a:off x="7435625" y="1671050"/>
              <a:ext cx="1062450" cy="1653700"/>
            </a:xfrm>
            <a:custGeom>
              <a:rect b="b" l="l" r="r" t="t"/>
              <a:pathLst>
                <a:path extrusionOk="0" h="66148" w="42498">
                  <a:moveTo>
                    <a:pt x="2169" y="1"/>
                  </a:moveTo>
                  <a:cubicBezTo>
                    <a:pt x="968" y="1"/>
                    <a:pt x="0" y="968"/>
                    <a:pt x="0" y="2169"/>
                  </a:cubicBezTo>
                  <a:lnTo>
                    <a:pt x="0" y="63980"/>
                  </a:lnTo>
                  <a:cubicBezTo>
                    <a:pt x="0" y="65181"/>
                    <a:pt x="968" y="66148"/>
                    <a:pt x="2169" y="66148"/>
                  </a:cubicBezTo>
                  <a:lnTo>
                    <a:pt x="40329" y="66148"/>
                  </a:lnTo>
                  <a:cubicBezTo>
                    <a:pt x="41530" y="66148"/>
                    <a:pt x="42497" y="65181"/>
                    <a:pt x="42497" y="63980"/>
                  </a:cubicBezTo>
                  <a:lnTo>
                    <a:pt x="42497" y="2169"/>
                  </a:lnTo>
                  <a:cubicBezTo>
                    <a:pt x="42497" y="968"/>
                    <a:pt x="41530" y="1"/>
                    <a:pt x="403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55"/>
            <p:cNvSpPr/>
            <p:nvPr/>
          </p:nvSpPr>
          <p:spPr>
            <a:xfrm>
              <a:off x="7435625" y="1671050"/>
              <a:ext cx="1062450" cy="150125"/>
            </a:xfrm>
            <a:custGeom>
              <a:rect b="b" l="l" r="r" t="t"/>
              <a:pathLst>
                <a:path extrusionOk="0" h="6005" w="42498">
                  <a:moveTo>
                    <a:pt x="1635" y="1"/>
                  </a:moveTo>
                  <a:cubicBezTo>
                    <a:pt x="734" y="1"/>
                    <a:pt x="0" y="734"/>
                    <a:pt x="0" y="1635"/>
                  </a:cubicBezTo>
                  <a:lnTo>
                    <a:pt x="0" y="6005"/>
                  </a:lnTo>
                  <a:lnTo>
                    <a:pt x="42497" y="6005"/>
                  </a:lnTo>
                  <a:lnTo>
                    <a:pt x="42497" y="1635"/>
                  </a:lnTo>
                  <a:cubicBezTo>
                    <a:pt x="42497" y="734"/>
                    <a:pt x="41764" y="1"/>
                    <a:pt x="408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55"/>
            <p:cNvSpPr/>
            <p:nvPr/>
          </p:nvSpPr>
          <p:spPr>
            <a:xfrm>
              <a:off x="7493175" y="1866200"/>
              <a:ext cx="949850" cy="1409350"/>
            </a:xfrm>
            <a:custGeom>
              <a:rect b="b" l="l" r="r" t="t"/>
              <a:pathLst>
                <a:path extrusionOk="0" h="56374" w="37994">
                  <a:moveTo>
                    <a:pt x="36259" y="56374"/>
                  </a:moveTo>
                  <a:lnTo>
                    <a:pt x="1768" y="56374"/>
                  </a:lnTo>
                  <a:cubicBezTo>
                    <a:pt x="801" y="56374"/>
                    <a:pt x="0" y="55607"/>
                    <a:pt x="0" y="54639"/>
                  </a:cubicBezTo>
                  <a:lnTo>
                    <a:pt x="0" y="1735"/>
                  </a:lnTo>
                  <a:cubicBezTo>
                    <a:pt x="0" y="767"/>
                    <a:pt x="801" y="0"/>
                    <a:pt x="1768" y="0"/>
                  </a:cubicBezTo>
                  <a:lnTo>
                    <a:pt x="36259" y="0"/>
                  </a:lnTo>
                  <a:cubicBezTo>
                    <a:pt x="37227" y="0"/>
                    <a:pt x="37994" y="767"/>
                    <a:pt x="37994" y="1735"/>
                  </a:cubicBezTo>
                  <a:lnTo>
                    <a:pt x="37994" y="54639"/>
                  </a:lnTo>
                  <a:cubicBezTo>
                    <a:pt x="37994" y="55607"/>
                    <a:pt x="37227" y="56374"/>
                    <a:pt x="36259" y="56374"/>
                  </a:cubicBezTo>
                  <a:close/>
                </a:path>
              </a:pathLst>
            </a:custGeom>
            <a:solidFill>
              <a:srgbClr val="240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55"/>
            <p:cNvSpPr/>
            <p:nvPr/>
          </p:nvSpPr>
          <p:spPr>
            <a:xfrm>
              <a:off x="7725000" y="1721075"/>
              <a:ext cx="50900" cy="25900"/>
            </a:xfrm>
            <a:custGeom>
              <a:rect b="b" l="l" r="r" t="t"/>
              <a:pathLst>
                <a:path extrusionOk="0" h="1036" w="2036">
                  <a:moveTo>
                    <a:pt x="1001" y="1"/>
                  </a:moveTo>
                  <a:cubicBezTo>
                    <a:pt x="434" y="1"/>
                    <a:pt x="0" y="435"/>
                    <a:pt x="0" y="1002"/>
                  </a:cubicBezTo>
                  <a:lnTo>
                    <a:pt x="0" y="1035"/>
                  </a:lnTo>
                  <a:cubicBezTo>
                    <a:pt x="0" y="468"/>
                    <a:pt x="434" y="1"/>
                    <a:pt x="1001" y="1"/>
                  </a:cubicBezTo>
                  <a:close/>
                  <a:moveTo>
                    <a:pt x="1001" y="1"/>
                  </a:moveTo>
                  <a:cubicBezTo>
                    <a:pt x="1568" y="1"/>
                    <a:pt x="2035" y="468"/>
                    <a:pt x="2035" y="1035"/>
                  </a:cubicBezTo>
                  <a:lnTo>
                    <a:pt x="2035" y="1002"/>
                  </a:lnTo>
                  <a:cubicBezTo>
                    <a:pt x="2035" y="435"/>
                    <a:pt x="1568" y="1"/>
                    <a:pt x="1001" y="1"/>
                  </a:cubicBezTo>
                  <a:close/>
                </a:path>
              </a:pathLst>
            </a:custGeom>
            <a:solidFill>
              <a:srgbClr val="84FA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55"/>
            <p:cNvSpPr/>
            <p:nvPr/>
          </p:nvSpPr>
          <p:spPr>
            <a:xfrm>
              <a:off x="7539025" y="2031300"/>
              <a:ext cx="674675" cy="15875"/>
            </a:xfrm>
            <a:custGeom>
              <a:rect b="b" l="l" r="r" t="t"/>
              <a:pathLst>
                <a:path extrusionOk="0" h="635" w="26987">
                  <a:moveTo>
                    <a:pt x="334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501"/>
                    <a:pt x="134" y="635"/>
                    <a:pt x="334" y="635"/>
                  </a:cubicBezTo>
                  <a:lnTo>
                    <a:pt x="26686" y="635"/>
                  </a:lnTo>
                  <a:cubicBezTo>
                    <a:pt x="26853" y="635"/>
                    <a:pt x="26987" y="501"/>
                    <a:pt x="26987" y="301"/>
                  </a:cubicBezTo>
                  <a:cubicBezTo>
                    <a:pt x="26987" y="134"/>
                    <a:pt x="26853" y="1"/>
                    <a:pt x="2668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55"/>
            <p:cNvSpPr/>
            <p:nvPr/>
          </p:nvSpPr>
          <p:spPr>
            <a:xfrm>
              <a:off x="8255375" y="2031300"/>
              <a:ext cx="65075" cy="15875"/>
            </a:xfrm>
            <a:custGeom>
              <a:rect b="b" l="l" r="r" t="t"/>
              <a:pathLst>
                <a:path extrusionOk="0" h="635" w="2603">
                  <a:moveTo>
                    <a:pt x="301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501"/>
                    <a:pt x="134" y="635"/>
                    <a:pt x="301" y="635"/>
                  </a:cubicBezTo>
                  <a:lnTo>
                    <a:pt x="2269" y="635"/>
                  </a:lnTo>
                  <a:cubicBezTo>
                    <a:pt x="2436" y="635"/>
                    <a:pt x="2602" y="501"/>
                    <a:pt x="2602" y="301"/>
                  </a:cubicBezTo>
                  <a:cubicBezTo>
                    <a:pt x="2602" y="134"/>
                    <a:pt x="2436" y="1"/>
                    <a:pt x="2269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55"/>
            <p:cNvSpPr/>
            <p:nvPr/>
          </p:nvSpPr>
          <p:spPr>
            <a:xfrm>
              <a:off x="8345450" y="2031300"/>
              <a:ext cx="52550" cy="15875"/>
            </a:xfrm>
            <a:custGeom>
              <a:rect b="b" l="l" r="r" t="t"/>
              <a:pathLst>
                <a:path extrusionOk="0" h="635" w="2102">
                  <a:moveTo>
                    <a:pt x="300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501"/>
                    <a:pt x="134" y="635"/>
                    <a:pt x="300" y="635"/>
                  </a:cubicBezTo>
                  <a:lnTo>
                    <a:pt x="1768" y="635"/>
                  </a:lnTo>
                  <a:cubicBezTo>
                    <a:pt x="1968" y="635"/>
                    <a:pt x="2102" y="501"/>
                    <a:pt x="2102" y="301"/>
                  </a:cubicBezTo>
                  <a:cubicBezTo>
                    <a:pt x="2102" y="134"/>
                    <a:pt x="1968" y="1"/>
                    <a:pt x="1768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55"/>
            <p:cNvSpPr/>
            <p:nvPr/>
          </p:nvSpPr>
          <p:spPr>
            <a:xfrm>
              <a:off x="7539025" y="2105525"/>
              <a:ext cx="386150" cy="15875"/>
            </a:xfrm>
            <a:custGeom>
              <a:rect b="b" l="l" r="r" t="t"/>
              <a:pathLst>
                <a:path extrusionOk="0" h="635" w="15446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15112" y="634"/>
                  </a:lnTo>
                  <a:cubicBezTo>
                    <a:pt x="15312" y="634"/>
                    <a:pt x="15445" y="501"/>
                    <a:pt x="15445" y="334"/>
                  </a:cubicBezTo>
                  <a:cubicBezTo>
                    <a:pt x="15445" y="134"/>
                    <a:pt x="15312" y="1"/>
                    <a:pt x="15112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55"/>
            <p:cNvSpPr/>
            <p:nvPr/>
          </p:nvSpPr>
          <p:spPr>
            <a:xfrm>
              <a:off x="7931800" y="2105525"/>
              <a:ext cx="121800" cy="15875"/>
            </a:xfrm>
            <a:custGeom>
              <a:rect b="b" l="l" r="r" t="t"/>
              <a:pathLst>
                <a:path extrusionOk="0" h="635" w="4872">
                  <a:moveTo>
                    <a:pt x="301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4"/>
                    <a:pt x="301" y="634"/>
                  </a:cubicBezTo>
                  <a:lnTo>
                    <a:pt x="4571" y="634"/>
                  </a:lnTo>
                  <a:cubicBezTo>
                    <a:pt x="4738" y="634"/>
                    <a:pt x="4871" y="501"/>
                    <a:pt x="4871" y="334"/>
                  </a:cubicBezTo>
                  <a:cubicBezTo>
                    <a:pt x="4871" y="134"/>
                    <a:pt x="4738" y="1"/>
                    <a:pt x="4571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55"/>
            <p:cNvSpPr/>
            <p:nvPr/>
          </p:nvSpPr>
          <p:spPr>
            <a:xfrm>
              <a:off x="7971850" y="2148050"/>
              <a:ext cx="81750" cy="16700"/>
            </a:xfrm>
            <a:custGeom>
              <a:rect b="b" l="l" r="r" t="t"/>
              <a:pathLst>
                <a:path extrusionOk="0" h="668" w="3270">
                  <a:moveTo>
                    <a:pt x="334" y="1"/>
                  </a:moveTo>
                  <a:cubicBezTo>
                    <a:pt x="134" y="1"/>
                    <a:pt x="0" y="168"/>
                    <a:pt x="0" y="334"/>
                  </a:cubicBezTo>
                  <a:cubicBezTo>
                    <a:pt x="0" y="535"/>
                    <a:pt x="134" y="668"/>
                    <a:pt x="334" y="668"/>
                  </a:cubicBezTo>
                  <a:lnTo>
                    <a:pt x="2969" y="668"/>
                  </a:lnTo>
                  <a:cubicBezTo>
                    <a:pt x="3136" y="668"/>
                    <a:pt x="3269" y="501"/>
                    <a:pt x="3269" y="334"/>
                  </a:cubicBezTo>
                  <a:cubicBezTo>
                    <a:pt x="3269" y="168"/>
                    <a:pt x="3136" y="1"/>
                    <a:pt x="2969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55"/>
            <p:cNvSpPr/>
            <p:nvPr/>
          </p:nvSpPr>
          <p:spPr>
            <a:xfrm>
              <a:off x="7931800" y="2148050"/>
              <a:ext cx="24225" cy="16700"/>
            </a:xfrm>
            <a:custGeom>
              <a:rect b="b" l="l" r="r" t="t"/>
              <a:pathLst>
                <a:path extrusionOk="0" h="668" w="969">
                  <a:moveTo>
                    <a:pt x="335" y="1"/>
                  </a:moveTo>
                  <a:cubicBezTo>
                    <a:pt x="168" y="1"/>
                    <a:pt x="1" y="168"/>
                    <a:pt x="1" y="334"/>
                  </a:cubicBezTo>
                  <a:cubicBezTo>
                    <a:pt x="1" y="535"/>
                    <a:pt x="168" y="668"/>
                    <a:pt x="335" y="668"/>
                  </a:cubicBezTo>
                  <a:lnTo>
                    <a:pt x="635" y="668"/>
                  </a:lnTo>
                  <a:cubicBezTo>
                    <a:pt x="802" y="668"/>
                    <a:pt x="968" y="501"/>
                    <a:pt x="968" y="334"/>
                  </a:cubicBezTo>
                  <a:cubicBezTo>
                    <a:pt x="968" y="168"/>
                    <a:pt x="835" y="1"/>
                    <a:pt x="635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55"/>
            <p:cNvSpPr/>
            <p:nvPr/>
          </p:nvSpPr>
          <p:spPr>
            <a:xfrm>
              <a:off x="7835900" y="2148050"/>
              <a:ext cx="73425" cy="16700"/>
            </a:xfrm>
            <a:custGeom>
              <a:rect b="b" l="l" r="r" t="t"/>
              <a:pathLst>
                <a:path extrusionOk="0" h="668" w="2937">
                  <a:moveTo>
                    <a:pt x="301" y="1"/>
                  </a:moveTo>
                  <a:cubicBezTo>
                    <a:pt x="134" y="1"/>
                    <a:pt x="1" y="168"/>
                    <a:pt x="1" y="334"/>
                  </a:cubicBezTo>
                  <a:cubicBezTo>
                    <a:pt x="1" y="535"/>
                    <a:pt x="134" y="668"/>
                    <a:pt x="301" y="668"/>
                  </a:cubicBezTo>
                  <a:lnTo>
                    <a:pt x="2636" y="668"/>
                  </a:lnTo>
                  <a:cubicBezTo>
                    <a:pt x="2803" y="668"/>
                    <a:pt x="2936" y="501"/>
                    <a:pt x="2936" y="334"/>
                  </a:cubicBezTo>
                  <a:cubicBezTo>
                    <a:pt x="2936" y="168"/>
                    <a:pt x="2803" y="1"/>
                    <a:pt x="2636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55"/>
            <p:cNvSpPr/>
            <p:nvPr/>
          </p:nvSpPr>
          <p:spPr>
            <a:xfrm>
              <a:off x="7731675" y="2148050"/>
              <a:ext cx="74250" cy="16700"/>
            </a:xfrm>
            <a:custGeom>
              <a:rect b="b" l="l" r="r" t="t"/>
              <a:pathLst>
                <a:path extrusionOk="0" h="668" w="2970">
                  <a:moveTo>
                    <a:pt x="300" y="1"/>
                  </a:moveTo>
                  <a:cubicBezTo>
                    <a:pt x="134" y="1"/>
                    <a:pt x="0" y="168"/>
                    <a:pt x="0" y="334"/>
                  </a:cubicBezTo>
                  <a:cubicBezTo>
                    <a:pt x="0" y="535"/>
                    <a:pt x="134" y="668"/>
                    <a:pt x="300" y="668"/>
                  </a:cubicBezTo>
                  <a:lnTo>
                    <a:pt x="2635" y="668"/>
                  </a:lnTo>
                  <a:cubicBezTo>
                    <a:pt x="2802" y="668"/>
                    <a:pt x="2969" y="501"/>
                    <a:pt x="2936" y="334"/>
                  </a:cubicBezTo>
                  <a:cubicBezTo>
                    <a:pt x="2936" y="168"/>
                    <a:pt x="2802" y="1"/>
                    <a:pt x="2635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55"/>
            <p:cNvSpPr/>
            <p:nvPr/>
          </p:nvSpPr>
          <p:spPr>
            <a:xfrm>
              <a:off x="7627425" y="2148050"/>
              <a:ext cx="74250" cy="16700"/>
            </a:xfrm>
            <a:custGeom>
              <a:rect b="b" l="l" r="r" t="t"/>
              <a:pathLst>
                <a:path extrusionOk="0" h="668" w="2970">
                  <a:moveTo>
                    <a:pt x="301" y="1"/>
                  </a:moveTo>
                  <a:cubicBezTo>
                    <a:pt x="134" y="1"/>
                    <a:pt x="1" y="168"/>
                    <a:pt x="1" y="334"/>
                  </a:cubicBezTo>
                  <a:cubicBezTo>
                    <a:pt x="1" y="535"/>
                    <a:pt x="134" y="668"/>
                    <a:pt x="301" y="668"/>
                  </a:cubicBezTo>
                  <a:lnTo>
                    <a:pt x="2636" y="668"/>
                  </a:lnTo>
                  <a:cubicBezTo>
                    <a:pt x="2803" y="668"/>
                    <a:pt x="2969" y="501"/>
                    <a:pt x="2969" y="334"/>
                  </a:cubicBezTo>
                  <a:cubicBezTo>
                    <a:pt x="2969" y="168"/>
                    <a:pt x="2803" y="1"/>
                    <a:pt x="2636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55"/>
            <p:cNvSpPr/>
            <p:nvPr/>
          </p:nvSpPr>
          <p:spPr>
            <a:xfrm>
              <a:off x="7627425" y="2200600"/>
              <a:ext cx="626300" cy="15875"/>
            </a:xfrm>
            <a:custGeom>
              <a:rect b="b" l="l" r="r" t="t"/>
              <a:pathLst>
                <a:path extrusionOk="0" h="635" w="25052">
                  <a:moveTo>
                    <a:pt x="301" y="0"/>
                  </a:moveTo>
                  <a:cubicBezTo>
                    <a:pt x="134" y="0"/>
                    <a:pt x="1" y="134"/>
                    <a:pt x="1" y="334"/>
                  </a:cubicBezTo>
                  <a:cubicBezTo>
                    <a:pt x="1" y="501"/>
                    <a:pt x="134" y="634"/>
                    <a:pt x="301" y="634"/>
                  </a:cubicBezTo>
                  <a:lnTo>
                    <a:pt x="24718" y="634"/>
                  </a:lnTo>
                  <a:cubicBezTo>
                    <a:pt x="24885" y="634"/>
                    <a:pt x="25052" y="501"/>
                    <a:pt x="25018" y="334"/>
                  </a:cubicBezTo>
                  <a:cubicBezTo>
                    <a:pt x="25018" y="134"/>
                    <a:pt x="24885" y="0"/>
                    <a:pt x="247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55"/>
            <p:cNvSpPr/>
            <p:nvPr/>
          </p:nvSpPr>
          <p:spPr>
            <a:xfrm>
              <a:off x="7539025" y="2148050"/>
              <a:ext cx="37550" cy="16700"/>
            </a:xfrm>
            <a:custGeom>
              <a:rect b="b" l="l" r="r" t="t"/>
              <a:pathLst>
                <a:path extrusionOk="0" h="668" w="1502">
                  <a:moveTo>
                    <a:pt x="334" y="1"/>
                  </a:moveTo>
                  <a:cubicBezTo>
                    <a:pt x="134" y="1"/>
                    <a:pt x="1" y="168"/>
                    <a:pt x="1" y="334"/>
                  </a:cubicBezTo>
                  <a:cubicBezTo>
                    <a:pt x="1" y="535"/>
                    <a:pt x="134" y="668"/>
                    <a:pt x="334" y="668"/>
                  </a:cubicBezTo>
                  <a:lnTo>
                    <a:pt x="1168" y="668"/>
                  </a:lnTo>
                  <a:cubicBezTo>
                    <a:pt x="1335" y="668"/>
                    <a:pt x="1502" y="501"/>
                    <a:pt x="1468" y="334"/>
                  </a:cubicBezTo>
                  <a:cubicBezTo>
                    <a:pt x="1468" y="168"/>
                    <a:pt x="1335" y="1"/>
                    <a:pt x="1168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55"/>
            <p:cNvSpPr/>
            <p:nvPr/>
          </p:nvSpPr>
          <p:spPr>
            <a:xfrm>
              <a:off x="7539025" y="2200600"/>
              <a:ext cx="37550" cy="15875"/>
            </a:xfrm>
            <a:custGeom>
              <a:rect b="b" l="l" r="r" t="t"/>
              <a:pathLst>
                <a:path extrusionOk="0" h="635" w="1502">
                  <a:moveTo>
                    <a:pt x="334" y="0"/>
                  </a:moveTo>
                  <a:cubicBezTo>
                    <a:pt x="134" y="0"/>
                    <a:pt x="1" y="134"/>
                    <a:pt x="1" y="334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1168" y="634"/>
                  </a:lnTo>
                  <a:cubicBezTo>
                    <a:pt x="1335" y="634"/>
                    <a:pt x="1502" y="501"/>
                    <a:pt x="1468" y="334"/>
                  </a:cubicBezTo>
                  <a:cubicBezTo>
                    <a:pt x="1468" y="134"/>
                    <a:pt x="1335" y="0"/>
                    <a:pt x="1168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55"/>
            <p:cNvSpPr/>
            <p:nvPr/>
          </p:nvSpPr>
          <p:spPr>
            <a:xfrm>
              <a:off x="7539025" y="2252300"/>
              <a:ext cx="37550" cy="16700"/>
            </a:xfrm>
            <a:custGeom>
              <a:rect b="b" l="l" r="r" t="t"/>
              <a:pathLst>
                <a:path extrusionOk="0" h="668" w="1502">
                  <a:moveTo>
                    <a:pt x="334" y="1"/>
                  </a:moveTo>
                  <a:cubicBezTo>
                    <a:pt x="134" y="1"/>
                    <a:pt x="1" y="167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1168" y="668"/>
                  </a:lnTo>
                  <a:cubicBezTo>
                    <a:pt x="1335" y="668"/>
                    <a:pt x="1502" y="501"/>
                    <a:pt x="1468" y="334"/>
                  </a:cubicBezTo>
                  <a:cubicBezTo>
                    <a:pt x="1468" y="167"/>
                    <a:pt x="1335" y="1"/>
                    <a:pt x="1168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55"/>
            <p:cNvSpPr/>
            <p:nvPr/>
          </p:nvSpPr>
          <p:spPr>
            <a:xfrm>
              <a:off x="7539025" y="2304850"/>
              <a:ext cx="37550" cy="15850"/>
            </a:xfrm>
            <a:custGeom>
              <a:rect b="b" l="l" r="r" t="t"/>
              <a:pathLst>
                <a:path extrusionOk="0" h="634" w="1502">
                  <a:moveTo>
                    <a:pt x="334" y="0"/>
                  </a:moveTo>
                  <a:cubicBezTo>
                    <a:pt x="134" y="0"/>
                    <a:pt x="1" y="133"/>
                    <a:pt x="1" y="300"/>
                  </a:cubicBezTo>
                  <a:cubicBezTo>
                    <a:pt x="1" y="500"/>
                    <a:pt x="134" y="634"/>
                    <a:pt x="334" y="634"/>
                  </a:cubicBezTo>
                  <a:lnTo>
                    <a:pt x="1168" y="634"/>
                  </a:lnTo>
                  <a:cubicBezTo>
                    <a:pt x="1335" y="634"/>
                    <a:pt x="1502" y="500"/>
                    <a:pt x="1468" y="300"/>
                  </a:cubicBezTo>
                  <a:cubicBezTo>
                    <a:pt x="1468" y="133"/>
                    <a:pt x="1335" y="0"/>
                    <a:pt x="1168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55"/>
            <p:cNvSpPr/>
            <p:nvPr/>
          </p:nvSpPr>
          <p:spPr>
            <a:xfrm>
              <a:off x="8292075" y="2200600"/>
              <a:ext cx="91750" cy="15875"/>
            </a:xfrm>
            <a:custGeom>
              <a:rect b="b" l="l" r="r" t="t"/>
              <a:pathLst>
                <a:path extrusionOk="0" h="635" w="3670">
                  <a:moveTo>
                    <a:pt x="300" y="0"/>
                  </a:moveTo>
                  <a:cubicBezTo>
                    <a:pt x="134" y="0"/>
                    <a:pt x="0" y="134"/>
                    <a:pt x="0" y="334"/>
                  </a:cubicBezTo>
                  <a:cubicBezTo>
                    <a:pt x="0" y="501"/>
                    <a:pt x="134" y="634"/>
                    <a:pt x="300" y="634"/>
                  </a:cubicBezTo>
                  <a:lnTo>
                    <a:pt x="3336" y="634"/>
                  </a:lnTo>
                  <a:cubicBezTo>
                    <a:pt x="3503" y="634"/>
                    <a:pt x="3670" y="501"/>
                    <a:pt x="3670" y="334"/>
                  </a:cubicBezTo>
                  <a:cubicBezTo>
                    <a:pt x="3670" y="134"/>
                    <a:pt x="3536" y="0"/>
                    <a:pt x="33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55"/>
            <p:cNvSpPr/>
            <p:nvPr/>
          </p:nvSpPr>
          <p:spPr>
            <a:xfrm>
              <a:off x="7624925" y="2252300"/>
              <a:ext cx="264375" cy="16700"/>
            </a:xfrm>
            <a:custGeom>
              <a:rect b="b" l="l" r="r" t="t"/>
              <a:pathLst>
                <a:path extrusionOk="0" h="668" w="10575">
                  <a:moveTo>
                    <a:pt x="334" y="1"/>
                  </a:moveTo>
                  <a:cubicBezTo>
                    <a:pt x="134" y="1"/>
                    <a:pt x="1" y="167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10275" y="668"/>
                  </a:lnTo>
                  <a:cubicBezTo>
                    <a:pt x="10441" y="668"/>
                    <a:pt x="10575" y="501"/>
                    <a:pt x="10575" y="334"/>
                  </a:cubicBezTo>
                  <a:cubicBezTo>
                    <a:pt x="10575" y="167"/>
                    <a:pt x="10441" y="1"/>
                    <a:pt x="102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55"/>
            <p:cNvSpPr/>
            <p:nvPr/>
          </p:nvSpPr>
          <p:spPr>
            <a:xfrm>
              <a:off x="7971850" y="2412425"/>
              <a:ext cx="299400" cy="16700"/>
            </a:xfrm>
            <a:custGeom>
              <a:rect b="b" l="l" r="r" t="t"/>
              <a:pathLst>
                <a:path extrusionOk="0" h="668" w="11976">
                  <a:moveTo>
                    <a:pt x="300" y="0"/>
                  </a:moveTo>
                  <a:cubicBezTo>
                    <a:pt x="134" y="0"/>
                    <a:pt x="0" y="134"/>
                    <a:pt x="0" y="334"/>
                  </a:cubicBezTo>
                  <a:cubicBezTo>
                    <a:pt x="0" y="500"/>
                    <a:pt x="134" y="667"/>
                    <a:pt x="300" y="667"/>
                  </a:cubicBezTo>
                  <a:lnTo>
                    <a:pt x="11642" y="667"/>
                  </a:lnTo>
                  <a:cubicBezTo>
                    <a:pt x="11842" y="667"/>
                    <a:pt x="11975" y="500"/>
                    <a:pt x="11975" y="334"/>
                  </a:cubicBezTo>
                  <a:cubicBezTo>
                    <a:pt x="11975" y="134"/>
                    <a:pt x="11842" y="0"/>
                    <a:pt x="116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55"/>
            <p:cNvSpPr/>
            <p:nvPr/>
          </p:nvSpPr>
          <p:spPr>
            <a:xfrm>
              <a:off x="8049400" y="2359050"/>
              <a:ext cx="221850" cy="16700"/>
            </a:xfrm>
            <a:custGeom>
              <a:rect b="b" l="l" r="r" t="t"/>
              <a:pathLst>
                <a:path extrusionOk="0" h="668" w="8874">
                  <a:moveTo>
                    <a:pt x="334" y="0"/>
                  </a:moveTo>
                  <a:cubicBezTo>
                    <a:pt x="134" y="0"/>
                    <a:pt x="0" y="134"/>
                    <a:pt x="0" y="334"/>
                  </a:cubicBezTo>
                  <a:cubicBezTo>
                    <a:pt x="0" y="501"/>
                    <a:pt x="134" y="667"/>
                    <a:pt x="334" y="667"/>
                  </a:cubicBezTo>
                  <a:lnTo>
                    <a:pt x="8540" y="667"/>
                  </a:lnTo>
                  <a:cubicBezTo>
                    <a:pt x="8740" y="667"/>
                    <a:pt x="8873" y="501"/>
                    <a:pt x="8873" y="334"/>
                  </a:cubicBezTo>
                  <a:cubicBezTo>
                    <a:pt x="8873" y="134"/>
                    <a:pt x="8740" y="0"/>
                    <a:pt x="85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55"/>
            <p:cNvSpPr/>
            <p:nvPr/>
          </p:nvSpPr>
          <p:spPr>
            <a:xfrm>
              <a:off x="8173650" y="2304850"/>
              <a:ext cx="97600" cy="15850"/>
            </a:xfrm>
            <a:custGeom>
              <a:rect b="b" l="l" r="r" t="t"/>
              <a:pathLst>
                <a:path extrusionOk="0" h="634" w="3904">
                  <a:moveTo>
                    <a:pt x="301" y="0"/>
                  </a:moveTo>
                  <a:cubicBezTo>
                    <a:pt x="134" y="0"/>
                    <a:pt x="1" y="133"/>
                    <a:pt x="1" y="300"/>
                  </a:cubicBezTo>
                  <a:cubicBezTo>
                    <a:pt x="1" y="500"/>
                    <a:pt x="134" y="634"/>
                    <a:pt x="301" y="634"/>
                  </a:cubicBezTo>
                  <a:lnTo>
                    <a:pt x="3570" y="634"/>
                  </a:lnTo>
                  <a:cubicBezTo>
                    <a:pt x="3770" y="634"/>
                    <a:pt x="3903" y="500"/>
                    <a:pt x="3903" y="300"/>
                  </a:cubicBezTo>
                  <a:cubicBezTo>
                    <a:pt x="3903" y="133"/>
                    <a:pt x="3770" y="0"/>
                    <a:pt x="35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55"/>
            <p:cNvSpPr/>
            <p:nvPr/>
          </p:nvSpPr>
          <p:spPr>
            <a:xfrm>
              <a:off x="7539025" y="1958750"/>
              <a:ext cx="312750" cy="15875"/>
            </a:xfrm>
            <a:custGeom>
              <a:rect b="b" l="l" r="r" t="t"/>
              <a:pathLst>
                <a:path extrusionOk="0" h="635" w="12510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5"/>
                    <a:pt x="334" y="635"/>
                  </a:cubicBezTo>
                  <a:lnTo>
                    <a:pt x="12176" y="635"/>
                  </a:lnTo>
                  <a:cubicBezTo>
                    <a:pt x="12376" y="635"/>
                    <a:pt x="12510" y="501"/>
                    <a:pt x="12510" y="334"/>
                  </a:cubicBezTo>
                  <a:cubicBezTo>
                    <a:pt x="12510" y="134"/>
                    <a:pt x="12376" y="1"/>
                    <a:pt x="121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55"/>
            <p:cNvSpPr/>
            <p:nvPr/>
          </p:nvSpPr>
          <p:spPr>
            <a:xfrm>
              <a:off x="7539025" y="2539175"/>
              <a:ext cx="505400" cy="16700"/>
            </a:xfrm>
            <a:custGeom>
              <a:rect b="b" l="l" r="r" t="t"/>
              <a:pathLst>
                <a:path extrusionOk="0" h="668" w="20216">
                  <a:moveTo>
                    <a:pt x="334" y="0"/>
                  </a:moveTo>
                  <a:cubicBezTo>
                    <a:pt x="134" y="0"/>
                    <a:pt x="1" y="134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19882" y="668"/>
                  </a:lnTo>
                  <a:cubicBezTo>
                    <a:pt x="20048" y="668"/>
                    <a:pt x="20215" y="501"/>
                    <a:pt x="20182" y="334"/>
                  </a:cubicBezTo>
                  <a:cubicBezTo>
                    <a:pt x="20182" y="134"/>
                    <a:pt x="20048" y="0"/>
                    <a:pt x="19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55"/>
            <p:cNvSpPr/>
            <p:nvPr/>
          </p:nvSpPr>
          <p:spPr>
            <a:xfrm>
              <a:off x="7539025" y="2603375"/>
              <a:ext cx="505400" cy="16725"/>
            </a:xfrm>
            <a:custGeom>
              <a:rect b="b" l="l" r="r" t="t"/>
              <a:pathLst>
                <a:path extrusionOk="0" h="669" w="20216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19882" y="668"/>
                  </a:lnTo>
                  <a:cubicBezTo>
                    <a:pt x="20048" y="668"/>
                    <a:pt x="20215" y="501"/>
                    <a:pt x="20182" y="334"/>
                  </a:cubicBezTo>
                  <a:cubicBezTo>
                    <a:pt x="20182" y="134"/>
                    <a:pt x="20048" y="1"/>
                    <a:pt x="19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55"/>
            <p:cNvSpPr/>
            <p:nvPr/>
          </p:nvSpPr>
          <p:spPr>
            <a:xfrm>
              <a:off x="7539025" y="2667600"/>
              <a:ext cx="504550" cy="16700"/>
            </a:xfrm>
            <a:custGeom>
              <a:rect b="b" l="l" r="r" t="t"/>
              <a:pathLst>
                <a:path extrusionOk="0" h="668" w="20182">
                  <a:moveTo>
                    <a:pt x="334" y="0"/>
                  </a:moveTo>
                  <a:cubicBezTo>
                    <a:pt x="134" y="0"/>
                    <a:pt x="1" y="167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19882" y="668"/>
                  </a:lnTo>
                  <a:cubicBezTo>
                    <a:pt x="20048" y="668"/>
                    <a:pt x="20182" y="501"/>
                    <a:pt x="20182" y="334"/>
                  </a:cubicBezTo>
                  <a:cubicBezTo>
                    <a:pt x="20182" y="167"/>
                    <a:pt x="20048" y="0"/>
                    <a:pt x="1988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55"/>
            <p:cNvSpPr/>
            <p:nvPr/>
          </p:nvSpPr>
          <p:spPr>
            <a:xfrm>
              <a:off x="7539025" y="3051200"/>
              <a:ext cx="504550" cy="15875"/>
            </a:xfrm>
            <a:custGeom>
              <a:rect b="b" l="l" r="r" t="t"/>
              <a:pathLst>
                <a:path extrusionOk="0" h="635" w="20182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5"/>
                    <a:pt x="334" y="635"/>
                  </a:cubicBezTo>
                  <a:lnTo>
                    <a:pt x="19882" y="635"/>
                  </a:lnTo>
                  <a:cubicBezTo>
                    <a:pt x="20048" y="635"/>
                    <a:pt x="20182" y="501"/>
                    <a:pt x="20182" y="334"/>
                  </a:cubicBezTo>
                  <a:cubicBezTo>
                    <a:pt x="20182" y="134"/>
                    <a:pt x="20048" y="1"/>
                    <a:pt x="19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55"/>
            <p:cNvSpPr/>
            <p:nvPr/>
          </p:nvSpPr>
          <p:spPr>
            <a:xfrm>
              <a:off x="7998525" y="2464950"/>
              <a:ext cx="150125" cy="15875"/>
            </a:xfrm>
            <a:custGeom>
              <a:rect b="b" l="l" r="r" t="t"/>
              <a:pathLst>
                <a:path extrusionOk="0" h="635" w="6005">
                  <a:moveTo>
                    <a:pt x="334" y="1"/>
                  </a:moveTo>
                  <a:cubicBezTo>
                    <a:pt x="167" y="1"/>
                    <a:pt x="1" y="134"/>
                    <a:pt x="1" y="334"/>
                  </a:cubicBezTo>
                  <a:cubicBezTo>
                    <a:pt x="1" y="501"/>
                    <a:pt x="167" y="634"/>
                    <a:pt x="334" y="634"/>
                  </a:cubicBezTo>
                  <a:lnTo>
                    <a:pt x="5671" y="634"/>
                  </a:lnTo>
                  <a:cubicBezTo>
                    <a:pt x="5838" y="634"/>
                    <a:pt x="6005" y="501"/>
                    <a:pt x="6005" y="334"/>
                  </a:cubicBezTo>
                  <a:cubicBezTo>
                    <a:pt x="6005" y="134"/>
                    <a:pt x="5838" y="1"/>
                    <a:pt x="5671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55"/>
            <p:cNvSpPr/>
            <p:nvPr/>
          </p:nvSpPr>
          <p:spPr>
            <a:xfrm>
              <a:off x="8197825" y="2464950"/>
              <a:ext cx="200175" cy="15875"/>
            </a:xfrm>
            <a:custGeom>
              <a:rect b="b" l="l" r="r" t="t"/>
              <a:pathLst>
                <a:path extrusionOk="0" h="635" w="8007">
                  <a:moveTo>
                    <a:pt x="334" y="1"/>
                  </a:moveTo>
                  <a:cubicBezTo>
                    <a:pt x="134" y="1"/>
                    <a:pt x="1" y="134"/>
                    <a:pt x="1" y="334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7673" y="634"/>
                  </a:lnTo>
                  <a:cubicBezTo>
                    <a:pt x="7873" y="634"/>
                    <a:pt x="8007" y="501"/>
                    <a:pt x="8007" y="334"/>
                  </a:cubicBezTo>
                  <a:cubicBezTo>
                    <a:pt x="8007" y="134"/>
                    <a:pt x="7873" y="1"/>
                    <a:pt x="7673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55"/>
            <p:cNvSpPr/>
            <p:nvPr/>
          </p:nvSpPr>
          <p:spPr>
            <a:xfrm>
              <a:off x="8197825" y="2539175"/>
              <a:ext cx="200175" cy="16700"/>
            </a:xfrm>
            <a:custGeom>
              <a:rect b="b" l="l" r="r" t="t"/>
              <a:pathLst>
                <a:path extrusionOk="0" h="668" w="8007">
                  <a:moveTo>
                    <a:pt x="334" y="0"/>
                  </a:moveTo>
                  <a:cubicBezTo>
                    <a:pt x="134" y="0"/>
                    <a:pt x="1" y="134"/>
                    <a:pt x="1" y="334"/>
                  </a:cubicBezTo>
                  <a:cubicBezTo>
                    <a:pt x="1" y="501"/>
                    <a:pt x="134" y="668"/>
                    <a:pt x="334" y="668"/>
                  </a:cubicBezTo>
                  <a:lnTo>
                    <a:pt x="7673" y="668"/>
                  </a:lnTo>
                  <a:cubicBezTo>
                    <a:pt x="7873" y="668"/>
                    <a:pt x="8007" y="501"/>
                    <a:pt x="8007" y="334"/>
                  </a:cubicBezTo>
                  <a:cubicBezTo>
                    <a:pt x="8007" y="134"/>
                    <a:pt x="7873" y="0"/>
                    <a:pt x="7673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55"/>
            <p:cNvSpPr/>
            <p:nvPr/>
          </p:nvSpPr>
          <p:spPr>
            <a:xfrm>
              <a:off x="7539025" y="3148775"/>
              <a:ext cx="76750" cy="15875"/>
            </a:xfrm>
            <a:custGeom>
              <a:rect b="b" l="l" r="r" t="t"/>
              <a:pathLst>
                <a:path extrusionOk="0" h="635" w="3070">
                  <a:moveTo>
                    <a:pt x="334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2736" y="634"/>
                  </a:lnTo>
                  <a:cubicBezTo>
                    <a:pt x="2903" y="634"/>
                    <a:pt x="3070" y="501"/>
                    <a:pt x="3070" y="301"/>
                  </a:cubicBezTo>
                  <a:cubicBezTo>
                    <a:pt x="3070" y="134"/>
                    <a:pt x="2903" y="1"/>
                    <a:pt x="273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55"/>
            <p:cNvSpPr/>
            <p:nvPr/>
          </p:nvSpPr>
          <p:spPr>
            <a:xfrm>
              <a:off x="7539025" y="3197150"/>
              <a:ext cx="76750" cy="16700"/>
            </a:xfrm>
            <a:custGeom>
              <a:rect b="b" l="l" r="r" t="t"/>
              <a:pathLst>
                <a:path extrusionOk="0" h="668" w="3070">
                  <a:moveTo>
                    <a:pt x="334" y="0"/>
                  </a:moveTo>
                  <a:cubicBezTo>
                    <a:pt x="134" y="0"/>
                    <a:pt x="1" y="167"/>
                    <a:pt x="1" y="334"/>
                  </a:cubicBezTo>
                  <a:cubicBezTo>
                    <a:pt x="1" y="501"/>
                    <a:pt x="134" y="667"/>
                    <a:pt x="334" y="667"/>
                  </a:cubicBezTo>
                  <a:lnTo>
                    <a:pt x="2736" y="667"/>
                  </a:lnTo>
                  <a:cubicBezTo>
                    <a:pt x="2903" y="667"/>
                    <a:pt x="3070" y="501"/>
                    <a:pt x="3070" y="334"/>
                  </a:cubicBezTo>
                  <a:cubicBezTo>
                    <a:pt x="3070" y="167"/>
                    <a:pt x="2903" y="0"/>
                    <a:pt x="2736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55"/>
            <p:cNvSpPr/>
            <p:nvPr/>
          </p:nvSpPr>
          <p:spPr>
            <a:xfrm>
              <a:off x="7635775" y="3197150"/>
              <a:ext cx="469525" cy="16700"/>
            </a:xfrm>
            <a:custGeom>
              <a:rect b="b" l="l" r="r" t="t"/>
              <a:pathLst>
                <a:path extrusionOk="0" h="668" w="18781">
                  <a:moveTo>
                    <a:pt x="300" y="0"/>
                  </a:moveTo>
                  <a:cubicBezTo>
                    <a:pt x="134" y="0"/>
                    <a:pt x="0" y="167"/>
                    <a:pt x="0" y="334"/>
                  </a:cubicBezTo>
                  <a:cubicBezTo>
                    <a:pt x="0" y="501"/>
                    <a:pt x="134" y="667"/>
                    <a:pt x="300" y="667"/>
                  </a:cubicBezTo>
                  <a:lnTo>
                    <a:pt x="18447" y="667"/>
                  </a:lnTo>
                  <a:cubicBezTo>
                    <a:pt x="18647" y="667"/>
                    <a:pt x="18780" y="501"/>
                    <a:pt x="18780" y="334"/>
                  </a:cubicBezTo>
                  <a:cubicBezTo>
                    <a:pt x="18780" y="167"/>
                    <a:pt x="18647" y="0"/>
                    <a:pt x="18447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55"/>
            <p:cNvSpPr/>
            <p:nvPr/>
          </p:nvSpPr>
          <p:spPr>
            <a:xfrm>
              <a:off x="7657450" y="3148775"/>
              <a:ext cx="75900" cy="15875"/>
            </a:xfrm>
            <a:custGeom>
              <a:rect b="b" l="l" r="r" t="t"/>
              <a:pathLst>
                <a:path extrusionOk="0" h="635" w="3036">
                  <a:moveTo>
                    <a:pt x="301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501"/>
                    <a:pt x="134" y="634"/>
                    <a:pt x="301" y="634"/>
                  </a:cubicBezTo>
                  <a:lnTo>
                    <a:pt x="2736" y="634"/>
                  </a:lnTo>
                  <a:cubicBezTo>
                    <a:pt x="2903" y="634"/>
                    <a:pt x="3036" y="501"/>
                    <a:pt x="3036" y="301"/>
                  </a:cubicBezTo>
                  <a:cubicBezTo>
                    <a:pt x="3036" y="134"/>
                    <a:pt x="2903" y="1"/>
                    <a:pt x="273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55"/>
            <p:cNvSpPr/>
            <p:nvPr/>
          </p:nvSpPr>
          <p:spPr>
            <a:xfrm>
              <a:off x="7775025" y="3148775"/>
              <a:ext cx="76750" cy="15875"/>
            </a:xfrm>
            <a:custGeom>
              <a:rect b="b" l="l" r="r" t="t"/>
              <a:pathLst>
                <a:path extrusionOk="0" h="635" w="3070">
                  <a:moveTo>
                    <a:pt x="334" y="1"/>
                  </a:moveTo>
                  <a:cubicBezTo>
                    <a:pt x="168" y="1"/>
                    <a:pt x="1" y="134"/>
                    <a:pt x="1" y="301"/>
                  </a:cubicBezTo>
                  <a:cubicBezTo>
                    <a:pt x="1" y="501"/>
                    <a:pt x="168" y="634"/>
                    <a:pt x="334" y="634"/>
                  </a:cubicBezTo>
                  <a:lnTo>
                    <a:pt x="2736" y="634"/>
                  </a:lnTo>
                  <a:cubicBezTo>
                    <a:pt x="2936" y="634"/>
                    <a:pt x="3070" y="501"/>
                    <a:pt x="3070" y="301"/>
                  </a:cubicBezTo>
                  <a:cubicBezTo>
                    <a:pt x="3070" y="134"/>
                    <a:pt x="2936" y="1"/>
                    <a:pt x="273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55"/>
            <p:cNvSpPr/>
            <p:nvPr/>
          </p:nvSpPr>
          <p:spPr>
            <a:xfrm>
              <a:off x="7893450" y="3148775"/>
              <a:ext cx="75925" cy="15875"/>
            </a:xfrm>
            <a:custGeom>
              <a:rect b="b" l="l" r="r" t="t"/>
              <a:pathLst>
                <a:path extrusionOk="0" h="635" w="3037">
                  <a:moveTo>
                    <a:pt x="334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2736" y="634"/>
                  </a:lnTo>
                  <a:cubicBezTo>
                    <a:pt x="2903" y="634"/>
                    <a:pt x="3036" y="501"/>
                    <a:pt x="3036" y="301"/>
                  </a:cubicBezTo>
                  <a:cubicBezTo>
                    <a:pt x="3036" y="134"/>
                    <a:pt x="2903" y="1"/>
                    <a:pt x="273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55"/>
            <p:cNvSpPr/>
            <p:nvPr/>
          </p:nvSpPr>
          <p:spPr>
            <a:xfrm>
              <a:off x="8011875" y="3148775"/>
              <a:ext cx="75900" cy="15875"/>
            </a:xfrm>
            <a:custGeom>
              <a:rect b="b" l="l" r="r" t="t"/>
              <a:pathLst>
                <a:path extrusionOk="0" h="635" w="3036">
                  <a:moveTo>
                    <a:pt x="300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501"/>
                    <a:pt x="134" y="634"/>
                    <a:pt x="300" y="634"/>
                  </a:cubicBezTo>
                  <a:lnTo>
                    <a:pt x="2702" y="634"/>
                  </a:lnTo>
                  <a:cubicBezTo>
                    <a:pt x="2902" y="634"/>
                    <a:pt x="3036" y="501"/>
                    <a:pt x="3036" y="301"/>
                  </a:cubicBezTo>
                  <a:cubicBezTo>
                    <a:pt x="3036" y="134"/>
                    <a:pt x="2902" y="1"/>
                    <a:pt x="2702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55"/>
            <p:cNvSpPr/>
            <p:nvPr/>
          </p:nvSpPr>
          <p:spPr>
            <a:xfrm>
              <a:off x="8129450" y="3148775"/>
              <a:ext cx="76750" cy="15875"/>
            </a:xfrm>
            <a:custGeom>
              <a:rect b="b" l="l" r="r" t="t"/>
              <a:pathLst>
                <a:path extrusionOk="0" h="635" w="3070">
                  <a:moveTo>
                    <a:pt x="334" y="1"/>
                  </a:moveTo>
                  <a:cubicBezTo>
                    <a:pt x="134" y="1"/>
                    <a:pt x="1" y="134"/>
                    <a:pt x="1" y="301"/>
                  </a:cubicBezTo>
                  <a:cubicBezTo>
                    <a:pt x="1" y="501"/>
                    <a:pt x="134" y="634"/>
                    <a:pt x="334" y="634"/>
                  </a:cubicBezTo>
                  <a:lnTo>
                    <a:pt x="2736" y="634"/>
                  </a:lnTo>
                  <a:cubicBezTo>
                    <a:pt x="2903" y="634"/>
                    <a:pt x="3069" y="501"/>
                    <a:pt x="3069" y="301"/>
                  </a:cubicBezTo>
                  <a:cubicBezTo>
                    <a:pt x="3069" y="134"/>
                    <a:pt x="2903" y="1"/>
                    <a:pt x="2736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55"/>
            <p:cNvSpPr/>
            <p:nvPr/>
          </p:nvSpPr>
          <p:spPr>
            <a:xfrm>
              <a:off x="8247875" y="3148775"/>
              <a:ext cx="51725" cy="15875"/>
            </a:xfrm>
            <a:custGeom>
              <a:rect b="b" l="l" r="r" t="t"/>
              <a:pathLst>
                <a:path extrusionOk="0" h="635" w="2069">
                  <a:moveTo>
                    <a:pt x="301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501"/>
                    <a:pt x="134" y="634"/>
                    <a:pt x="301" y="634"/>
                  </a:cubicBezTo>
                  <a:lnTo>
                    <a:pt x="1768" y="634"/>
                  </a:lnTo>
                  <a:cubicBezTo>
                    <a:pt x="1935" y="634"/>
                    <a:pt x="2068" y="501"/>
                    <a:pt x="2068" y="301"/>
                  </a:cubicBezTo>
                  <a:cubicBezTo>
                    <a:pt x="2068" y="134"/>
                    <a:pt x="1935" y="1"/>
                    <a:pt x="1768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55"/>
            <p:cNvSpPr/>
            <p:nvPr/>
          </p:nvSpPr>
          <p:spPr>
            <a:xfrm>
              <a:off x="8089425" y="1209875"/>
              <a:ext cx="816450" cy="748075"/>
            </a:xfrm>
            <a:custGeom>
              <a:rect b="b" l="l" r="r" t="t"/>
              <a:pathLst>
                <a:path extrusionOk="0" h="29923" w="32658">
                  <a:moveTo>
                    <a:pt x="1335" y="1"/>
                  </a:moveTo>
                  <a:cubicBezTo>
                    <a:pt x="601" y="1"/>
                    <a:pt x="0" y="601"/>
                    <a:pt x="0" y="1302"/>
                  </a:cubicBezTo>
                  <a:lnTo>
                    <a:pt x="0" y="28621"/>
                  </a:lnTo>
                  <a:cubicBezTo>
                    <a:pt x="0" y="29355"/>
                    <a:pt x="601" y="29922"/>
                    <a:pt x="1335" y="29922"/>
                  </a:cubicBezTo>
                  <a:lnTo>
                    <a:pt x="31356" y="29922"/>
                  </a:lnTo>
                  <a:cubicBezTo>
                    <a:pt x="32090" y="29922"/>
                    <a:pt x="32657" y="29355"/>
                    <a:pt x="32657" y="28621"/>
                  </a:cubicBezTo>
                  <a:lnTo>
                    <a:pt x="32657" y="1302"/>
                  </a:lnTo>
                  <a:cubicBezTo>
                    <a:pt x="32657" y="601"/>
                    <a:pt x="32090" y="1"/>
                    <a:pt x="31356" y="1"/>
                  </a:cubicBezTo>
                  <a:close/>
                </a:path>
              </a:pathLst>
            </a:custGeom>
            <a:solidFill>
              <a:srgbClr val="B8B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55"/>
            <p:cNvSpPr/>
            <p:nvPr/>
          </p:nvSpPr>
          <p:spPr>
            <a:xfrm>
              <a:off x="8134450" y="1359150"/>
              <a:ext cx="729725" cy="561275"/>
            </a:xfrm>
            <a:custGeom>
              <a:rect b="b" l="l" r="r" t="t"/>
              <a:pathLst>
                <a:path extrusionOk="0" h="22451" w="29189">
                  <a:moveTo>
                    <a:pt x="28188" y="22450"/>
                  </a:moveTo>
                  <a:lnTo>
                    <a:pt x="1001" y="22450"/>
                  </a:lnTo>
                  <a:cubicBezTo>
                    <a:pt x="434" y="22450"/>
                    <a:pt x="1" y="22017"/>
                    <a:pt x="1" y="21450"/>
                  </a:cubicBezTo>
                  <a:lnTo>
                    <a:pt x="1" y="1002"/>
                  </a:lnTo>
                  <a:cubicBezTo>
                    <a:pt x="1" y="468"/>
                    <a:pt x="434" y="1"/>
                    <a:pt x="1001" y="1"/>
                  </a:cubicBezTo>
                  <a:lnTo>
                    <a:pt x="28188" y="1"/>
                  </a:lnTo>
                  <a:cubicBezTo>
                    <a:pt x="28755" y="1"/>
                    <a:pt x="29188" y="468"/>
                    <a:pt x="29188" y="1002"/>
                  </a:cubicBezTo>
                  <a:lnTo>
                    <a:pt x="29188" y="21450"/>
                  </a:lnTo>
                  <a:cubicBezTo>
                    <a:pt x="29188" y="22017"/>
                    <a:pt x="28755" y="22450"/>
                    <a:pt x="28188" y="22450"/>
                  </a:cubicBezTo>
                  <a:close/>
                </a:path>
              </a:pathLst>
            </a:custGeom>
            <a:solidFill>
              <a:srgbClr val="240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55"/>
            <p:cNvSpPr/>
            <p:nvPr/>
          </p:nvSpPr>
          <p:spPr>
            <a:xfrm>
              <a:off x="8169475" y="1485925"/>
              <a:ext cx="518725" cy="12525"/>
            </a:xfrm>
            <a:custGeom>
              <a:rect b="b" l="l" r="r" t="t"/>
              <a:pathLst>
                <a:path extrusionOk="0" h="501" w="20749">
                  <a:moveTo>
                    <a:pt x="234" y="0"/>
                  </a:moveTo>
                  <a:cubicBezTo>
                    <a:pt x="101" y="0"/>
                    <a:pt x="1" y="134"/>
                    <a:pt x="1" y="267"/>
                  </a:cubicBezTo>
                  <a:cubicBezTo>
                    <a:pt x="1" y="401"/>
                    <a:pt x="101" y="501"/>
                    <a:pt x="234" y="501"/>
                  </a:cubicBezTo>
                  <a:lnTo>
                    <a:pt x="20482" y="501"/>
                  </a:lnTo>
                  <a:cubicBezTo>
                    <a:pt x="20615" y="501"/>
                    <a:pt x="20749" y="401"/>
                    <a:pt x="20716" y="267"/>
                  </a:cubicBezTo>
                  <a:cubicBezTo>
                    <a:pt x="20716" y="134"/>
                    <a:pt x="20615" y="0"/>
                    <a:pt x="20482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55"/>
            <p:cNvSpPr/>
            <p:nvPr/>
          </p:nvSpPr>
          <p:spPr>
            <a:xfrm>
              <a:off x="8719875" y="1485925"/>
              <a:ext cx="50050" cy="12525"/>
            </a:xfrm>
            <a:custGeom>
              <a:rect b="b" l="l" r="r" t="t"/>
              <a:pathLst>
                <a:path extrusionOk="0" h="501" w="2002">
                  <a:moveTo>
                    <a:pt x="234" y="0"/>
                  </a:moveTo>
                  <a:cubicBezTo>
                    <a:pt x="101" y="0"/>
                    <a:pt x="0" y="134"/>
                    <a:pt x="0" y="267"/>
                  </a:cubicBezTo>
                  <a:cubicBezTo>
                    <a:pt x="0" y="401"/>
                    <a:pt x="101" y="501"/>
                    <a:pt x="234" y="501"/>
                  </a:cubicBezTo>
                  <a:lnTo>
                    <a:pt x="1735" y="501"/>
                  </a:lnTo>
                  <a:cubicBezTo>
                    <a:pt x="1868" y="501"/>
                    <a:pt x="2002" y="401"/>
                    <a:pt x="2002" y="267"/>
                  </a:cubicBezTo>
                  <a:cubicBezTo>
                    <a:pt x="2002" y="134"/>
                    <a:pt x="1868" y="0"/>
                    <a:pt x="1735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55"/>
            <p:cNvSpPr/>
            <p:nvPr/>
          </p:nvSpPr>
          <p:spPr>
            <a:xfrm>
              <a:off x="8169475" y="1543450"/>
              <a:ext cx="296900" cy="12550"/>
            </a:xfrm>
            <a:custGeom>
              <a:rect b="b" l="l" r="r" t="t"/>
              <a:pathLst>
                <a:path extrusionOk="0" h="502" w="11876">
                  <a:moveTo>
                    <a:pt x="234" y="1"/>
                  </a:moveTo>
                  <a:cubicBezTo>
                    <a:pt x="101" y="1"/>
                    <a:pt x="1" y="134"/>
                    <a:pt x="1" y="268"/>
                  </a:cubicBezTo>
                  <a:cubicBezTo>
                    <a:pt x="1" y="401"/>
                    <a:pt x="101" y="501"/>
                    <a:pt x="234" y="501"/>
                  </a:cubicBezTo>
                  <a:lnTo>
                    <a:pt x="11609" y="501"/>
                  </a:lnTo>
                  <a:cubicBezTo>
                    <a:pt x="11742" y="501"/>
                    <a:pt x="11876" y="401"/>
                    <a:pt x="11876" y="268"/>
                  </a:cubicBezTo>
                  <a:cubicBezTo>
                    <a:pt x="11876" y="134"/>
                    <a:pt x="11742" y="1"/>
                    <a:pt x="11609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55"/>
            <p:cNvSpPr/>
            <p:nvPr/>
          </p:nvSpPr>
          <p:spPr>
            <a:xfrm>
              <a:off x="8470525" y="1543450"/>
              <a:ext cx="94275" cy="12550"/>
            </a:xfrm>
            <a:custGeom>
              <a:rect b="b" l="l" r="r" t="t"/>
              <a:pathLst>
                <a:path extrusionOk="0" h="502" w="3771">
                  <a:moveTo>
                    <a:pt x="268" y="1"/>
                  </a:moveTo>
                  <a:cubicBezTo>
                    <a:pt x="134" y="1"/>
                    <a:pt x="1" y="134"/>
                    <a:pt x="1" y="268"/>
                  </a:cubicBezTo>
                  <a:cubicBezTo>
                    <a:pt x="1" y="401"/>
                    <a:pt x="134" y="501"/>
                    <a:pt x="268" y="501"/>
                  </a:cubicBezTo>
                  <a:lnTo>
                    <a:pt x="3537" y="501"/>
                  </a:lnTo>
                  <a:cubicBezTo>
                    <a:pt x="3670" y="501"/>
                    <a:pt x="3770" y="401"/>
                    <a:pt x="3770" y="268"/>
                  </a:cubicBezTo>
                  <a:cubicBezTo>
                    <a:pt x="3770" y="134"/>
                    <a:pt x="3670" y="1"/>
                    <a:pt x="3537" y="1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55"/>
            <p:cNvSpPr/>
            <p:nvPr/>
          </p:nvSpPr>
          <p:spPr>
            <a:xfrm>
              <a:off x="8502225" y="1576825"/>
              <a:ext cx="62575" cy="11700"/>
            </a:xfrm>
            <a:custGeom>
              <a:rect b="b" l="l" r="r" t="t"/>
              <a:pathLst>
                <a:path extrusionOk="0" h="468" w="2503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367"/>
                    <a:pt x="100" y="467"/>
                    <a:pt x="234" y="467"/>
                  </a:cubicBezTo>
                  <a:lnTo>
                    <a:pt x="2269" y="467"/>
                  </a:lnTo>
                  <a:cubicBezTo>
                    <a:pt x="2402" y="467"/>
                    <a:pt x="2502" y="367"/>
                    <a:pt x="2502" y="234"/>
                  </a:cubicBezTo>
                  <a:cubicBezTo>
                    <a:pt x="2502" y="100"/>
                    <a:pt x="2402" y="0"/>
                    <a:pt x="2269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55"/>
            <p:cNvSpPr/>
            <p:nvPr/>
          </p:nvSpPr>
          <p:spPr>
            <a:xfrm>
              <a:off x="8471375" y="1576825"/>
              <a:ext cx="18350" cy="11700"/>
            </a:xfrm>
            <a:custGeom>
              <a:rect b="b" l="l" r="r" t="t"/>
              <a:pathLst>
                <a:path extrusionOk="0" h="468" w="734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367"/>
                    <a:pt x="100" y="467"/>
                    <a:pt x="234" y="467"/>
                  </a:cubicBezTo>
                  <a:lnTo>
                    <a:pt x="467" y="467"/>
                  </a:lnTo>
                  <a:cubicBezTo>
                    <a:pt x="600" y="467"/>
                    <a:pt x="734" y="367"/>
                    <a:pt x="734" y="234"/>
                  </a:cubicBezTo>
                  <a:cubicBezTo>
                    <a:pt x="734" y="100"/>
                    <a:pt x="600" y="0"/>
                    <a:pt x="467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55"/>
            <p:cNvSpPr/>
            <p:nvPr/>
          </p:nvSpPr>
          <p:spPr>
            <a:xfrm>
              <a:off x="8397150" y="1576825"/>
              <a:ext cx="56725" cy="11700"/>
            </a:xfrm>
            <a:custGeom>
              <a:rect b="b" l="l" r="r" t="t"/>
              <a:pathLst>
                <a:path extrusionOk="0" h="468" w="2269">
                  <a:moveTo>
                    <a:pt x="234" y="0"/>
                  </a:moveTo>
                  <a:cubicBezTo>
                    <a:pt x="100" y="0"/>
                    <a:pt x="0" y="100"/>
                    <a:pt x="0" y="234"/>
                  </a:cubicBezTo>
                  <a:cubicBezTo>
                    <a:pt x="0" y="367"/>
                    <a:pt x="100" y="467"/>
                    <a:pt x="234" y="467"/>
                  </a:cubicBezTo>
                  <a:lnTo>
                    <a:pt x="2035" y="467"/>
                  </a:lnTo>
                  <a:cubicBezTo>
                    <a:pt x="2168" y="467"/>
                    <a:pt x="2269" y="367"/>
                    <a:pt x="2269" y="234"/>
                  </a:cubicBezTo>
                  <a:cubicBezTo>
                    <a:pt x="2269" y="100"/>
                    <a:pt x="2168" y="0"/>
                    <a:pt x="2035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55"/>
            <p:cNvSpPr/>
            <p:nvPr/>
          </p:nvSpPr>
          <p:spPr>
            <a:xfrm>
              <a:off x="8317075" y="1576825"/>
              <a:ext cx="56750" cy="11700"/>
            </a:xfrm>
            <a:custGeom>
              <a:rect b="b" l="l" r="r" t="t"/>
              <a:pathLst>
                <a:path extrusionOk="0" h="468" w="2270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2036" y="467"/>
                  </a:lnTo>
                  <a:cubicBezTo>
                    <a:pt x="2169" y="467"/>
                    <a:pt x="2269" y="367"/>
                    <a:pt x="2269" y="234"/>
                  </a:cubicBezTo>
                  <a:cubicBezTo>
                    <a:pt x="2269" y="100"/>
                    <a:pt x="2169" y="0"/>
                    <a:pt x="2036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55"/>
            <p:cNvSpPr/>
            <p:nvPr/>
          </p:nvSpPr>
          <p:spPr>
            <a:xfrm>
              <a:off x="8237025" y="1576825"/>
              <a:ext cx="56725" cy="11700"/>
            </a:xfrm>
            <a:custGeom>
              <a:rect b="b" l="l" r="r" t="t"/>
              <a:pathLst>
                <a:path extrusionOk="0" h="468" w="2269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2035" y="467"/>
                  </a:lnTo>
                  <a:cubicBezTo>
                    <a:pt x="2169" y="467"/>
                    <a:pt x="2269" y="367"/>
                    <a:pt x="2269" y="234"/>
                  </a:cubicBezTo>
                  <a:cubicBezTo>
                    <a:pt x="2269" y="100"/>
                    <a:pt x="2169" y="0"/>
                    <a:pt x="2035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55"/>
            <p:cNvSpPr/>
            <p:nvPr/>
          </p:nvSpPr>
          <p:spPr>
            <a:xfrm>
              <a:off x="8237025" y="1616850"/>
              <a:ext cx="481200" cy="11700"/>
            </a:xfrm>
            <a:custGeom>
              <a:rect b="b" l="l" r="r" t="t"/>
              <a:pathLst>
                <a:path extrusionOk="0" h="468" w="19248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19014" y="467"/>
                  </a:lnTo>
                  <a:cubicBezTo>
                    <a:pt x="19148" y="467"/>
                    <a:pt x="19248" y="367"/>
                    <a:pt x="19248" y="234"/>
                  </a:cubicBezTo>
                  <a:cubicBezTo>
                    <a:pt x="19248" y="100"/>
                    <a:pt x="19148" y="0"/>
                    <a:pt x="1901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55"/>
            <p:cNvSpPr/>
            <p:nvPr/>
          </p:nvSpPr>
          <p:spPr>
            <a:xfrm>
              <a:off x="8169475" y="1576825"/>
              <a:ext cx="28375" cy="11700"/>
            </a:xfrm>
            <a:custGeom>
              <a:rect b="b" l="l" r="r" t="t"/>
              <a:pathLst>
                <a:path extrusionOk="0" h="468" w="1135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868" y="467"/>
                  </a:lnTo>
                  <a:cubicBezTo>
                    <a:pt x="1035" y="467"/>
                    <a:pt x="1135" y="367"/>
                    <a:pt x="1135" y="234"/>
                  </a:cubicBezTo>
                  <a:cubicBezTo>
                    <a:pt x="1135" y="100"/>
                    <a:pt x="1035" y="0"/>
                    <a:pt x="868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55"/>
            <p:cNvSpPr/>
            <p:nvPr/>
          </p:nvSpPr>
          <p:spPr>
            <a:xfrm>
              <a:off x="8169475" y="1616850"/>
              <a:ext cx="28375" cy="11700"/>
            </a:xfrm>
            <a:custGeom>
              <a:rect b="b" l="l" r="r" t="t"/>
              <a:pathLst>
                <a:path extrusionOk="0" h="468" w="1135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868" y="467"/>
                  </a:lnTo>
                  <a:cubicBezTo>
                    <a:pt x="1035" y="467"/>
                    <a:pt x="1135" y="367"/>
                    <a:pt x="1135" y="234"/>
                  </a:cubicBezTo>
                  <a:cubicBezTo>
                    <a:pt x="1135" y="100"/>
                    <a:pt x="1035" y="0"/>
                    <a:pt x="868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55"/>
            <p:cNvSpPr/>
            <p:nvPr/>
          </p:nvSpPr>
          <p:spPr>
            <a:xfrm>
              <a:off x="8169475" y="1656875"/>
              <a:ext cx="28375" cy="11700"/>
            </a:xfrm>
            <a:custGeom>
              <a:rect b="b" l="l" r="r" t="t"/>
              <a:pathLst>
                <a:path extrusionOk="0" h="468" w="1135">
                  <a:moveTo>
                    <a:pt x="234" y="0"/>
                  </a:moveTo>
                  <a:cubicBezTo>
                    <a:pt x="101" y="0"/>
                    <a:pt x="1" y="101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868" y="467"/>
                  </a:lnTo>
                  <a:cubicBezTo>
                    <a:pt x="1035" y="467"/>
                    <a:pt x="1135" y="367"/>
                    <a:pt x="1135" y="234"/>
                  </a:cubicBezTo>
                  <a:cubicBezTo>
                    <a:pt x="1135" y="101"/>
                    <a:pt x="1035" y="0"/>
                    <a:pt x="868" y="0"/>
                  </a:cubicBezTo>
                  <a:close/>
                </a:path>
              </a:pathLst>
            </a:custGeom>
            <a:solidFill>
              <a:srgbClr val="12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55"/>
            <p:cNvSpPr/>
            <p:nvPr/>
          </p:nvSpPr>
          <p:spPr>
            <a:xfrm>
              <a:off x="8747400" y="1616850"/>
              <a:ext cx="70900" cy="11700"/>
            </a:xfrm>
            <a:custGeom>
              <a:rect b="b" l="l" r="r" t="t"/>
              <a:pathLst>
                <a:path extrusionOk="0" h="468" w="2836">
                  <a:moveTo>
                    <a:pt x="267" y="0"/>
                  </a:moveTo>
                  <a:cubicBezTo>
                    <a:pt x="134" y="0"/>
                    <a:pt x="0" y="100"/>
                    <a:pt x="0" y="234"/>
                  </a:cubicBezTo>
                  <a:cubicBezTo>
                    <a:pt x="0" y="367"/>
                    <a:pt x="134" y="467"/>
                    <a:pt x="267" y="467"/>
                  </a:cubicBezTo>
                  <a:lnTo>
                    <a:pt x="2602" y="467"/>
                  </a:lnTo>
                  <a:cubicBezTo>
                    <a:pt x="2736" y="467"/>
                    <a:pt x="2836" y="367"/>
                    <a:pt x="2836" y="234"/>
                  </a:cubicBezTo>
                  <a:cubicBezTo>
                    <a:pt x="2836" y="100"/>
                    <a:pt x="2736" y="0"/>
                    <a:pt x="260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55"/>
            <p:cNvSpPr/>
            <p:nvPr/>
          </p:nvSpPr>
          <p:spPr>
            <a:xfrm>
              <a:off x="8235350" y="1656875"/>
              <a:ext cx="203525" cy="11700"/>
            </a:xfrm>
            <a:custGeom>
              <a:rect b="b" l="l" r="r" t="t"/>
              <a:pathLst>
                <a:path extrusionOk="0" h="468" w="8141">
                  <a:moveTo>
                    <a:pt x="234" y="0"/>
                  </a:moveTo>
                  <a:cubicBezTo>
                    <a:pt x="101" y="0"/>
                    <a:pt x="1" y="101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7873" y="467"/>
                  </a:lnTo>
                  <a:cubicBezTo>
                    <a:pt x="8007" y="467"/>
                    <a:pt x="8140" y="367"/>
                    <a:pt x="8140" y="234"/>
                  </a:cubicBezTo>
                  <a:cubicBezTo>
                    <a:pt x="8140" y="101"/>
                    <a:pt x="8007" y="0"/>
                    <a:pt x="78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55"/>
            <p:cNvSpPr/>
            <p:nvPr/>
          </p:nvSpPr>
          <p:spPr>
            <a:xfrm>
              <a:off x="8502225" y="1708575"/>
              <a:ext cx="229350" cy="12525"/>
            </a:xfrm>
            <a:custGeom>
              <a:rect b="b" l="l" r="r" t="t"/>
              <a:pathLst>
                <a:path extrusionOk="0" h="501" w="9174">
                  <a:moveTo>
                    <a:pt x="234" y="1"/>
                  </a:moveTo>
                  <a:cubicBezTo>
                    <a:pt x="100" y="1"/>
                    <a:pt x="0" y="134"/>
                    <a:pt x="0" y="267"/>
                  </a:cubicBezTo>
                  <a:cubicBezTo>
                    <a:pt x="0" y="401"/>
                    <a:pt x="100" y="501"/>
                    <a:pt x="234" y="501"/>
                  </a:cubicBezTo>
                  <a:lnTo>
                    <a:pt x="8940" y="501"/>
                  </a:lnTo>
                  <a:cubicBezTo>
                    <a:pt x="9073" y="501"/>
                    <a:pt x="9173" y="401"/>
                    <a:pt x="9173" y="267"/>
                  </a:cubicBezTo>
                  <a:cubicBezTo>
                    <a:pt x="9173" y="134"/>
                    <a:pt x="9073" y="1"/>
                    <a:pt x="89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55"/>
            <p:cNvSpPr/>
            <p:nvPr/>
          </p:nvSpPr>
          <p:spPr>
            <a:xfrm>
              <a:off x="8656500" y="1681050"/>
              <a:ext cx="75075" cy="12550"/>
            </a:xfrm>
            <a:custGeom>
              <a:rect b="b" l="l" r="r" t="t"/>
              <a:pathLst>
                <a:path extrusionOk="0" h="502" w="3003">
                  <a:moveTo>
                    <a:pt x="267" y="1"/>
                  </a:moveTo>
                  <a:cubicBezTo>
                    <a:pt x="134" y="1"/>
                    <a:pt x="0" y="101"/>
                    <a:pt x="0" y="268"/>
                  </a:cubicBezTo>
                  <a:cubicBezTo>
                    <a:pt x="0" y="401"/>
                    <a:pt x="134" y="501"/>
                    <a:pt x="267" y="501"/>
                  </a:cubicBezTo>
                  <a:lnTo>
                    <a:pt x="2769" y="501"/>
                  </a:lnTo>
                  <a:cubicBezTo>
                    <a:pt x="2902" y="501"/>
                    <a:pt x="3002" y="401"/>
                    <a:pt x="3002" y="268"/>
                  </a:cubicBezTo>
                  <a:cubicBezTo>
                    <a:pt x="3002" y="101"/>
                    <a:pt x="2902" y="1"/>
                    <a:pt x="27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55"/>
            <p:cNvSpPr/>
            <p:nvPr/>
          </p:nvSpPr>
          <p:spPr>
            <a:xfrm>
              <a:off x="8169475" y="1430875"/>
              <a:ext cx="240200" cy="12550"/>
            </a:xfrm>
            <a:custGeom>
              <a:rect b="b" l="l" r="r" t="t"/>
              <a:pathLst>
                <a:path extrusionOk="0" h="502" w="9608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368"/>
                    <a:pt x="101" y="501"/>
                    <a:pt x="234" y="501"/>
                  </a:cubicBezTo>
                  <a:lnTo>
                    <a:pt x="9341" y="501"/>
                  </a:lnTo>
                  <a:cubicBezTo>
                    <a:pt x="9474" y="501"/>
                    <a:pt x="9608" y="368"/>
                    <a:pt x="9608" y="234"/>
                  </a:cubicBezTo>
                  <a:cubicBezTo>
                    <a:pt x="9608" y="101"/>
                    <a:pt x="9474" y="1"/>
                    <a:pt x="934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55"/>
            <p:cNvSpPr/>
            <p:nvPr/>
          </p:nvSpPr>
          <p:spPr>
            <a:xfrm>
              <a:off x="8169475" y="1821150"/>
              <a:ext cx="387800" cy="11700"/>
            </a:xfrm>
            <a:custGeom>
              <a:rect b="b" l="l" r="r" t="t"/>
              <a:pathLst>
                <a:path extrusionOk="0" h="468" w="15512">
                  <a:moveTo>
                    <a:pt x="234" y="1"/>
                  </a:moveTo>
                  <a:cubicBezTo>
                    <a:pt x="101" y="1"/>
                    <a:pt x="1" y="101"/>
                    <a:pt x="1" y="234"/>
                  </a:cubicBezTo>
                  <a:cubicBezTo>
                    <a:pt x="1" y="368"/>
                    <a:pt x="101" y="468"/>
                    <a:pt x="234" y="468"/>
                  </a:cubicBezTo>
                  <a:lnTo>
                    <a:pt x="15278" y="468"/>
                  </a:lnTo>
                  <a:cubicBezTo>
                    <a:pt x="15412" y="468"/>
                    <a:pt x="15512" y="368"/>
                    <a:pt x="15512" y="234"/>
                  </a:cubicBezTo>
                  <a:cubicBezTo>
                    <a:pt x="15512" y="101"/>
                    <a:pt x="15412" y="1"/>
                    <a:pt x="152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55"/>
            <p:cNvSpPr/>
            <p:nvPr/>
          </p:nvSpPr>
          <p:spPr>
            <a:xfrm>
              <a:off x="8522225" y="1749450"/>
              <a:ext cx="115125" cy="11700"/>
            </a:xfrm>
            <a:custGeom>
              <a:rect b="b" l="l" r="r" t="t"/>
              <a:pathLst>
                <a:path extrusionOk="0" h="468" w="4605">
                  <a:moveTo>
                    <a:pt x="268" y="0"/>
                  </a:moveTo>
                  <a:cubicBezTo>
                    <a:pt x="134" y="0"/>
                    <a:pt x="1" y="100"/>
                    <a:pt x="1" y="234"/>
                  </a:cubicBezTo>
                  <a:cubicBezTo>
                    <a:pt x="1" y="367"/>
                    <a:pt x="134" y="467"/>
                    <a:pt x="268" y="467"/>
                  </a:cubicBezTo>
                  <a:lnTo>
                    <a:pt x="4371" y="467"/>
                  </a:lnTo>
                  <a:cubicBezTo>
                    <a:pt x="4504" y="467"/>
                    <a:pt x="4604" y="367"/>
                    <a:pt x="4604" y="234"/>
                  </a:cubicBezTo>
                  <a:cubicBezTo>
                    <a:pt x="4604" y="100"/>
                    <a:pt x="4504" y="0"/>
                    <a:pt x="4371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55"/>
            <p:cNvSpPr/>
            <p:nvPr/>
          </p:nvSpPr>
          <p:spPr>
            <a:xfrm>
              <a:off x="8675675" y="1749450"/>
              <a:ext cx="153475" cy="11700"/>
            </a:xfrm>
            <a:custGeom>
              <a:rect b="b" l="l" r="r" t="t"/>
              <a:pathLst>
                <a:path extrusionOk="0" h="468" w="6139">
                  <a:moveTo>
                    <a:pt x="234" y="0"/>
                  </a:moveTo>
                  <a:cubicBezTo>
                    <a:pt x="101" y="0"/>
                    <a:pt x="1" y="100"/>
                    <a:pt x="1" y="234"/>
                  </a:cubicBezTo>
                  <a:cubicBezTo>
                    <a:pt x="1" y="367"/>
                    <a:pt x="101" y="467"/>
                    <a:pt x="234" y="467"/>
                  </a:cubicBezTo>
                  <a:lnTo>
                    <a:pt x="5905" y="467"/>
                  </a:lnTo>
                  <a:cubicBezTo>
                    <a:pt x="6038" y="467"/>
                    <a:pt x="6138" y="367"/>
                    <a:pt x="6138" y="234"/>
                  </a:cubicBezTo>
                  <a:cubicBezTo>
                    <a:pt x="6138" y="100"/>
                    <a:pt x="6038" y="0"/>
                    <a:pt x="5905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55"/>
            <p:cNvSpPr/>
            <p:nvPr/>
          </p:nvSpPr>
          <p:spPr>
            <a:xfrm>
              <a:off x="8675675" y="1806150"/>
              <a:ext cx="153475" cy="12525"/>
            </a:xfrm>
            <a:custGeom>
              <a:rect b="b" l="l" r="r" t="t"/>
              <a:pathLst>
                <a:path extrusionOk="0" h="501" w="6139">
                  <a:moveTo>
                    <a:pt x="234" y="0"/>
                  </a:moveTo>
                  <a:cubicBezTo>
                    <a:pt x="101" y="0"/>
                    <a:pt x="1" y="134"/>
                    <a:pt x="1" y="267"/>
                  </a:cubicBezTo>
                  <a:cubicBezTo>
                    <a:pt x="1" y="401"/>
                    <a:pt x="101" y="501"/>
                    <a:pt x="234" y="501"/>
                  </a:cubicBezTo>
                  <a:lnTo>
                    <a:pt x="5905" y="501"/>
                  </a:lnTo>
                  <a:cubicBezTo>
                    <a:pt x="6038" y="501"/>
                    <a:pt x="6138" y="401"/>
                    <a:pt x="6138" y="267"/>
                  </a:cubicBezTo>
                  <a:cubicBezTo>
                    <a:pt x="6138" y="134"/>
                    <a:pt x="6038" y="0"/>
                    <a:pt x="5905" y="0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55"/>
            <p:cNvSpPr/>
            <p:nvPr/>
          </p:nvSpPr>
          <p:spPr>
            <a:xfrm>
              <a:off x="8169475" y="1860350"/>
              <a:ext cx="58400" cy="12525"/>
            </a:xfrm>
            <a:custGeom>
              <a:rect b="b" l="l" r="r" t="t"/>
              <a:pathLst>
                <a:path extrusionOk="0" h="501" w="2336">
                  <a:moveTo>
                    <a:pt x="234" y="1"/>
                  </a:moveTo>
                  <a:cubicBezTo>
                    <a:pt x="101" y="1"/>
                    <a:pt x="1" y="101"/>
                    <a:pt x="1" y="267"/>
                  </a:cubicBezTo>
                  <a:cubicBezTo>
                    <a:pt x="1" y="401"/>
                    <a:pt x="101" y="501"/>
                    <a:pt x="234" y="501"/>
                  </a:cubicBezTo>
                  <a:lnTo>
                    <a:pt x="2102" y="501"/>
                  </a:lnTo>
                  <a:cubicBezTo>
                    <a:pt x="2236" y="501"/>
                    <a:pt x="2336" y="401"/>
                    <a:pt x="2336" y="267"/>
                  </a:cubicBezTo>
                  <a:cubicBezTo>
                    <a:pt x="2336" y="101"/>
                    <a:pt x="2236" y="1"/>
                    <a:pt x="2102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55"/>
            <p:cNvSpPr/>
            <p:nvPr/>
          </p:nvSpPr>
          <p:spPr>
            <a:xfrm>
              <a:off x="8242875" y="1860350"/>
              <a:ext cx="361100" cy="12525"/>
            </a:xfrm>
            <a:custGeom>
              <a:rect b="b" l="l" r="r" t="t"/>
              <a:pathLst>
                <a:path extrusionOk="0" h="501" w="14444">
                  <a:moveTo>
                    <a:pt x="267" y="1"/>
                  </a:moveTo>
                  <a:cubicBezTo>
                    <a:pt x="134" y="1"/>
                    <a:pt x="0" y="101"/>
                    <a:pt x="0" y="267"/>
                  </a:cubicBezTo>
                  <a:cubicBezTo>
                    <a:pt x="0" y="401"/>
                    <a:pt x="134" y="501"/>
                    <a:pt x="267" y="501"/>
                  </a:cubicBezTo>
                  <a:lnTo>
                    <a:pt x="14210" y="501"/>
                  </a:lnTo>
                  <a:cubicBezTo>
                    <a:pt x="14344" y="501"/>
                    <a:pt x="14444" y="401"/>
                    <a:pt x="14444" y="267"/>
                  </a:cubicBezTo>
                  <a:cubicBezTo>
                    <a:pt x="14444" y="101"/>
                    <a:pt x="14344" y="1"/>
                    <a:pt x="14210" y="1"/>
                  </a:cubicBezTo>
                  <a:close/>
                </a:path>
              </a:pathLst>
            </a:custGeom>
            <a:solidFill>
              <a:srgbClr val="12D7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5" name="Google Shape;685;p55"/>
          <p:cNvSpPr txBox="1"/>
          <p:nvPr>
            <p:ph type="ctrTitle"/>
          </p:nvPr>
        </p:nvSpPr>
        <p:spPr>
          <a:xfrm>
            <a:off x="1887750" y="611725"/>
            <a:ext cx="5368500" cy="86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86" name="Google Shape;686;p55"/>
          <p:cNvSpPr txBox="1"/>
          <p:nvPr>
            <p:ph idx="1" type="subTitle"/>
          </p:nvPr>
        </p:nvSpPr>
        <p:spPr>
          <a:xfrm>
            <a:off x="3044675" y="2305050"/>
            <a:ext cx="3054900" cy="10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87" name="Google Shape;687;p55"/>
          <p:cNvSpPr txBox="1"/>
          <p:nvPr/>
        </p:nvSpPr>
        <p:spPr>
          <a:xfrm>
            <a:off x="2228550" y="4151400"/>
            <a:ext cx="4686900" cy="41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CREDITS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 This presentation template was created by</a:t>
            </a:r>
            <a:r>
              <a:rPr lang="en" sz="12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b="1" lang="en" sz="12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8"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9" name="Google Shape;689;p56"/>
          <p:cNvGrpSpPr/>
          <p:nvPr/>
        </p:nvGrpSpPr>
        <p:grpSpPr>
          <a:xfrm>
            <a:off x="0" y="4569046"/>
            <a:ext cx="1022509" cy="572747"/>
            <a:chOff x="-77" y="3784091"/>
            <a:chExt cx="2423582" cy="1357541"/>
          </a:xfrm>
        </p:grpSpPr>
        <p:sp>
          <p:nvSpPr>
            <p:cNvPr id="690" name="Google Shape;690;p5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5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5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5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5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5" name="Google Shape;695;p56"/>
          <p:cNvGrpSpPr/>
          <p:nvPr/>
        </p:nvGrpSpPr>
        <p:grpSpPr>
          <a:xfrm rot="10800000">
            <a:off x="8121500" y="-4"/>
            <a:ext cx="1022509" cy="572747"/>
            <a:chOff x="-77" y="3784091"/>
            <a:chExt cx="2423582" cy="1357541"/>
          </a:xfrm>
        </p:grpSpPr>
        <p:sp>
          <p:nvSpPr>
            <p:cNvPr id="696" name="Google Shape;696;p5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5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5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5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5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1" name="Google Shape;701;p56"/>
          <p:cNvGrpSpPr/>
          <p:nvPr/>
        </p:nvGrpSpPr>
        <p:grpSpPr>
          <a:xfrm flipH="1">
            <a:off x="8121500" y="4569896"/>
            <a:ext cx="1022509" cy="572747"/>
            <a:chOff x="-77" y="3784091"/>
            <a:chExt cx="2423582" cy="1357541"/>
          </a:xfrm>
        </p:grpSpPr>
        <p:sp>
          <p:nvSpPr>
            <p:cNvPr id="702" name="Google Shape;702;p5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5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5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5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5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7" name="Google Shape;707;p56"/>
          <p:cNvGrpSpPr/>
          <p:nvPr/>
        </p:nvGrpSpPr>
        <p:grpSpPr>
          <a:xfrm flipH="1" rot="10800000">
            <a:off x="0" y="846"/>
            <a:ext cx="1022509" cy="572747"/>
            <a:chOff x="-77" y="3784091"/>
            <a:chExt cx="2423582" cy="1357541"/>
          </a:xfrm>
        </p:grpSpPr>
        <p:sp>
          <p:nvSpPr>
            <p:cNvPr id="708" name="Google Shape;708;p56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56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56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56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56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8_1"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Google Shape;714;p57"/>
          <p:cNvGrpSpPr/>
          <p:nvPr/>
        </p:nvGrpSpPr>
        <p:grpSpPr>
          <a:xfrm flipH="1" rot="5400000">
            <a:off x="-533027" y="3252941"/>
            <a:ext cx="2423582" cy="1357541"/>
            <a:chOff x="-77" y="3784091"/>
            <a:chExt cx="2423582" cy="1357541"/>
          </a:xfrm>
        </p:grpSpPr>
        <p:sp>
          <p:nvSpPr>
            <p:cNvPr id="715" name="Google Shape;715;p5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5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5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5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5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0" name="Google Shape;720;p57"/>
          <p:cNvGrpSpPr/>
          <p:nvPr/>
        </p:nvGrpSpPr>
        <p:grpSpPr>
          <a:xfrm flipH="1" rot="-5400000">
            <a:off x="7253448" y="533016"/>
            <a:ext cx="2423582" cy="1357541"/>
            <a:chOff x="-77" y="3784091"/>
            <a:chExt cx="2423582" cy="1357541"/>
          </a:xfrm>
        </p:grpSpPr>
        <p:sp>
          <p:nvSpPr>
            <p:cNvPr id="721" name="Google Shape;721;p57"/>
            <p:cNvSpPr/>
            <p:nvPr/>
          </p:nvSpPr>
          <p:spPr>
            <a:xfrm>
              <a:off x="-77" y="4201246"/>
              <a:ext cx="1609391" cy="940370"/>
            </a:xfrm>
            <a:custGeom>
              <a:rect b="b" l="l" r="r" t="t"/>
              <a:pathLst>
                <a:path extrusionOk="0" h="19530" w="33428">
                  <a:moveTo>
                    <a:pt x="5225" y="0"/>
                  </a:moveTo>
                  <a:cubicBezTo>
                    <a:pt x="1904" y="5740"/>
                    <a:pt x="1" y="12412"/>
                    <a:pt x="1" y="19529"/>
                  </a:cubicBezTo>
                  <a:lnTo>
                    <a:pt x="32555" y="19529"/>
                  </a:lnTo>
                  <a:cubicBezTo>
                    <a:pt x="32555" y="18340"/>
                    <a:pt x="32873" y="17229"/>
                    <a:pt x="33428" y="16278"/>
                  </a:cubicBezTo>
                  <a:lnTo>
                    <a:pt x="5225" y="0"/>
                  </a:lnTo>
                  <a:close/>
                </a:path>
              </a:pathLst>
            </a:custGeom>
            <a:solidFill>
              <a:srgbClr val="C8ACFD">
                <a:alpha val="575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57"/>
            <p:cNvSpPr/>
            <p:nvPr/>
          </p:nvSpPr>
          <p:spPr>
            <a:xfrm>
              <a:off x="313483" y="3784091"/>
              <a:ext cx="1410360" cy="1357541"/>
            </a:xfrm>
            <a:custGeom>
              <a:rect b="b" l="l" r="r" t="t"/>
              <a:pathLst>
                <a:path extrusionOk="0" h="28194" w="29294">
                  <a:moveTo>
                    <a:pt x="16268" y="0"/>
                  </a:moveTo>
                  <a:cubicBezTo>
                    <a:pt x="6543" y="5631"/>
                    <a:pt x="0" y="16148"/>
                    <a:pt x="0" y="28193"/>
                  </a:cubicBezTo>
                  <a:lnTo>
                    <a:pt x="26042" y="28193"/>
                  </a:lnTo>
                  <a:cubicBezTo>
                    <a:pt x="26042" y="25784"/>
                    <a:pt x="27351" y="23682"/>
                    <a:pt x="29294" y="22552"/>
                  </a:cubicBezTo>
                  <a:lnTo>
                    <a:pt x="16268" y="0"/>
                  </a:lnTo>
                  <a:close/>
                </a:path>
              </a:pathLst>
            </a:custGeom>
            <a:solidFill>
              <a:srgbClr val="878FFF">
                <a:alpha val="580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57"/>
            <p:cNvSpPr/>
            <p:nvPr/>
          </p:nvSpPr>
          <p:spPr>
            <a:xfrm>
              <a:off x="626560" y="3887658"/>
              <a:ext cx="1253840" cy="1253970"/>
            </a:xfrm>
            <a:custGeom>
              <a:rect b="b" l="l" r="r" t="t"/>
              <a:pathLst>
                <a:path extrusionOk="0" h="26043" w="26043">
                  <a:moveTo>
                    <a:pt x="26042" y="0"/>
                  </a:moveTo>
                  <a:cubicBezTo>
                    <a:pt x="11658" y="0"/>
                    <a:pt x="0" y="11658"/>
                    <a:pt x="0" y="26042"/>
                  </a:cubicBezTo>
                  <a:lnTo>
                    <a:pt x="19539" y="26042"/>
                  </a:lnTo>
                  <a:cubicBezTo>
                    <a:pt x="19539" y="22443"/>
                    <a:pt x="22454" y="19529"/>
                    <a:pt x="26042" y="19529"/>
                  </a:cubicBezTo>
                  <a:lnTo>
                    <a:pt x="26042" y="0"/>
                  </a:lnTo>
                  <a:close/>
                </a:path>
              </a:pathLst>
            </a:custGeom>
            <a:solidFill>
              <a:srgbClr val="9154F8">
                <a:alpha val="46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57"/>
            <p:cNvSpPr/>
            <p:nvPr/>
          </p:nvSpPr>
          <p:spPr>
            <a:xfrm>
              <a:off x="940119" y="4201246"/>
              <a:ext cx="1410360" cy="940370"/>
            </a:xfrm>
            <a:custGeom>
              <a:rect b="b" l="l" r="r" t="t"/>
              <a:pathLst>
                <a:path extrusionOk="0" h="19530" w="29294">
                  <a:moveTo>
                    <a:pt x="19529" y="0"/>
                  </a:moveTo>
                  <a:cubicBezTo>
                    <a:pt x="8744" y="0"/>
                    <a:pt x="1" y="8744"/>
                    <a:pt x="1" y="19529"/>
                  </a:cubicBezTo>
                  <a:lnTo>
                    <a:pt x="13026" y="19529"/>
                  </a:lnTo>
                  <a:cubicBezTo>
                    <a:pt x="13026" y="15930"/>
                    <a:pt x="15941" y="13016"/>
                    <a:pt x="19529" y="13016"/>
                  </a:cubicBezTo>
                  <a:cubicBezTo>
                    <a:pt x="20719" y="13016"/>
                    <a:pt x="21829" y="13344"/>
                    <a:pt x="22790" y="13888"/>
                  </a:cubicBezTo>
                  <a:lnTo>
                    <a:pt x="29293" y="2618"/>
                  </a:lnTo>
                  <a:cubicBezTo>
                    <a:pt x="26429" y="952"/>
                    <a:pt x="23088" y="0"/>
                    <a:pt x="19529" y="0"/>
                  </a:cubicBezTo>
                  <a:close/>
                </a:path>
              </a:pathLst>
            </a:custGeom>
            <a:solidFill>
              <a:srgbClr val="35C2DF">
                <a:alpha val="491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57"/>
            <p:cNvSpPr/>
            <p:nvPr/>
          </p:nvSpPr>
          <p:spPr>
            <a:xfrm>
              <a:off x="1253678" y="4514786"/>
              <a:ext cx="1169827" cy="626817"/>
            </a:xfrm>
            <a:custGeom>
              <a:rect b="b" l="l" r="r" t="t"/>
              <a:pathLst>
                <a:path extrusionOk="0" h="13018" w="24298">
                  <a:moveTo>
                    <a:pt x="13016" y="1"/>
                  </a:moveTo>
                  <a:cubicBezTo>
                    <a:pt x="5829" y="1"/>
                    <a:pt x="0" y="5830"/>
                    <a:pt x="0" y="13017"/>
                  </a:cubicBezTo>
                  <a:lnTo>
                    <a:pt x="6513" y="13017"/>
                  </a:lnTo>
                  <a:cubicBezTo>
                    <a:pt x="6513" y="9418"/>
                    <a:pt x="9428" y="6504"/>
                    <a:pt x="13016" y="6504"/>
                  </a:cubicBezTo>
                  <a:cubicBezTo>
                    <a:pt x="15425" y="6504"/>
                    <a:pt x="17526" y="7823"/>
                    <a:pt x="18657" y="9766"/>
                  </a:cubicBezTo>
                  <a:lnTo>
                    <a:pt x="24297" y="6504"/>
                  </a:lnTo>
                  <a:cubicBezTo>
                    <a:pt x="22047" y="2618"/>
                    <a:pt x="17834" y="1"/>
                    <a:pt x="13016" y="1"/>
                  </a:cubicBezTo>
                  <a:close/>
                </a:path>
              </a:pathLst>
            </a:custGeom>
            <a:solidFill>
              <a:srgbClr val="CA7BEB">
                <a:alpha val="42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" name="Google Shape;727;p58"/>
          <p:cNvPicPr preferRelativeResize="0"/>
          <p:nvPr/>
        </p:nvPicPr>
        <p:blipFill rotWithShape="1">
          <a:blip r:embed="rId2">
            <a:alphaModFix/>
          </a:blip>
          <a:srcRect b="13186" l="13183" r="2142" t="0"/>
          <a:stretch/>
        </p:blipFill>
        <p:spPr>
          <a:xfrm>
            <a:off x="0" y="0"/>
            <a:ext cx="91409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58"/>
          <p:cNvSpPr/>
          <p:nvPr/>
        </p:nvSpPr>
        <p:spPr>
          <a:xfrm>
            <a:off x="3009" y="4207"/>
            <a:ext cx="9141000" cy="5139300"/>
          </a:xfrm>
          <a:prstGeom prst="rect">
            <a:avLst/>
          </a:prstGeom>
          <a:gradFill>
            <a:gsLst>
              <a:gs pos="0">
                <a:srgbClr val="198AB7">
                  <a:alpha val="88627"/>
                </a:srgbClr>
              </a:gs>
              <a:gs pos="6000">
                <a:srgbClr val="198AB7">
                  <a:alpha val="88627"/>
                </a:srgbClr>
              </a:gs>
              <a:gs pos="49000">
                <a:srgbClr val="1693B3">
                  <a:alpha val="72941"/>
                </a:srgbClr>
              </a:gs>
              <a:gs pos="100000">
                <a:srgbClr val="03C99A">
                  <a:alpha val="6666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29" name="Google Shape;729;p58"/>
          <p:cNvSpPr txBox="1"/>
          <p:nvPr/>
        </p:nvSpPr>
        <p:spPr>
          <a:xfrm rot="10800000">
            <a:off x="7764489" y="401474"/>
            <a:ext cx="1100100" cy="23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0">
                <a:solidFill>
                  <a:srgbClr val="29ABE2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 b="1" sz="15000">
              <a:solidFill>
                <a:srgbClr val="29ABE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30" name="Google Shape;730;p58"/>
          <p:cNvSpPr/>
          <p:nvPr/>
        </p:nvSpPr>
        <p:spPr>
          <a:xfrm>
            <a:off x="5512682" y="4185497"/>
            <a:ext cx="3260400" cy="375000"/>
          </a:xfrm>
          <a:prstGeom prst="roundRect">
            <a:avLst>
              <a:gd fmla="val 50000" name="adj"/>
            </a:avLst>
          </a:prstGeom>
          <a:solidFill>
            <a:srgbClr val="0E4E68"/>
          </a:solidFill>
          <a:ln>
            <a:noFill/>
          </a:ln>
          <a:effectLst>
            <a:outerShdw blurRad="50800" rotWithShape="0" algn="t" dir="5400000" dist="25400">
              <a:srgbClr val="000000">
                <a:alpha val="3373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31" name="Google Shape;731;p58"/>
          <p:cNvSpPr txBox="1"/>
          <p:nvPr>
            <p:ph type="title"/>
          </p:nvPr>
        </p:nvSpPr>
        <p:spPr>
          <a:xfrm>
            <a:off x="2876551" y="2389952"/>
            <a:ext cx="58677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Quattrocento Sans"/>
              <a:buNone/>
              <a:defRPr b="0" sz="1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2" name="Google Shape;732;p58"/>
          <p:cNvSpPr txBox="1"/>
          <p:nvPr>
            <p:ph idx="1" type="body"/>
          </p:nvPr>
        </p:nvSpPr>
        <p:spPr>
          <a:xfrm>
            <a:off x="5671297" y="4139542"/>
            <a:ext cx="29433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attrocento Sans"/>
              <a:buNone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17500" lvl="1" marL="914400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17500" lvl="2" marL="1371600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17500" lvl="3" marL="1828800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17500" lvl="4" marL="2286000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b="1" sz="14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25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9" name="Google Shape;229;p3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  <p:sldLayoutId id="2147483699" r:id="rId21"/>
    <p:sldLayoutId id="2147483700" r:id="rId22"/>
    <p:sldLayoutId id="2147483701" r:id="rId23"/>
    <p:sldLayoutId id="2147483702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54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340">
          <p15:clr>
            <a:srgbClr val="EA4335"/>
          </p15:clr>
        </p15:guide>
        <p15:guide id="6" orient="horz" pos="2878">
          <p15:clr>
            <a:srgbClr val="EA4335"/>
          </p15:clr>
        </p15:guide>
        <p15:guide id="7" pos="1667">
          <p15:clr>
            <a:srgbClr val="EA4335"/>
          </p15:clr>
        </p15:guide>
        <p15:guide id="8" pos="4093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Relationship Id="rId7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59"/>
          <p:cNvSpPr txBox="1"/>
          <p:nvPr>
            <p:ph type="ctrTitle"/>
          </p:nvPr>
        </p:nvSpPr>
        <p:spPr>
          <a:xfrm>
            <a:off x="729325" y="1223713"/>
            <a:ext cx="4079700" cy="26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Store Locator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59"/>
          <p:cNvSpPr txBox="1"/>
          <p:nvPr>
            <p:ph idx="1" type="subTitle"/>
          </p:nvPr>
        </p:nvSpPr>
        <p:spPr>
          <a:xfrm>
            <a:off x="875850" y="3204625"/>
            <a:ext cx="3631500" cy="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Supervised by   Dr.Fadi Draidi</a:t>
            </a:r>
            <a:endParaRPr sz="2000"/>
          </a:p>
        </p:txBody>
      </p:sp>
      <p:sp>
        <p:nvSpPr>
          <p:cNvPr id="739" name="Google Shape;739;p59"/>
          <p:cNvSpPr/>
          <p:nvPr/>
        </p:nvSpPr>
        <p:spPr>
          <a:xfrm>
            <a:off x="5827391" y="2727835"/>
            <a:ext cx="2584558" cy="1618980"/>
          </a:xfrm>
          <a:custGeom>
            <a:rect b="b" l="l" r="r" t="t"/>
            <a:pathLst>
              <a:path extrusionOk="0" h="61746" w="98572">
                <a:moveTo>
                  <a:pt x="5705" y="1"/>
                </a:moveTo>
                <a:cubicBezTo>
                  <a:pt x="2569" y="1"/>
                  <a:pt x="1" y="2536"/>
                  <a:pt x="1" y="5672"/>
                </a:cubicBezTo>
                <a:lnTo>
                  <a:pt x="1" y="56074"/>
                </a:lnTo>
                <a:cubicBezTo>
                  <a:pt x="1" y="59210"/>
                  <a:pt x="2569" y="61745"/>
                  <a:pt x="5705" y="61745"/>
                </a:cubicBezTo>
                <a:lnTo>
                  <a:pt x="92867" y="61745"/>
                </a:lnTo>
                <a:cubicBezTo>
                  <a:pt x="96003" y="61745"/>
                  <a:pt x="98571" y="59210"/>
                  <a:pt x="98571" y="56074"/>
                </a:cubicBezTo>
                <a:lnTo>
                  <a:pt x="98571" y="5672"/>
                </a:lnTo>
                <a:cubicBezTo>
                  <a:pt x="98571" y="2536"/>
                  <a:pt x="96003" y="1"/>
                  <a:pt x="92867" y="1"/>
                </a:cubicBezTo>
                <a:close/>
              </a:path>
            </a:pathLst>
          </a:custGeom>
          <a:solidFill>
            <a:srgbClr val="D0D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59"/>
          <p:cNvSpPr/>
          <p:nvPr/>
        </p:nvSpPr>
        <p:spPr>
          <a:xfrm>
            <a:off x="6036442" y="2901883"/>
            <a:ext cx="2166454" cy="938519"/>
          </a:xfrm>
          <a:custGeom>
            <a:rect b="b" l="l" r="r" t="t"/>
            <a:pathLst>
              <a:path extrusionOk="0" h="35794" w="82626">
                <a:moveTo>
                  <a:pt x="2002" y="1"/>
                </a:moveTo>
                <a:cubicBezTo>
                  <a:pt x="901" y="1"/>
                  <a:pt x="0" y="868"/>
                  <a:pt x="0" y="2002"/>
                </a:cubicBezTo>
                <a:lnTo>
                  <a:pt x="0" y="33792"/>
                </a:lnTo>
                <a:cubicBezTo>
                  <a:pt x="0" y="34893"/>
                  <a:pt x="901" y="35793"/>
                  <a:pt x="2002" y="35793"/>
                </a:cubicBezTo>
                <a:lnTo>
                  <a:pt x="80624" y="35793"/>
                </a:lnTo>
                <a:cubicBezTo>
                  <a:pt x="81725" y="35793"/>
                  <a:pt x="82626" y="34893"/>
                  <a:pt x="82626" y="33792"/>
                </a:cubicBezTo>
                <a:lnTo>
                  <a:pt x="82626" y="2002"/>
                </a:lnTo>
                <a:cubicBezTo>
                  <a:pt x="82626" y="868"/>
                  <a:pt x="81725" y="1"/>
                  <a:pt x="80624" y="1"/>
                </a:cubicBezTo>
                <a:close/>
              </a:path>
            </a:pathLst>
          </a:custGeom>
          <a:solidFill>
            <a:srgbClr val="BEC0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59"/>
          <p:cNvSpPr/>
          <p:nvPr/>
        </p:nvSpPr>
        <p:spPr>
          <a:xfrm>
            <a:off x="6804345" y="3515875"/>
            <a:ext cx="125987" cy="13162"/>
          </a:xfrm>
          <a:custGeom>
            <a:rect b="b" l="l" r="r" t="t"/>
            <a:pathLst>
              <a:path extrusionOk="0" h="502" w="4805">
                <a:moveTo>
                  <a:pt x="401" y="1"/>
                </a:moveTo>
                <a:cubicBezTo>
                  <a:pt x="168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8"/>
                  <a:pt x="4804" y="501"/>
                </a:cubicBezTo>
                <a:lnTo>
                  <a:pt x="4804" y="401"/>
                </a:lnTo>
                <a:cubicBezTo>
                  <a:pt x="4804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59"/>
          <p:cNvSpPr/>
          <p:nvPr/>
        </p:nvSpPr>
        <p:spPr>
          <a:xfrm>
            <a:off x="6804345" y="3204513"/>
            <a:ext cx="125987" cy="13136"/>
          </a:xfrm>
          <a:custGeom>
            <a:rect b="b" l="l" r="r" t="t"/>
            <a:pathLst>
              <a:path extrusionOk="0" h="501" w="4805">
                <a:moveTo>
                  <a:pt x="401" y="1"/>
                </a:moveTo>
                <a:cubicBezTo>
                  <a:pt x="168" y="1"/>
                  <a:pt x="1" y="201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7"/>
                  <a:pt x="4804" y="501"/>
                </a:cubicBezTo>
                <a:lnTo>
                  <a:pt x="4804" y="401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59"/>
          <p:cNvSpPr/>
          <p:nvPr/>
        </p:nvSpPr>
        <p:spPr>
          <a:xfrm>
            <a:off x="6804345" y="3061064"/>
            <a:ext cx="125987" cy="13162"/>
          </a:xfrm>
          <a:custGeom>
            <a:rect b="b" l="l" r="r" t="t"/>
            <a:pathLst>
              <a:path extrusionOk="0" h="502" w="4805">
                <a:moveTo>
                  <a:pt x="401" y="1"/>
                </a:moveTo>
                <a:cubicBezTo>
                  <a:pt x="168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04" y="268"/>
                  <a:pt x="4804" y="501"/>
                </a:cubicBezTo>
                <a:lnTo>
                  <a:pt x="4804" y="435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59"/>
          <p:cNvSpPr/>
          <p:nvPr/>
        </p:nvSpPr>
        <p:spPr>
          <a:xfrm>
            <a:off x="6804345" y="3360207"/>
            <a:ext cx="125987" cy="12271"/>
          </a:xfrm>
          <a:custGeom>
            <a:rect b="b" l="l" r="r" t="t"/>
            <a:pathLst>
              <a:path extrusionOk="0" h="468" w="4805">
                <a:moveTo>
                  <a:pt x="401" y="0"/>
                </a:moveTo>
                <a:cubicBezTo>
                  <a:pt x="168" y="0"/>
                  <a:pt x="1" y="167"/>
                  <a:pt x="1" y="400"/>
                </a:cubicBezTo>
                <a:lnTo>
                  <a:pt x="1" y="467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7"/>
                  <a:pt x="4804" y="467"/>
                </a:cubicBezTo>
                <a:lnTo>
                  <a:pt x="4804" y="400"/>
                </a:lnTo>
                <a:cubicBezTo>
                  <a:pt x="4804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Google Shape;745;p59"/>
          <p:cNvSpPr/>
          <p:nvPr/>
        </p:nvSpPr>
        <p:spPr>
          <a:xfrm>
            <a:off x="6288337" y="3360207"/>
            <a:ext cx="126826" cy="13136"/>
          </a:xfrm>
          <a:custGeom>
            <a:rect b="b" l="l" r="r" t="t"/>
            <a:pathLst>
              <a:path extrusionOk="0" h="501" w="4837">
                <a:moveTo>
                  <a:pt x="400" y="0"/>
                </a:moveTo>
                <a:cubicBezTo>
                  <a:pt x="167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59"/>
          <p:cNvSpPr/>
          <p:nvPr/>
        </p:nvSpPr>
        <p:spPr>
          <a:xfrm>
            <a:off x="6804345" y="2967485"/>
            <a:ext cx="125987" cy="13162"/>
          </a:xfrm>
          <a:custGeom>
            <a:rect b="b" l="l" r="r" t="t"/>
            <a:pathLst>
              <a:path extrusionOk="0" h="502" w="4805">
                <a:moveTo>
                  <a:pt x="401" y="1"/>
                </a:moveTo>
                <a:cubicBezTo>
                  <a:pt x="168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04" y="268"/>
                  <a:pt x="4804" y="501"/>
                </a:cubicBezTo>
                <a:lnTo>
                  <a:pt x="4804" y="434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59"/>
          <p:cNvSpPr/>
          <p:nvPr/>
        </p:nvSpPr>
        <p:spPr>
          <a:xfrm>
            <a:off x="6288337" y="3061064"/>
            <a:ext cx="126826" cy="13162"/>
          </a:xfrm>
          <a:custGeom>
            <a:rect b="b" l="l" r="r" t="t"/>
            <a:pathLst>
              <a:path extrusionOk="0" h="502" w="4837">
                <a:moveTo>
                  <a:pt x="400" y="1"/>
                </a:moveTo>
                <a:cubicBezTo>
                  <a:pt x="167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167" y="101"/>
                  <a:pt x="400" y="101"/>
                </a:cubicBezTo>
                <a:lnTo>
                  <a:pt x="4403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p59"/>
          <p:cNvSpPr/>
          <p:nvPr/>
        </p:nvSpPr>
        <p:spPr>
          <a:xfrm>
            <a:off x="6116020" y="3204513"/>
            <a:ext cx="299144" cy="13136"/>
          </a:xfrm>
          <a:custGeom>
            <a:rect b="b" l="l" r="r" t="t"/>
            <a:pathLst>
              <a:path extrusionOk="0" h="501" w="11409">
                <a:moveTo>
                  <a:pt x="434" y="1"/>
                </a:moveTo>
                <a:cubicBezTo>
                  <a:pt x="201" y="1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10975" y="67"/>
                </a:lnTo>
                <a:cubicBezTo>
                  <a:pt x="11209" y="67"/>
                  <a:pt x="11409" y="267"/>
                  <a:pt x="11409" y="501"/>
                </a:cubicBezTo>
                <a:lnTo>
                  <a:pt x="11409" y="401"/>
                </a:lnTo>
                <a:cubicBezTo>
                  <a:pt x="11409" y="167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59"/>
          <p:cNvSpPr/>
          <p:nvPr/>
        </p:nvSpPr>
        <p:spPr>
          <a:xfrm>
            <a:off x="6288337" y="3671568"/>
            <a:ext cx="126826" cy="13136"/>
          </a:xfrm>
          <a:custGeom>
            <a:rect b="b" l="l" r="r" t="t"/>
            <a:pathLst>
              <a:path extrusionOk="0" h="501" w="4837">
                <a:moveTo>
                  <a:pt x="400" y="0"/>
                </a:moveTo>
                <a:cubicBezTo>
                  <a:pt x="167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0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59"/>
          <p:cNvSpPr/>
          <p:nvPr/>
        </p:nvSpPr>
        <p:spPr>
          <a:xfrm>
            <a:off x="6288337" y="3515875"/>
            <a:ext cx="126826" cy="13162"/>
          </a:xfrm>
          <a:custGeom>
            <a:rect b="b" l="l" r="r" t="t"/>
            <a:pathLst>
              <a:path extrusionOk="0" h="502" w="4837">
                <a:moveTo>
                  <a:pt x="400" y="1"/>
                </a:moveTo>
                <a:cubicBezTo>
                  <a:pt x="167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59"/>
          <p:cNvSpPr/>
          <p:nvPr/>
        </p:nvSpPr>
        <p:spPr>
          <a:xfrm>
            <a:off x="6288337" y="2967485"/>
            <a:ext cx="126826" cy="13162"/>
          </a:xfrm>
          <a:custGeom>
            <a:rect b="b" l="l" r="r" t="t"/>
            <a:pathLst>
              <a:path extrusionOk="0" h="502" w="4837">
                <a:moveTo>
                  <a:pt x="400" y="1"/>
                </a:moveTo>
                <a:cubicBezTo>
                  <a:pt x="167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167" y="101"/>
                  <a:pt x="400" y="101"/>
                </a:cubicBezTo>
                <a:lnTo>
                  <a:pt x="4403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59"/>
          <p:cNvSpPr/>
          <p:nvPr/>
        </p:nvSpPr>
        <p:spPr>
          <a:xfrm>
            <a:off x="7147196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34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59"/>
          <p:cNvSpPr/>
          <p:nvPr/>
        </p:nvSpPr>
        <p:spPr>
          <a:xfrm>
            <a:off x="7147196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34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5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59"/>
          <p:cNvSpPr/>
          <p:nvPr/>
        </p:nvSpPr>
        <p:spPr>
          <a:xfrm>
            <a:off x="7147196" y="3204513"/>
            <a:ext cx="126852" cy="13136"/>
          </a:xfrm>
          <a:custGeom>
            <a:rect b="b" l="l" r="r" t="t"/>
            <a:pathLst>
              <a:path extrusionOk="0" h="501" w="4838">
                <a:moveTo>
                  <a:pt x="434" y="1"/>
                </a:moveTo>
                <a:cubicBezTo>
                  <a:pt x="201" y="1"/>
                  <a:pt x="1" y="201"/>
                  <a:pt x="1" y="401"/>
                </a:cubicBezTo>
                <a:lnTo>
                  <a:pt x="1" y="501"/>
                </a:lnTo>
                <a:cubicBezTo>
                  <a:pt x="34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59"/>
          <p:cNvSpPr/>
          <p:nvPr/>
        </p:nvSpPr>
        <p:spPr>
          <a:xfrm>
            <a:off x="6975771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5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59"/>
          <p:cNvSpPr/>
          <p:nvPr/>
        </p:nvSpPr>
        <p:spPr>
          <a:xfrm>
            <a:off x="6975771" y="3204513"/>
            <a:ext cx="126852" cy="13136"/>
          </a:xfrm>
          <a:custGeom>
            <a:rect b="b" l="l" r="r" t="t"/>
            <a:pathLst>
              <a:path extrusionOk="0" h="501" w="4838">
                <a:moveTo>
                  <a:pt x="434" y="1"/>
                </a:moveTo>
                <a:cubicBezTo>
                  <a:pt x="201" y="1"/>
                  <a:pt x="1" y="201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59"/>
          <p:cNvSpPr/>
          <p:nvPr/>
        </p:nvSpPr>
        <p:spPr>
          <a:xfrm>
            <a:off x="6975771" y="3360207"/>
            <a:ext cx="126852" cy="12271"/>
          </a:xfrm>
          <a:custGeom>
            <a:rect b="b" l="l" r="r" t="t"/>
            <a:pathLst>
              <a:path extrusionOk="0" h="468" w="4838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467"/>
                </a:lnTo>
                <a:cubicBezTo>
                  <a:pt x="1" y="267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467"/>
                </a:cubicBezTo>
                <a:lnTo>
                  <a:pt x="4838" y="400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59"/>
          <p:cNvSpPr/>
          <p:nvPr/>
        </p:nvSpPr>
        <p:spPr>
          <a:xfrm>
            <a:off x="7147196" y="3360207"/>
            <a:ext cx="126852" cy="12271"/>
          </a:xfrm>
          <a:custGeom>
            <a:rect b="b" l="l" r="r" t="t"/>
            <a:pathLst>
              <a:path extrusionOk="0" h="468" w="4838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467"/>
                </a:lnTo>
                <a:cubicBezTo>
                  <a:pt x="34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467"/>
                </a:cubicBezTo>
                <a:lnTo>
                  <a:pt x="4838" y="400"/>
                </a:lnTo>
                <a:cubicBezTo>
                  <a:pt x="4838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p59"/>
          <p:cNvSpPr/>
          <p:nvPr/>
        </p:nvSpPr>
        <p:spPr>
          <a:xfrm>
            <a:off x="6975771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p59"/>
          <p:cNvSpPr/>
          <p:nvPr/>
        </p:nvSpPr>
        <p:spPr>
          <a:xfrm>
            <a:off x="6975771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p59"/>
          <p:cNvSpPr/>
          <p:nvPr/>
        </p:nvSpPr>
        <p:spPr>
          <a:xfrm>
            <a:off x="7147196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34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p59"/>
          <p:cNvSpPr/>
          <p:nvPr/>
        </p:nvSpPr>
        <p:spPr>
          <a:xfrm>
            <a:off x="6804345" y="3671568"/>
            <a:ext cx="814315" cy="13136"/>
          </a:xfrm>
          <a:custGeom>
            <a:rect b="b" l="l" r="r" t="t"/>
            <a:pathLst>
              <a:path extrusionOk="0" h="501" w="31057">
                <a:moveTo>
                  <a:pt x="401" y="0"/>
                </a:moveTo>
                <a:cubicBezTo>
                  <a:pt x="168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30623" y="67"/>
                </a:lnTo>
                <a:cubicBezTo>
                  <a:pt x="30856" y="67"/>
                  <a:pt x="31056" y="267"/>
                  <a:pt x="31056" y="501"/>
                </a:cubicBezTo>
                <a:lnTo>
                  <a:pt x="31056" y="401"/>
                </a:lnTo>
                <a:cubicBezTo>
                  <a:pt x="31056" y="167"/>
                  <a:pt x="30856" y="0"/>
                  <a:pt x="3062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3" name="Google Shape;763;p59"/>
          <p:cNvSpPr/>
          <p:nvPr/>
        </p:nvSpPr>
        <p:spPr>
          <a:xfrm>
            <a:off x="6632054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201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4" name="Google Shape;764;p59"/>
          <p:cNvSpPr/>
          <p:nvPr/>
        </p:nvSpPr>
        <p:spPr>
          <a:xfrm>
            <a:off x="6459763" y="2967485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70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p59"/>
          <p:cNvSpPr/>
          <p:nvPr/>
        </p:nvSpPr>
        <p:spPr>
          <a:xfrm>
            <a:off x="6632054" y="3671568"/>
            <a:ext cx="126852" cy="13136"/>
          </a:xfrm>
          <a:custGeom>
            <a:rect b="b" l="l" r="r" t="t"/>
            <a:pathLst>
              <a:path extrusionOk="0" h="501" w="4838">
                <a:moveTo>
                  <a:pt x="401" y="0"/>
                </a:moveTo>
                <a:cubicBezTo>
                  <a:pt x="201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6" name="Google Shape;766;p59"/>
          <p:cNvSpPr/>
          <p:nvPr/>
        </p:nvSpPr>
        <p:spPr>
          <a:xfrm>
            <a:off x="6459763" y="3671568"/>
            <a:ext cx="126826" cy="13136"/>
          </a:xfrm>
          <a:custGeom>
            <a:rect b="b" l="l" r="r" t="t"/>
            <a:pathLst>
              <a:path extrusionOk="0" h="501" w="4837">
                <a:moveTo>
                  <a:pt x="434" y="0"/>
                </a:moveTo>
                <a:cubicBezTo>
                  <a:pt x="200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0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59"/>
          <p:cNvSpPr/>
          <p:nvPr/>
        </p:nvSpPr>
        <p:spPr>
          <a:xfrm>
            <a:off x="6459763" y="3061064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70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59"/>
          <p:cNvSpPr/>
          <p:nvPr/>
        </p:nvSpPr>
        <p:spPr>
          <a:xfrm>
            <a:off x="6459763" y="3515875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59"/>
          <p:cNvSpPr/>
          <p:nvPr/>
        </p:nvSpPr>
        <p:spPr>
          <a:xfrm>
            <a:off x="6459763" y="3204513"/>
            <a:ext cx="126826" cy="13136"/>
          </a:xfrm>
          <a:custGeom>
            <a:rect b="b" l="l" r="r" t="t"/>
            <a:pathLst>
              <a:path extrusionOk="0" h="501" w="4837">
                <a:moveTo>
                  <a:pt x="434" y="1"/>
                </a:moveTo>
                <a:cubicBezTo>
                  <a:pt x="200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p59"/>
          <p:cNvSpPr/>
          <p:nvPr/>
        </p:nvSpPr>
        <p:spPr>
          <a:xfrm>
            <a:off x="6459763" y="3360207"/>
            <a:ext cx="126826" cy="13136"/>
          </a:xfrm>
          <a:custGeom>
            <a:rect b="b" l="l" r="r" t="t"/>
            <a:pathLst>
              <a:path extrusionOk="0" h="501" w="4837">
                <a:moveTo>
                  <a:pt x="434" y="0"/>
                </a:moveTo>
                <a:cubicBezTo>
                  <a:pt x="200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70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p59"/>
          <p:cNvSpPr/>
          <p:nvPr/>
        </p:nvSpPr>
        <p:spPr>
          <a:xfrm>
            <a:off x="6632054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201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1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2" name="Google Shape;772;p59"/>
          <p:cNvSpPr/>
          <p:nvPr/>
        </p:nvSpPr>
        <p:spPr>
          <a:xfrm>
            <a:off x="6632054" y="3204513"/>
            <a:ext cx="126852" cy="13136"/>
          </a:xfrm>
          <a:custGeom>
            <a:rect b="b" l="l" r="r" t="t"/>
            <a:pathLst>
              <a:path extrusionOk="0" h="501" w="4838">
                <a:moveTo>
                  <a:pt x="401" y="1"/>
                </a:moveTo>
                <a:cubicBezTo>
                  <a:pt x="201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3" name="Google Shape;773;p59"/>
          <p:cNvSpPr/>
          <p:nvPr/>
        </p:nvSpPr>
        <p:spPr>
          <a:xfrm>
            <a:off x="6632054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201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1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59"/>
          <p:cNvSpPr/>
          <p:nvPr/>
        </p:nvSpPr>
        <p:spPr>
          <a:xfrm>
            <a:off x="6632054" y="3360207"/>
            <a:ext cx="126852" cy="13136"/>
          </a:xfrm>
          <a:custGeom>
            <a:rect b="b" l="l" r="r" t="t"/>
            <a:pathLst>
              <a:path extrusionOk="0" h="501" w="4838">
                <a:moveTo>
                  <a:pt x="401" y="0"/>
                </a:moveTo>
                <a:cubicBezTo>
                  <a:pt x="201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59"/>
          <p:cNvSpPr/>
          <p:nvPr/>
        </p:nvSpPr>
        <p:spPr>
          <a:xfrm>
            <a:off x="6792100" y="3891973"/>
            <a:ext cx="649889" cy="380478"/>
          </a:xfrm>
          <a:custGeom>
            <a:rect b="b" l="l" r="r" t="t"/>
            <a:pathLst>
              <a:path extrusionOk="0" h="14511" w="24786">
                <a:moveTo>
                  <a:pt x="2002" y="0"/>
                </a:moveTo>
                <a:cubicBezTo>
                  <a:pt x="901" y="0"/>
                  <a:pt x="1" y="901"/>
                  <a:pt x="1" y="2002"/>
                </a:cubicBezTo>
                <a:lnTo>
                  <a:pt x="1" y="12509"/>
                </a:lnTo>
                <a:cubicBezTo>
                  <a:pt x="1" y="13610"/>
                  <a:pt x="901" y="14511"/>
                  <a:pt x="2002" y="14511"/>
                </a:cubicBezTo>
                <a:lnTo>
                  <a:pt x="22784" y="14511"/>
                </a:lnTo>
                <a:cubicBezTo>
                  <a:pt x="23884" y="14511"/>
                  <a:pt x="24785" y="13610"/>
                  <a:pt x="24785" y="12509"/>
                </a:cubicBezTo>
                <a:lnTo>
                  <a:pt x="24785" y="2002"/>
                </a:lnTo>
                <a:cubicBezTo>
                  <a:pt x="24785" y="901"/>
                  <a:pt x="23884" y="0"/>
                  <a:pt x="22784" y="0"/>
                </a:cubicBezTo>
                <a:close/>
              </a:path>
            </a:pathLst>
          </a:custGeom>
          <a:solidFill>
            <a:srgbClr val="C1B7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59"/>
          <p:cNvSpPr/>
          <p:nvPr/>
        </p:nvSpPr>
        <p:spPr>
          <a:xfrm>
            <a:off x="6116020" y="2967485"/>
            <a:ext cx="2017786" cy="822181"/>
          </a:xfrm>
          <a:custGeom>
            <a:rect b="b" l="l" r="r" t="t"/>
            <a:pathLst>
              <a:path extrusionOk="0" h="31357" w="76956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2369"/>
                </a:lnTo>
                <a:cubicBezTo>
                  <a:pt x="1" y="2603"/>
                  <a:pt x="201" y="2769"/>
                  <a:pt x="434" y="2769"/>
                </a:cubicBezTo>
                <a:lnTo>
                  <a:pt x="4437" y="2769"/>
                </a:lnTo>
                <a:cubicBezTo>
                  <a:pt x="4671" y="2769"/>
                  <a:pt x="4837" y="2603"/>
                  <a:pt x="4837" y="2369"/>
                </a:cubicBezTo>
                <a:lnTo>
                  <a:pt x="4837" y="434"/>
                </a:lnTo>
                <a:cubicBezTo>
                  <a:pt x="4837" y="201"/>
                  <a:pt x="4671" y="1"/>
                  <a:pt x="4437" y="1"/>
                </a:cubicBezTo>
                <a:close/>
                <a:moveTo>
                  <a:pt x="6972" y="1"/>
                </a:moveTo>
                <a:cubicBezTo>
                  <a:pt x="6739" y="1"/>
                  <a:pt x="6572" y="201"/>
                  <a:pt x="6572" y="434"/>
                </a:cubicBezTo>
                <a:lnTo>
                  <a:pt x="6572" y="2369"/>
                </a:lnTo>
                <a:cubicBezTo>
                  <a:pt x="6572" y="2603"/>
                  <a:pt x="6739" y="2769"/>
                  <a:pt x="6972" y="2769"/>
                </a:cubicBezTo>
                <a:lnTo>
                  <a:pt x="10975" y="2769"/>
                </a:lnTo>
                <a:cubicBezTo>
                  <a:pt x="11209" y="2769"/>
                  <a:pt x="11409" y="2603"/>
                  <a:pt x="11409" y="2369"/>
                </a:cubicBezTo>
                <a:lnTo>
                  <a:pt x="11409" y="434"/>
                </a:lnTo>
                <a:cubicBezTo>
                  <a:pt x="11409" y="201"/>
                  <a:pt x="11209" y="1"/>
                  <a:pt x="10975" y="1"/>
                </a:cubicBezTo>
                <a:close/>
                <a:moveTo>
                  <a:pt x="13544" y="1"/>
                </a:moveTo>
                <a:cubicBezTo>
                  <a:pt x="13310" y="1"/>
                  <a:pt x="13110" y="201"/>
                  <a:pt x="13110" y="434"/>
                </a:cubicBezTo>
                <a:lnTo>
                  <a:pt x="13110" y="2369"/>
                </a:lnTo>
                <a:cubicBezTo>
                  <a:pt x="13110" y="2603"/>
                  <a:pt x="13310" y="2769"/>
                  <a:pt x="13544" y="2769"/>
                </a:cubicBezTo>
                <a:lnTo>
                  <a:pt x="17547" y="2769"/>
                </a:lnTo>
                <a:cubicBezTo>
                  <a:pt x="17780" y="2769"/>
                  <a:pt x="17947" y="2603"/>
                  <a:pt x="17947" y="2369"/>
                </a:cubicBezTo>
                <a:lnTo>
                  <a:pt x="17947" y="434"/>
                </a:lnTo>
                <a:cubicBezTo>
                  <a:pt x="17947" y="201"/>
                  <a:pt x="17780" y="1"/>
                  <a:pt x="17547" y="1"/>
                </a:cubicBezTo>
                <a:close/>
                <a:moveTo>
                  <a:pt x="20082" y="1"/>
                </a:moveTo>
                <a:cubicBezTo>
                  <a:pt x="19882" y="1"/>
                  <a:pt x="19681" y="201"/>
                  <a:pt x="19681" y="434"/>
                </a:cubicBezTo>
                <a:lnTo>
                  <a:pt x="19681" y="2369"/>
                </a:lnTo>
                <a:cubicBezTo>
                  <a:pt x="19681" y="2603"/>
                  <a:pt x="19882" y="2769"/>
                  <a:pt x="20082" y="2769"/>
                </a:cubicBezTo>
                <a:lnTo>
                  <a:pt x="24085" y="2769"/>
                </a:lnTo>
                <a:cubicBezTo>
                  <a:pt x="24318" y="2769"/>
                  <a:pt x="24518" y="2603"/>
                  <a:pt x="24518" y="2369"/>
                </a:cubicBezTo>
                <a:lnTo>
                  <a:pt x="24518" y="434"/>
                </a:lnTo>
                <a:cubicBezTo>
                  <a:pt x="24518" y="201"/>
                  <a:pt x="24318" y="1"/>
                  <a:pt x="24085" y="1"/>
                </a:cubicBezTo>
                <a:close/>
                <a:moveTo>
                  <a:pt x="26653" y="1"/>
                </a:moveTo>
                <a:cubicBezTo>
                  <a:pt x="26420" y="1"/>
                  <a:pt x="26253" y="201"/>
                  <a:pt x="26253" y="434"/>
                </a:cubicBezTo>
                <a:lnTo>
                  <a:pt x="26253" y="2369"/>
                </a:lnTo>
                <a:cubicBezTo>
                  <a:pt x="26253" y="2603"/>
                  <a:pt x="26420" y="2769"/>
                  <a:pt x="26653" y="2769"/>
                </a:cubicBezTo>
                <a:lnTo>
                  <a:pt x="30656" y="2769"/>
                </a:lnTo>
                <a:cubicBezTo>
                  <a:pt x="30889" y="2769"/>
                  <a:pt x="31056" y="2603"/>
                  <a:pt x="31056" y="2369"/>
                </a:cubicBezTo>
                <a:lnTo>
                  <a:pt x="31056" y="434"/>
                </a:lnTo>
                <a:cubicBezTo>
                  <a:pt x="31056" y="201"/>
                  <a:pt x="30889" y="1"/>
                  <a:pt x="30656" y="1"/>
                </a:cubicBezTo>
                <a:close/>
                <a:moveTo>
                  <a:pt x="33224" y="1"/>
                </a:moveTo>
                <a:cubicBezTo>
                  <a:pt x="32991" y="1"/>
                  <a:pt x="32791" y="201"/>
                  <a:pt x="32791" y="434"/>
                </a:cubicBezTo>
                <a:lnTo>
                  <a:pt x="32791" y="2369"/>
                </a:lnTo>
                <a:cubicBezTo>
                  <a:pt x="32791" y="2603"/>
                  <a:pt x="32991" y="2769"/>
                  <a:pt x="33224" y="2769"/>
                </a:cubicBezTo>
                <a:lnTo>
                  <a:pt x="37194" y="2769"/>
                </a:lnTo>
                <a:cubicBezTo>
                  <a:pt x="37427" y="2769"/>
                  <a:pt x="37628" y="2603"/>
                  <a:pt x="37628" y="2369"/>
                </a:cubicBezTo>
                <a:lnTo>
                  <a:pt x="37628" y="434"/>
                </a:lnTo>
                <a:cubicBezTo>
                  <a:pt x="37628" y="201"/>
                  <a:pt x="37427" y="1"/>
                  <a:pt x="37194" y="1"/>
                </a:cubicBezTo>
                <a:close/>
                <a:moveTo>
                  <a:pt x="39762" y="1"/>
                </a:moveTo>
                <a:cubicBezTo>
                  <a:pt x="39529" y="1"/>
                  <a:pt x="39329" y="201"/>
                  <a:pt x="39329" y="434"/>
                </a:cubicBezTo>
                <a:lnTo>
                  <a:pt x="39329" y="2369"/>
                </a:lnTo>
                <a:cubicBezTo>
                  <a:pt x="39362" y="2603"/>
                  <a:pt x="39529" y="2769"/>
                  <a:pt x="39762" y="2769"/>
                </a:cubicBezTo>
                <a:lnTo>
                  <a:pt x="43765" y="2769"/>
                </a:lnTo>
                <a:cubicBezTo>
                  <a:pt x="43999" y="2769"/>
                  <a:pt x="44166" y="2603"/>
                  <a:pt x="44166" y="2369"/>
                </a:cubicBezTo>
                <a:lnTo>
                  <a:pt x="44166" y="434"/>
                </a:lnTo>
                <a:cubicBezTo>
                  <a:pt x="44166" y="201"/>
                  <a:pt x="43999" y="1"/>
                  <a:pt x="43765" y="1"/>
                </a:cubicBezTo>
                <a:close/>
                <a:moveTo>
                  <a:pt x="46334" y="1"/>
                </a:moveTo>
                <a:cubicBezTo>
                  <a:pt x="46100" y="1"/>
                  <a:pt x="45900" y="201"/>
                  <a:pt x="45900" y="434"/>
                </a:cubicBezTo>
                <a:lnTo>
                  <a:pt x="45900" y="2369"/>
                </a:lnTo>
                <a:cubicBezTo>
                  <a:pt x="45900" y="2603"/>
                  <a:pt x="46100" y="2769"/>
                  <a:pt x="46334" y="2769"/>
                </a:cubicBezTo>
                <a:lnTo>
                  <a:pt x="50337" y="2769"/>
                </a:lnTo>
                <a:cubicBezTo>
                  <a:pt x="50537" y="2769"/>
                  <a:pt x="50737" y="2603"/>
                  <a:pt x="50737" y="2369"/>
                </a:cubicBezTo>
                <a:lnTo>
                  <a:pt x="50737" y="434"/>
                </a:lnTo>
                <a:cubicBezTo>
                  <a:pt x="50737" y="201"/>
                  <a:pt x="50537" y="1"/>
                  <a:pt x="50337" y="1"/>
                </a:cubicBezTo>
                <a:close/>
                <a:moveTo>
                  <a:pt x="52872" y="1"/>
                </a:moveTo>
                <a:cubicBezTo>
                  <a:pt x="52638" y="1"/>
                  <a:pt x="52471" y="201"/>
                  <a:pt x="52471" y="434"/>
                </a:cubicBezTo>
                <a:lnTo>
                  <a:pt x="52471" y="2369"/>
                </a:lnTo>
                <a:cubicBezTo>
                  <a:pt x="52471" y="2603"/>
                  <a:pt x="52638" y="2769"/>
                  <a:pt x="52872" y="2769"/>
                </a:cubicBezTo>
                <a:lnTo>
                  <a:pt x="56875" y="2769"/>
                </a:lnTo>
                <a:cubicBezTo>
                  <a:pt x="57108" y="2769"/>
                  <a:pt x="57308" y="2603"/>
                  <a:pt x="57308" y="2369"/>
                </a:cubicBezTo>
                <a:lnTo>
                  <a:pt x="57308" y="434"/>
                </a:lnTo>
                <a:cubicBezTo>
                  <a:pt x="57308" y="201"/>
                  <a:pt x="57108" y="1"/>
                  <a:pt x="56875" y="1"/>
                </a:cubicBezTo>
                <a:close/>
                <a:moveTo>
                  <a:pt x="59443" y="1"/>
                </a:moveTo>
                <a:cubicBezTo>
                  <a:pt x="59210" y="1"/>
                  <a:pt x="59009" y="201"/>
                  <a:pt x="59009" y="434"/>
                </a:cubicBezTo>
                <a:lnTo>
                  <a:pt x="59009" y="2369"/>
                </a:lnTo>
                <a:cubicBezTo>
                  <a:pt x="59009" y="2603"/>
                  <a:pt x="59210" y="2769"/>
                  <a:pt x="59443" y="2769"/>
                </a:cubicBezTo>
                <a:lnTo>
                  <a:pt x="63446" y="2769"/>
                </a:lnTo>
                <a:cubicBezTo>
                  <a:pt x="63646" y="2769"/>
                  <a:pt x="63846" y="2603"/>
                  <a:pt x="63846" y="2369"/>
                </a:cubicBezTo>
                <a:lnTo>
                  <a:pt x="63846" y="434"/>
                </a:lnTo>
                <a:cubicBezTo>
                  <a:pt x="63846" y="201"/>
                  <a:pt x="63646" y="1"/>
                  <a:pt x="63446" y="1"/>
                </a:cubicBezTo>
                <a:close/>
                <a:moveTo>
                  <a:pt x="65981" y="1"/>
                </a:moveTo>
                <a:cubicBezTo>
                  <a:pt x="65748" y="1"/>
                  <a:pt x="65581" y="201"/>
                  <a:pt x="65581" y="434"/>
                </a:cubicBezTo>
                <a:lnTo>
                  <a:pt x="65581" y="2369"/>
                </a:lnTo>
                <a:cubicBezTo>
                  <a:pt x="65581" y="2603"/>
                  <a:pt x="65748" y="2769"/>
                  <a:pt x="65981" y="2769"/>
                </a:cubicBezTo>
                <a:lnTo>
                  <a:pt x="69984" y="2769"/>
                </a:lnTo>
                <a:cubicBezTo>
                  <a:pt x="70217" y="2769"/>
                  <a:pt x="70418" y="2603"/>
                  <a:pt x="70418" y="2369"/>
                </a:cubicBezTo>
                <a:lnTo>
                  <a:pt x="70418" y="434"/>
                </a:lnTo>
                <a:cubicBezTo>
                  <a:pt x="70418" y="201"/>
                  <a:pt x="70217" y="1"/>
                  <a:pt x="69984" y="1"/>
                </a:cubicBezTo>
                <a:close/>
                <a:moveTo>
                  <a:pt x="72552" y="1"/>
                </a:moveTo>
                <a:cubicBezTo>
                  <a:pt x="72319" y="1"/>
                  <a:pt x="72119" y="201"/>
                  <a:pt x="72119" y="434"/>
                </a:cubicBezTo>
                <a:lnTo>
                  <a:pt x="72119" y="2369"/>
                </a:lnTo>
                <a:cubicBezTo>
                  <a:pt x="72119" y="2603"/>
                  <a:pt x="72319" y="2769"/>
                  <a:pt x="72552" y="2769"/>
                </a:cubicBezTo>
                <a:lnTo>
                  <a:pt x="76555" y="2769"/>
                </a:lnTo>
                <a:cubicBezTo>
                  <a:pt x="76789" y="2769"/>
                  <a:pt x="76956" y="2603"/>
                  <a:pt x="76956" y="2369"/>
                </a:cubicBezTo>
                <a:lnTo>
                  <a:pt x="76956" y="434"/>
                </a:lnTo>
                <a:cubicBezTo>
                  <a:pt x="76956" y="201"/>
                  <a:pt x="76789" y="1"/>
                  <a:pt x="76555" y="1"/>
                </a:cubicBezTo>
                <a:close/>
                <a:moveTo>
                  <a:pt x="434" y="3570"/>
                </a:moveTo>
                <a:cubicBezTo>
                  <a:pt x="201" y="3570"/>
                  <a:pt x="1" y="3770"/>
                  <a:pt x="1" y="4004"/>
                </a:cubicBezTo>
                <a:lnTo>
                  <a:pt x="1" y="7673"/>
                </a:lnTo>
                <a:cubicBezTo>
                  <a:pt x="1" y="7906"/>
                  <a:pt x="201" y="8073"/>
                  <a:pt x="434" y="8073"/>
                </a:cubicBezTo>
                <a:lnTo>
                  <a:pt x="4437" y="8073"/>
                </a:lnTo>
                <a:cubicBezTo>
                  <a:pt x="4671" y="8073"/>
                  <a:pt x="4837" y="7906"/>
                  <a:pt x="4837" y="7673"/>
                </a:cubicBezTo>
                <a:lnTo>
                  <a:pt x="4837" y="4004"/>
                </a:lnTo>
                <a:cubicBezTo>
                  <a:pt x="4837" y="3770"/>
                  <a:pt x="4671" y="3570"/>
                  <a:pt x="4437" y="3570"/>
                </a:cubicBezTo>
                <a:close/>
                <a:moveTo>
                  <a:pt x="6972" y="3570"/>
                </a:moveTo>
                <a:cubicBezTo>
                  <a:pt x="6739" y="3570"/>
                  <a:pt x="6572" y="3770"/>
                  <a:pt x="6572" y="4004"/>
                </a:cubicBezTo>
                <a:lnTo>
                  <a:pt x="6572" y="7673"/>
                </a:lnTo>
                <a:cubicBezTo>
                  <a:pt x="6572" y="7906"/>
                  <a:pt x="6739" y="8073"/>
                  <a:pt x="6972" y="8073"/>
                </a:cubicBezTo>
                <a:lnTo>
                  <a:pt x="10975" y="8073"/>
                </a:lnTo>
                <a:cubicBezTo>
                  <a:pt x="11209" y="8073"/>
                  <a:pt x="11409" y="7906"/>
                  <a:pt x="11409" y="7673"/>
                </a:cubicBezTo>
                <a:lnTo>
                  <a:pt x="11409" y="4004"/>
                </a:lnTo>
                <a:cubicBezTo>
                  <a:pt x="11409" y="3770"/>
                  <a:pt x="11209" y="3570"/>
                  <a:pt x="10975" y="3570"/>
                </a:cubicBezTo>
                <a:close/>
                <a:moveTo>
                  <a:pt x="13544" y="3570"/>
                </a:moveTo>
                <a:cubicBezTo>
                  <a:pt x="13310" y="3570"/>
                  <a:pt x="13110" y="3770"/>
                  <a:pt x="13110" y="4004"/>
                </a:cubicBezTo>
                <a:lnTo>
                  <a:pt x="13110" y="7673"/>
                </a:lnTo>
                <a:cubicBezTo>
                  <a:pt x="13110" y="7906"/>
                  <a:pt x="13310" y="8073"/>
                  <a:pt x="13544" y="8073"/>
                </a:cubicBezTo>
                <a:lnTo>
                  <a:pt x="17547" y="8073"/>
                </a:lnTo>
                <a:cubicBezTo>
                  <a:pt x="17780" y="8073"/>
                  <a:pt x="17947" y="7906"/>
                  <a:pt x="17947" y="7673"/>
                </a:cubicBezTo>
                <a:lnTo>
                  <a:pt x="17947" y="4004"/>
                </a:lnTo>
                <a:cubicBezTo>
                  <a:pt x="17947" y="3770"/>
                  <a:pt x="17780" y="3570"/>
                  <a:pt x="17547" y="3570"/>
                </a:cubicBezTo>
                <a:close/>
                <a:moveTo>
                  <a:pt x="20082" y="3570"/>
                </a:moveTo>
                <a:cubicBezTo>
                  <a:pt x="19882" y="3570"/>
                  <a:pt x="19681" y="3770"/>
                  <a:pt x="19681" y="4004"/>
                </a:cubicBezTo>
                <a:lnTo>
                  <a:pt x="19681" y="7673"/>
                </a:lnTo>
                <a:cubicBezTo>
                  <a:pt x="19681" y="7906"/>
                  <a:pt x="19882" y="8073"/>
                  <a:pt x="20082" y="8073"/>
                </a:cubicBezTo>
                <a:lnTo>
                  <a:pt x="24085" y="8073"/>
                </a:lnTo>
                <a:cubicBezTo>
                  <a:pt x="24318" y="8073"/>
                  <a:pt x="24518" y="7906"/>
                  <a:pt x="24518" y="7673"/>
                </a:cubicBezTo>
                <a:lnTo>
                  <a:pt x="24518" y="4004"/>
                </a:lnTo>
                <a:cubicBezTo>
                  <a:pt x="24518" y="3770"/>
                  <a:pt x="24318" y="3570"/>
                  <a:pt x="24085" y="3570"/>
                </a:cubicBezTo>
                <a:close/>
                <a:moveTo>
                  <a:pt x="26653" y="3570"/>
                </a:moveTo>
                <a:cubicBezTo>
                  <a:pt x="26420" y="3570"/>
                  <a:pt x="26253" y="3770"/>
                  <a:pt x="26253" y="4004"/>
                </a:cubicBezTo>
                <a:lnTo>
                  <a:pt x="26253" y="7673"/>
                </a:lnTo>
                <a:cubicBezTo>
                  <a:pt x="26253" y="7906"/>
                  <a:pt x="26420" y="8073"/>
                  <a:pt x="26653" y="8073"/>
                </a:cubicBezTo>
                <a:lnTo>
                  <a:pt x="30656" y="8073"/>
                </a:lnTo>
                <a:cubicBezTo>
                  <a:pt x="30889" y="8073"/>
                  <a:pt x="31056" y="7906"/>
                  <a:pt x="31056" y="7673"/>
                </a:cubicBezTo>
                <a:lnTo>
                  <a:pt x="31056" y="4004"/>
                </a:lnTo>
                <a:cubicBezTo>
                  <a:pt x="31056" y="3770"/>
                  <a:pt x="30889" y="3570"/>
                  <a:pt x="30656" y="3570"/>
                </a:cubicBezTo>
                <a:close/>
                <a:moveTo>
                  <a:pt x="33224" y="3570"/>
                </a:moveTo>
                <a:cubicBezTo>
                  <a:pt x="32991" y="3570"/>
                  <a:pt x="32791" y="3770"/>
                  <a:pt x="32791" y="4004"/>
                </a:cubicBezTo>
                <a:lnTo>
                  <a:pt x="32791" y="7673"/>
                </a:lnTo>
                <a:cubicBezTo>
                  <a:pt x="32791" y="7906"/>
                  <a:pt x="32991" y="8073"/>
                  <a:pt x="33224" y="8073"/>
                </a:cubicBezTo>
                <a:lnTo>
                  <a:pt x="37194" y="8073"/>
                </a:lnTo>
                <a:cubicBezTo>
                  <a:pt x="37427" y="8073"/>
                  <a:pt x="37628" y="7906"/>
                  <a:pt x="37628" y="7673"/>
                </a:cubicBezTo>
                <a:lnTo>
                  <a:pt x="37628" y="4004"/>
                </a:lnTo>
                <a:cubicBezTo>
                  <a:pt x="37628" y="3770"/>
                  <a:pt x="37427" y="3570"/>
                  <a:pt x="37194" y="3570"/>
                </a:cubicBezTo>
                <a:close/>
                <a:moveTo>
                  <a:pt x="39762" y="3570"/>
                </a:moveTo>
                <a:cubicBezTo>
                  <a:pt x="39529" y="3570"/>
                  <a:pt x="39329" y="3770"/>
                  <a:pt x="39329" y="4004"/>
                </a:cubicBezTo>
                <a:lnTo>
                  <a:pt x="39329" y="7673"/>
                </a:lnTo>
                <a:cubicBezTo>
                  <a:pt x="39362" y="7906"/>
                  <a:pt x="39529" y="8073"/>
                  <a:pt x="39762" y="8073"/>
                </a:cubicBezTo>
                <a:lnTo>
                  <a:pt x="43765" y="8073"/>
                </a:lnTo>
                <a:cubicBezTo>
                  <a:pt x="43999" y="8073"/>
                  <a:pt x="44166" y="7906"/>
                  <a:pt x="44166" y="7673"/>
                </a:cubicBezTo>
                <a:lnTo>
                  <a:pt x="44166" y="4004"/>
                </a:lnTo>
                <a:cubicBezTo>
                  <a:pt x="44166" y="3770"/>
                  <a:pt x="43999" y="3570"/>
                  <a:pt x="43765" y="3570"/>
                </a:cubicBezTo>
                <a:close/>
                <a:moveTo>
                  <a:pt x="46334" y="3570"/>
                </a:moveTo>
                <a:cubicBezTo>
                  <a:pt x="46100" y="3570"/>
                  <a:pt x="45900" y="3770"/>
                  <a:pt x="45900" y="4004"/>
                </a:cubicBezTo>
                <a:lnTo>
                  <a:pt x="45900" y="7673"/>
                </a:lnTo>
                <a:cubicBezTo>
                  <a:pt x="45900" y="7906"/>
                  <a:pt x="46100" y="8073"/>
                  <a:pt x="46334" y="8073"/>
                </a:cubicBezTo>
                <a:lnTo>
                  <a:pt x="50337" y="8073"/>
                </a:lnTo>
                <a:cubicBezTo>
                  <a:pt x="50537" y="8073"/>
                  <a:pt x="50737" y="7906"/>
                  <a:pt x="50737" y="7673"/>
                </a:cubicBezTo>
                <a:lnTo>
                  <a:pt x="50737" y="4004"/>
                </a:lnTo>
                <a:cubicBezTo>
                  <a:pt x="50737" y="3770"/>
                  <a:pt x="50537" y="3570"/>
                  <a:pt x="50337" y="3570"/>
                </a:cubicBezTo>
                <a:close/>
                <a:moveTo>
                  <a:pt x="52872" y="3570"/>
                </a:moveTo>
                <a:cubicBezTo>
                  <a:pt x="52638" y="3570"/>
                  <a:pt x="52471" y="3770"/>
                  <a:pt x="52471" y="4004"/>
                </a:cubicBezTo>
                <a:lnTo>
                  <a:pt x="52471" y="7673"/>
                </a:lnTo>
                <a:cubicBezTo>
                  <a:pt x="52471" y="7906"/>
                  <a:pt x="52638" y="8073"/>
                  <a:pt x="52872" y="8073"/>
                </a:cubicBezTo>
                <a:lnTo>
                  <a:pt x="56875" y="8073"/>
                </a:lnTo>
                <a:cubicBezTo>
                  <a:pt x="57108" y="8073"/>
                  <a:pt x="57308" y="7906"/>
                  <a:pt x="57308" y="7673"/>
                </a:cubicBezTo>
                <a:lnTo>
                  <a:pt x="57308" y="4004"/>
                </a:lnTo>
                <a:cubicBezTo>
                  <a:pt x="57308" y="3770"/>
                  <a:pt x="57108" y="3570"/>
                  <a:pt x="56875" y="3570"/>
                </a:cubicBezTo>
                <a:close/>
                <a:moveTo>
                  <a:pt x="59443" y="3570"/>
                </a:moveTo>
                <a:cubicBezTo>
                  <a:pt x="59210" y="3570"/>
                  <a:pt x="59009" y="3770"/>
                  <a:pt x="59009" y="4004"/>
                </a:cubicBezTo>
                <a:lnTo>
                  <a:pt x="59009" y="7673"/>
                </a:lnTo>
                <a:cubicBezTo>
                  <a:pt x="59009" y="7906"/>
                  <a:pt x="59210" y="8073"/>
                  <a:pt x="59443" y="8073"/>
                </a:cubicBezTo>
                <a:lnTo>
                  <a:pt x="63446" y="8073"/>
                </a:lnTo>
                <a:cubicBezTo>
                  <a:pt x="63646" y="8073"/>
                  <a:pt x="63846" y="7906"/>
                  <a:pt x="63846" y="7673"/>
                </a:cubicBezTo>
                <a:lnTo>
                  <a:pt x="63846" y="4004"/>
                </a:lnTo>
                <a:cubicBezTo>
                  <a:pt x="63846" y="3770"/>
                  <a:pt x="63646" y="3570"/>
                  <a:pt x="63446" y="3570"/>
                </a:cubicBezTo>
                <a:close/>
                <a:moveTo>
                  <a:pt x="65981" y="3570"/>
                </a:moveTo>
                <a:cubicBezTo>
                  <a:pt x="65748" y="3570"/>
                  <a:pt x="65581" y="3770"/>
                  <a:pt x="65581" y="4004"/>
                </a:cubicBezTo>
                <a:lnTo>
                  <a:pt x="65581" y="7673"/>
                </a:lnTo>
                <a:cubicBezTo>
                  <a:pt x="65581" y="7906"/>
                  <a:pt x="65748" y="8073"/>
                  <a:pt x="65981" y="8073"/>
                </a:cubicBezTo>
                <a:lnTo>
                  <a:pt x="76555" y="8073"/>
                </a:lnTo>
                <a:cubicBezTo>
                  <a:pt x="76789" y="8073"/>
                  <a:pt x="76956" y="7906"/>
                  <a:pt x="76956" y="7673"/>
                </a:cubicBezTo>
                <a:lnTo>
                  <a:pt x="76956" y="4004"/>
                </a:lnTo>
                <a:cubicBezTo>
                  <a:pt x="76956" y="3770"/>
                  <a:pt x="76789" y="3570"/>
                  <a:pt x="76555" y="3570"/>
                </a:cubicBezTo>
                <a:close/>
                <a:moveTo>
                  <a:pt x="434" y="9041"/>
                </a:moveTo>
                <a:cubicBezTo>
                  <a:pt x="201" y="9041"/>
                  <a:pt x="1" y="9207"/>
                  <a:pt x="1" y="9441"/>
                </a:cubicBezTo>
                <a:lnTo>
                  <a:pt x="1" y="13110"/>
                </a:lnTo>
                <a:cubicBezTo>
                  <a:pt x="1" y="13344"/>
                  <a:pt x="201" y="13544"/>
                  <a:pt x="434" y="13544"/>
                </a:cubicBezTo>
                <a:lnTo>
                  <a:pt x="10975" y="13544"/>
                </a:lnTo>
                <a:cubicBezTo>
                  <a:pt x="11209" y="13544"/>
                  <a:pt x="11409" y="13344"/>
                  <a:pt x="11409" y="13110"/>
                </a:cubicBezTo>
                <a:lnTo>
                  <a:pt x="11409" y="9441"/>
                </a:lnTo>
                <a:cubicBezTo>
                  <a:pt x="11409" y="9207"/>
                  <a:pt x="11209" y="9041"/>
                  <a:pt x="10975" y="9041"/>
                </a:cubicBezTo>
                <a:close/>
                <a:moveTo>
                  <a:pt x="13544" y="9041"/>
                </a:moveTo>
                <a:cubicBezTo>
                  <a:pt x="13310" y="9041"/>
                  <a:pt x="13110" y="9207"/>
                  <a:pt x="13110" y="9441"/>
                </a:cubicBezTo>
                <a:lnTo>
                  <a:pt x="13110" y="13110"/>
                </a:lnTo>
                <a:cubicBezTo>
                  <a:pt x="13110" y="13344"/>
                  <a:pt x="13310" y="13544"/>
                  <a:pt x="13544" y="13544"/>
                </a:cubicBezTo>
                <a:lnTo>
                  <a:pt x="17547" y="13544"/>
                </a:lnTo>
                <a:cubicBezTo>
                  <a:pt x="17780" y="13544"/>
                  <a:pt x="17947" y="13344"/>
                  <a:pt x="17947" y="13110"/>
                </a:cubicBezTo>
                <a:lnTo>
                  <a:pt x="17947" y="9441"/>
                </a:lnTo>
                <a:cubicBezTo>
                  <a:pt x="17947" y="9207"/>
                  <a:pt x="17780" y="9041"/>
                  <a:pt x="17547" y="9041"/>
                </a:cubicBezTo>
                <a:close/>
                <a:moveTo>
                  <a:pt x="20082" y="9041"/>
                </a:moveTo>
                <a:cubicBezTo>
                  <a:pt x="19882" y="9041"/>
                  <a:pt x="19681" y="9207"/>
                  <a:pt x="19681" y="9441"/>
                </a:cubicBezTo>
                <a:lnTo>
                  <a:pt x="19681" y="13110"/>
                </a:lnTo>
                <a:cubicBezTo>
                  <a:pt x="19681" y="13344"/>
                  <a:pt x="19882" y="13544"/>
                  <a:pt x="20082" y="13544"/>
                </a:cubicBezTo>
                <a:lnTo>
                  <a:pt x="24085" y="13544"/>
                </a:lnTo>
                <a:cubicBezTo>
                  <a:pt x="24318" y="13544"/>
                  <a:pt x="24518" y="13344"/>
                  <a:pt x="24518" y="13110"/>
                </a:cubicBezTo>
                <a:lnTo>
                  <a:pt x="24518" y="9441"/>
                </a:lnTo>
                <a:cubicBezTo>
                  <a:pt x="24518" y="9207"/>
                  <a:pt x="24318" y="9041"/>
                  <a:pt x="24085" y="9041"/>
                </a:cubicBezTo>
                <a:close/>
                <a:moveTo>
                  <a:pt x="26653" y="9041"/>
                </a:moveTo>
                <a:cubicBezTo>
                  <a:pt x="26420" y="9041"/>
                  <a:pt x="26253" y="9207"/>
                  <a:pt x="26253" y="9441"/>
                </a:cubicBezTo>
                <a:lnTo>
                  <a:pt x="26253" y="13110"/>
                </a:lnTo>
                <a:cubicBezTo>
                  <a:pt x="26253" y="13344"/>
                  <a:pt x="26420" y="13544"/>
                  <a:pt x="26653" y="13544"/>
                </a:cubicBezTo>
                <a:lnTo>
                  <a:pt x="30656" y="13544"/>
                </a:lnTo>
                <a:cubicBezTo>
                  <a:pt x="30889" y="13544"/>
                  <a:pt x="31056" y="13344"/>
                  <a:pt x="31056" y="13110"/>
                </a:cubicBezTo>
                <a:lnTo>
                  <a:pt x="31056" y="9441"/>
                </a:lnTo>
                <a:cubicBezTo>
                  <a:pt x="31056" y="9207"/>
                  <a:pt x="30889" y="9041"/>
                  <a:pt x="30656" y="9041"/>
                </a:cubicBezTo>
                <a:close/>
                <a:moveTo>
                  <a:pt x="33224" y="9041"/>
                </a:moveTo>
                <a:cubicBezTo>
                  <a:pt x="32991" y="9041"/>
                  <a:pt x="32791" y="9207"/>
                  <a:pt x="32791" y="9441"/>
                </a:cubicBezTo>
                <a:lnTo>
                  <a:pt x="32791" y="13110"/>
                </a:lnTo>
                <a:cubicBezTo>
                  <a:pt x="32791" y="13344"/>
                  <a:pt x="32991" y="13544"/>
                  <a:pt x="33224" y="13544"/>
                </a:cubicBezTo>
                <a:lnTo>
                  <a:pt x="37194" y="13544"/>
                </a:lnTo>
                <a:cubicBezTo>
                  <a:pt x="37427" y="13544"/>
                  <a:pt x="37628" y="13344"/>
                  <a:pt x="37628" y="13110"/>
                </a:cubicBezTo>
                <a:lnTo>
                  <a:pt x="37628" y="9441"/>
                </a:lnTo>
                <a:cubicBezTo>
                  <a:pt x="37628" y="9207"/>
                  <a:pt x="37427" y="9041"/>
                  <a:pt x="37194" y="9041"/>
                </a:cubicBezTo>
                <a:close/>
                <a:moveTo>
                  <a:pt x="39762" y="9041"/>
                </a:moveTo>
                <a:cubicBezTo>
                  <a:pt x="39529" y="9041"/>
                  <a:pt x="39329" y="9207"/>
                  <a:pt x="39329" y="9441"/>
                </a:cubicBezTo>
                <a:lnTo>
                  <a:pt x="39329" y="13110"/>
                </a:lnTo>
                <a:cubicBezTo>
                  <a:pt x="39362" y="13344"/>
                  <a:pt x="39529" y="13544"/>
                  <a:pt x="39762" y="13544"/>
                </a:cubicBezTo>
                <a:lnTo>
                  <a:pt x="43765" y="13544"/>
                </a:lnTo>
                <a:cubicBezTo>
                  <a:pt x="43999" y="13544"/>
                  <a:pt x="44166" y="13344"/>
                  <a:pt x="44166" y="13110"/>
                </a:cubicBezTo>
                <a:lnTo>
                  <a:pt x="44166" y="9441"/>
                </a:lnTo>
                <a:cubicBezTo>
                  <a:pt x="44166" y="9207"/>
                  <a:pt x="43999" y="9041"/>
                  <a:pt x="43765" y="9041"/>
                </a:cubicBezTo>
                <a:close/>
                <a:moveTo>
                  <a:pt x="46334" y="9041"/>
                </a:moveTo>
                <a:cubicBezTo>
                  <a:pt x="46100" y="9041"/>
                  <a:pt x="45900" y="9207"/>
                  <a:pt x="45900" y="9441"/>
                </a:cubicBezTo>
                <a:lnTo>
                  <a:pt x="45900" y="13110"/>
                </a:lnTo>
                <a:cubicBezTo>
                  <a:pt x="45900" y="13344"/>
                  <a:pt x="46100" y="13544"/>
                  <a:pt x="46334" y="13544"/>
                </a:cubicBezTo>
                <a:lnTo>
                  <a:pt x="50337" y="13544"/>
                </a:lnTo>
                <a:cubicBezTo>
                  <a:pt x="50537" y="13544"/>
                  <a:pt x="50737" y="13344"/>
                  <a:pt x="50737" y="13110"/>
                </a:cubicBezTo>
                <a:lnTo>
                  <a:pt x="50737" y="9441"/>
                </a:lnTo>
                <a:cubicBezTo>
                  <a:pt x="50737" y="9207"/>
                  <a:pt x="50537" y="9041"/>
                  <a:pt x="50337" y="9041"/>
                </a:cubicBezTo>
                <a:close/>
                <a:moveTo>
                  <a:pt x="52872" y="9041"/>
                </a:moveTo>
                <a:cubicBezTo>
                  <a:pt x="52638" y="9041"/>
                  <a:pt x="52471" y="9207"/>
                  <a:pt x="52471" y="9441"/>
                </a:cubicBezTo>
                <a:lnTo>
                  <a:pt x="52471" y="13110"/>
                </a:lnTo>
                <a:cubicBezTo>
                  <a:pt x="52471" y="13344"/>
                  <a:pt x="52638" y="13544"/>
                  <a:pt x="52872" y="13544"/>
                </a:cubicBezTo>
                <a:lnTo>
                  <a:pt x="56875" y="13544"/>
                </a:lnTo>
                <a:cubicBezTo>
                  <a:pt x="57108" y="13544"/>
                  <a:pt x="57308" y="13344"/>
                  <a:pt x="57308" y="13110"/>
                </a:cubicBezTo>
                <a:lnTo>
                  <a:pt x="57308" y="9441"/>
                </a:lnTo>
                <a:cubicBezTo>
                  <a:pt x="57308" y="9207"/>
                  <a:pt x="57108" y="9041"/>
                  <a:pt x="56875" y="9041"/>
                </a:cubicBezTo>
                <a:close/>
                <a:moveTo>
                  <a:pt x="59443" y="9041"/>
                </a:moveTo>
                <a:cubicBezTo>
                  <a:pt x="59210" y="9041"/>
                  <a:pt x="59009" y="9207"/>
                  <a:pt x="59009" y="9441"/>
                </a:cubicBezTo>
                <a:lnTo>
                  <a:pt x="59009" y="13110"/>
                </a:lnTo>
                <a:cubicBezTo>
                  <a:pt x="59009" y="13344"/>
                  <a:pt x="59210" y="13544"/>
                  <a:pt x="59443" y="13544"/>
                </a:cubicBezTo>
                <a:lnTo>
                  <a:pt x="63446" y="13544"/>
                </a:lnTo>
                <a:cubicBezTo>
                  <a:pt x="63646" y="13544"/>
                  <a:pt x="63846" y="13344"/>
                  <a:pt x="63846" y="13110"/>
                </a:cubicBezTo>
                <a:lnTo>
                  <a:pt x="63846" y="9441"/>
                </a:lnTo>
                <a:cubicBezTo>
                  <a:pt x="63846" y="9207"/>
                  <a:pt x="63646" y="9041"/>
                  <a:pt x="63446" y="9041"/>
                </a:cubicBezTo>
                <a:close/>
                <a:moveTo>
                  <a:pt x="434" y="14978"/>
                </a:moveTo>
                <a:cubicBezTo>
                  <a:pt x="201" y="14978"/>
                  <a:pt x="1" y="15145"/>
                  <a:pt x="1" y="15378"/>
                </a:cubicBezTo>
                <a:lnTo>
                  <a:pt x="1" y="19048"/>
                </a:lnTo>
                <a:cubicBezTo>
                  <a:pt x="1" y="19281"/>
                  <a:pt x="201" y="19481"/>
                  <a:pt x="434" y="19481"/>
                </a:cubicBezTo>
                <a:lnTo>
                  <a:pt x="4437" y="19481"/>
                </a:lnTo>
                <a:cubicBezTo>
                  <a:pt x="4671" y="19481"/>
                  <a:pt x="4837" y="19281"/>
                  <a:pt x="4837" y="19048"/>
                </a:cubicBezTo>
                <a:lnTo>
                  <a:pt x="4837" y="15378"/>
                </a:lnTo>
                <a:cubicBezTo>
                  <a:pt x="4837" y="15145"/>
                  <a:pt x="4671" y="14978"/>
                  <a:pt x="4437" y="14978"/>
                </a:cubicBezTo>
                <a:close/>
                <a:moveTo>
                  <a:pt x="6972" y="14978"/>
                </a:moveTo>
                <a:cubicBezTo>
                  <a:pt x="6739" y="14978"/>
                  <a:pt x="6572" y="15145"/>
                  <a:pt x="6572" y="15378"/>
                </a:cubicBezTo>
                <a:lnTo>
                  <a:pt x="6572" y="19048"/>
                </a:lnTo>
                <a:cubicBezTo>
                  <a:pt x="6572" y="19281"/>
                  <a:pt x="6739" y="19481"/>
                  <a:pt x="6972" y="19481"/>
                </a:cubicBezTo>
                <a:lnTo>
                  <a:pt x="10975" y="19481"/>
                </a:lnTo>
                <a:cubicBezTo>
                  <a:pt x="11209" y="19481"/>
                  <a:pt x="11409" y="19281"/>
                  <a:pt x="11409" y="19048"/>
                </a:cubicBezTo>
                <a:lnTo>
                  <a:pt x="11409" y="15378"/>
                </a:lnTo>
                <a:cubicBezTo>
                  <a:pt x="11409" y="15145"/>
                  <a:pt x="11209" y="14978"/>
                  <a:pt x="10975" y="14978"/>
                </a:cubicBezTo>
                <a:close/>
                <a:moveTo>
                  <a:pt x="13544" y="14978"/>
                </a:moveTo>
                <a:cubicBezTo>
                  <a:pt x="13310" y="14978"/>
                  <a:pt x="13110" y="15145"/>
                  <a:pt x="13110" y="15378"/>
                </a:cubicBezTo>
                <a:lnTo>
                  <a:pt x="13110" y="19048"/>
                </a:lnTo>
                <a:cubicBezTo>
                  <a:pt x="13110" y="19281"/>
                  <a:pt x="13310" y="19481"/>
                  <a:pt x="13544" y="19481"/>
                </a:cubicBezTo>
                <a:lnTo>
                  <a:pt x="17547" y="19481"/>
                </a:lnTo>
                <a:cubicBezTo>
                  <a:pt x="17780" y="19481"/>
                  <a:pt x="17947" y="19281"/>
                  <a:pt x="17947" y="19048"/>
                </a:cubicBezTo>
                <a:lnTo>
                  <a:pt x="17947" y="15378"/>
                </a:lnTo>
                <a:cubicBezTo>
                  <a:pt x="17947" y="15145"/>
                  <a:pt x="17780" y="14978"/>
                  <a:pt x="17547" y="14978"/>
                </a:cubicBezTo>
                <a:close/>
                <a:moveTo>
                  <a:pt x="20082" y="14978"/>
                </a:moveTo>
                <a:cubicBezTo>
                  <a:pt x="19882" y="14978"/>
                  <a:pt x="19681" y="15145"/>
                  <a:pt x="19681" y="15378"/>
                </a:cubicBezTo>
                <a:lnTo>
                  <a:pt x="19681" y="19048"/>
                </a:lnTo>
                <a:cubicBezTo>
                  <a:pt x="19681" y="19281"/>
                  <a:pt x="19882" y="19481"/>
                  <a:pt x="20082" y="19481"/>
                </a:cubicBezTo>
                <a:lnTo>
                  <a:pt x="24085" y="19481"/>
                </a:lnTo>
                <a:cubicBezTo>
                  <a:pt x="24318" y="19481"/>
                  <a:pt x="24518" y="19281"/>
                  <a:pt x="24518" y="19048"/>
                </a:cubicBezTo>
                <a:lnTo>
                  <a:pt x="24518" y="15378"/>
                </a:lnTo>
                <a:cubicBezTo>
                  <a:pt x="24518" y="15145"/>
                  <a:pt x="24318" y="14978"/>
                  <a:pt x="24085" y="14978"/>
                </a:cubicBezTo>
                <a:close/>
                <a:moveTo>
                  <a:pt x="26653" y="14978"/>
                </a:moveTo>
                <a:cubicBezTo>
                  <a:pt x="26420" y="14978"/>
                  <a:pt x="26253" y="15145"/>
                  <a:pt x="26253" y="15378"/>
                </a:cubicBezTo>
                <a:lnTo>
                  <a:pt x="26253" y="19048"/>
                </a:lnTo>
                <a:cubicBezTo>
                  <a:pt x="26253" y="19281"/>
                  <a:pt x="26420" y="19481"/>
                  <a:pt x="26653" y="19481"/>
                </a:cubicBezTo>
                <a:lnTo>
                  <a:pt x="30656" y="19481"/>
                </a:lnTo>
                <a:cubicBezTo>
                  <a:pt x="30889" y="19481"/>
                  <a:pt x="31056" y="19281"/>
                  <a:pt x="31056" y="19048"/>
                </a:cubicBezTo>
                <a:lnTo>
                  <a:pt x="31056" y="15378"/>
                </a:lnTo>
                <a:cubicBezTo>
                  <a:pt x="31056" y="15145"/>
                  <a:pt x="30889" y="14978"/>
                  <a:pt x="30656" y="14978"/>
                </a:cubicBezTo>
                <a:close/>
                <a:moveTo>
                  <a:pt x="33224" y="14978"/>
                </a:moveTo>
                <a:cubicBezTo>
                  <a:pt x="32991" y="14978"/>
                  <a:pt x="32791" y="15145"/>
                  <a:pt x="32791" y="15378"/>
                </a:cubicBezTo>
                <a:lnTo>
                  <a:pt x="32791" y="19048"/>
                </a:lnTo>
                <a:cubicBezTo>
                  <a:pt x="32791" y="19281"/>
                  <a:pt x="32991" y="19481"/>
                  <a:pt x="33224" y="19481"/>
                </a:cubicBezTo>
                <a:lnTo>
                  <a:pt x="37194" y="19481"/>
                </a:lnTo>
                <a:cubicBezTo>
                  <a:pt x="37427" y="19481"/>
                  <a:pt x="37628" y="19281"/>
                  <a:pt x="37628" y="19048"/>
                </a:cubicBezTo>
                <a:lnTo>
                  <a:pt x="37628" y="15378"/>
                </a:lnTo>
                <a:cubicBezTo>
                  <a:pt x="37628" y="15145"/>
                  <a:pt x="37427" y="14978"/>
                  <a:pt x="37194" y="14978"/>
                </a:cubicBezTo>
                <a:close/>
                <a:moveTo>
                  <a:pt x="39762" y="14978"/>
                </a:moveTo>
                <a:cubicBezTo>
                  <a:pt x="39529" y="14978"/>
                  <a:pt x="39329" y="15145"/>
                  <a:pt x="39329" y="15378"/>
                </a:cubicBezTo>
                <a:lnTo>
                  <a:pt x="39329" y="19048"/>
                </a:lnTo>
                <a:cubicBezTo>
                  <a:pt x="39362" y="19281"/>
                  <a:pt x="39529" y="19481"/>
                  <a:pt x="39762" y="19481"/>
                </a:cubicBezTo>
                <a:lnTo>
                  <a:pt x="43765" y="19481"/>
                </a:lnTo>
                <a:cubicBezTo>
                  <a:pt x="43999" y="19481"/>
                  <a:pt x="44166" y="19281"/>
                  <a:pt x="44166" y="19048"/>
                </a:cubicBezTo>
                <a:lnTo>
                  <a:pt x="44166" y="15378"/>
                </a:lnTo>
                <a:cubicBezTo>
                  <a:pt x="44166" y="15145"/>
                  <a:pt x="43999" y="14978"/>
                  <a:pt x="43765" y="14978"/>
                </a:cubicBezTo>
                <a:close/>
                <a:moveTo>
                  <a:pt x="46334" y="14978"/>
                </a:moveTo>
                <a:cubicBezTo>
                  <a:pt x="46100" y="14978"/>
                  <a:pt x="45900" y="15145"/>
                  <a:pt x="45900" y="15378"/>
                </a:cubicBezTo>
                <a:lnTo>
                  <a:pt x="45900" y="19048"/>
                </a:lnTo>
                <a:cubicBezTo>
                  <a:pt x="45900" y="19281"/>
                  <a:pt x="46100" y="19481"/>
                  <a:pt x="46334" y="19481"/>
                </a:cubicBezTo>
                <a:lnTo>
                  <a:pt x="50337" y="19481"/>
                </a:lnTo>
                <a:cubicBezTo>
                  <a:pt x="50537" y="19481"/>
                  <a:pt x="50737" y="19281"/>
                  <a:pt x="50737" y="19048"/>
                </a:cubicBezTo>
                <a:lnTo>
                  <a:pt x="50737" y="15378"/>
                </a:lnTo>
                <a:cubicBezTo>
                  <a:pt x="50737" y="15145"/>
                  <a:pt x="50537" y="14978"/>
                  <a:pt x="50337" y="14978"/>
                </a:cubicBezTo>
                <a:close/>
                <a:moveTo>
                  <a:pt x="52872" y="14978"/>
                </a:moveTo>
                <a:cubicBezTo>
                  <a:pt x="52638" y="14978"/>
                  <a:pt x="52471" y="15145"/>
                  <a:pt x="52471" y="15378"/>
                </a:cubicBezTo>
                <a:lnTo>
                  <a:pt x="52471" y="19048"/>
                </a:lnTo>
                <a:cubicBezTo>
                  <a:pt x="52471" y="19281"/>
                  <a:pt x="52638" y="19481"/>
                  <a:pt x="52872" y="19481"/>
                </a:cubicBezTo>
                <a:lnTo>
                  <a:pt x="56875" y="19481"/>
                </a:lnTo>
                <a:cubicBezTo>
                  <a:pt x="57108" y="19481"/>
                  <a:pt x="57308" y="19281"/>
                  <a:pt x="57308" y="19048"/>
                </a:cubicBezTo>
                <a:lnTo>
                  <a:pt x="57308" y="15378"/>
                </a:lnTo>
                <a:cubicBezTo>
                  <a:pt x="57308" y="15145"/>
                  <a:pt x="57108" y="14978"/>
                  <a:pt x="56875" y="14978"/>
                </a:cubicBezTo>
                <a:close/>
                <a:moveTo>
                  <a:pt x="59443" y="14978"/>
                </a:moveTo>
                <a:cubicBezTo>
                  <a:pt x="59210" y="14978"/>
                  <a:pt x="59009" y="15145"/>
                  <a:pt x="59009" y="15378"/>
                </a:cubicBezTo>
                <a:lnTo>
                  <a:pt x="59009" y="19048"/>
                </a:lnTo>
                <a:cubicBezTo>
                  <a:pt x="59009" y="19281"/>
                  <a:pt x="59210" y="19481"/>
                  <a:pt x="59443" y="19481"/>
                </a:cubicBezTo>
                <a:lnTo>
                  <a:pt x="63446" y="19481"/>
                </a:lnTo>
                <a:cubicBezTo>
                  <a:pt x="63646" y="19481"/>
                  <a:pt x="63846" y="19281"/>
                  <a:pt x="63846" y="19048"/>
                </a:cubicBezTo>
                <a:lnTo>
                  <a:pt x="63846" y="15378"/>
                </a:lnTo>
                <a:cubicBezTo>
                  <a:pt x="63846" y="15145"/>
                  <a:pt x="63646" y="14978"/>
                  <a:pt x="63446" y="14978"/>
                </a:cubicBezTo>
                <a:close/>
                <a:moveTo>
                  <a:pt x="65981" y="14978"/>
                </a:moveTo>
                <a:cubicBezTo>
                  <a:pt x="65748" y="14978"/>
                  <a:pt x="65581" y="15145"/>
                  <a:pt x="65581" y="15378"/>
                </a:cubicBezTo>
                <a:lnTo>
                  <a:pt x="65581" y="19048"/>
                </a:lnTo>
                <a:cubicBezTo>
                  <a:pt x="65581" y="19281"/>
                  <a:pt x="65748" y="19481"/>
                  <a:pt x="65981" y="19481"/>
                </a:cubicBezTo>
                <a:lnTo>
                  <a:pt x="69984" y="19481"/>
                </a:lnTo>
                <a:cubicBezTo>
                  <a:pt x="70217" y="19481"/>
                  <a:pt x="70418" y="19281"/>
                  <a:pt x="70418" y="19048"/>
                </a:cubicBezTo>
                <a:lnTo>
                  <a:pt x="70418" y="15378"/>
                </a:lnTo>
                <a:cubicBezTo>
                  <a:pt x="70418" y="15145"/>
                  <a:pt x="70217" y="14978"/>
                  <a:pt x="69984" y="14978"/>
                </a:cubicBezTo>
                <a:close/>
                <a:moveTo>
                  <a:pt x="65981" y="9041"/>
                </a:moveTo>
                <a:cubicBezTo>
                  <a:pt x="65748" y="9041"/>
                  <a:pt x="65581" y="9207"/>
                  <a:pt x="65581" y="9441"/>
                </a:cubicBezTo>
                <a:lnTo>
                  <a:pt x="65581" y="13110"/>
                </a:lnTo>
                <a:cubicBezTo>
                  <a:pt x="65581" y="13344"/>
                  <a:pt x="65748" y="13544"/>
                  <a:pt x="65981" y="13544"/>
                </a:cubicBezTo>
                <a:lnTo>
                  <a:pt x="71719" y="13544"/>
                </a:lnTo>
                <a:cubicBezTo>
                  <a:pt x="71952" y="13544"/>
                  <a:pt x="72119" y="13744"/>
                  <a:pt x="72119" y="13944"/>
                </a:cubicBezTo>
                <a:lnTo>
                  <a:pt x="72119" y="19048"/>
                </a:lnTo>
                <a:cubicBezTo>
                  <a:pt x="72119" y="19281"/>
                  <a:pt x="72319" y="19481"/>
                  <a:pt x="72552" y="19481"/>
                </a:cubicBezTo>
                <a:lnTo>
                  <a:pt x="76555" y="19481"/>
                </a:lnTo>
                <a:cubicBezTo>
                  <a:pt x="76789" y="19481"/>
                  <a:pt x="76956" y="19281"/>
                  <a:pt x="76956" y="19048"/>
                </a:cubicBezTo>
                <a:lnTo>
                  <a:pt x="76956" y="9441"/>
                </a:lnTo>
                <a:cubicBezTo>
                  <a:pt x="76956" y="9207"/>
                  <a:pt x="76789" y="9041"/>
                  <a:pt x="76555" y="9041"/>
                </a:cubicBezTo>
                <a:close/>
                <a:moveTo>
                  <a:pt x="434" y="20916"/>
                </a:moveTo>
                <a:cubicBezTo>
                  <a:pt x="201" y="20916"/>
                  <a:pt x="1" y="21083"/>
                  <a:pt x="1" y="21316"/>
                </a:cubicBezTo>
                <a:lnTo>
                  <a:pt x="1" y="24985"/>
                </a:lnTo>
                <a:cubicBezTo>
                  <a:pt x="1" y="25219"/>
                  <a:pt x="201" y="25419"/>
                  <a:pt x="434" y="25419"/>
                </a:cubicBezTo>
                <a:lnTo>
                  <a:pt x="4437" y="25419"/>
                </a:lnTo>
                <a:cubicBezTo>
                  <a:pt x="4671" y="25419"/>
                  <a:pt x="4837" y="25219"/>
                  <a:pt x="4837" y="24985"/>
                </a:cubicBezTo>
                <a:lnTo>
                  <a:pt x="4837" y="21316"/>
                </a:lnTo>
                <a:cubicBezTo>
                  <a:pt x="4837" y="21083"/>
                  <a:pt x="4671" y="20916"/>
                  <a:pt x="4437" y="20916"/>
                </a:cubicBezTo>
                <a:close/>
                <a:moveTo>
                  <a:pt x="6972" y="20916"/>
                </a:moveTo>
                <a:cubicBezTo>
                  <a:pt x="6739" y="20916"/>
                  <a:pt x="6572" y="21083"/>
                  <a:pt x="6572" y="21316"/>
                </a:cubicBezTo>
                <a:lnTo>
                  <a:pt x="6572" y="24985"/>
                </a:lnTo>
                <a:cubicBezTo>
                  <a:pt x="6572" y="25219"/>
                  <a:pt x="6739" y="25419"/>
                  <a:pt x="6972" y="25419"/>
                </a:cubicBezTo>
                <a:lnTo>
                  <a:pt x="10975" y="25419"/>
                </a:lnTo>
                <a:cubicBezTo>
                  <a:pt x="11209" y="25419"/>
                  <a:pt x="11409" y="25219"/>
                  <a:pt x="11409" y="24985"/>
                </a:cubicBezTo>
                <a:lnTo>
                  <a:pt x="11409" y="21316"/>
                </a:lnTo>
                <a:cubicBezTo>
                  <a:pt x="11409" y="21083"/>
                  <a:pt x="11209" y="20916"/>
                  <a:pt x="10975" y="20916"/>
                </a:cubicBezTo>
                <a:close/>
                <a:moveTo>
                  <a:pt x="13544" y="20916"/>
                </a:moveTo>
                <a:cubicBezTo>
                  <a:pt x="13310" y="20916"/>
                  <a:pt x="13110" y="21083"/>
                  <a:pt x="13110" y="21316"/>
                </a:cubicBezTo>
                <a:lnTo>
                  <a:pt x="13110" y="24985"/>
                </a:lnTo>
                <a:cubicBezTo>
                  <a:pt x="13110" y="25219"/>
                  <a:pt x="13310" y="25419"/>
                  <a:pt x="13544" y="25419"/>
                </a:cubicBezTo>
                <a:lnTo>
                  <a:pt x="17547" y="25419"/>
                </a:lnTo>
                <a:cubicBezTo>
                  <a:pt x="17780" y="25419"/>
                  <a:pt x="17947" y="25219"/>
                  <a:pt x="17947" y="24985"/>
                </a:cubicBezTo>
                <a:lnTo>
                  <a:pt x="17947" y="21316"/>
                </a:lnTo>
                <a:cubicBezTo>
                  <a:pt x="17947" y="21083"/>
                  <a:pt x="17780" y="20916"/>
                  <a:pt x="17547" y="20916"/>
                </a:cubicBezTo>
                <a:close/>
                <a:moveTo>
                  <a:pt x="20082" y="20916"/>
                </a:moveTo>
                <a:cubicBezTo>
                  <a:pt x="19882" y="20916"/>
                  <a:pt x="19681" y="21083"/>
                  <a:pt x="19681" y="21316"/>
                </a:cubicBezTo>
                <a:lnTo>
                  <a:pt x="19681" y="24985"/>
                </a:lnTo>
                <a:cubicBezTo>
                  <a:pt x="19681" y="25219"/>
                  <a:pt x="19882" y="25419"/>
                  <a:pt x="20082" y="25419"/>
                </a:cubicBezTo>
                <a:lnTo>
                  <a:pt x="24085" y="25419"/>
                </a:lnTo>
                <a:cubicBezTo>
                  <a:pt x="24318" y="25419"/>
                  <a:pt x="24518" y="25219"/>
                  <a:pt x="24518" y="24985"/>
                </a:cubicBezTo>
                <a:lnTo>
                  <a:pt x="24518" y="21316"/>
                </a:lnTo>
                <a:cubicBezTo>
                  <a:pt x="24518" y="21083"/>
                  <a:pt x="24318" y="20916"/>
                  <a:pt x="24085" y="20916"/>
                </a:cubicBezTo>
                <a:close/>
                <a:moveTo>
                  <a:pt x="26653" y="20916"/>
                </a:moveTo>
                <a:cubicBezTo>
                  <a:pt x="26420" y="20916"/>
                  <a:pt x="26253" y="21083"/>
                  <a:pt x="26253" y="21316"/>
                </a:cubicBezTo>
                <a:lnTo>
                  <a:pt x="26253" y="24985"/>
                </a:lnTo>
                <a:cubicBezTo>
                  <a:pt x="26253" y="25219"/>
                  <a:pt x="26420" y="25419"/>
                  <a:pt x="26653" y="25419"/>
                </a:cubicBezTo>
                <a:lnTo>
                  <a:pt x="30656" y="25419"/>
                </a:lnTo>
                <a:cubicBezTo>
                  <a:pt x="30889" y="25419"/>
                  <a:pt x="31056" y="25219"/>
                  <a:pt x="31056" y="24985"/>
                </a:cubicBezTo>
                <a:lnTo>
                  <a:pt x="31056" y="21316"/>
                </a:lnTo>
                <a:cubicBezTo>
                  <a:pt x="31056" y="21083"/>
                  <a:pt x="30889" y="20916"/>
                  <a:pt x="30656" y="20916"/>
                </a:cubicBezTo>
                <a:close/>
                <a:moveTo>
                  <a:pt x="33224" y="20916"/>
                </a:moveTo>
                <a:cubicBezTo>
                  <a:pt x="32991" y="20916"/>
                  <a:pt x="32791" y="21083"/>
                  <a:pt x="32791" y="21316"/>
                </a:cubicBezTo>
                <a:lnTo>
                  <a:pt x="32791" y="24985"/>
                </a:lnTo>
                <a:cubicBezTo>
                  <a:pt x="32791" y="25219"/>
                  <a:pt x="32991" y="25419"/>
                  <a:pt x="33224" y="25419"/>
                </a:cubicBezTo>
                <a:lnTo>
                  <a:pt x="37194" y="25419"/>
                </a:lnTo>
                <a:cubicBezTo>
                  <a:pt x="37427" y="25419"/>
                  <a:pt x="37628" y="25219"/>
                  <a:pt x="37628" y="24985"/>
                </a:cubicBezTo>
                <a:lnTo>
                  <a:pt x="37628" y="21316"/>
                </a:lnTo>
                <a:cubicBezTo>
                  <a:pt x="37628" y="21083"/>
                  <a:pt x="37427" y="20916"/>
                  <a:pt x="37194" y="20916"/>
                </a:cubicBezTo>
                <a:close/>
                <a:moveTo>
                  <a:pt x="39762" y="20916"/>
                </a:moveTo>
                <a:cubicBezTo>
                  <a:pt x="39529" y="20916"/>
                  <a:pt x="39329" y="21083"/>
                  <a:pt x="39329" y="21316"/>
                </a:cubicBezTo>
                <a:lnTo>
                  <a:pt x="39329" y="24985"/>
                </a:lnTo>
                <a:cubicBezTo>
                  <a:pt x="39362" y="25219"/>
                  <a:pt x="39529" y="25419"/>
                  <a:pt x="39762" y="25419"/>
                </a:cubicBezTo>
                <a:lnTo>
                  <a:pt x="43765" y="25419"/>
                </a:lnTo>
                <a:cubicBezTo>
                  <a:pt x="43999" y="25419"/>
                  <a:pt x="44166" y="25219"/>
                  <a:pt x="44166" y="24985"/>
                </a:cubicBezTo>
                <a:lnTo>
                  <a:pt x="44166" y="21316"/>
                </a:lnTo>
                <a:cubicBezTo>
                  <a:pt x="44166" y="21083"/>
                  <a:pt x="43999" y="20916"/>
                  <a:pt x="43765" y="20916"/>
                </a:cubicBezTo>
                <a:close/>
                <a:moveTo>
                  <a:pt x="46334" y="20916"/>
                </a:moveTo>
                <a:cubicBezTo>
                  <a:pt x="46100" y="20916"/>
                  <a:pt x="45900" y="21083"/>
                  <a:pt x="45900" y="21316"/>
                </a:cubicBezTo>
                <a:lnTo>
                  <a:pt x="45900" y="24985"/>
                </a:lnTo>
                <a:cubicBezTo>
                  <a:pt x="45900" y="25219"/>
                  <a:pt x="46100" y="25419"/>
                  <a:pt x="46334" y="25419"/>
                </a:cubicBezTo>
                <a:lnTo>
                  <a:pt x="50337" y="25419"/>
                </a:lnTo>
                <a:cubicBezTo>
                  <a:pt x="50537" y="25419"/>
                  <a:pt x="50737" y="25219"/>
                  <a:pt x="50737" y="24985"/>
                </a:cubicBezTo>
                <a:lnTo>
                  <a:pt x="50737" y="21316"/>
                </a:lnTo>
                <a:cubicBezTo>
                  <a:pt x="50737" y="21083"/>
                  <a:pt x="50537" y="20916"/>
                  <a:pt x="50337" y="20916"/>
                </a:cubicBezTo>
                <a:close/>
                <a:moveTo>
                  <a:pt x="52872" y="20916"/>
                </a:moveTo>
                <a:cubicBezTo>
                  <a:pt x="52638" y="20916"/>
                  <a:pt x="52471" y="21083"/>
                  <a:pt x="52471" y="21316"/>
                </a:cubicBezTo>
                <a:lnTo>
                  <a:pt x="52471" y="24985"/>
                </a:lnTo>
                <a:cubicBezTo>
                  <a:pt x="52471" y="25219"/>
                  <a:pt x="52638" y="25419"/>
                  <a:pt x="52872" y="25419"/>
                </a:cubicBezTo>
                <a:lnTo>
                  <a:pt x="56875" y="25419"/>
                </a:lnTo>
                <a:cubicBezTo>
                  <a:pt x="57108" y="25419"/>
                  <a:pt x="57308" y="25219"/>
                  <a:pt x="57308" y="24985"/>
                </a:cubicBezTo>
                <a:lnTo>
                  <a:pt x="57308" y="21316"/>
                </a:lnTo>
                <a:cubicBezTo>
                  <a:pt x="57308" y="21083"/>
                  <a:pt x="57108" y="20916"/>
                  <a:pt x="56875" y="20916"/>
                </a:cubicBezTo>
                <a:close/>
                <a:moveTo>
                  <a:pt x="59443" y="20916"/>
                </a:moveTo>
                <a:cubicBezTo>
                  <a:pt x="59210" y="20916"/>
                  <a:pt x="59009" y="21083"/>
                  <a:pt x="59009" y="21316"/>
                </a:cubicBezTo>
                <a:lnTo>
                  <a:pt x="59009" y="24985"/>
                </a:lnTo>
                <a:cubicBezTo>
                  <a:pt x="59009" y="25219"/>
                  <a:pt x="59210" y="25419"/>
                  <a:pt x="59443" y="25419"/>
                </a:cubicBezTo>
                <a:lnTo>
                  <a:pt x="63446" y="25419"/>
                </a:lnTo>
                <a:cubicBezTo>
                  <a:pt x="63646" y="25419"/>
                  <a:pt x="63846" y="25219"/>
                  <a:pt x="63846" y="24985"/>
                </a:cubicBezTo>
                <a:lnTo>
                  <a:pt x="63846" y="21316"/>
                </a:lnTo>
                <a:cubicBezTo>
                  <a:pt x="63846" y="21083"/>
                  <a:pt x="63646" y="20916"/>
                  <a:pt x="63446" y="20916"/>
                </a:cubicBezTo>
                <a:close/>
                <a:moveTo>
                  <a:pt x="65981" y="20916"/>
                </a:moveTo>
                <a:cubicBezTo>
                  <a:pt x="65748" y="20916"/>
                  <a:pt x="65581" y="21083"/>
                  <a:pt x="65581" y="21316"/>
                </a:cubicBezTo>
                <a:lnTo>
                  <a:pt x="65581" y="24985"/>
                </a:lnTo>
                <a:cubicBezTo>
                  <a:pt x="65581" y="25219"/>
                  <a:pt x="65748" y="25419"/>
                  <a:pt x="65981" y="25419"/>
                </a:cubicBezTo>
                <a:lnTo>
                  <a:pt x="69984" y="25419"/>
                </a:lnTo>
                <a:cubicBezTo>
                  <a:pt x="70217" y="25419"/>
                  <a:pt x="70418" y="25219"/>
                  <a:pt x="70418" y="24985"/>
                </a:cubicBezTo>
                <a:lnTo>
                  <a:pt x="70418" y="21316"/>
                </a:lnTo>
                <a:cubicBezTo>
                  <a:pt x="70418" y="21083"/>
                  <a:pt x="70217" y="20916"/>
                  <a:pt x="69984" y="20916"/>
                </a:cubicBezTo>
                <a:close/>
                <a:moveTo>
                  <a:pt x="72552" y="20916"/>
                </a:moveTo>
                <a:cubicBezTo>
                  <a:pt x="72319" y="20916"/>
                  <a:pt x="72119" y="21083"/>
                  <a:pt x="72119" y="21316"/>
                </a:cubicBezTo>
                <a:lnTo>
                  <a:pt x="72119" y="24985"/>
                </a:lnTo>
                <a:cubicBezTo>
                  <a:pt x="72119" y="25219"/>
                  <a:pt x="72319" y="25419"/>
                  <a:pt x="72552" y="25419"/>
                </a:cubicBezTo>
                <a:lnTo>
                  <a:pt x="76555" y="25419"/>
                </a:lnTo>
                <a:cubicBezTo>
                  <a:pt x="76789" y="25419"/>
                  <a:pt x="76956" y="25219"/>
                  <a:pt x="76956" y="24985"/>
                </a:cubicBezTo>
                <a:lnTo>
                  <a:pt x="76956" y="21316"/>
                </a:lnTo>
                <a:cubicBezTo>
                  <a:pt x="76956" y="21083"/>
                  <a:pt x="76789" y="20916"/>
                  <a:pt x="76555" y="20916"/>
                </a:cubicBezTo>
                <a:close/>
                <a:moveTo>
                  <a:pt x="434" y="26853"/>
                </a:moveTo>
                <a:cubicBezTo>
                  <a:pt x="201" y="26853"/>
                  <a:pt x="1" y="27020"/>
                  <a:pt x="1" y="27254"/>
                </a:cubicBezTo>
                <a:lnTo>
                  <a:pt x="1" y="30923"/>
                </a:lnTo>
                <a:cubicBezTo>
                  <a:pt x="1" y="31156"/>
                  <a:pt x="201" y="31357"/>
                  <a:pt x="434" y="31357"/>
                </a:cubicBezTo>
                <a:lnTo>
                  <a:pt x="4437" y="31357"/>
                </a:lnTo>
                <a:cubicBezTo>
                  <a:pt x="4671" y="31357"/>
                  <a:pt x="4837" y="31156"/>
                  <a:pt x="4837" y="30923"/>
                </a:cubicBezTo>
                <a:lnTo>
                  <a:pt x="4837" y="27254"/>
                </a:lnTo>
                <a:cubicBezTo>
                  <a:pt x="4837" y="27020"/>
                  <a:pt x="4671" y="26853"/>
                  <a:pt x="4437" y="26853"/>
                </a:cubicBezTo>
                <a:close/>
                <a:moveTo>
                  <a:pt x="6972" y="26853"/>
                </a:moveTo>
                <a:cubicBezTo>
                  <a:pt x="6739" y="26853"/>
                  <a:pt x="6572" y="27020"/>
                  <a:pt x="6572" y="27254"/>
                </a:cubicBezTo>
                <a:lnTo>
                  <a:pt x="6572" y="30923"/>
                </a:lnTo>
                <a:cubicBezTo>
                  <a:pt x="6572" y="31156"/>
                  <a:pt x="6739" y="31357"/>
                  <a:pt x="6972" y="31357"/>
                </a:cubicBezTo>
                <a:lnTo>
                  <a:pt x="10975" y="31357"/>
                </a:lnTo>
                <a:cubicBezTo>
                  <a:pt x="11209" y="31357"/>
                  <a:pt x="11409" y="31156"/>
                  <a:pt x="11409" y="30923"/>
                </a:cubicBezTo>
                <a:lnTo>
                  <a:pt x="11409" y="27254"/>
                </a:lnTo>
                <a:cubicBezTo>
                  <a:pt x="11409" y="27020"/>
                  <a:pt x="11209" y="26853"/>
                  <a:pt x="10975" y="26853"/>
                </a:cubicBezTo>
                <a:close/>
                <a:moveTo>
                  <a:pt x="13544" y="26853"/>
                </a:moveTo>
                <a:cubicBezTo>
                  <a:pt x="13310" y="26853"/>
                  <a:pt x="13110" y="27020"/>
                  <a:pt x="13110" y="27254"/>
                </a:cubicBezTo>
                <a:lnTo>
                  <a:pt x="13110" y="30923"/>
                </a:lnTo>
                <a:cubicBezTo>
                  <a:pt x="13110" y="31156"/>
                  <a:pt x="13310" y="31357"/>
                  <a:pt x="13544" y="31357"/>
                </a:cubicBezTo>
                <a:lnTo>
                  <a:pt x="17547" y="31357"/>
                </a:lnTo>
                <a:cubicBezTo>
                  <a:pt x="17780" y="31357"/>
                  <a:pt x="17947" y="31156"/>
                  <a:pt x="17947" y="30923"/>
                </a:cubicBezTo>
                <a:lnTo>
                  <a:pt x="17947" y="27254"/>
                </a:lnTo>
                <a:cubicBezTo>
                  <a:pt x="17947" y="27020"/>
                  <a:pt x="17780" y="26853"/>
                  <a:pt x="17547" y="26853"/>
                </a:cubicBezTo>
                <a:close/>
                <a:moveTo>
                  <a:pt x="20082" y="26853"/>
                </a:moveTo>
                <a:cubicBezTo>
                  <a:pt x="19882" y="26853"/>
                  <a:pt x="19681" y="27020"/>
                  <a:pt x="19681" y="27254"/>
                </a:cubicBezTo>
                <a:lnTo>
                  <a:pt x="19681" y="30923"/>
                </a:lnTo>
                <a:cubicBezTo>
                  <a:pt x="19681" y="31156"/>
                  <a:pt x="19882" y="31357"/>
                  <a:pt x="20082" y="31357"/>
                </a:cubicBezTo>
                <a:lnTo>
                  <a:pt x="24085" y="31357"/>
                </a:lnTo>
                <a:cubicBezTo>
                  <a:pt x="24318" y="31357"/>
                  <a:pt x="24518" y="31156"/>
                  <a:pt x="24518" y="30923"/>
                </a:cubicBezTo>
                <a:lnTo>
                  <a:pt x="24518" y="27254"/>
                </a:lnTo>
                <a:cubicBezTo>
                  <a:pt x="24518" y="27020"/>
                  <a:pt x="24318" y="26853"/>
                  <a:pt x="24085" y="26853"/>
                </a:cubicBezTo>
                <a:close/>
                <a:moveTo>
                  <a:pt x="26653" y="26853"/>
                </a:moveTo>
                <a:cubicBezTo>
                  <a:pt x="26420" y="26853"/>
                  <a:pt x="26253" y="27020"/>
                  <a:pt x="26253" y="27254"/>
                </a:cubicBezTo>
                <a:lnTo>
                  <a:pt x="26253" y="30923"/>
                </a:lnTo>
                <a:cubicBezTo>
                  <a:pt x="26253" y="31156"/>
                  <a:pt x="26420" y="31357"/>
                  <a:pt x="26653" y="31357"/>
                </a:cubicBezTo>
                <a:lnTo>
                  <a:pt x="56875" y="31357"/>
                </a:lnTo>
                <a:cubicBezTo>
                  <a:pt x="57108" y="31357"/>
                  <a:pt x="57308" y="31156"/>
                  <a:pt x="57308" y="30923"/>
                </a:cubicBezTo>
                <a:lnTo>
                  <a:pt x="57308" y="27254"/>
                </a:lnTo>
                <a:cubicBezTo>
                  <a:pt x="57308" y="27020"/>
                  <a:pt x="57108" y="26853"/>
                  <a:pt x="56875" y="26853"/>
                </a:cubicBezTo>
                <a:close/>
                <a:moveTo>
                  <a:pt x="59443" y="26853"/>
                </a:moveTo>
                <a:cubicBezTo>
                  <a:pt x="59210" y="26853"/>
                  <a:pt x="59009" y="27020"/>
                  <a:pt x="59009" y="27254"/>
                </a:cubicBezTo>
                <a:lnTo>
                  <a:pt x="59009" y="30923"/>
                </a:lnTo>
                <a:cubicBezTo>
                  <a:pt x="59009" y="31156"/>
                  <a:pt x="59210" y="31357"/>
                  <a:pt x="59443" y="31357"/>
                </a:cubicBezTo>
                <a:lnTo>
                  <a:pt x="63446" y="31357"/>
                </a:lnTo>
                <a:cubicBezTo>
                  <a:pt x="63646" y="31357"/>
                  <a:pt x="63846" y="31156"/>
                  <a:pt x="63846" y="30923"/>
                </a:cubicBezTo>
                <a:lnTo>
                  <a:pt x="63846" y="27254"/>
                </a:lnTo>
                <a:cubicBezTo>
                  <a:pt x="63846" y="27020"/>
                  <a:pt x="63646" y="26853"/>
                  <a:pt x="63446" y="26853"/>
                </a:cubicBezTo>
                <a:close/>
                <a:moveTo>
                  <a:pt x="65981" y="26853"/>
                </a:moveTo>
                <a:cubicBezTo>
                  <a:pt x="65748" y="26853"/>
                  <a:pt x="65581" y="27020"/>
                  <a:pt x="65581" y="27254"/>
                </a:cubicBezTo>
                <a:lnTo>
                  <a:pt x="65581" y="30923"/>
                </a:lnTo>
                <a:cubicBezTo>
                  <a:pt x="65581" y="31156"/>
                  <a:pt x="65748" y="31357"/>
                  <a:pt x="65981" y="31357"/>
                </a:cubicBezTo>
                <a:lnTo>
                  <a:pt x="69984" y="31357"/>
                </a:lnTo>
                <a:cubicBezTo>
                  <a:pt x="70217" y="31357"/>
                  <a:pt x="70418" y="31156"/>
                  <a:pt x="70418" y="30923"/>
                </a:cubicBezTo>
                <a:lnTo>
                  <a:pt x="70418" y="27254"/>
                </a:lnTo>
                <a:cubicBezTo>
                  <a:pt x="70418" y="27020"/>
                  <a:pt x="70217" y="26853"/>
                  <a:pt x="69984" y="26853"/>
                </a:cubicBezTo>
                <a:close/>
                <a:moveTo>
                  <a:pt x="72552" y="26853"/>
                </a:moveTo>
                <a:cubicBezTo>
                  <a:pt x="72319" y="26853"/>
                  <a:pt x="72119" y="27020"/>
                  <a:pt x="72119" y="27254"/>
                </a:cubicBezTo>
                <a:lnTo>
                  <a:pt x="72119" y="30923"/>
                </a:lnTo>
                <a:cubicBezTo>
                  <a:pt x="72119" y="31156"/>
                  <a:pt x="72319" y="31357"/>
                  <a:pt x="72552" y="31357"/>
                </a:cubicBezTo>
                <a:lnTo>
                  <a:pt x="76555" y="31357"/>
                </a:lnTo>
                <a:cubicBezTo>
                  <a:pt x="76789" y="31357"/>
                  <a:pt x="76956" y="31156"/>
                  <a:pt x="76956" y="30923"/>
                </a:cubicBezTo>
                <a:lnTo>
                  <a:pt x="76956" y="27254"/>
                </a:lnTo>
                <a:cubicBezTo>
                  <a:pt x="76956" y="27020"/>
                  <a:pt x="76789" y="26853"/>
                  <a:pt x="76555" y="2685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p59"/>
          <p:cNvSpPr/>
          <p:nvPr/>
        </p:nvSpPr>
        <p:spPr>
          <a:xfrm>
            <a:off x="6116020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8" name="Google Shape;778;p59"/>
          <p:cNvSpPr/>
          <p:nvPr/>
        </p:nvSpPr>
        <p:spPr>
          <a:xfrm>
            <a:off x="6116020" y="3671568"/>
            <a:ext cx="126852" cy="13136"/>
          </a:xfrm>
          <a:custGeom>
            <a:rect b="b" l="l" r="r" t="t"/>
            <a:pathLst>
              <a:path extrusionOk="0" h="501" w="4838">
                <a:moveTo>
                  <a:pt x="434" y="0"/>
                </a:moveTo>
                <a:cubicBezTo>
                  <a:pt x="201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9" name="Google Shape;779;p59"/>
          <p:cNvSpPr/>
          <p:nvPr/>
        </p:nvSpPr>
        <p:spPr>
          <a:xfrm>
            <a:off x="6116020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59"/>
          <p:cNvSpPr/>
          <p:nvPr/>
        </p:nvSpPr>
        <p:spPr>
          <a:xfrm>
            <a:off x="6116020" y="3360207"/>
            <a:ext cx="126852" cy="13136"/>
          </a:xfrm>
          <a:custGeom>
            <a:rect b="b" l="l" r="r" t="t"/>
            <a:pathLst>
              <a:path extrusionOk="0" h="501" w="4838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500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p59"/>
          <p:cNvSpPr/>
          <p:nvPr/>
        </p:nvSpPr>
        <p:spPr>
          <a:xfrm>
            <a:off x="7319514" y="3515875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59"/>
          <p:cNvSpPr/>
          <p:nvPr/>
        </p:nvSpPr>
        <p:spPr>
          <a:xfrm>
            <a:off x="7319514" y="3204513"/>
            <a:ext cx="126826" cy="13136"/>
          </a:xfrm>
          <a:custGeom>
            <a:rect b="b" l="l" r="r" t="t"/>
            <a:pathLst>
              <a:path extrusionOk="0" h="501" w="4837">
                <a:moveTo>
                  <a:pt x="434" y="1"/>
                </a:moveTo>
                <a:cubicBezTo>
                  <a:pt x="200" y="1"/>
                  <a:pt x="0" y="201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p59"/>
          <p:cNvSpPr/>
          <p:nvPr/>
        </p:nvSpPr>
        <p:spPr>
          <a:xfrm>
            <a:off x="7319514" y="3360207"/>
            <a:ext cx="126826" cy="12271"/>
          </a:xfrm>
          <a:custGeom>
            <a:rect b="b" l="l" r="r" t="t"/>
            <a:pathLst>
              <a:path extrusionOk="0" h="468" w="4837">
                <a:moveTo>
                  <a:pt x="434" y="0"/>
                </a:moveTo>
                <a:cubicBezTo>
                  <a:pt x="200" y="0"/>
                  <a:pt x="0" y="167"/>
                  <a:pt x="0" y="400"/>
                </a:cubicBezTo>
                <a:lnTo>
                  <a:pt x="0" y="467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467"/>
                </a:cubicBezTo>
                <a:lnTo>
                  <a:pt x="4837" y="400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4" name="Google Shape;784;p59"/>
          <p:cNvSpPr/>
          <p:nvPr/>
        </p:nvSpPr>
        <p:spPr>
          <a:xfrm>
            <a:off x="7835522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168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5" name="Google Shape;785;p59"/>
          <p:cNvSpPr/>
          <p:nvPr/>
        </p:nvSpPr>
        <p:spPr>
          <a:xfrm>
            <a:off x="7319514" y="3061064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6" name="Google Shape;786;p59"/>
          <p:cNvSpPr/>
          <p:nvPr/>
        </p:nvSpPr>
        <p:spPr>
          <a:xfrm>
            <a:off x="7319514" y="2967485"/>
            <a:ext cx="126826" cy="13162"/>
          </a:xfrm>
          <a:custGeom>
            <a:rect b="b" l="l" r="r" t="t"/>
            <a:pathLst>
              <a:path extrusionOk="0" h="502" w="4837">
                <a:moveTo>
                  <a:pt x="434" y="1"/>
                </a:moveTo>
                <a:cubicBezTo>
                  <a:pt x="200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7" name="Google Shape;787;p59"/>
          <p:cNvSpPr/>
          <p:nvPr/>
        </p:nvSpPr>
        <p:spPr>
          <a:xfrm>
            <a:off x="7835522" y="3671568"/>
            <a:ext cx="126852" cy="13136"/>
          </a:xfrm>
          <a:custGeom>
            <a:rect b="b" l="l" r="r" t="t"/>
            <a:pathLst>
              <a:path extrusionOk="0" h="501" w="4838">
                <a:moveTo>
                  <a:pt x="401" y="0"/>
                </a:moveTo>
                <a:cubicBezTo>
                  <a:pt x="168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8" name="Google Shape;788;p59"/>
          <p:cNvSpPr/>
          <p:nvPr/>
        </p:nvSpPr>
        <p:spPr>
          <a:xfrm>
            <a:off x="7663231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59"/>
          <p:cNvSpPr/>
          <p:nvPr/>
        </p:nvSpPr>
        <p:spPr>
          <a:xfrm>
            <a:off x="7663231" y="3204513"/>
            <a:ext cx="126852" cy="13136"/>
          </a:xfrm>
          <a:custGeom>
            <a:rect b="b" l="l" r="r" t="t"/>
            <a:pathLst>
              <a:path extrusionOk="0" h="501" w="4838">
                <a:moveTo>
                  <a:pt x="434" y="1"/>
                </a:moveTo>
                <a:cubicBezTo>
                  <a:pt x="201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59"/>
          <p:cNvSpPr/>
          <p:nvPr/>
        </p:nvSpPr>
        <p:spPr>
          <a:xfrm>
            <a:off x="7663231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59"/>
          <p:cNvSpPr/>
          <p:nvPr/>
        </p:nvSpPr>
        <p:spPr>
          <a:xfrm>
            <a:off x="7663231" y="3360207"/>
            <a:ext cx="126852" cy="13136"/>
          </a:xfrm>
          <a:custGeom>
            <a:rect b="b" l="l" r="r" t="t"/>
            <a:pathLst>
              <a:path extrusionOk="0" h="501" w="4838">
                <a:moveTo>
                  <a:pt x="434" y="0"/>
                </a:moveTo>
                <a:cubicBezTo>
                  <a:pt x="201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59"/>
          <p:cNvSpPr/>
          <p:nvPr/>
        </p:nvSpPr>
        <p:spPr>
          <a:xfrm>
            <a:off x="7663231" y="3671568"/>
            <a:ext cx="126852" cy="13136"/>
          </a:xfrm>
          <a:custGeom>
            <a:rect b="b" l="l" r="r" t="t"/>
            <a:pathLst>
              <a:path extrusionOk="0" h="501" w="4838">
                <a:moveTo>
                  <a:pt x="434" y="0"/>
                </a:moveTo>
                <a:cubicBezTo>
                  <a:pt x="201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59"/>
          <p:cNvSpPr/>
          <p:nvPr/>
        </p:nvSpPr>
        <p:spPr>
          <a:xfrm>
            <a:off x="7663231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59"/>
          <p:cNvSpPr/>
          <p:nvPr/>
        </p:nvSpPr>
        <p:spPr>
          <a:xfrm>
            <a:off x="8006947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59"/>
          <p:cNvSpPr/>
          <p:nvPr/>
        </p:nvSpPr>
        <p:spPr>
          <a:xfrm>
            <a:off x="7835522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168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p59"/>
          <p:cNvSpPr/>
          <p:nvPr/>
        </p:nvSpPr>
        <p:spPr>
          <a:xfrm>
            <a:off x="7491805" y="296748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167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167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Google Shape;797;p59"/>
          <p:cNvSpPr/>
          <p:nvPr/>
        </p:nvSpPr>
        <p:spPr>
          <a:xfrm>
            <a:off x="7835522" y="3204513"/>
            <a:ext cx="298279" cy="13136"/>
          </a:xfrm>
          <a:custGeom>
            <a:rect b="b" l="l" r="r" t="t"/>
            <a:pathLst>
              <a:path extrusionOk="0" h="501" w="11376">
                <a:moveTo>
                  <a:pt x="401" y="1"/>
                </a:moveTo>
                <a:cubicBezTo>
                  <a:pt x="168" y="1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10975" y="67"/>
                </a:lnTo>
                <a:cubicBezTo>
                  <a:pt x="11209" y="67"/>
                  <a:pt x="11376" y="267"/>
                  <a:pt x="11376" y="501"/>
                </a:cubicBezTo>
                <a:lnTo>
                  <a:pt x="11376" y="401"/>
                </a:lnTo>
                <a:cubicBezTo>
                  <a:pt x="11376" y="167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59"/>
          <p:cNvSpPr/>
          <p:nvPr/>
        </p:nvSpPr>
        <p:spPr>
          <a:xfrm>
            <a:off x="7835522" y="3061064"/>
            <a:ext cx="298279" cy="13162"/>
          </a:xfrm>
          <a:custGeom>
            <a:rect b="b" l="l" r="r" t="t"/>
            <a:pathLst>
              <a:path extrusionOk="0" h="502" w="11376">
                <a:moveTo>
                  <a:pt x="401" y="1"/>
                </a:moveTo>
                <a:cubicBezTo>
                  <a:pt x="168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10975" y="101"/>
                </a:lnTo>
                <a:cubicBezTo>
                  <a:pt x="11209" y="101"/>
                  <a:pt x="11376" y="268"/>
                  <a:pt x="11376" y="501"/>
                </a:cubicBezTo>
                <a:lnTo>
                  <a:pt x="11376" y="435"/>
                </a:lnTo>
                <a:cubicBezTo>
                  <a:pt x="11376" y="201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p59"/>
          <p:cNvSpPr/>
          <p:nvPr/>
        </p:nvSpPr>
        <p:spPr>
          <a:xfrm>
            <a:off x="8006947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p59"/>
          <p:cNvSpPr/>
          <p:nvPr/>
        </p:nvSpPr>
        <p:spPr>
          <a:xfrm>
            <a:off x="7835522" y="3360207"/>
            <a:ext cx="126852" cy="13136"/>
          </a:xfrm>
          <a:custGeom>
            <a:rect b="b" l="l" r="r" t="t"/>
            <a:pathLst>
              <a:path extrusionOk="0" h="501" w="4838">
                <a:moveTo>
                  <a:pt x="401" y="0"/>
                </a:moveTo>
                <a:cubicBezTo>
                  <a:pt x="168" y="0"/>
                  <a:pt x="1" y="167"/>
                  <a:pt x="1" y="400"/>
                </a:cubicBezTo>
                <a:lnTo>
                  <a:pt x="1" y="500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0"/>
                </a:cubicBezTo>
                <a:lnTo>
                  <a:pt x="4838" y="400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59"/>
          <p:cNvSpPr/>
          <p:nvPr/>
        </p:nvSpPr>
        <p:spPr>
          <a:xfrm>
            <a:off x="8006947" y="3671568"/>
            <a:ext cx="126852" cy="13136"/>
          </a:xfrm>
          <a:custGeom>
            <a:rect b="b" l="l" r="r" t="t"/>
            <a:pathLst>
              <a:path extrusionOk="0" h="501" w="4838">
                <a:moveTo>
                  <a:pt x="434" y="0"/>
                </a:moveTo>
                <a:cubicBezTo>
                  <a:pt x="201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p59"/>
          <p:cNvSpPr/>
          <p:nvPr/>
        </p:nvSpPr>
        <p:spPr>
          <a:xfrm>
            <a:off x="7491805" y="3360207"/>
            <a:ext cx="126852" cy="13136"/>
          </a:xfrm>
          <a:custGeom>
            <a:rect b="b" l="l" r="r" t="t"/>
            <a:pathLst>
              <a:path extrusionOk="0" h="501" w="4838">
                <a:moveTo>
                  <a:pt x="401" y="0"/>
                </a:moveTo>
                <a:cubicBezTo>
                  <a:pt x="167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3" name="Google Shape;803;p59"/>
          <p:cNvSpPr/>
          <p:nvPr/>
        </p:nvSpPr>
        <p:spPr>
          <a:xfrm>
            <a:off x="7491805" y="3515875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167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59"/>
          <p:cNvSpPr/>
          <p:nvPr/>
        </p:nvSpPr>
        <p:spPr>
          <a:xfrm>
            <a:off x="7491805" y="3061064"/>
            <a:ext cx="126852" cy="13162"/>
          </a:xfrm>
          <a:custGeom>
            <a:rect b="b" l="l" r="r" t="t"/>
            <a:pathLst>
              <a:path extrusionOk="0" h="502" w="4838">
                <a:moveTo>
                  <a:pt x="401" y="1"/>
                </a:moveTo>
                <a:cubicBezTo>
                  <a:pt x="167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167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5" name="Google Shape;805;p59"/>
          <p:cNvSpPr/>
          <p:nvPr/>
        </p:nvSpPr>
        <p:spPr>
          <a:xfrm>
            <a:off x="7491805" y="3204513"/>
            <a:ext cx="126852" cy="13136"/>
          </a:xfrm>
          <a:custGeom>
            <a:rect b="b" l="l" r="r" t="t"/>
            <a:pathLst>
              <a:path extrusionOk="0" h="501" w="4838">
                <a:moveTo>
                  <a:pt x="401" y="1"/>
                </a:moveTo>
                <a:cubicBezTo>
                  <a:pt x="167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6" name="Google Shape;806;p59"/>
          <p:cNvSpPr/>
          <p:nvPr/>
        </p:nvSpPr>
        <p:spPr>
          <a:xfrm>
            <a:off x="8162641" y="2772461"/>
            <a:ext cx="111986" cy="114581"/>
          </a:xfrm>
          <a:custGeom>
            <a:rect b="b" l="l" r="r" t="t"/>
            <a:pathLst>
              <a:path extrusionOk="0" h="4370" w="4271">
                <a:moveTo>
                  <a:pt x="2135" y="0"/>
                </a:moveTo>
                <a:cubicBezTo>
                  <a:pt x="968" y="0"/>
                  <a:pt x="0" y="967"/>
                  <a:pt x="0" y="2168"/>
                </a:cubicBezTo>
                <a:cubicBezTo>
                  <a:pt x="0" y="3403"/>
                  <a:pt x="968" y="4370"/>
                  <a:pt x="2135" y="4370"/>
                </a:cubicBezTo>
                <a:cubicBezTo>
                  <a:pt x="3336" y="4370"/>
                  <a:pt x="4270" y="3403"/>
                  <a:pt x="4270" y="2168"/>
                </a:cubicBezTo>
                <a:cubicBezTo>
                  <a:pt x="4270" y="967"/>
                  <a:pt x="3336" y="0"/>
                  <a:pt x="2135" y="0"/>
                </a:cubicBezTo>
                <a:close/>
              </a:path>
            </a:pathLst>
          </a:custGeom>
          <a:solidFill>
            <a:srgbClr val="E0F3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7" name="Google Shape;807;p59"/>
          <p:cNvSpPr/>
          <p:nvPr/>
        </p:nvSpPr>
        <p:spPr>
          <a:xfrm>
            <a:off x="8162641" y="2772461"/>
            <a:ext cx="111986" cy="111959"/>
          </a:xfrm>
          <a:custGeom>
            <a:rect b="b" l="l" r="r" t="t"/>
            <a:pathLst>
              <a:path extrusionOk="0" h="4270" w="4271">
                <a:moveTo>
                  <a:pt x="2135" y="0"/>
                </a:moveTo>
                <a:cubicBezTo>
                  <a:pt x="968" y="0"/>
                  <a:pt x="0" y="934"/>
                  <a:pt x="0" y="2135"/>
                </a:cubicBezTo>
                <a:cubicBezTo>
                  <a:pt x="0" y="3302"/>
                  <a:pt x="968" y="4270"/>
                  <a:pt x="2135" y="4270"/>
                </a:cubicBezTo>
                <a:cubicBezTo>
                  <a:pt x="3336" y="4270"/>
                  <a:pt x="4270" y="3302"/>
                  <a:pt x="4270" y="2135"/>
                </a:cubicBezTo>
                <a:cubicBezTo>
                  <a:pt x="4270" y="934"/>
                  <a:pt x="3336" y="0"/>
                  <a:pt x="2135" y="0"/>
                </a:cubicBezTo>
                <a:close/>
              </a:path>
            </a:pathLst>
          </a:custGeom>
          <a:solidFill>
            <a:srgbClr val="B6BAD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59"/>
          <p:cNvSpPr/>
          <p:nvPr/>
        </p:nvSpPr>
        <p:spPr>
          <a:xfrm>
            <a:off x="8173129" y="2782084"/>
            <a:ext cx="91875" cy="92714"/>
          </a:xfrm>
          <a:custGeom>
            <a:rect b="b" l="l" r="r" t="t"/>
            <a:pathLst>
              <a:path extrusionOk="0" h="3536" w="3504">
                <a:moveTo>
                  <a:pt x="1735" y="0"/>
                </a:moveTo>
                <a:cubicBezTo>
                  <a:pt x="768" y="0"/>
                  <a:pt x="1" y="801"/>
                  <a:pt x="1" y="1768"/>
                </a:cubicBezTo>
                <a:cubicBezTo>
                  <a:pt x="1" y="2735"/>
                  <a:pt x="768" y="3536"/>
                  <a:pt x="1735" y="3536"/>
                </a:cubicBezTo>
                <a:cubicBezTo>
                  <a:pt x="2703" y="3536"/>
                  <a:pt x="3503" y="2735"/>
                  <a:pt x="3503" y="1768"/>
                </a:cubicBezTo>
                <a:cubicBezTo>
                  <a:pt x="3503" y="801"/>
                  <a:pt x="2703" y="0"/>
                  <a:pt x="1735" y="0"/>
                </a:cubicBezTo>
                <a:close/>
              </a:path>
            </a:pathLst>
          </a:custGeom>
          <a:solidFill>
            <a:srgbClr val="D0D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59"/>
          <p:cNvSpPr/>
          <p:nvPr/>
        </p:nvSpPr>
        <p:spPr>
          <a:xfrm>
            <a:off x="8173129" y="2827549"/>
            <a:ext cx="91875" cy="47248"/>
          </a:xfrm>
          <a:custGeom>
            <a:rect b="b" l="l" r="r" t="t"/>
            <a:pathLst>
              <a:path extrusionOk="0" h="1802" w="3504">
                <a:moveTo>
                  <a:pt x="1" y="1"/>
                </a:moveTo>
                <a:cubicBezTo>
                  <a:pt x="1" y="1"/>
                  <a:pt x="1" y="34"/>
                  <a:pt x="1" y="34"/>
                </a:cubicBezTo>
                <a:cubicBezTo>
                  <a:pt x="1" y="1001"/>
                  <a:pt x="768" y="1802"/>
                  <a:pt x="1735" y="1802"/>
                </a:cubicBezTo>
                <a:cubicBezTo>
                  <a:pt x="2703" y="1802"/>
                  <a:pt x="3503" y="1001"/>
                  <a:pt x="3503" y="34"/>
                </a:cubicBezTo>
                <a:cubicBezTo>
                  <a:pt x="3503" y="34"/>
                  <a:pt x="3503" y="34"/>
                  <a:pt x="3503" y="1"/>
                </a:cubicBezTo>
                <a:cubicBezTo>
                  <a:pt x="3503" y="968"/>
                  <a:pt x="2703" y="1735"/>
                  <a:pt x="1735" y="1735"/>
                </a:cubicBezTo>
                <a:cubicBezTo>
                  <a:pt x="768" y="1735"/>
                  <a:pt x="1" y="968"/>
                  <a:pt x="1" y="1"/>
                </a:cubicBezTo>
                <a:close/>
              </a:path>
            </a:pathLst>
          </a:custGeom>
          <a:solidFill>
            <a:srgbClr val="E0F3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59"/>
          <p:cNvSpPr/>
          <p:nvPr/>
        </p:nvSpPr>
        <p:spPr>
          <a:xfrm>
            <a:off x="5646147" y="2701671"/>
            <a:ext cx="68916" cy="31575"/>
          </a:xfrm>
          <a:custGeom>
            <a:rect b="b" l="l" r="r" t="t"/>
            <a:pathLst>
              <a:path extrusionOk="0" h="1035" w="2259">
                <a:moveTo>
                  <a:pt x="125" y="899"/>
                </a:moveTo>
                <a:lnTo>
                  <a:pt x="125" y="899"/>
                </a:lnTo>
                <a:cubicBezTo>
                  <a:pt x="132" y="943"/>
                  <a:pt x="142" y="989"/>
                  <a:pt x="157" y="1035"/>
                </a:cubicBezTo>
                <a:cubicBezTo>
                  <a:pt x="157" y="1001"/>
                  <a:pt x="157" y="1001"/>
                  <a:pt x="157" y="1001"/>
                </a:cubicBezTo>
                <a:cubicBezTo>
                  <a:pt x="144" y="967"/>
                  <a:pt x="133" y="933"/>
                  <a:pt x="125" y="899"/>
                </a:cubicBezTo>
                <a:close/>
                <a:moveTo>
                  <a:pt x="891" y="1"/>
                </a:moveTo>
                <a:cubicBezTo>
                  <a:pt x="329" y="1"/>
                  <a:pt x="1" y="409"/>
                  <a:pt x="125" y="899"/>
                </a:cubicBezTo>
                <a:lnTo>
                  <a:pt x="125" y="899"/>
                </a:lnTo>
                <a:cubicBezTo>
                  <a:pt x="49" y="429"/>
                  <a:pt x="373" y="67"/>
                  <a:pt x="891" y="67"/>
                </a:cubicBezTo>
                <a:cubicBezTo>
                  <a:pt x="1491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58" y="1"/>
                  <a:pt x="891" y="1"/>
                </a:cubicBezTo>
                <a:close/>
              </a:path>
            </a:pathLst>
          </a:custGeom>
          <a:solidFill>
            <a:srgbClr val="FFFF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1" name="Google Shape;811;p59"/>
          <p:cNvSpPr/>
          <p:nvPr/>
        </p:nvSpPr>
        <p:spPr>
          <a:xfrm>
            <a:off x="5764205" y="2701671"/>
            <a:ext cx="68886" cy="31575"/>
          </a:xfrm>
          <a:custGeom>
            <a:rect b="b" l="l" r="r" t="t"/>
            <a:pathLst>
              <a:path extrusionOk="0" h="1035" w="2258">
                <a:moveTo>
                  <a:pt x="124" y="899"/>
                </a:moveTo>
                <a:cubicBezTo>
                  <a:pt x="131" y="943"/>
                  <a:pt x="142" y="989"/>
                  <a:pt x="156" y="1035"/>
                </a:cubicBezTo>
                <a:cubicBezTo>
                  <a:pt x="156" y="1001"/>
                  <a:pt x="156" y="1001"/>
                  <a:pt x="156" y="1001"/>
                </a:cubicBezTo>
                <a:cubicBezTo>
                  <a:pt x="143" y="967"/>
                  <a:pt x="133" y="933"/>
                  <a:pt x="124" y="899"/>
                </a:cubicBezTo>
                <a:close/>
                <a:moveTo>
                  <a:pt x="890" y="1"/>
                </a:moveTo>
                <a:cubicBezTo>
                  <a:pt x="328" y="1"/>
                  <a:pt x="0" y="409"/>
                  <a:pt x="124" y="899"/>
                </a:cubicBezTo>
                <a:lnTo>
                  <a:pt x="124" y="899"/>
                </a:lnTo>
                <a:cubicBezTo>
                  <a:pt x="49" y="429"/>
                  <a:pt x="372" y="67"/>
                  <a:pt x="890" y="67"/>
                </a:cubicBezTo>
                <a:cubicBezTo>
                  <a:pt x="1490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57" y="1"/>
                  <a:pt x="890" y="1"/>
                </a:cubicBezTo>
                <a:close/>
              </a:path>
            </a:pathLst>
          </a:custGeom>
          <a:solidFill>
            <a:srgbClr val="FF528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59"/>
          <p:cNvSpPr/>
          <p:nvPr/>
        </p:nvSpPr>
        <p:spPr>
          <a:xfrm>
            <a:off x="5882232" y="2701671"/>
            <a:ext cx="68916" cy="31575"/>
          </a:xfrm>
          <a:custGeom>
            <a:rect b="b" l="l" r="r" t="t"/>
            <a:pathLst>
              <a:path extrusionOk="0" h="1035" w="2259">
                <a:moveTo>
                  <a:pt x="124" y="899"/>
                </a:moveTo>
                <a:cubicBezTo>
                  <a:pt x="131" y="943"/>
                  <a:pt x="142" y="989"/>
                  <a:pt x="157" y="1035"/>
                </a:cubicBezTo>
                <a:cubicBezTo>
                  <a:pt x="157" y="1001"/>
                  <a:pt x="157" y="1001"/>
                  <a:pt x="157" y="1001"/>
                </a:cubicBezTo>
                <a:cubicBezTo>
                  <a:pt x="144" y="967"/>
                  <a:pt x="133" y="933"/>
                  <a:pt x="124" y="899"/>
                </a:cubicBezTo>
                <a:close/>
                <a:moveTo>
                  <a:pt x="890" y="1"/>
                </a:moveTo>
                <a:cubicBezTo>
                  <a:pt x="329" y="1"/>
                  <a:pt x="1" y="409"/>
                  <a:pt x="124" y="899"/>
                </a:cubicBezTo>
                <a:lnTo>
                  <a:pt x="124" y="899"/>
                </a:lnTo>
                <a:cubicBezTo>
                  <a:pt x="49" y="429"/>
                  <a:pt x="372" y="67"/>
                  <a:pt x="890" y="67"/>
                </a:cubicBezTo>
                <a:cubicBezTo>
                  <a:pt x="1491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91" y="1"/>
                  <a:pt x="890" y="1"/>
                </a:cubicBezTo>
                <a:close/>
              </a:path>
            </a:pathLst>
          </a:custGeom>
          <a:solidFill>
            <a:srgbClr val="45FF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3" name="Google Shape;813;p59"/>
          <p:cNvSpPr/>
          <p:nvPr/>
        </p:nvSpPr>
        <p:spPr>
          <a:xfrm>
            <a:off x="7158576" y="2327273"/>
            <a:ext cx="26" cy="52492"/>
          </a:xfrm>
          <a:custGeom>
            <a:rect b="b" l="l" r="r" t="t"/>
            <a:pathLst>
              <a:path extrusionOk="0" h="2002" w="1">
                <a:moveTo>
                  <a:pt x="0" y="2002"/>
                </a:moveTo>
                <a:lnTo>
                  <a:pt x="0" y="0"/>
                </a:lnTo>
              </a:path>
            </a:pathLst>
          </a:custGeom>
          <a:solidFill>
            <a:srgbClr val="1FFF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59"/>
          <p:cNvSpPr/>
          <p:nvPr/>
        </p:nvSpPr>
        <p:spPr>
          <a:xfrm>
            <a:off x="7807545" y="2334545"/>
            <a:ext cx="107607" cy="32408"/>
          </a:xfrm>
          <a:custGeom>
            <a:rect b="b" l="l" r="r" t="t"/>
            <a:pathLst>
              <a:path extrusionOk="0" h="1236" w="4104">
                <a:moveTo>
                  <a:pt x="634" y="1"/>
                </a:moveTo>
                <a:cubicBezTo>
                  <a:pt x="301" y="1"/>
                  <a:pt x="0" y="268"/>
                  <a:pt x="0" y="601"/>
                </a:cubicBezTo>
                <a:cubicBezTo>
                  <a:pt x="0" y="968"/>
                  <a:pt x="301" y="1235"/>
                  <a:pt x="634" y="1235"/>
                </a:cubicBezTo>
                <a:lnTo>
                  <a:pt x="3470" y="1235"/>
                </a:lnTo>
                <a:cubicBezTo>
                  <a:pt x="3803" y="1235"/>
                  <a:pt x="4103" y="968"/>
                  <a:pt x="4103" y="601"/>
                </a:cubicBezTo>
                <a:cubicBezTo>
                  <a:pt x="4103" y="268"/>
                  <a:pt x="3803" y="1"/>
                  <a:pt x="3470" y="1"/>
                </a:cubicBezTo>
                <a:close/>
              </a:path>
            </a:pathLst>
          </a:custGeom>
          <a:solidFill>
            <a:srgbClr val="FF3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59"/>
          <p:cNvSpPr/>
          <p:nvPr/>
        </p:nvSpPr>
        <p:spPr>
          <a:xfrm>
            <a:off x="7935236" y="2334545"/>
            <a:ext cx="107607" cy="32408"/>
          </a:xfrm>
          <a:custGeom>
            <a:rect b="b" l="l" r="r" t="t"/>
            <a:pathLst>
              <a:path extrusionOk="0" h="1236" w="4104">
                <a:moveTo>
                  <a:pt x="634" y="1"/>
                </a:moveTo>
                <a:cubicBezTo>
                  <a:pt x="301" y="1"/>
                  <a:pt x="1" y="268"/>
                  <a:pt x="1" y="601"/>
                </a:cubicBezTo>
                <a:cubicBezTo>
                  <a:pt x="1" y="968"/>
                  <a:pt x="301" y="1235"/>
                  <a:pt x="634" y="1235"/>
                </a:cubicBezTo>
                <a:lnTo>
                  <a:pt x="3470" y="1235"/>
                </a:lnTo>
                <a:cubicBezTo>
                  <a:pt x="3803" y="1235"/>
                  <a:pt x="4103" y="968"/>
                  <a:pt x="4103" y="601"/>
                </a:cubicBezTo>
                <a:cubicBezTo>
                  <a:pt x="4103" y="268"/>
                  <a:pt x="3803" y="1"/>
                  <a:pt x="3470" y="1"/>
                </a:cubicBezTo>
                <a:close/>
              </a:path>
            </a:pathLst>
          </a:custGeom>
          <a:solidFill>
            <a:srgbClr val="FF3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59"/>
          <p:cNvSpPr/>
          <p:nvPr/>
        </p:nvSpPr>
        <p:spPr>
          <a:xfrm>
            <a:off x="7646607" y="2523460"/>
            <a:ext cx="697111" cy="32408"/>
          </a:xfrm>
          <a:custGeom>
            <a:rect b="b" l="l" r="r" t="t"/>
            <a:pathLst>
              <a:path extrusionOk="0" h="1236" w="26587">
                <a:moveTo>
                  <a:pt x="634" y="1"/>
                </a:moveTo>
                <a:cubicBezTo>
                  <a:pt x="301" y="1"/>
                  <a:pt x="1" y="268"/>
                  <a:pt x="1" y="601"/>
                </a:cubicBezTo>
                <a:cubicBezTo>
                  <a:pt x="1" y="968"/>
                  <a:pt x="301" y="1235"/>
                  <a:pt x="634" y="1235"/>
                </a:cubicBezTo>
                <a:lnTo>
                  <a:pt x="25953" y="1235"/>
                </a:lnTo>
                <a:cubicBezTo>
                  <a:pt x="26286" y="1235"/>
                  <a:pt x="26586" y="968"/>
                  <a:pt x="26586" y="601"/>
                </a:cubicBezTo>
                <a:cubicBezTo>
                  <a:pt x="26586" y="268"/>
                  <a:pt x="26286" y="1"/>
                  <a:pt x="25953" y="1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7" name="Google Shape;817;p59"/>
          <p:cNvSpPr/>
          <p:nvPr/>
        </p:nvSpPr>
        <p:spPr>
          <a:xfrm>
            <a:off x="8170507" y="2589954"/>
            <a:ext cx="136475" cy="33247"/>
          </a:xfrm>
          <a:custGeom>
            <a:rect b="b" l="l" r="r" t="t"/>
            <a:pathLst>
              <a:path extrusionOk="0" h="1268" w="5205">
                <a:moveTo>
                  <a:pt x="634" y="0"/>
                </a:moveTo>
                <a:cubicBezTo>
                  <a:pt x="267" y="0"/>
                  <a:pt x="1" y="300"/>
                  <a:pt x="1" y="634"/>
                </a:cubicBezTo>
                <a:cubicBezTo>
                  <a:pt x="1" y="1001"/>
                  <a:pt x="267" y="1268"/>
                  <a:pt x="634" y="1268"/>
                </a:cubicBezTo>
                <a:lnTo>
                  <a:pt x="4571" y="1268"/>
                </a:lnTo>
                <a:cubicBezTo>
                  <a:pt x="4937" y="1268"/>
                  <a:pt x="5204" y="1001"/>
                  <a:pt x="5204" y="634"/>
                </a:cubicBezTo>
                <a:cubicBezTo>
                  <a:pt x="5204" y="300"/>
                  <a:pt x="4937" y="0"/>
                  <a:pt x="4571" y="0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8" name="Google Shape;818;p59"/>
          <p:cNvSpPr/>
          <p:nvPr/>
        </p:nvSpPr>
        <p:spPr>
          <a:xfrm>
            <a:off x="8027084" y="2589954"/>
            <a:ext cx="123339" cy="33247"/>
          </a:xfrm>
          <a:custGeom>
            <a:rect b="b" l="l" r="r" t="t"/>
            <a:pathLst>
              <a:path extrusionOk="0" h="1268" w="4704">
                <a:moveTo>
                  <a:pt x="634" y="0"/>
                </a:moveTo>
                <a:cubicBezTo>
                  <a:pt x="300" y="0"/>
                  <a:pt x="0" y="300"/>
                  <a:pt x="0" y="634"/>
                </a:cubicBezTo>
                <a:cubicBezTo>
                  <a:pt x="0" y="1001"/>
                  <a:pt x="300" y="1268"/>
                  <a:pt x="634" y="1268"/>
                </a:cubicBezTo>
                <a:lnTo>
                  <a:pt x="4070" y="1268"/>
                </a:lnTo>
                <a:cubicBezTo>
                  <a:pt x="4437" y="1268"/>
                  <a:pt x="4703" y="1001"/>
                  <a:pt x="4703" y="634"/>
                </a:cubicBezTo>
                <a:cubicBezTo>
                  <a:pt x="4703" y="300"/>
                  <a:pt x="4403" y="0"/>
                  <a:pt x="4070" y="0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9" name="Google Shape;819;p59"/>
          <p:cNvSpPr/>
          <p:nvPr/>
        </p:nvSpPr>
        <p:spPr>
          <a:xfrm>
            <a:off x="7916882" y="2122898"/>
            <a:ext cx="649863" cy="545796"/>
          </a:xfrm>
          <a:custGeom>
            <a:rect b="b" l="l" r="r" t="t"/>
            <a:pathLst>
              <a:path extrusionOk="0" h="20816" w="24785">
                <a:moveTo>
                  <a:pt x="20815" y="0"/>
                </a:moveTo>
                <a:lnTo>
                  <a:pt x="0" y="20815"/>
                </a:lnTo>
                <a:lnTo>
                  <a:pt x="4303" y="20815"/>
                </a:lnTo>
                <a:lnTo>
                  <a:pt x="24584" y="534"/>
                </a:lnTo>
                <a:lnTo>
                  <a:pt x="24784" y="0"/>
                </a:lnTo>
                <a:close/>
              </a:path>
            </a:pathLst>
          </a:custGeom>
          <a:solidFill>
            <a:srgbClr val="E1F1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59"/>
          <p:cNvSpPr/>
          <p:nvPr/>
        </p:nvSpPr>
        <p:spPr>
          <a:xfrm>
            <a:off x="4992525" y="1047062"/>
            <a:ext cx="2624530" cy="1703569"/>
          </a:xfrm>
          <a:custGeom>
            <a:rect b="b" l="l" r="r" t="t"/>
            <a:pathLst>
              <a:path extrusionOk="0" h="55841" w="86029">
                <a:moveTo>
                  <a:pt x="2102" y="1"/>
                </a:moveTo>
                <a:cubicBezTo>
                  <a:pt x="935" y="1"/>
                  <a:pt x="1" y="935"/>
                  <a:pt x="1" y="2102"/>
                </a:cubicBezTo>
                <a:lnTo>
                  <a:pt x="1" y="53739"/>
                </a:lnTo>
                <a:cubicBezTo>
                  <a:pt x="1" y="54907"/>
                  <a:pt x="935" y="55841"/>
                  <a:pt x="2102" y="55841"/>
                </a:cubicBezTo>
                <a:lnTo>
                  <a:pt x="83894" y="55841"/>
                </a:lnTo>
                <a:cubicBezTo>
                  <a:pt x="85062" y="55841"/>
                  <a:pt x="86029" y="54907"/>
                  <a:pt x="86029" y="53739"/>
                </a:cubicBezTo>
                <a:lnTo>
                  <a:pt x="86029" y="2102"/>
                </a:lnTo>
                <a:cubicBezTo>
                  <a:pt x="86029" y="935"/>
                  <a:pt x="85062" y="1"/>
                  <a:pt x="83894" y="1"/>
                </a:cubicBezTo>
                <a:close/>
              </a:path>
            </a:pathLst>
          </a:custGeom>
          <a:solidFill>
            <a:srgbClr val="B8B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p59"/>
          <p:cNvSpPr/>
          <p:nvPr/>
        </p:nvSpPr>
        <p:spPr>
          <a:xfrm>
            <a:off x="4992525" y="1047062"/>
            <a:ext cx="2624530" cy="274812"/>
          </a:xfrm>
          <a:custGeom>
            <a:rect b="b" l="l" r="r" t="t"/>
            <a:pathLst>
              <a:path extrusionOk="0" h="9008" w="86029">
                <a:moveTo>
                  <a:pt x="2436" y="1"/>
                </a:moveTo>
                <a:cubicBezTo>
                  <a:pt x="1102" y="1"/>
                  <a:pt x="1" y="1068"/>
                  <a:pt x="1" y="2436"/>
                </a:cubicBezTo>
                <a:lnTo>
                  <a:pt x="1" y="9007"/>
                </a:lnTo>
                <a:lnTo>
                  <a:pt x="86029" y="9007"/>
                </a:lnTo>
                <a:lnTo>
                  <a:pt x="86029" y="2436"/>
                </a:lnTo>
                <a:cubicBezTo>
                  <a:pt x="86029" y="1102"/>
                  <a:pt x="84928" y="1"/>
                  <a:pt x="83594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59"/>
          <p:cNvSpPr/>
          <p:nvPr/>
        </p:nvSpPr>
        <p:spPr>
          <a:xfrm>
            <a:off x="5098380" y="1404255"/>
            <a:ext cx="2417933" cy="1256817"/>
          </a:xfrm>
          <a:custGeom>
            <a:rect b="b" l="l" r="r" t="t"/>
            <a:pathLst>
              <a:path extrusionOk="0" h="41197" w="79257">
                <a:moveTo>
                  <a:pt x="77522" y="41196"/>
                </a:moveTo>
                <a:lnTo>
                  <a:pt x="1735" y="41196"/>
                </a:lnTo>
                <a:cubicBezTo>
                  <a:pt x="767" y="41196"/>
                  <a:pt x="0" y="40429"/>
                  <a:pt x="0" y="39462"/>
                </a:cubicBezTo>
                <a:lnTo>
                  <a:pt x="0" y="1735"/>
                </a:lnTo>
                <a:cubicBezTo>
                  <a:pt x="0" y="768"/>
                  <a:pt x="767" y="0"/>
                  <a:pt x="1735" y="0"/>
                </a:cubicBezTo>
                <a:lnTo>
                  <a:pt x="77522" y="0"/>
                </a:lnTo>
                <a:cubicBezTo>
                  <a:pt x="78489" y="0"/>
                  <a:pt x="79257" y="768"/>
                  <a:pt x="79257" y="1735"/>
                </a:cubicBezTo>
                <a:lnTo>
                  <a:pt x="79257" y="39462"/>
                </a:lnTo>
                <a:cubicBezTo>
                  <a:pt x="79257" y="40429"/>
                  <a:pt x="78489" y="41196"/>
                  <a:pt x="77522" y="41196"/>
                </a:cubicBezTo>
                <a:close/>
              </a:path>
            </a:pathLst>
          </a:custGeom>
          <a:solidFill>
            <a:srgbClr val="2408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59"/>
          <p:cNvSpPr/>
          <p:nvPr/>
        </p:nvSpPr>
        <p:spPr>
          <a:xfrm>
            <a:off x="5168574" y="1477530"/>
            <a:ext cx="57019" cy="116020"/>
          </a:xfrm>
          <a:custGeom>
            <a:rect b="b" l="l" r="r" t="t"/>
            <a:pathLst>
              <a:path extrusionOk="0" fill="none" h="3803" w="1869">
                <a:moveTo>
                  <a:pt x="1869" y="0"/>
                </a:moveTo>
                <a:lnTo>
                  <a:pt x="1" y="1901"/>
                </a:lnTo>
                <a:lnTo>
                  <a:pt x="1869" y="3803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4" name="Google Shape;824;p59"/>
          <p:cNvSpPr/>
          <p:nvPr/>
        </p:nvSpPr>
        <p:spPr>
          <a:xfrm>
            <a:off x="5371072" y="1477530"/>
            <a:ext cx="58056" cy="116020"/>
          </a:xfrm>
          <a:custGeom>
            <a:rect b="b" l="l" r="r" t="t"/>
            <a:pathLst>
              <a:path extrusionOk="0" fill="none" h="3803" w="1903">
                <a:moveTo>
                  <a:pt x="1" y="0"/>
                </a:moveTo>
                <a:lnTo>
                  <a:pt x="1902" y="1901"/>
                </a:lnTo>
                <a:lnTo>
                  <a:pt x="1" y="3803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p59"/>
          <p:cNvSpPr/>
          <p:nvPr/>
        </p:nvSpPr>
        <p:spPr>
          <a:xfrm>
            <a:off x="5274399" y="1477530"/>
            <a:ext cx="45822" cy="126210"/>
          </a:xfrm>
          <a:custGeom>
            <a:rect b="b" l="l" r="r" t="t"/>
            <a:pathLst>
              <a:path extrusionOk="0" fill="none" h="4137" w="1502">
                <a:moveTo>
                  <a:pt x="1" y="4136"/>
                </a:moveTo>
                <a:lnTo>
                  <a:pt x="1502" y="0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6" name="Google Shape;826;p59"/>
          <p:cNvSpPr/>
          <p:nvPr/>
        </p:nvSpPr>
        <p:spPr>
          <a:xfrm>
            <a:off x="5473847" y="1588419"/>
            <a:ext cx="32613" cy="32613"/>
          </a:xfrm>
          <a:custGeom>
            <a:rect b="b" l="l" r="r" t="t"/>
            <a:pathLst>
              <a:path extrusionOk="0" h="1069" w="1069">
                <a:moveTo>
                  <a:pt x="535" y="1"/>
                </a:moveTo>
                <a:cubicBezTo>
                  <a:pt x="234" y="1"/>
                  <a:pt x="1" y="234"/>
                  <a:pt x="1" y="535"/>
                </a:cubicBezTo>
                <a:cubicBezTo>
                  <a:pt x="1" y="802"/>
                  <a:pt x="234" y="1068"/>
                  <a:pt x="535" y="1068"/>
                </a:cubicBezTo>
                <a:cubicBezTo>
                  <a:pt x="835" y="1068"/>
                  <a:pt x="1068" y="802"/>
                  <a:pt x="1068" y="535"/>
                </a:cubicBezTo>
                <a:cubicBezTo>
                  <a:pt x="1068" y="234"/>
                  <a:pt x="835" y="1"/>
                  <a:pt x="535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59"/>
          <p:cNvSpPr/>
          <p:nvPr/>
        </p:nvSpPr>
        <p:spPr>
          <a:xfrm>
            <a:off x="5521684" y="1588419"/>
            <a:ext cx="32582" cy="32613"/>
          </a:xfrm>
          <a:custGeom>
            <a:rect b="b" l="l" r="r" t="t"/>
            <a:pathLst>
              <a:path extrusionOk="0" h="1069" w="1068">
                <a:moveTo>
                  <a:pt x="534" y="1"/>
                </a:moveTo>
                <a:cubicBezTo>
                  <a:pt x="267" y="1"/>
                  <a:pt x="0" y="234"/>
                  <a:pt x="0" y="535"/>
                </a:cubicBezTo>
                <a:cubicBezTo>
                  <a:pt x="0" y="802"/>
                  <a:pt x="267" y="1068"/>
                  <a:pt x="534" y="1068"/>
                </a:cubicBezTo>
                <a:cubicBezTo>
                  <a:pt x="834" y="1068"/>
                  <a:pt x="1068" y="802"/>
                  <a:pt x="1068" y="535"/>
                </a:cubicBezTo>
                <a:cubicBezTo>
                  <a:pt x="1068" y="234"/>
                  <a:pt x="834" y="1"/>
                  <a:pt x="534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p59"/>
          <p:cNvSpPr/>
          <p:nvPr/>
        </p:nvSpPr>
        <p:spPr>
          <a:xfrm>
            <a:off x="5589864" y="1588419"/>
            <a:ext cx="32582" cy="32613"/>
          </a:xfrm>
          <a:custGeom>
            <a:rect b="b" l="l" r="r" t="t"/>
            <a:pathLst>
              <a:path extrusionOk="0" h="1069" w="1068">
                <a:moveTo>
                  <a:pt x="534" y="1"/>
                </a:moveTo>
                <a:cubicBezTo>
                  <a:pt x="234" y="1"/>
                  <a:pt x="0" y="234"/>
                  <a:pt x="0" y="535"/>
                </a:cubicBezTo>
                <a:cubicBezTo>
                  <a:pt x="0" y="802"/>
                  <a:pt x="234" y="1068"/>
                  <a:pt x="534" y="1068"/>
                </a:cubicBezTo>
                <a:cubicBezTo>
                  <a:pt x="834" y="1068"/>
                  <a:pt x="1068" y="802"/>
                  <a:pt x="1068" y="535"/>
                </a:cubicBezTo>
                <a:cubicBezTo>
                  <a:pt x="1068" y="234"/>
                  <a:pt x="834" y="1"/>
                  <a:pt x="534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59"/>
          <p:cNvSpPr/>
          <p:nvPr/>
        </p:nvSpPr>
        <p:spPr>
          <a:xfrm>
            <a:off x="5197067" y="1721730"/>
            <a:ext cx="1737158" cy="31"/>
          </a:xfrm>
          <a:custGeom>
            <a:rect b="b" l="l" r="r" t="t"/>
            <a:pathLst>
              <a:path extrusionOk="0" fill="none" h="1" w="56942">
                <a:moveTo>
                  <a:pt x="1" y="1"/>
                </a:moveTo>
                <a:lnTo>
                  <a:pt x="56941" y="1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59"/>
          <p:cNvSpPr/>
          <p:nvPr/>
        </p:nvSpPr>
        <p:spPr>
          <a:xfrm>
            <a:off x="7038920" y="1721730"/>
            <a:ext cx="134355" cy="31"/>
          </a:xfrm>
          <a:custGeom>
            <a:rect b="b" l="l" r="r" t="t"/>
            <a:pathLst>
              <a:path extrusionOk="0" fill="none" h="1" w="4404">
                <a:moveTo>
                  <a:pt x="0" y="1"/>
                </a:moveTo>
                <a:lnTo>
                  <a:pt x="4403" y="1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59"/>
          <p:cNvSpPr/>
          <p:nvPr/>
        </p:nvSpPr>
        <p:spPr>
          <a:xfrm>
            <a:off x="7247520" y="1721730"/>
            <a:ext cx="170995" cy="31"/>
          </a:xfrm>
          <a:custGeom>
            <a:rect b="b" l="l" r="r" t="t"/>
            <a:pathLst>
              <a:path extrusionOk="0" fill="none" h="1" w="5605">
                <a:moveTo>
                  <a:pt x="0" y="1"/>
                </a:moveTo>
                <a:lnTo>
                  <a:pt x="5604" y="1"/>
                </a:lnTo>
              </a:path>
            </a:pathLst>
          </a:custGeom>
          <a:noFill/>
          <a:ln cap="rnd" cmpd="sng" w="20850">
            <a:solidFill>
              <a:srgbClr val="12D7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59"/>
          <p:cNvSpPr/>
          <p:nvPr/>
        </p:nvSpPr>
        <p:spPr>
          <a:xfrm>
            <a:off x="5197067" y="1858091"/>
            <a:ext cx="1086891" cy="31"/>
          </a:xfrm>
          <a:custGeom>
            <a:rect b="b" l="l" r="r" t="t"/>
            <a:pathLst>
              <a:path extrusionOk="0" fill="none" h="1" w="35627">
                <a:moveTo>
                  <a:pt x="1" y="1"/>
                </a:moveTo>
                <a:lnTo>
                  <a:pt x="35626" y="1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59"/>
          <p:cNvSpPr/>
          <p:nvPr/>
        </p:nvSpPr>
        <p:spPr>
          <a:xfrm>
            <a:off x="6444635" y="1858091"/>
            <a:ext cx="195431" cy="31"/>
          </a:xfrm>
          <a:custGeom>
            <a:rect b="b" l="l" r="r" t="t"/>
            <a:pathLst>
              <a:path extrusionOk="0" fill="none" h="1" w="6406">
                <a:moveTo>
                  <a:pt x="1" y="1"/>
                </a:moveTo>
                <a:lnTo>
                  <a:pt x="6405" y="1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59"/>
          <p:cNvSpPr/>
          <p:nvPr/>
        </p:nvSpPr>
        <p:spPr>
          <a:xfrm>
            <a:off x="6110870" y="1936461"/>
            <a:ext cx="529214" cy="31"/>
          </a:xfrm>
          <a:custGeom>
            <a:rect b="b" l="l" r="r" t="t"/>
            <a:pathLst>
              <a:path extrusionOk="0" fill="none" h="1" w="17347">
                <a:moveTo>
                  <a:pt x="17346" y="0"/>
                </a:moveTo>
                <a:lnTo>
                  <a:pt x="0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59"/>
          <p:cNvSpPr/>
          <p:nvPr/>
        </p:nvSpPr>
        <p:spPr>
          <a:xfrm>
            <a:off x="5931770" y="1936461"/>
            <a:ext cx="106898" cy="31"/>
          </a:xfrm>
          <a:custGeom>
            <a:rect b="b" l="l" r="r" t="t"/>
            <a:pathLst>
              <a:path extrusionOk="0" fill="none" h="1" w="3504">
                <a:moveTo>
                  <a:pt x="3503" y="0"/>
                </a:moveTo>
                <a:lnTo>
                  <a:pt x="1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59"/>
          <p:cNvSpPr/>
          <p:nvPr/>
        </p:nvSpPr>
        <p:spPr>
          <a:xfrm>
            <a:off x="5740468" y="1936461"/>
            <a:ext cx="106868" cy="31"/>
          </a:xfrm>
          <a:custGeom>
            <a:rect b="b" l="l" r="r" t="t"/>
            <a:pathLst>
              <a:path extrusionOk="0" fill="none" h="1" w="3503">
                <a:moveTo>
                  <a:pt x="3503" y="0"/>
                </a:moveTo>
                <a:lnTo>
                  <a:pt x="0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7" name="Google Shape;837;p59"/>
          <p:cNvSpPr/>
          <p:nvPr/>
        </p:nvSpPr>
        <p:spPr>
          <a:xfrm>
            <a:off x="5550172" y="1936461"/>
            <a:ext cx="105861" cy="31"/>
          </a:xfrm>
          <a:custGeom>
            <a:rect b="b" l="l" r="r" t="t"/>
            <a:pathLst>
              <a:path extrusionOk="0" fill="none" h="1" w="3470">
                <a:moveTo>
                  <a:pt x="3470" y="0"/>
                </a:moveTo>
                <a:lnTo>
                  <a:pt x="1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8" name="Google Shape;838;p59"/>
          <p:cNvSpPr/>
          <p:nvPr/>
        </p:nvSpPr>
        <p:spPr>
          <a:xfrm>
            <a:off x="5358870" y="1936461"/>
            <a:ext cx="105861" cy="31"/>
          </a:xfrm>
          <a:custGeom>
            <a:rect b="b" l="l" r="r" t="t"/>
            <a:pathLst>
              <a:path extrusionOk="0" fill="none" h="1" w="3470">
                <a:moveTo>
                  <a:pt x="3470" y="0"/>
                </a:moveTo>
                <a:lnTo>
                  <a:pt x="0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9" name="Google Shape;839;p59"/>
          <p:cNvSpPr/>
          <p:nvPr/>
        </p:nvSpPr>
        <p:spPr>
          <a:xfrm>
            <a:off x="5358870" y="2032097"/>
            <a:ext cx="1647588" cy="31"/>
          </a:xfrm>
          <a:custGeom>
            <a:rect b="b" l="l" r="r" t="t"/>
            <a:pathLst>
              <a:path extrusionOk="0" fill="none" h="1" w="54006">
                <a:moveTo>
                  <a:pt x="54006" y="1"/>
                </a:moveTo>
                <a:lnTo>
                  <a:pt x="0" y="1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Google Shape;840;p59"/>
          <p:cNvSpPr/>
          <p:nvPr/>
        </p:nvSpPr>
        <p:spPr>
          <a:xfrm>
            <a:off x="5197067" y="1936461"/>
            <a:ext cx="38714" cy="31"/>
          </a:xfrm>
          <a:custGeom>
            <a:rect b="b" l="l" r="r" t="t"/>
            <a:pathLst>
              <a:path extrusionOk="0" fill="none" h="1" w="1269">
                <a:moveTo>
                  <a:pt x="1268" y="0"/>
                </a:moveTo>
                <a:lnTo>
                  <a:pt x="1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1" name="Google Shape;841;p59"/>
          <p:cNvSpPr/>
          <p:nvPr/>
        </p:nvSpPr>
        <p:spPr>
          <a:xfrm>
            <a:off x="5197067" y="2032097"/>
            <a:ext cx="38714" cy="31"/>
          </a:xfrm>
          <a:custGeom>
            <a:rect b="b" l="l" r="r" t="t"/>
            <a:pathLst>
              <a:path extrusionOk="0" fill="none" h="1" w="1269">
                <a:moveTo>
                  <a:pt x="1268" y="1"/>
                </a:moveTo>
                <a:lnTo>
                  <a:pt x="1" y="1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59"/>
          <p:cNvSpPr/>
          <p:nvPr/>
        </p:nvSpPr>
        <p:spPr>
          <a:xfrm>
            <a:off x="5197067" y="2127763"/>
            <a:ext cx="38714" cy="31"/>
          </a:xfrm>
          <a:custGeom>
            <a:rect b="b" l="l" r="r" t="t"/>
            <a:pathLst>
              <a:path extrusionOk="0" fill="none" h="1" w="1269">
                <a:moveTo>
                  <a:pt x="1268" y="0"/>
                </a:moveTo>
                <a:lnTo>
                  <a:pt x="1" y="0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3" name="Google Shape;843;p59"/>
          <p:cNvSpPr/>
          <p:nvPr/>
        </p:nvSpPr>
        <p:spPr>
          <a:xfrm>
            <a:off x="5197067" y="2223399"/>
            <a:ext cx="38714" cy="31"/>
          </a:xfrm>
          <a:custGeom>
            <a:rect b="b" l="l" r="r" t="t"/>
            <a:pathLst>
              <a:path extrusionOk="0" fill="none" h="1" w="1269">
                <a:moveTo>
                  <a:pt x="1268" y="1"/>
                </a:moveTo>
                <a:lnTo>
                  <a:pt x="1" y="1"/>
                </a:lnTo>
              </a:path>
            </a:pathLst>
          </a:custGeom>
          <a:noFill/>
          <a:ln cap="rnd" cmpd="sng" w="20850">
            <a:solidFill>
              <a:srgbClr val="12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59"/>
          <p:cNvSpPr/>
          <p:nvPr/>
        </p:nvSpPr>
        <p:spPr>
          <a:xfrm>
            <a:off x="7106064" y="2032097"/>
            <a:ext cx="226976" cy="31"/>
          </a:xfrm>
          <a:custGeom>
            <a:rect b="b" l="l" r="r" t="t"/>
            <a:pathLst>
              <a:path extrusionOk="0" fill="none" h="1" w="7440">
                <a:moveTo>
                  <a:pt x="1" y="1"/>
                </a:moveTo>
                <a:lnTo>
                  <a:pt x="7439" y="1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5" name="Google Shape;845;p59"/>
          <p:cNvSpPr/>
          <p:nvPr/>
        </p:nvSpPr>
        <p:spPr>
          <a:xfrm>
            <a:off x="5354813" y="2127763"/>
            <a:ext cx="455935" cy="31"/>
          </a:xfrm>
          <a:custGeom>
            <a:rect b="b" l="l" r="r" t="t"/>
            <a:pathLst>
              <a:path extrusionOk="0" fill="none" h="1" w="14945">
                <a:moveTo>
                  <a:pt x="0" y="0"/>
                </a:moveTo>
                <a:lnTo>
                  <a:pt x="14944" y="0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p59"/>
          <p:cNvSpPr/>
          <p:nvPr/>
        </p:nvSpPr>
        <p:spPr>
          <a:xfrm>
            <a:off x="5354813" y="2225443"/>
            <a:ext cx="455935" cy="31"/>
          </a:xfrm>
          <a:custGeom>
            <a:rect b="b" l="l" r="r" t="t"/>
            <a:pathLst>
              <a:path extrusionOk="0" fill="none" h="1" w="14945">
                <a:moveTo>
                  <a:pt x="0" y="1"/>
                </a:moveTo>
                <a:lnTo>
                  <a:pt x="14944" y="1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p59"/>
          <p:cNvSpPr/>
          <p:nvPr/>
        </p:nvSpPr>
        <p:spPr>
          <a:xfrm>
            <a:off x="5354813" y="2324160"/>
            <a:ext cx="455935" cy="31"/>
          </a:xfrm>
          <a:custGeom>
            <a:rect b="b" l="l" r="r" t="t"/>
            <a:pathLst>
              <a:path extrusionOk="0" fill="none" h="1" w="14945">
                <a:moveTo>
                  <a:pt x="0" y="0"/>
                </a:moveTo>
                <a:lnTo>
                  <a:pt x="14944" y="0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59"/>
          <p:cNvSpPr/>
          <p:nvPr/>
        </p:nvSpPr>
        <p:spPr>
          <a:xfrm>
            <a:off x="5354813" y="2421840"/>
            <a:ext cx="455935" cy="31"/>
          </a:xfrm>
          <a:custGeom>
            <a:rect b="b" l="l" r="r" t="t"/>
            <a:pathLst>
              <a:path extrusionOk="0" fill="none" h="1" w="14945">
                <a:moveTo>
                  <a:pt x="0" y="1"/>
                </a:moveTo>
                <a:lnTo>
                  <a:pt x="14944" y="1"/>
                </a:lnTo>
              </a:path>
            </a:pathLst>
          </a:custGeom>
          <a:noFill/>
          <a:ln cap="rnd" cmpd="sng" w="208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59"/>
          <p:cNvSpPr/>
          <p:nvPr/>
        </p:nvSpPr>
        <p:spPr>
          <a:xfrm>
            <a:off x="6110870" y="2421840"/>
            <a:ext cx="928130" cy="31"/>
          </a:xfrm>
          <a:custGeom>
            <a:rect b="b" l="l" r="r" t="t"/>
            <a:pathLst>
              <a:path extrusionOk="0" fill="none" h="1" w="30423">
                <a:moveTo>
                  <a:pt x="0" y="1"/>
                </a:moveTo>
                <a:lnTo>
                  <a:pt x="30422" y="1"/>
                </a:lnTo>
              </a:path>
            </a:pathLst>
          </a:custGeom>
          <a:noFill/>
          <a:ln cap="rnd" cmpd="sng" w="208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0" name="Google Shape;850;p59"/>
          <p:cNvSpPr/>
          <p:nvPr/>
        </p:nvSpPr>
        <p:spPr>
          <a:xfrm>
            <a:off x="6661380" y="2324160"/>
            <a:ext cx="377591" cy="31"/>
          </a:xfrm>
          <a:custGeom>
            <a:rect b="b" l="l" r="r" t="t"/>
            <a:pathLst>
              <a:path extrusionOk="0" fill="none" h="1" w="12377">
                <a:moveTo>
                  <a:pt x="1" y="0"/>
                </a:moveTo>
                <a:lnTo>
                  <a:pt x="12376" y="0"/>
                </a:lnTo>
              </a:path>
            </a:pathLst>
          </a:custGeom>
          <a:noFill/>
          <a:ln cap="rnd" cmpd="sng" w="208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59"/>
          <p:cNvSpPr/>
          <p:nvPr/>
        </p:nvSpPr>
        <p:spPr>
          <a:xfrm>
            <a:off x="6889319" y="2223399"/>
            <a:ext cx="149639" cy="31"/>
          </a:xfrm>
          <a:custGeom>
            <a:rect b="b" l="l" r="r" t="t"/>
            <a:pathLst>
              <a:path extrusionOk="0" fill="none" h="1" w="4905">
                <a:moveTo>
                  <a:pt x="1" y="1"/>
                </a:moveTo>
                <a:lnTo>
                  <a:pt x="4904" y="1"/>
                </a:lnTo>
              </a:path>
            </a:pathLst>
          </a:custGeom>
          <a:noFill/>
          <a:ln cap="rnd" cmpd="sng" w="208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Google Shape;852;p59"/>
          <p:cNvSpPr/>
          <p:nvPr/>
        </p:nvSpPr>
        <p:spPr>
          <a:xfrm>
            <a:off x="7602007" y="1310369"/>
            <a:ext cx="1114298" cy="1734401"/>
          </a:xfrm>
          <a:custGeom>
            <a:rect b="b" l="l" r="r" t="t"/>
            <a:pathLst>
              <a:path extrusionOk="0" h="66148" w="42498">
                <a:moveTo>
                  <a:pt x="2169" y="1"/>
                </a:moveTo>
                <a:cubicBezTo>
                  <a:pt x="968" y="1"/>
                  <a:pt x="0" y="968"/>
                  <a:pt x="0" y="2169"/>
                </a:cubicBezTo>
                <a:lnTo>
                  <a:pt x="0" y="63980"/>
                </a:lnTo>
                <a:cubicBezTo>
                  <a:pt x="0" y="65181"/>
                  <a:pt x="968" y="66148"/>
                  <a:pt x="2169" y="66148"/>
                </a:cubicBezTo>
                <a:lnTo>
                  <a:pt x="40329" y="66148"/>
                </a:lnTo>
                <a:cubicBezTo>
                  <a:pt x="41530" y="66148"/>
                  <a:pt x="42497" y="65181"/>
                  <a:pt x="42497" y="63980"/>
                </a:cubicBezTo>
                <a:lnTo>
                  <a:pt x="42497" y="2169"/>
                </a:lnTo>
                <a:cubicBezTo>
                  <a:pt x="42497" y="968"/>
                  <a:pt x="41530" y="1"/>
                  <a:pt x="403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3" name="Google Shape;853;p59"/>
          <p:cNvSpPr/>
          <p:nvPr/>
        </p:nvSpPr>
        <p:spPr>
          <a:xfrm>
            <a:off x="7602007" y="1310369"/>
            <a:ext cx="1114298" cy="157451"/>
          </a:xfrm>
          <a:custGeom>
            <a:rect b="b" l="l" r="r" t="t"/>
            <a:pathLst>
              <a:path extrusionOk="0" h="6005" w="42498">
                <a:moveTo>
                  <a:pt x="1635" y="1"/>
                </a:moveTo>
                <a:cubicBezTo>
                  <a:pt x="734" y="1"/>
                  <a:pt x="0" y="734"/>
                  <a:pt x="0" y="1635"/>
                </a:cubicBezTo>
                <a:lnTo>
                  <a:pt x="0" y="6005"/>
                </a:lnTo>
                <a:lnTo>
                  <a:pt x="42497" y="6005"/>
                </a:lnTo>
                <a:lnTo>
                  <a:pt x="42497" y="1635"/>
                </a:lnTo>
                <a:cubicBezTo>
                  <a:pt x="42497" y="734"/>
                  <a:pt x="41764" y="1"/>
                  <a:pt x="4086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4" name="Google Shape;854;p59"/>
          <p:cNvSpPr/>
          <p:nvPr/>
        </p:nvSpPr>
        <p:spPr>
          <a:xfrm>
            <a:off x="7662365" y="1515042"/>
            <a:ext cx="996203" cy="1478126"/>
          </a:xfrm>
          <a:custGeom>
            <a:rect b="b" l="l" r="r" t="t"/>
            <a:pathLst>
              <a:path extrusionOk="0" h="56374" w="37994">
                <a:moveTo>
                  <a:pt x="36259" y="56374"/>
                </a:moveTo>
                <a:lnTo>
                  <a:pt x="1768" y="56374"/>
                </a:lnTo>
                <a:cubicBezTo>
                  <a:pt x="801" y="56374"/>
                  <a:pt x="0" y="55607"/>
                  <a:pt x="0" y="54639"/>
                </a:cubicBezTo>
                <a:lnTo>
                  <a:pt x="0" y="1735"/>
                </a:lnTo>
                <a:cubicBezTo>
                  <a:pt x="0" y="767"/>
                  <a:pt x="801" y="0"/>
                  <a:pt x="1768" y="0"/>
                </a:cubicBezTo>
                <a:lnTo>
                  <a:pt x="36259" y="0"/>
                </a:lnTo>
                <a:cubicBezTo>
                  <a:pt x="37227" y="0"/>
                  <a:pt x="37994" y="767"/>
                  <a:pt x="37994" y="1735"/>
                </a:cubicBezTo>
                <a:lnTo>
                  <a:pt x="37994" y="54639"/>
                </a:lnTo>
                <a:cubicBezTo>
                  <a:pt x="37994" y="55607"/>
                  <a:pt x="37227" y="56374"/>
                  <a:pt x="36259" y="56374"/>
                </a:cubicBezTo>
                <a:close/>
              </a:path>
            </a:pathLst>
          </a:custGeom>
          <a:solidFill>
            <a:srgbClr val="2408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59"/>
          <p:cNvSpPr/>
          <p:nvPr/>
        </p:nvSpPr>
        <p:spPr>
          <a:xfrm>
            <a:off x="7905503" y="1362835"/>
            <a:ext cx="53384" cy="27164"/>
          </a:xfrm>
          <a:custGeom>
            <a:rect b="b" l="l" r="r" t="t"/>
            <a:pathLst>
              <a:path extrusionOk="0" h="1036" w="2036">
                <a:moveTo>
                  <a:pt x="1001" y="1"/>
                </a:moveTo>
                <a:cubicBezTo>
                  <a:pt x="434" y="1"/>
                  <a:pt x="0" y="435"/>
                  <a:pt x="0" y="1002"/>
                </a:cubicBezTo>
                <a:lnTo>
                  <a:pt x="0" y="1035"/>
                </a:lnTo>
                <a:cubicBezTo>
                  <a:pt x="0" y="468"/>
                  <a:pt x="434" y="1"/>
                  <a:pt x="1001" y="1"/>
                </a:cubicBezTo>
                <a:close/>
                <a:moveTo>
                  <a:pt x="1001" y="1"/>
                </a:moveTo>
                <a:cubicBezTo>
                  <a:pt x="1568" y="1"/>
                  <a:pt x="2035" y="468"/>
                  <a:pt x="2035" y="1035"/>
                </a:cubicBezTo>
                <a:lnTo>
                  <a:pt x="2035" y="1002"/>
                </a:lnTo>
                <a:cubicBezTo>
                  <a:pt x="2035" y="435"/>
                  <a:pt x="1568" y="1"/>
                  <a:pt x="1001" y="1"/>
                </a:cubicBezTo>
                <a:close/>
              </a:path>
            </a:pathLst>
          </a:custGeom>
          <a:solidFill>
            <a:srgbClr val="84FA9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59"/>
          <p:cNvSpPr/>
          <p:nvPr/>
        </p:nvSpPr>
        <p:spPr>
          <a:xfrm>
            <a:off x="7710453" y="1688198"/>
            <a:ext cx="707599" cy="16650"/>
          </a:xfrm>
          <a:custGeom>
            <a:rect b="b" l="l" r="r" t="t"/>
            <a:pathLst>
              <a:path extrusionOk="0" h="635" w="26987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5"/>
                  <a:pt x="334" y="635"/>
                </a:cubicBezTo>
                <a:lnTo>
                  <a:pt x="26686" y="635"/>
                </a:lnTo>
                <a:cubicBezTo>
                  <a:pt x="26853" y="635"/>
                  <a:pt x="26987" y="501"/>
                  <a:pt x="26987" y="301"/>
                </a:cubicBezTo>
                <a:cubicBezTo>
                  <a:pt x="26987" y="134"/>
                  <a:pt x="26853" y="1"/>
                  <a:pt x="2668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59"/>
          <p:cNvSpPr/>
          <p:nvPr/>
        </p:nvSpPr>
        <p:spPr>
          <a:xfrm>
            <a:off x="8461758" y="1688198"/>
            <a:ext cx="68251" cy="16650"/>
          </a:xfrm>
          <a:custGeom>
            <a:rect b="b" l="l" r="r" t="t"/>
            <a:pathLst>
              <a:path extrusionOk="0" h="635" w="2603">
                <a:moveTo>
                  <a:pt x="301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5"/>
                  <a:pt x="301" y="635"/>
                </a:cubicBezTo>
                <a:lnTo>
                  <a:pt x="2269" y="635"/>
                </a:lnTo>
                <a:cubicBezTo>
                  <a:pt x="2436" y="635"/>
                  <a:pt x="2602" y="501"/>
                  <a:pt x="2602" y="301"/>
                </a:cubicBezTo>
                <a:cubicBezTo>
                  <a:pt x="2602" y="134"/>
                  <a:pt x="2436" y="1"/>
                  <a:pt x="2269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59"/>
          <p:cNvSpPr/>
          <p:nvPr/>
        </p:nvSpPr>
        <p:spPr>
          <a:xfrm>
            <a:off x="8556228" y="1688198"/>
            <a:ext cx="55114" cy="16650"/>
          </a:xfrm>
          <a:custGeom>
            <a:rect b="b" l="l" r="r" t="t"/>
            <a:pathLst>
              <a:path extrusionOk="0" h="635" w="2102">
                <a:moveTo>
                  <a:pt x="300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5"/>
                  <a:pt x="300" y="635"/>
                </a:cubicBezTo>
                <a:lnTo>
                  <a:pt x="1768" y="635"/>
                </a:lnTo>
                <a:cubicBezTo>
                  <a:pt x="1968" y="635"/>
                  <a:pt x="2102" y="501"/>
                  <a:pt x="2102" y="301"/>
                </a:cubicBezTo>
                <a:cubicBezTo>
                  <a:pt x="2102" y="134"/>
                  <a:pt x="1968" y="1"/>
                  <a:pt x="1768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59"/>
          <p:cNvSpPr/>
          <p:nvPr/>
        </p:nvSpPr>
        <p:spPr>
          <a:xfrm>
            <a:off x="7710453" y="1766045"/>
            <a:ext cx="404994" cy="16650"/>
          </a:xfrm>
          <a:custGeom>
            <a:rect b="b" l="l" r="r" t="t"/>
            <a:pathLst>
              <a:path extrusionOk="0" h="635" w="15446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15112" y="634"/>
                </a:lnTo>
                <a:cubicBezTo>
                  <a:pt x="15312" y="634"/>
                  <a:pt x="15445" y="501"/>
                  <a:pt x="15445" y="334"/>
                </a:cubicBezTo>
                <a:cubicBezTo>
                  <a:pt x="15445" y="134"/>
                  <a:pt x="15312" y="1"/>
                  <a:pt x="15112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59"/>
          <p:cNvSpPr/>
          <p:nvPr/>
        </p:nvSpPr>
        <p:spPr>
          <a:xfrm>
            <a:off x="8122394" y="1766045"/>
            <a:ext cx="127744" cy="16650"/>
          </a:xfrm>
          <a:custGeom>
            <a:rect b="b" l="l" r="r" t="t"/>
            <a:pathLst>
              <a:path extrusionOk="0" h="635" w="4872">
                <a:moveTo>
                  <a:pt x="301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01" y="634"/>
                </a:cubicBezTo>
                <a:lnTo>
                  <a:pt x="4571" y="634"/>
                </a:lnTo>
                <a:cubicBezTo>
                  <a:pt x="4738" y="634"/>
                  <a:pt x="4871" y="501"/>
                  <a:pt x="4871" y="334"/>
                </a:cubicBezTo>
                <a:cubicBezTo>
                  <a:pt x="4871" y="134"/>
                  <a:pt x="4738" y="1"/>
                  <a:pt x="4571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1" name="Google Shape;861;p59"/>
          <p:cNvSpPr/>
          <p:nvPr/>
        </p:nvSpPr>
        <p:spPr>
          <a:xfrm>
            <a:off x="8164398" y="1810645"/>
            <a:ext cx="85739" cy="17515"/>
          </a:xfrm>
          <a:custGeom>
            <a:rect b="b" l="l" r="r" t="t"/>
            <a:pathLst>
              <a:path extrusionOk="0" h="668" w="3270">
                <a:moveTo>
                  <a:pt x="334" y="1"/>
                </a:moveTo>
                <a:cubicBezTo>
                  <a:pt x="134" y="1"/>
                  <a:pt x="0" y="168"/>
                  <a:pt x="0" y="334"/>
                </a:cubicBezTo>
                <a:cubicBezTo>
                  <a:pt x="0" y="535"/>
                  <a:pt x="134" y="668"/>
                  <a:pt x="334" y="668"/>
                </a:cubicBezTo>
                <a:lnTo>
                  <a:pt x="2969" y="668"/>
                </a:lnTo>
                <a:cubicBezTo>
                  <a:pt x="3136" y="668"/>
                  <a:pt x="3269" y="501"/>
                  <a:pt x="3269" y="334"/>
                </a:cubicBezTo>
                <a:cubicBezTo>
                  <a:pt x="3269" y="168"/>
                  <a:pt x="3136" y="1"/>
                  <a:pt x="2969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p59"/>
          <p:cNvSpPr/>
          <p:nvPr/>
        </p:nvSpPr>
        <p:spPr>
          <a:xfrm>
            <a:off x="8122394" y="1810645"/>
            <a:ext cx="25407" cy="17515"/>
          </a:xfrm>
          <a:custGeom>
            <a:rect b="b" l="l" r="r" t="t"/>
            <a:pathLst>
              <a:path extrusionOk="0" h="668" w="969">
                <a:moveTo>
                  <a:pt x="335" y="1"/>
                </a:moveTo>
                <a:cubicBezTo>
                  <a:pt x="168" y="1"/>
                  <a:pt x="1" y="168"/>
                  <a:pt x="1" y="334"/>
                </a:cubicBezTo>
                <a:cubicBezTo>
                  <a:pt x="1" y="535"/>
                  <a:pt x="168" y="668"/>
                  <a:pt x="335" y="668"/>
                </a:cubicBezTo>
                <a:lnTo>
                  <a:pt x="635" y="668"/>
                </a:lnTo>
                <a:cubicBezTo>
                  <a:pt x="802" y="668"/>
                  <a:pt x="968" y="501"/>
                  <a:pt x="968" y="334"/>
                </a:cubicBezTo>
                <a:cubicBezTo>
                  <a:pt x="968" y="168"/>
                  <a:pt x="835" y="1"/>
                  <a:pt x="635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p59"/>
          <p:cNvSpPr/>
          <p:nvPr/>
        </p:nvSpPr>
        <p:spPr>
          <a:xfrm>
            <a:off x="8021814" y="1810645"/>
            <a:ext cx="77008" cy="17515"/>
          </a:xfrm>
          <a:custGeom>
            <a:rect b="b" l="l" r="r" t="t"/>
            <a:pathLst>
              <a:path extrusionOk="0" h="668" w="2937">
                <a:moveTo>
                  <a:pt x="301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01" y="668"/>
                </a:cubicBezTo>
                <a:lnTo>
                  <a:pt x="2636" y="668"/>
                </a:lnTo>
                <a:cubicBezTo>
                  <a:pt x="2803" y="668"/>
                  <a:pt x="2936" y="501"/>
                  <a:pt x="2936" y="334"/>
                </a:cubicBezTo>
                <a:cubicBezTo>
                  <a:pt x="2936" y="168"/>
                  <a:pt x="2803" y="1"/>
                  <a:pt x="2636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4" name="Google Shape;864;p59"/>
          <p:cNvSpPr/>
          <p:nvPr/>
        </p:nvSpPr>
        <p:spPr>
          <a:xfrm>
            <a:off x="7912503" y="1810645"/>
            <a:ext cx="77873" cy="17515"/>
          </a:xfrm>
          <a:custGeom>
            <a:rect b="b" l="l" r="r" t="t"/>
            <a:pathLst>
              <a:path extrusionOk="0" h="668" w="2970">
                <a:moveTo>
                  <a:pt x="300" y="1"/>
                </a:moveTo>
                <a:cubicBezTo>
                  <a:pt x="134" y="1"/>
                  <a:pt x="0" y="168"/>
                  <a:pt x="0" y="334"/>
                </a:cubicBezTo>
                <a:cubicBezTo>
                  <a:pt x="0" y="535"/>
                  <a:pt x="134" y="668"/>
                  <a:pt x="300" y="668"/>
                </a:cubicBezTo>
                <a:lnTo>
                  <a:pt x="2635" y="668"/>
                </a:lnTo>
                <a:cubicBezTo>
                  <a:pt x="2802" y="668"/>
                  <a:pt x="2969" y="501"/>
                  <a:pt x="2936" y="334"/>
                </a:cubicBezTo>
                <a:cubicBezTo>
                  <a:pt x="2936" y="168"/>
                  <a:pt x="2802" y="1"/>
                  <a:pt x="2635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5" name="Google Shape;865;p59"/>
          <p:cNvSpPr/>
          <p:nvPr/>
        </p:nvSpPr>
        <p:spPr>
          <a:xfrm>
            <a:off x="7803166" y="1810645"/>
            <a:ext cx="77873" cy="17515"/>
          </a:xfrm>
          <a:custGeom>
            <a:rect b="b" l="l" r="r" t="t"/>
            <a:pathLst>
              <a:path extrusionOk="0" h="668" w="2970">
                <a:moveTo>
                  <a:pt x="301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01" y="668"/>
                </a:cubicBezTo>
                <a:lnTo>
                  <a:pt x="2636" y="668"/>
                </a:lnTo>
                <a:cubicBezTo>
                  <a:pt x="2803" y="668"/>
                  <a:pt x="2969" y="501"/>
                  <a:pt x="2969" y="334"/>
                </a:cubicBezTo>
                <a:cubicBezTo>
                  <a:pt x="2969" y="168"/>
                  <a:pt x="2803" y="1"/>
                  <a:pt x="2636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6" name="Google Shape;866;p59"/>
          <p:cNvSpPr/>
          <p:nvPr/>
        </p:nvSpPr>
        <p:spPr>
          <a:xfrm>
            <a:off x="7803166" y="1865759"/>
            <a:ext cx="656863" cy="16650"/>
          </a:xfrm>
          <a:custGeom>
            <a:rect b="b" l="l" r="r" t="t"/>
            <a:pathLst>
              <a:path extrusionOk="0" h="635" w="25052">
                <a:moveTo>
                  <a:pt x="301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34"/>
                  <a:pt x="301" y="634"/>
                </a:cubicBezTo>
                <a:lnTo>
                  <a:pt x="24718" y="634"/>
                </a:lnTo>
                <a:cubicBezTo>
                  <a:pt x="24885" y="634"/>
                  <a:pt x="25052" y="501"/>
                  <a:pt x="25018" y="334"/>
                </a:cubicBezTo>
                <a:cubicBezTo>
                  <a:pt x="25018" y="134"/>
                  <a:pt x="24885" y="0"/>
                  <a:pt x="2471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7" name="Google Shape;867;p59"/>
          <p:cNvSpPr/>
          <p:nvPr/>
        </p:nvSpPr>
        <p:spPr>
          <a:xfrm>
            <a:off x="7710453" y="1810645"/>
            <a:ext cx="39382" cy="17515"/>
          </a:xfrm>
          <a:custGeom>
            <a:rect b="b" l="l" r="r" t="t"/>
            <a:pathLst>
              <a:path extrusionOk="0" h="668" w="1502">
                <a:moveTo>
                  <a:pt x="334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34" y="668"/>
                </a:cubicBezTo>
                <a:lnTo>
                  <a:pt x="1168" y="668"/>
                </a:lnTo>
                <a:cubicBezTo>
                  <a:pt x="1335" y="668"/>
                  <a:pt x="1502" y="501"/>
                  <a:pt x="1468" y="334"/>
                </a:cubicBezTo>
                <a:cubicBezTo>
                  <a:pt x="1468" y="168"/>
                  <a:pt x="1335" y="1"/>
                  <a:pt x="1168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59"/>
          <p:cNvSpPr/>
          <p:nvPr/>
        </p:nvSpPr>
        <p:spPr>
          <a:xfrm>
            <a:off x="7710453" y="1865759"/>
            <a:ext cx="39382" cy="16650"/>
          </a:xfrm>
          <a:custGeom>
            <a:rect b="b" l="l" r="r" t="t"/>
            <a:pathLst>
              <a:path extrusionOk="0" h="635" w="1502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1168" y="634"/>
                </a:lnTo>
                <a:cubicBezTo>
                  <a:pt x="1335" y="634"/>
                  <a:pt x="1502" y="501"/>
                  <a:pt x="1468" y="334"/>
                </a:cubicBezTo>
                <a:cubicBezTo>
                  <a:pt x="1468" y="134"/>
                  <a:pt x="1335" y="0"/>
                  <a:pt x="11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9" name="Google Shape;869;p59"/>
          <p:cNvSpPr/>
          <p:nvPr/>
        </p:nvSpPr>
        <p:spPr>
          <a:xfrm>
            <a:off x="7710453" y="1919982"/>
            <a:ext cx="39382" cy="17515"/>
          </a:xfrm>
          <a:custGeom>
            <a:rect b="b" l="l" r="r" t="t"/>
            <a:pathLst>
              <a:path extrusionOk="0" h="668" w="1502">
                <a:moveTo>
                  <a:pt x="334" y="1"/>
                </a:moveTo>
                <a:cubicBezTo>
                  <a:pt x="134" y="1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168" y="668"/>
                </a:lnTo>
                <a:cubicBezTo>
                  <a:pt x="1335" y="668"/>
                  <a:pt x="1502" y="501"/>
                  <a:pt x="1468" y="334"/>
                </a:cubicBezTo>
                <a:cubicBezTo>
                  <a:pt x="1468" y="167"/>
                  <a:pt x="1335" y="1"/>
                  <a:pt x="1168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59"/>
          <p:cNvSpPr/>
          <p:nvPr/>
        </p:nvSpPr>
        <p:spPr>
          <a:xfrm>
            <a:off x="7710453" y="1975097"/>
            <a:ext cx="39382" cy="16623"/>
          </a:xfrm>
          <a:custGeom>
            <a:rect b="b" l="l" r="r" t="t"/>
            <a:pathLst>
              <a:path extrusionOk="0" h="634" w="1502">
                <a:moveTo>
                  <a:pt x="334" y="0"/>
                </a:moveTo>
                <a:cubicBezTo>
                  <a:pt x="134" y="0"/>
                  <a:pt x="1" y="133"/>
                  <a:pt x="1" y="300"/>
                </a:cubicBezTo>
                <a:cubicBezTo>
                  <a:pt x="1" y="500"/>
                  <a:pt x="134" y="634"/>
                  <a:pt x="334" y="634"/>
                </a:cubicBezTo>
                <a:lnTo>
                  <a:pt x="1168" y="634"/>
                </a:lnTo>
                <a:cubicBezTo>
                  <a:pt x="1335" y="634"/>
                  <a:pt x="1502" y="500"/>
                  <a:pt x="1468" y="300"/>
                </a:cubicBezTo>
                <a:cubicBezTo>
                  <a:pt x="1468" y="133"/>
                  <a:pt x="1335" y="0"/>
                  <a:pt x="11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59"/>
          <p:cNvSpPr/>
          <p:nvPr/>
        </p:nvSpPr>
        <p:spPr>
          <a:xfrm>
            <a:off x="8500249" y="1865759"/>
            <a:ext cx="96227" cy="16650"/>
          </a:xfrm>
          <a:custGeom>
            <a:rect b="b" l="l" r="r" t="t"/>
            <a:pathLst>
              <a:path extrusionOk="0" h="635" w="3670">
                <a:moveTo>
                  <a:pt x="300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1"/>
                  <a:pt x="134" y="634"/>
                  <a:pt x="300" y="634"/>
                </a:cubicBezTo>
                <a:lnTo>
                  <a:pt x="3336" y="634"/>
                </a:lnTo>
                <a:cubicBezTo>
                  <a:pt x="3503" y="634"/>
                  <a:pt x="3670" y="501"/>
                  <a:pt x="3670" y="334"/>
                </a:cubicBezTo>
                <a:cubicBezTo>
                  <a:pt x="3670" y="134"/>
                  <a:pt x="3536" y="0"/>
                  <a:pt x="33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59"/>
          <p:cNvSpPr/>
          <p:nvPr/>
        </p:nvSpPr>
        <p:spPr>
          <a:xfrm>
            <a:off x="7800544" y="1919982"/>
            <a:ext cx="277276" cy="17515"/>
          </a:xfrm>
          <a:custGeom>
            <a:rect b="b" l="l" r="r" t="t"/>
            <a:pathLst>
              <a:path extrusionOk="0" h="668" w="10575">
                <a:moveTo>
                  <a:pt x="334" y="1"/>
                </a:moveTo>
                <a:cubicBezTo>
                  <a:pt x="134" y="1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0275" y="668"/>
                </a:lnTo>
                <a:cubicBezTo>
                  <a:pt x="10441" y="668"/>
                  <a:pt x="10575" y="501"/>
                  <a:pt x="10575" y="334"/>
                </a:cubicBezTo>
                <a:cubicBezTo>
                  <a:pt x="10575" y="167"/>
                  <a:pt x="10441" y="1"/>
                  <a:pt x="102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59"/>
          <p:cNvSpPr/>
          <p:nvPr/>
        </p:nvSpPr>
        <p:spPr>
          <a:xfrm>
            <a:off x="8164398" y="2087921"/>
            <a:ext cx="314011" cy="17515"/>
          </a:xfrm>
          <a:custGeom>
            <a:rect b="b" l="l" r="r" t="t"/>
            <a:pathLst>
              <a:path extrusionOk="0" h="668" w="11976">
                <a:moveTo>
                  <a:pt x="300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0"/>
                  <a:pt x="134" y="667"/>
                  <a:pt x="300" y="667"/>
                </a:cubicBezTo>
                <a:lnTo>
                  <a:pt x="11642" y="667"/>
                </a:lnTo>
                <a:cubicBezTo>
                  <a:pt x="11842" y="667"/>
                  <a:pt x="11975" y="500"/>
                  <a:pt x="11975" y="334"/>
                </a:cubicBezTo>
                <a:cubicBezTo>
                  <a:pt x="11975" y="134"/>
                  <a:pt x="11842" y="0"/>
                  <a:pt x="1164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p59"/>
          <p:cNvSpPr/>
          <p:nvPr/>
        </p:nvSpPr>
        <p:spPr>
          <a:xfrm>
            <a:off x="8245732" y="2031941"/>
            <a:ext cx="232676" cy="17515"/>
          </a:xfrm>
          <a:custGeom>
            <a:rect b="b" l="l" r="r" t="t"/>
            <a:pathLst>
              <a:path extrusionOk="0" h="668" w="8874">
                <a:moveTo>
                  <a:pt x="334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1"/>
                  <a:pt x="134" y="667"/>
                  <a:pt x="334" y="667"/>
                </a:cubicBezTo>
                <a:lnTo>
                  <a:pt x="8540" y="667"/>
                </a:lnTo>
                <a:cubicBezTo>
                  <a:pt x="8740" y="667"/>
                  <a:pt x="8873" y="501"/>
                  <a:pt x="8873" y="334"/>
                </a:cubicBezTo>
                <a:cubicBezTo>
                  <a:pt x="8873" y="134"/>
                  <a:pt x="8740" y="0"/>
                  <a:pt x="85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5" name="Google Shape;875;p59"/>
          <p:cNvSpPr/>
          <p:nvPr/>
        </p:nvSpPr>
        <p:spPr>
          <a:xfrm>
            <a:off x="8376045" y="1975097"/>
            <a:ext cx="102363" cy="16623"/>
          </a:xfrm>
          <a:custGeom>
            <a:rect b="b" l="l" r="r" t="t"/>
            <a:pathLst>
              <a:path extrusionOk="0" h="634" w="3904">
                <a:moveTo>
                  <a:pt x="301" y="0"/>
                </a:moveTo>
                <a:cubicBezTo>
                  <a:pt x="134" y="0"/>
                  <a:pt x="1" y="133"/>
                  <a:pt x="1" y="300"/>
                </a:cubicBezTo>
                <a:cubicBezTo>
                  <a:pt x="1" y="500"/>
                  <a:pt x="134" y="634"/>
                  <a:pt x="301" y="634"/>
                </a:cubicBezTo>
                <a:lnTo>
                  <a:pt x="3570" y="634"/>
                </a:lnTo>
                <a:cubicBezTo>
                  <a:pt x="3770" y="634"/>
                  <a:pt x="3903" y="500"/>
                  <a:pt x="3903" y="300"/>
                </a:cubicBezTo>
                <a:cubicBezTo>
                  <a:pt x="3903" y="133"/>
                  <a:pt x="3770" y="0"/>
                  <a:pt x="35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6" name="Google Shape;876;p59"/>
          <p:cNvSpPr/>
          <p:nvPr/>
        </p:nvSpPr>
        <p:spPr>
          <a:xfrm>
            <a:off x="7710453" y="1612108"/>
            <a:ext cx="328012" cy="16650"/>
          </a:xfrm>
          <a:custGeom>
            <a:rect b="b" l="l" r="r" t="t"/>
            <a:pathLst>
              <a:path extrusionOk="0" h="635" w="1251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5"/>
                  <a:pt x="334" y="635"/>
                </a:cubicBezTo>
                <a:lnTo>
                  <a:pt x="12176" y="635"/>
                </a:lnTo>
                <a:cubicBezTo>
                  <a:pt x="12376" y="635"/>
                  <a:pt x="12510" y="501"/>
                  <a:pt x="12510" y="334"/>
                </a:cubicBezTo>
                <a:cubicBezTo>
                  <a:pt x="12510" y="134"/>
                  <a:pt x="12376" y="1"/>
                  <a:pt x="121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7" name="Google Shape;877;p59"/>
          <p:cNvSpPr/>
          <p:nvPr/>
        </p:nvSpPr>
        <p:spPr>
          <a:xfrm>
            <a:off x="7710453" y="2220856"/>
            <a:ext cx="530064" cy="17515"/>
          </a:xfrm>
          <a:custGeom>
            <a:rect b="b" l="l" r="r" t="t"/>
            <a:pathLst>
              <a:path extrusionOk="0" h="668" w="20216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215" y="501"/>
                  <a:pt x="20182" y="334"/>
                </a:cubicBezTo>
                <a:cubicBezTo>
                  <a:pt x="20182" y="134"/>
                  <a:pt x="20048" y="0"/>
                  <a:pt x="1988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p59"/>
          <p:cNvSpPr/>
          <p:nvPr/>
        </p:nvSpPr>
        <p:spPr>
          <a:xfrm>
            <a:off x="7710453" y="2288189"/>
            <a:ext cx="530064" cy="17541"/>
          </a:xfrm>
          <a:custGeom>
            <a:rect b="b" l="l" r="r" t="t"/>
            <a:pathLst>
              <a:path extrusionOk="0" h="669" w="20216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215" y="501"/>
                  <a:pt x="20182" y="334"/>
                </a:cubicBezTo>
                <a:cubicBezTo>
                  <a:pt x="20182" y="134"/>
                  <a:pt x="20048" y="1"/>
                  <a:pt x="1988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9" name="Google Shape;879;p59"/>
          <p:cNvSpPr/>
          <p:nvPr/>
        </p:nvSpPr>
        <p:spPr>
          <a:xfrm>
            <a:off x="7710453" y="2355548"/>
            <a:ext cx="529172" cy="17515"/>
          </a:xfrm>
          <a:custGeom>
            <a:rect b="b" l="l" r="r" t="t"/>
            <a:pathLst>
              <a:path extrusionOk="0" h="668" w="20182">
                <a:moveTo>
                  <a:pt x="334" y="0"/>
                </a:moveTo>
                <a:cubicBezTo>
                  <a:pt x="134" y="0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182" y="501"/>
                  <a:pt x="20182" y="334"/>
                </a:cubicBezTo>
                <a:cubicBezTo>
                  <a:pt x="20182" y="167"/>
                  <a:pt x="20048" y="0"/>
                  <a:pt x="1988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0" name="Google Shape;880;p59"/>
          <p:cNvSpPr/>
          <p:nvPr/>
        </p:nvSpPr>
        <p:spPr>
          <a:xfrm>
            <a:off x="7710453" y="2757866"/>
            <a:ext cx="529172" cy="16650"/>
          </a:xfrm>
          <a:custGeom>
            <a:rect b="b" l="l" r="r" t="t"/>
            <a:pathLst>
              <a:path extrusionOk="0" h="635" w="20182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5"/>
                  <a:pt x="334" y="635"/>
                </a:cubicBezTo>
                <a:lnTo>
                  <a:pt x="19882" y="635"/>
                </a:lnTo>
                <a:cubicBezTo>
                  <a:pt x="20048" y="635"/>
                  <a:pt x="20182" y="501"/>
                  <a:pt x="20182" y="334"/>
                </a:cubicBezTo>
                <a:cubicBezTo>
                  <a:pt x="20182" y="134"/>
                  <a:pt x="20048" y="1"/>
                  <a:pt x="1988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1" name="Google Shape;881;p59"/>
          <p:cNvSpPr/>
          <p:nvPr/>
        </p:nvSpPr>
        <p:spPr>
          <a:xfrm>
            <a:off x="8192375" y="2143009"/>
            <a:ext cx="157451" cy="16650"/>
          </a:xfrm>
          <a:custGeom>
            <a:rect b="b" l="l" r="r" t="t"/>
            <a:pathLst>
              <a:path extrusionOk="0" h="635" w="6005">
                <a:moveTo>
                  <a:pt x="334" y="1"/>
                </a:moveTo>
                <a:cubicBezTo>
                  <a:pt x="167" y="1"/>
                  <a:pt x="1" y="134"/>
                  <a:pt x="1" y="334"/>
                </a:cubicBezTo>
                <a:cubicBezTo>
                  <a:pt x="1" y="501"/>
                  <a:pt x="167" y="634"/>
                  <a:pt x="334" y="634"/>
                </a:cubicBezTo>
                <a:lnTo>
                  <a:pt x="5671" y="634"/>
                </a:lnTo>
                <a:cubicBezTo>
                  <a:pt x="5838" y="634"/>
                  <a:pt x="6005" y="501"/>
                  <a:pt x="6005" y="334"/>
                </a:cubicBezTo>
                <a:cubicBezTo>
                  <a:pt x="6005" y="134"/>
                  <a:pt x="5838" y="1"/>
                  <a:pt x="5671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59"/>
          <p:cNvSpPr/>
          <p:nvPr/>
        </p:nvSpPr>
        <p:spPr>
          <a:xfrm>
            <a:off x="8401400" y="2143009"/>
            <a:ext cx="209944" cy="16650"/>
          </a:xfrm>
          <a:custGeom>
            <a:rect b="b" l="l" r="r" t="t"/>
            <a:pathLst>
              <a:path extrusionOk="0" h="635" w="8007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7673" y="634"/>
                </a:lnTo>
                <a:cubicBezTo>
                  <a:pt x="7873" y="634"/>
                  <a:pt x="8007" y="501"/>
                  <a:pt x="8007" y="334"/>
                </a:cubicBezTo>
                <a:cubicBezTo>
                  <a:pt x="8007" y="134"/>
                  <a:pt x="7873" y="1"/>
                  <a:pt x="7673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3" name="Google Shape;883;p59"/>
          <p:cNvSpPr/>
          <p:nvPr/>
        </p:nvSpPr>
        <p:spPr>
          <a:xfrm>
            <a:off x="8401400" y="2220856"/>
            <a:ext cx="209944" cy="17515"/>
          </a:xfrm>
          <a:custGeom>
            <a:rect b="b" l="l" r="r" t="t"/>
            <a:pathLst>
              <a:path extrusionOk="0" h="668" w="8007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7673" y="668"/>
                </a:lnTo>
                <a:cubicBezTo>
                  <a:pt x="7873" y="668"/>
                  <a:pt x="8007" y="501"/>
                  <a:pt x="8007" y="334"/>
                </a:cubicBezTo>
                <a:cubicBezTo>
                  <a:pt x="8007" y="134"/>
                  <a:pt x="7873" y="0"/>
                  <a:pt x="7673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4" name="Google Shape;884;p59"/>
          <p:cNvSpPr/>
          <p:nvPr/>
        </p:nvSpPr>
        <p:spPr>
          <a:xfrm>
            <a:off x="7710453" y="2860202"/>
            <a:ext cx="80495" cy="16650"/>
          </a:xfrm>
          <a:custGeom>
            <a:rect b="b" l="l" r="r" t="t"/>
            <a:pathLst>
              <a:path extrusionOk="0" h="635" w="307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70" y="501"/>
                  <a:pt x="3070" y="301"/>
                </a:cubicBezTo>
                <a:cubicBezTo>
                  <a:pt x="3070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5" name="Google Shape;885;p59"/>
          <p:cNvSpPr/>
          <p:nvPr/>
        </p:nvSpPr>
        <p:spPr>
          <a:xfrm>
            <a:off x="7710453" y="2910938"/>
            <a:ext cx="80495" cy="17515"/>
          </a:xfrm>
          <a:custGeom>
            <a:rect b="b" l="l" r="r" t="t"/>
            <a:pathLst>
              <a:path extrusionOk="0" h="668" w="3070">
                <a:moveTo>
                  <a:pt x="334" y="0"/>
                </a:moveTo>
                <a:cubicBezTo>
                  <a:pt x="134" y="0"/>
                  <a:pt x="1" y="167"/>
                  <a:pt x="1" y="334"/>
                </a:cubicBezTo>
                <a:cubicBezTo>
                  <a:pt x="1" y="501"/>
                  <a:pt x="134" y="667"/>
                  <a:pt x="334" y="667"/>
                </a:cubicBezTo>
                <a:lnTo>
                  <a:pt x="2736" y="667"/>
                </a:lnTo>
                <a:cubicBezTo>
                  <a:pt x="2903" y="667"/>
                  <a:pt x="3070" y="501"/>
                  <a:pt x="3070" y="334"/>
                </a:cubicBezTo>
                <a:cubicBezTo>
                  <a:pt x="3070" y="167"/>
                  <a:pt x="2903" y="0"/>
                  <a:pt x="2736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6" name="Google Shape;886;p59"/>
          <p:cNvSpPr/>
          <p:nvPr/>
        </p:nvSpPr>
        <p:spPr>
          <a:xfrm>
            <a:off x="7811924" y="2910938"/>
            <a:ext cx="492438" cy="17515"/>
          </a:xfrm>
          <a:custGeom>
            <a:rect b="b" l="l" r="r" t="t"/>
            <a:pathLst>
              <a:path extrusionOk="0" h="668" w="18781">
                <a:moveTo>
                  <a:pt x="300" y="0"/>
                </a:moveTo>
                <a:cubicBezTo>
                  <a:pt x="134" y="0"/>
                  <a:pt x="0" y="167"/>
                  <a:pt x="0" y="334"/>
                </a:cubicBezTo>
                <a:cubicBezTo>
                  <a:pt x="0" y="501"/>
                  <a:pt x="134" y="667"/>
                  <a:pt x="300" y="667"/>
                </a:cubicBezTo>
                <a:lnTo>
                  <a:pt x="18447" y="667"/>
                </a:lnTo>
                <a:cubicBezTo>
                  <a:pt x="18647" y="667"/>
                  <a:pt x="18780" y="501"/>
                  <a:pt x="18780" y="334"/>
                </a:cubicBezTo>
                <a:cubicBezTo>
                  <a:pt x="18780" y="167"/>
                  <a:pt x="18647" y="0"/>
                  <a:pt x="18447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p59"/>
          <p:cNvSpPr/>
          <p:nvPr/>
        </p:nvSpPr>
        <p:spPr>
          <a:xfrm>
            <a:off x="7834656" y="2860202"/>
            <a:ext cx="79604" cy="16650"/>
          </a:xfrm>
          <a:custGeom>
            <a:rect b="b" l="l" r="r" t="t"/>
            <a:pathLst>
              <a:path extrusionOk="0" h="635" w="3036">
                <a:moveTo>
                  <a:pt x="301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1" y="634"/>
                </a:cubicBezTo>
                <a:lnTo>
                  <a:pt x="2736" y="634"/>
                </a:lnTo>
                <a:cubicBezTo>
                  <a:pt x="2903" y="634"/>
                  <a:pt x="3036" y="501"/>
                  <a:pt x="3036" y="301"/>
                </a:cubicBezTo>
                <a:cubicBezTo>
                  <a:pt x="3036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p59"/>
          <p:cNvSpPr/>
          <p:nvPr/>
        </p:nvSpPr>
        <p:spPr>
          <a:xfrm>
            <a:off x="7957969" y="2860202"/>
            <a:ext cx="80495" cy="16650"/>
          </a:xfrm>
          <a:custGeom>
            <a:rect b="b" l="l" r="r" t="t"/>
            <a:pathLst>
              <a:path extrusionOk="0" h="635" w="3070">
                <a:moveTo>
                  <a:pt x="334" y="1"/>
                </a:moveTo>
                <a:cubicBezTo>
                  <a:pt x="168" y="1"/>
                  <a:pt x="1" y="134"/>
                  <a:pt x="1" y="301"/>
                </a:cubicBezTo>
                <a:cubicBezTo>
                  <a:pt x="1" y="501"/>
                  <a:pt x="168" y="634"/>
                  <a:pt x="334" y="634"/>
                </a:cubicBezTo>
                <a:lnTo>
                  <a:pt x="2736" y="634"/>
                </a:lnTo>
                <a:cubicBezTo>
                  <a:pt x="2936" y="634"/>
                  <a:pt x="3070" y="501"/>
                  <a:pt x="3070" y="301"/>
                </a:cubicBezTo>
                <a:cubicBezTo>
                  <a:pt x="3070" y="134"/>
                  <a:pt x="2936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59"/>
          <p:cNvSpPr/>
          <p:nvPr/>
        </p:nvSpPr>
        <p:spPr>
          <a:xfrm>
            <a:off x="8082172" y="2860202"/>
            <a:ext cx="79630" cy="16650"/>
          </a:xfrm>
          <a:custGeom>
            <a:rect b="b" l="l" r="r" t="t"/>
            <a:pathLst>
              <a:path extrusionOk="0" h="635" w="3037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36" y="501"/>
                  <a:pt x="3036" y="301"/>
                </a:cubicBezTo>
                <a:cubicBezTo>
                  <a:pt x="3036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p59"/>
          <p:cNvSpPr/>
          <p:nvPr/>
        </p:nvSpPr>
        <p:spPr>
          <a:xfrm>
            <a:off x="8206376" y="2860202"/>
            <a:ext cx="79604" cy="16650"/>
          </a:xfrm>
          <a:custGeom>
            <a:rect b="b" l="l" r="r" t="t"/>
            <a:pathLst>
              <a:path extrusionOk="0" h="635" w="3036">
                <a:moveTo>
                  <a:pt x="300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0" y="634"/>
                </a:cubicBezTo>
                <a:lnTo>
                  <a:pt x="2702" y="634"/>
                </a:lnTo>
                <a:cubicBezTo>
                  <a:pt x="2902" y="634"/>
                  <a:pt x="3036" y="501"/>
                  <a:pt x="3036" y="301"/>
                </a:cubicBezTo>
                <a:cubicBezTo>
                  <a:pt x="3036" y="134"/>
                  <a:pt x="2902" y="1"/>
                  <a:pt x="2702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59"/>
          <p:cNvSpPr/>
          <p:nvPr/>
        </p:nvSpPr>
        <p:spPr>
          <a:xfrm>
            <a:off x="8329688" y="2860202"/>
            <a:ext cx="80495" cy="16650"/>
          </a:xfrm>
          <a:custGeom>
            <a:rect b="b" l="l" r="r" t="t"/>
            <a:pathLst>
              <a:path extrusionOk="0" h="635" w="307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69" y="501"/>
                  <a:pt x="3069" y="301"/>
                </a:cubicBezTo>
                <a:cubicBezTo>
                  <a:pt x="3069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2" name="Google Shape;892;p59"/>
          <p:cNvSpPr/>
          <p:nvPr/>
        </p:nvSpPr>
        <p:spPr>
          <a:xfrm>
            <a:off x="8453892" y="2860202"/>
            <a:ext cx="54249" cy="16650"/>
          </a:xfrm>
          <a:custGeom>
            <a:rect b="b" l="l" r="r" t="t"/>
            <a:pathLst>
              <a:path extrusionOk="0" h="635" w="2069">
                <a:moveTo>
                  <a:pt x="301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1" y="634"/>
                </a:cubicBezTo>
                <a:lnTo>
                  <a:pt x="1768" y="634"/>
                </a:lnTo>
                <a:cubicBezTo>
                  <a:pt x="1935" y="634"/>
                  <a:pt x="2068" y="501"/>
                  <a:pt x="2068" y="301"/>
                </a:cubicBezTo>
                <a:cubicBezTo>
                  <a:pt x="2068" y="134"/>
                  <a:pt x="1935" y="1"/>
                  <a:pt x="1768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p59"/>
          <p:cNvSpPr/>
          <p:nvPr/>
        </p:nvSpPr>
        <p:spPr>
          <a:xfrm>
            <a:off x="8287710" y="826690"/>
            <a:ext cx="856293" cy="784581"/>
          </a:xfrm>
          <a:custGeom>
            <a:rect b="b" l="l" r="r" t="t"/>
            <a:pathLst>
              <a:path extrusionOk="0" h="29923" w="32658">
                <a:moveTo>
                  <a:pt x="1335" y="1"/>
                </a:moveTo>
                <a:cubicBezTo>
                  <a:pt x="601" y="1"/>
                  <a:pt x="0" y="601"/>
                  <a:pt x="0" y="1302"/>
                </a:cubicBezTo>
                <a:lnTo>
                  <a:pt x="0" y="28621"/>
                </a:lnTo>
                <a:cubicBezTo>
                  <a:pt x="0" y="29355"/>
                  <a:pt x="601" y="29922"/>
                  <a:pt x="1335" y="29922"/>
                </a:cubicBezTo>
                <a:lnTo>
                  <a:pt x="31356" y="29922"/>
                </a:lnTo>
                <a:cubicBezTo>
                  <a:pt x="32090" y="29922"/>
                  <a:pt x="32657" y="29355"/>
                  <a:pt x="32657" y="28621"/>
                </a:cubicBezTo>
                <a:lnTo>
                  <a:pt x="32657" y="1302"/>
                </a:lnTo>
                <a:cubicBezTo>
                  <a:pt x="32657" y="601"/>
                  <a:pt x="32090" y="1"/>
                  <a:pt x="31356" y="1"/>
                </a:cubicBezTo>
                <a:close/>
              </a:path>
            </a:pathLst>
          </a:custGeom>
          <a:solidFill>
            <a:srgbClr val="B8B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4" name="Google Shape;894;p59"/>
          <p:cNvSpPr/>
          <p:nvPr/>
        </p:nvSpPr>
        <p:spPr>
          <a:xfrm>
            <a:off x="8287710" y="819716"/>
            <a:ext cx="856293" cy="39382"/>
          </a:xfrm>
          <a:custGeom>
            <a:rect b="b" l="l" r="r" t="t"/>
            <a:pathLst>
              <a:path extrusionOk="0" h="1502" w="32658">
                <a:moveTo>
                  <a:pt x="1268" y="0"/>
                </a:moveTo>
                <a:cubicBezTo>
                  <a:pt x="568" y="0"/>
                  <a:pt x="0" y="567"/>
                  <a:pt x="0" y="1234"/>
                </a:cubicBezTo>
                <a:lnTo>
                  <a:pt x="0" y="1501"/>
                </a:lnTo>
                <a:cubicBezTo>
                  <a:pt x="0" y="834"/>
                  <a:pt x="568" y="267"/>
                  <a:pt x="1268" y="267"/>
                </a:cubicBezTo>
                <a:lnTo>
                  <a:pt x="31423" y="267"/>
                </a:lnTo>
                <a:cubicBezTo>
                  <a:pt x="32123" y="267"/>
                  <a:pt x="32657" y="834"/>
                  <a:pt x="32657" y="1501"/>
                </a:cubicBezTo>
                <a:lnTo>
                  <a:pt x="32657" y="1234"/>
                </a:lnTo>
                <a:cubicBezTo>
                  <a:pt x="32657" y="567"/>
                  <a:pt x="32123" y="0"/>
                  <a:pt x="31423" y="0"/>
                </a:cubicBezTo>
                <a:close/>
              </a:path>
            </a:pathLst>
          </a:custGeom>
          <a:solidFill>
            <a:srgbClr val="00A3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p59"/>
          <p:cNvSpPr/>
          <p:nvPr/>
        </p:nvSpPr>
        <p:spPr>
          <a:xfrm>
            <a:off x="8287710" y="826690"/>
            <a:ext cx="856293" cy="120743"/>
          </a:xfrm>
          <a:custGeom>
            <a:rect b="b" l="l" r="r" t="t"/>
            <a:pathLst>
              <a:path extrusionOk="0" h="4605" w="32658">
                <a:moveTo>
                  <a:pt x="1268" y="1"/>
                </a:moveTo>
                <a:cubicBezTo>
                  <a:pt x="568" y="1"/>
                  <a:pt x="0" y="568"/>
                  <a:pt x="0" y="1235"/>
                </a:cubicBezTo>
                <a:lnTo>
                  <a:pt x="0" y="4604"/>
                </a:lnTo>
                <a:lnTo>
                  <a:pt x="32657" y="4604"/>
                </a:lnTo>
                <a:lnTo>
                  <a:pt x="32657" y="1235"/>
                </a:lnTo>
                <a:cubicBezTo>
                  <a:pt x="32657" y="568"/>
                  <a:pt x="32123" y="1"/>
                  <a:pt x="31423" y="1"/>
                </a:cubicBezTo>
                <a:close/>
              </a:path>
            </a:pathLst>
          </a:custGeom>
          <a:solidFill>
            <a:srgbClr val="469A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6" name="Google Shape;896;p59"/>
          <p:cNvSpPr/>
          <p:nvPr/>
        </p:nvSpPr>
        <p:spPr>
          <a:xfrm>
            <a:off x="8334932" y="983249"/>
            <a:ext cx="765336" cy="588665"/>
          </a:xfrm>
          <a:custGeom>
            <a:rect b="b" l="l" r="r" t="t"/>
            <a:pathLst>
              <a:path extrusionOk="0" h="22451" w="29189">
                <a:moveTo>
                  <a:pt x="28188" y="22450"/>
                </a:moveTo>
                <a:lnTo>
                  <a:pt x="1001" y="22450"/>
                </a:lnTo>
                <a:cubicBezTo>
                  <a:pt x="434" y="22450"/>
                  <a:pt x="1" y="22017"/>
                  <a:pt x="1" y="21450"/>
                </a:cubicBezTo>
                <a:lnTo>
                  <a:pt x="1" y="1002"/>
                </a:lnTo>
                <a:cubicBezTo>
                  <a:pt x="1" y="468"/>
                  <a:pt x="434" y="1"/>
                  <a:pt x="1001" y="1"/>
                </a:cubicBezTo>
                <a:lnTo>
                  <a:pt x="28188" y="1"/>
                </a:lnTo>
                <a:cubicBezTo>
                  <a:pt x="28755" y="1"/>
                  <a:pt x="29188" y="468"/>
                  <a:pt x="29188" y="1002"/>
                </a:cubicBezTo>
                <a:lnTo>
                  <a:pt x="29188" y="21450"/>
                </a:lnTo>
                <a:cubicBezTo>
                  <a:pt x="29188" y="22017"/>
                  <a:pt x="28755" y="22450"/>
                  <a:pt x="28188" y="22450"/>
                </a:cubicBezTo>
                <a:close/>
              </a:path>
            </a:pathLst>
          </a:custGeom>
          <a:solidFill>
            <a:srgbClr val="2408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59"/>
          <p:cNvSpPr/>
          <p:nvPr/>
        </p:nvSpPr>
        <p:spPr>
          <a:xfrm>
            <a:off x="8371666" y="1116211"/>
            <a:ext cx="544039" cy="13136"/>
          </a:xfrm>
          <a:custGeom>
            <a:rect b="b" l="l" r="r" t="t"/>
            <a:pathLst>
              <a:path extrusionOk="0" h="501" w="20749">
                <a:moveTo>
                  <a:pt x="234" y="0"/>
                </a:moveTo>
                <a:cubicBezTo>
                  <a:pt x="101" y="0"/>
                  <a:pt x="1" y="134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20482" y="501"/>
                </a:lnTo>
                <a:cubicBezTo>
                  <a:pt x="20615" y="501"/>
                  <a:pt x="20749" y="401"/>
                  <a:pt x="20716" y="267"/>
                </a:cubicBezTo>
                <a:cubicBezTo>
                  <a:pt x="20716" y="134"/>
                  <a:pt x="20615" y="0"/>
                  <a:pt x="20482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8" name="Google Shape;898;p59"/>
          <p:cNvSpPr/>
          <p:nvPr/>
        </p:nvSpPr>
        <p:spPr>
          <a:xfrm>
            <a:off x="8948924" y="1116211"/>
            <a:ext cx="52492" cy="13136"/>
          </a:xfrm>
          <a:custGeom>
            <a:rect b="b" l="l" r="r" t="t"/>
            <a:pathLst>
              <a:path extrusionOk="0" h="501" w="2002">
                <a:moveTo>
                  <a:pt x="234" y="0"/>
                </a:moveTo>
                <a:cubicBezTo>
                  <a:pt x="101" y="0"/>
                  <a:pt x="0" y="134"/>
                  <a:pt x="0" y="267"/>
                </a:cubicBezTo>
                <a:cubicBezTo>
                  <a:pt x="0" y="401"/>
                  <a:pt x="101" y="501"/>
                  <a:pt x="234" y="501"/>
                </a:cubicBezTo>
                <a:lnTo>
                  <a:pt x="1735" y="501"/>
                </a:lnTo>
                <a:cubicBezTo>
                  <a:pt x="1868" y="501"/>
                  <a:pt x="2002" y="401"/>
                  <a:pt x="2002" y="267"/>
                </a:cubicBezTo>
                <a:cubicBezTo>
                  <a:pt x="2002" y="134"/>
                  <a:pt x="1868" y="0"/>
                  <a:pt x="173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9" name="Google Shape;899;p59"/>
          <p:cNvSpPr/>
          <p:nvPr/>
        </p:nvSpPr>
        <p:spPr>
          <a:xfrm>
            <a:off x="9021527" y="1116211"/>
            <a:ext cx="42004" cy="13136"/>
          </a:xfrm>
          <a:custGeom>
            <a:rect b="b" l="l" r="r" t="t"/>
            <a:pathLst>
              <a:path extrusionOk="0" h="501" w="1602">
                <a:moveTo>
                  <a:pt x="234" y="0"/>
                </a:moveTo>
                <a:cubicBezTo>
                  <a:pt x="100" y="0"/>
                  <a:pt x="0" y="134"/>
                  <a:pt x="0" y="267"/>
                </a:cubicBezTo>
                <a:cubicBezTo>
                  <a:pt x="0" y="401"/>
                  <a:pt x="100" y="501"/>
                  <a:pt x="234" y="501"/>
                </a:cubicBezTo>
                <a:lnTo>
                  <a:pt x="1368" y="501"/>
                </a:lnTo>
                <a:cubicBezTo>
                  <a:pt x="1501" y="501"/>
                  <a:pt x="1601" y="401"/>
                  <a:pt x="1601" y="267"/>
                </a:cubicBezTo>
                <a:cubicBezTo>
                  <a:pt x="1601" y="134"/>
                  <a:pt x="1501" y="0"/>
                  <a:pt x="1368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p59"/>
          <p:cNvSpPr/>
          <p:nvPr/>
        </p:nvSpPr>
        <p:spPr>
          <a:xfrm>
            <a:off x="8371666" y="1176543"/>
            <a:ext cx="311389" cy="13162"/>
          </a:xfrm>
          <a:custGeom>
            <a:rect b="b" l="l" r="r" t="t"/>
            <a:pathLst>
              <a:path extrusionOk="0" h="502" w="11876">
                <a:moveTo>
                  <a:pt x="234" y="1"/>
                </a:moveTo>
                <a:cubicBezTo>
                  <a:pt x="101" y="1"/>
                  <a:pt x="1" y="134"/>
                  <a:pt x="1" y="268"/>
                </a:cubicBezTo>
                <a:cubicBezTo>
                  <a:pt x="1" y="401"/>
                  <a:pt x="101" y="501"/>
                  <a:pt x="234" y="501"/>
                </a:cubicBezTo>
                <a:lnTo>
                  <a:pt x="11609" y="501"/>
                </a:lnTo>
                <a:cubicBezTo>
                  <a:pt x="11742" y="501"/>
                  <a:pt x="11876" y="401"/>
                  <a:pt x="11876" y="268"/>
                </a:cubicBezTo>
                <a:cubicBezTo>
                  <a:pt x="11876" y="134"/>
                  <a:pt x="11742" y="1"/>
                  <a:pt x="11609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59"/>
          <p:cNvSpPr/>
          <p:nvPr/>
        </p:nvSpPr>
        <p:spPr>
          <a:xfrm>
            <a:off x="8687406" y="1176543"/>
            <a:ext cx="98876" cy="13162"/>
          </a:xfrm>
          <a:custGeom>
            <a:rect b="b" l="l" r="r" t="t"/>
            <a:pathLst>
              <a:path extrusionOk="0" h="502" w="3771">
                <a:moveTo>
                  <a:pt x="268" y="1"/>
                </a:moveTo>
                <a:cubicBezTo>
                  <a:pt x="134" y="1"/>
                  <a:pt x="1" y="134"/>
                  <a:pt x="1" y="268"/>
                </a:cubicBezTo>
                <a:cubicBezTo>
                  <a:pt x="1" y="401"/>
                  <a:pt x="134" y="501"/>
                  <a:pt x="268" y="501"/>
                </a:cubicBezTo>
                <a:lnTo>
                  <a:pt x="3537" y="501"/>
                </a:lnTo>
                <a:cubicBezTo>
                  <a:pt x="3670" y="501"/>
                  <a:pt x="3770" y="401"/>
                  <a:pt x="3770" y="268"/>
                </a:cubicBezTo>
                <a:cubicBezTo>
                  <a:pt x="3770" y="134"/>
                  <a:pt x="3670" y="1"/>
                  <a:pt x="3537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59"/>
          <p:cNvSpPr/>
          <p:nvPr/>
        </p:nvSpPr>
        <p:spPr>
          <a:xfrm>
            <a:off x="8720653" y="1211546"/>
            <a:ext cx="65629" cy="12271"/>
          </a:xfrm>
          <a:custGeom>
            <a:rect b="b" l="l" r="r" t="t"/>
            <a:pathLst>
              <a:path extrusionOk="0" h="468" w="2503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2269" y="467"/>
                </a:lnTo>
                <a:cubicBezTo>
                  <a:pt x="2402" y="467"/>
                  <a:pt x="2502" y="367"/>
                  <a:pt x="2502" y="234"/>
                </a:cubicBezTo>
                <a:cubicBezTo>
                  <a:pt x="2502" y="100"/>
                  <a:pt x="2402" y="0"/>
                  <a:pt x="2269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59"/>
          <p:cNvSpPr/>
          <p:nvPr/>
        </p:nvSpPr>
        <p:spPr>
          <a:xfrm>
            <a:off x="8688298" y="1211546"/>
            <a:ext cx="19245" cy="12271"/>
          </a:xfrm>
          <a:custGeom>
            <a:rect b="b" l="l" r="r" t="t"/>
            <a:pathLst>
              <a:path extrusionOk="0" h="468" w="734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467" y="467"/>
                </a:lnTo>
                <a:cubicBezTo>
                  <a:pt x="600" y="467"/>
                  <a:pt x="734" y="367"/>
                  <a:pt x="734" y="234"/>
                </a:cubicBezTo>
                <a:cubicBezTo>
                  <a:pt x="734" y="100"/>
                  <a:pt x="600" y="0"/>
                  <a:pt x="467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4" name="Google Shape;904;p59"/>
          <p:cNvSpPr/>
          <p:nvPr/>
        </p:nvSpPr>
        <p:spPr>
          <a:xfrm>
            <a:off x="8610451" y="1211546"/>
            <a:ext cx="59493" cy="12271"/>
          </a:xfrm>
          <a:custGeom>
            <a:rect b="b" l="l" r="r" t="t"/>
            <a:pathLst>
              <a:path extrusionOk="0" h="468" w="2269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2035" y="467"/>
                </a:lnTo>
                <a:cubicBezTo>
                  <a:pt x="2168" y="467"/>
                  <a:pt x="2269" y="367"/>
                  <a:pt x="2269" y="234"/>
                </a:cubicBezTo>
                <a:cubicBezTo>
                  <a:pt x="2269" y="100"/>
                  <a:pt x="2168" y="0"/>
                  <a:pt x="2035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59"/>
          <p:cNvSpPr/>
          <p:nvPr/>
        </p:nvSpPr>
        <p:spPr>
          <a:xfrm>
            <a:off x="8526469" y="1211546"/>
            <a:ext cx="59519" cy="12271"/>
          </a:xfrm>
          <a:custGeom>
            <a:rect b="b" l="l" r="r" t="t"/>
            <a:pathLst>
              <a:path extrusionOk="0" h="468" w="227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2036" y="467"/>
                </a:lnTo>
                <a:cubicBezTo>
                  <a:pt x="2169" y="467"/>
                  <a:pt x="2269" y="367"/>
                  <a:pt x="2269" y="234"/>
                </a:cubicBezTo>
                <a:cubicBezTo>
                  <a:pt x="2269" y="100"/>
                  <a:pt x="2169" y="0"/>
                  <a:pt x="2036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6" name="Google Shape;906;p59"/>
          <p:cNvSpPr/>
          <p:nvPr/>
        </p:nvSpPr>
        <p:spPr>
          <a:xfrm>
            <a:off x="8442513" y="1211546"/>
            <a:ext cx="59493" cy="12271"/>
          </a:xfrm>
          <a:custGeom>
            <a:rect b="b" l="l" r="r" t="t"/>
            <a:pathLst>
              <a:path extrusionOk="0" h="468" w="2269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2035" y="467"/>
                </a:lnTo>
                <a:cubicBezTo>
                  <a:pt x="2169" y="467"/>
                  <a:pt x="2269" y="367"/>
                  <a:pt x="2269" y="234"/>
                </a:cubicBezTo>
                <a:cubicBezTo>
                  <a:pt x="2269" y="100"/>
                  <a:pt x="2169" y="0"/>
                  <a:pt x="2035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7" name="Google Shape;907;p59"/>
          <p:cNvSpPr/>
          <p:nvPr/>
        </p:nvSpPr>
        <p:spPr>
          <a:xfrm>
            <a:off x="8442513" y="1253524"/>
            <a:ext cx="504683" cy="12271"/>
          </a:xfrm>
          <a:custGeom>
            <a:rect b="b" l="l" r="r" t="t"/>
            <a:pathLst>
              <a:path extrusionOk="0" h="468" w="19248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19014" y="467"/>
                </a:lnTo>
                <a:cubicBezTo>
                  <a:pt x="19148" y="467"/>
                  <a:pt x="19248" y="367"/>
                  <a:pt x="19248" y="234"/>
                </a:cubicBezTo>
                <a:cubicBezTo>
                  <a:pt x="19248" y="100"/>
                  <a:pt x="19148" y="0"/>
                  <a:pt x="1901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59"/>
          <p:cNvSpPr/>
          <p:nvPr/>
        </p:nvSpPr>
        <p:spPr>
          <a:xfrm>
            <a:off x="8371666" y="1211546"/>
            <a:ext cx="29760" cy="12271"/>
          </a:xfrm>
          <a:custGeom>
            <a:rect b="b" l="l" r="r" t="t"/>
            <a:pathLst>
              <a:path extrusionOk="0" h="468" w="1135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0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p59"/>
          <p:cNvSpPr/>
          <p:nvPr/>
        </p:nvSpPr>
        <p:spPr>
          <a:xfrm>
            <a:off x="8371666" y="1253524"/>
            <a:ext cx="29760" cy="12271"/>
          </a:xfrm>
          <a:custGeom>
            <a:rect b="b" l="l" r="r" t="t"/>
            <a:pathLst>
              <a:path extrusionOk="0" h="468" w="1135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0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p59"/>
          <p:cNvSpPr/>
          <p:nvPr/>
        </p:nvSpPr>
        <p:spPr>
          <a:xfrm>
            <a:off x="8371666" y="1295502"/>
            <a:ext cx="29760" cy="12271"/>
          </a:xfrm>
          <a:custGeom>
            <a:rect b="b" l="l" r="r" t="t"/>
            <a:pathLst>
              <a:path extrusionOk="0" h="468" w="1135">
                <a:moveTo>
                  <a:pt x="234" y="0"/>
                </a:moveTo>
                <a:cubicBezTo>
                  <a:pt x="101" y="0"/>
                  <a:pt x="1" y="101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1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59"/>
          <p:cNvSpPr/>
          <p:nvPr/>
        </p:nvSpPr>
        <p:spPr>
          <a:xfrm>
            <a:off x="8977792" y="1253524"/>
            <a:ext cx="74360" cy="12271"/>
          </a:xfrm>
          <a:custGeom>
            <a:rect b="b" l="l" r="r" t="t"/>
            <a:pathLst>
              <a:path extrusionOk="0" h="468" w="2836">
                <a:moveTo>
                  <a:pt x="267" y="0"/>
                </a:moveTo>
                <a:cubicBezTo>
                  <a:pt x="134" y="0"/>
                  <a:pt x="0" y="100"/>
                  <a:pt x="0" y="234"/>
                </a:cubicBezTo>
                <a:cubicBezTo>
                  <a:pt x="0" y="367"/>
                  <a:pt x="134" y="467"/>
                  <a:pt x="267" y="467"/>
                </a:cubicBezTo>
                <a:lnTo>
                  <a:pt x="2602" y="467"/>
                </a:lnTo>
                <a:cubicBezTo>
                  <a:pt x="2736" y="467"/>
                  <a:pt x="2836" y="367"/>
                  <a:pt x="2836" y="234"/>
                </a:cubicBezTo>
                <a:cubicBezTo>
                  <a:pt x="2836" y="100"/>
                  <a:pt x="2736" y="0"/>
                  <a:pt x="260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p59"/>
          <p:cNvSpPr/>
          <p:nvPr/>
        </p:nvSpPr>
        <p:spPr>
          <a:xfrm>
            <a:off x="8440756" y="1295502"/>
            <a:ext cx="213457" cy="12271"/>
          </a:xfrm>
          <a:custGeom>
            <a:rect b="b" l="l" r="r" t="t"/>
            <a:pathLst>
              <a:path extrusionOk="0" h="468" w="8141">
                <a:moveTo>
                  <a:pt x="234" y="0"/>
                </a:moveTo>
                <a:cubicBezTo>
                  <a:pt x="101" y="0"/>
                  <a:pt x="1" y="101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7873" y="467"/>
                </a:lnTo>
                <a:cubicBezTo>
                  <a:pt x="8007" y="467"/>
                  <a:pt x="8140" y="367"/>
                  <a:pt x="8140" y="234"/>
                </a:cubicBezTo>
                <a:cubicBezTo>
                  <a:pt x="8140" y="101"/>
                  <a:pt x="8007" y="0"/>
                  <a:pt x="787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59"/>
          <p:cNvSpPr/>
          <p:nvPr/>
        </p:nvSpPr>
        <p:spPr>
          <a:xfrm>
            <a:off x="8720653" y="1349725"/>
            <a:ext cx="240542" cy="13136"/>
          </a:xfrm>
          <a:custGeom>
            <a:rect b="b" l="l" r="r" t="t"/>
            <a:pathLst>
              <a:path extrusionOk="0" h="501" w="9174">
                <a:moveTo>
                  <a:pt x="234" y="1"/>
                </a:moveTo>
                <a:cubicBezTo>
                  <a:pt x="100" y="1"/>
                  <a:pt x="0" y="134"/>
                  <a:pt x="0" y="267"/>
                </a:cubicBezTo>
                <a:cubicBezTo>
                  <a:pt x="0" y="401"/>
                  <a:pt x="100" y="501"/>
                  <a:pt x="234" y="501"/>
                </a:cubicBezTo>
                <a:lnTo>
                  <a:pt x="8940" y="501"/>
                </a:lnTo>
                <a:cubicBezTo>
                  <a:pt x="9073" y="501"/>
                  <a:pt x="9173" y="401"/>
                  <a:pt x="9173" y="267"/>
                </a:cubicBezTo>
                <a:cubicBezTo>
                  <a:pt x="9173" y="134"/>
                  <a:pt x="9073" y="1"/>
                  <a:pt x="89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4" name="Google Shape;914;p59"/>
          <p:cNvSpPr/>
          <p:nvPr/>
        </p:nvSpPr>
        <p:spPr>
          <a:xfrm>
            <a:off x="8882456" y="1320857"/>
            <a:ext cx="78739" cy="13162"/>
          </a:xfrm>
          <a:custGeom>
            <a:rect b="b" l="l" r="r" t="t"/>
            <a:pathLst>
              <a:path extrusionOk="0" h="502" w="3003">
                <a:moveTo>
                  <a:pt x="267" y="1"/>
                </a:moveTo>
                <a:cubicBezTo>
                  <a:pt x="134" y="1"/>
                  <a:pt x="0" y="101"/>
                  <a:pt x="0" y="268"/>
                </a:cubicBezTo>
                <a:cubicBezTo>
                  <a:pt x="0" y="401"/>
                  <a:pt x="134" y="501"/>
                  <a:pt x="267" y="501"/>
                </a:cubicBezTo>
                <a:lnTo>
                  <a:pt x="2769" y="501"/>
                </a:lnTo>
                <a:cubicBezTo>
                  <a:pt x="2902" y="501"/>
                  <a:pt x="3002" y="401"/>
                  <a:pt x="3002" y="268"/>
                </a:cubicBezTo>
                <a:cubicBezTo>
                  <a:pt x="3002" y="101"/>
                  <a:pt x="2902" y="1"/>
                  <a:pt x="27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5" name="Google Shape;915;p59"/>
          <p:cNvSpPr/>
          <p:nvPr/>
        </p:nvSpPr>
        <p:spPr>
          <a:xfrm>
            <a:off x="8371666" y="1058474"/>
            <a:ext cx="251922" cy="13162"/>
          </a:xfrm>
          <a:custGeom>
            <a:rect b="b" l="l" r="r" t="t"/>
            <a:pathLst>
              <a:path extrusionOk="0" h="502" w="9608">
                <a:moveTo>
                  <a:pt x="234" y="1"/>
                </a:moveTo>
                <a:cubicBezTo>
                  <a:pt x="101" y="1"/>
                  <a:pt x="1" y="101"/>
                  <a:pt x="1" y="234"/>
                </a:cubicBezTo>
                <a:cubicBezTo>
                  <a:pt x="1" y="368"/>
                  <a:pt x="101" y="501"/>
                  <a:pt x="234" y="501"/>
                </a:cubicBezTo>
                <a:lnTo>
                  <a:pt x="9341" y="501"/>
                </a:lnTo>
                <a:cubicBezTo>
                  <a:pt x="9474" y="501"/>
                  <a:pt x="9608" y="368"/>
                  <a:pt x="9608" y="234"/>
                </a:cubicBezTo>
                <a:cubicBezTo>
                  <a:pt x="9608" y="101"/>
                  <a:pt x="9474" y="1"/>
                  <a:pt x="9341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6" name="Google Shape;916;p59"/>
          <p:cNvSpPr/>
          <p:nvPr/>
        </p:nvSpPr>
        <p:spPr>
          <a:xfrm>
            <a:off x="8371666" y="1467793"/>
            <a:ext cx="406725" cy="12271"/>
          </a:xfrm>
          <a:custGeom>
            <a:rect b="b" l="l" r="r" t="t"/>
            <a:pathLst>
              <a:path extrusionOk="0" h="468" w="15512">
                <a:moveTo>
                  <a:pt x="234" y="1"/>
                </a:moveTo>
                <a:cubicBezTo>
                  <a:pt x="101" y="1"/>
                  <a:pt x="1" y="101"/>
                  <a:pt x="1" y="234"/>
                </a:cubicBezTo>
                <a:cubicBezTo>
                  <a:pt x="1" y="368"/>
                  <a:pt x="101" y="468"/>
                  <a:pt x="234" y="468"/>
                </a:cubicBezTo>
                <a:lnTo>
                  <a:pt x="15278" y="468"/>
                </a:lnTo>
                <a:cubicBezTo>
                  <a:pt x="15412" y="468"/>
                  <a:pt x="15512" y="368"/>
                  <a:pt x="15512" y="234"/>
                </a:cubicBezTo>
                <a:cubicBezTo>
                  <a:pt x="15512" y="101"/>
                  <a:pt x="15412" y="1"/>
                  <a:pt x="1527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7" name="Google Shape;917;p59"/>
          <p:cNvSpPr/>
          <p:nvPr/>
        </p:nvSpPr>
        <p:spPr>
          <a:xfrm>
            <a:off x="8741629" y="1392595"/>
            <a:ext cx="120743" cy="12271"/>
          </a:xfrm>
          <a:custGeom>
            <a:rect b="b" l="l" r="r" t="t"/>
            <a:pathLst>
              <a:path extrusionOk="0" h="468" w="4605">
                <a:moveTo>
                  <a:pt x="268" y="0"/>
                </a:moveTo>
                <a:cubicBezTo>
                  <a:pt x="134" y="0"/>
                  <a:pt x="1" y="100"/>
                  <a:pt x="1" y="234"/>
                </a:cubicBezTo>
                <a:cubicBezTo>
                  <a:pt x="1" y="367"/>
                  <a:pt x="134" y="467"/>
                  <a:pt x="268" y="467"/>
                </a:cubicBezTo>
                <a:lnTo>
                  <a:pt x="4371" y="467"/>
                </a:lnTo>
                <a:cubicBezTo>
                  <a:pt x="4504" y="467"/>
                  <a:pt x="4604" y="367"/>
                  <a:pt x="4604" y="234"/>
                </a:cubicBezTo>
                <a:cubicBezTo>
                  <a:pt x="4604" y="100"/>
                  <a:pt x="4504" y="0"/>
                  <a:pt x="4371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8" name="Google Shape;918;p59"/>
          <p:cNvSpPr/>
          <p:nvPr/>
        </p:nvSpPr>
        <p:spPr>
          <a:xfrm>
            <a:off x="8902567" y="1392595"/>
            <a:ext cx="160965" cy="12271"/>
          </a:xfrm>
          <a:custGeom>
            <a:rect b="b" l="l" r="r" t="t"/>
            <a:pathLst>
              <a:path extrusionOk="0" h="468" w="6139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5905" y="467"/>
                </a:lnTo>
                <a:cubicBezTo>
                  <a:pt x="6038" y="467"/>
                  <a:pt x="6138" y="367"/>
                  <a:pt x="6138" y="234"/>
                </a:cubicBezTo>
                <a:cubicBezTo>
                  <a:pt x="6138" y="100"/>
                  <a:pt x="6038" y="0"/>
                  <a:pt x="590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9" name="Google Shape;919;p59"/>
          <p:cNvSpPr/>
          <p:nvPr/>
        </p:nvSpPr>
        <p:spPr>
          <a:xfrm>
            <a:off x="8902567" y="1452062"/>
            <a:ext cx="160965" cy="13136"/>
          </a:xfrm>
          <a:custGeom>
            <a:rect b="b" l="l" r="r" t="t"/>
            <a:pathLst>
              <a:path extrusionOk="0" h="501" w="6139">
                <a:moveTo>
                  <a:pt x="234" y="0"/>
                </a:moveTo>
                <a:cubicBezTo>
                  <a:pt x="101" y="0"/>
                  <a:pt x="1" y="134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5905" y="501"/>
                </a:lnTo>
                <a:cubicBezTo>
                  <a:pt x="6038" y="501"/>
                  <a:pt x="6138" y="401"/>
                  <a:pt x="6138" y="267"/>
                </a:cubicBezTo>
                <a:cubicBezTo>
                  <a:pt x="6138" y="134"/>
                  <a:pt x="6038" y="0"/>
                  <a:pt x="590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0" name="Google Shape;920;p59"/>
          <p:cNvSpPr/>
          <p:nvPr/>
        </p:nvSpPr>
        <p:spPr>
          <a:xfrm>
            <a:off x="8371666" y="1508906"/>
            <a:ext cx="61250" cy="13136"/>
          </a:xfrm>
          <a:custGeom>
            <a:rect b="b" l="l" r="r" t="t"/>
            <a:pathLst>
              <a:path extrusionOk="0" h="501" w="2336">
                <a:moveTo>
                  <a:pt x="234" y="1"/>
                </a:moveTo>
                <a:cubicBezTo>
                  <a:pt x="101" y="1"/>
                  <a:pt x="1" y="101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2102" y="501"/>
                </a:lnTo>
                <a:cubicBezTo>
                  <a:pt x="2236" y="501"/>
                  <a:pt x="2336" y="401"/>
                  <a:pt x="2336" y="267"/>
                </a:cubicBezTo>
                <a:cubicBezTo>
                  <a:pt x="2336" y="101"/>
                  <a:pt x="2236" y="1"/>
                  <a:pt x="2102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1" name="Google Shape;921;p59"/>
          <p:cNvSpPr/>
          <p:nvPr/>
        </p:nvSpPr>
        <p:spPr>
          <a:xfrm>
            <a:off x="8448648" y="1508906"/>
            <a:ext cx="378722" cy="13136"/>
          </a:xfrm>
          <a:custGeom>
            <a:rect b="b" l="l" r="r" t="t"/>
            <a:pathLst>
              <a:path extrusionOk="0" h="501" w="14444">
                <a:moveTo>
                  <a:pt x="267" y="1"/>
                </a:moveTo>
                <a:cubicBezTo>
                  <a:pt x="134" y="1"/>
                  <a:pt x="0" y="101"/>
                  <a:pt x="0" y="267"/>
                </a:cubicBezTo>
                <a:cubicBezTo>
                  <a:pt x="0" y="401"/>
                  <a:pt x="134" y="501"/>
                  <a:pt x="267" y="501"/>
                </a:cubicBezTo>
                <a:lnTo>
                  <a:pt x="14210" y="501"/>
                </a:lnTo>
                <a:cubicBezTo>
                  <a:pt x="14344" y="501"/>
                  <a:pt x="14444" y="401"/>
                  <a:pt x="14444" y="267"/>
                </a:cubicBezTo>
                <a:cubicBezTo>
                  <a:pt x="14444" y="101"/>
                  <a:pt x="14344" y="1"/>
                  <a:pt x="14210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9" name="Google Shape;1169;p68"/>
          <p:cNvGrpSpPr/>
          <p:nvPr/>
        </p:nvGrpSpPr>
        <p:grpSpPr>
          <a:xfrm>
            <a:off x="6711816" y="2524198"/>
            <a:ext cx="1987041" cy="1987041"/>
            <a:chOff x="1435250" y="482750"/>
            <a:chExt cx="4729925" cy="4729925"/>
          </a:xfrm>
        </p:grpSpPr>
        <p:sp>
          <p:nvSpPr>
            <p:cNvPr id="1170" name="Google Shape;1170;p68"/>
            <p:cNvSpPr/>
            <p:nvPr/>
          </p:nvSpPr>
          <p:spPr>
            <a:xfrm>
              <a:off x="1435250" y="2929250"/>
              <a:ext cx="3180475" cy="2283425"/>
            </a:xfrm>
            <a:custGeom>
              <a:rect b="b" l="l" r="r" t="t"/>
              <a:pathLst>
                <a:path extrusionOk="0" h="91337" w="127219">
                  <a:moveTo>
                    <a:pt x="19573" y="1"/>
                  </a:moveTo>
                  <a:cubicBezTo>
                    <a:pt x="8776" y="1"/>
                    <a:pt x="1" y="8775"/>
                    <a:pt x="1" y="19572"/>
                  </a:cubicBezTo>
                  <a:lnTo>
                    <a:pt x="1" y="91336"/>
                  </a:lnTo>
                  <a:lnTo>
                    <a:pt x="88075" y="91336"/>
                  </a:lnTo>
                  <a:lnTo>
                    <a:pt x="88075" y="29358"/>
                  </a:lnTo>
                  <a:lnTo>
                    <a:pt x="127218" y="68502"/>
                  </a:lnTo>
                  <a:lnTo>
                    <a:pt x="127218" y="35882"/>
                  </a:lnTo>
                  <a:lnTo>
                    <a:pt x="96132" y="4796"/>
                  </a:lnTo>
                  <a:cubicBezTo>
                    <a:pt x="93065" y="1729"/>
                    <a:pt x="88923" y="1"/>
                    <a:pt x="84584" y="1"/>
                  </a:cubicBez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68"/>
            <p:cNvSpPr/>
            <p:nvPr/>
          </p:nvSpPr>
          <p:spPr>
            <a:xfrm>
              <a:off x="1484200" y="4046475"/>
              <a:ext cx="472200" cy="456100"/>
            </a:xfrm>
            <a:custGeom>
              <a:rect b="b" l="l" r="r" t="t"/>
              <a:pathLst>
                <a:path extrusionOk="0" h="18244" w="18888">
                  <a:moveTo>
                    <a:pt x="3601" y="1"/>
                  </a:moveTo>
                  <a:cubicBezTo>
                    <a:pt x="2765" y="1"/>
                    <a:pt x="1925" y="327"/>
                    <a:pt x="1272" y="979"/>
                  </a:cubicBezTo>
                  <a:cubicBezTo>
                    <a:pt x="0" y="2252"/>
                    <a:pt x="0" y="4307"/>
                    <a:pt x="1272" y="5579"/>
                  </a:cubicBezTo>
                  <a:lnTo>
                    <a:pt x="12983" y="17289"/>
                  </a:lnTo>
                  <a:cubicBezTo>
                    <a:pt x="13619" y="17925"/>
                    <a:pt x="14451" y="18243"/>
                    <a:pt x="15283" y="18243"/>
                  </a:cubicBezTo>
                  <a:cubicBezTo>
                    <a:pt x="16114" y="18243"/>
                    <a:pt x="16946" y="17925"/>
                    <a:pt x="17582" y="17289"/>
                  </a:cubicBezTo>
                  <a:cubicBezTo>
                    <a:pt x="18887" y="15985"/>
                    <a:pt x="18887" y="13929"/>
                    <a:pt x="17582" y="12657"/>
                  </a:cubicBezTo>
                  <a:lnTo>
                    <a:pt x="5904" y="979"/>
                  </a:lnTo>
                  <a:cubicBezTo>
                    <a:pt x="5268" y="327"/>
                    <a:pt x="4436" y="1"/>
                    <a:pt x="3601" y="1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68"/>
            <p:cNvSpPr/>
            <p:nvPr/>
          </p:nvSpPr>
          <p:spPr>
            <a:xfrm>
              <a:off x="1891950" y="3557800"/>
              <a:ext cx="512950" cy="496250"/>
            </a:xfrm>
            <a:custGeom>
              <a:rect b="b" l="l" r="r" t="t"/>
              <a:pathLst>
                <a:path extrusionOk="0" h="19850" w="20518">
                  <a:moveTo>
                    <a:pt x="3601" y="0"/>
                  </a:moveTo>
                  <a:cubicBezTo>
                    <a:pt x="2765" y="0"/>
                    <a:pt x="1925" y="318"/>
                    <a:pt x="1272" y="954"/>
                  </a:cubicBezTo>
                  <a:cubicBezTo>
                    <a:pt x="0" y="2227"/>
                    <a:pt x="0" y="4282"/>
                    <a:pt x="1272" y="5554"/>
                  </a:cubicBezTo>
                  <a:lnTo>
                    <a:pt x="14614" y="18895"/>
                  </a:lnTo>
                  <a:cubicBezTo>
                    <a:pt x="15250" y="19531"/>
                    <a:pt x="16082" y="19850"/>
                    <a:pt x="16913" y="19850"/>
                  </a:cubicBezTo>
                  <a:cubicBezTo>
                    <a:pt x="17745" y="19850"/>
                    <a:pt x="18577" y="19531"/>
                    <a:pt x="19213" y="18895"/>
                  </a:cubicBezTo>
                  <a:cubicBezTo>
                    <a:pt x="20518" y="17591"/>
                    <a:pt x="20518" y="15536"/>
                    <a:pt x="19213" y="14263"/>
                  </a:cubicBezTo>
                  <a:lnTo>
                    <a:pt x="5904" y="954"/>
                  </a:lnTo>
                  <a:cubicBezTo>
                    <a:pt x="5268" y="318"/>
                    <a:pt x="4436" y="0"/>
                    <a:pt x="3601" y="0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68"/>
            <p:cNvSpPr/>
            <p:nvPr/>
          </p:nvSpPr>
          <p:spPr>
            <a:xfrm>
              <a:off x="4615700" y="3663200"/>
              <a:ext cx="1549475" cy="1549475"/>
            </a:xfrm>
            <a:custGeom>
              <a:rect b="b" l="l" r="r" t="t"/>
              <a:pathLst>
                <a:path extrusionOk="0" h="61979" w="61979">
                  <a:moveTo>
                    <a:pt x="0" y="0"/>
                  </a:moveTo>
                  <a:lnTo>
                    <a:pt x="0" y="61978"/>
                  </a:lnTo>
                  <a:lnTo>
                    <a:pt x="61978" y="61978"/>
                  </a:lnTo>
                  <a:lnTo>
                    <a:pt x="61978" y="0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68"/>
            <p:cNvSpPr/>
            <p:nvPr/>
          </p:nvSpPr>
          <p:spPr>
            <a:xfrm>
              <a:off x="3310900" y="4886450"/>
              <a:ext cx="1304825" cy="326225"/>
            </a:xfrm>
            <a:custGeom>
              <a:rect b="b" l="l" r="r" t="t"/>
              <a:pathLst>
                <a:path extrusionOk="0" h="13049" w="52193">
                  <a:moveTo>
                    <a:pt x="1" y="0"/>
                  </a:moveTo>
                  <a:lnTo>
                    <a:pt x="1" y="6524"/>
                  </a:lnTo>
                  <a:cubicBezTo>
                    <a:pt x="1" y="10112"/>
                    <a:pt x="2936" y="13048"/>
                    <a:pt x="6525" y="13048"/>
                  </a:cubicBezTo>
                  <a:lnTo>
                    <a:pt x="52192" y="13048"/>
                  </a:lnTo>
                  <a:lnTo>
                    <a:pt x="52192" y="0"/>
                  </a:ln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68"/>
            <p:cNvSpPr/>
            <p:nvPr/>
          </p:nvSpPr>
          <p:spPr>
            <a:xfrm>
              <a:off x="2413850" y="2684600"/>
              <a:ext cx="489325" cy="733550"/>
            </a:xfrm>
            <a:custGeom>
              <a:rect b="b" l="l" r="r" t="t"/>
              <a:pathLst>
                <a:path extrusionOk="0" h="29342" w="19573">
                  <a:moveTo>
                    <a:pt x="1" y="1"/>
                  </a:moveTo>
                  <a:lnTo>
                    <a:pt x="1" y="19573"/>
                  </a:lnTo>
                  <a:cubicBezTo>
                    <a:pt x="1" y="24335"/>
                    <a:pt x="3426" y="28412"/>
                    <a:pt x="8123" y="29195"/>
                  </a:cubicBezTo>
                  <a:cubicBezTo>
                    <a:pt x="8688" y="29293"/>
                    <a:pt x="9252" y="29341"/>
                    <a:pt x="9809" y="29341"/>
                  </a:cubicBezTo>
                  <a:cubicBezTo>
                    <a:pt x="13883" y="29341"/>
                    <a:pt x="17612" y="26795"/>
                    <a:pt x="19018" y="22834"/>
                  </a:cubicBezTo>
                  <a:cubicBezTo>
                    <a:pt x="19377" y="21791"/>
                    <a:pt x="19573" y="20682"/>
                    <a:pt x="19573" y="19573"/>
                  </a:cubicBezTo>
                  <a:lnTo>
                    <a:pt x="19573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68"/>
            <p:cNvSpPr/>
            <p:nvPr/>
          </p:nvSpPr>
          <p:spPr>
            <a:xfrm>
              <a:off x="2576950" y="2684600"/>
              <a:ext cx="326225" cy="570875"/>
            </a:xfrm>
            <a:custGeom>
              <a:rect b="b" l="l" r="r" t="t"/>
              <a:pathLst>
                <a:path extrusionOk="0" h="22835" w="13049">
                  <a:moveTo>
                    <a:pt x="1" y="1"/>
                  </a:moveTo>
                  <a:lnTo>
                    <a:pt x="1" y="13049"/>
                  </a:lnTo>
                  <a:cubicBezTo>
                    <a:pt x="1" y="18463"/>
                    <a:pt x="4372" y="22834"/>
                    <a:pt x="9787" y="22834"/>
                  </a:cubicBezTo>
                  <a:lnTo>
                    <a:pt x="12494" y="22834"/>
                  </a:lnTo>
                  <a:cubicBezTo>
                    <a:pt x="12853" y="21791"/>
                    <a:pt x="13049" y="20682"/>
                    <a:pt x="13049" y="19573"/>
                  </a:cubicBezTo>
                  <a:lnTo>
                    <a:pt x="13049" y="1"/>
                  </a:lnTo>
                  <a:close/>
                </a:path>
              </a:pathLst>
            </a:cu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68"/>
            <p:cNvSpPr/>
            <p:nvPr/>
          </p:nvSpPr>
          <p:spPr>
            <a:xfrm>
              <a:off x="1924550" y="4030175"/>
              <a:ext cx="2691175" cy="856300"/>
            </a:xfrm>
            <a:custGeom>
              <a:rect b="b" l="l" r="r" t="t"/>
              <a:pathLst>
                <a:path extrusionOk="0" h="34252" w="107647">
                  <a:moveTo>
                    <a:pt x="17942" y="0"/>
                  </a:moveTo>
                  <a:lnTo>
                    <a:pt x="1" y="17941"/>
                  </a:lnTo>
                  <a:lnTo>
                    <a:pt x="8678" y="26618"/>
                  </a:lnTo>
                  <a:cubicBezTo>
                    <a:pt x="13571" y="31511"/>
                    <a:pt x="20193" y="34251"/>
                    <a:pt x="27108" y="34251"/>
                  </a:cubicBezTo>
                  <a:lnTo>
                    <a:pt x="75027" y="34251"/>
                  </a:lnTo>
                  <a:lnTo>
                    <a:pt x="88075" y="24465"/>
                  </a:lnTo>
                  <a:lnTo>
                    <a:pt x="99720" y="33207"/>
                  </a:lnTo>
                  <a:cubicBezTo>
                    <a:pt x="100633" y="33892"/>
                    <a:pt x="101742" y="34251"/>
                    <a:pt x="102851" y="34251"/>
                  </a:cubicBezTo>
                  <a:cubicBezTo>
                    <a:pt x="105494" y="34251"/>
                    <a:pt x="107646" y="32098"/>
                    <a:pt x="107646" y="29456"/>
                  </a:cubicBezTo>
                  <a:cubicBezTo>
                    <a:pt x="107646" y="28347"/>
                    <a:pt x="107255" y="27271"/>
                    <a:pt x="106537" y="26390"/>
                  </a:cubicBezTo>
                  <a:lnTo>
                    <a:pt x="95512" y="13146"/>
                  </a:lnTo>
                  <a:cubicBezTo>
                    <a:pt x="92870" y="9982"/>
                    <a:pt x="88955" y="8155"/>
                    <a:pt x="84845" y="8155"/>
                  </a:cubicBezTo>
                  <a:cubicBezTo>
                    <a:pt x="82660" y="8155"/>
                    <a:pt x="80539" y="8645"/>
                    <a:pt x="78615" y="9623"/>
                  </a:cubicBezTo>
                  <a:lnTo>
                    <a:pt x="68503" y="14679"/>
                  </a:lnTo>
                  <a:lnTo>
                    <a:pt x="32621" y="14679"/>
                  </a:lnTo>
                  <a:lnTo>
                    <a:pt x="17942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68"/>
            <p:cNvSpPr/>
            <p:nvPr/>
          </p:nvSpPr>
          <p:spPr>
            <a:xfrm>
              <a:off x="3963300" y="3581650"/>
              <a:ext cx="652425" cy="1060175"/>
            </a:xfrm>
            <a:custGeom>
              <a:rect b="b" l="l" r="r" t="t"/>
              <a:pathLst>
                <a:path extrusionOk="0" h="42407" w="26097">
                  <a:moveTo>
                    <a:pt x="16310" y="0"/>
                  </a:moveTo>
                  <a:lnTo>
                    <a:pt x="1" y="16310"/>
                  </a:lnTo>
                  <a:lnTo>
                    <a:pt x="26096" y="42406"/>
                  </a:lnTo>
                  <a:lnTo>
                    <a:pt x="26096" y="9786"/>
                  </a:lnTo>
                  <a:lnTo>
                    <a:pt x="16310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68"/>
            <p:cNvSpPr/>
            <p:nvPr/>
          </p:nvSpPr>
          <p:spPr>
            <a:xfrm>
              <a:off x="5186550" y="4152500"/>
              <a:ext cx="489325" cy="489325"/>
            </a:xfrm>
            <a:custGeom>
              <a:rect b="b" l="l" r="r" t="t"/>
              <a:pathLst>
                <a:path extrusionOk="0" h="19573" w="19573">
                  <a:moveTo>
                    <a:pt x="9786" y="0"/>
                  </a:moveTo>
                  <a:cubicBezTo>
                    <a:pt x="4371" y="0"/>
                    <a:pt x="0" y="4371"/>
                    <a:pt x="0" y="9786"/>
                  </a:cubicBezTo>
                  <a:cubicBezTo>
                    <a:pt x="0" y="15201"/>
                    <a:pt x="4371" y="19572"/>
                    <a:pt x="9786" y="19572"/>
                  </a:cubicBezTo>
                  <a:cubicBezTo>
                    <a:pt x="15201" y="19572"/>
                    <a:pt x="19572" y="15201"/>
                    <a:pt x="19572" y="9786"/>
                  </a:cubicBezTo>
                  <a:cubicBezTo>
                    <a:pt x="19572" y="4371"/>
                    <a:pt x="15201" y="0"/>
                    <a:pt x="9786" y="0"/>
                  </a:cubicBez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68"/>
            <p:cNvSpPr/>
            <p:nvPr/>
          </p:nvSpPr>
          <p:spPr>
            <a:xfrm>
              <a:off x="3555550" y="482750"/>
              <a:ext cx="2609625" cy="2772725"/>
            </a:xfrm>
            <a:custGeom>
              <a:rect b="b" l="l" r="r" t="t"/>
              <a:pathLst>
                <a:path extrusionOk="0" h="110909" w="104385">
                  <a:moveTo>
                    <a:pt x="6525" y="1"/>
                  </a:moveTo>
                  <a:cubicBezTo>
                    <a:pt x="2936" y="1"/>
                    <a:pt x="1" y="2937"/>
                    <a:pt x="1" y="6525"/>
                  </a:cubicBezTo>
                  <a:lnTo>
                    <a:pt x="1" y="88075"/>
                  </a:lnTo>
                  <a:cubicBezTo>
                    <a:pt x="1" y="91663"/>
                    <a:pt x="2936" y="94599"/>
                    <a:pt x="6525" y="94599"/>
                  </a:cubicBezTo>
                  <a:lnTo>
                    <a:pt x="48930" y="94599"/>
                  </a:lnTo>
                  <a:lnTo>
                    <a:pt x="71764" y="110908"/>
                  </a:lnTo>
                  <a:lnTo>
                    <a:pt x="71764" y="94599"/>
                  </a:lnTo>
                  <a:lnTo>
                    <a:pt x="97860" y="94599"/>
                  </a:lnTo>
                  <a:cubicBezTo>
                    <a:pt x="101448" y="94599"/>
                    <a:pt x="104384" y="91663"/>
                    <a:pt x="104384" y="88075"/>
                  </a:cubicBezTo>
                  <a:lnTo>
                    <a:pt x="104384" y="6525"/>
                  </a:lnTo>
                  <a:cubicBezTo>
                    <a:pt x="104384" y="2937"/>
                    <a:pt x="101448" y="1"/>
                    <a:pt x="97860" y="1"/>
                  </a:cubicBez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68"/>
            <p:cNvSpPr/>
            <p:nvPr/>
          </p:nvSpPr>
          <p:spPr>
            <a:xfrm>
              <a:off x="388175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68"/>
            <p:cNvSpPr/>
            <p:nvPr/>
          </p:nvSpPr>
          <p:spPr>
            <a:xfrm>
              <a:off x="4289500" y="1053600"/>
              <a:ext cx="489325" cy="163125"/>
            </a:xfrm>
            <a:custGeom>
              <a:rect b="b" l="l" r="r" t="t"/>
              <a:pathLst>
                <a:path extrusionOk="0" h="6525" w="19573">
                  <a:moveTo>
                    <a:pt x="0" y="1"/>
                  </a:moveTo>
                  <a:lnTo>
                    <a:pt x="0" y="6525"/>
                  </a:lnTo>
                  <a:lnTo>
                    <a:pt x="19572" y="6525"/>
                  </a:lnTo>
                  <a:lnTo>
                    <a:pt x="1957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68"/>
            <p:cNvSpPr/>
            <p:nvPr/>
          </p:nvSpPr>
          <p:spPr>
            <a:xfrm>
              <a:off x="494190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68"/>
            <p:cNvSpPr/>
            <p:nvPr/>
          </p:nvSpPr>
          <p:spPr>
            <a:xfrm>
              <a:off x="3881750" y="13798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68"/>
            <p:cNvSpPr/>
            <p:nvPr/>
          </p:nvSpPr>
          <p:spPr>
            <a:xfrm>
              <a:off x="4289500" y="1379800"/>
              <a:ext cx="244675" cy="163125"/>
            </a:xfrm>
            <a:custGeom>
              <a:rect b="b" l="l" r="r" t="t"/>
              <a:pathLst>
                <a:path extrusionOk="0" h="6525" w="9787">
                  <a:moveTo>
                    <a:pt x="0" y="1"/>
                  </a:moveTo>
                  <a:lnTo>
                    <a:pt x="0" y="6525"/>
                  </a:lnTo>
                  <a:lnTo>
                    <a:pt x="9786" y="6525"/>
                  </a:lnTo>
                  <a:lnTo>
                    <a:pt x="978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68"/>
            <p:cNvSpPr/>
            <p:nvPr/>
          </p:nvSpPr>
          <p:spPr>
            <a:xfrm>
              <a:off x="4697250" y="1379800"/>
              <a:ext cx="897075" cy="163125"/>
            </a:xfrm>
            <a:custGeom>
              <a:rect b="b" l="l" r="r" t="t"/>
              <a:pathLst>
                <a:path extrusionOk="0" h="6525" w="35883">
                  <a:moveTo>
                    <a:pt x="0" y="1"/>
                  </a:moveTo>
                  <a:lnTo>
                    <a:pt x="0" y="6525"/>
                  </a:lnTo>
                  <a:lnTo>
                    <a:pt x="35882" y="6525"/>
                  </a:lnTo>
                  <a:lnTo>
                    <a:pt x="3588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68"/>
            <p:cNvSpPr/>
            <p:nvPr/>
          </p:nvSpPr>
          <p:spPr>
            <a:xfrm>
              <a:off x="388175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68"/>
            <p:cNvSpPr/>
            <p:nvPr/>
          </p:nvSpPr>
          <p:spPr>
            <a:xfrm>
              <a:off x="4289500" y="1706000"/>
              <a:ext cx="652425" cy="163125"/>
            </a:xfrm>
            <a:custGeom>
              <a:rect b="b" l="l" r="r" t="t"/>
              <a:pathLst>
                <a:path extrusionOk="0" h="6525" w="26097">
                  <a:moveTo>
                    <a:pt x="0" y="1"/>
                  </a:moveTo>
                  <a:lnTo>
                    <a:pt x="0" y="6525"/>
                  </a:lnTo>
                  <a:lnTo>
                    <a:pt x="26096" y="6525"/>
                  </a:lnTo>
                  <a:lnTo>
                    <a:pt x="2609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68"/>
            <p:cNvSpPr/>
            <p:nvPr/>
          </p:nvSpPr>
          <p:spPr>
            <a:xfrm>
              <a:off x="510500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68"/>
            <p:cNvSpPr/>
            <p:nvPr/>
          </p:nvSpPr>
          <p:spPr>
            <a:xfrm>
              <a:off x="388175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68"/>
            <p:cNvSpPr/>
            <p:nvPr/>
          </p:nvSpPr>
          <p:spPr>
            <a:xfrm>
              <a:off x="4289500" y="2032200"/>
              <a:ext cx="1141725" cy="163125"/>
            </a:xfrm>
            <a:custGeom>
              <a:rect b="b" l="l" r="r" t="t"/>
              <a:pathLst>
                <a:path extrusionOk="0" h="6525" w="45669">
                  <a:moveTo>
                    <a:pt x="0" y="1"/>
                  </a:moveTo>
                  <a:lnTo>
                    <a:pt x="0" y="6525"/>
                  </a:lnTo>
                  <a:lnTo>
                    <a:pt x="45668" y="6525"/>
                  </a:lnTo>
                  <a:lnTo>
                    <a:pt x="4566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68"/>
            <p:cNvSpPr/>
            <p:nvPr/>
          </p:nvSpPr>
          <p:spPr>
            <a:xfrm>
              <a:off x="559430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68"/>
            <p:cNvSpPr/>
            <p:nvPr/>
          </p:nvSpPr>
          <p:spPr>
            <a:xfrm>
              <a:off x="38817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68"/>
            <p:cNvSpPr/>
            <p:nvPr/>
          </p:nvSpPr>
          <p:spPr>
            <a:xfrm>
              <a:off x="4289500" y="2358400"/>
              <a:ext cx="733975" cy="163125"/>
            </a:xfrm>
            <a:custGeom>
              <a:rect b="b" l="l" r="r" t="t"/>
              <a:pathLst>
                <a:path extrusionOk="0" h="6525" w="29359">
                  <a:moveTo>
                    <a:pt x="0" y="1"/>
                  </a:moveTo>
                  <a:lnTo>
                    <a:pt x="0" y="6525"/>
                  </a:lnTo>
                  <a:lnTo>
                    <a:pt x="29358" y="6525"/>
                  </a:lnTo>
                  <a:lnTo>
                    <a:pt x="2935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68"/>
            <p:cNvSpPr/>
            <p:nvPr/>
          </p:nvSpPr>
          <p:spPr>
            <a:xfrm>
              <a:off x="51865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68"/>
            <p:cNvSpPr/>
            <p:nvPr/>
          </p:nvSpPr>
          <p:spPr>
            <a:xfrm>
              <a:off x="2413850" y="2358400"/>
              <a:ext cx="652425" cy="733975"/>
            </a:xfrm>
            <a:custGeom>
              <a:rect b="b" l="l" r="r" t="t"/>
              <a:pathLst>
                <a:path extrusionOk="0" h="29359" w="26097">
                  <a:moveTo>
                    <a:pt x="9787" y="1"/>
                  </a:moveTo>
                  <a:lnTo>
                    <a:pt x="1" y="9787"/>
                  </a:lnTo>
                  <a:lnTo>
                    <a:pt x="1" y="16311"/>
                  </a:lnTo>
                  <a:cubicBezTo>
                    <a:pt x="1" y="23520"/>
                    <a:pt x="5840" y="29359"/>
                    <a:pt x="13049" y="29359"/>
                  </a:cubicBezTo>
                  <a:cubicBezTo>
                    <a:pt x="20258" y="29359"/>
                    <a:pt x="26097" y="23520"/>
                    <a:pt x="26097" y="16311"/>
                  </a:cubicBezTo>
                  <a:lnTo>
                    <a:pt x="26097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68"/>
            <p:cNvSpPr/>
            <p:nvPr/>
          </p:nvSpPr>
          <p:spPr>
            <a:xfrm>
              <a:off x="2413850" y="2032200"/>
              <a:ext cx="815525" cy="570875"/>
            </a:xfrm>
            <a:custGeom>
              <a:rect b="b" l="l" r="r" t="t"/>
              <a:pathLst>
                <a:path extrusionOk="0" h="22835" w="32621">
                  <a:moveTo>
                    <a:pt x="13049" y="1"/>
                  </a:moveTo>
                  <a:cubicBezTo>
                    <a:pt x="5840" y="1"/>
                    <a:pt x="1" y="5840"/>
                    <a:pt x="1" y="13049"/>
                  </a:cubicBezTo>
                  <a:lnTo>
                    <a:pt x="1" y="22835"/>
                  </a:lnTo>
                  <a:lnTo>
                    <a:pt x="9787" y="13049"/>
                  </a:lnTo>
                  <a:lnTo>
                    <a:pt x="26097" y="13049"/>
                  </a:lnTo>
                  <a:lnTo>
                    <a:pt x="29293" y="11450"/>
                  </a:lnTo>
                  <a:cubicBezTo>
                    <a:pt x="31316" y="10439"/>
                    <a:pt x="32621" y="8351"/>
                    <a:pt x="32621" y="6035"/>
                  </a:cubicBezTo>
                  <a:cubicBezTo>
                    <a:pt x="32621" y="2708"/>
                    <a:pt x="29913" y="1"/>
                    <a:pt x="26586" y="1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68"/>
            <p:cNvSpPr/>
            <p:nvPr/>
          </p:nvSpPr>
          <p:spPr>
            <a:xfrm>
              <a:off x="37186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1982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68"/>
            <p:cNvSpPr/>
            <p:nvPr/>
          </p:nvSpPr>
          <p:spPr>
            <a:xfrm>
              <a:off x="396330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22A2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68"/>
            <p:cNvSpPr/>
            <p:nvPr/>
          </p:nvSpPr>
          <p:spPr>
            <a:xfrm>
              <a:off x="42079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2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2" y="6525"/>
                  </a:cubicBezTo>
                  <a:cubicBezTo>
                    <a:pt x="5057" y="6525"/>
                    <a:pt x="6524" y="5057"/>
                    <a:pt x="6524" y="3263"/>
                  </a:cubicBezTo>
                  <a:cubicBezTo>
                    <a:pt x="6524" y="1469"/>
                    <a:pt x="5057" y="1"/>
                    <a:pt x="3262" y="1"/>
                  </a:cubicBez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01" name="Google Shape;1201;p68"/>
          <p:cNvSpPr txBox="1"/>
          <p:nvPr/>
        </p:nvSpPr>
        <p:spPr>
          <a:xfrm>
            <a:off x="643950" y="706325"/>
            <a:ext cx="6458100" cy="28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Map System:</a:t>
            </a:r>
            <a:endParaRPr sz="24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Request Geolocation for current location</a:t>
            </a:r>
            <a:b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Adds Markers for current location, and available hardware stores.</a:t>
            </a:r>
            <a:b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Calculates and Draws a path towards the nearest hardware store.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205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6" name="Google Shape;1206;p69"/>
          <p:cNvGrpSpPr/>
          <p:nvPr/>
        </p:nvGrpSpPr>
        <p:grpSpPr>
          <a:xfrm>
            <a:off x="6711816" y="2524198"/>
            <a:ext cx="1987041" cy="1987041"/>
            <a:chOff x="1435250" y="482750"/>
            <a:chExt cx="4729925" cy="4729925"/>
          </a:xfrm>
        </p:grpSpPr>
        <p:sp>
          <p:nvSpPr>
            <p:cNvPr id="1207" name="Google Shape;1207;p69"/>
            <p:cNvSpPr/>
            <p:nvPr/>
          </p:nvSpPr>
          <p:spPr>
            <a:xfrm>
              <a:off x="1435250" y="2929250"/>
              <a:ext cx="3180475" cy="2283425"/>
            </a:xfrm>
            <a:custGeom>
              <a:rect b="b" l="l" r="r" t="t"/>
              <a:pathLst>
                <a:path extrusionOk="0" h="91337" w="127219">
                  <a:moveTo>
                    <a:pt x="19573" y="1"/>
                  </a:moveTo>
                  <a:cubicBezTo>
                    <a:pt x="8776" y="1"/>
                    <a:pt x="1" y="8775"/>
                    <a:pt x="1" y="19572"/>
                  </a:cubicBezTo>
                  <a:lnTo>
                    <a:pt x="1" y="91336"/>
                  </a:lnTo>
                  <a:lnTo>
                    <a:pt x="88075" y="91336"/>
                  </a:lnTo>
                  <a:lnTo>
                    <a:pt x="88075" y="29358"/>
                  </a:lnTo>
                  <a:lnTo>
                    <a:pt x="127218" y="68502"/>
                  </a:lnTo>
                  <a:lnTo>
                    <a:pt x="127218" y="35882"/>
                  </a:lnTo>
                  <a:lnTo>
                    <a:pt x="96132" y="4796"/>
                  </a:lnTo>
                  <a:cubicBezTo>
                    <a:pt x="93065" y="1729"/>
                    <a:pt x="88923" y="1"/>
                    <a:pt x="84584" y="1"/>
                  </a:cubicBez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69"/>
            <p:cNvSpPr/>
            <p:nvPr/>
          </p:nvSpPr>
          <p:spPr>
            <a:xfrm>
              <a:off x="1484200" y="4046475"/>
              <a:ext cx="472200" cy="456100"/>
            </a:xfrm>
            <a:custGeom>
              <a:rect b="b" l="l" r="r" t="t"/>
              <a:pathLst>
                <a:path extrusionOk="0" h="18244" w="18888">
                  <a:moveTo>
                    <a:pt x="3601" y="1"/>
                  </a:moveTo>
                  <a:cubicBezTo>
                    <a:pt x="2765" y="1"/>
                    <a:pt x="1925" y="327"/>
                    <a:pt x="1272" y="979"/>
                  </a:cubicBezTo>
                  <a:cubicBezTo>
                    <a:pt x="0" y="2252"/>
                    <a:pt x="0" y="4307"/>
                    <a:pt x="1272" y="5579"/>
                  </a:cubicBezTo>
                  <a:lnTo>
                    <a:pt x="12983" y="17289"/>
                  </a:lnTo>
                  <a:cubicBezTo>
                    <a:pt x="13619" y="17925"/>
                    <a:pt x="14451" y="18243"/>
                    <a:pt x="15283" y="18243"/>
                  </a:cubicBezTo>
                  <a:cubicBezTo>
                    <a:pt x="16114" y="18243"/>
                    <a:pt x="16946" y="17925"/>
                    <a:pt x="17582" y="17289"/>
                  </a:cubicBezTo>
                  <a:cubicBezTo>
                    <a:pt x="18887" y="15985"/>
                    <a:pt x="18887" y="13929"/>
                    <a:pt x="17582" y="12657"/>
                  </a:cubicBezTo>
                  <a:lnTo>
                    <a:pt x="5904" y="979"/>
                  </a:lnTo>
                  <a:cubicBezTo>
                    <a:pt x="5268" y="327"/>
                    <a:pt x="4436" y="1"/>
                    <a:pt x="3601" y="1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69"/>
            <p:cNvSpPr/>
            <p:nvPr/>
          </p:nvSpPr>
          <p:spPr>
            <a:xfrm>
              <a:off x="1891950" y="3557800"/>
              <a:ext cx="512950" cy="496250"/>
            </a:xfrm>
            <a:custGeom>
              <a:rect b="b" l="l" r="r" t="t"/>
              <a:pathLst>
                <a:path extrusionOk="0" h="19850" w="20518">
                  <a:moveTo>
                    <a:pt x="3601" y="0"/>
                  </a:moveTo>
                  <a:cubicBezTo>
                    <a:pt x="2765" y="0"/>
                    <a:pt x="1925" y="318"/>
                    <a:pt x="1272" y="954"/>
                  </a:cubicBezTo>
                  <a:cubicBezTo>
                    <a:pt x="0" y="2227"/>
                    <a:pt x="0" y="4282"/>
                    <a:pt x="1272" y="5554"/>
                  </a:cubicBezTo>
                  <a:lnTo>
                    <a:pt x="14614" y="18895"/>
                  </a:lnTo>
                  <a:cubicBezTo>
                    <a:pt x="15250" y="19531"/>
                    <a:pt x="16082" y="19850"/>
                    <a:pt x="16913" y="19850"/>
                  </a:cubicBezTo>
                  <a:cubicBezTo>
                    <a:pt x="17745" y="19850"/>
                    <a:pt x="18577" y="19531"/>
                    <a:pt x="19213" y="18895"/>
                  </a:cubicBezTo>
                  <a:cubicBezTo>
                    <a:pt x="20518" y="17591"/>
                    <a:pt x="20518" y="15536"/>
                    <a:pt x="19213" y="14263"/>
                  </a:cubicBezTo>
                  <a:lnTo>
                    <a:pt x="5904" y="954"/>
                  </a:lnTo>
                  <a:cubicBezTo>
                    <a:pt x="5268" y="318"/>
                    <a:pt x="4436" y="0"/>
                    <a:pt x="3601" y="0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69"/>
            <p:cNvSpPr/>
            <p:nvPr/>
          </p:nvSpPr>
          <p:spPr>
            <a:xfrm>
              <a:off x="4615700" y="3663200"/>
              <a:ext cx="1549475" cy="1549475"/>
            </a:xfrm>
            <a:custGeom>
              <a:rect b="b" l="l" r="r" t="t"/>
              <a:pathLst>
                <a:path extrusionOk="0" h="61979" w="61979">
                  <a:moveTo>
                    <a:pt x="0" y="0"/>
                  </a:moveTo>
                  <a:lnTo>
                    <a:pt x="0" y="61978"/>
                  </a:lnTo>
                  <a:lnTo>
                    <a:pt x="61978" y="61978"/>
                  </a:lnTo>
                  <a:lnTo>
                    <a:pt x="61978" y="0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69"/>
            <p:cNvSpPr/>
            <p:nvPr/>
          </p:nvSpPr>
          <p:spPr>
            <a:xfrm>
              <a:off x="3310900" y="4886450"/>
              <a:ext cx="1304825" cy="326225"/>
            </a:xfrm>
            <a:custGeom>
              <a:rect b="b" l="l" r="r" t="t"/>
              <a:pathLst>
                <a:path extrusionOk="0" h="13049" w="52193">
                  <a:moveTo>
                    <a:pt x="1" y="0"/>
                  </a:moveTo>
                  <a:lnTo>
                    <a:pt x="1" y="6524"/>
                  </a:lnTo>
                  <a:cubicBezTo>
                    <a:pt x="1" y="10112"/>
                    <a:pt x="2936" y="13048"/>
                    <a:pt x="6525" y="13048"/>
                  </a:cubicBezTo>
                  <a:lnTo>
                    <a:pt x="52192" y="13048"/>
                  </a:lnTo>
                  <a:lnTo>
                    <a:pt x="52192" y="0"/>
                  </a:ln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69"/>
            <p:cNvSpPr/>
            <p:nvPr/>
          </p:nvSpPr>
          <p:spPr>
            <a:xfrm>
              <a:off x="2413850" y="2684600"/>
              <a:ext cx="489325" cy="733550"/>
            </a:xfrm>
            <a:custGeom>
              <a:rect b="b" l="l" r="r" t="t"/>
              <a:pathLst>
                <a:path extrusionOk="0" h="29342" w="19573">
                  <a:moveTo>
                    <a:pt x="1" y="1"/>
                  </a:moveTo>
                  <a:lnTo>
                    <a:pt x="1" y="19573"/>
                  </a:lnTo>
                  <a:cubicBezTo>
                    <a:pt x="1" y="24335"/>
                    <a:pt x="3426" y="28412"/>
                    <a:pt x="8123" y="29195"/>
                  </a:cubicBezTo>
                  <a:cubicBezTo>
                    <a:pt x="8688" y="29293"/>
                    <a:pt x="9252" y="29341"/>
                    <a:pt x="9809" y="29341"/>
                  </a:cubicBezTo>
                  <a:cubicBezTo>
                    <a:pt x="13883" y="29341"/>
                    <a:pt x="17612" y="26795"/>
                    <a:pt x="19018" y="22834"/>
                  </a:cubicBezTo>
                  <a:cubicBezTo>
                    <a:pt x="19377" y="21791"/>
                    <a:pt x="19573" y="20682"/>
                    <a:pt x="19573" y="19573"/>
                  </a:cubicBezTo>
                  <a:lnTo>
                    <a:pt x="19573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69"/>
            <p:cNvSpPr/>
            <p:nvPr/>
          </p:nvSpPr>
          <p:spPr>
            <a:xfrm>
              <a:off x="2576950" y="2684600"/>
              <a:ext cx="326225" cy="570875"/>
            </a:xfrm>
            <a:custGeom>
              <a:rect b="b" l="l" r="r" t="t"/>
              <a:pathLst>
                <a:path extrusionOk="0" h="22835" w="13049">
                  <a:moveTo>
                    <a:pt x="1" y="1"/>
                  </a:moveTo>
                  <a:lnTo>
                    <a:pt x="1" y="13049"/>
                  </a:lnTo>
                  <a:cubicBezTo>
                    <a:pt x="1" y="18463"/>
                    <a:pt x="4372" y="22834"/>
                    <a:pt x="9787" y="22834"/>
                  </a:cubicBezTo>
                  <a:lnTo>
                    <a:pt x="12494" y="22834"/>
                  </a:lnTo>
                  <a:cubicBezTo>
                    <a:pt x="12853" y="21791"/>
                    <a:pt x="13049" y="20682"/>
                    <a:pt x="13049" y="19573"/>
                  </a:cubicBezTo>
                  <a:lnTo>
                    <a:pt x="13049" y="1"/>
                  </a:lnTo>
                  <a:close/>
                </a:path>
              </a:pathLst>
            </a:cu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69"/>
            <p:cNvSpPr/>
            <p:nvPr/>
          </p:nvSpPr>
          <p:spPr>
            <a:xfrm>
              <a:off x="1924550" y="4030175"/>
              <a:ext cx="2691175" cy="856300"/>
            </a:xfrm>
            <a:custGeom>
              <a:rect b="b" l="l" r="r" t="t"/>
              <a:pathLst>
                <a:path extrusionOk="0" h="34252" w="107647">
                  <a:moveTo>
                    <a:pt x="17942" y="0"/>
                  </a:moveTo>
                  <a:lnTo>
                    <a:pt x="1" y="17941"/>
                  </a:lnTo>
                  <a:lnTo>
                    <a:pt x="8678" y="26618"/>
                  </a:lnTo>
                  <a:cubicBezTo>
                    <a:pt x="13571" y="31511"/>
                    <a:pt x="20193" y="34251"/>
                    <a:pt x="27108" y="34251"/>
                  </a:cubicBezTo>
                  <a:lnTo>
                    <a:pt x="75027" y="34251"/>
                  </a:lnTo>
                  <a:lnTo>
                    <a:pt x="88075" y="24465"/>
                  </a:lnTo>
                  <a:lnTo>
                    <a:pt x="99720" y="33207"/>
                  </a:lnTo>
                  <a:cubicBezTo>
                    <a:pt x="100633" y="33892"/>
                    <a:pt x="101742" y="34251"/>
                    <a:pt x="102851" y="34251"/>
                  </a:cubicBezTo>
                  <a:cubicBezTo>
                    <a:pt x="105494" y="34251"/>
                    <a:pt x="107646" y="32098"/>
                    <a:pt x="107646" y="29456"/>
                  </a:cubicBezTo>
                  <a:cubicBezTo>
                    <a:pt x="107646" y="28347"/>
                    <a:pt x="107255" y="27271"/>
                    <a:pt x="106537" y="26390"/>
                  </a:cubicBezTo>
                  <a:lnTo>
                    <a:pt x="95512" y="13146"/>
                  </a:lnTo>
                  <a:cubicBezTo>
                    <a:pt x="92870" y="9982"/>
                    <a:pt x="88955" y="8155"/>
                    <a:pt x="84845" y="8155"/>
                  </a:cubicBezTo>
                  <a:cubicBezTo>
                    <a:pt x="82660" y="8155"/>
                    <a:pt x="80539" y="8645"/>
                    <a:pt x="78615" y="9623"/>
                  </a:cubicBezTo>
                  <a:lnTo>
                    <a:pt x="68503" y="14679"/>
                  </a:lnTo>
                  <a:lnTo>
                    <a:pt x="32621" y="14679"/>
                  </a:lnTo>
                  <a:lnTo>
                    <a:pt x="17942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69"/>
            <p:cNvSpPr/>
            <p:nvPr/>
          </p:nvSpPr>
          <p:spPr>
            <a:xfrm>
              <a:off x="3963300" y="3581650"/>
              <a:ext cx="652425" cy="1060175"/>
            </a:xfrm>
            <a:custGeom>
              <a:rect b="b" l="l" r="r" t="t"/>
              <a:pathLst>
                <a:path extrusionOk="0" h="42407" w="26097">
                  <a:moveTo>
                    <a:pt x="16310" y="0"/>
                  </a:moveTo>
                  <a:lnTo>
                    <a:pt x="1" y="16310"/>
                  </a:lnTo>
                  <a:lnTo>
                    <a:pt x="26096" y="42406"/>
                  </a:lnTo>
                  <a:lnTo>
                    <a:pt x="26096" y="9786"/>
                  </a:lnTo>
                  <a:lnTo>
                    <a:pt x="16310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69"/>
            <p:cNvSpPr/>
            <p:nvPr/>
          </p:nvSpPr>
          <p:spPr>
            <a:xfrm>
              <a:off x="5186550" y="4152500"/>
              <a:ext cx="489325" cy="489325"/>
            </a:xfrm>
            <a:custGeom>
              <a:rect b="b" l="l" r="r" t="t"/>
              <a:pathLst>
                <a:path extrusionOk="0" h="19573" w="19573">
                  <a:moveTo>
                    <a:pt x="9786" y="0"/>
                  </a:moveTo>
                  <a:cubicBezTo>
                    <a:pt x="4371" y="0"/>
                    <a:pt x="0" y="4371"/>
                    <a:pt x="0" y="9786"/>
                  </a:cubicBezTo>
                  <a:cubicBezTo>
                    <a:pt x="0" y="15201"/>
                    <a:pt x="4371" y="19572"/>
                    <a:pt x="9786" y="19572"/>
                  </a:cubicBezTo>
                  <a:cubicBezTo>
                    <a:pt x="15201" y="19572"/>
                    <a:pt x="19572" y="15201"/>
                    <a:pt x="19572" y="9786"/>
                  </a:cubicBezTo>
                  <a:cubicBezTo>
                    <a:pt x="19572" y="4371"/>
                    <a:pt x="15201" y="0"/>
                    <a:pt x="9786" y="0"/>
                  </a:cubicBez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69"/>
            <p:cNvSpPr/>
            <p:nvPr/>
          </p:nvSpPr>
          <p:spPr>
            <a:xfrm>
              <a:off x="3555550" y="482750"/>
              <a:ext cx="2609625" cy="2772725"/>
            </a:xfrm>
            <a:custGeom>
              <a:rect b="b" l="l" r="r" t="t"/>
              <a:pathLst>
                <a:path extrusionOk="0" h="110909" w="104385">
                  <a:moveTo>
                    <a:pt x="6525" y="1"/>
                  </a:moveTo>
                  <a:cubicBezTo>
                    <a:pt x="2936" y="1"/>
                    <a:pt x="1" y="2937"/>
                    <a:pt x="1" y="6525"/>
                  </a:cubicBezTo>
                  <a:lnTo>
                    <a:pt x="1" y="88075"/>
                  </a:lnTo>
                  <a:cubicBezTo>
                    <a:pt x="1" y="91663"/>
                    <a:pt x="2936" y="94599"/>
                    <a:pt x="6525" y="94599"/>
                  </a:cubicBezTo>
                  <a:lnTo>
                    <a:pt x="48930" y="94599"/>
                  </a:lnTo>
                  <a:lnTo>
                    <a:pt x="71764" y="110908"/>
                  </a:lnTo>
                  <a:lnTo>
                    <a:pt x="71764" y="94599"/>
                  </a:lnTo>
                  <a:lnTo>
                    <a:pt x="97860" y="94599"/>
                  </a:lnTo>
                  <a:cubicBezTo>
                    <a:pt x="101448" y="94599"/>
                    <a:pt x="104384" y="91663"/>
                    <a:pt x="104384" y="88075"/>
                  </a:cubicBezTo>
                  <a:lnTo>
                    <a:pt x="104384" y="6525"/>
                  </a:lnTo>
                  <a:cubicBezTo>
                    <a:pt x="104384" y="2937"/>
                    <a:pt x="101448" y="1"/>
                    <a:pt x="97860" y="1"/>
                  </a:cubicBez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69"/>
            <p:cNvSpPr/>
            <p:nvPr/>
          </p:nvSpPr>
          <p:spPr>
            <a:xfrm>
              <a:off x="388175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69"/>
            <p:cNvSpPr/>
            <p:nvPr/>
          </p:nvSpPr>
          <p:spPr>
            <a:xfrm>
              <a:off x="4289500" y="1053600"/>
              <a:ext cx="489325" cy="163125"/>
            </a:xfrm>
            <a:custGeom>
              <a:rect b="b" l="l" r="r" t="t"/>
              <a:pathLst>
                <a:path extrusionOk="0" h="6525" w="19573">
                  <a:moveTo>
                    <a:pt x="0" y="1"/>
                  </a:moveTo>
                  <a:lnTo>
                    <a:pt x="0" y="6525"/>
                  </a:lnTo>
                  <a:lnTo>
                    <a:pt x="19572" y="6525"/>
                  </a:lnTo>
                  <a:lnTo>
                    <a:pt x="1957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69"/>
            <p:cNvSpPr/>
            <p:nvPr/>
          </p:nvSpPr>
          <p:spPr>
            <a:xfrm>
              <a:off x="494190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69"/>
            <p:cNvSpPr/>
            <p:nvPr/>
          </p:nvSpPr>
          <p:spPr>
            <a:xfrm>
              <a:off x="3881750" y="13798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69"/>
            <p:cNvSpPr/>
            <p:nvPr/>
          </p:nvSpPr>
          <p:spPr>
            <a:xfrm>
              <a:off x="4289500" y="1379800"/>
              <a:ext cx="244675" cy="163125"/>
            </a:xfrm>
            <a:custGeom>
              <a:rect b="b" l="l" r="r" t="t"/>
              <a:pathLst>
                <a:path extrusionOk="0" h="6525" w="9787">
                  <a:moveTo>
                    <a:pt x="0" y="1"/>
                  </a:moveTo>
                  <a:lnTo>
                    <a:pt x="0" y="6525"/>
                  </a:lnTo>
                  <a:lnTo>
                    <a:pt x="9786" y="6525"/>
                  </a:lnTo>
                  <a:lnTo>
                    <a:pt x="978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69"/>
            <p:cNvSpPr/>
            <p:nvPr/>
          </p:nvSpPr>
          <p:spPr>
            <a:xfrm>
              <a:off x="4697250" y="1379800"/>
              <a:ext cx="897075" cy="163125"/>
            </a:xfrm>
            <a:custGeom>
              <a:rect b="b" l="l" r="r" t="t"/>
              <a:pathLst>
                <a:path extrusionOk="0" h="6525" w="35883">
                  <a:moveTo>
                    <a:pt x="0" y="1"/>
                  </a:moveTo>
                  <a:lnTo>
                    <a:pt x="0" y="6525"/>
                  </a:lnTo>
                  <a:lnTo>
                    <a:pt x="35882" y="6525"/>
                  </a:lnTo>
                  <a:lnTo>
                    <a:pt x="3588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69"/>
            <p:cNvSpPr/>
            <p:nvPr/>
          </p:nvSpPr>
          <p:spPr>
            <a:xfrm>
              <a:off x="388175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69"/>
            <p:cNvSpPr/>
            <p:nvPr/>
          </p:nvSpPr>
          <p:spPr>
            <a:xfrm>
              <a:off x="4289500" y="1706000"/>
              <a:ext cx="652425" cy="163125"/>
            </a:xfrm>
            <a:custGeom>
              <a:rect b="b" l="l" r="r" t="t"/>
              <a:pathLst>
                <a:path extrusionOk="0" h="6525" w="26097">
                  <a:moveTo>
                    <a:pt x="0" y="1"/>
                  </a:moveTo>
                  <a:lnTo>
                    <a:pt x="0" y="6525"/>
                  </a:lnTo>
                  <a:lnTo>
                    <a:pt x="26096" y="6525"/>
                  </a:lnTo>
                  <a:lnTo>
                    <a:pt x="2609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69"/>
            <p:cNvSpPr/>
            <p:nvPr/>
          </p:nvSpPr>
          <p:spPr>
            <a:xfrm>
              <a:off x="510500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69"/>
            <p:cNvSpPr/>
            <p:nvPr/>
          </p:nvSpPr>
          <p:spPr>
            <a:xfrm>
              <a:off x="388175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69"/>
            <p:cNvSpPr/>
            <p:nvPr/>
          </p:nvSpPr>
          <p:spPr>
            <a:xfrm>
              <a:off x="4289500" y="2032200"/>
              <a:ext cx="1141725" cy="163125"/>
            </a:xfrm>
            <a:custGeom>
              <a:rect b="b" l="l" r="r" t="t"/>
              <a:pathLst>
                <a:path extrusionOk="0" h="6525" w="45669">
                  <a:moveTo>
                    <a:pt x="0" y="1"/>
                  </a:moveTo>
                  <a:lnTo>
                    <a:pt x="0" y="6525"/>
                  </a:lnTo>
                  <a:lnTo>
                    <a:pt x="45668" y="6525"/>
                  </a:lnTo>
                  <a:lnTo>
                    <a:pt x="4566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69"/>
            <p:cNvSpPr/>
            <p:nvPr/>
          </p:nvSpPr>
          <p:spPr>
            <a:xfrm>
              <a:off x="559430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69"/>
            <p:cNvSpPr/>
            <p:nvPr/>
          </p:nvSpPr>
          <p:spPr>
            <a:xfrm>
              <a:off x="38817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69"/>
            <p:cNvSpPr/>
            <p:nvPr/>
          </p:nvSpPr>
          <p:spPr>
            <a:xfrm>
              <a:off x="4289500" y="2358400"/>
              <a:ext cx="733975" cy="163125"/>
            </a:xfrm>
            <a:custGeom>
              <a:rect b="b" l="l" r="r" t="t"/>
              <a:pathLst>
                <a:path extrusionOk="0" h="6525" w="29359">
                  <a:moveTo>
                    <a:pt x="0" y="1"/>
                  </a:moveTo>
                  <a:lnTo>
                    <a:pt x="0" y="6525"/>
                  </a:lnTo>
                  <a:lnTo>
                    <a:pt x="29358" y="6525"/>
                  </a:lnTo>
                  <a:lnTo>
                    <a:pt x="2935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69"/>
            <p:cNvSpPr/>
            <p:nvPr/>
          </p:nvSpPr>
          <p:spPr>
            <a:xfrm>
              <a:off x="51865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69"/>
            <p:cNvSpPr/>
            <p:nvPr/>
          </p:nvSpPr>
          <p:spPr>
            <a:xfrm>
              <a:off x="2413850" y="2358400"/>
              <a:ext cx="652425" cy="733975"/>
            </a:xfrm>
            <a:custGeom>
              <a:rect b="b" l="l" r="r" t="t"/>
              <a:pathLst>
                <a:path extrusionOk="0" h="29359" w="26097">
                  <a:moveTo>
                    <a:pt x="9787" y="1"/>
                  </a:moveTo>
                  <a:lnTo>
                    <a:pt x="1" y="9787"/>
                  </a:lnTo>
                  <a:lnTo>
                    <a:pt x="1" y="16311"/>
                  </a:lnTo>
                  <a:cubicBezTo>
                    <a:pt x="1" y="23520"/>
                    <a:pt x="5840" y="29359"/>
                    <a:pt x="13049" y="29359"/>
                  </a:cubicBezTo>
                  <a:cubicBezTo>
                    <a:pt x="20258" y="29359"/>
                    <a:pt x="26097" y="23520"/>
                    <a:pt x="26097" y="16311"/>
                  </a:cubicBezTo>
                  <a:lnTo>
                    <a:pt x="26097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69"/>
            <p:cNvSpPr/>
            <p:nvPr/>
          </p:nvSpPr>
          <p:spPr>
            <a:xfrm>
              <a:off x="2413850" y="2032200"/>
              <a:ext cx="815525" cy="570875"/>
            </a:xfrm>
            <a:custGeom>
              <a:rect b="b" l="l" r="r" t="t"/>
              <a:pathLst>
                <a:path extrusionOk="0" h="22835" w="32621">
                  <a:moveTo>
                    <a:pt x="13049" y="1"/>
                  </a:moveTo>
                  <a:cubicBezTo>
                    <a:pt x="5840" y="1"/>
                    <a:pt x="1" y="5840"/>
                    <a:pt x="1" y="13049"/>
                  </a:cubicBezTo>
                  <a:lnTo>
                    <a:pt x="1" y="22835"/>
                  </a:lnTo>
                  <a:lnTo>
                    <a:pt x="9787" y="13049"/>
                  </a:lnTo>
                  <a:lnTo>
                    <a:pt x="26097" y="13049"/>
                  </a:lnTo>
                  <a:lnTo>
                    <a:pt x="29293" y="11450"/>
                  </a:lnTo>
                  <a:cubicBezTo>
                    <a:pt x="31316" y="10439"/>
                    <a:pt x="32621" y="8351"/>
                    <a:pt x="32621" y="6035"/>
                  </a:cubicBezTo>
                  <a:cubicBezTo>
                    <a:pt x="32621" y="2708"/>
                    <a:pt x="29913" y="1"/>
                    <a:pt x="26586" y="1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69"/>
            <p:cNvSpPr/>
            <p:nvPr/>
          </p:nvSpPr>
          <p:spPr>
            <a:xfrm>
              <a:off x="37186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1982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69"/>
            <p:cNvSpPr/>
            <p:nvPr/>
          </p:nvSpPr>
          <p:spPr>
            <a:xfrm>
              <a:off x="396330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22A2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69"/>
            <p:cNvSpPr/>
            <p:nvPr/>
          </p:nvSpPr>
          <p:spPr>
            <a:xfrm>
              <a:off x="42079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2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2" y="6525"/>
                  </a:cubicBezTo>
                  <a:cubicBezTo>
                    <a:pt x="5057" y="6525"/>
                    <a:pt x="6524" y="5057"/>
                    <a:pt x="6524" y="3263"/>
                  </a:cubicBezTo>
                  <a:cubicBezTo>
                    <a:pt x="6524" y="1469"/>
                    <a:pt x="5057" y="1"/>
                    <a:pt x="3262" y="1"/>
                  </a:cubicBez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8" name="Google Shape;1238;p69"/>
          <p:cNvSpPr txBox="1"/>
          <p:nvPr/>
        </p:nvSpPr>
        <p:spPr>
          <a:xfrm>
            <a:off x="643950" y="706325"/>
            <a:ext cx="6458100" cy="28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Search Engine</a:t>
            </a: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sz="24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Search Bar with Autocomplete.</a:t>
            </a:r>
            <a:b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Displays available items as cards after entering text (from Database).</a:t>
            </a:r>
            <a:b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Retrieve search results from Database, after clicking on a card.</a:t>
            </a:r>
            <a:endParaRPr sz="1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242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3" name="Google Shape;1243;p70"/>
          <p:cNvGrpSpPr/>
          <p:nvPr/>
        </p:nvGrpSpPr>
        <p:grpSpPr>
          <a:xfrm>
            <a:off x="6711816" y="2524198"/>
            <a:ext cx="1987041" cy="1987041"/>
            <a:chOff x="1435250" y="482750"/>
            <a:chExt cx="4729925" cy="4729925"/>
          </a:xfrm>
        </p:grpSpPr>
        <p:sp>
          <p:nvSpPr>
            <p:cNvPr id="1244" name="Google Shape;1244;p70"/>
            <p:cNvSpPr/>
            <p:nvPr/>
          </p:nvSpPr>
          <p:spPr>
            <a:xfrm>
              <a:off x="1435250" y="2929250"/>
              <a:ext cx="3180475" cy="2283425"/>
            </a:xfrm>
            <a:custGeom>
              <a:rect b="b" l="l" r="r" t="t"/>
              <a:pathLst>
                <a:path extrusionOk="0" h="91337" w="127219">
                  <a:moveTo>
                    <a:pt x="19573" y="1"/>
                  </a:moveTo>
                  <a:cubicBezTo>
                    <a:pt x="8776" y="1"/>
                    <a:pt x="1" y="8775"/>
                    <a:pt x="1" y="19572"/>
                  </a:cubicBezTo>
                  <a:lnTo>
                    <a:pt x="1" y="91336"/>
                  </a:lnTo>
                  <a:lnTo>
                    <a:pt x="88075" y="91336"/>
                  </a:lnTo>
                  <a:lnTo>
                    <a:pt x="88075" y="29358"/>
                  </a:lnTo>
                  <a:lnTo>
                    <a:pt x="127218" y="68502"/>
                  </a:lnTo>
                  <a:lnTo>
                    <a:pt x="127218" y="35882"/>
                  </a:lnTo>
                  <a:lnTo>
                    <a:pt x="96132" y="4796"/>
                  </a:lnTo>
                  <a:cubicBezTo>
                    <a:pt x="93065" y="1729"/>
                    <a:pt x="88923" y="1"/>
                    <a:pt x="84584" y="1"/>
                  </a:cubicBez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70"/>
            <p:cNvSpPr/>
            <p:nvPr/>
          </p:nvSpPr>
          <p:spPr>
            <a:xfrm>
              <a:off x="1484200" y="4046475"/>
              <a:ext cx="472200" cy="456100"/>
            </a:xfrm>
            <a:custGeom>
              <a:rect b="b" l="l" r="r" t="t"/>
              <a:pathLst>
                <a:path extrusionOk="0" h="18244" w="18888">
                  <a:moveTo>
                    <a:pt x="3601" y="1"/>
                  </a:moveTo>
                  <a:cubicBezTo>
                    <a:pt x="2765" y="1"/>
                    <a:pt x="1925" y="327"/>
                    <a:pt x="1272" y="979"/>
                  </a:cubicBezTo>
                  <a:cubicBezTo>
                    <a:pt x="0" y="2252"/>
                    <a:pt x="0" y="4307"/>
                    <a:pt x="1272" y="5579"/>
                  </a:cubicBezTo>
                  <a:lnTo>
                    <a:pt x="12983" y="17289"/>
                  </a:lnTo>
                  <a:cubicBezTo>
                    <a:pt x="13619" y="17925"/>
                    <a:pt x="14451" y="18243"/>
                    <a:pt x="15283" y="18243"/>
                  </a:cubicBezTo>
                  <a:cubicBezTo>
                    <a:pt x="16114" y="18243"/>
                    <a:pt x="16946" y="17925"/>
                    <a:pt x="17582" y="17289"/>
                  </a:cubicBezTo>
                  <a:cubicBezTo>
                    <a:pt x="18887" y="15985"/>
                    <a:pt x="18887" y="13929"/>
                    <a:pt x="17582" y="12657"/>
                  </a:cubicBezTo>
                  <a:lnTo>
                    <a:pt x="5904" y="979"/>
                  </a:lnTo>
                  <a:cubicBezTo>
                    <a:pt x="5268" y="327"/>
                    <a:pt x="4436" y="1"/>
                    <a:pt x="3601" y="1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70"/>
            <p:cNvSpPr/>
            <p:nvPr/>
          </p:nvSpPr>
          <p:spPr>
            <a:xfrm>
              <a:off x="1891950" y="3557800"/>
              <a:ext cx="512950" cy="496250"/>
            </a:xfrm>
            <a:custGeom>
              <a:rect b="b" l="l" r="r" t="t"/>
              <a:pathLst>
                <a:path extrusionOk="0" h="19850" w="20518">
                  <a:moveTo>
                    <a:pt x="3601" y="0"/>
                  </a:moveTo>
                  <a:cubicBezTo>
                    <a:pt x="2765" y="0"/>
                    <a:pt x="1925" y="318"/>
                    <a:pt x="1272" y="954"/>
                  </a:cubicBezTo>
                  <a:cubicBezTo>
                    <a:pt x="0" y="2227"/>
                    <a:pt x="0" y="4282"/>
                    <a:pt x="1272" y="5554"/>
                  </a:cubicBezTo>
                  <a:lnTo>
                    <a:pt x="14614" y="18895"/>
                  </a:lnTo>
                  <a:cubicBezTo>
                    <a:pt x="15250" y="19531"/>
                    <a:pt x="16082" y="19850"/>
                    <a:pt x="16913" y="19850"/>
                  </a:cubicBezTo>
                  <a:cubicBezTo>
                    <a:pt x="17745" y="19850"/>
                    <a:pt x="18577" y="19531"/>
                    <a:pt x="19213" y="18895"/>
                  </a:cubicBezTo>
                  <a:cubicBezTo>
                    <a:pt x="20518" y="17591"/>
                    <a:pt x="20518" y="15536"/>
                    <a:pt x="19213" y="14263"/>
                  </a:cubicBezTo>
                  <a:lnTo>
                    <a:pt x="5904" y="954"/>
                  </a:lnTo>
                  <a:cubicBezTo>
                    <a:pt x="5268" y="318"/>
                    <a:pt x="4436" y="0"/>
                    <a:pt x="3601" y="0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70"/>
            <p:cNvSpPr/>
            <p:nvPr/>
          </p:nvSpPr>
          <p:spPr>
            <a:xfrm>
              <a:off x="4615700" y="3663200"/>
              <a:ext cx="1549475" cy="1549475"/>
            </a:xfrm>
            <a:custGeom>
              <a:rect b="b" l="l" r="r" t="t"/>
              <a:pathLst>
                <a:path extrusionOk="0" h="61979" w="61979">
                  <a:moveTo>
                    <a:pt x="0" y="0"/>
                  </a:moveTo>
                  <a:lnTo>
                    <a:pt x="0" y="61978"/>
                  </a:lnTo>
                  <a:lnTo>
                    <a:pt x="61978" y="61978"/>
                  </a:lnTo>
                  <a:lnTo>
                    <a:pt x="61978" y="0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70"/>
            <p:cNvSpPr/>
            <p:nvPr/>
          </p:nvSpPr>
          <p:spPr>
            <a:xfrm>
              <a:off x="3310900" y="4886450"/>
              <a:ext cx="1304825" cy="326225"/>
            </a:xfrm>
            <a:custGeom>
              <a:rect b="b" l="l" r="r" t="t"/>
              <a:pathLst>
                <a:path extrusionOk="0" h="13049" w="52193">
                  <a:moveTo>
                    <a:pt x="1" y="0"/>
                  </a:moveTo>
                  <a:lnTo>
                    <a:pt x="1" y="6524"/>
                  </a:lnTo>
                  <a:cubicBezTo>
                    <a:pt x="1" y="10112"/>
                    <a:pt x="2936" y="13048"/>
                    <a:pt x="6525" y="13048"/>
                  </a:cubicBezTo>
                  <a:lnTo>
                    <a:pt x="52192" y="13048"/>
                  </a:lnTo>
                  <a:lnTo>
                    <a:pt x="52192" y="0"/>
                  </a:ln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70"/>
            <p:cNvSpPr/>
            <p:nvPr/>
          </p:nvSpPr>
          <p:spPr>
            <a:xfrm>
              <a:off x="2413850" y="2684600"/>
              <a:ext cx="489325" cy="733550"/>
            </a:xfrm>
            <a:custGeom>
              <a:rect b="b" l="l" r="r" t="t"/>
              <a:pathLst>
                <a:path extrusionOk="0" h="29342" w="19573">
                  <a:moveTo>
                    <a:pt x="1" y="1"/>
                  </a:moveTo>
                  <a:lnTo>
                    <a:pt x="1" y="19573"/>
                  </a:lnTo>
                  <a:cubicBezTo>
                    <a:pt x="1" y="24335"/>
                    <a:pt x="3426" y="28412"/>
                    <a:pt x="8123" y="29195"/>
                  </a:cubicBezTo>
                  <a:cubicBezTo>
                    <a:pt x="8688" y="29293"/>
                    <a:pt x="9252" y="29341"/>
                    <a:pt x="9809" y="29341"/>
                  </a:cubicBezTo>
                  <a:cubicBezTo>
                    <a:pt x="13883" y="29341"/>
                    <a:pt x="17612" y="26795"/>
                    <a:pt x="19018" y="22834"/>
                  </a:cubicBezTo>
                  <a:cubicBezTo>
                    <a:pt x="19377" y="21791"/>
                    <a:pt x="19573" y="20682"/>
                    <a:pt x="19573" y="19573"/>
                  </a:cubicBezTo>
                  <a:lnTo>
                    <a:pt x="19573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70"/>
            <p:cNvSpPr/>
            <p:nvPr/>
          </p:nvSpPr>
          <p:spPr>
            <a:xfrm>
              <a:off x="2576950" y="2684600"/>
              <a:ext cx="326225" cy="570875"/>
            </a:xfrm>
            <a:custGeom>
              <a:rect b="b" l="l" r="r" t="t"/>
              <a:pathLst>
                <a:path extrusionOk="0" h="22835" w="13049">
                  <a:moveTo>
                    <a:pt x="1" y="1"/>
                  </a:moveTo>
                  <a:lnTo>
                    <a:pt x="1" y="13049"/>
                  </a:lnTo>
                  <a:cubicBezTo>
                    <a:pt x="1" y="18463"/>
                    <a:pt x="4372" y="22834"/>
                    <a:pt x="9787" y="22834"/>
                  </a:cubicBezTo>
                  <a:lnTo>
                    <a:pt x="12494" y="22834"/>
                  </a:lnTo>
                  <a:cubicBezTo>
                    <a:pt x="12853" y="21791"/>
                    <a:pt x="13049" y="20682"/>
                    <a:pt x="13049" y="19573"/>
                  </a:cubicBezTo>
                  <a:lnTo>
                    <a:pt x="13049" y="1"/>
                  </a:lnTo>
                  <a:close/>
                </a:path>
              </a:pathLst>
            </a:cu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70"/>
            <p:cNvSpPr/>
            <p:nvPr/>
          </p:nvSpPr>
          <p:spPr>
            <a:xfrm>
              <a:off x="1924550" y="4030175"/>
              <a:ext cx="2691175" cy="856300"/>
            </a:xfrm>
            <a:custGeom>
              <a:rect b="b" l="l" r="r" t="t"/>
              <a:pathLst>
                <a:path extrusionOk="0" h="34252" w="107647">
                  <a:moveTo>
                    <a:pt x="17942" y="0"/>
                  </a:moveTo>
                  <a:lnTo>
                    <a:pt x="1" y="17941"/>
                  </a:lnTo>
                  <a:lnTo>
                    <a:pt x="8678" y="26618"/>
                  </a:lnTo>
                  <a:cubicBezTo>
                    <a:pt x="13571" y="31511"/>
                    <a:pt x="20193" y="34251"/>
                    <a:pt x="27108" y="34251"/>
                  </a:cubicBezTo>
                  <a:lnTo>
                    <a:pt x="75027" y="34251"/>
                  </a:lnTo>
                  <a:lnTo>
                    <a:pt x="88075" y="24465"/>
                  </a:lnTo>
                  <a:lnTo>
                    <a:pt x="99720" y="33207"/>
                  </a:lnTo>
                  <a:cubicBezTo>
                    <a:pt x="100633" y="33892"/>
                    <a:pt x="101742" y="34251"/>
                    <a:pt x="102851" y="34251"/>
                  </a:cubicBezTo>
                  <a:cubicBezTo>
                    <a:pt x="105494" y="34251"/>
                    <a:pt x="107646" y="32098"/>
                    <a:pt x="107646" y="29456"/>
                  </a:cubicBezTo>
                  <a:cubicBezTo>
                    <a:pt x="107646" y="28347"/>
                    <a:pt x="107255" y="27271"/>
                    <a:pt x="106537" y="26390"/>
                  </a:cubicBezTo>
                  <a:lnTo>
                    <a:pt x="95512" y="13146"/>
                  </a:lnTo>
                  <a:cubicBezTo>
                    <a:pt x="92870" y="9982"/>
                    <a:pt x="88955" y="8155"/>
                    <a:pt x="84845" y="8155"/>
                  </a:cubicBezTo>
                  <a:cubicBezTo>
                    <a:pt x="82660" y="8155"/>
                    <a:pt x="80539" y="8645"/>
                    <a:pt x="78615" y="9623"/>
                  </a:cubicBezTo>
                  <a:lnTo>
                    <a:pt x="68503" y="14679"/>
                  </a:lnTo>
                  <a:lnTo>
                    <a:pt x="32621" y="14679"/>
                  </a:lnTo>
                  <a:lnTo>
                    <a:pt x="17942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70"/>
            <p:cNvSpPr/>
            <p:nvPr/>
          </p:nvSpPr>
          <p:spPr>
            <a:xfrm>
              <a:off x="3963300" y="3581650"/>
              <a:ext cx="652425" cy="1060175"/>
            </a:xfrm>
            <a:custGeom>
              <a:rect b="b" l="l" r="r" t="t"/>
              <a:pathLst>
                <a:path extrusionOk="0" h="42407" w="26097">
                  <a:moveTo>
                    <a:pt x="16310" y="0"/>
                  </a:moveTo>
                  <a:lnTo>
                    <a:pt x="1" y="16310"/>
                  </a:lnTo>
                  <a:lnTo>
                    <a:pt x="26096" y="42406"/>
                  </a:lnTo>
                  <a:lnTo>
                    <a:pt x="26096" y="9786"/>
                  </a:lnTo>
                  <a:lnTo>
                    <a:pt x="16310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70"/>
            <p:cNvSpPr/>
            <p:nvPr/>
          </p:nvSpPr>
          <p:spPr>
            <a:xfrm>
              <a:off x="5186550" y="4152500"/>
              <a:ext cx="489325" cy="489325"/>
            </a:xfrm>
            <a:custGeom>
              <a:rect b="b" l="l" r="r" t="t"/>
              <a:pathLst>
                <a:path extrusionOk="0" h="19573" w="19573">
                  <a:moveTo>
                    <a:pt x="9786" y="0"/>
                  </a:moveTo>
                  <a:cubicBezTo>
                    <a:pt x="4371" y="0"/>
                    <a:pt x="0" y="4371"/>
                    <a:pt x="0" y="9786"/>
                  </a:cubicBezTo>
                  <a:cubicBezTo>
                    <a:pt x="0" y="15201"/>
                    <a:pt x="4371" y="19572"/>
                    <a:pt x="9786" y="19572"/>
                  </a:cubicBezTo>
                  <a:cubicBezTo>
                    <a:pt x="15201" y="19572"/>
                    <a:pt x="19572" y="15201"/>
                    <a:pt x="19572" y="9786"/>
                  </a:cubicBezTo>
                  <a:cubicBezTo>
                    <a:pt x="19572" y="4371"/>
                    <a:pt x="15201" y="0"/>
                    <a:pt x="9786" y="0"/>
                  </a:cubicBez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70"/>
            <p:cNvSpPr/>
            <p:nvPr/>
          </p:nvSpPr>
          <p:spPr>
            <a:xfrm>
              <a:off x="3555550" y="482750"/>
              <a:ext cx="2609625" cy="2772725"/>
            </a:xfrm>
            <a:custGeom>
              <a:rect b="b" l="l" r="r" t="t"/>
              <a:pathLst>
                <a:path extrusionOk="0" h="110909" w="104385">
                  <a:moveTo>
                    <a:pt x="6525" y="1"/>
                  </a:moveTo>
                  <a:cubicBezTo>
                    <a:pt x="2936" y="1"/>
                    <a:pt x="1" y="2937"/>
                    <a:pt x="1" y="6525"/>
                  </a:cubicBezTo>
                  <a:lnTo>
                    <a:pt x="1" y="88075"/>
                  </a:lnTo>
                  <a:cubicBezTo>
                    <a:pt x="1" y="91663"/>
                    <a:pt x="2936" y="94599"/>
                    <a:pt x="6525" y="94599"/>
                  </a:cubicBezTo>
                  <a:lnTo>
                    <a:pt x="48930" y="94599"/>
                  </a:lnTo>
                  <a:lnTo>
                    <a:pt x="71764" y="110908"/>
                  </a:lnTo>
                  <a:lnTo>
                    <a:pt x="71764" y="94599"/>
                  </a:lnTo>
                  <a:lnTo>
                    <a:pt x="97860" y="94599"/>
                  </a:lnTo>
                  <a:cubicBezTo>
                    <a:pt x="101448" y="94599"/>
                    <a:pt x="104384" y="91663"/>
                    <a:pt x="104384" y="88075"/>
                  </a:cubicBezTo>
                  <a:lnTo>
                    <a:pt x="104384" y="6525"/>
                  </a:lnTo>
                  <a:cubicBezTo>
                    <a:pt x="104384" y="2937"/>
                    <a:pt x="101448" y="1"/>
                    <a:pt x="97860" y="1"/>
                  </a:cubicBez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70"/>
            <p:cNvSpPr/>
            <p:nvPr/>
          </p:nvSpPr>
          <p:spPr>
            <a:xfrm>
              <a:off x="388175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70"/>
            <p:cNvSpPr/>
            <p:nvPr/>
          </p:nvSpPr>
          <p:spPr>
            <a:xfrm>
              <a:off x="4289500" y="1053600"/>
              <a:ext cx="489325" cy="163125"/>
            </a:xfrm>
            <a:custGeom>
              <a:rect b="b" l="l" r="r" t="t"/>
              <a:pathLst>
                <a:path extrusionOk="0" h="6525" w="19573">
                  <a:moveTo>
                    <a:pt x="0" y="1"/>
                  </a:moveTo>
                  <a:lnTo>
                    <a:pt x="0" y="6525"/>
                  </a:lnTo>
                  <a:lnTo>
                    <a:pt x="19572" y="6525"/>
                  </a:lnTo>
                  <a:lnTo>
                    <a:pt x="1957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70"/>
            <p:cNvSpPr/>
            <p:nvPr/>
          </p:nvSpPr>
          <p:spPr>
            <a:xfrm>
              <a:off x="494190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70"/>
            <p:cNvSpPr/>
            <p:nvPr/>
          </p:nvSpPr>
          <p:spPr>
            <a:xfrm>
              <a:off x="3881750" y="13798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70"/>
            <p:cNvSpPr/>
            <p:nvPr/>
          </p:nvSpPr>
          <p:spPr>
            <a:xfrm>
              <a:off x="4289500" y="1379800"/>
              <a:ext cx="244675" cy="163125"/>
            </a:xfrm>
            <a:custGeom>
              <a:rect b="b" l="l" r="r" t="t"/>
              <a:pathLst>
                <a:path extrusionOk="0" h="6525" w="9787">
                  <a:moveTo>
                    <a:pt x="0" y="1"/>
                  </a:moveTo>
                  <a:lnTo>
                    <a:pt x="0" y="6525"/>
                  </a:lnTo>
                  <a:lnTo>
                    <a:pt x="9786" y="6525"/>
                  </a:lnTo>
                  <a:lnTo>
                    <a:pt x="978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70"/>
            <p:cNvSpPr/>
            <p:nvPr/>
          </p:nvSpPr>
          <p:spPr>
            <a:xfrm>
              <a:off x="4697250" y="1379800"/>
              <a:ext cx="897075" cy="163125"/>
            </a:xfrm>
            <a:custGeom>
              <a:rect b="b" l="l" r="r" t="t"/>
              <a:pathLst>
                <a:path extrusionOk="0" h="6525" w="35883">
                  <a:moveTo>
                    <a:pt x="0" y="1"/>
                  </a:moveTo>
                  <a:lnTo>
                    <a:pt x="0" y="6525"/>
                  </a:lnTo>
                  <a:lnTo>
                    <a:pt x="35882" y="6525"/>
                  </a:lnTo>
                  <a:lnTo>
                    <a:pt x="3588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70"/>
            <p:cNvSpPr/>
            <p:nvPr/>
          </p:nvSpPr>
          <p:spPr>
            <a:xfrm>
              <a:off x="388175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70"/>
            <p:cNvSpPr/>
            <p:nvPr/>
          </p:nvSpPr>
          <p:spPr>
            <a:xfrm>
              <a:off x="4289500" y="1706000"/>
              <a:ext cx="652425" cy="163125"/>
            </a:xfrm>
            <a:custGeom>
              <a:rect b="b" l="l" r="r" t="t"/>
              <a:pathLst>
                <a:path extrusionOk="0" h="6525" w="26097">
                  <a:moveTo>
                    <a:pt x="0" y="1"/>
                  </a:moveTo>
                  <a:lnTo>
                    <a:pt x="0" y="6525"/>
                  </a:lnTo>
                  <a:lnTo>
                    <a:pt x="26096" y="6525"/>
                  </a:lnTo>
                  <a:lnTo>
                    <a:pt x="2609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70"/>
            <p:cNvSpPr/>
            <p:nvPr/>
          </p:nvSpPr>
          <p:spPr>
            <a:xfrm>
              <a:off x="510500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70"/>
            <p:cNvSpPr/>
            <p:nvPr/>
          </p:nvSpPr>
          <p:spPr>
            <a:xfrm>
              <a:off x="388175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70"/>
            <p:cNvSpPr/>
            <p:nvPr/>
          </p:nvSpPr>
          <p:spPr>
            <a:xfrm>
              <a:off x="4289500" y="2032200"/>
              <a:ext cx="1141725" cy="163125"/>
            </a:xfrm>
            <a:custGeom>
              <a:rect b="b" l="l" r="r" t="t"/>
              <a:pathLst>
                <a:path extrusionOk="0" h="6525" w="45669">
                  <a:moveTo>
                    <a:pt x="0" y="1"/>
                  </a:moveTo>
                  <a:lnTo>
                    <a:pt x="0" y="6525"/>
                  </a:lnTo>
                  <a:lnTo>
                    <a:pt x="45668" y="6525"/>
                  </a:lnTo>
                  <a:lnTo>
                    <a:pt x="4566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70"/>
            <p:cNvSpPr/>
            <p:nvPr/>
          </p:nvSpPr>
          <p:spPr>
            <a:xfrm>
              <a:off x="559430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70"/>
            <p:cNvSpPr/>
            <p:nvPr/>
          </p:nvSpPr>
          <p:spPr>
            <a:xfrm>
              <a:off x="38817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70"/>
            <p:cNvSpPr/>
            <p:nvPr/>
          </p:nvSpPr>
          <p:spPr>
            <a:xfrm>
              <a:off x="4289500" y="2358400"/>
              <a:ext cx="733975" cy="163125"/>
            </a:xfrm>
            <a:custGeom>
              <a:rect b="b" l="l" r="r" t="t"/>
              <a:pathLst>
                <a:path extrusionOk="0" h="6525" w="29359">
                  <a:moveTo>
                    <a:pt x="0" y="1"/>
                  </a:moveTo>
                  <a:lnTo>
                    <a:pt x="0" y="6525"/>
                  </a:lnTo>
                  <a:lnTo>
                    <a:pt x="29358" y="6525"/>
                  </a:lnTo>
                  <a:lnTo>
                    <a:pt x="2935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70"/>
            <p:cNvSpPr/>
            <p:nvPr/>
          </p:nvSpPr>
          <p:spPr>
            <a:xfrm>
              <a:off x="51865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70"/>
            <p:cNvSpPr/>
            <p:nvPr/>
          </p:nvSpPr>
          <p:spPr>
            <a:xfrm>
              <a:off x="2413850" y="2358400"/>
              <a:ext cx="652425" cy="733975"/>
            </a:xfrm>
            <a:custGeom>
              <a:rect b="b" l="l" r="r" t="t"/>
              <a:pathLst>
                <a:path extrusionOk="0" h="29359" w="26097">
                  <a:moveTo>
                    <a:pt x="9787" y="1"/>
                  </a:moveTo>
                  <a:lnTo>
                    <a:pt x="1" y="9787"/>
                  </a:lnTo>
                  <a:lnTo>
                    <a:pt x="1" y="16311"/>
                  </a:lnTo>
                  <a:cubicBezTo>
                    <a:pt x="1" y="23520"/>
                    <a:pt x="5840" y="29359"/>
                    <a:pt x="13049" y="29359"/>
                  </a:cubicBezTo>
                  <a:cubicBezTo>
                    <a:pt x="20258" y="29359"/>
                    <a:pt x="26097" y="23520"/>
                    <a:pt x="26097" y="16311"/>
                  </a:cubicBezTo>
                  <a:lnTo>
                    <a:pt x="26097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70"/>
            <p:cNvSpPr/>
            <p:nvPr/>
          </p:nvSpPr>
          <p:spPr>
            <a:xfrm>
              <a:off x="2413850" y="2032200"/>
              <a:ext cx="815525" cy="570875"/>
            </a:xfrm>
            <a:custGeom>
              <a:rect b="b" l="l" r="r" t="t"/>
              <a:pathLst>
                <a:path extrusionOk="0" h="22835" w="32621">
                  <a:moveTo>
                    <a:pt x="13049" y="1"/>
                  </a:moveTo>
                  <a:cubicBezTo>
                    <a:pt x="5840" y="1"/>
                    <a:pt x="1" y="5840"/>
                    <a:pt x="1" y="13049"/>
                  </a:cubicBezTo>
                  <a:lnTo>
                    <a:pt x="1" y="22835"/>
                  </a:lnTo>
                  <a:lnTo>
                    <a:pt x="9787" y="13049"/>
                  </a:lnTo>
                  <a:lnTo>
                    <a:pt x="26097" y="13049"/>
                  </a:lnTo>
                  <a:lnTo>
                    <a:pt x="29293" y="11450"/>
                  </a:lnTo>
                  <a:cubicBezTo>
                    <a:pt x="31316" y="10439"/>
                    <a:pt x="32621" y="8351"/>
                    <a:pt x="32621" y="6035"/>
                  </a:cubicBezTo>
                  <a:cubicBezTo>
                    <a:pt x="32621" y="2708"/>
                    <a:pt x="29913" y="1"/>
                    <a:pt x="26586" y="1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70"/>
            <p:cNvSpPr/>
            <p:nvPr/>
          </p:nvSpPr>
          <p:spPr>
            <a:xfrm>
              <a:off x="37186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1982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70"/>
            <p:cNvSpPr/>
            <p:nvPr/>
          </p:nvSpPr>
          <p:spPr>
            <a:xfrm>
              <a:off x="396330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22A2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70"/>
            <p:cNvSpPr/>
            <p:nvPr/>
          </p:nvSpPr>
          <p:spPr>
            <a:xfrm>
              <a:off x="42079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2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2" y="6525"/>
                  </a:cubicBezTo>
                  <a:cubicBezTo>
                    <a:pt x="5057" y="6525"/>
                    <a:pt x="6524" y="5057"/>
                    <a:pt x="6524" y="3263"/>
                  </a:cubicBezTo>
                  <a:cubicBezTo>
                    <a:pt x="6524" y="1469"/>
                    <a:pt x="5057" y="1"/>
                    <a:pt x="3262" y="1"/>
                  </a:cubicBez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275" name="Google Shape;1275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475" y="209175"/>
            <a:ext cx="5666975" cy="42593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6" name="Google Shape;1276;p70"/>
          <p:cNvSpPr txBox="1"/>
          <p:nvPr/>
        </p:nvSpPr>
        <p:spPr>
          <a:xfrm>
            <a:off x="6427000" y="351800"/>
            <a:ext cx="2795100" cy="18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Map System		(Feras Hamad)</a:t>
            </a:r>
            <a:endParaRPr sz="1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Font typeface="Oswald"/>
              <a:buChar char="●"/>
            </a:pPr>
            <a:r>
              <a:rPr lang="en" sz="1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Search Engine		(Feras Hamad)</a:t>
            </a:r>
            <a:endParaRPr sz="1800"/>
          </a:p>
        </p:txBody>
      </p:sp>
      <p:cxnSp>
        <p:nvCxnSpPr>
          <p:cNvPr id="1277" name="Google Shape;1277;p70"/>
          <p:cNvCxnSpPr>
            <a:stCxn id="1278" idx="3"/>
          </p:cNvCxnSpPr>
          <p:nvPr/>
        </p:nvCxnSpPr>
        <p:spPr>
          <a:xfrm flipH="1" rot="10800000">
            <a:off x="1388050" y="3337300"/>
            <a:ext cx="817800" cy="164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78" name="Google Shape;1278;p70"/>
          <p:cNvSpPr txBox="1"/>
          <p:nvPr/>
        </p:nvSpPr>
        <p:spPr>
          <a:xfrm>
            <a:off x="1083850" y="3270550"/>
            <a:ext cx="30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sz="18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79" name="Google Shape;1279;p70"/>
          <p:cNvCxnSpPr>
            <a:stCxn id="1280" idx="3"/>
          </p:cNvCxnSpPr>
          <p:nvPr/>
        </p:nvCxnSpPr>
        <p:spPr>
          <a:xfrm rot="10800000">
            <a:off x="4610275" y="3564050"/>
            <a:ext cx="1185600" cy="270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80" name="Google Shape;1280;p70"/>
          <p:cNvSpPr txBox="1"/>
          <p:nvPr/>
        </p:nvSpPr>
        <p:spPr>
          <a:xfrm flipH="1">
            <a:off x="5795875" y="3603500"/>
            <a:ext cx="44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18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284" name="Shape 1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Google Shape;1285;p71"/>
          <p:cNvSpPr txBox="1"/>
          <p:nvPr/>
        </p:nvSpPr>
        <p:spPr>
          <a:xfrm>
            <a:off x="6913763" y="540000"/>
            <a:ext cx="11427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06</a:t>
            </a:r>
            <a:endParaRPr sz="72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86" name="Google Shape;1286;p71"/>
          <p:cNvSpPr txBox="1"/>
          <p:nvPr/>
        </p:nvSpPr>
        <p:spPr>
          <a:xfrm>
            <a:off x="6607463" y="1371925"/>
            <a:ext cx="17553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Future work</a:t>
            </a:r>
            <a:endParaRPr sz="2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1287" name="Google Shape;1287;p71"/>
          <p:cNvGrpSpPr/>
          <p:nvPr/>
        </p:nvGrpSpPr>
        <p:grpSpPr>
          <a:xfrm>
            <a:off x="6668646" y="2103799"/>
            <a:ext cx="1755344" cy="2307930"/>
            <a:chOff x="1809575" y="238125"/>
            <a:chExt cx="3981275" cy="5219200"/>
          </a:xfrm>
        </p:grpSpPr>
        <p:sp>
          <p:nvSpPr>
            <p:cNvPr id="1288" name="Google Shape;1288;p71"/>
            <p:cNvSpPr/>
            <p:nvPr/>
          </p:nvSpPr>
          <p:spPr>
            <a:xfrm>
              <a:off x="1809575" y="238125"/>
              <a:ext cx="3981275" cy="5219200"/>
            </a:xfrm>
            <a:custGeom>
              <a:rect b="b" l="l" r="r" t="t"/>
              <a:pathLst>
                <a:path extrusionOk="0" h="208768" w="159251">
                  <a:moveTo>
                    <a:pt x="0" y="0"/>
                  </a:moveTo>
                  <a:lnTo>
                    <a:pt x="0" y="208767"/>
                  </a:lnTo>
                  <a:lnTo>
                    <a:pt x="159251" y="208767"/>
                  </a:lnTo>
                  <a:lnTo>
                    <a:pt x="159251" y="39633"/>
                  </a:lnTo>
                  <a:lnTo>
                    <a:pt x="120759" y="0"/>
                  </a:lnTo>
                  <a:close/>
                </a:path>
              </a:pathLst>
            </a:custGeom>
            <a:solidFill>
              <a:srgbClr val="D268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71"/>
            <p:cNvSpPr/>
            <p:nvPr/>
          </p:nvSpPr>
          <p:spPr>
            <a:xfrm>
              <a:off x="3805900" y="238125"/>
              <a:ext cx="1984950" cy="5219200"/>
            </a:xfrm>
            <a:custGeom>
              <a:rect b="b" l="l" r="r" t="t"/>
              <a:pathLst>
                <a:path extrusionOk="0" h="208768" w="79398">
                  <a:moveTo>
                    <a:pt x="1" y="0"/>
                  </a:moveTo>
                  <a:lnTo>
                    <a:pt x="1" y="208767"/>
                  </a:lnTo>
                  <a:lnTo>
                    <a:pt x="79398" y="208767"/>
                  </a:lnTo>
                  <a:lnTo>
                    <a:pt x="79398" y="39633"/>
                  </a:lnTo>
                  <a:lnTo>
                    <a:pt x="40906" y="0"/>
                  </a:lnTo>
                  <a:close/>
                </a:path>
              </a:pathLst>
            </a:custGeom>
            <a:solidFill>
              <a:srgbClr val="AB3F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71"/>
            <p:cNvSpPr/>
            <p:nvPr/>
          </p:nvSpPr>
          <p:spPr>
            <a:xfrm>
              <a:off x="4828550" y="238125"/>
              <a:ext cx="962300" cy="990850"/>
            </a:xfrm>
            <a:custGeom>
              <a:rect b="b" l="l" r="r" t="t"/>
              <a:pathLst>
                <a:path extrusionOk="0" h="39634" w="38492">
                  <a:moveTo>
                    <a:pt x="0" y="0"/>
                  </a:moveTo>
                  <a:lnTo>
                    <a:pt x="0" y="39633"/>
                  </a:lnTo>
                  <a:lnTo>
                    <a:pt x="38492" y="39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F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71"/>
            <p:cNvSpPr/>
            <p:nvPr/>
          </p:nvSpPr>
          <p:spPr>
            <a:xfrm>
              <a:off x="4828550" y="238125"/>
              <a:ext cx="962300" cy="990850"/>
            </a:xfrm>
            <a:custGeom>
              <a:rect b="b" l="l" r="r" t="t"/>
              <a:pathLst>
                <a:path extrusionOk="0" h="39634" w="38492">
                  <a:moveTo>
                    <a:pt x="0" y="0"/>
                  </a:moveTo>
                  <a:lnTo>
                    <a:pt x="0" y="39633"/>
                  </a:lnTo>
                  <a:lnTo>
                    <a:pt x="38492" y="39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68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71"/>
            <p:cNvSpPr/>
            <p:nvPr/>
          </p:nvSpPr>
          <p:spPr>
            <a:xfrm>
              <a:off x="2479925" y="1950650"/>
              <a:ext cx="2654450" cy="1450800"/>
            </a:xfrm>
            <a:custGeom>
              <a:rect b="b" l="l" r="r" t="t"/>
              <a:pathLst>
                <a:path extrusionOk="0" h="58032" w="106178">
                  <a:moveTo>
                    <a:pt x="73395" y="1"/>
                  </a:moveTo>
                  <a:lnTo>
                    <a:pt x="73395" y="12233"/>
                  </a:lnTo>
                  <a:lnTo>
                    <a:pt x="85334" y="12233"/>
                  </a:lnTo>
                  <a:lnTo>
                    <a:pt x="56856" y="40743"/>
                  </a:lnTo>
                  <a:lnTo>
                    <a:pt x="30206" y="14092"/>
                  </a:lnTo>
                  <a:lnTo>
                    <a:pt x="0" y="44331"/>
                  </a:lnTo>
                  <a:lnTo>
                    <a:pt x="8644" y="52975"/>
                  </a:lnTo>
                  <a:lnTo>
                    <a:pt x="30206" y="31381"/>
                  </a:lnTo>
                  <a:lnTo>
                    <a:pt x="56856" y="58031"/>
                  </a:lnTo>
                  <a:lnTo>
                    <a:pt x="93945" y="20877"/>
                  </a:lnTo>
                  <a:lnTo>
                    <a:pt x="93945" y="32914"/>
                  </a:lnTo>
                  <a:lnTo>
                    <a:pt x="106178" y="32914"/>
                  </a:lnTo>
                  <a:lnTo>
                    <a:pt x="106178" y="1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71"/>
            <p:cNvSpPr/>
            <p:nvPr/>
          </p:nvSpPr>
          <p:spPr>
            <a:xfrm>
              <a:off x="2483175" y="3714575"/>
              <a:ext cx="2662625" cy="305025"/>
            </a:xfrm>
            <a:custGeom>
              <a:rect b="b" l="l" r="r" t="t"/>
              <a:pathLst>
                <a:path extrusionOk="0" h="12201" w="106505">
                  <a:moveTo>
                    <a:pt x="0" y="0"/>
                  </a:moveTo>
                  <a:lnTo>
                    <a:pt x="0" y="12200"/>
                  </a:lnTo>
                  <a:lnTo>
                    <a:pt x="106504" y="12200"/>
                  </a:lnTo>
                  <a:lnTo>
                    <a:pt x="106504" y="0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71"/>
            <p:cNvSpPr/>
            <p:nvPr/>
          </p:nvSpPr>
          <p:spPr>
            <a:xfrm>
              <a:off x="2483175" y="4326200"/>
              <a:ext cx="2662625" cy="305025"/>
            </a:xfrm>
            <a:custGeom>
              <a:rect b="b" l="l" r="r" t="t"/>
              <a:pathLst>
                <a:path extrusionOk="0" h="12201" w="106505">
                  <a:moveTo>
                    <a:pt x="0" y="0"/>
                  </a:moveTo>
                  <a:lnTo>
                    <a:pt x="0" y="12200"/>
                  </a:lnTo>
                  <a:lnTo>
                    <a:pt x="106504" y="12200"/>
                  </a:lnTo>
                  <a:lnTo>
                    <a:pt x="106504" y="0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71"/>
            <p:cNvSpPr/>
            <p:nvPr/>
          </p:nvSpPr>
          <p:spPr>
            <a:xfrm>
              <a:off x="3815700" y="1950650"/>
              <a:ext cx="1318675" cy="1450800"/>
            </a:xfrm>
            <a:custGeom>
              <a:rect b="b" l="l" r="r" t="t"/>
              <a:pathLst>
                <a:path extrusionOk="0" h="58032" w="52747">
                  <a:moveTo>
                    <a:pt x="19964" y="1"/>
                  </a:moveTo>
                  <a:lnTo>
                    <a:pt x="19964" y="12233"/>
                  </a:lnTo>
                  <a:lnTo>
                    <a:pt x="31903" y="12233"/>
                  </a:lnTo>
                  <a:lnTo>
                    <a:pt x="3425" y="40743"/>
                  </a:lnTo>
                  <a:lnTo>
                    <a:pt x="0" y="37318"/>
                  </a:lnTo>
                  <a:lnTo>
                    <a:pt x="0" y="54639"/>
                  </a:lnTo>
                  <a:lnTo>
                    <a:pt x="3425" y="58031"/>
                  </a:lnTo>
                  <a:lnTo>
                    <a:pt x="40514" y="20877"/>
                  </a:lnTo>
                  <a:lnTo>
                    <a:pt x="40514" y="32914"/>
                  </a:lnTo>
                  <a:lnTo>
                    <a:pt x="52747" y="32914"/>
                  </a:lnTo>
                  <a:lnTo>
                    <a:pt x="52747" y="1"/>
                  </a:lnTo>
                  <a:close/>
                </a:path>
              </a:pathLst>
            </a:custGeom>
            <a:solidFill>
              <a:srgbClr val="24A3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71"/>
            <p:cNvSpPr/>
            <p:nvPr/>
          </p:nvSpPr>
          <p:spPr>
            <a:xfrm>
              <a:off x="3815700" y="3714575"/>
              <a:ext cx="1330100" cy="305025"/>
            </a:xfrm>
            <a:custGeom>
              <a:rect b="b" l="l" r="r" t="t"/>
              <a:pathLst>
                <a:path extrusionOk="0" h="12201" w="53204">
                  <a:moveTo>
                    <a:pt x="0" y="0"/>
                  </a:moveTo>
                  <a:lnTo>
                    <a:pt x="0" y="12200"/>
                  </a:lnTo>
                  <a:lnTo>
                    <a:pt x="53203" y="12200"/>
                  </a:lnTo>
                  <a:lnTo>
                    <a:pt x="53203" y="0"/>
                  </a:lnTo>
                  <a:close/>
                </a:path>
              </a:pathLst>
            </a:custGeom>
            <a:solidFill>
              <a:srgbClr val="6E3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71"/>
            <p:cNvSpPr/>
            <p:nvPr/>
          </p:nvSpPr>
          <p:spPr>
            <a:xfrm>
              <a:off x="3815700" y="4326200"/>
              <a:ext cx="1330100" cy="305025"/>
            </a:xfrm>
            <a:custGeom>
              <a:rect b="b" l="l" r="r" t="t"/>
              <a:pathLst>
                <a:path extrusionOk="0" h="12201" w="53204">
                  <a:moveTo>
                    <a:pt x="0" y="0"/>
                  </a:moveTo>
                  <a:lnTo>
                    <a:pt x="0" y="12200"/>
                  </a:lnTo>
                  <a:lnTo>
                    <a:pt x="53203" y="12200"/>
                  </a:lnTo>
                  <a:lnTo>
                    <a:pt x="53203" y="0"/>
                  </a:lnTo>
                  <a:close/>
                </a:path>
              </a:pathLst>
            </a:custGeom>
            <a:solidFill>
              <a:srgbClr val="6E3F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8" name="Google Shape;1298;p71"/>
          <p:cNvSpPr txBox="1"/>
          <p:nvPr/>
        </p:nvSpPr>
        <p:spPr>
          <a:xfrm>
            <a:off x="389800" y="1982425"/>
            <a:ext cx="6027600" cy="16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Monetization			( ADs / Commission )</a:t>
            </a:r>
            <a:endParaRPr sz="24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Adding more features	( Better UX / Details )</a:t>
            </a:r>
            <a:br>
              <a:rPr lang="en" sz="24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</a:b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302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p72"/>
          <p:cNvSpPr/>
          <p:nvPr/>
        </p:nvSpPr>
        <p:spPr>
          <a:xfrm>
            <a:off x="1711325" y="1546501"/>
            <a:ext cx="5619000" cy="16575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4" name="Google Shape;1304;p72"/>
          <p:cNvSpPr txBox="1"/>
          <p:nvPr>
            <p:ph type="title"/>
          </p:nvPr>
        </p:nvSpPr>
        <p:spPr>
          <a:xfrm>
            <a:off x="1421876" y="1476577"/>
            <a:ext cx="58677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4E68"/>
              </a:buClr>
              <a:buSzPts val="4500"/>
              <a:buFont typeface="Bell MT"/>
              <a:buNone/>
            </a:pPr>
            <a:r>
              <a:rPr b="1" lang="en" sz="4500">
                <a:solidFill>
                  <a:schemeClr val="lt1"/>
                </a:solidFill>
              </a:rPr>
              <a:t>Thank You </a:t>
            </a:r>
            <a:endParaRPr b="1" sz="4500">
              <a:solidFill>
                <a:schemeClr val="lt1"/>
              </a:solidFill>
            </a:endParaRPr>
          </a:p>
        </p:txBody>
      </p:sp>
      <p:sp>
        <p:nvSpPr>
          <p:cNvPr id="1305" name="Google Shape;1305;p72"/>
          <p:cNvSpPr txBox="1"/>
          <p:nvPr>
            <p:ph idx="4294967295" type="body"/>
          </p:nvPr>
        </p:nvSpPr>
        <p:spPr>
          <a:xfrm>
            <a:off x="4305797" y="2808667"/>
            <a:ext cx="2943300" cy="2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rgbClr val="02B288"/>
              </a:buClr>
              <a:buSzPts val="1500"/>
              <a:buFont typeface="Times New Roman"/>
              <a:buNone/>
            </a:pPr>
            <a:r>
              <a:rPr lang="en" sz="21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The End</a:t>
            </a:r>
            <a:endParaRPr sz="21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60"/>
          <p:cNvSpPr txBox="1"/>
          <p:nvPr/>
        </p:nvSpPr>
        <p:spPr>
          <a:xfrm>
            <a:off x="3523575" y="7449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CEF3F5"/>
                </a:solidFill>
                <a:latin typeface="Oswald"/>
                <a:ea typeface="Oswald"/>
                <a:cs typeface="Oswald"/>
                <a:sym typeface="Oswald"/>
              </a:rPr>
              <a:t>OUR TEAM</a:t>
            </a:r>
            <a:endParaRPr sz="3600">
              <a:solidFill>
                <a:srgbClr val="CEF3F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27" name="Google Shape;927;p60"/>
          <p:cNvSpPr txBox="1"/>
          <p:nvPr/>
        </p:nvSpPr>
        <p:spPr>
          <a:xfrm>
            <a:off x="1207700" y="1822030"/>
            <a:ext cx="1948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Feras Hamad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28" name="Google Shape;928;p60"/>
          <p:cNvSpPr txBox="1"/>
          <p:nvPr/>
        </p:nvSpPr>
        <p:spPr>
          <a:xfrm>
            <a:off x="5419911" y="1792346"/>
            <a:ext cx="2408700" cy="6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Hakam Khalili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929" name="Google Shape;929;p60"/>
          <p:cNvGrpSpPr/>
          <p:nvPr/>
        </p:nvGrpSpPr>
        <p:grpSpPr>
          <a:xfrm>
            <a:off x="1832576" y="2573269"/>
            <a:ext cx="698456" cy="860063"/>
            <a:chOff x="3316000" y="4399325"/>
            <a:chExt cx="392325" cy="483100"/>
          </a:xfrm>
        </p:grpSpPr>
        <p:sp>
          <p:nvSpPr>
            <p:cNvPr id="930" name="Google Shape;930;p60"/>
            <p:cNvSpPr/>
            <p:nvPr/>
          </p:nvSpPr>
          <p:spPr>
            <a:xfrm>
              <a:off x="3316000" y="4399325"/>
              <a:ext cx="392325" cy="483100"/>
            </a:xfrm>
            <a:custGeom>
              <a:rect b="b" l="l" r="r" t="t"/>
              <a:pathLst>
                <a:path extrusionOk="0" h="19324" w="15693">
                  <a:moveTo>
                    <a:pt x="7824" y="1132"/>
                  </a:moveTo>
                  <a:cubicBezTo>
                    <a:pt x="8714" y="1132"/>
                    <a:pt x="9554" y="1551"/>
                    <a:pt x="10088" y="2264"/>
                  </a:cubicBezTo>
                  <a:cubicBezTo>
                    <a:pt x="9551" y="2977"/>
                    <a:pt x="8711" y="3393"/>
                    <a:pt x="7824" y="3396"/>
                  </a:cubicBezTo>
                  <a:lnTo>
                    <a:pt x="5049" y="3396"/>
                  </a:lnTo>
                  <a:cubicBezTo>
                    <a:pt x="5321" y="2080"/>
                    <a:pt x="6477" y="1135"/>
                    <a:pt x="7824" y="1132"/>
                  </a:cubicBezTo>
                  <a:close/>
                  <a:moveTo>
                    <a:pt x="10595" y="3393"/>
                  </a:moveTo>
                  <a:cubicBezTo>
                    <a:pt x="10635" y="3580"/>
                    <a:pt x="10653" y="3771"/>
                    <a:pt x="10653" y="3964"/>
                  </a:cubicBezTo>
                  <a:lnTo>
                    <a:pt x="10653" y="6304"/>
                  </a:lnTo>
                  <a:cubicBezTo>
                    <a:pt x="10653" y="7865"/>
                    <a:pt x="9385" y="9133"/>
                    <a:pt x="7824" y="9133"/>
                  </a:cubicBezTo>
                  <a:cubicBezTo>
                    <a:pt x="6260" y="9133"/>
                    <a:pt x="4991" y="7865"/>
                    <a:pt x="4991" y="6304"/>
                  </a:cubicBezTo>
                  <a:lnTo>
                    <a:pt x="4991" y="4529"/>
                  </a:lnTo>
                  <a:lnTo>
                    <a:pt x="7824" y="4529"/>
                  </a:lnTo>
                  <a:cubicBezTo>
                    <a:pt x="8859" y="4525"/>
                    <a:pt x="9856" y="4121"/>
                    <a:pt x="10595" y="3393"/>
                  </a:cubicBezTo>
                  <a:close/>
                  <a:moveTo>
                    <a:pt x="6465" y="10027"/>
                  </a:moveTo>
                  <a:cubicBezTo>
                    <a:pt x="6903" y="10187"/>
                    <a:pt x="7362" y="10267"/>
                    <a:pt x="7823" y="10267"/>
                  </a:cubicBezTo>
                  <a:cubicBezTo>
                    <a:pt x="8283" y="10267"/>
                    <a:pt x="8743" y="10187"/>
                    <a:pt x="9182" y="10027"/>
                  </a:cubicBezTo>
                  <a:lnTo>
                    <a:pt x="9182" y="10027"/>
                  </a:lnTo>
                  <a:lnTo>
                    <a:pt x="7824" y="12071"/>
                  </a:lnTo>
                  <a:lnTo>
                    <a:pt x="6465" y="10027"/>
                  </a:lnTo>
                  <a:close/>
                  <a:moveTo>
                    <a:pt x="10152" y="10610"/>
                  </a:moveTo>
                  <a:lnTo>
                    <a:pt x="11051" y="11476"/>
                  </a:lnTo>
                  <a:lnTo>
                    <a:pt x="9433" y="13904"/>
                  </a:lnTo>
                  <a:lnTo>
                    <a:pt x="8551" y="13022"/>
                  </a:lnTo>
                  <a:lnTo>
                    <a:pt x="10152" y="10610"/>
                  </a:lnTo>
                  <a:close/>
                  <a:moveTo>
                    <a:pt x="5493" y="10610"/>
                  </a:moveTo>
                  <a:lnTo>
                    <a:pt x="7096" y="13022"/>
                  </a:lnTo>
                  <a:lnTo>
                    <a:pt x="6211" y="13907"/>
                  </a:lnTo>
                  <a:lnTo>
                    <a:pt x="4593" y="11476"/>
                  </a:lnTo>
                  <a:lnTo>
                    <a:pt x="5493" y="10610"/>
                  </a:lnTo>
                  <a:close/>
                  <a:moveTo>
                    <a:pt x="3630" y="12074"/>
                  </a:moveTo>
                  <a:lnTo>
                    <a:pt x="5653" y="15109"/>
                  </a:lnTo>
                  <a:cubicBezTo>
                    <a:pt x="5746" y="15251"/>
                    <a:pt x="5900" y="15341"/>
                    <a:pt x="6069" y="15356"/>
                  </a:cubicBezTo>
                  <a:cubicBezTo>
                    <a:pt x="6087" y="15359"/>
                    <a:pt x="6106" y="15359"/>
                    <a:pt x="6124" y="15359"/>
                  </a:cubicBezTo>
                  <a:cubicBezTo>
                    <a:pt x="6275" y="15359"/>
                    <a:pt x="6417" y="15302"/>
                    <a:pt x="6525" y="15193"/>
                  </a:cubicBezTo>
                  <a:lnTo>
                    <a:pt x="7256" y="14463"/>
                  </a:lnTo>
                  <a:lnTo>
                    <a:pt x="7256" y="18192"/>
                  </a:lnTo>
                  <a:lnTo>
                    <a:pt x="2247" y="18192"/>
                  </a:lnTo>
                  <a:lnTo>
                    <a:pt x="1332" y="13502"/>
                  </a:lnTo>
                  <a:cubicBezTo>
                    <a:pt x="1329" y="13493"/>
                    <a:pt x="1326" y="13484"/>
                    <a:pt x="1326" y="13475"/>
                  </a:cubicBezTo>
                  <a:cubicBezTo>
                    <a:pt x="1235" y="13110"/>
                    <a:pt x="1438" y="12735"/>
                    <a:pt x="1791" y="12612"/>
                  </a:cubicBezTo>
                  <a:lnTo>
                    <a:pt x="3630" y="12074"/>
                  </a:lnTo>
                  <a:close/>
                  <a:moveTo>
                    <a:pt x="12015" y="12074"/>
                  </a:moveTo>
                  <a:lnTo>
                    <a:pt x="13899" y="12612"/>
                  </a:lnTo>
                  <a:cubicBezTo>
                    <a:pt x="14252" y="12735"/>
                    <a:pt x="14454" y="13110"/>
                    <a:pt x="14367" y="13475"/>
                  </a:cubicBezTo>
                  <a:cubicBezTo>
                    <a:pt x="14364" y="13481"/>
                    <a:pt x="14361" y="13490"/>
                    <a:pt x="14361" y="13496"/>
                  </a:cubicBezTo>
                  <a:lnTo>
                    <a:pt x="13395" y="18192"/>
                  </a:lnTo>
                  <a:lnTo>
                    <a:pt x="8388" y="18192"/>
                  </a:lnTo>
                  <a:lnTo>
                    <a:pt x="8388" y="14463"/>
                  </a:lnTo>
                  <a:lnTo>
                    <a:pt x="9119" y="15196"/>
                  </a:lnTo>
                  <a:cubicBezTo>
                    <a:pt x="9228" y="15302"/>
                    <a:pt x="9370" y="15362"/>
                    <a:pt x="9521" y="15362"/>
                  </a:cubicBezTo>
                  <a:cubicBezTo>
                    <a:pt x="9539" y="15362"/>
                    <a:pt x="9557" y="15359"/>
                    <a:pt x="9578" y="15359"/>
                  </a:cubicBezTo>
                  <a:cubicBezTo>
                    <a:pt x="9744" y="15341"/>
                    <a:pt x="9898" y="15251"/>
                    <a:pt x="9992" y="15109"/>
                  </a:cubicBezTo>
                  <a:lnTo>
                    <a:pt x="12015" y="12074"/>
                  </a:lnTo>
                  <a:close/>
                  <a:moveTo>
                    <a:pt x="7823" y="1"/>
                  </a:moveTo>
                  <a:cubicBezTo>
                    <a:pt x="7476" y="1"/>
                    <a:pt x="7126" y="46"/>
                    <a:pt x="6779" y="141"/>
                  </a:cubicBezTo>
                  <a:cubicBezTo>
                    <a:pt x="5055" y="612"/>
                    <a:pt x="3859" y="2176"/>
                    <a:pt x="3859" y="3964"/>
                  </a:cubicBezTo>
                  <a:lnTo>
                    <a:pt x="3859" y="6304"/>
                  </a:lnTo>
                  <a:cubicBezTo>
                    <a:pt x="3859" y="7355"/>
                    <a:pt x="4279" y="8363"/>
                    <a:pt x="5022" y="9106"/>
                  </a:cubicBezTo>
                  <a:lnTo>
                    <a:pt x="5022" y="9489"/>
                  </a:lnTo>
                  <a:lnTo>
                    <a:pt x="3539" y="10921"/>
                  </a:lnTo>
                  <a:lnTo>
                    <a:pt x="1462" y="11528"/>
                  </a:lnTo>
                  <a:lnTo>
                    <a:pt x="1444" y="11534"/>
                  </a:lnTo>
                  <a:cubicBezTo>
                    <a:pt x="529" y="11842"/>
                    <a:pt x="0" y="12796"/>
                    <a:pt x="221" y="13735"/>
                  </a:cubicBezTo>
                  <a:lnTo>
                    <a:pt x="1223" y="18868"/>
                  </a:lnTo>
                  <a:cubicBezTo>
                    <a:pt x="1274" y="19131"/>
                    <a:pt x="1507" y="19324"/>
                    <a:pt x="1779" y="19324"/>
                  </a:cubicBezTo>
                  <a:cubicBezTo>
                    <a:pt x="1794" y="19324"/>
                    <a:pt x="1809" y="19324"/>
                    <a:pt x="1824" y="19321"/>
                  </a:cubicBezTo>
                  <a:cubicBezTo>
                    <a:pt x="1839" y="19321"/>
                    <a:pt x="1854" y="19324"/>
                    <a:pt x="1869" y="19324"/>
                  </a:cubicBezTo>
                  <a:lnTo>
                    <a:pt x="13856" y="19324"/>
                  </a:lnTo>
                  <a:cubicBezTo>
                    <a:pt x="14125" y="19324"/>
                    <a:pt x="14358" y="19134"/>
                    <a:pt x="14412" y="18871"/>
                  </a:cubicBezTo>
                  <a:lnTo>
                    <a:pt x="15469" y="13735"/>
                  </a:lnTo>
                  <a:cubicBezTo>
                    <a:pt x="15692" y="12796"/>
                    <a:pt x="15164" y="11842"/>
                    <a:pt x="14249" y="11534"/>
                  </a:cubicBezTo>
                  <a:lnTo>
                    <a:pt x="14225" y="11525"/>
                  </a:lnTo>
                  <a:lnTo>
                    <a:pt x="12108" y="10921"/>
                  </a:lnTo>
                  <a:lnTo>
                    <a:pt x="10623" y="9489"/>
                  </a:lnTo>
                  <a:lnTo>
                    <a:pt x="10623" y="9103"/>
                  </a:lnTo>
                  <a:cubicBezTo>
                    <a:pt x="11368" y="8363"/>
                    <a:pt x="11785" y="7355"/>
                    <a:pt x="11785" y="6304"/>
                  </a:cubicBezTo>
                  <a:lnTo>
                    <a:pt x="11785" y="3964"/>
                  </a:lnTo>
                  <a:cubicBezTo>
                    <a:pt x="11785" y="3281"/>
                    <a:pt x="11610" y="2611"/>
                    <a:pt x="11275" y="2019"/>
                  </a:cubicBezTo>
                  <a:cubicBezTo>
                    <a:pt x="11263" y="1995"/>
                    <a:pt x="11251" y="1971"/>
                    <a:pt x="11233" y="1950"/>
                  </a:cubicBezTo>
                  <a:cubicBezTo>
                    <a:pt x="10507" y="720"/>
                    <a:pt x="9197" y="1"/>
                    <a:pt x="7823" y="1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31" name="Google Shape;931;p60"/>
            <p:cNvSpPr/>
            <p:nvPr/>
          </p:nvSpPr>
          <p:spPr>
            <a:xfrm>
              <a:off x="3582300" y="4797475"/>
              <a:ext cx="56650" cy="28350"/>
            </a:xfrm>
            <a:custGeom>
              <a:rect b="b" l="l" r="r" t="t"/>
              <a:pathLst>
                <a:path extrusionOk="0" h="1134" w="2266">
                  <a:moveTo>
                    <a:pt x="569" y="1"/>
                  </a:moveTo>
                  <a:cubicBezTo>
                    <a:pt x="254" y="1"/>
                    <a:pt x="1" y="255"/>
                    <a:pt x="1" y="569"/>
                  </a:cubicBezTo>
                  <a:cubicBezTo>
                    <a:pt x="1" y="880"/>
                    <a:pt x="254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5" y="880"/>
                    <a:pt x="2265" y="569"/>
                  </a:cubicBezTo>
                  <a:cubicBezTo>
                    <a:pt x="2265" y="255"/>
                    <a:pt x="2012" y="1"/>
                    <a:pt x="1701" y="1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932" name="Google Shape;932;p60"/>
          <p:cNvGrpSpPr/>
          <p:nvPr/>
        </p:nvGrpSpPr>
        <p:grpSpPr>
          <a:xfrm>
            <a:off x="6275026" y="2491107"/>
            <a:ext cx="698456" cy="860063"/>
            <a:chOff x="3316000" y="4399325"/>
            <a:chExt cx="392325" cy="483100"/>
          </a:xfrm>
        </p:grpSpPr>
        <p:sp>
          <p:nvSpPr>
            <p:cNvPr id="933" name="Google Shape;933;p60"/>
            <p:cNvSpPr/>
            <p:nvPr/>
          </p:nvSpPr>
          <p:spPr>
            <a:xfrm>
              <a:off x="3316000" y="4399325"/>
              <a:ext cx="392325" cy="483100"/>
            </a:xfrm>
            <a:custGeom>
              <a:rect b="b" l="l" r="r" t="t"/>
              <a:pathLst>
                <a:path extrusionOk="0" h="19324" w="15693">
                  <a:moveTo>
                    <a:pt x="7824" y="1132"/>
                  </a:moveTo>
                  <a:cubicBezTo>
                    <a:pt x="8714" y="1132"/>
                    <a:pt x="9554" y="1551"/>
                    <a:pt x="10088" y="2264"/>
                  </a:cubicBezTo>
                  <a:cubicBezTo>
                    <a:pt x="9551" y="2977"/>
                    <a:pt x="8711" y="3393"/>
                    <a:pt x="7824" y="3396"/>
                  </a:cubicBezTo>
                  <a:lnTo>
                    <a:pt x="5049" y="3396"/>
                  </a:lnTo>
                  <a:cubicBezTo>
                    <a:pt x="5321" y="2080"/>
                    <a:pt x="6477" y="1135"/>
                    <a:pt x="7824" y="1132"/>
                  </a:cubicBezTo>
                  <a:close/>
                  <a:moveTo>
                    <a:pt x="10595" y="3393"/>
                  </a:moveTo>
                  <a:cubicBezTo>
                    <a:pt x="10635" y="3580"/>
                    <a:pt x="10653" y="3771"/>
                    <a:pt x="10653" y="3964"/>
                  </a:cubicBezTo>
                  <a:lnTo>
                    <a:pt x="10653" y="6304"/>
                  </a:lnTo>
                  <a:cubicBezTo>
                    <a:pt x="10653" y="7865"/>
                    <a:pt x="9385" y="9133"/>
                    <a:pt x="7824" y="9133"/>
                  </a:cubicBezTo>
                  <a:cubicBezTo>
                    <a:pt x="6260" y="9133"/>
                    <a:pt x="4991" y="7865"/>
                    <a:pt x="4991" y="6304"/>
                  </a:cubicBezTo>
                  <a:lnTo>
                    <a:pt x="4991" y="4529"/>
                  </a:lnTo>
                  <a:lnTo>
                    <a:pt x="7824" y="4529"/>
                  </a:lnTo>
                  <a:cubicBezTo>
                    <a:pt x="8859" y="4525"/>
                    <a:pt x="9856" y="4121"/>
                    <a:pt x="10595" y="3393"/>
                  </a:cubicBezTo>
                  <a:close/>
                  <a:moveTo>
                    <a:pt x="6465" y="10027"/>
                  </a:moveTo>
                  <a:cubicBezTo>
                    <a:pt x="6903" y="10187"/>
                    <a:pt x="7362" y="10267"/>
                    <a:pt x="7823" y="10267"/>
                  </a:cubicBezTo>
                  <a:cubicBezTo>
                    <a:pt x="8283" y="10267"/>
                    <a:pt x="8743" y="10187"/>
                    <a:pt x="9182" y="10027"/>
                  </a:cubicBezTo>
                  <a:lnTo>
                    <a:pt x="9182" y="10027"/>
                  </a:lnTo>
                  <a:lnTo>
                    <a:pt x="7824" y="12071"/>
                  </a:lnTo>
                  <a:lnTo>
                    <a:pt x="6465" y="10027"/>
                  </a:lnTo>
                  <a:close/>
                  <a:moveTo>
                    <a:pt x="10152" y="10610"/>
                  </a:moveTo>
                  <a:lnTo>
                    <a:pt x="11051" y="11476"/>
                  </a:lnTo>
                  <a:lnTo>
                    <a:pt x="9433" y="13904"/>
                  </a:lnTo>
                  <a:lnTo>
                    <a:pt x="8551" y="13022"/>
                  </a:lnTo>
                  <a:lnTo>
                    <a:pt x="10152" y="10610"/>
                  </a:lnTo>
                  <a:close/>
                  <a:moveTo>
                    <a:pt x="5493" y="10610"/>
                  </a:moveTo>
                  <a:lnTo>
                    <a:pt x="7096" y="13022"/>
                  </a:lnTo>
                  <a:lnTo>
                    <a:pt x="6211" y="13907"/>
                  </a:lnTo>
                  <a:lnTo>
                    <a:pt x="4593" y="11476"/>
                  </a:lnTo>
                  <a:lnTo>
                    <a:pt x="5493" y="10610"/>
                  </a:lnTo>
                  <a:close/>
                  <a:moveTo>
                    <a:pt x="3630" y="12074"/>
                  </a:moveTo>
                  <a:lnTo>
                    <a:pt x="5653" y="15109"/>
                  </a:lnTo>
                  <a:cubicBezTo>
                    <a:pt x="5746" y="15251"/>
                    <a:pt x="5900" y="15341"/>
                    <a:pt x="6069" y="15356"/>
                  </a:cubicBezTo>
                  <a:cubicBezTo>
                    <a:pt x="6087" y="15359"/>
                    <a:pt x="6106" y="15359"/>
                    <a:pt x="6124" y="15359"/>
                  </a:cubicBezTo>
                  <a:cubicBezTo>
                    <a:pt x="6275" y="15359"/>
                    <a:pt x="6417" y="15302"/>
                    <a:pt x="6525" y="15193"/>
                  </a:cubicBezTo>
                  <a:lnTo>
                    <a:pt x="7256" y="14463"/>
                  </a:lnTo>
                  <a:lnTo>
                    <a:pt x="7256" y="18192"/>
                  </a:lnTo>
                  <a:lnTo>
                    <a:pt x="2247" y="18192"/>
                  </a:lnTo>
                  <a:lnTo>
                    <a:pt x="1332" y="13502"/>
                  </a:lnTo>
                  <a:cubicBezTo>
                    <a:pt x="1329" y="13493"/>
                    <a:pt x="1326" y="13484"/>
                    <a:pt x="1326" y="13475"/>
                  </a:cubicBezTo>
                  <a:cubicBezTo>
                    <a:pt x="1235" y="13110"/>
                    <a:pt x="1438" y="12735"/>
                    <a:pt x="1791" y="12612"/>
                  </a:cubicBezTo>
                  <a:lnTo>
                    <a:pt x="3630" y="12074"/>
                  </a:lnTo>
                  <a:close/>
                  <a:moveTo>
                    <a:pt x="12015" y="12074"/>
                  </a:moveTo>
                  <a:lnTo>
                    <a:pt x="13899" y="12612"/>
                  </a:lnTo>
                  <a:cubicBezTo>
                    <a:pt x="14252" y="12735"/>
                    <a:pt x="14454" y="13110"/>
                    <a:pt x="14367" y="13475"/>
                  </a:cubicBezTo>
                  <a:cubicBezTo>
                    <a:pt x="14364" y="13481"/>
                    <a:pt x="14361" y="13490"/>
                    <a:pt x="14361" y="13496"/>
                  </a:cubicBezTo>
                  <a:lnTo>
                    <a:pt x="13395" y="18192"/>
                  </a:lnTo>
                  <a:lnTo>
                    <a:pt x="8388" y="18192"/>
                  </a:lnTo>
                  <a:lnTo>
                    <a:pt x="8388" y="14463"/>
                  </a:lnTo>
                  <a:lnTo>
                    <a:pt x="9119" y="15196"/>
                  </a:lnTo>
                  <a:cubicBezTo>
                    <a:pt x="9228" y="15302"/>
                    <a:pt x="9370" y="15362"/>
                    <a:pt x="9521" y="15362"/>
                  </a:cubicBezTo>
                  <a:cubicBezTo>
                    <a:pt x="9539" y="15362"/>
                    <a:pt x="9557" y="15359"/>
                    <a:pt x="9578" y="15359"/>
                  </a:cubicBezTo>
                  <a:cubicBezTo>
                    <a:pt x="9744" y="15341"/>
                    <a:pt x="9898" y="15251"/>
                    <a:pt x="9992" y="15109"/>
                  </a:cubicBezTo>
                  <a:lnTo>
                    <a:pt x="12015" y="12074"/>
                  </a:lnTo>
                  <a:close/>
                  <a:moveTo>
                    <a:pt x="7823" y="1"/>
                  </a:moveTo>
                  <a:cubicBezTo>
                    <a:pt x="7476" y="1"/>
                    <a:pt x="7126" y="46"/>
                    <a:pt x="6779" y="141"/>
                  </a:cubicBezTo>
                  <a:cubicBezTo>
                    <a:pt x="5055" y="612"/>
                    <a:pt x="3859" y="2176"/>
                    <a:pt x="3859" y="3964"/>
                  </a:cubicBezTo>
                  <a:lnTo>
                    <a:pt x="3859" y="6304"/>
                  </a:lnTo>
                  <a:cubicBezTo>
                    <a:pt x="3859" y="7355"/>
                    <a:pt x="4279" y="8363"/>
                    <a:pt x="5022" y="9106"/>
                  </a:cubicBezTo>
                  <a:lnTo>
                    <a:pt x="5022" y="9489"/>
                  </a:lnTo>
                  <a:lnTo>
                    <a:pt x="3539" y="10921"/>
                  </a:lnTo>
                  <a:lnTo>
                    <a:pt x="1462" y="11528"/>
                  </a:lnTo>
                  <a:lnTo>
                    <a:pt x="1444" y="11534"/>
                  </a:lnTo>
                  <a:cubicBezTo>
                    <a:pt x="529" y="11842"/>
                    <a:pt x="0" y="12796"/>
                    <a:pt x="221" y="13735"/>
                  </a:cubicBezTo>
                  <a:lnTo>
                    <a:pt x="1223" y="18868"/>
                  </a:lnTo>
                  <a:cubicBezTo>
                    <a:pt x="1274" y="19131"/>
                    <a:pt x="1507" y="19324"/>
                    <a:pt x="1779" y="19324"/>
                  </a:cubicBezTo>
                  <a:cubicBezTo>
                    <a:pt x="1794" y="19324"/>
                    <a:pt x="1809" y="19324"/>
                    <a:pt x="1824" y="19321"/>
                  </a:cubicBezTo>
                  <a:cubicBezTo>
                    <a:pt x="1839" y="19321"/>
                    <a:pt x="1854" y="19324"/>
                    <a:pt x="1869" y="19324"/>
                  </a:cubicBezTo>
                  <a:lnTo>
                    <a:pt x="13856" y="19324"/>
                  </a:lnTo>
                  <a:cubicBezTo>
                    <a:pt x="14125" y="19324"/>
                    <a:pt x="14358" y="19134"/>
                    <a:pt x="14412" y="18871"/>
                  </a:cubicBezTo>
                  <a:lnTo>
                    <a:pt x="15469" y="13735"/>
                  </a:lnTo>
                  <a:cubicBezTo>
                    <a:pt x="15692" y="12796"/>
                    <a:pt x="15164" y="11842"/>
                    <a:pt x="14249" y="11534"/>
                  </a:cubicBezTo>
                  <a:lnTo>
                    <a:pt x="14225" y="11525"/>
                  </a:lnTo>
                  <a:lnTo>
                    <a:pt x="12108" y="10921"/>
                  </a:lnTo>
                  <a:lnTo>
                    <a:pt x="10623" y="9489"/>
                  </a:lnTo>
                  <a:lnTo>
                    <a:pt x="10623" y="9103"/>
                  </a:lnTo>
                  <a:cubicBezTo>
                    <a:pt x="11368" y="8363"/>
                    <a:pt x="11785" y="7355"/>
                    <a:pt x="11785" y="6304"/>
                  </a:cubicBezTo>
                  <a:lnTo>
                    <a:pt x="11785" y="3964"/>
                  </a:lnTo>
                  <a:cubicBezTo>
                    <a:pt x="11785" y="3281"/>
                    <a:pt x="11610" y="2611"/>
                    <a:pt x="11275" y="2019"/>
                  </a:cubicBezTo>
                  <a:cubicBezTo>
                    <a:pt x="11263" y="1995"/>
                    <a:pt x="11251" y="1971"/>
                    <a:pt x="11233" y="1950"/>
                  </a:cubicBezTo>
                  <a:cubicBezTo>
                    <a:pt x="10507" y="720"/>
                    <a:pt x="9197" y="1"/>
                    <a:pt x="7823" y="1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34" name="Google Shape;934;p60"/>
            <p:cNvSpPr/>
            <p:nvPr/>
          </p:nvSpPr>
          <p:spPr>
            <a:xfrm>
              <a:off x="3582300" y="4797475"/>
              <a:ext cx="56650" cy="28350"/>
            </a:xfrm>
            <a:custGeom>
              <a:rect b="b" l="l" r="r" t="t"/>
              <a:pathLst>
                <a:path extrusionOk="0" h="1134" w="2266">
                  <a:moveTo>
                    <a:pt x="569" y="1"/>
                  </a:moveTo>
                  <a:cubicBezTo>
                    <a:pt x="254" y="1"/>
                    <a:pt x="1" y="255"/>
                    <a:pt x="1" y="569"/>
                  </a:cubicBezTo>
                  <a:cubicBezTo>
                    <a:pt x="1" y="880"/>
                    <a:pt x="254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5" y="880"/>
                    <a:pt x="2265" y="569"/>
                  </a:cubicBezTo>
                  <a:cubicBezTo>
                    <a:pt x="2265" y="255"/>
                    <a:pt x="2012" y="1"/>
                    <a:pt x="1701" y="1"/>
                  </a:cubicBezTo>
                  <a:close/>
                </a:path>
              </a:pathLst>
            </a:custGeom>
            <a:solidFill>
              <a:srgbClr val="E0F3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p61"/>
          <p:cNvSpPr txBox="1"/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940" name="Google Shape;940;p61"/>
          <p:cNvSpPr txBox="1"/>
          <p:nvPr>
            <p:ph idx="1" type="subTitle"/>
          </p:nvPr>
        </p:nvSpPr>
        <p:spPr>
          <a:xfrm>
            <a:off x="719600" y="2059238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941" name="Google Shape;941;p61"/>
          <p:cNvSpPr txBox="1"/>
          <p:nvPr>
            <p:ph idx="2" type="title"/>
          </p:nvPr>
        </p:nvSpPr>
        <p:spPr>
          <a:xfrm>
            <a:off x="1329200" y="1606938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942" name="Google Shape;942;p61"/>
          <p:cNvSpPr txBox="1"/>
          <p:nvPr>
            <p:ph idx="4" type="subTitle"/>
          </p:nvPr>
        </p:nvSpPr>
        <p:spPr>
          <a:xfrm>
            <a:off x="3413500" y="2059238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Problems </a:t>
            </a:r>
            <a:endParaRPr/>
          </a:p>
        </p:txBody>
      </p:sp>
      <p:sp>
        <p:nvSpPr>
          <p:cNvPr id="943" name="Google Shape;943;p61"/>
          <p:cNvSpPr txBox="1"/>
          <p:nvPr>
            <p:ph idx="5" type="title"/>
          </p:nvPr>
        </p:nvSpPr>
        <p:spPr>
          <a:xfrm>
            <a:off x="4023025" y="1606938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944" name="Google Shape;944;p61"/>
          <p:cNvSpPr txBox="1"/>
          <p:nvPr>
            <p:ph idx="7" type="subTitle"/>
          </p:nvPr>
        </p:nvSpPr>
        <p:spPr>
          <a:xfrm>
            <a:off x="6107050" y="2059238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 &amp; features</a:t>
            </a:r>
            <a:endParaRPr/>
          </a:p>
        </p:txBody>
      </p:sp>
      <p:sp>
        <p:nvSpPr>
          <p:cNvPr id="945" name="Google Shape;945;p61"/>
          <p:cNvSpPr txBox="1"/>
          <p:nvPr>
            <p:ph idx="8" type="title"/>
          </p:nvPr>
        </p:nvSpPr>
        <p:spPr>
          <a:xfrm>
            <a:off x="6716550" y="1606938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946" name="Google Shape;946;p61"/>
          <p:cNvSpPr txBox="1"/>
          <p:nvPr>
            <p:ph idx="13" type="subTitle"/>
          </p:nvPr>
        </p:nvSpPr>
        <p:spPr>
          <a:xfrm>
            <a:off x="719600" y="3395477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 &amp; Technology</a:t>
            </a:r>
            <a:endParaRPr/>
          </a:p>
        </p:txBody>
      </p:sp>
      <p:sp>
        <p:nvSpPr>
          <p:cNvPr id="947" name="Google Shape;947;p61"/>
          <p:cNvSpPr txBox="1"/>
          <p:nvPr>
            <p:ph idx="14" type="title"/>
          </p:nvPr>
        </p:nvSpPr>
        <p:spPr>
          <a:xfrm>
            <a:off x="1329200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948" name="Google Shape;948;p61"/>
          <p:cNvSpPr txBox="1"/>
          <p:nvPr>
            <p:ph idx="16" type="subTitle"/>
          </p:nvPr>
        </p:nvSpPr>
        <p:spPr>
          <a:xfrm>
            <a:off x="3413400" y="3395477"/>
            <a:ext cx="23172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949" name="Google Shape;949;p61"/>
          <p:cNvSpPr txBox="1"/>
          <p:nvPr>
            <p:ph idx="17" type="title"/>
          </p:nvPr>
        </p:nvSpPr>
        <p:spPr>
          <a:xfrm>
            <a:off x="4023025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950" name="Google Shape;950;p61"/>
          <p:cNvSpPr txBox="1"/>
          <p:nvPr>
            <p:ph idx="19" type="subTitle"/>
          </p:nvPr>
        </p:nvSpPr>
        <p:spPr>
          <a:xfrm>
            <a:off x="6107050" y="3395475"/>
            <a:ext cx="23169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951" name="Google Shape;951;p61"/>
          <p:cNvSpPr txBox="1"/>
          <p:nvPr>
            <p:ph idx="20" type="title"/>
          </p:nvPr>
        </p:nvSpPr>
        <p:spPr>
          <a:xfrm>
            <a:off x="6716550" y="2943186"/>
            <a:ext cx="1098000" cy="38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62"/>
          <p:cNvSpPr txBox="1"/>
          <p:nvPr/>
        </p:nvSpPr>
        <p:spPr>
          <a:xfrm>
            <a:off x="6963175" y="674725"/>
            <a:ext cx="10950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878FFF"/>
                </a:solidFill>
                <a:latin typeface="Oswald"/>
                <a:ea typeface="Oswald"/>
                <a:cs typeface="Oswald"/>
                <a:sym typeface="Oswald"/>
              </a:rPr>
              <a:t>01</a:t>
            </a:r>
            <a:endParaRPr sz="7200">
              <a:solidFill>
                <a:srgbClr val="878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7" name="Google Shape;957;p62"/>
          <p:cNvSpPr txBox="1"/>
          <p:nvPr/>
        </p:nvSpPr>
        <p:spPr>
          <a:xfrm>
            <a:off x="6730575" y="1465613"/>
            <a:ext cx="18879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C8AEF8"/>
                </a:solidFill>
                <a:latin typeface="Oswald"/>
                <a:ea typeface="Oswald"/>
                <a:cs typeface="Oswald"/>
                <a:sym typeface="Oswald"/>
              </a:rPr>
              <a:t>Introduction</a:t>
            </a:r>
            <a:endParaRPr sz="2800">
              <a:solidFill>
                <a:srgbClr val="C8AEF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958" name="Google Shape;958;p62"/>
          <p:cNvGrpSpPr/>
          <p:nvPr/>
        </p:nvGrpSpPr>
        <p:grpSpPr>
          <a:xfrm>
            <a:off x="6400024" y="2056554"/>
            <a:ext cx="2377553" cy="2377553"/>
            <a:chOff x="6198197" y="1098851"/>
            <a:chExt cx="2945797" cy="2945797"/>
          </a:xfrm>
        </p:grpSpPr>
        <p:sp>
          <p:nvSpPr>
            <p:cNvPr id="959" name="Google Shape;959;p62"/>
            <p:cNvSpPr/>
            <p:nvPr/>
          </p:nvSpPr>
          <p:spPr>
            <a:xfrm>
              <a:off x="7315562" y="1098851"/>
              <a:ext cx="1218960" cy="1218960"/>
            </a:xfrm>
            <a:custGeom>
              <a:rect b="b" l="l" r="r" t="t"/>
              <a:pathLst>
                <a:path extrusionOk="0" h="78289" w="78289">
                  <a:moveTo>
                    <a:pt x="39134" y="22835"/>
                  </a:moveTo>
                  <a:cubicBezTo>
                    <a:pt x="41240" y="22835"/>
                    <a:pt x="43361" y="23241"/>
                    <a:pt x="45375" y="24074"/>
                  </a:cubicBezTo>
                  <a:cubicBezTo>
                    <a:pt x="51475" y="26586"/>
                    <a:pt x="55454" y="32556"/>
                    <a:pt x="55454" y="39145"/>
                  </a:cubicBezTo>
                  <a:cubicBezTo>
                    <a:pt x="55454" y="48148"/>
                    <a:pt x="48148" y="55455"/>
                    <a:pt x="39145" y="55455"/>
                  </a:cubicBezTo>
                  <a:cubicBezTo>
                    <a:pt x="32555" y="55455"/>
                    <a:pt x="26586" y="51475"/>
                    <a:pt x="24074" y="45375"/>
                  </a:cubicBezTo>
                  <a:cubicBezTo>
                    <a:pt x="21562" y="39308"/>
                    <a:pt x="22932" y="32262"/>
                    <a:pt x="27597" y="27597"/>
                  </a:cubicBezTo>
                  <a:cubicBezTo>
                    <a:pt x="30714" y="24481"/>
                    <a:pt x="34893" y="22835"/>
                    <a:pt x="39134" y="22835"/>
                  </a:cubicBezTo>
                  <a:close/>
                  <a:moveTo>
                    <a:pt x="32621" y="1"/>
                  </a:moveTo>
                  <a:lnTo>
                    <a:pt x="32621" y="7177"/>
                  </a:lnTo>
                  <a:cubicBezTo>
                    <a:pt x="28543" y="8025"/>
                    <a:pt x="24629" y="9624"/>
                    <a:pt x="21171" y="11940"/>
                  </a:cubicBezTo>
                  <a:lnTo>
                    <a:pt x="16082" y="6851"/>
                  </a:lnTo>
                  <a:lnTo>
                    <a:pt x="6851" y="16083"/>
                  </a:lnTo>
                  <a:lnTo>
                    <a:pt x="11940" y="21171"/>
                  </a:lnTo>
                  <a:cubicBezTo>
                    <a:pt x="9624" y="24629"/>
                    <a:pt x="8025" y="28543"/>
                    <a:pt x="7177" y="32621"/>
                  </a:cubicBezTo>
                  <a:lnTo>
                    <a:pt x="1" y="32621"/>
                  </a:lnTo>
                  <a:lnTo>
                    <a:pt x="1" y="45669"/>
                  </a:lnTo>
                  <a:lnTo>
                    <a:pt x="7177" y="45669"/>
                  </a:lnTo>
                  <a:cubicBezTo>
                    <a:pt x="8025" y="49746"/>
                    <a:pt x="9624" y="53661"/>
                    <a:pt x="11940" y="57118"/>
                  </a:cubicBezTo>
                  <a:lnTo>
                    <a:pt x="6851" y="62207"/>
                  </a:lnTo>
                  <a:lnTo>
                    <a:pt x="16082" y="71438"/>
                  </a:lnTo>
                  <a:lnTo>
                    <a:pt x="21171" y="66350"/>
                  </a:lnTo>
                  <a:cubicBezTo>
                    <a:pt x="24629" y="68666"/>
                    <a:pt x="28543" y="70264"/>
                    <a:pt x="32621" y="71112"/>
                  </a:cubicBezTo>
                  <a:lnTo>
                    <a:pt x="32621" y="78289"/>
                  </a:lnTo>
                  <a:lnTo>
                    <a:pt x="45668" y="78289"/>
                  </a:lnTo>
                  <a:lnTo>
                    <a:pt x="45668" y="71112"/>
                  </a:lnTo>
                  <a:cubicBezTo>
                    <a:pt x="49746" y="70264"/>
                    <a:pt x="53660" y="68666"/>
                    <a:pt x="57118" y="66350"/>
                  </a:cubicBezTo>
                  <a:lnTo>
                    <a:pt x="62207" y="71438"/>
                  </a:lnTo>
                  <a:lnTo>
                    <a:pt x="71438" y="62207"/>
                  </a:lnTo>
                  <a:lnTo>
                    <a:pt x="66349" y="57118"/>
                  </a:lnTo>
                  <a:cubicBezTo>
                    <a:pt x="68665" y="53661"/>
                    <a:pt x="70264" y="49746"/>
                    <a:pt x="71112" y="45669"/>
                  </a:cubicBezTo>
                  <a:lnTo>
                    <a:pt x="78288" y="45669"/>
                  </a:lnTo>
                  <a:lnTo>
                    <a:pt x="78288" y="32621"/>
                  </a:lnTo>
                  <a:lnTo>
                    <a:pt x="71112" y="32621"/>
                  </a:lnTo>
                  <a:cubicBezTo>
                    <a:pt x="70264" y="28543"/>
                    <a:pt x="68665" y="24629"/>
                    <a:pt x="66349" y="21171"/>
                  </a:cubicBezTo>
                  <a:lnTo>
                    <a:pt x="71438" y="16083"/>
                  </a:lnTo>
                  <a:lnTo>
                    <a:pt x="62207" y="6851"/>
                  </a:lnTo>
                  <a:lnTo>
                    <a:pt x="57118" y="11940"/>
                  </a:lnTo>
                  <a:cubicBezTo>
                    <a:pt x="53660" y="9624"/>
                    <a:pt x="49746" y="8025"/>
                    <a:pt x="45668" y="7177"/>
                  </a:cubicBezTo>
                  <a:lnTo>
                    <a:pt x="45668" y="1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62"/>
            <p:cNvSpPr/>
            <p:nvPr/>
          </p:nvSpPr>
          <p:spPr>
            <a:xfrm>
              <a:off x="7213984" y="2419374"/>
              <a:ext cx="355541" cy="152384"/>
            </a:xfrm>
            <a:custGeom>
              <a:rect b="b" l="l" r="r" t="t"/>
              <a:pathLst>
                <a:path extrusionOk="0" h="9787" w="22835">
                  <a:moveTo>
                    <a:pt x="1" y="1"/>
                  </a:moveTo>
                  <a:lnTo>
                    <a:pt x="1" y="9787"/>
                  </a:lnTo>
                  <a:lnTo>
                    <a:pt x="22835" y="9787"/>
                  </a:lnTo>
                  <a:lnTo>
                    <a:pt x="22835" y="1"/>
                  </a:lnTo>
                  <a:close/>
                </a:path>
              </a:pathLst>
            </a:custGeom>
            <a:solidFill>
              <a:srgbClr val="4B627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62"/>
            <p:cNvSpPr/>
            <p:nvPr/>
          </p:nvSpPr>
          <p:spPr>
            <a:xfrm>
              <a:off x="6283022" y="3307176"/>
              <a:ext cx="698875" cy="536854"/>
            </a:xfrm>
            <a:custGeom>
              <a:rect b="b" l="l" r="r" t="t"/>
              <a:pathLst>
                <a:path extrusionOk="0" h="34480" w="44886">
                  <a:moveTo>
                    <a:pt x="12722" y="0"/>
                  </a:moveTo>
                  <a:lnTo>
                    <a:pt x="9004" y="5350"/>
                  </a:lnTo>
                  <a:lnTo>
                    <a:pt x="21497" y="14092"/>
                  </a:lnTo>
                  <a:lnTo>
                    <a:pt x="0" y="29130"/>
                  </a:lnTo>
                  <a:lnTo>
                    <a:pt x="3752" y="34479"/>
                  </a:lnTo>
                  <a:lnTo>
                    <a:pt x="27173" y="18072"/>
                  </a:lnTo>
                  <a:lnTo>
                    <a:pt x="39666" y="26814"/>
                  </a:lnTo>
                  <a:lnTo>
                    <a:pt x="43418" y="21464"/>
                  </a:lnTo>
                  <a:lnTo>
                    <a:pt x="32849" y="14092"/>
                  </a:lnTo>
                  <a:lnTo>
                    <a:pt x="44885" y="5676"/>
                  </a:lnTo>
                  <a:lnTo>
                    <a:pt x="41134" y="326"/>
                  </a:lnTo>
                  <a:lnTo>
                    <a:pt x="27173" y="10112"/>
                  </a:lnTo>
                  <a:lnTo>
                    <a:pt x="12722" y="0"/>
                  </a:lnTo>
                  <a:close/>
                </a:path>
              </a:pathLst>
            </a:custGeom>
            <a:solidFill>
              <a:srgbClr val="972C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62"/>
            <p:cNvSpPr/>
            <p:nvPr/>
          </p:nvSpPr>
          <p:spPr>
            <a:xfrm>
              <a:off x="6807669" y="3130425"/>
              <a:ext cx="406330" cy="914224"/>
            </a:xfrm>
            <a:custGeom>
              <a:rect b="b" l="l" r="r" t="t"/>
              <a:pathLst>
                <a:path extrusionOk="0" h="58717" w="26097">
                  <a:moveTo>
                    <a:pt x="1" y="0"/>
                  </a:moveTo>
                  <a:lnTo>
                    <a:pt x="19573" y="58716"/>
                  </a:lnTo>
                  <a:lnTo>
                    <a:pt x="26097" y="58716"/>
                  </a:lnTo>
                  <a:lnTo>
                    <a:pt x="14354" y="0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62"/>
            <p:cNvSpPr/>
            <p:nvPr/>
          </p:nvSpPr>
          <p:spPr>
            <a:xfrm>
              <a:off x="6198197" y="3130425"/>
              <a:ext cx="406330" cy="914224"/>
            </a:xfrm>
            <a:custGeom>
              <a:rect b="b" l="l" r="r" t="t"/>
              <a:pathLst>
                <a:path extrusionOk="0" h="58717" w="26097">
                  <a:moveTo>
                    <a:pt x="11744" y="0"/>
                  </a:moveTo>
                  <a:lnTo>
                    <a:pt x="1" y="58716"/>
                  </a:lnTo>
                  <a:lnTo>
                    <a:pt x="6525" y="58716"/>
                  </a:lnTo>
                  <a:lnTo>
                    <a:pt x="26097" y="0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62"/>
            <p:cNvSpPr/>
            <p:nvPr/>
          </p:nvSpPr>
          <p:spPr>
            <a:xfrm>
              <a:off x="6198197" y="2267006"/>
              <a:ext cx="1371328" cy="1015802"/>
            </a:xfrm>
            <a:custGeom>
              <a:rect b="b" l="l" r="r" t="t"/>
              <a:pathLst>
                <a:path extrusionOk="0" h="65241" w="88075">
                  <a:moveTo>
                    <a:pt x="9787" y="1"/>
                  </a:moveTo>
                  <a:cubicBezTo>
                    <a:pt x="4372" y="1"/>
                    <a:pt x="1" y="4372"/>
                    <a:pt x="1" y="9787"/>
                  </a:cubicBezTo>
                  <a:lnTo>
                    <a:pt x="1" y="39144"/>
                  </a:lnTo>
                  <a:cubicBezTo>
                    <a:pt x="1" y="53562"/>
                    <a:pt x="11679" y="65240"/>
                    <a:pt x="26097" y="65240"/>
                  </a:cubicBezTo>
                  <a:lnTo>
                    <a:pt x="88075" y="65240"/>
                  </a:lnTo>
                  <a:lnTo>
                    <a:pt x="88075" y="48930"/>
                  </a:lnTo>
                  <a:lnTo>
                    <a:pt x="32621" y="48930"/>
                  </a:lnTo>
                  <a:cubicBezTo>
                    <a:pt x="23618" y="48930"/>
                    <a:pt x="16311" y="41624"/>
                    <a:pt x="16311" y="32621"/>
                  </a:cubicBezTo>
                  <a:lnTo>
                    <a:pt x="16311" y="1"/>
                  </a:lnTo>
                  <a:close/>
                </a:path>
              </a:pathLst>
            </a:custGeom>
            <a:solidFill>
              <a:srgbClr val="CEF3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62"/>
            <p:cNvSpPr/>
            <p:nvPr/>
          </p:nvSpPr>
          <p:spPr>
            <a:xfrm>
              <a:off x="6706090" y="2774900"/>
              <a:ext cx="1523696" cy="1168170"/>
            </a:xfrm>
            <a:custGeom>
              <a:rect b="b" l="l" r="r" t="t"/>
              <a:pathLst>
                <a:path extrusionOk="0" h="75027" w="97861">
                  <a:moveTo>
                    <a:pt x="1" y="1"/>
                  </a:moveTo>
                  <a:cubicBezTo>
                    <a:pt x="1" y="10798"/>
                    <a:pt x="8776" y="19572"/>
                    <a:pt x="19573" y="19572"/>
                  </a:cubicBezTo>
                  <a:lnTo>
                    <a:pt x="65241" y="19572"/>
                  </a:lnTo>
                  <a:lnTo>
                    <a:pt x="78289" y="75026"/>
                  </a:lnTo>
                  <a:lnTo>
                    <a:pt x="84812" y="75026"/>
                  </a:lnTo>
                  <a:lnTo>
                    <a:pt x="97860" y="68502"/>
                  </a:lnTo>
                  <a:lnTo>
                    <a:pt x="83932" y="10015"/>
                  </a:lnTo>
                  <a:cubicBezTo>
                    <a:pt x="82529" y="4143"/>
                    <a:pt x="77277" y="1"/>
                    <a:pt x="71243" y="1"/>
                  </a:cubicBezTo>
                  <a:close/>
                </a:path>
              </a:pathLst>
            </a:custGeom>
            <a:solidFill>
              <a:srgbClr val="972C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62"/>
            <p:cNvSpPr/>
            <p:nvPr/>
          </p:nvSpPr>
          <p:spPr>
            <a:xfrm>
              <a:off x="7925034" y="3841476"/>
              <a:ext cx="507909" cy="203173"/>
            </a:xfrm>
            <a:custGeom>
              <a:rect b="b" l="l" r="r" t="t"/>
              <a:pathLst>
                <a:path extrusionOk="0" h="13049" w="32621">
                  <a:moveTo>
                    <a:pt x="19572" y="0"/>
                  </a:moveTo>
                  <a:lnTo>
                    <a:pt x="6524" y="6524"/>
                  </a:lnTo>
                  <a:lnTo>
                    <a:pt x="1" y="6524"/>
                  </a:lnTo>
                  <a:lnTo>
                    <a:pt x="1" y="13048"/>
                  </a:lnTo>
                  <a:lnTo>
                    <a:pt x="32620" y="13048"/>
                  </a:lnTo>
                  <a:lnTo>
                    <a:pt x="32620" y="6524"/>
                  </a:lnTo>
                  <a:lnTo>
                    <a:pt x="19572" y="0"/>
                  </a:lnTo>
                  <a:close/>
                </a:path>
              </a:pathLst>
            </a:custGeom>
            <a:solidFill>
              <a:srgbClr val="794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62"/>
            <p:cNvSpPr/>
            <p:nvPr/>
          </p:nvSpPr>
          <p:spPr>
            <a:xfrm>
              <a:off x="6283022" y="1962270"/>
              <a:ext cx="1184924" cy="812645"/>
            </a:xfrm>
            <a:custGeom>
              <a:rect b="b" l="l" r="r" t="t"/>
              <a:pathLst>
                <a:path extrusionOk="0" h="52193" w="76103">
                  <a:moveTo>
                    <a:pt x="18170" y="1"/>
                  </a:moveTo>
                  <a:cubicBezTo>
                    <a:pt x="6394" y="1"/>
                    <a:pt x="0" y="13766"/>
                    <a:pt x="7601" y="22769"/>
                  </a:cubicBezTo>
                  <a:lnTo>
                    <a:pt x="7601" y="52193"/>
                  </a:lnTo>
                  <a:lnTo>
                    <a:pt x="43483" y="52193"/>
                  </a:lnTo>
                  <a:lnTo>
                    <a:pt x="43483" y="26097"/>
                  </a:lnTo>
                  <a:cubicBezTo>
                    <a:pt x="45473" y="24107"/>
                    <a:pt x="46190" y="21138"/>
                    <a:pt x="45277" y="18464"/>
                  </a:cubicBezTo>
                  <a:lnTo>
                    <a:pt x="43483" y="13049"/>
                  </a:lnTo>
                  <a:lnTo>
                    <a:pt x="43483" y="13049"/>
                  </a:lnTo>
                  <a:lnTo>
                    <a:pt x="50463" y="22378"/>
                  </a:lnTo>
                  <a:lnTo>
                    <a:pt x="55715" y="29359"/>
                  </a:lnTo>
                  <a:lnTo>
                    <a:pt x="76103" y="29359"/>
                  </a:lnTo>
                  <a:lnTo>
                    <a:pt x="60739" y="12103"/>
                  </a:lnTo>
                  <a:lnTo>
                    <a:pt x="53888" y="4372"/>
                  </a:lnTo>
                  <a:cubicBezTo>
                    <a:pt x="51409" y="1599"/>
                    <a:pt x="47886" y="1"/>
                    <a:pt x="44135" y="1"/>
                  </a:cubicBez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62"/>
            <p:cNvSpPr/>
            <p:nvPr/>
          </p:nvSpPr>
          <p:spPr>
            <a:xfrm>
              <a:off x="6283022" y="1962270"/>
              <a:ext cx="945706" cy="812645"/>
            </a:xfrm>
            <a:custGeom>
              <a:rect b="b" l="l" r="r" t="t"/>
              <a:pathLst>
                <a:path extrusionOk="0" h="52193" w="60739">
                  <a:moveTo>
                    <a:pt x="18170" y="1"/>
                  </a:moveTo>
                  <a:cubicBezTo>
                    <a:pt x="6394" y="1"/>
                    <a:pt x="0" y="13766"/>
                    <a:pt x="7601" y="22769"/>
                  </a:cubicBezTo>
                  <a:lnTo>
                    <a:pt x="7601" y="52193"/>
                  </a:lnTo>
                  <a:lnTo>
                    <a:pt x="43483" y="52193"/>
                  </a:lnTo>
                  <a:lnTo>
                    <a:pt x="43483" y="26097"/>
                  </a:lnTo>
                  <a:cubicBezTo>
                    <a:pt x="45473" y="24107"/>
                    <a:pt x="46190" y="21138"/>
                    <a:pt x="45277" y="18464"/>
                  </a:cubicBezTo>
                  <a:lnTo>
                    <a:pt x="43483" y="13049"/>
                  </a:lnTo>
                  <a:lnTo>
                    <a:pt x="43483" y="13049"/>
                  </a:lnTo>
                  <a:lnTo>
                    <a:pt x="50463" y="22378"/>
                  </a:lnTo>
                  <a:lnTo>
                    <a:pt x="60739" y="12103"/>
                  </a:lnTo>
                  <a:lnTo>
                    <a:pt x="53888" y="4372"/>
                  </a:lnTo>
                  <a:cubicBezTo>
                    <a:pt x="51409" y="1599"/>
                    <a:pt x="47886" y="1"/>
                    <a:pt x="44135" y="1"/>
                  </a:cubicBez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62"/>
            <p:cNvSpPr/>
            <p:nvPr/>
          </p:nvSpPr>
          <p:spPr>
            <a:xfrm>
              <a:off x="6756880" y="2571742"/>
              <a:ext cx="2387115" cy="203173"/>
            </a:xfrm>
            <a:custGeom>
              <a:rect b="b" l="l" r="r" t="t"/>
              <a:pathLst>
                <a:path extrusionOk="0" h="13049" w="153315">
                  <a:moveTo>
                    <a:pt x="1" y="1"/>
                  </a:moveTo>
                  <a:lnTo>
                    <a:pt x="1" y="13049"/>
                  </a:lnTo>
                  <a:lnTo>
                    <a:pt x="153314" y="13049"/>
                  </a:lnTo>
                  <a:lnTo>
                    <a:pt x="153314" y="1"/>
                  </a:lnTo>
                  <a:close/>
                </a:path>
              </a:pathLst>
            </a:custGeom>
            <a:solidFill>
              <a:srgbClr val="878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62"/>
            <p:cNvSpPr/>
            <p:nvPr/>
          </p:nvSpPr>
          <p:spPr>
            <a:xfrm>
              <a:off x="6381051" y="2302942"/>
              <a:ext cx="141718" cy="131302"/>
            </a:xfrm>
            <a:custGeom>
              <a:rect b="b" l="l" r="r" t="t"/>
              <a:pathLst>
                <a:path extrusionOk="0" h="8433" w="9102">
                  <a:moveTo>
                    <a:pt x="3605" y="1"/>
                  </a:moveTo>
                  <a:cubicBezTo>
                    <a:pt x="2773" y="1"/>
                    <a:pt x="1941" y="319"/>
                    <a:pt x="1305" y="955"/>
                  </a:cubicBezTo>
                  <a:cubicBezTo>
                    <a:pt x="0" y="2227"/>
                    <a:pt x="0" y="4282"/>
                    <a:pt x="1305" y="5554"/>
                  </a:cubicBezTo>
                  <a:lnTo>
                    <a:pt x="3197" y="7479"/>
                  </a:lnTo>
                  <a:cubicBezTo>
                    <a:pt x="3833" y="8115"/>
                    <a:pt x="4665" y="8433"/>
                    <a:pt x="5501" y="8433"/>
                  </a:cubicBezTo>
                  <a:cubicBezTo>
                    <a:pt x="6337" y="8433"/>
                    <a:pt x="7176" y="8115"/>
                    <a:pt x="7829" y="7479"/>
                  </a:cubicBezTo>
                  <a:cubicBezTo>
                    <a:pt x="9101" y="6206"/>
                    <a:pt x="9101" y="4151"/>
                    <a:pt x="7829" y="2847"/>
                  </a:cubicBezTo>
                  <a:lnTo>
                    <a:pt x="5904" y="955"/>
                  </a:lnTo>
                  <a:cubicBezTo>
                    <a:pt x="5268" y="319"/>
                    <a:pt x="4436" y="1"/>
                    <a:pt x="3605" y="1"/>
                  </a:cubicBezTo>
                  <a:close/>
                </a:path>
              </a:pathLst>
            </a:custGeom>
            <a:solidFill>
              <a:srgbClr val="B394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62"/>
            <p:cNvSpPr/>
            <p:nvPr/>
          </p:nvSpPr>
          <p:spPr>
            <a:xfrm>
              <a:off x="6498371" y="2115152"/>
              <a:ext cx="176766" cy="166724"/>
            </a:xfrm>
            <a:custGeom>
              <a:rect b="b" l="l" r="r" t="t"/>
              <a:pathLst>
                <a:path extrusionOk="0" h="10708" w="11353">
                  <a:moveTo>
                    <a:pt x="3601" y="0"/>
                  </a:moveTo>
                  <a:cubicBezTo>
                    <a:pt x="2765" y="0"/>
                    <a:pt x="1925" y="327"/>
                    <a:pt x="1272" y="979"/>
                  </a:cubicBezTo>
                  <a:cubicBezTo>
                    <a:pt x="0" y="2251"/>
                    <a:pt x="0" y="4306"/>
                    <a:pt x="1272" y="5578"/>
                  </a:cubicBezTo>
                  <a:lnTo>
                    <a:pt x="5448" y="9754"/>
                  </a:lnTo>
                  <a:cubicBezTo>
                    <a:pt x="6084" y="10390"/>
                    <a:pt x="6916" y="10708"/>
                    <a:pt x="7752" y="10708"/>
                  </a:cubicBezTo>
                  <a:cubicBezTo>
                    <a:pt x="8587" y="10708"/>
                    <a:pt x="9427" y="10390"/>
                    <a:pt x="10080" y="9754"/>
                  </a:cubicBezTo>
                  <a:cubicBezTo>
                    <a:pt x="11352" y="8481"/>
                    <a:pt x="11352" y="6426"/>
                    <a:pt x="10080" y="5122"/>
                  </a:cubicBezTo>
                  <a:lnTo>
                    <a:pt x="5904" y="979"/>
                  </a:lnTo>
                  <a:cubicBezTo>
                    <a:pt x="5268" y="327"/>
                    <a:pt x="4437" y="0"/>
                    <a:pt x="3601" y="0"/>
                  </a:cubicBezTo>
                  <a:close/>
                </a:path>
              </a:pathLst>
            </a:custGeom>
            <a:solidFill>
              <a:srgbClr val="B394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62"/>
            <p:cNvSpPr/>
            <p:nvPr/>
          </p:nvSpPr>
          <p:spPr>
            <a:xfrm>
              <a:off x="6655301" y="1809902"/>
              <a:ext cx="203173" cy="304752"/>
            </a:xfrm>
            <a:custGeom>
              <a:rect b="b" l="l" r="r" t="t"/>
              <a:pathLst>
                <a:path extrusionOk="0" h="19573" w="13049">
                  <a:moveTo>
                    <a:pt x="1" y="1"/>
                  </a:moveTo>
                  <a:lnTo>
                    <a:pt x="1" y="13049"/>
                  </a:lnTo>
                  <a:lnTo>
                    <a:pt x="6525" y="19573"/>
                  </a:lnTo>
                  <a:lnTo>
                    <a:pt x="13049" y="13049"/>
                  </a:lnTo>
                  <a:lnTo>
                    <a:pt x="13049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62"/>
            <p:cNvSpPr/>
            <p:nvPr/>
          </p:nvSpPr>
          <p:spPr>
            <a:xfrm>
              <a:off x="6502933" y="2267006"/>
              <a:ext cx="761856" cy="304752"/>
            </a:xfrm>
            <a:custGeom>
              <a:rect b="b" l="l" r="r" t="t"/>
              <a:pathLst>
                <a:path extrusionOk="0" h="19573" w="48931">
                  <a:moveTo>
                    <a:pt x="9787" y="1"/>
                  </a:moveTo>
                  <a:lnTo>
                    <a:pt x="1" y="9787"/>
                  </a:lnTo>
                  <a:lnTo>
                    <a:pt x="5970" y="15756"/>
                  </a:lnTo>
                  <a:cubicBezTo>
                    <a:pt x="8417" y="18203"/>
                    <a:pt x="11744" y="19573"/>
                    <a:pt x="15202" y="19573"/>
                  </a:cubicBezTo>
                  <a:lnTo>
                    <a:pt x="48931" y="19573"/>
                  </a:lnTo>
                  <a:lnTo>
                    <a:pt x="48931" y="16311"/>
                  </a:lnTo>
                  <a:cubicBezTo>
                    <a:pt x="48931" y="10896"/>
                    <a:pt x="44560" y="6525"/>
                    <a:pt x="39145" y="6525"/>
                  </a:cubicBezTo>
                  <a:lnTo>
                    <a:pt x="16311" y="6525"/>
                  </a:lnTo>
                  <a:lnTo>
                    <a:pt x="9787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62"/>
            <p:cNvSpPr/>
            <p:nvPr/>
          </p:nvSpPr>
          <p:spPr>
            <a:xfrm>
              <a:off x="7518720" y="2063849"/>
              <a:ext cx="457120" cy="507909"/>
            </a:xfrm>
            <a:custGeom>
              <a:rect b="b" l="l" r="r" t="t"/>
              <a:pathLst>
                <a:path extrusionOk="0" h="32621" w="29359">
                  <a:moveTo>
                    <a:pt x="6525" y="1"/>
                  </a:moveTo>
                  <a:lnTo>
                    <a:pt x="1" y="32621"/>
                  </a:lnTo>
                  <a:lnTo>
                    <a:pt x="22835" y="32621"/>
                  </a:lnTo>
                  <a:lnTo>
                    <a:pt x="29358" y="1"/>
                  </a:lnTo>
                  <a:close/>
                </a:path>
              </a:pathLst>
            </a:custGeom>
            <a:solidFill>
              <a:srgbClr val="6279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62"/>
            <p:cNvSpPr/>
            <p:nvPr/>
          </p:nvSpPr>
          <p:spPr>
            <a:xfrm>
              <a:off x="6401354" y="2774900"/>
              <a:ext cx="1523696" cy="1168170"/>
            </a:xfrm>
            <a:custGeom>
              <a:rect b="b" l="l" r="r" t="t"/>
              <a:pathLst>
                <a:path extrusionOk="0" h="75027" w="97861">
                  <a:moveTo>
                    <a:pt x="1" y="1"/>
                  </a:moveTo>
                  <a:cubicBezTo>
                    <a:pt x="1" y="10798"/>
                    <a:pt x="8776" y="19572"/>
                    <a:pt x="19573" y="19572"/>
                  </a:cubicBezTo>
                  <a:lnTo>
                    <a:pt x="65241" y="19572"/>
                  </a:lnTo>
                  <a:lnTo>
                    <a:pt x="84813" y="75026"/>
                  </a:lnTo>
                  <a:lnTo>
                    <a:pt x="97861" y="68502"/>
                  </a:lnTo>
                  <a:lnTo>
                    <a:pt x="83932" y="10015"/>
                  </a:lnTo>
                  <a:cubicBezTo>
                    <a:pt x="82529" y="4143"/>
                    <a:pt x="77277" y="1"/>
                    <a:pt x="71243" y="1"/>
                  </a:cubicBezTo>
                  <a:close/>
                </a:path>
              </a:pathLst>
            </a:custGeom>
            <a:solidFill>
              <a:srgbClr val="CA7BEB"/>
            </a:solidFill>
            <a:ln cap="flat" cmpd="sng" w="9525">
              <a:solidFill>
                <a:srgbClr val="CA7BE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62"/>
            <p:cNvSpPr/>
            <p:nvPr/>
          </p:nvSpPr>
          <p:spPr>
            <a:xfrm>
              <a:off x="7721877" y="3841476"/>
              <a:ext cx="406330" cy="203173"/>
            </a:xfrm>
            <a:custGeom>
              <a:rect b="b" l="l" r="r" t="t"/>
              <a:pathLst>
                <a:path extrusionOk="0" h="13049" w="26097">
                  <a:moveTo>
                    <a:pt x="13049" y="0"/>
                  </a:moveTo>
                  <a:lnTo>
                    <a:pt x="1" y="6524"/>
                  </a:lnTo>
                  <a:lnTo>
                    <a:pt x="1" y="13048"/>
                  </a:lnTo>
                  <a:lnTo>
                    <a:pt x="26096" y="13048"/>
                  </a:lnTo>
                  <a:lnTo>
                    <a:pt x="26096" y="6524"/>
                  </a:lnTo>
                  <a:lnTo>
                    <a:pt x="13049" y="0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62"/>
            <p:cNvSpPr/>
            <p:nvPr/>
          </p:nvSpPr>
          <p:spPr>
            <a:xfrm>
              <a:off x="8128192" y="1555955"/>
              <a:ext cx="1015802" cy="660277"/>
            </a:xfrm>
            <a:custGeom>
              <a:rect b="b" l="l" r="r" t="t"/>
              <a:pathLst>
                <a:path extrusionOk="0" h="42407" w="65241">
                  <a:moveTo>
                    <a:pt x="0" y="1"/>
                  </a:moveTo>
                  <a:lnTo>
                    <a:pt x="0" y="42407"/>
                  </a:lnTo>
                  <a:lnTo>
                    <a:pt x="65240" y="42407"/>
                  </a:lnTo>
                  <a:lnTo>
                    <a:pt x="65240" y="1"/>
                  </a:lnTo>
                  <a:close/>
                </a:path>
              </a:pathLst>
            </a:custGeom>
            <a:solidFill>
              <a:srgbClr val="8098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62"/>
            <p:cNvSpPr/>
            <p:nvPr/>
          </p:nvSpPr>
          <p:spPr>
            <a:xfrm>
              <a:off x="8178981" y="1962270"/>
              <a:ext cx="609488" cy="609488"/>
            </a:xfrm>
            <a:custGeom>
              <a:rect b="b" l="l" r="r" t="t"/>
              <a:pathLst>
                <a:path extrusionOk="0" h="39145" w="39145">
                  <a:moveTo>
                    <a:pt x="22834" y="1"/>
                  </a:moveTo>
                  <a:lnTo>
                    <a:pt x="22834" y="29359"/>
                  </a:lnTo>
                  <a:lnTo>
                    <a:pt x="0" y="29359"/>
                  </a:lnTo>
                  <a:lnTo>
                    <a:pt x="0" y="39145"/>
                  </a:lnTo>
                  <a:lnTo>
                    <a:pt x="39144" y="39145"/>
                  </a:lnTo>
                  <a:lnTo>
                    <a:pt x="39144" y="1"/>
                  </a:lnTo>
                  <a:close/>
                </a:path>
              </a:pathLst>
            </a:custGeom>
            <a:solidFill>
              <a:srgbClr val="6279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62"/>
            <p:cNvSpPr/>
            <p:nvPr/>
          </p:nvSpPr>
          <p:spPr>
            <a:xfrm>
              <a:off x="8483717" y="2774900"/>
              <a:ext cx="406330" cy="203173"/>
            </a:xfrm>
            <a:custGeom>
              <a:rect b="b" l="l" r="r" t="t"/>
              <a:pathLst>
                <a:path extrusionOk="0" h="13049" w="26097">
                  <a:moveTo>
                    <a:pt x="0" y="1"/>
                  </a:moveTo>
                  <a:lnTo>
                    <a:pt x="0" y="13048"/>
                  </a:lnTo>
                  <a:lnTo>
                    <a:pt x="26096" y="13048"/>
                  </a:lnTo>
                  <a:lnTo>
                    <a:pt x="26096" y="1"/>
                  </a:lnTo>
                  <a:close/>
                </a:path>
              </a:pathLst>
            </a:custGeom>
            <a:solidFill>
              <a:srgbClr val="878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62"/>
            <p:cNvSpPr/>
            <p:nvPr/>
          </p:nvSpPr>
          <p:spPr>
            <a:xfrm>
              <a:off x="8636085" y="2774900"/>
              <a:ext cx="101594" cy="203173"/>
            </a:xfrm>
            <a:custGeom>
              <a:rect b="b" l="l" r="r" t="t"/>
              <a:pathLst>
                <a:path extrusionOk="0" h="13049" w="6525">
                  <a:moveTo>
                    <a:pt x="0" y="1"/>
                  </a:moveTo>
                  <a:lnTo>
                    <a:pt x="0" y="13048"/>
                  </a:lnTo>
                  <a:lnTo>
                    <a:pt x="6524" y="13048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62"/>
            <p:cNvSpPr/>
            <p:nvPr/>
          </p:nvSpPr>
          <p:spPr>
            <a:xfrm>
              <a:off x="8331349" y="2978057"/>
              <a:ext cx="355541" cy="1066592"/>
            </a:xfrm>
            <a:custGeom>
              <a:rect b="b" l="l" r="r" t="t"/>
              <a:pathLst>
                <a:path extrusionOk="0" h="68503" w="22835">
                  <a:moveTo>
                    <a:pt x="9786" y="0"/>
                  </a:moveTo>
                  <a:lnTo>
                    <a:pt x="0" y="68502"/>
                  </a:lnTo>
                  <a:lnTo>
                    <a:pt x="9786" y="68502"/>
                  </a:lnTo>
                  <a:lnTo>
                    <a:pt x="22834" y="0"/>
                  </a:lnTo>
                  <a:close/>
                </a:path>
              </a:pathLst>
            </a:custGeom>
            <a:solidFill>
              <a:srgbClr val="6971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62"/>
            <p:cNvSpPr/>
            <p:nvPr/>
          </p:nvSpPr>
          <p:spPr>
            <a:xfrm>
              <a:off x="8686875" y="2978057"/>
              <a:ext cx="355541" cy="1066592"/>
            </a:xfrm>
            <a:custGeom>
              <a:rect b="b" l="l" r="r" t="t"/>
              <a:pathLst>
                <a:path extrusionOk="0" h="68503" w="22835">
                  <a:moveTo>
                    <a:pt x="0" y="0"/>
                  </a:moveTo>
                  <a:lnTo>
                    <a:pt x="13048" y="68502"/>
                  </a:lnTo>
                  <a:lnTo>
                    <a:pt x="22834" y="68502"/>
                  </a:lnTo>
                  <a:lnTo>
                    <a:pt x="13048" y="0"/>
                  </a:lnTo>
                  <a:close/>
                </a:path>
              </a:pathLst>
            </a:custGeom>
            <a:solidFill>
              <a:srgbClr val="6971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62"/>
            <p:cNvSpPr/>
            <p:nvPr/>
          </p:nvSpPr>
          <p:spPr>
            <a:xfrm>
              <a:off x="6960037" y="2774900"/>
              <a:ext cx="406330" cy="203173"/>
            </a:xfrm>
            <a:custGeom>
              <a:rect b="b" l="l" r="r" t="t"/>
              <a:pathLst>
                <a:path extrusionOk="0" h="13049" w="26097">
                  <a:moveTo>
                    <a:pt x="1" y="1"/>
                  </a:moveTo>
                  <a:lnTo>
                    <a:pt x="1" y="13048"/>
                  </a:lnTo>
                  <a:lnTo>
                    <a:pt x="26097" y="13048"/>
                  </a:lnTo>
                  <a:lnTo>
                    <a:pt x="26097" y="1"/>
                  </a:lnTo>
                  <a:close/>
                </a:path>
              </a:pathLst>
            </a:custGeom>
            <a:solidFill>
              <a:srgbClr val="878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62"/>
            <p:cNvSpPr/>
            <p:nvPr/>
          </p:nvSpPr>
          <p:spPr>
            <a:xfrm>
              <a:off x="7112405" y="2774900"/>
              <a:ext cx="101594" cy="203173"/>
            </a:xfrm>
            <a:custGeom>
              <a:rect b="b" l="l" r="r" t="t"/>
              <a:pathLst>
                <a:path extrusionOk="0" h="13049" w="6525">
                  <a:moveTo>
                    <a:pt x="1" y="1"/>
                  </a:moveTo>
                  <a:lnTo>
                    <a:pt x="1" y="13048"/>
                  </a:lnTo>
                  <a:lnTo>
                    <a:pt x="6525" y="13048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62"/>
            <p:cNvSpPr/>
            <p:nvPr/>
          </p:nvSpPr>
          <p:spPr>
            <a:xfrm>
              <a:off x="6807669" y="2978057"/>
              <a:ext cx="355541" cy="1066592"/>
            </a:xfrm>
            <a:custGeom>
              <a:rect b="b" l="l" r="r" t="t"/>
              <a:pathLst>
                <a:path extrusionOk="0" h="68503" w="22835">
                  <a:moveTo>
                    <a:pt x="9787" y="0"/>
                  </a:moveTo>
                  <a:lnTo>
                    <a:pt x="1" y="68502"/>
                  </a:lnTo>
                  <a:lnTo>
                    <a:pt x="9787" y="68502"/>
                  </a:lnTo>
                  <a:lnTo>
                    <a:pt x="22835" y="0"/>
                  </a:lnTo>
                  <a:close/>
                </a:path>
              </a:pathLst>
            </a:custGeom>
            <a:solidFill>
              <a:srgbClr val="6971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62"/>
            <p:cNvSpPr/>
            <p:nvPr/>
          </p:nvSpPr>
          <p:spPr>
            <a:xfrm>
              <a:off x="7163194" y="2978057"/>
              <a:ext cx="355541" cy="1066592"/>
            </a:xfrm>
            <a:custGeom>
              <a:rect b="b" l="l" r="r" t="t"/>
              <a:pathLst>
                <a:path extrusionOk="0" h="68503" w="22835">
                  <a:moveTo>
                    <a:pt x="1" y="0"/>
                  </a:moveTo>
                  <a:lnTo>
                    <a:pt x="13049" y="68502"/>
                  </a:lnTo>
                  <a:lnTo>
                    <a:pt x="22835" y="68502"/>
                  </a:lnTo>
                  <a:lnTo>
                    <a:pt x="13049" y="0"/>
                  </a:lnTo>
                  <a:close/>
                </a:path>
              </a:pathLst>
            </a:custGeom>
            <a:solidFill>
              <a:srgbClr val="6971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62"/>
            <p:cNvSpPr/>
            <p:nvPr/>
          </p:nvSpPr>
          <p:spPr>
            <a:xfrm>
              <a:off x="6706090" y="1809902"/>
              <a:ext cx="152384" cy="203173"/>
            </a:xfrm>
            <a:custGeom>
              <a:rect b="b" l="l" r="r" t="t"/>
              <a:pathLst>
                <a:path extrusionOk="0" h="13049" w="9787">
                  <a:moveTo>
                    <a:pt x="1" y="1"/>
                  </a:moveTo>
                  <a:lnTo>
                    <a:pt x="1" y="6525"/>
                  </a:lnTo>
                  <a:cubicBezTo>
                    <a:pt x="1" y="10113"/>
                    <a:pt x="2937" y="13049"/>
                    <a:pt x="6525" y="13049"/>
                  </a:cubicBezTo>
                  <a:lnTo>
                    <a:pt x="9787" y="13049"/>
                  </a:lnTo>
                  <a:lnTo>
                    <a:pt x="9787" y="1"/>
                  </a:lnTo>
                  <a:close/>
                </a:path>
              </a:pathLst>
            </a:cu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62"/>
            <p:cNvSpPr/>
            <p:nvPr/>
          </p:nvSpPr>
          <p:spPr>
            <a:xfrm>
              <a:off x="6502933" y="1505166"/>
              <a:ext cx="304752" cy="304752"/>
            </a:xfrm>
            <a:custGeom>
              <a:rect b="b" l="l" r="r" t="t"/>
              <a:pathLst>
                <a:path extrusionOk="0" h="19573" w="19573">
                  <a:moveTo>
                    <a:pt x="9787" y="1"/>
                  </a:moveTo>
                  <a:cubicBezTo>
                    <a:pt x="4372" y="1"/>
                    <a:pt x="1" y="4372"/>
                    <a:pt x="1" y="9787"/>
                  </a:cubicBezTo>
                  <a:cubicBezTo>
                    <a:pt x="1" y="15202"/>
                    <a:pt x="4372" y="19573"/>
                    <a:pt x="9787" y="19573"/>
                  </a:cubicBezTo>
                  <a:cubicBezTo>
                    <a:pt x="15202" y="19573"/>
                    <a:pt x="19573" y="15202"/>
                    <a:pt x="19573" y="9787"/>
                  </a:cubicBezTo>
                  <a:cubicBezTo>
                    <a:pt x="19573" y="4372"/>
                    <a:pt x="15202" y="1"/>
                    <a:pt x="9787" y="1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62"/>
            <p:cNvSpPr/>
            <p:nvPr/>
          </p:nvSpPr>
          <p:spPr>
            <a:xfrm>
              <a:off x="6655301" y="1606745"/>
              <a:ext cx="203173" cy="203173"/>
            </a:xfrm>
            <a:custGeom>
              <a:rect b="b" l="l" r="r" t="t"/>
              <a:pathLst>
                <a:path extrusionOk="0" h="13049" w="13049">
                  <a:moveTo>
                    <a:pt x="6525" y="1"/>
                  </a:moveTo>
                  <a:cubicBezTo>
                    <a:pt x="2937" y="1"/>
                    <a:pt x="1" y="2937"/>
                    <a:pt x="1" y="6525"/>
                  </a:cubicBezTo>
                  <a:lnTo>
                    <a:pt x="1" y="13049"/>
                  </a:lnTo>
                  <a:lnTo>
                    <a:pt x="13049" y="13049"/>
                  </a:lnTo>
                  <a:lnTo>
                    <a:pt x="13049" y="6525"/>
                  </a:lnTo>
                  <a:cubicBezTo>
                    <a:pt x="13049" y="2937"/>
                    <a:pt x="10113" y="1"/>
                    <a:pt x="6525" y="1"/>
                  </a:cubicBezTo>
                  <a:close/>
                </a:path>
              </a:pathLst>
            </a:custGeom>
            <a:solidFill>
              <a:srgbClr val="8E7C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62"/>
            <p:cNvSpPr/>
            <p:nvPr/>
          </p:nvSpPr>
          <p:spPr>
            <a:xfrm>
              <a:off x="6655301" y="1708323"/>
              <a:ext cx="203173" cy="253962"/>
            </a:xfrm>
            <a:custGeom>
              <a:rect b="b" l="l" r="r" t="t"/>
              <a:pathLst>
                <a:path extrusionOk="0" h="16311" w="13049">
                  <a:moveTo>
                    <a:pt x="3263" y="1"/>
                  </a:moveTo>
                  <a:lnTo>
                    <a:pt x="1" y="3263"/>
                  </a:lnTo>
                  <a:lnTo>
                    <a:pt x="1" y="9787"/>
                  </a:lnTo>
                  <a:cubicBezTo>
                    <a:pt x="1" y="13375"/>
                    <a:pt x="2937" y="16311"/>
                    <a:pt x="6525" y="16311"/>
                  </a:cubicBezTo>
                  <a:cubicBezTo>
                    <a:pt x="10113" y="16311"/>
                    <a:pt x="13049" y="13375"/>
                    <a:pt x="13049" y="9787"/>
                  </a:cubicBezTo>
                  <a:lnTo>
                    <a:pt x="13049" y="3263"/>
                  </a:lnTo>
                  <a:lnTo>
                    <a:pt x="11124" y="3263"/>
                  </a:lnTo>
                  <a:cubicBezTo>
                    <a:pt x="8188" y="3263"/>
                    <a:pt x="5350" y="2088"/>
                    <a:pt x="3263" y="1"/>
                  </a:cubicBez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1" name="Google Shape;991;p62"/>
          <p:cNvSpPr txBox="1"/>
          <p:nvPr>
            <p:ph type="title"/>
          </p:nvPr>
        </p:nvSpPr>
        <p:spPr>
          <a:xfrm>
            <a:off x="881750" y="405100"/>
            <a:ext cx="5059800" cy="40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 these modern days, the numbers of technology stores are increasing, and a lot of them get unnoticed especially ones that are a small store, and are located in </a:t>
            </a:r>
            <a:r>
              <a:rPr lang="en" sz="2400"/>
              <a:t>suburban</a:t>
            </a:r>
            <a:r>
              <a:rPr lang="en" sz="2400"/>
              <a:t> areas in which that they can only </a:t>
            </a:r>
            <a:r>
              <a:rPr lang="en" sz="2400"/>
              <a:t>attract</a:t>
            </a:r>
            <a:r>
              <a:rPr lang="en" sz="2400"/>
              <a:t> local customers. 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Also, as a customer finding the store that </a:t>
            </a:r>
            <a:r>
              <a:rPr lang="en" sz="2400"/>
              <a:t>contains</a:t>
            </a:r>
            <a:r>
              <a:rPr lang="en" sz="2400"/>
              <a:t> the item you need can waste a lot of time, money and effort, especially if you live in a rural area.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63"/>
          <p:cNvSpPr txBox="1"/>
          <p:nvPr/>
        </p:nvSpPr>
        <p:spPr>
          <a:xfrm>
            <a:off x="6948600" y="540000"/>
            <a:ext cx="11802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878FFF"/>
                </a:solidFill>
                <a:latin typeface="Oswald"/>
                <a:ea typeface="Oswald"/>
                <a:cs typeface="Oswald"/>
                <a:sym typeface="Oswald"/>
              </a:rPr>
              <a:t>02</a:t>
            </a:r>
            <a:endParaRPr sz="7200">
              <a:solidFill>
                <a:srgbClr val="878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97" name="Google Shape;997;p63"/>
          <p:cNvSpPr txBox="1"/>
          <p:nvPr/>
        </p:nvSpPr>
        <p:spPr>
          <a:xfrm>
            <a:off x="6844500" y="1409325"/>
            <a:ext cx="13884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C8AEF8"/>
                </a:solidFill>
                <a:latin typeface="Oswald"/>
                <a:ea typeface="Oswald"/>
                <a:cs typeface="Oswald"/>
                <a:sym typeface="Oswald"/>
              </a:rPr>
              <a:t>Problems </a:t>
            </a:r>
            <a:endParaRPr sz="2800">
              <a:solidFill>
                <a:srgbClr val="C8AEF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998" name="Google Shape;998;p63"/>
          <p:cNvGrpSpPr/>
          <p:nvPr/>
        </p:nvGrpSpPr>
        <p:grpSpPr>
          <a:xfrm>
            <a:off x="6388065" y="2019835"/>
            <a:ext cx="2301266" cy="2377467"/>
            <a:chOff x="6945936" y="1456203"/>
            <a:chExt cx="2159597" cy="2231107"/>
          </a:xfrm>
        </p:grpSpPr>
        <p:sp>
          <p:nvSpPr>
            <p:cNvPr id="999" name="Google Shape;999;p63"/>
            <p:cNvSpPr/>
            <p:nvPr/>
          </p:nvSpPr>
          <p:spPr>
            <a:xfrm>
              <a:off x="7643769" y="1456203"/>
              <a:ext cx="1461763" cy="1846434"/>
            </a:xfrm>
            <a:custGeom>
              <a:rect b="b" l="l" r="r" t="t"/>
              <a:pathLst>
                <a:path extrusionOk="0" h="156577" w="123957">
                  <a:moveTo>
                    <a:pt x="1" y="1"/>
                  </a:moveTo>
                  <a:lnTo>
                    <a:pt x="1" y="16311"/>
                  </a:lnTo>
                  <a:lnTo>
                    <a:pt x="107646" y="16311"/>
                  </a:lnTo>
                  <a:lnTo>
                    <a:pt x="107646" y="156576"/>
                  </a:lnTo>
                  <a:lnTo>
                    <a:pt x="123956" y="156576"/>
                  </a:lnTo>
                  <a:lnTo>
                    <a:pt x="123956" y="1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63"/>
            <p:cNvSpPr/>
            <p:nvPr/>
          </p:nvSpPr>
          <p:spPr>
            <a:xfrm>
              <a:off x="7451434" y="1648538"/>
              <a:ext cx="1461763" cy="1846434"/>
            </a:xfrm>
            <a:custGeom>
              <a:rect b="b" l="l" r="r" t="t"/>
              <a:pathLst>
                <a:path extrusionOk="0" h="156577" w="123957">
                  <a:moveTo>
                    <a:pt x="1" y="1"/>
                  </a:moveTo>
                  <a:lnTo>
                    <a:pt x="1" y="16311"/>
                  </a:lnTo>
                  <a:lnTo>
                    <a:pt x="81550" y="16311"/>
                  </a:lnTo>
                  <a:lnTo>
                    <a:pt x="107646" y="42407"/>
                  </a:lnTo>
                  <a:lnTo>
                    <a:pt x="107646" y="156576"/>
                  </a:lnTo>
                  <a:lnTo>
                    <a:pt x="123956" y="156576"/>
                  </a:lnTo>
                  <a:lnTo>
                    <a:pt x="123956" y="140266"/>
                  </a:lnTo>
                  <a:lnTo>
                    <a:pt x="123956" y="1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63"/>
            <p:cNvSpPr/>
            <p:nvPr/>
          </p:nvSpPr>
          <p:spPr>
            <a:xfrm>
              <a:off x="7259100" y="1840875"/>
              <a:ext cx="1487174" cy="1846434"/>
            </a:xfrm>
            <a:custGeom>
              <a:rect b="b" l="l" r="r" t="t"/>
              <a:pathLst>
                <a:path extrusionOk="0" h="156577" w="123957">
                  <a:moveTo>
                    <a:pt x="1" y="1"/>
                  </a:moveTo>
                  <a:lnTo>
                    <a:pt x="1" y="156576"/>
                  </a:lnTo>
                  <a:lnTo>
                    <a:pt x="123956" y="156576"/>
                  </a:lnTo>
                  <a:lnTo>
                    <a:pt x="123956" y="27043"/>
                  </a:lnTo>
                  <a:lnTo>
                    <a:pt x="98024" y="1"/>
                  </a:lnTo>
                  <a:close/>
                </a:path>
              </a:pathLst>
            </a:custGeom>
            <a:solidFill>
              <a:srgbClr val="878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63"/>
            <p:cNvSpPr/>
            <p:nvPr/>
          </p:nvSpPr>
          <p:spPr>
            <a:xfrm>
              <a:off x="6945936" y="2917954"/>
              <a:ext cx="769354" cy="769354"/>
            </a:xfrm>
            <a:custGeom>
              <a:rect b="b" l="l" r="r" t="t"/>
              <a:pathLst>
                <a:path extrusionOk="0" h="65241" w="65241">
                  <a:moveTo>
                    <a:pt x="26097" y="0"/>
                  </a:moveTo>
                  <a:lnTo>
                    <a:pt x="26097" y="10732"/>
                  </a:lnTo>
                  <a:cubicBezTo>
                    <a:pt x="24596" y="11189"/>
                    <a:pt x="23128" y="11776"/>
                    <a:pt x="21758" y="12526"/>
                  </a:cubicBezTo>
                  <a:lnTo>
                    <a:pt x="21726" y="12526"/>
                  </a:lnTo>
                  <a:lnTo>
                    <a:pt x="14158" y="4926"/>
                  </a:lnTo>
                  <a:lnTo>
                    <a:pt x="4927" y="14157"/>
                  </a:lnTo>
                  <a:lnTo>
                    <a:pt x="12527" y="21758"/>
                  </a:lnTo>
                  <a:cubicBezTo>
                    <a:pt x="11777" y="23128"/>
                    <a:pt x="11190" y="24596"/>
                    <a:pt x="10733" y="26096"/>
                  </a:cubicBezTo>
                  <a:lnTo>
                    <a:pt x="1" y="26096"/>
                  </a:lnTo>
                  <a:lnTo>
                    <a:pt x="1" y="39144"/>
                  </a:lnTo>
                  <a:lnTo>
                    <a:pt x="10733" y="39144"/>
                  </a:lnTo>
                  <a:cubicBezTo>
                    <a:pt x="11190" y="40645"/>
                    <a:pt x="11777" y="42113"/>
                    <a:pt x="12527" y="43483"/>
                  </a:cubicBezTo>
                  <a:lnTo>
                    <a:pt x="12527" y="43515"/>
                  </a:lnTo>
                  <a:lnTo>
                    <a:pt x="4927" y="51083"/>
                  </a:lnTo>
                  <a:lnTo>
                    <a:pt x="14158" y="60315"/>
                  </a:lnTo>
                  <a:lnTo>
                    <a:pt x="21758" y="52714"/>
                  </a:lnTo>
                  <a:cubicBezTo>
                    <a:pt x="23128" y="53464"/>
                    <a:pt x="24596" y="54052"/>
                    <a:pt x="26097" y="54508"/>
                  </a:cubicBezTo>
                  <a:lnTo>
                    <a:pt x="26097" y="65240"/>
                  </a:lnTo>
                  <a:lnTo>
                    <a:pt x="39145" y="65240"/>
                  </a:lnTo>
                  <a:lnTo>
                    <a:pt x="39145" y="54508"/>
                  </a:lnTo>
                  <a:cubicBezTo>
                    <a:pt x="40645" y="54052"/>
                    <a:pt x="42113" y="53464"/>
                    <a:pt x="43483" y="52714"/>
                  </a:cubicBezTo>
                  <a:lnTo>
                    <a:pt x="51084" y="60315"/>
                  </a:lnTo>
                  <a:lnTo>
                    <a:pt x="60315" y="51083"/>
                  </a:lnTo>
                  <a:lnTo>
                    <a:pt x="52715" y="43515"/>
                  </a:lnTo>
                  <a:lnTo>
                    <a:pt x="52715" y="43483"/>
                  </a:lnTo>
                  <a:cubicBezTo>
                    <a:pt x="53465" y="42113"/>
                    <a:pt x="54052" y="40645"/>
                    <a:pt x="54509" y="39144"/>
                  </a:cubicBezTo>
                  <a:lnTo>
                    <a:pt x="65241" y="39144"/>
                  </a:lnTo>
                  <a:lnTo>
                    <a:pt x="65241" y="26096"/>
                  </a:lnTo>
                  <a:lnTo>
                    <a:pt x="54509" y="26096"/>
                  </a:lnTo>
                  <a:cubicBezTo>
                    <a:pt x="54052" y="24596"/>
                    <a:pt x="53465" y="23128"/>
                    <a:pt x="52715" y="21758"/>
                  </a:cubicBezTo>
                  <a:lnTo>
                    <a:pt x="60315" y="14157"/>
                  </a:lnTo>
                  <a:lnTo>
                    <a:pt x="51084" y="4926"/>
                  </a:lnTo>
                  <a:lnTo>
                    <a:pt x="43516" y="12526"/>
                  </a:lnTo>
                  <a:lnTo>
                    <a:pt x="43483" y="12526"/>
                  </a:lnTo>
                  <a:cubicBezTo>
                    <a:pt x="42113" y="11776"/>
                    <a:pt x="40645" y="11189"/>
                    <a:pt x="39145" y="10732"/>
                  </a:cubicBezTo>
                  <a:lnTo>
                    <a:pt x="39145" y="0"/>
                  </a:lnTo>
                  <a:close/>
                </a:path>
              </a:pathLst>
            </a:custGeom>
            <a:solidFill>
              <a:srgbClr val="67E0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63"/>
            <p:cNvSpPr/>
            <p:nvPr/>
          </p:nvSpPr>
          <p:spPr>
            <a:xfrm>
              <a:off x="7215206" y="3187224"/>
              <a:ext cx="230815" cy="230815"/>
            </a:xfrm>
            <a:custGeom>
              <a:rect b="b" l="l" r="r" t="t"/>
              <a:pathLst>
                <a:path extrusionOk="0" h="19573" w="19573">
                  <a:moveTo>
                    <a:pt x="9787" y="0"/>
                  </a:moveTo>
                  <a:cubicBezTo>
                    <a:pt x="4372" y="0"/>
                    <a:pt x="1" y="4371"/>
                    <a:pt x="1" y="9786"/>
                  </a:cubicBezTo>
                  <a:cubicBezTo>
                    <a:pt x="1" y="15201"/>
                    <a:pt x="4372" y="19572"/>
                    <a:pt x="9787" y="19572"/>
                  </a:cubicBezTo>
                  <a:cubicBezTo>
                    <a:pt x="15202" y="19572"/>
                    <a:pt x="19573" y="15201"/>
                    <a:pt x="19573" y="9786"/>
                  </a:cubicBezTo>
                  <a:cubicBezTo>
                    <a:pt x="19573" y="4371"/>
                    <a:pt x="15202" y="0"/>
                    <a:pt x="9787" y="0"/>
                  </a:cubicBezTo>
                  <a:close/>
                </a:path>
              </a:pathLst>
            </a:custGeom>
            <a:solidFill>
              <a:srgbClr val="0A1D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63"/>
            <p:cNvSpPr/>
            <p:nvPr/>
          </p:nvSpPr>
          <p:spPr>
            <a:xfrm>
              <a:off x="7489901" y="1994743"/>
              <a:ext cx="307749" cy="307749"/>
            </a:xfrm>
            <a:custGeom>
              <a:rect b="b" l="l" r="r" t="t"/>
              <a:pathLst>
                <a:path extrusionOk="0" h="26097" w="26097">
                  <a:moveTo>
                    <a:pt x="1" y="1"/>
                  </a:moveTo>
                  <a:lnTo>
                    <a:pt x="1" y="26097"/>
                  </a:lnTo>
                  <a:lnTo>
                    <a:pt x="26097" y="26097"/>
                  </a:lnTo>
                  <a:lnTo>
                    <a:pt x="26097" y="1"/>
                  </a:lnTo>
                  <a:close/>
                </a:path>
              </a:pathLst>
            </a:custGeom>
            <a:solidFill>
              <a:srgbClr val="BBB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63"/>
            <p:cNvSpPr/>
            <p:nvPr/>
          </p:nvSpPr>
          <p:spPr>
            <a:xfrm>
              <a:off x="7489901" y="2533283"/>
              <a:ext cx="307749" cy="307749"/>
            </a:xfrm>
            <a:custGeom>
              <a:rect b="b" l="l" r="r" t="t"/>
              <a:pathLst>
                <a:path extrusionOk="0" h="26097" w="26097">
                  <a:moveTo>
                    <a:pt x="1" y="1"/>
                  </a:moveTo>
                  <a:lnTo>
                    <a:pt x="1" y="26096"/>
                  </a:lnTo>
                  <a:lnTo>
                    <a:pt x="26097" y="26096"/>
                  </a:lnTo>
                  <a:lnTo>
                    <a:pt x="26097" y="1"/>
                  </a:lnTo>
                  <a:close/>
                </a:path>
              </a:pathLst>
            </a:custGeom>
            <a:solidFill>
              <a:srgbClr val="BBB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63"/>
            <p:cNvSpPr/>
            <p:nvPr/>
          </p:nvSpPr>
          <p:spPr>
            <a:xfrm>
              <a:off x="8259243" y="3148757"/>
              <a:ext cx="307749" cy="307749"/>
            </a:xfrm>
            <a:custGeom>
              <a:rect b="b" l="l" r="r" t="t"/>
              <a:pathLst>
                <a:path extrusionOk="0" h="26097" w="26097">
                  <a:moveTo>
                    <a:pt x="13048" y="0"/>
                  </a:moveTo>
                  <a:cubicBezTo>
                    <a:pt x="5839" y="0"/>
                    <a:pt x="0" y="5839"/>
                    <a:pt x="0" y="13048"/>
                  </a:cubicBezTo>
                  <a:cubicBezTo>
                    <a:pt x="0" y="20257"/>
                    <a:pt x="5839" y="26096"/>
                    <a:pt x="13048" y="26096"/>
                  </a:cubicBezTo>
                  <a:cubicBezTo>
                    <a:pt x="20257" y="26096"/>
                    <a:pt x="26096" y="20257"/>
                    <a:pt x="26096" y="13048"/>
                  </a:cubicBezTo>
                  <a:cubicBezTo>
                    <a:pt x="26096" y="5839"/>
                    <a:pt x="20257" y="0"/>
                    <a:pt x="13048" y="0"/>
                  </a:cubicBezTo>
                  <a:close/>
                </a:path>
              </a:pathLst>
            </a:custGeom>
            <a:solidFill>
              <a:srgbClr val="BBB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63"/>
            <p:cNvSpPr/>
            <p:nvPr/>
          </p:nvSpPr>
          <p:spPr>
            <a:xfrm>
              <a:off x="7913039" y="1956275"/>
              <a:ext cx="384683" cy="76946"/>
            </a:xfrm>
            <a:custGeom>
              <a:rect b="b" l="l" r="r" t="t"/>
              <a:pathLst>
                <a:path extrusionOk="0" h="6525" w="32621">
                  <a:moveTo>
                    <a:pt x="1" y="1"/>
                  </a:moveTo>
                  <a:lnTo>
                    <a:pt x="1" y="6525"/>
                  </a:lnTo>
                  <a:lnTo>
                    <a:pt x="32620" y="6525"/>
                  </a:lnTo>
                  <a:lnTo>
                    <a:pt x="32620" y="1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63"/>
            <p:cNvSpPr/>
            <p:nvPr/>
          </p:nvSpPr>
          <p:spPr>
            <a:xfrm>
              <a:off x="7913039" y="2110144"/>
              <a:ext cx="384683" cy="76946"/>
            </a:xfrm>
            <a:custGeom>
              <a:rect b="b" l="l" r="r" t="t"/>
              <a:pathLst>
                <a:path extrusionOk="0" h="6525" w="32621">
                  <a:moveTo>
                    <a:pt x="1" y="1"/>
                  </a:moveTo>
                  <a:lnTo>
                    <a:pt x="1" y="6525"/>
                  </a:lnTo>
                  <a:lnTo>
                    <a:pt x="32620" y="6525"/>
                  </a:lnTo>
                  <a:lnTo>
                    <a:pt x="32620" y="1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63"/>
            <p:cNvSpPr/>
            <p:nvPr/>
          </p:nvSpPr>
          <p:spPr>
            <a:xfrm>
              <a:off x="7913039" y="2264013"/>
              <a:ext cx="384683" cy="76946"/>
            </a:xfrm>
            <a:custGeom>
              <a:rect b="b" l="l" r="r" t="t"/>
              <a:pathLst>
                <a:path extrusionOk="0" h="6525" w="32621">
                  <a:moveTo>
                    <a:pt x="1" y="1"/>
                  </a:moveTo>
                  <a:lnTo>
                    <a:pt x="1" y="6525"/>
                  </a:lnTo>
                  <a:lnTo>
                    <a:pt x="32620" y="6525"/>
                  </a:lnTo>
                  <a:lnTo>
                    <a:pt x="32620" y="1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63"/>
            <p:cNvSpPr/>
            <p:nvPr/>
          </p:nvSpPr>
          <p:spPr>
            <a:xfrm>
              <a:off x="7913039" y="2494815"/>
              <a:ext cx="615486" cy="76946"/>
            </a:xfrm>
            <a:custGeom>
              <a:rect b="b" l="l" r="r" t="t"/>
              <a:pathLst>
                <a:path extrusionOk="0" h="6525" w="52193">
                  <a:moveTo>
                    <a:pt x="1" y="1"/>
                  </a:moveTo>
                  <a:lnTo>
                    <a:pt x="1" y="6525"/>
                  </a:lnTo>
                  <a:lnTo>
                    <a:pt x="52192" y="6525"/>
                  </a:lnTo>
                  <a:lnTo>
                    <a:pt x="52192" y="1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63"/>
            <p:cNvSpPr/>
            <p:nvPr/>
          </p:nvSpPr>
          <p:spPr>
            <a:xfrm>
              <a:off x="7913039" y="2648684"/>
              <a:ext cx="615486" cy="76946"/>
            </a:xfrm>
            <a:custGeom>
              <a:rect b="b" l="l" r="r" t="t"/>
              <a:pathLst>
                <a:path extrusionOk="0" h="6525" w="52193">
                  <a:moveTo>
                    <a:pt x="1" y="1"/>
                  </a:moveTo>
                  <a:lnTo>
                    <a:pt x="1" y="6525"/>
                  </a:lnTo>
                  <a:lnTo>
                    <a:pt x="52192" y="6525"/>
                  </a:lnTo>
                  <a:lnTo>
                    <a:pt x="52192" y="1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63"/>
            <p:cNvSpPr/>
            <p:nvPr/>
          </p:nvSpPr>
          <p:spPr>
            <a:xfrm>
              <a:off x="7913039" y="2802552"/>
              <a:ext cx="615486" cy="76946"/>
            </a:xfrm>
            <a:custGeom>
              <a:rect b="b" l="l" r="r" t="t"/>
              <a:pathLst>
                <a:path extrusionOk="0" h="6525" w="52193">
                  <a:moveTo>
                    <a:pt x="1" y="0"/>
                  </a:moveTo>
                  <a:lnTo>
                    <a:pt x="1" y="6524"/>
                  </a:lnTo>
                  <a:lnTo>
                    <a:pt x="52192" y="6524"/>
                  </a:lnTo>
                  <a:lnTo>
                    <a:pt x="52192" y="0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63"/>
            <p:cNvSpPr/>
            <p:nvPr/>
          </p:nvSpPr>
          <p:spPr>
            <a:xfrm>
              <a:off x="7797638" y="3110290"/>
              <a:ext cx="346216" cy="76946"/>
            </a:xfrm>
            <a:custGeom>
              <a:rect b="b" l="l" r="r" t="t"/>
              <a:pathLst>
                <a:path extrusionOk="0" h="6525" w="29359">
                  <a:moveTo>
                    <a:pt x="1" y="0"/>
                  </a:moveTo>
                  <a:lnTo>
                    <a:pt x="1" y="6524"/>
                  </a:lnTo>
                  <a:lnTo>
                    <a:pt x="29359" y="6524"/>
                  </a:lnTo>
                  <a:lnTo>
                    <a:pt x="29359" y="0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63"/>
            <p:cNvSpPr/>
            <p:nvPr/>
          </p:nvSpPr>
          <p:spPr>
            <a:xfrm>
              <a:off x="7797638" y="3264158"/>
              <a:ext cx="346216" cy="76946"/>
            </a:xfrm>
            <a:custGeom>
              <a:rect b="b" l="l" r="r" t="t"/>
              <a:pathLst>
                <a:path extrusionOk="0" h="6525" w="29359">
                  <a:moveTo>
                    <a:pt x="1" y="0"/>
                  </a:moveTo>
                  <a:lnTo>
                    <a:pt x="1" y="6524"/>
                  </a:lnTo>
                  <a:lnTo>
                    <a:pt x="29359" y="6524"/>
                  </a:lnTo>
                  <a:lnTo>
                    <a:pt x="29359" y="0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63"/>
            <p:cNvSpPr/>
            <p:nvPr/>
          </p:nvSpPr>
          <p:spPr>
            <a:xfrm>
              <a:off x="7797638" y="3418027"/>
              <a:ext cx="346216" cy="76946"/>
            </a:xfrm>
            <a:custGeom>
              <a:rect b="b" l="l" r="r" t="t"/>
              <a:pathLst>
                <a:path extrusionOk="0" h="6525" w="29359">
                  <a:moveTo>
                    <a:pt x="1" y="0"/>
                  </a:moveTo>
                  <a:lnTo>
                    <a:pt x="1" y="6524"/>
                  </a:lnTo>
                  <a:lnTo>
                    <a:pt x="29359" y="6524"/>
                  </a:lnTo>
                  <a:lnTo>
                    <a:pt x="29359" y="0"/>
                  </a:lnTo>
                  <a:close/>
                </a:path>
              </a:pathLst>
            </a:custGeom>
            <a:solidFill>
              <a:srgbClr val="424B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63"/>
            <p:cNvSpPr/>
            <p:nvPr/>
          </p:nvSpPr>
          <p:spPr>
            <a:xfrm>
              <a:off x="8413100" y="1828800"/>
              <a:ext cx="333193" cy="319819"/>
            </a:xfrm>
            <a:custGeom>
              <a:rect b="b" l="l" r="r" t="t"/>
              <a:pathLst>
                <a:path extrusionOk="0" h="26097" w="26097">
                  <a:moveTo>
                    <a:pt x="0" y="1"/>
                  </a:moveTo>
                  <a:lnTo>
                    <a:pt x="0" y="26097"/>
                  </a:lnTo>
                  <a:lnTo>
                    <a:pt x="26096" y="2609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BBFFF"/>
            </a:solidFill>
            <a:ln cap="flat" cmpd="sng" w="9525">
              <a:solidFill>
                <a:srgbClr val="BBB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7" name="Google Shape;1017;p63"/>
          <p:cNvSpPr txBox="1"/>
          <p:nvPr>
            <p:ph idx="4294967295" type="body"/>
          </p:nvPr>
        </p:nvSpPr>
        <p:spPr>
          <a:xfrm>
            <a:off x="615800" y="1074600"/>
            <a:ext cx="5355000" cy="14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Oswald"/>
              <a:buChar char="●"/>
            </a:pPr>
            <a:r>
              <a:rPr b="1" lang="en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Time wasted finding a store</a:t>
            </a:r>
            <a:r>
              <a:rPr lang="en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r>
              <a:rPr lang="en" sz="1500">
                <a:latin typeface="Oswald"/>
                <a:ea typeface="Oswald"/>
                <a:cs typeface="Oswald"/>
                <a:sym typeface="Oswald"/>
              </a:rPr>
              <a:t>  if you don’t know the nearby hardware store, it may take time, and perhaps miss a deal.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Font typeface="Oswald"/>
              <a:buChar char="●"/>
            </a:pPr>
            <a:r>
              <a:rPr b="1" lang="en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Time wasted finding the needed item</a:t>
            </a:r>
            <a:r>
              <a:rPr lang="en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r>
              <a:rPr lang="en" sz="1500">
                <a:latin typeface="Oswald"/>
                <a:ea typeface="Oswald"/>
                <a:cs typeface="Oswald"/>
                <a:sym typeface="Oswald"/>
              </a:rPr>
              <a:t> if you didn’t find the item you need in any store, you have wasted a lot of time already</a:t>
            </a:r>
            <a:r>
              <a:rPr lang="en" sz="1900">
                <a:latin typeface="Oswald"/>
                <a:ea typeface="Oswald"/>
                <a:cs typeface="Oswald"/>
                <a:sym typeface="Oswald"/>
              </a:rPr>
              <a:t>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18" name="Google Shape;1018;p63"/>
          <p:cNvSpPr txBox="1"/>
          <p:nvPr>
            <p:ph idx="2" type="title"/>
          </p:nvPr>
        </p:nvSpPr>
        <p:spPr>
          <a:xfrm>
            <a:off x="762760" y="540000"/>
            <a:ext cx="2145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Customers</a:t>
            </a:r>
            <a:endParaRPr/>
          </a:p>
        </p:txBody>
      </p:sp>
      <p:sp>
        <p:nvSpPr>
          <p:cNvPr id="1019" name="Google Shape;1019;p63"/>
          <p:cNvSpPr txBox="1"/>
          <p:nvPr>
            <p:ph idx="4294967295" type="body"/>
          </p:nvPr>
        </p:nvSpPr>
        <p:spPr>
          <a:xfrm>
            <a:off x="634498" y="3247525"/>
            <a:ext cx="5507400" cy="10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Font typeface="Oswald"/>
              <a:buChar char="●"/>
            </a:pPr>
            <a:r>
              <a:rPr b="1" lang="en" sz="15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Advertising:</a:t>
            </a:r>
            <a:r>
              <a:rPr b="1" lang="en" sz="1500"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1500">
                <a:latin typeface="Oswald"/>
                <a:ea typeface="Oswald"/>
                <a:cs typeface="Oswald"/>
                <a:sym typeface="Oswald"/>
              </a:rPr>
              <a:t>your small business can be hard, and would take consume a lot of money that you could have preserved for your business.</a:t>
            </a:r>
            <a:endParaRPr sz="15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0" name="Google Shape;1020;p63"/>
          <p:cNvSpPr txBox="1"/>
          <p:nvPr>
            <p:ph idx="2" type="title"/>
          </p:nvPr>
        </p:nvSpPr>
        <p:spPr>
          <a:xfrm>
            <a:off x="634510" y="2712925"/>
            <a:ext cx="2145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Owners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64"/>
          <p:cNvSpPr txBox="1"/>
          <p:nvPr/>
        </p:nvSpPr>
        <p:spPr>
          <a:xfrm>
            <a:off x="7023900" y="540000"/>
            <a:ext cx="10974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03</a:t>
            </a:r>
            <a:endParaRPr sz="72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6" name="Google Shape;1026;p64"/>
          <p:cNvSpPr txBox="1"/>
          <p:nvPr/>
        </p:nvSpPr>
        <p:spPr>
          <a:xfrm>
            <a:off x="6055950" y="1421675"/>
            <a:ext cx="28800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Solutions &amp; features</a:t>
            </a:r>
            <a:endParaRPr sz="2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1027" name="Google Shape;1027;p64"/>
          <p:cNvGrpSpPr/>
          <p:nvPr/>
        </p:nvGrpSpPr>
        <p:grpSpPr>
          <a:xfrm>
            <a:off x="6593232" y="1961887"/>
            <a:ext cx="1958740" cy="2029948"/>
            <a:chOff x="5612559" y="834972"/>
            <a:chExt cx="3473558" cy="3473558"/>
          </a:xfrm>
        </p:grpSpPr>
        <p:sp>
          <p:nvSpPr>
            <p:cNvPr id="1028" name="Google Shape;1028;p64"/>
            <p:cNvSpPr/>
            <p:nvPr/>
          </p:nvSpPr>
          <p:spPr>
            <a:xfrm>
              <a:off x="5612559" y="3034881"/>
              <a:ext cx="2894635" cy="1273649"/>
            </a:xfrm>
            <a:custGeom>
              <a:rect b="b" l="l" r="r" t="t"/>
              <a:pathLst>
                <a:path extrusionOk="0" h="71765" w="163101">
                  <a:moveTo>
                    <a:pt x="1" y="0"/>
                  </a:moveTo>
                  <a:lnTo>
                    <a:pt x="1" y="58716"/>
                  </a:lnTo>
                  <a:cubicBezTo>
                    <a:pt x="1" y="65925"/>
                    <a:pt x="5840" y="71764"/>
                    <a:pt x="13049" y="71764"/>
                  </a:cubicBezTo>
                  <a:lnTo>
                    <a:pt x="163100" y="71764"/>
                  </a:lnTo>
                  <a:cubicBezTo>
                    <a:pt x="155891" y="71764"/>
                    <a:pt x="150052" y="65925"/>
                    <a:pt x="150052" y="58716"/>
                  </a:cubicBezTo>
                  <a:lnTo>
                    <a:pt x="150052" y="0"/>
                  </a:ln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64"/>
            <p:cNvSpPr/>
            <p:nvPr/>
          </p:nvSpPr>
          <p:spPr>
            <a:xfrm>
              <a:off x="5612559" y="2571742"/>
              <a:ext cx="2663066" cy="463157"/>
            </a:xfrm>
            <a:custGeom>
              <a:rect b="b" l="l" r="r" t="t"/>
              <a:pathLst>
                <a:path extrusionOk="0" h="26097" w="150053">
                  <a:moveTo>
                    <a:pt x="13049" y="1"/>
                  </a:moveTo>
                  <a:cubicBezTo>
                    <a:pt x="5840" y="1"/>
                    <a:pt x="1" y="5840"/>
                    <a:pt x="1" y="13049"/>
                  </a:cubicBezTo>
                  <a:lnTo>
                    <a:pt x="1" y="26096"/>
                  </a:lnTo>
                  <a:lnTo>
                    <a:pt x="150052" y="26096"/>
                  </a:lnTo>
                  <a:cubicBezTo>
                    <a:pt x="150052" y="18887"/>
                    <a:pt x="144213" y="13049"/>
                    <a:pt x="137004" y="13049"/>
                  </a:cubicBezTo>
                  <a:lnTo>
                    <a:pt x="52193" y="13049"/>
                  </a:lnTo>
                  <a:lnTo>
                    <a:pt x="46321" y="5220"/>
                  </a:lnTo>
                  <a:cubicBezTo>
                    <a:pt x="43842" y="1925"/>
                    <a:pt x="39993" y="1"/>
                    <a:pt x="35883" y="1"/>
                  </a:cubicBezTo>
                  <a:close/>
                </a:path>
              </a:pathLst>
            </a:custGeom>
            <a:solidFill>
              <a:srgbClr val="C8AEF8"/>
            </a:solidFill>
            <a:ln cap="flat" cmpd="sng" w="9525">
              <a:solidFill>
                <a:srgbClr val="C8AEF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64"/>
            <p:cNvSpPr/>
            <p:nvPr/>
          </p:nvSpPr>
          <p:spPr>
            <a:xfrm>
              <a:off x="6075698" y="1413895"/>
              <a:ext cx="2663066" cy="2894635"/>
            </a:xfrm>
            <a:custGeom>
              <a:rect b="b" l="l" r="r" t="t"/>
              <a:pathLst>
                <a:path extrusionOk="0" h="163101" w="150053">
                  <a:moveTo>
                    <a:pt x="55455" y="1"/>
                  </a:moveTo>
                  <a:lnTo>
                    <a:pt x="48931" y="6525"/>
                  </a:lnTo>
                  <a:lnTo>
                    <a:pt x="1" y="6525"/>
                  </a:lnTo>
                  <a:lnTo>
                    <a:pt x="1" y="65241"/>
                  </a:lnTo>
                  <a:lnTo>
                    <a:pt x="9787" y="65241"/>
                  </a:lnTo>
                  <a:cubicBezTo>
                    <a:pt x="13897" y="65241"/>
                    <a:pt x="17746" y="67165"/>
                    <a:pt x="20225" y="70460"/>
                  </a:cubicBezTo>
                  <a:lnTo>
                    <a:pt x="26097" y="78289"/>
                  </a:lnTo>
                  <a:lnTo>
                    <a:pt x="110908" y="78289"/>
                  </a:lnTo>
                  <a:cubicBezTo>
                    <a:pt x="118117" y="78289"/>
                    <a:pt x="123956" y="84127"/>
                    <a:pt x="123956" y="91336"/>
                  </a:cubicBezTo>
                  <a:lnTo>
                    <a:pt x="123956" y="150052"/>
                  </a:lnTo>
                  <a:cubicBezTo>
                    <a:pt x="123956" y="157261"/>
                    <a:pt x="129795" y="163100"/>
                    <a:pt x="137004" y="163100"/>
                  </a:cubicBezTo>
                  <a:cubicBezTo>
                    <a:pt x="140592" y="163100"/>
                    <a:pt x="143854" y="161632"/>
                    <a:pt x="146236" y="159284"/>
                  </a:cubicBezTo>
                  <a:cubicBezTo>
                    <a:pt x="148584" y="156902"/>
                    <a:pt x="150052" y="153640"/>
                    <a:pt x="150052" y="150052"/>
                  </a:cubicBezTo>
                  <a:lnTo>
                    <a:pt x="150052" y="40417"/>
                  </a:lnTo>
                  <a:lnTo>
                    <a:pt x="143463" y="36437"/>
                  </a:lnTo>
                  <a:cubicBezTo>
                    <a:pt x="143137" y="36600"/>
                    <a:pt x="142811" y="36698"/>
                    <a:pt x="142484" y="36829"/>
                  </a:cubicBezTo>
                  <a:lnTo>
                    <a:pt x="140266" y="45669"/>
                  </a:lnTo>
                  <a:lnTo>
                    <a:pt x="120694" y="45669"/>
                  </a:lnTo>
                  <a:lnTo>
                    <a:pt x="118476" y="36829"/>
                  </a:lnTo>
                  <a:cubicBezTo>
                    <a:pt x="118150" y="36698"/>
                    <a:pt x="117824" y="36600"/>
                    <a:pt x="117498" y="36437"/>
                  </a:cubicBezTo>
                  <a:lnTo>
                    <a:pt x="109734" y="41134"/>
                  </a:lnTo>
                  <a:lnTo>
                    <a:pt x="95871" y="27271"/>
                  </a:lnTo>
                  <a:lnTo>
                    <a:pt x="100568" y="19508"/>
                  </a:lnTo>
                  <a:cubicBezTo>
                    <a:pt x="100405" y="19181"/>
                    <a:pt x="100307" y="18855"/>
                    <a:pt x="100176" y="18529"/>
                  </a:cubicBezTo>
                  <a:lnTo>
                    <a:pt x="91336" y="16311"/>
                  </a:lnTo>
                  <a:lnTo>
                    <a:pt x="91336" y="1"/>
                  </a:lnTo>
                  <a:close/>
                </a:path>
              </a:pathLst>
            </a:custGeom>
            <a:solidFill>
              <a:srgbClr val="878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64"/>
            <p:cNvSpPr/>
            <p:nvPr/>
          </p:nvSpPr>
          <p:spPr>
            <a:xfrm>
              <a:off x="6075698" y="1066541"/>
              <a:ext cx="1796420" cy="463157"/>
            </a:xfrm>
            <a:custGeom>
              <a:rect b="b" l="l" r="r" t="t"/>
              <a:pathLst>
                <a:path extrusionOk="0" h="26097" w="101221">
                  <a:moveTo>
                    <a:pt x="1" y="1"/>
                  </a:moveTo>
                  <a:lnTo>
                    <a:pt x="1" y="26097"/>
                  </a:lnTo>
                  <a:lnTo>
                    <a:pt x="48931" y="26097"/>
                  </a:lnTo>
                  <a:lnTo>
                    <a:pt x="55455" y="19573"/>
                  </a:lnTo>
                  <a:lnTo>
                    <a:pt x="91336" y="19573"/>
                  </a:lnTo>
                  <a:lnTo>
                    <a:pt x="91336" y="16311"/>
                  </a:lnTo>
                  <a:lnTo>
                    <a:pt x="100176" y="14093"/>
                  </a:lnTo>
                  <a:cubicBezTo>
                    <a:pt x="100307" y="13767"/>
                    <a:pt x="100405" y="13440"/>
                    <a:pt x="100568" y="13114"/>
                  </a:cubicBezTo>
                  <a:lnTo>
                    <a:pt x="95871" y="5351"/>
                  </a:lnTo>
                  <a:lnTo>
                    <a:pt x="101220" y="1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64"/>
            <p:cNvSpPr/>
            <p:nvPr/>
          </p:nvSpPr>
          <p:spPr>
            <a:xfrm>
              <a:off x="8044038" y="1182326"/>
              <a:ext cx="694726" cy="694726"/>
            </a:xfrm>
            <a:custGeom>
              <a:rect b="b" l="l" r="r" t="t"/>
              <a:pathLst>
                <a:path extrusionOk="0" h="39145" w="39145">
                  <a:moveTo>
                    <a:pt x="19572" y="13049"/>
                  </a:moveTo>
                  <a:cubicBezTo>
                    <a:pt x="23161" y="13049"/>
                    <a:pt x="26096" y="15985"/>
                    <a:pt x="26096" y="19573"/>
                  </a:cubicBezTo>
                  <a:cubicBezTo>
                    <a:pt x="26096" y="23161"/>
                    <a:pt x="23161" y="26097"/>
                    <a:pt x="19572" y="26097"/>
                  </a:cubicBezTo>
                  <a:cubicBezTo>
                    <a:pt x="15984" y="26097"/>
                    <a:pt x="13048" y="23161"/>
                    <a:pt x="13048" y="19573"/>
                  </a:cubicBezTo>
                  <a:cubicBezTo>
                    <a:pt x="13048" y="15985"/>
                    <a:pt x="15984" y="13049"/>
                    <a:pt x="19572" y="13049"/>
                  </a:cubicBezTo>
                  <a:close/>
                  <a:moveTo>
                    <a:pt x="19572" y="1"/>
                  </a:moveTo>
                  <a:cubicBezTo>
                    <a:pt x="8775" y="1"/>
                    <a:pt x="0" y="8776"/>
                    <a:pt x="0" y="19573"/>
                  </a:cubicBezTo>
                  <a:cubicBezTo>
                    <a:pt x="0" y="30370"/>
                    <a:pt x="8775" y="39145"/>
                    <a:pt x="19572" y="39145"/>
                  </a:cubicBezTo>
                  <a:cubicBezTo>
                    <a:pt x="30369" y="39145"/>
                    <a:pt x="39144" y="30370"/>
                    <a:pt x="39144" y="19573"/>
                  </a:cubicBezTo>
                  <a:cubicBezTo>
                    <a:pt x="39144" y="8776"/>
                    <a:pt x="30369" y="1"/>
                    <a:pt x="19572" y="1"/>
                  </a:cubicBez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64"/>
            <p:cNvSpPr/>
            <p:nvPr/>
          </p:nvSpPr>
          <p:spPr>
            <a:xfrm>
              <a:off x="7696684" y="834972"/>
              <a:ext cx="1389434" cy="1389434"/>
            </a:xfrm>
            <a:custGeom>
              <a:rect b="b" l="l" r="r" t="t"/>
              <a:pathLst>
                <a:path extrusionOk="0" h="78289" w="78289">
                  <a:moveTo>
                    <a:pt x="39144" y="19573"/>
                  </a:moveTo>
                  <a:cubicBezTo>
                    <a:pt x="49941" y="19573"/>
                    <a:pt x="58716" y="28348"/>
                    <a:pt x="58716" y="39145"/>
                  </a:cubicBezTo>
                  <a:cubicBezTo>
                    <a:pt x="58716" y="49942"/>
                    <a:pt x="49941" y="58717"/>
                    <a:pt x="39144" y="58717"/>
                  </a:cubicBezTo>
                  <a:cubicBezTo>
                    <a:pt x="28347" y="58717"/>
                    <a:pt x="19572" y="49942"/>
                    <a:pt x="19572" y="39145"/>
                  </a:cubicBezTo>
                  <a:cubicBezTo>
                    <a:pt x="19572" y="28348"/>
                    <a:pt x="28347" y="19573"/>
                    <a:pt x="39144" y="19573"/>
                  </a:cubicBezTo>
                  <a:close/>
                  <a:moveTo>
                    <a:pt x="29358" y="1"/>
                  </a:moveTo>
                  <a:lnTo>
                    <a:pt x="27140" y="8841"/>
                  </a:lnTo>
                  <a:cubicBezTo>
                    <a:pt x="26814" y="8971"/>
                    <a:pt x="26488" y="9069"/>
                    <a:pt x="26162" y="9232"/>
                  </a:cubicBezTo>
                  <a:lnTo>
                    <a:pt x="18398" y="4535"/>
                  </a:lnTo>
                  <a:lnTo>
                    <a:pt x="9884" y="13049"/>
                  </a:lnTo>
                  <a:lnTo>
                    <a:pt x="4535" y="18399"/>
                  </a:lnTo>
                  <a:lnTo>
                    <a:pt x="9232" y="26162"/>
                  </a:lnTo>
                  <a:cubicBezTo>
                    <a:pt x="9069" y="26488"/>
                    <a:pt x="8971" y="26815"/>
                    <a:pt x="8840" y="27141"/>
                  </a:cubicBezTo>
                  <a:lnTo>
                    <a:pt x="0" y="29359"/>
                  </a:lnTo>
                  <a:lnTo>
                    <a:pt x="0" y="32621"/>
                  </a:lnTo>
                  <a:lnTo>
                    <a:pt x="0" y="48931"/>
                  </a:lnTo>
                  <a:lnTo>
                    <a:pt x="8840" y="51149"/>
                  </a:lnTo>
                  <a:cubicBezTo>
                    <a:pt x="8971" y="51475"/>
                    <a:pt x="9069" y="51801"/>
                    <a:pt x="9232" y="52128"/>
                  </a:cubicBezTo>
                  <a:lnTo>
                    <a:pt x="4535" y="59891"/>
                  </a:lnTo>
                  <a:lnTo>
                    <a:pt x="18398" y="73754"/>
                  </a:lnTo>
                  <a:lnTo>
                    <a:pt x="26162" y="69057"/>
                  </a:lnTo>
                  <a:cubicBezTo>
                    <a:pt x="26488" y="69220"/>
                    <a:pt x="26814" y="69318"/>
                    <a:pt x="27140" y="69449"/>
                  </a:cubicBezTo>
                  <a:lnTo>
                    <a:pt x="29358" y="78289"/>
                  </a:lnTo>
                  <a:lnTo>
                    <a:pt x="48930" y="78289"/>
                  </a:lnTo>
                  <a:lnTo>
                    <a:pt x="51148" y="69449"/>
                  </a:lnTo>
                  <a:cubicBezTo>
                    <a:pt x="51475" y="69318"/>
                    <a:pt x="51801" y="69220"/>
                    <a:pt x="52127" y="69057"/>
                  </a:cubicBezTo>
                  <a:lnTo>
                    <a:pt x="58716" y="73037"/>
                  </a:lnTo>
                  <a:lnTo>
                    <a:pt x="59891" y="73754"/>
                  </a:lnTo>
                  <a:lnTo>
                    <a:pt x="73754" y="59891"/>
                  </a:lnTo>
                  <a:lnTo>
                    <a:pt x="69057" y="52128"/>
                  </a:lnTo>
                  <a:cubicBezTo>
                    <a:pt x="69220" y="51801"/>
                    <a:pt x="69318" y="51475"/>
                    <a:pt x="69448" y="51149"/>
                  </a:cubicBezTo>
                  <a:lnTo>
                    <a:pt x="78288" y="48931"/>
                  </a:lnTo>
                  <a:lnTo>
                    <a:pt x="78288" y="29359"/>
                  </a:lnTo>
                  <a:lnTo>
                    <a:pt x="69448" y="27141"/>
                  </a:lnTo>
                  <a:cubicBezTo>
                    <a:pt x="69318" y="26815"/>
                    <a:pt x="69220" y="26488"/>
                    <a:pt x="69057" y="26162"/>
                  </a:cubicBezTo>
                  <a:lnTo>
                    <a:pt x="73754" y="18399"/>
                  </a:lnTo>
                  <a:lnTo>
                    <a:pt x="59891" y="4535"/>
                  </a:lnTo>
                  <a:lnTo>
                    <a:pt x="52127" y="9232"/>
                  </a:lnTo>
                  <a:cubicBezTo>
                    <a:pt x="51801" y="9069"/>
                    <a:pt x="51475" y="8971"/>
                    <a:pt x="51148" y="8841"/>
                  </a:cubicBezTo>
                  <a:lnTo>
                    <a:pt x="48930" y="1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64"/>
            <p:cNvSpPr/>
            <p:nvPr/>
          </p:nvSpPr>
          <p:spPr>
            <a:xfrm>
              <a:off x="6249375" y="1240218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64"/>
            <p:cNvSpPr/>
            <p:nvPr/>
          </p:nvSpPr>
          <p:spPr>
            <a:xfrm>
              <a:off x="6712514" y="1240218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64"/>
            <p:cNvSpPr/>
            <p:nvPr/>
          </p:nvSpPr>
          <p:spPr>
            <a:xfrm>
              <a:off x="6480945" y="1240218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64"/>
            <p:cNvSpPr/>
            <p:nvPr/>
          </p:nvSpPr>
          <p:spPr>
            <a:xfrm>
              <a:off x="7986146" y="1124433"/>
              <a:ext cx="810511" cy="810511"/>
            </a:xfrm>
            <a:custGeom>
              <a:rect b="b" l="l" r="r" t="t"/>
              <a:pathLst>
                <a:path extrusionOk="0" h="45669" w="45669">
                  <a:moveTo>
                    <a:pt x="22834" y="6525"/>
                  </a:moveTo>
                  <a:cubicBezTo>
                    <a:pt x="31837" y="6525"/>
                    <a:pt x="39144" y="13832"/>
                    <a:pt x="39144" y="22835"/>
                  </a:cubicBezTo>
                  <a:cubicBezTo>
                    <a:pt x="39144" y="31838"/>
                    <a:pt x="31837" y="39145"/>
                    <a:pt x="22834" y="39145"/>
                  </a:cubicBezTo>
                  <a:cubicBezTo>
                    <a:pt x="13831" y="39145"/>
                    <a:pt x="6524" y="31838"/>
                    <a:pt x="6524" y="22835"/>
                  </a:cubicBezTo>
                  <a:cubicBezTo>
                    <a:pt x="6524" y="13832"/>
                    <a:pt x="13831" y="6525"/>
                    <a:pt x="22834" y="6525"/>
                  </a:cubicBezTo>
                  <a:close/>
                  <a:moveTo>
                    <a:pt x="22834" y="1"/>
                  </a:moveTo>
                  <a:cubicBezTo>
                    <a:pt x="10243" y="1"/>
                    <a:pt x="0" y="10244"/>
                    <a:pt x="0" y="22835"/>
                  </a:cubicBezTo>
                  <a:cubicBezTo>
                    <a:pt x="0" y="35426"/>
                    <a:pt x="10243" y="45669"/>
                    <a:pt x="22834" y="45669"/>
                  </a:cubicBezTo>
                  <a:cubicBezTo>
                    <a:pt x="35426" y="45669"/>
                    <a:pt x="45668" y="35426"/>
                    <a:pt x="45668" y="22835"/>
                  </a:cubicBezTo>
                  <a:cubicBezTo>
                    <a:pt x="45668" y="10244"/>
                    <a:pt x="35426" y="1"/>
                    <a:pt x="22834" y="1"/>
                  </a:cubicBezTo>
                  <a:close/>
                </a:path>
              </a:pathLst>
            </a:custGeom>
            <a:solidFill>
              <a:srgbClr val="26A2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64"/>
            <p:cNvSpPr/>
            <p:nvPr/>
          </p:nvSpPr>
          <p:spPr>
            <a:xfrm>
              <a:off x="6249375" y="2745419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64"/>
            <p:cNvSpPr/>
            <p:nvPr/>
          </p:nvSpPr>
          <p:spPr>
            <a:xfrm>
              <a:off x="6017806" y="2745419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64"/>
            <p:cNvSpPr/>
            <p:nvPr/>
          </p:nvSpPr>
          <p:spPr>
            <a:xfrm>
              <a:off x="5786237" y="2745419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64"/>
            <p:cNvSpPr/>
            <p:nvPr/>
          </p:nvSpPr>
          <p:spPr>
            <a:xfrm>
              <a:off x="6210597" y="1714946"/>
              <a:ext cx="362990" cy="439996"/>
            </a:xfrm>
            <a:custGeom>
              <a:rect b="b" l="l" r="r" t="t"/>
              <a:pathLst>
                <a:path extrusionOk="0" h="24792" w="20453">
                  <a:moveTo>
                    <a:pt x="16539" y="0"/>
                  </a:moveTo>
                  <a:lnTo>
                    <a:pt x="0" y="12396"/>
                  </a:lnTo>
                  <a:lnTo>
                    <a:pt x="16539" y="24791"/>
                  </a:lnTo>
                  <a:lnTo>
                    <a:pt x="20453" y="19572"/>
                  </a:lnTo>
                  <a:lnTo>
                    <a:pt x="10895" y="12396"/>
                  </a:lnTo>
                  <a:lnTo>
                    <a:pt x="20453" y="5219"/>
                  </a:lnTo>
                  <a:lnTo>
                    <a:pt x="16539" y="0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64"/>
            <p:cNvSpPr/>
            <p:nvPr/>
          </p:nvSpPr>
          <p:spPr>
            <a:xfrm>
              <a:off x="7719844" y="2178085"/>
              <a:ext cx="362990" cy="439996"/>
            </a:xfrm>
            <a:custGeom>
              <a:rect b="b" l="l" r="r" t="t"/>
              <a:pathLst>
                <a:path extrusionOk="0" h="24792" w="20453">
                  <a:moveTo>
                    <a:pt x="3915" y="0"/>
                  </a:moveTo>
                  <a:lnTo>
                    <a:pt x="0" y="5219"/>
                  </a:lnTo>
                  <a:lnTo>
                    <a:pt x="9558" y="12396"/>
                  </a:lnTo>
                  <a:lnTo>
                    <a:pt x="0" y="19572"/>
                  </a:lnTo>
                  <a:lnTo>
                    <a:pt x="3915" y="24791"/>
                  </a:lnTo>
                  <a:lnTo>
                    <a:pt x="20453" y="12396"/>
                  </a:lnTo>
                  <a:lnTo>
                    <a:pt x="3915" y="0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64"/>
            <p:cNvSpPr/>
            <p:nvPr/>
          </p:nvSpPr>
          <p:spPr>
            <a:xfrm>
              <a:off x="6712514" y="1703357"/>
              <a:ext cx="810511" cy="115802"/>
            </a:xfrm>
            <a:custGeom>
              <a:rect b="b" l="l" r="r" t="t"/>
              <a:pathLst>
                <a:path extrusionOk="0" h="6525" w="45669">
                  <a:moveTo>
                    <a:pt x="1" y="1"/>
                  </a:moveTo>
                  <a:lnTo>
                    <a:pt x="1" y="6525"/>
                  </a:lnTo>
                  <a:lnTo>
                    <a:pt x="45669" y="6525"/>
                  </a:lnTo>
                  <a:lnTo>
                    <a:pt x="45669" y="1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64"/>
            <p:cNvSpPr/>
            <p:nvPr/>
          </p:nvSpPr>
          <p:spPr>
            <a:xfrm>
              <a:off x="6712514" y="1934926"/>
              <a:ext cx="810511" cy="115802"/>
            </a:xfrm>
            <a:custGeom>
              <a:rect b="b" l="l" r="r" t="t"/>
              <a:pathLst>
                <a:path extrusionOk="0" h="6525" w="45669">
                  <a:moveTo>
                    <a:pt x="1" y="1"/>
                  </a:moveTo>
                  <a:lnTo>
                    <a:pt x="1" y="6525"/>
                  </a:lnTo>
                  <a:lnTo>
                    <a:pt x="45669" y="6525"/>
                  </a:lnTo>
                  <a:lnTo>
                    <a:pt x="45669" y="1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64"/>
            <p:cNvSpPr/>
            <p:nvPr/>
          </p:nvSpPr>
          <p:spPr>
            <a:xfrm>
              <a:off x="6712514" y="2166496"/>
              <a:ext cx="810511" cy="115802"/>
            </a:xfrm>
            <a:custGeom>
              <a:rect b="b" l="l" r="r" t="t"/>
              <a:pathLst>
                <a:path extrusionOk="0" h="6525" w="45669">
                  <a:moveTo>
                    <a:pt x="1" y="1"/>
                  </a:moveTo>
                  <a:lnTo>
                    <a:pt x="1" y="6525"/>
                  </a:lnTo>
                  <a:lnTo>
                    <a:pt x="45669" y="6525"/>
                  </a:lnTo>
                  <a:lnTo>
                    <a:pt x="45669" y="1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64"/>
            <p:cNvSpPr/>
            <p:nvPr/>
          </p:nvSpPr>
          <p:spPr>
            <a:xfrm>
              <a:off x="6712514" y="2398065"/>
              <a:ext cx="578941" cy="115802"/>
            </a:xfrm>
            <a:custGeom>
              <a:rect b="b" l="l" r="r" t="t"/>
              <a:pathLst>
                <a:path extrusionOk="0" h="6525" w="32621">
                  <a:moveTo>
                    <a:pt x="1" y="1"/>
                  </a:moveTo>
                  <a:lnTo>
                    <a:pt x="1" y="6525"/>
                  </a:lnTo>
                  <a:lnTo>
                    <a:pt x="32621" y="6525"/>
                  </a:lnTo>
                  <a:lnTo>
                    <a:pt x="32621" y="1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64"/>
            <p:cNvSpPr/>
            <p:nvPr/>
          </p:nvSpPr>
          <p:spPr>
            <a:xfrm>
              <a:off x="7407222" y="2398065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64"/>
            <p:cNvSpPr/>
            <p:nvPr/>
          </p:nvSpPr>
          <p:spPr>
            <a:xfrm>
              <a:off x="7138596" y="3337653"/>
              <a:ext cx="474746" cy="668087"/>
            </a:xfrm>
            <a:custGeom>
              <a:rect b="b" l="l" r="r" t="t"/>
              <a:pathLst>
                <a:path extrusionOk="0" h="37644" w="26750">
                  <a:moveTo>
                    <a:pt x="4176" y="1"/>
                  </a:moveTo>
                  <a:lnTo>
                    <a:pt x="1" y="5024"/>
                  </a:lnTo>
                  <a:lnTo>
                    <a:pt x="16572" y="18822"/>
                  </a:lnTo>
                  <a:lnTo>
                    <a:pt x="1" y="32621"/>
                  </a:lnTo>
                  <a:lnTo>
                    <a:pt x="4176" y="37644"/>
                  </a:lnTo>
                  <a:lnTo>
                    <a:pt x="26749" y="18822"/>
                  </a:lnTo>
                  <a:lnTo>
                    <a:pt x="4176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64"/>
            <p:cNvSpPr/>
            <p:nvPr/>
          </p:nvSpPr>
          <p:spPr>
            <a:xfrm>
              <a:off x="6274861" y="3337653"/>
              <a:ext cx="474728" cy="668087"/>
            </a:xfrm>
            <a:custGeom>
              <a:rect b="b" l="l" r="r" t="t"/>
              <a:pathLst>
                <a:path extrusionOk="0" h="37644" w="26749">
                  <a:moveTo>
                    <a:pt x="22573" y="1"/>
                  </a:moveTo>
                  <a:lnTo>
                    <a:pt x="0" y="18822"/>
                  </a:lnTo>
                  <a:lnTo>
                    <a:pt x="22573" y="37644"/>
                  </a:lnTo>
                  <a:lnTo>
                    <a:pt x="26748" y="32621"/>
                  </a:lnTo>
                  <a:lnTo>
                    <a:pt x="10177" y="18822"/>
                  </a:lnTo>
                  <a:lnTo>
                    <a:pt x="26748" y="5024"/>
                  </a:lnTo>
                  <a:lnTo>
                    <a:pt x="22573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64"/>
            <p:cNvSpPr/>
            <p:nvPr/>
          </p:nvSpPr>
          <p:spPr>
            <a:xfrm>
              <a:off x="6771560" y="3194662"/>
              <a:ext cx="343325" cy="954088"/>
            </a:xfrm>
            <a:custGeom>
              <a:rect b="b" l="l" r="r" t="t"/>
              <a:pathLst>
                <a:path extrusionOk="0" h="53759" w="19345">
                  <a:moveTo>
                    <a:pt x="13016" y="1"/>
                  </a:moveTo>
                  <a:lnTo>
                    <a:pt x="1" y="52160"/>
                  </a:lnTo>
                  <a:lnTo>
                    <a:pt x="6329" y="53758"/>
                  </a:lnTo>
                  <a:lnTo>
                    <a:pt x="19345" y="1566"/>
                  </a:lnTo>
                  <a:lnTo>
                    <a:pt x="13016" y="1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64"/>
            <p:cNvSpPr/>
            <p:nvPr/>
          </p:nvSpPr>
          <p:spPr>
            <a:xfrm>
              <a:off x="5786237" y="3671697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64"/>
            <p:cNvSpPr/>
            <p:nvPr/>
          </p:nvSpPr>
          <p:spPr>
            <a:xfrm>
              <a:off x="5786237" y="3208558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64"/>
            <p:cNvSpPr/>
            <p:nvPr/>
          </p:nvSpPr>
          <p:spPr>
            <a:xfrm>
              <a:off x="5786237" y="3440127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64"/>
            <p:cNvSpPr/>
            <p:nvPr/>
          </p:nvSpPr>
          <p:spPr>
            <a:xfrm>
              <a:off x="7986146" y="4019051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64"/>
            <p:cNvSpPr/>
            <p:nvPr/>
          </p:nvSpPr>
          <p:spPr>
            <a:xfrm>
              <a:off x="7986146" y="3555912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64"/>
            <p:cNvSpPr/>
            <p:nvPr/>
          </p:nvSpPr>
          <p:spPr>
            <a:xfrm>
              <a:off x="7986146" y="3787481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9275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64"/>
            <p:cNvSpPr/>
            <p:nvPr/>
          </p:nvSpPr>
          <p:spPr>
            <a:xfrm>
              <a:off x="8449284" y="3787481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64"/>
            <p:cNvSpPr/>
            <p:nvPr/>
          </p:nvSpPr>
          <p:spPr>
            <a:xfrm>
              <a:off x="8449284" y="4019051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64"/>
            <p:cNvSpPr/>
            <p:nvPr/>
          </p:nvSpPr>
          <p:spPr>
            <a:xfrm>
              <a:off x="8449284" y="3555912"/>
              <a:ext cx="115802" cy="115802"/>
            </a:xfrm>
            <a:custGeom>
              <a:rect b="b" l="l" r="r" t="t"/>
              <a:pathLst>
                <a:path extrusionOk="0" h="6525" w="6525">
                  <a:moveTo>
                    <a:pt x="0" y="0"/>
                  </a:moveTo>
                  <a:lnTo>
                    <a:pt x="0" y="6524"/>
                  </a:lnTo>
                  <a:lnTo>
                    <a:pt x="6524" y="6524"/>
                  </a:lnTo>
                  <a:lnTo>
                    <a:pt x="6524" y="0"/>
                  </a:lnTo>
                  <a:close/>
                </a:path>
              </a:pathLst>
            </a:custGeom>
            <a:solidFill>
              <a:srgbClr val="4F57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60" name="Google Shape;1060;p64"/>
          <p:cNvSpPr/>
          <p:nvPr/>
        </p:nvSpPr>
        <p:spPr>
          <a:xfrm>
            <a:off x="124825" y="1856650"/>
            <a:ext cx="5931000" cy="2151900"/>
          </a:xfrm>
          <a:prstGeom prst="rect">
            <a:avLst/>
          </a:prstGeom>
          <a:solidFill>
            <a:srgbClr val="6971E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1" name="Google Shape;1061;p64"/>
          <p:cNvSpPr txBox="1"/>
          <p:nvPr/>
        </p:nvSpPr>
        <p:spPr>
          <a:xfrm>
            <a:off x="355491" y="2206449"/>
            <a:ext cx="1516200" cy="15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An app that has a map containing all nearby stores, and displays the nearest</a:t>
            </a:r>
            <a:endParaRPr sz="1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062" name="Google Shape;1062;p64"/>
          <p:cNvSpPr txBox="1"/>
          <p:nvPr/>
        </p:nvSpPr>
        <p:spPr>
          <a:xfrm>
            <a:off x="2299550" y="2032175"/>
            <a:ext cx="1587000" cy="155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An app that has a way to search for items, and display stores that have that item available</a:t>
            </a:r>
            <a:endParaRPr/>
          </a:p>
        </p:txBody>
      </p:sp>
      <p:sp>
        <p:nvSpPr>
          <p:cNvPr id="1063" name="Google Shape;1063;p64"/>
          <p:cNvSpPr txBox="1"/>
          <p:nvPr/>
        </p:nvSpPr>
        <p:spPr>
          <a:xfrm>
            <a:off x="4312850" y="2032175"/>
            <a:ext cx="1695900" cy="155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An app that has a way to register stores and display them to customers, with details</a:t>
            </a:r>
            <a:endParaRPr/>
          </a:p>
        </p:txBody>
      </p:sp>
      <p:sp>
        <p:nvSpPr>
          <p:cNvPr id="1064" name="Google Shape;1064;p64"/>
          <p:cNvSpPr/>
          <p:nvPr/>
        </p:nvSpPr>
        <p:spPr>
          <a:xfrm>
            <a:off x="787363" y="3977967"/>
            <a:ext cx="642600" cy="843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65" name="Google Shape;1065;p64"/>
          <p:cNvCxnSpPr/>
          <p:nvPr/>
        </p:nvCxnSpPr>
        <p:spPr>
          <a:xfrm>
            <a:off x="2086400" y="2157370"/>
            <a:ext cx="0" cy="1550400"/>
          </a:xfrm>
          <a:prstGeom prst="straightConnector1">
            <a:avLst/>
          </a:prstGeom>
          <a:noFill/>
          <a:ln cap="flat" cmpd="sng" w="15875">
            <a:solidFill>
              <a:srgbClr val="F2F2F2">
                <a:alpha val="258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66" name="Google Shape;1066;p64"/>
          <p:cNvCxnSpPr/>
          <p:nvPr/>
        </p:nvCxnSpPr>
        <p:spPr>
          <a:xfrm>
            <a:off x="4099700" y="2157370"/>
            <a:ext cx="0" cy="1550400"/>
          </a:xfrm>
          <a:prstGeom prst="straightConnector1">
            <a:avLst/>
          </a:prstGeom>
          <a:noFill/>
          <a:ln cap="flat" cmpd="sng" w="15875">
            <a:solidFill>
              <a:srgbClr val="F2F2F2">
                <a:alpha val="2588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67" name="Google Shape;1067;p64"/>
          <p:cNvSpPr/>
          <p:nvPr/>
        </p:nvSpPr>
        <p:spPr>
          <a:xfrm>
            <a:off x="124825" y="1421675"/>
            <a:ext cx="1958644" cy="541195"/>
          </a:xfrm>
          <a:custGeom>
            <a:rect b="b" l="l" r="r" t="t"/>
            <a:pathLst>
              <a:path extrusionOk="0" h="852275" w="3108959">
                <a:moveTo>
                  <a:pt x="342900" y="0"/>
                </a:moveTo>
                <a:lnTo>
                  <a:pt x="2766059" y="0"/>
                </a:lnTo>
                <a:cubicBezTo>
                  <a:pt x="2955437" y="0"/>
                  <a:pt x="3108959" y="153522"/>
                  <a:pt x="3108959" y="342900"/>
                </a:cubicBezTo>
                <a:lnTo>
                  <a:pt x="3108959" y="685800"/>
                </a:lnTo>
                <a:lnTo>
                  <a:pt x="1700540" y="685800"/>
                </a:lnTo>
                <a:lnTo>
                  <a:pt x="1554479" y="852275"/>
                </a:lnTo>
                <a:lnTo>
                  <a:pt x="1428891" y="685800"/>
                </a:lnTo>
                <a:lnTo>
                  <a:pt x="0" y="685800"/>
                </a:lnTo>
                <a:lnTo>
                  <a:pt x="0" y="342900"/>
                </a:lnTo>
                <a:cubicBezTo>
                  <a:pt x="0" y="153522"/>
                  <a:pt x="153522" y="0"/>
                  <a:pt x="342900" y="0"/>
                </a:cubicBezTo>
                <a:close/>
              </a:path>
            </a:pathLst>
          </a:custGeom>
          <a:gradFill>
            <a:gsLst>
              <a:gs pos="0">
                <a:srgbClr val="B74ED4"/>
              </a:gs>
              <a:gs pos="100000">
                <a:srgbClr val="68257B"/>
              </a:gs>
            </a:gsLst>
            <a:lin ang="5400012" scaled="0"/>
          </a:gradFill>
          <a:ln>
            <a:noFill/>
          </a:ln>
        </p:spPr>
        <p:txBody>
          <a:bodyPr anchorCtr="0" anchor="ctr" bIns="274300" lIns="365750" spcFirstLastPara="1" rIns="0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 Finding Store</a:t>
            </a:r>
            <a:endParaRPr b="1" sz="1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68" name="Google Shape;1068;p64"/>
          <p:cNvSpPr/>
          <p:nvPr/>
        </p:nvSpPr>
        <p:spPr>
          <a:xfrm>
            <a:off x="2777613" y="3977967"/>
            <a:ext cx="642600" cy="843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9" name="Google Shape;1069;p64"/>
          <p:cNvSpPr/>
          <p:nvPr/>
        </p:nvSpPr>
        <p:spPr>
          <a:xfrm>
            <a:off x="2115075" y="1421675"/>
            <a:ext cx="1958644" cy="541195"/>
          </a:xfrm>
          <a:custGeom>
            <a:rect b="b" l="l" r="r" t="t"/>
            <a:pathLst>
              <a:path extrusionOk="0" h="852275" w="3108959">
                <a:moveTo>
                  <a:pt x="342900" y="0"/>
                </a:moveTo>
                <a:lnTo>
                  <a:pt x="2766059" y="0"/>
                </a:lnTo>
                <a:cubicBezTo>
                  <a:pt x="2955437" y="0"/>
                  <a:pt x="3108959" y="153522"/>
                  <a:pt x="3108959" y="342900"/>
                </a:cubicBezTo>
                <a:lnTo>
                  <a:pt x="3108959" y="685800"/>
                </a:lnTo>
                <a:lnTo>
                  <a:pt x="1700540" y="685800"/>
                </a:lnTo>
                <a:lnTo>
                  <a:pt x="1554479" y="852275"/>
                </a:lnTo>
                <a:lnTo>
                  <a:pt x="1428891" y="685800"/>
                </a:lnTo>
                <a:lnTo>
                  <a:pt x="0" y="685800"/>
                </a:lnTo>
                <a:lnTo>
                  <a:pt x="0" y="342900"/>
                </a:lnTo>
                <a:cubicBezTo>
                  <a:pt x="0" y="153522"/>
                  <a:pt x="153522" y="0"/>
                  <a:pt x="342900" y="0"/>
                </a:cubicBezTo>
                <a:close/>
              </a:path>
            </a:pathLst>
          </a:custGeom>
          <a:gradFill>
            <a:gsLst>
              <a:gs pos="0">
                <a:srgbClr val="B74ED4"/>
              </a:gs>
              <a:gs pos="100000">
                <a:srgbClr val="68257B"/>
              </a:gs>
            </a:gsLst>
            <a:lin ang="5400012" scaled="0"/>
          </a:gradFill>
          <a:ln>
            <a:noFill/>
          </a:ln>
        </p:spPr>
        <p:txBody>
          <a:bodyPr anchorCtr="0" anchor="ctr" bIns="274300" lIns="365750" spcFirstLastPara="1" rIns="0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en" sz="1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Finding Items</a:t>
            </a:r>
            <a:endParaRPr b="1" sz="1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70" name="Google Shape;1070;p64"/>
          <p:cNvSpPr/>
          <p:nvPr/>
        </p:nvSpPr>
        <p:spPr>
          <a:xfrm>
            <a:off x="4759838" y="3977967"/>
            <a:ext cx="642600" cy="843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1" name="Google Shape;1071;p64"/>
          <p:cNvSpPr/>
          <p:nvPr/>
        </p:nvSpPr>
        <p:spPr>
          <a:xfrm>
            <a:off x="4097300" y="1421675"/>
            <a:ext cx="1958644" cy="541195"/>
          </a:xfrm>
          <a:custGeom>
            <a:rect b="b" l="l" r="r" t="t"/>
            <a:pathLst>
              <a:path extrusionOk="0" h="852275" w="3108959">
                <a:moveTo>
                  <a:pt x="342900" y="0"/>
                </a:moveTo>
                <a:lnTo>
                  <a:pt x="2766059" y="0"/>
                </a:lnTo>
                <a:cubicBezTo>
                  <a:pt x="2955437" y="0"/>
                  <a:pt x="3108959" y="153522"/>
                  <a:pt x="3108959" y="342900"/>
                </a:cubicBezTo>
                <a:lnTo>
                  <a:pt x="3108959" y="685800"/>
                </a:lnTo>
                <a:lnTo>
                  <a:pt x="1700540" y="685800"/>
                </a:lnTo>
                <a:lnTo>
                  <a:pt x="1554479" y="852275"/>
                </a:lnTo>
                <a:lnTo>
                  <a:pt x="1428891" y="685800"/>
                </a:lnTo>
                <a:lnTo>
                  <a:pt x="0" y="685800"/>
                </a:lnTo>
                <a:lnTo>
                  <a:pt x="0" y="342900"/>
                </a:lnTo>
                <a:cubicBezTo>
                  <a:pt x="0" y="153522"/>
                  <a:pt x="153522" y="0"/>
                  <a:pt x="342900" y="0"/>
                </a:cubicBezTo>
                <a:close/>
              </a:path>
            </a:pathLst>
          </a:custGeom>
          <a:gradFill>
            <a:gsLst>
              <a:gs pos="0">
                <a:srgbClr val="B74ED4"/>
              </a:gs>
              <a:gs pos="100000">
                <a:srgbClr val="68257B"/>
              </a:gs>
            </a:gsLst>
            <a:lin ang="5400012" scaled="0"/>
          </a:gradFill>
          <a:ln>
            <a:noFill/>
          </a:ln>
        </p:spPr>
        <p:txBody>
          <a:bodyPr anchorCtr="0" anchor="ctr" bIns="274300" lIns="365750" spcFirstLastPara="1" rIns="0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Advertising Store</a:t>
            </a:r>
            <a:endParaRPr b="1" sz="1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1076;p65"/>
          <p:cNvSpPr txBox="1"/>
          <p:nvPr/>
        </p:nvSpPr>
        <p:spPr>
          <a:xfrm>
            <a:off x="6906600" y="540000"/>
            <a:ext cx="11538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35C2DF"/>
                </a:solidFill>
                <a:latin typeface="Oswald"/>
                <a:ea typeface="Oswald"/>
                <a:cs typeface="Oswald"/>
                <a:sym typeface="Oswald"/>
              </a:rPr>
              <a:t>04</a:t>
            </a:r>
            <a:endParaRPr sz="7200">
              <a:solidFill>
                <a:srgbClr val="35C2D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77" name="Google Shape;1077;p65"/>
          <p:cNvSpPr txBox="1"/>
          <p:nvPr/>
        </p:nvSpPr>
        <p:spPr>
          <a:xfrm>
            <a:off x="5920050" y="1459175"/>
            <a:ext cx="31269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Methods &amp; Technology</a:t>
            </a:r>
            <a:endParaRPr sz="2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1078" name="Google Shape;1078;p65"/>
          <p:cNvGrpSpPr/>
          <p:nvPr/>
        </p:nvGrpSpPr>
        <p:grpSpPr>
          <a:xfrm>
            <a:off x="6497990" y="2130892"/>
            <a:ext cx="2377521" cy="2377521"/>
            <a:chOff x="6275090" y="1382992"/>
            <a:chExt cx="2377521" cy="2377521"/>
          </a:xfrm>
        </p:grpSpPr>
        <p:sp>
          <p:nvSpPr>
            <p:cNvPr id="1079" name="Google Shape;1079;p65"/>
            <p:cNvSpPr/>
            <p:nvPr/>
          </p:nvSpPr>
          <p:spPr>
            <a:xfrm>
              <a:off x="6275090" y="1382992"/>
              <a:ext cx="1862394" cy="2139770"/>
            </a:xfrm>
            <a:custGeom>
              <a:rect b="b" l="l" r="r" t="t"/>
              <a:pathLst>
                <a:path extrusionOk="0" h="176149" w="153315">
                  <a:moveTo>
                    <a:pt x="1" y="1"/>
                  </a:moveTo>
                  <a:lnTo>
                    <a:pt x="1" y="176148"/>
                  </a:lnTo>
                  <a:lnTo>
                    <a:pt x="153314" y="176148"/>
                  </a:lnTo>
                  <a:lnTo>
                    <a:pt x="153314" y="22835"/>
                  </a:lnTo>
                  <a:lnTo>
                    <a:pt x="130480" y="1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65"/>
            <p:cNvSpPr/>
            <p:nvPr/>
          </p:nvSpPr>
          <p:spPr>
            <a:xfrm>
              <a:off x="7860096" y="1382992"/>
              <a:ext cx="277388" cy="277388"/>
            </a:xfrm>
            <a:custGeom>
              <a:rect b="b" l="l" r="r" t="t"/>
              <a:pathLst>
                <a:path extrusionOk="0" h="22835" w="22835">
                  <a:moveTo>
                    <a:pt x="0" y="1"/>
                  </a:moveTo>
                  <a:lnTo>
                    <a:pt x="0" y="22835"/>
                  </a:lnTo>
                  <a:lnTo>
                    <a:pt x="22834" y="2283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B91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65"/>
            <p:cNvSpPr/>
            <p:nvPr/>
          </p:nvSpPr>
          <p:spPr>
            <a:xfrm>
              <a:off x="6631716" y="1977369"/>
              <a:ext cx="1228392" cy="1228392"/>
            </a:xfrm>
            <a:custGeom>
              <a:rect b="b" l="l" r="r" t="t"/>
              <a:pathLst>
                <a:path extrusionOk="0" h="101123" w="101123">
                  <a:moveTo>
                    <a:pt x="78289" y="55455"/>
                  </a:moveTo>
                  <a:lnTo>
                    <a:pt x="78289" y="78288"/>
                  </a:lnTo>
                  <a:lnTo>
                    <a:pt x="55455" y="78288"/>
                  </a:lnTo>
                  <a:lnTo>
                    <a:pt x="78289" y="55455"/>
                  </a:lnTo>
                  <a:close/>
                  <a:moveTo>
                    <a:pt x="101122" y="1"/>
                  </a:moveTo>
                  <a:lnTo>
                    <a:pt x="1" y="101122"/>
                  </a:lnTo>
                  <a:lnTo>
                    <a:pt x="101122" y="101122"/>
                  </a:lnTo>
                  <a:lnTo>
                    <a:pt x="101122" y="1"/>
                  </a:lnTo>
                  <a:close/>
                </a:path>
              </a:pathLst>
            </a:custGeom>
            <a:solidFill>
              <a:srgbClr val="9154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65"/>
            <p:cNvSpPr/>
            <p:nvPr/>
          </p:nvSpPr>
          <p:spPr>
            <a:xfrm>
              <a:off x="7622345" y="2730246"/>
              <a:ext cx="1030266" cy="1030266"/>
            </a:xfrm>
            <a:custGeom>
              <a:rect b="b" l="l" r="r" t="t"/>
              <a:pathLst>
                <a:path extrusionOk="0" h="84813" w="84813">
                  <a:moveTo>
                    <a:pt x="42406" y="1"/>
                  </a:moveTo>
                  <a:cubicBezTo>
                    <a:pt x="41167" y="1"/>
                    <a:pt x="39927" y="66"/>
                    <a:pt x="38688" y="196"/>
                  </a:cubicBezTo>
                  <a:lnTo>
                    <a:pt x="36763" y="7014"/>
                  </a:lnTo>
                  <a:cubicBezTo>
                    <a:pt x="34284" y="7405"/>
                    <a:pt x="31870" y="8058"/>
                    <a:pt x="29554" y="8938"/>
                  </a:cubicBezTo>
                  <a:lnTo>
                    <a:pt x="24531" y="4013"/>
                  </a:lnTo>
                  <a:cubicBezTo>
                    <a:pt x="22247" y="5057"/>
                    <a:pt x="20094" y="6296"/>
                    <a:pt x="18072" y="7699"/>
                  </a:cubicBezTo>
                  <a:lnTo>
                    <a:pt x="19833" y="14549"/>
                  </a:lnTo>
                  <a:cubicBezTo>
                    <a:pt x="17876" y="16115"/>
                    <a:pt x="16115" y="17876"/>
                    <a:pt x="14549" y="19833"/>
                  </a:cubicBezTo>
                  <a:lnTo>
                    <a:pt x="7699" y="18072"/>
                  </a:lnTo>
                  <a:cubicBezTo>
                    <a:pt x="6296" y="20094"/>
                    <a:pt x="5057" y="22247"/>
                    <a:pt x="4013" y="24531"/>
                  </a:cubicBezTo>
                  <a:lnTo>
                    <a:pt x="8938" y="29554"/>
                  </a:lnTo>
                  <a:cubicBezTo>
                    <a:pt x="8058" y="31870"/>
                    <a:pt x="7405" y="34284"/>
                    <a:pt x="7014" y="36763"/>
                  </a:cubicBezTo>
                  <a:lnTo>
                    <a:pt x="196" y="38688"/>
                  </a:lnTo>
                  <a:cubicBezTo>
                    <a:pt x="66" y="39927"/>
                    <a:pt x="1" y="41167"/>
                    <a:pt x="1" y="42406"/>
                  </a:cubicBezTo>
                  <a:cubicBezTo>
                    <a:pt x="1" y="43646"/>
                    <a:pt x="66" y="44885"/>
                    <a:pt x="196" y="46125"/>
                  </a:cubicBezTo>
                  <a:lnTo>
                    <a:pt x="7014" y="48050"/>
                  </a:lnTo>
                  <a:cubicBezTo>
                    <a:pt x="7405" y="50529"/>
                    <a:pt x="8058" y="52943"/>
                    <a:pt x="8938" y="55259"/>
                  </a:cubicBezTo>
                  <a:lnTo>
                    <a:pt x="4013" y="60282"/>
                  </a:lnTo>
                  <a:cubicBezTo>
                    <a:pt x="5057" y="62565"/>
                    <a:pt x="6296" y="64718"/>
                    <a:pt x="7699" y="66741"/>
                  </a:cubicBezTo>
                  <a:lnTo>
                    <a:pt x="14549" y="64979"/>
                  </a:lnTo>
                  <a:cubicBezTo>
                    <a:pt x="16115" y="66936"/>
                    <a:pt x="17876" y="68698"/>
                    <a:pt x="19833" y="70264"/>
                  </a:cubicBezTo>
                  <a:lnTo>
                    <a:pt x="18072" y="77114"/>
                  </a:lnTo>
                  <a:cubicBezTo>
                    <a:pt x="20094" y="78517"/>
                    <a:pt x="22247" y="79756"/>
                    <a:pt x="24531" y="80800"/>
                  </a:cubicBezTo>
                  <a:lnTo>
                    <a:pt x="29554" y="75874"/>
                  </a:lnTo>
                  <a:cubicBezTo>
                    <a:pt x="31870" y="76755"/>
                    <a:pt x="34284" y="77407"/>
                    <a:pt x="36763" y="77799"/>
                  </a:cubicBezTo>
                  <a:lnTo>
                    <a:pt x="38688" y="84616"/>
                  </a:lnTo>
                  <a:cubicBezTo>
                    <a:pt x="39927" y="84747"/>
                    <a:pt x="41167" y="84812"/>
                    <a:pt x="42406" y="84812"/>
                  </a:cubicBezTo>
                  <a:cubicBezTo>
                    <a:pt x="43646" y="84812"/>
                    <a:pt x="44885" y="84747"/>
                    <a:pt x="46125" y="84616"/>
                  </a:cubicBezTo>
                  <a:lnTo>
                    <a:pt x="48050" y="77799"/>
                  </a:lnTo>
                  <a:cubicBezTo>
                    <a:pt x="50529" y="77407"/>
                    <a:pt x="52943" y="76755"/>
                    <a:pt x="55259" y="75874"/>
                  </a:cubicBezTo>
                  <a:lnTo>
                    <a:pt x="60282" y="80800"/>
                  </a:lnTo>
                  <a:cubicBezTo>
                    <a:pt x="62565" y="79756"/>
                    <a:pt x="64718" y="78517"/>
                    <a:pt x="66741" y="77114"/>
                  </a:cubicBezTo>
                  <a:lnTo>
                    <a:pt x="64979" y="70264"/>
                  </a:lnTo>
                  <a:cubicBezTo>
                    <a:pt x="66936" y="68698"/>
                    <a:pt x="68698" y="66936"/>
                    <a:pt x="70264" y="64979"/>
                  </a:cubicBezTo>
                  <a:lnTo>
                    <a:pt x="77114" y="66741"/>
                  </a:lnTo>
                  <a:cubicBezTo>
                    <a:pt x="78517" y="64718"/>
                    <a:pt x="79756" y="62565"/>
                    <a:pt x="80800" y="60282"/>
                  </a:cubicBezTo>
                  <a:lnTo>
                    <a:pt x="75874" y="55259"/>
                  </a:lnTo>
                  <a:cubicBezTo>
                    <a:pt x="76755" y="52943"/>
                    <a:pt x="77407" y="50529"/>
                    <a:pt x="77799" y="48050"/>
                  </a:cubicBezTo>
                  <a:lnTo>
                    <a:pt x="84616" y="46125"/>
                  </a:lnTo>
                  <a:cubicBezTo>
                    <a:pt x="84747" y="44885"/>
                    <a:pt x="84812" y="43646"/>
                    <a:pt x="84812" y="42406"/>
                  </a:cubicBezTo>
                  <a:cubicBezTo>
                    <a:pt x="84812" y="41167"/>
                    <a:pt x="84747" y="39927"/>
                    <a:pt x="84616" y="38688"/>
                  </a:cubicBezTo>
                  <a:lnTo>
                    <a:pt x="77799" y="36763"/>
                  </a:lnTo>
                  <a:cubicBezTo>
                    <a:pt x="77407" y="34284"/>
                    <a:pt x="76755" y="31870"/>
                    <a:pt x="75874" y="29554"/>
                  </a:cubicBezTo>
                  <a:lnTo>
                    <a:pt x="80800" y="24531"/>
                  </a:lnTo>
                  <a:cubicBezTo>
                    <a:pt x="79756" y="22247"/>
                    <a:pt x="78517" y="20094"/>
                    <a:pt x="77114" y="18072"/>
                  </a:cubicBezTo>
                  <a:lnTo>
                    <a:pt x="70264" y="19833"/>
                  </a:lnTo>
                  <a:cubicBezTo>
                    <a:pt x="68698" y="17876"/>
                    <a:pt x="66936" y="16115"/>
                    <a:pt x="64979" y="14549"/>
                  </a:cubicBezTo>
                  <a:lnTo>
                    <a:pt x="66741" y="7699"/>
                  </a:lnTo>
                  <a:cubicBezTo>
                    <a:pt x="64718" y="6296"/>
                    <a:pt x="62565" y="5057"/>
                    <a:pt x="60282" y="4013"/>
                  </a:cubicBezTo>
                  <a:lnTo>
                    <a:pt x="55259" y="8938"/>
                  </a:lnTo>
                  <a:cubicBezTo>
                    <a:pt x="52943" y="8058"/>
                    <a:pt x="50529" y="7405"/>
                    <a:pt x="48050" y="7014"/>
                  </a:cubicBezTo>
                  <a:lnTo>
                    <a:pt x="46125" y="196"/>
                  </a:lnTo>
                  <a:cubicBezTo>
                    <a:pt x="44885" y="66"/>
                    <a:pt x="43646" y="1"/>
                    <a:pt x="42406" y="1"/>
                  </a:cubicBezTo>
                  <a:close/>
                </a:path>
              </a:pathLst>
            </a:custGeom>
            <a:solidFill>
              <a:srgbClr val="972C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65"/>
            <p:cNvSpPr/>
            <p:nvPr/>
          </p:nvSpPr>
          <p:spPr>
            <a:xfrm>
              <a:off x="7265719" y="1660368"/>
              <a:ext cx="237763" cy="237763"/>
            </a:xfrm>
            <a:custGeom>
              <a:rect b="b" l="l" r="r" t="t"/>
              <a:pathLst>
                <a:path extrusionOk="0" h="19573" w="19573">
                  <a:moveTo>
                    <a:pt x="9787" y="1"/>
                  </a:moveTo>
                  <a:lnTo>
                    <a:pt x="1" y="19573"/>
                  </a:lnTo>
                  <a:lnTo>
                    <a:pt x="19573" y="19573"/>
                  </a:lnTo>
                  <a:lnTo>
                    <a:pt x="9787" y="1"/>
                  </a:lnTo>
                  <a:close/>
                </a:path>
              </a:pathLst>
            </a:custGeom>
            <a:solidFill>
              <a:srgbClr val="DED8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65"/>
            <p:cNvSpPr/>
            <p:nvPr/>
          </p:nvSpPr>
          <p:spPr>
            <a:xfrm>
              <a:off x="7265719" y="1898118"/>
              <a:ext cx="237763" cy="673640"/>
            </a:xfrm>
            <a:custGeom>
              <a:rect b="b" l="l" r="r" t="t"/>
              <a:pathLst>
                <a:path extrusionOk="0" h="55455" w="19573">
                  <a:moveTo>
                    <a:pt x="1" y="1"/>
                  </a:moveTo>
                  <a:lnTo>
                    <a:pt x="1" y="55455"/>
                  </a:lnTo>
                  <a:lnTo>
                    <a:pt x="19573" y="35883"/>
                  </a:lnTo>
                  <a:lnTo>
                    <a:pt x="19573" y="1"/>
                  </a:ln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65"/>
            <p:cNvSpPr/>
            <p:nvPr/>
          </p:nvSpPr>
          <p:spPr>
            <a:xfrm>
              <a:off x="6631716" y="1660368"/>
              <a:ext cx="396264" cy="515139"/>
            </a:xfrm>
            <a:custGeom>
              <a:rect b="b" l="l" r="r" t="t"/>
              <a:pathLst>
                <a:path extrusionOk="0" h="42407" w="32621">
                  <a:moveTo>
                    <a:pt x="16311" y="1"/>
                  </a:moveTo>
                  <a:lnTo>
                    <a:pt x="1" y="26097"/>
                  </a:lnTo>
                  <a:lnTo>
                    <a:pt x="9787" y="42407"/>
                  </a:lnTo>
                  <a:lnTo>
                    <a:pt x="22835" y="42407"/>
                  </a:lnTo>
                  <a:lnTo>
                    <a:pt x="32621" y="26097"/>
                  </a:lnTo>
                  <a:lnTo>
                    <a:pt x="16311" y="1"/>
                  </a:lnTo>
                  <a:close/>
                </a:path>
              </a:pathLst>
            </a:custGeom>
            <a:solidFill>
              <a:srgbClr val="DED8D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65"/>
            <p:cNvSpPr/>
            <p:nvPr/>
          </p:nvSpPr>
          <p:spPr>
            <a:xfrm>
              <a:off x="6671342" y="2175494"/>
              <a:ext cx="317013" cy="922092"/>
            </a:xfrm>
            <a:custGeom>
              <a:rect b="b" l="l" r="r" t="t"/>
              <a:pathLst>
                <a:path extrusionOk="0" h="75908" w="26097">
                  <a:moveTo>
                    <a:pt x="6525" y="1"/>
                  </a:moveTo>
                  <a:lnTo>
                    <a:pt x="1" y="19573"/>
                  </a:lnTo>
                  <a:lnTo>
                    <a:pt x="5644" y="75907"/>
                  </a:lnTo>
                  <a:lnTo>
                    <a:pt x="22117" y="59434"/>
                  </a:lnTo>
                  <a:lnTo>
                    <a:pt x="26097" y="19573"/>
                  </a:lnTo>
                  <a:lnTo>
                    <a:pt x="19573" y="1"/>
                  </a:ln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65"/>
            <p:cNvSpPr/>
            <p:nvPr/>
          </p:nvSpPr>
          <p:spPr>
            <a:xfrm>
              <a:off x="7820471" y="2928372"/>
              <a:ext cx="634014" cy="634014"/>
            </a:xfrm>
            <a:custGeom>
              <a:rect b="b" l="l" r="r" t="t"/>
              <a:pathLst>
                <a:path extrusionOk="0" h="52193" w="52193">
                  <a:moveTo>
                    <a:pt x="26096" y="0"/>
                  </a:moveTo>
                  <a:cubicBezTo>
                    <a:pt x="11678" y="0"/>
                    <a:pt x="0" y="11678"/>
                    <a:pt x="0" y="26096"/>
                  </a:cubicBezTo>
                  <a:cubicBezTo>
                    <a:pt x="0" y="40514"/>
                    <a:pt x="11678" y="52192"/>
                    <a:pt x="26096" y="52192"/>
                  </a:cubicBezTo>
                  <a:cubicBezTo>
                    <a:pt x="40514" y="52192"/>
                    <a:pt x="52192" y="40514"/>
                    <a:pt x="52192" y="26096"/>
                  </a:cubicBezTo>
                  <a:cubicBezTo>
                    <a:pt x="52192" y="11678"/>
                    <a:pt x="40514" y="0"/>
                    <a:pt x="26096" y="0"/>
                  </a:cubicBez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65"/>
            <p:cNvSpPr/>
            <p:nvPr/>
          </p:nvSpPr>
          <p:spPr>
            <a:xfrm>
              <a:off x="7899721" y="2928372"/>
              <a:ext cx="277388" cy="356638"/>
            </a:xfrm>
            <a:custGeom>
              <a:rect b="b" l="l" r="r" t="t"/>
              <a:pathLst>
                <a:path extrusionOk="0" h="29359" w="22835">
                  <a:moveTo>
                    <a:pt x="16310" y="0"/>
                  </a:moveTo>
                  <a:lnTo>
                    <a:pt x="16310" y="22834"/>
                  </a:lnTo>
                  <a:lnTo>
                    <a:pt x="0" y="22834"/>
                  </a:lnTo>
                  <a:lnTo>
                    <a:pt x="0" y="29358"/>
                  </a:lnTo>
                  <a:lnTo>
                    <a:pt x="22834" y="29358"/>
                  </a:lnTo>
                  <a:lnTo>
                    <a:pt x="22834" y="0"/>
                  </a:lnTo>
                  <a:close/>
                </a:path>
              </a:pathLst>
            </a:custGeom>
            <a:solidFill>
              <a:srgbClr val="0A1D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65"/>
            <p:cNvSpPr/>
            <p:nvPr/>
          </p:nvSpPr>
          <p:spPr>
            <a:xfrm>
              <a:off x="8058222" y="3166123"/>
              <a:ext cx="158513" cy="158513"/>
            </a:xfrm>
            <a:custGeom>
              <a:rect b="b" l="l" r="r" t="t"/>
              <a:pathLst>
                <a:path extrusionOk="0" h="13049" w="13049">
                  <a:moveTo>
                    <a:pt x="6524" y="0"/>
                  </a:moveTo>
                  <a:cubicBezTo>
                    <a:pt x="2936" y="0"/>
                    <a:pt x="0" y="2936"/>
                    <a:pt x="0" y="6524"/>
                  </a:cubicBezTo>
                  <a:cubicBezTo>
                    <a:pt x="0" y="10113"/>
                    <a:pt x="2936" y="13048"/>
                    <a:pt x="6524" y="13048"/>
                  </a:cubicBezTo>
                  <a:cubicBezTo>
                    <a:pt x="10113" y="13048"/>
                    <a:pt x="13048" y="10113"/>
                    <a:pt x="13048" y="6524"/>
                  </a:cubicBezTo>
                  <a:cubicBezTo>
                    <a:pt x="13048" y="2936"/>
                    <a:pt x="10113" y="0"/>
                    <a:pt x="6524" y="0"/>
                  </a:cubicBezTo>
                  <a:close/>
                </a:path>
              </a:pathLst>
            </a:custGeom>
            <a:solidFill>
              <a:srgbClr val="0A1D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65"/>
            <p:cNvSpPr/>
            <p:nvPr/>
          </p:nvSpPr>
          <p:spPr>
            <a:xfrm>
              <a:off x="6790217" y="1660368"/>
              <a:ext cx="79262" cy="317013"/>
            </a:xfrm>
            <a:custGeom>
              <a:rect b="b" l="l" r="r" t="t"/>
              <a:pathLst>
                <a:path extrusionOk="0" h="26097" w="6525">
                  <a:moveTo>
                    <a:pt x="3263" y="1"/>
                  </a:moveTo>
                  <a:lnTo>
                    <a:pt x="1" y="5220"/>
                  </a:lnTo>
                  <a:lnTo>
                    <a:pt x="1" y="26097"/>
                  </a:lnTo>
                  <a:lnTo>
                    <a:pt x="6525" y="26097"/>
                  </a:lnTo>
                  <a:lnTo>
                    <a:pt x="6525" y="5220"/>
                  </a:lnTo>
                  <a:lnTo>
                    <a:pt x="3263" y="1"/>
                  </a:lnTo>
                  <a:close/>
                </a:path>
              </a:pathLst>
            </a:custGeom>
            <a:solidFill>
              <a:srgbClr val="972C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65"/>
            <p:cNvSpPr/>
            <p:nvPr/>
          </p:nvSpPr>
          <p:spPr>
            <a:xfrm>
              <a:off x="6841334" y="2939864"/>
              <a:ext cx="135141" cy="135129"/>
            </a:xfrm>
            <a:custGeom>
              <a:rect b="b" l="l" r="r" t="t"/>
              <a:pathLst>
                <a:path extrusionOk="0" h="11124" w="11125">
                  <a:moveTo>
                    <a:pt x="4600" y="0"/>
                  </a:moveTo>
                  <a:lnTo>
                    <a:pt x="1" y="4600"/>
                  </a:lnTo>
                  <a:lnTo>
                    <a:pt x="6525" y="11124"/>
                  </a:lnTo>
                  <a:lnTo>
                    <a:pt x="11124" y="6524"/>
                  </a:lnTo>
                  <a:lnTo>
                    <a:pt x="4600" y="0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65"/>
            <p:cNvSpPr/>
            <p:nvPr/>
          </p:nvSpPr>
          <p:spPr>
            <a:xfrm>
              <a:off x="6960209" y="2820988"/>
              <a:ext cx="135141" cy="135129"/>
            </a:xfrm>
            <a:custGeom>
              <a:rect b="b" l="l" r="r" t="t"/>
              <a:pathLst>
                <a:path extrusionOk="0" h="11124" w="11125">
                  <a:moveTo>
                    <a:pt x="4600" y="0"/>
                  </a:moveTo>
                  <a:lnTo>
                    <a:pt x="1" y="4632"/>
                  </a:lnTo>
                  <a:lnTo>
                    <a:pt x="6525" y="11124"/>
                  </a:lnTo>
                  <a:lnTo>
                    <a:pt x="11124" y="6524"/>
                  </a:lnTo>
                  <a:lnTo>
                    <a:pt x="4600" y="0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65"/>
            <p:cNvSpPr/>
            <p:nvPr/>
          </p:nvSpPr>
          <p:spPr>
            <a:xfrm>
              <a:off x="7079085" y="2702113"/>
              <a:ext cx="135141" cy="135530"/>
            </a:xfrm>
            <a:custGeom>
              <a:rect b="b" l="l" r="r" t="t"/>
              <a:pathLst>
                <a:path extrusionOk="0" h="11157" w="11125">
                  <a:moveTo>
                    <a:pt x="4600" y="1"/>
                  </a:moveTo>
                  <a:lnTo>
                    <a:pt x="1" y="4633"/>
                  </a:lnTo>
                  <a:lnTo>
                    <a:pt x="6525" y="11156"/>
                  </a:lnTo>
                  <a:lnTo>
                    <a:pt x="11124" y="6524"/>
                  </a:lnTo>
                  <a:lnTo>
                    <a:pt x="4600" y="1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65"/>
            <p:cNvSpPr/>
            <p:nvPr/>
          </p:nvSpPr>
          <p:spPr>
            <a:xfrm>
              <a:off x="7197960" y="2583237"/>
              <a:ext cx="135129" cy="135530"/>
            </a:xfrm>
            <a:custGeom>
              <a:rect b="b" l="l" r="r" t="t"/>
              <a:pathLst>
                <a:path extrusionOk="0" h="11157" w="11124">
                  <a:moveTo>
                    <a:pt x="4600" y="1"/>
                  </a:moveTo>
                  <a:lnTo>
                    <a:pt x="1" y="4633"/>
                  </a:lnTo>
                  <a:lnTo>
                    <a:pt x="6525" y="11157"/>
                  </a:lnTo>
                  <a:lnTo>
                    <a:pt x="11124" y="6525"/>
                  </a:lnTo>
                  <a:lnTo>
                    <a:pt x="4600" y="1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65"/>
            <p:cNvSpPr/>
            <p:nvPr/>
          </p:nvSpPr>
          <p:spPr>
            <a:xfrm>
              <a:off x="7316835" y="2464362"/>
              <a:ext cx="135129" cy="135530"/>
            </a:xfrm>
            <a:custGeom>
              <a:rect b="b" l="l" r="r" t="t"/>
              <a:pathLst>
                <a:path extrusionOk="0" h="11157" w="11124">
                  <a:moveTo>
                    <a:pt x="4600" y="1"/>
                  </a:moveTo>
                  <a:lnTo>
                    <a:pt x="1" y="4633"/>
                  </a:lnTo>
                  <a:lnTo>
                    <a:pt x="6525" y="11157"/>
                  </a:lnTo>
                  <a:lnTo>
                    <a:pt x="11124" y="6525"/>
                  </a:lnTo>
                  <a:lnTo>
                    <a:pt x="4600" y="1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65"/>
            <p:cNvSpPr/>
            <p:nvPr/>
          </p:nvSpPr>
          <p:spPr>
            <a:xfrm>
              <a:off x="7435711" y="2345487"/>
              <a:ext cx="135129" cy="135530"/>
            </a:xfrm>
            <a:custGeom>
              <a:rect b="b" l="l" r="r" t="t"/>
              <a:pathLst>
                <a:path extrusionOk="0" h="11157" w="11124">
                  <a:moveTo>
                    <a:pt x="4600" y="1"/>
                  </a:moveTo>
                  <a:lnTo>
                    <a:pt x="1" y="4633"/>
                  </a:lnTo>
                  <a:lnTo>
                    <a:pt x="6525" y="11157"/>
                  </a:lnTo>
                  <a:lnTo>
                    <a:pt x="11124" y="6525"/>
                  </a:lnTo>
                  <a:lnTo>
                    <a:pt x="4600" y="1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65"/>
            <p:cNvSpPr/>
            <p:nvPr/>
          </p:nvSpPr>
          <p:spPr>
            <a:xfrm>
              <a:off x="7554586" y="2226611"/>
              <a:ext cx="135129" cy="135530"/>
            </a:xfrm>
            <a:custGeom>
              <a:rect b="b" l="l" r="r" t="t"/>
              <a:pathLst>
                <a:path extrusionOk="0" h="11157" w="11124">
                  <a:moveTo>
                    <a:pt x="4600" y="1"/>
                  </a:moveTo>
                  <a:lnTo>
                    <a:pt x="1" y="4633"/>
                  </a:lnTo>
                  <a:lnTo>
                    <a:pt x="6524" y="11157"/>
                  </a:lnTo>
                  <a:lnTo>
                    <a:pt x="11124" y="6525"/>
                  </a:lnTo>
                  <a:lnTo>
                    <a:pt x="4600" y="1"/>
                  </a:lnTo>
                  <a:close/>
                </a:path>
              </a:pathLst>
            </a:custGeom>
            <a:solidFill>
              <a:srgbClr val="6F3C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65"/>
            <p:cNvSpPr/>
            <p:nvPr/>
          </p:nvSpPr>
          <p:spPr>
            <a:xfrm>
              <a:off x="6354340" y="3364249"/>
              <a:ext cx="79262" cy="7926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1B91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65"/>
            <p:cNvSpPr/>
            <p:nvPr/>
          </p:nvSpPr>
          <p:spPr>
            <a:xfrm>
              <a:off x="6512841" y="3364249"/>
              <a:ext cx="79262" cy="7926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1B91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65"/>
            <p:cNvSpPr/>
            <p:nvPr/>
          </p:nvSpPr>
          <p:spPr>
            <a:xfrm>
              <a:off x="6671342" y="3364249"/>
              <a:ext cx="79262" cy="79262"/>
            </a:xfrm>
            <a:custGeom>
              <a:rect b="b" l="l" r="r" t="t"/>
              <a:pathLst>
                <a:path extrusionOk="0" h="6525" w="6525">
                  <a:moveTo>
                    <a:pt x="1" y="0"/>
                  </a:moveTo>
                  <a:lnTo>
                    <a:pt x="1" y="6524"/>
                  </a:lnTo>
                  <a:lnTo>
                    <a:pt x="6525" y="6524"/>
                  </a:lnTo>
                  <a:lnTo>
                    <a:pt x="6525" y="0"/>
                  </a:lnTo>
                  <a:close/>
                </a:path>
              </a:pathLst>
            </a:custGeom>
            <a:solidFill>
              <a:srgbClr val="1B91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1" name="Google Shape;1101;p65"/>
          <p:cNvSpPr txBox="1"/>
          <p:nvPr>
            <p:ph idx="4294967295" type="body"/>
          </p:nvPr>
        </p:nvSpPr>
        <p:spPr>
          <a:xfrm>
            <a:off x="550650" y="715025"/>
            <a:ext cx="5115900" cy="31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swald"/>
                <a:ea typeface="Oswald"/>
                <a:cs typeface="Oswald"/>
                <a:sym typeface="Oswald"/>
              </a:rPr>
              <a:t>A web application </a:t>
            </a:r>
            <a:r>
              <a:rPr lang="en" sz="1800">
                <a:latin typeface="Oswald"/>
                <a:ea typeface="Oswald"/>
                <a:cs typeface="Oswald"/>
                <a:sym typeface="Oswald"/>
              </a:rPr>
              <a:t>consisting</a:t>
            </a:r>
            <a:r>
              <a:rPr lang="en" sz="1800">
                <a:latin typeface="Oswald"/>
                <a:ea typeface="Oswald"/>
                <a:cs typeface="Oswald"/>
                <a:sym typeface="Oswald"/>
              </a:rPr>
              <a:t> of the most popular frameworks, and follows the structure of :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swald"/>
              <a:buChar char="●"/>
            </a:pPr>
            <a:r>
              <a:rPr lang="en" sz="1800">
                <a:latin typeface="Oswald"/>
                <a:ea typeface="Oswald"/>
                <a:cs typeface="Oswald"/>
                <a:sym typeface="Oswald"/>
              </a:rPr>
              <a:t>Front-End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swald"/>
              <a:buChar char="●"/>
            </a:pPr>
            <a:r>
              <a:rPr lang="en" sz="1800">
                <a:latin typeface="Oswald"/>
                <a:ea typeface="Oswald"/>
                <a:cs typeface="Oswald"/>
                <a:sym typeface="Oswald"/>
              </a:rPr>
              <a:t>Back-En</a:t>
            </a:r>
            <a:r>
              <a:rPr lang="en" sz="1800">
                <a:latin typeface="Oswald"/>
                <a:ea typeface="Oswald"/>
                <a:cs typeface="Oswald"/>
                <a:sym typeface="Oswald"/>
              </a:rPr>
              <a:t>d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swald"/>
              <a:buChar char="●"/>
            </a:pPr>
            <a:r>
              <a:rPr lang="en" sz="1800">
                <a:latin typeface="Oswald"/>
                <a:ea typeface="Oswald"/>
                <a:cs typeface="Oswald"/>
                <a:sym typeface="Oswald"/>
              </a:rPr>
              <a:t>Database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latin typeface="Oswald"/>
                <a:ea typeface="Oswald"/>
                <a:cs typeface="Oswald"/>
                <a:sym typeface="Oswald"/>
              </a:rPr>
              <a:t>Would be the method of executing the solutions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5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66"/>
          <p:cNvSpPr/>
          <p:nvPr/>
        </p:nvSpPr>
        <p:spPr>
          <a:xfrm>
            <a:off x="3755850" y="-2400"/>
            <a:ext cx="1899300" cy="51648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482600" rotWithShape="0" algn="t" dir="5400000" dist="165100">
              <a:srgbClr val="191919">
                <a:alpha val="17650"/>
              </a:srgbClr>
            </a:outerShdw>
          </a:effectLst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Quattrocento Sans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7" name="Google Shape;1107;p66"/>
          <p:cNvSpPr/>
          <p:nvPr/>
        </p:nvSpPr>
        <p:spPr>
          <a:xfrm>
            <a:off x="5665584" y="-21458"/>
            <a:ext cx="1878000" cy="51648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424242"/>
              </a:gs>
              <a:gs pos="100000">
                <a:srgbClr val="010101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482600" rotWithShape="0" algn="t" dir="5400000" dist="165100">
              <a:srgbClr val="191919">
                <a:alpha val="17650"/>
              </a:srgbClr>
            </a:outerShdw>
          </a:effectLst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Quattrocento Sans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8" name="Google Shape;1108;p66"/>
          <p:cNvSpPr/>
          <p:nvPr/>
        </p:nvSpPr>
        <p:spPr>
          <a:xfrm>
            <a:off x="1877852" y="-2408"/>
            <a:ext cx="1878000" cy="51648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4E29AA"/>
              </a:gs>
              <a:gs pos="100000">
                <a:srgbClr val="1E123D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482600" rotWithShape="0" algn="t" dir="5400000" dist="165100">
              <a:srgbClr val="191919">
                <a:alpha val="17650"/>
              </a:srgbClr>
            </a:outerShdw>
          </a:effectLst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Quattrocento Sans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9" name="Google Shape;1109;p66"/>
          <p:cNvSpPr txBox="1"/>
          <p:nvPr/>
        </p:nvSpPr>
        <p:spPr>
          <a:xfrm>
            <a:off x="2127877" y="417764"/>
            <a:ext cx="1377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Back-End</a:t>
            </a:r>
            <a:endParaRPr b="1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0" name="Google Shape;1110;p66"/>
          <p:cNvSpPr txBox="1"/>
          <p:nvPr/>
        </p:nvSpPr>
        <p:spPr>
          <a:xfrm>
            <a:off x="2197653" y="4329501"/>
            <a:ext cx="1238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Node</a:t>
            </a:r>
            <a:endParaRPr b="1" i="0" sz="1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1" name="Google Shape;1111;p66"/>
          <p:cNvSpPr txBox="1"/>
          <p:nvPr/>
        </p:nvSpPr>
        <p:spPr>
          <a:xfrm>
            <a:off x="5769154" y="417764"/>
            <a:ext cx="1412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Front-End </a:t>
            </a:r>
            <a:endParaRPr b="1" i="0" sz="1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2" name="Google Shape;1112;p66"/>
          <p:cNvSpPr txBox="1"/>
          <p:nvPr/>
        </p:nvSpPr>
        <p:spPr>
          <a:xfrm>
            <a:off x="5985386" y="4329502"/>
            <a:ext cx="1238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React</a:t>
            </a:r>
            <a:r>
              <a:rPr b="1" i="0" lang="en" sz="15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i="0" sz="15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3" name="Google Shape;1113;p66"/>
          <p:cNvSpPr txBox="1"/>
          <p:nvPr/>
        </p:nvSpPr>
        <p:spPr>
          <a:xfrm>
            <a:off x="3816888" y="417765"/>
            <a:ext cx="160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Back-End</a:t>
            </a:r>
            <a:endParaRPr b="0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4" name="Google Shape;1114;p66"/>
          <p:cNvSpPr txBox="1"/>
          <p:nvPr/>
        </p:nvSpPr>
        <p:spPr>
          <a:xfrm>
            <a:off x="4001427" y="4329502"/>
            <a:ext cx="1238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Express</a:t>
            </a:r>
            <a:endParaRPr b="1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5" name="Google Shape;1115;p66"/>
          <p:cNvSpPr/>
          <p:nvPr/>
        </p:nvSpPr>
        <p:spPr>
          <a:xfrm>
            <a:off x="0" y="0"/>
            <a:ext cx="1878000" cy="516480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DBD4EB"/>
              </a:gs>
              <a:gs pos="100000">
                <a:srgbClr val="9180BB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  <a:effectLst>
            <a:outerShdw blurRad="482600" rotWithShape="0" algn="t" dir="5400000" dist="165100">
              <a:srgbClr val="191919">
                <a:alpha val="17650"/>
              </a:srgbClr>
            </a:outerShdw>
          </a:effectLst>
        </p:spPr>
        <p:txBody>
          <a:bodyPr anchorCtr="0" anchor="ctr" bIns="17150" lIns="34275" spcFirstLastPara="1" rIns="34275" wrap="square" tIns="1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Quattrocento Sans"/>
              <a:buNone/>
            </a:pPr>
            <a:r>
              <a:t/>
            </a:r>
            <a:endParaRPr b="0" i="0" sz="7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6" name="Google Shape;1116;p66"/>
          <p:cNvSpPr txBox="1"/>
          <p:nvPr/>
        </p:nvSpPr>
        <p:spPr>
          <a:xfrm>
            <a:off x="209225" y="417763"/>
            <a:ext cx="1417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b="1" i="0" lang="en" sz="1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Base</a:t>
            </a:r>
            <a:endParaRPr b="0" i="0" sz="15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7" name="Google Shape;1117;p66"/>
          <p:cNvSpPr txBox="1"/>
          <p:nvPr/>
        </p:nvSpPr>
        <p:spPr>
          <a:xfrm>
            <a:off x="319801" y="4365136"/>
            <a:ext cx="1238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imes New Roman"/>
              <a:buNone/>
            </a:pPr>
            <a:r>
              <a:rPr b="1"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MySQL</a:t>
            </a:r>
            <a:endParaRPr b="0" i="0" sz="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18" name="Google Shape;1118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5607" y="1823530"/>
            <a:ext cx="1972013" cy="139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19" name="Google Shape;1119;p66"/>
          <p:cNvSpPr/>
          <p:nvPr/>
        </p:nvSpPr>
        <p:spPr>
          <a:xfrm>
            <a:off x="7526738" y="-5"/>
            <a:ext cx="1627200" cy="5143500"/>
          </a:xfrm>
          <a:prstGeom prst="rect">
            <a:avLst/>
          </a:prstGeom>
          <a:gradFill>
            <a:gsLst>
              <a:gs pos="0">
                <a:srgbClr val="DBD4EB"/>
              </a:gs>
              <a:gs pos="100000">
                <a:srgbClr val="9180BB"/>
              </a:gs>
            </a:gsLst>
            <a:lin ang="5400012" scaled="0"/>
          </a:gradFill>
          <a:ln cap="flat" cmpd="sng" w="12700">
            <a:solidFill>
              <a:srgbClr val="B4A7D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0" name="Google Shape;1120;p66"/>
          <p:cNvSpPr txBox="1"/>
          <p:nvPr/>
        </p:nvSpPr>
        <p:spPr>
          <a:xfrm>
            <a:off x="7523494" y="417765"/>
            <a:ext cx="160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MAP</a:t>
            </a:r>
            <a:endParaRPr b="0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1" name="Google Shape;1121;p66"/>
          <p:cNvSpPr txBox="1"/>
          <p:nvPr/>
        </p:nvSpPr>
        <p:spPr>
          <a:xfrm>
            <a:off x="7523493" y="4329500"/>
            <a:ext cx="160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TomTom</a:t>
            </a: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Map</a:t>
            </a:r>
            <a:endParaRPr b="0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22" name="Google Shape;1122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500" y="2120063"/>
            <a:ext cx="1537987" cy="889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3" name="Google Shape;1123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7618" y="1843406"/>
            <a:ext cx="1627256" cy="162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4" name="Google Shape;1124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63838" y="2347828"/>
            <a:ext cx="1727362" cy="618413"/>
          </a:xfrm>
          <a:prstGeom prst="rect">
            <a:avLst/>
          </a:prstGeom>
          <a:noFill/>
          <a:ln>
            <a:noFill/>
          </a:ln>
          <a:effectLst>
            <a:outerShdw blurRad="482600" rotWithShape="0" algn="t" dir="5400000" dist="165100">
              <a:srgbClr val="191919">
                <a:alpha val="17650"/>
              </a:srgbClr>
            </a:outerShdw>
          </a:effectLst>
        </p:spPr>
      </p:pic>
      <p:pic>
        <p:nvPicPr>
          <p:cNvPr id="1125" name="Google Shape;1125;p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46956" y="2437434"/>
            <a:ext cx="1727363" cy="4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3367C"/>
            </a:gs>
            <a:gs pos="100000">
              <a:schemeClr val="dk2"/>
            </a:gs>
          </a:gsLst>
          <a:lin ang="5400012" scaled="0"/>
        </a:gradFill>
      </p:bgPr>
    </p:bg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p67"/>
          <p:cNvSpPr txBox="1"/>
          <p:nvPr/>
        </p:nvSpPr>
        <p:spPr>
          <a:xfrm>
            <a:off x="6883462" y="540000"/>
            <a:ext cx="1096200" cy="12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05</a:t>
            </a:r>
            <a:endParaRPr sz="72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1" name="Google Shape;1131;p67"/>
          <p:cNvSpPr txBox="1"/>
          <p:nvPr/>
        </p:nvSpPr>
        <p:spPr>
          <a:xfrm>
            <a:off x="6927555" y="1458425"/>
            <a:ext cx="10521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Design</a:t>
            </a:r>
            <a:endParaRPr sz="28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1132" name="Google Shape;1132;p67"/>
          <p:cNvGrpSpPr/>
          <p:nvPr/>
        </p:nvGrpSpPr>
        <p:grpSpPr>
          <a:xfrm>
            <a:off x="6278636" y="2053829"/>
            <a:ext cx="2305838" cy="2305838"/>
            <a:chOff x="1435250" y="482750"/>
            <a:chExt cx="4729925" cy="4729925"/>
          </a:xfrm>
        </p:grpSpPr>
        <p:sp>
          <p:nvSpPr>
            <p:cNvPr id="1133" name="Google Shape;1133;p67"/>
            <p:cNvSpPr/>
            <p:nvPr/>
          </p:nvSpPr>
          <p:spPr>
            <a:xfrm>
              <a:off x="1435250" y="2929250"/>
              <a:ext cx="3180475" cy="2283425"/>
            </a:xfrm>
            <a:custGeom>
              <a:rect b="b" l="l" r="r" t="t"/>
              <a:pathLst>
                <a:path extrusionOk="0" h="91337" w="127219">
                  <a:moveTo>
                    <a:pt x="19573" y="1"/>
                  </a:moveTo>
                  <a:cubicBezTo>
                    <a:pt x="8776" y="1"/>
                    <a:pt x="1" y="8775"/>
                    <a:pt x="1" y="19572"/>
                  </a:cubicBezTo>
                  <a:lnTo>
                    <a:pt x="1" y="91336"/>
                  </a:lnTo>
                  <a:lnTo>
                    <a:pt x="88075" y="91336"/>
                  </a:lnTo>
                  <a:lnTo>
                    <a:pt x="88075" y="29358"/>
                  </a:lnTo>
                  <a:lnTo>
                    <a:pt x="127218" y="68502"/>
                  </a:lnTo>
                  <a:lnTo>
                    <a:pt x="127218" y="35882"/>
                  </a:lnTo>
                  <a:lnTo>
                    <a:pt x="96132" y="4796"/>
                  </a:lnTo>
                  <a:cubicBezTo>
                    <a:pt x="93065" y="1729"/>
                    <a:pt x="88923" y="1"/>
                    <a:pt x="84584" y="1"/>
                  </a:cubicBezTo>
                  <a:close/>
                </a:path>
              </a:pathLst>
            </a:custGeom>
            <a:solidFill>
              <a:srgbClr val="CA7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67"/>
            <p:cNvSpPr/>
            <p:nvPr/>
          </p:nvSpPr>
          <p:spPr>
            <a:xfrm>
              <a:off x="1484200" y="4046475"/>
              <a:ext cx="472200" cy="456100"/>
            </a:xfrm>
            <a:custGeom>
              <a:rect b="b" l="l" r="r" t="t"/>
              <a:pathLst>
                <a:path extrusionOk="0" h="18244" w="18888">
                  <a:moveTo>
                    <a:pt x="3601" y="1"/>
                  </a:moveTo>
                  <a:cubicBezTo>
                    <a:pt x="2765" y="1"/>
                    <a:pt x="1925" y="327"/>
                    <a:pt x="1272" y="979"/>
                  </a:cubicBezTo>
                  <a:cubicBezTo>
                    <a:pt x="0" y="2252"/>
                    <a:pt x="0" y="4307"/>
                    <a:pt x="1272" y="5579"/>
                  </a:cubicBezTo>
                  <a:lnTo>
                    <a:pt x="12983" y="17289"/>
                  </a:lnTo>
                  <a:cubicBezTo>
                    <a:pt x="13619" y="17925"/>
                    <a:pt x="14451" y="18243"/>
                    <a:pt x="15283" y="18243"/>
                  </a:cubicBezTo>
                  <a:cubicBezTo>
                    <a:pt x="16114" y="18243"/>
                    <a:pt x="16946" y="17925"/>
                    <a:pt x="17582" y="17289"/>
                  </a:cubicBezTo>
                  <a:cubicBezTo>
                    <a:pt x="18887" y="15985"/>
                    <a:pt x="18887" y="13929"/>
                    <a:pt x="17582" y="12657"/>
                  </a:cubicBezTo>
                  <a:lnTo>
                    <a:pt x="5904" y="979"/>
                  </a:lnTo>
                  <a:cubicBezTo>
                    <a:pt x="5268" y="327"/>
                    <a:pt x="4436" y="1"/>
                    <a:pt x="3601" y="1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67"/>
            <p:cNvSpPr/>
            <p:nvPr/>
          </p:nvSpPr>
          <p:spPr>
            <a:xfrm>
              <a:off x="1891950" y="3557800"/>
              <a:ext cx="512950" cy="496250"/>
            </a:xfrm>
            <a:custGeom>
              <a:rect b="b" l="l" r="r" t="t"/>
              <a:pathLst>
                <a:path extrusionOk="0" h="19850" w="20518">
                  <a:moveTo>
                    <a:pt x="3601" y="0"/>
                  </a:moveTo>
                  <a:cubicBezTo>
                    <a:pt x="2765" y="0"/>
                    <a:pt x="1925" y="318"/>
                    <a:pt x="1272" y="954"/>
                  </a:cubicBezTo>
                  <a:cubicBezTo>
                    <a:pt x="0" y="2227"/>
                    <a:pt x="0" y="4282"/>
                    <a:pt x="1272" y="5554"/>
                  </a:cubicBezTo>
                  <a:lnTo>
                    <a:pt x="14614" y="18895"/>
                  </a:lnTo>
                  <a:cubicBezTo>
                    <a:pt x="15250" y="19531"/>
                    <a:pt x="16082" y="19850"/>
                    <a:pt x="16913" y="19850"/>
                  </a:cubicBezTo>
                  <a:cubicBezTo>
                    <a:pt x="17745" y="19850"/>
                    <a:pt x="18577" y="19531"/>
                    <a:pt x="19213" y="18895"/>
                  </a:cubicBezTo>
                  <a:cubicBezTo>
                    <a:pt x="20518" y="17591"/>
                    <a:pt x="20518" y="15536"/>
                    <a:pt x="19213" y="14263"/>
                  </a:cubicBezTo>
                  <a:lnTo>
                    <a:pt x="5904" y="954"/>
                  </a:lnTo>
                  <a:cubicBezTo>
                    <a:pt x="5268" y="318"/>
                    <a:pt x="4436" y="0"/>
                    <a:pt x="3601" y="0"/>
                  </a:cubicBezTo>
                  <a:close/>
                </a:path>
              </a:pathLst>
            </a:custGeom>
            <a:solidFill>
              <a:srgbClr val="A855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67"/>
            <p:cNvSpPr/>
            <p:nvPr/>
          </p:nvSpPr>
          <p:spPr>
            <a:xfrm>
              <a:off x="4615700" y="3663200"/>
              <a:ext cx="1549475" cy="1549475"/>
            </a:xfrm>
            <a:custGeom>
              <a:rect b="b" l="l" r="r" t="t"/>
              <a:pathLst>
                <a:path extrusionOk="0" h="61979" w="61979">
                  <a:moveTo>
                    <a:pt x="0" y="0"/>
                  </a:moveTo>
                  <a:lnTo>
                    <a:pt x="0" y="61978"/>
                  </a:lnTo>
                  <a:lnTo>
                    <a:pt x="61978" y="61978"/>
                  </a:lnTo>
                  <a:lnTo>
                    <a:pt x="61978" y="0"/>
                  </a:lnTo>
                  <a:close/>
                </a:path>
              </a:pathLst>
            </a:custGeom>
            <a:solidFill>
              <a:srgbClr val="35C2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67"/>
            <p:cNvSpPr/>
            <p:nvPr/>
          </p:nvSpPr>
          <p:spPr>
            <a:xfrm>
              <a:off x="3310900" y="4886450"/>
              <a:ext cx="1304825" cy="326225"/>
            </a:xfrm>
            <a:custGeom>
              <a:rect b="b" l="l" r="r" t="t"/>
              <a:pathLst>
                <a:path extrusionOk="0" h="13049" w="52193">
                  <a:moveTo>
                    <a:pt x="1" y="0"/>
                  </a:moveTo>
                  <a:lnTo>
                    <a:pt x="1" y="6524"/>
                  </a:lnTo>
                  <a:cubicBezTo>
                    <a:pt x="1" y="10112"/>
                    <a:pt x="2936" y="13048"/>
                    <a:pt x="6525" y="13048"/>
                  </a:cubicBezTo>
                  <a:lnTo>
                    <a:pt x="52192" y="13048"/>
                  </a:lnTo>
                  <a:lnTo>
                    <a:pt x="52192" y="0"/>
                  </a:ln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67"/>
            <p:cNvSpPr/>
            <p:nvPr/>
          </p:nvSpPr>
          <p:spPr>
            <a:xfrm>
              <a:off x="2413850" y="2684600"/>
              <a:ext cx="489325" cy="733550"/>
            </a:xfrm>
            <a:custGeom>
              <a:rect b="b" l="l" r="r" t="t"/>
              <a:pathLst>
                <a:path extrusionOk="0" h="29342" w="19573">
                  <a:moveTo>
                    <a:pt x="1" y="1"/>
                  </a:moveTo>
                  <a:lnTo>
                    <a:pt x="1" y="19573"/>
                  </a:lnTo>
                  <a:cubicBezTo>
                    <a:pt x="1" y="24335"/>
                    <a:pt x="3426" y="28412"/>
                    <a:pt x="8123" y="29195"/>
                  </a:cubicBezTo>
                  <a:cubicBezTo>
                    <a:pt x="8688" y="29293"/>
                    <a:pt x="9252" y="29341"/>
                    <a:pt x="9809" y="29341"/>
                  </a:cubicBezTo>
                  <a:cubicBezTo>
                    <a:pt x="13883" y="29341"/>
                    <a:pt x="17612" y="26795"/>
                    <a:pt x="19018" y="22834"/>
                  </a:cubicBezTo>
                  <a:cubicBezTo>
                    <a:pt x="19377" y="21791"/>
                    <a:pt x="19573" y="20682"/>
                    <a:pt x="19573" y="19573"/>
                  </a:cubicBezTo>
                  <a:lnTo>
                    <a:pt x="19573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67"/>
            <p:cNvSpPr/>
            <p:nvPr/>
          </p:nvSpPr>
          <p:spPr>
            <a:xfrm>
              <a:off x="2576950" y="2684600"/>
              <a:ext cx="326225" cy="570875"/>
            </a:xfrm>
            <a:custGeom>
              <a:rect b="b" l="l" r="r" t="t"/>
              <a:pathLst>
                <a:path extrusionOk="0" h="22835" w="13049">
                  <a:moveTo>
                    <a:pt x="1" y="1"/>
                  </a:moveTo>
                  <a:lnTo>
                    <a:pt x="1" y="13049"/>
                  </a:lnTo>
                  <a:cubicBezTo>
                    <a:pt x="1" y="18463"/>
                    <a:pt x="4372" y="22834"/>
                    <a:pt x="9787" y="22834"/>
                  </a:cubicBezTo>
                  <a:lnTo>
                    <a:pt x="12494" y="22834"/>
                  </a:lnTo>
                  <a:cubicBezTo>
                    <a:pt x="12853" y="21791"/>
                    <a:pt x="13049" y="20682"/>
                    <a:pt x="13049" y="19573"/>
                  </a:cubicBezTo>
                  <a:lnTo>
                    <a:pt x="13049" y="1"/>
                  </a:lnTo>
                  <a:close/>
                </a:path>
              </a:pathLst>
            </a:cu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67"/>
            <p:cNvSpPr/>
            <p:nvPr/>
          </p:nvSpPr>
          <p:spPr>
            <a:xfrm>
              <a:off x="1924550" y="4030175"/>
              <a:ext cx="2691175" cy="856300"/>
            </a:xfrm>
            <a:custGeom>
              <a:rect b="b" l="l" r="r" t="t"/>
              <a:pathLst>
                <a:path extrusionOk="0" h="34252" w="107647">
                  <a:moveTo>
                    <a:pt x="17942" y="0"/>
                  </a:moveTo>
                  <a:lnTo>
                    <a:pt x="1" y="17941"/>
                  </a:lnTo>
                  <a:lnTo>
                    <a:pt x="8678" y="26618"/>
                  </a:lnTo>
                  <a:cubicBezTo>
                    <a:pt x="13571" y="31511"/>
                    <a:pt x="20193" y="34251"/>
                    <a:pt x="27108" y="34251"/>
                  </a:cubicBezTo>
                  <a:lnTo>
                    <a:pt x="75027" y="34251"/>
                  </a:lnTo>
                  <a:lnTo>
                    <a:pt x="88075" y="24465"/>
                  </a:lnTo>
                  <a:lnTo>
                    <a:pt x="99720" y="33207"/>
                  </a:lnTo>
                  <a:cubicBezTo>
                    <a:pt x="100633" y="33892"/>
                    <a:pt x="101742" y="34251"/>
                    <a:pt x="102851" y="34251"/>
                  </a:cubicBezTo>
                  <a:cubicBezTo>
                    <a:pt x="105494" y="34251"/>
                    <a:pt x="107646" y="32098"/>
                    <a:pt x="107646" y="29456"/>
                  </a:cubicBezTo>
                  <a:cubicBezTo>
                    <a:pt x="107646" y="28347"/>
                    <a:pt x="107255" y="27271"/>
                    <a:pt x="106537" y="26390"/>
                  </a:cubicBezTo>
                  <a:lnTo>
                    <a:pt x="95512" y="13146"/>
                  </a:lnTo>
                  <a:cubicBezTo>
                    <a:pt x="92870" y="9982"/>
                    <a:pt x="88955" y="8155"/>
                    <a:pt x="84845" y="8155"/>
                  </a:cubicBezTo>
                  <a:cubicBezTo>
                    <a:pt x="82660" y="8155"/>
                    <a:pt x="80539" y="8645"/>
                    <a:pt x="78615" y="9623"/>
                  </a:cubicBezTo>
                  <a:lnTo>
                    <a:pt x="68503" y="14679"/>
                  </a:lnTo>
                  <a:lnTo>
                    <a:pt x="32621" y="14679"/>
                  </a:lnTo>
                  <a:lnTo>
                    <a:pt x="17942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67"/>
            <p:cNvSpPr/>
            <p:nvPr/>
          </p:nvSpPr>
          <p:spPr>
            <a:xfrm>
              <a:off x="3963300" y="3581650"/>
              <a:ext cx="652425" cy="1060175"/>
            </a:xfrm>
            <a:custGeom>
              <a:rect b="b" l="l" r="r" t="t"/>
              <a:pathLst>
                <a:path extrusionOk="0" h="42407" w="26097">
                  <a:moveTo>
                    <a:pt x="16310" y="0"/>
                  </a:moveTo>
                  <a:lnTo>
                    <a:pt x="1" y="16310"/>
                  </a:lnTo>
                  <a:lnTo>
                    <a:pt x="26096" y="42406"/>
                  </a:lnTo>
                  <a:lnTo>
                    <a:pt x="26096" y="9786"/>
                  </a:lnTo>
                  <a:lnTo>
                    <a:pt x="16310" y="0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67"/>
            <p:cNvSpPr/>
            <p:nvPr/>
          </p:nvSpPr>
          <p:spPr>
            <a:xfrm>
              <a:off x="5186550" y="4152500"/>
              <a:ext cx="489325" cy="489325"/>
            </a:xfrm>
            <a:custGeom>
              <a:rect b="b" l="l" r="r" t="t"/>
              <a:pathLst>
                <a:path extrusionOk="0" h="19573" w="19573">
                  <a:moveTo>
                    <a:pt x="9786" y="0"/>
                  </a:moveTo>
                  <a:cubicBezTo>
                    <a:pt x="4371" y="0"/>
                    <a:pt x="0" y="4371"/>
                    <a:pt x="0" y="9786"/>
                  </a:cubicBezTo>
                  <a:cubicBezTo>
                    <a:pt x="0" y="15201"/>
                    <a:pt x="4371" y="19572"/>
                    <a:pt x="9786" y="19572"/>
                  </a:cubicBezTo>
                  <a:cubicBezTo>
                    <a:pt x="15201" y="19572"/>
                    <a:pt x="19572" y="15201"/>
                    <a:pt x="19572" y="9786"/>
                  </a:cubicBezTo>
                  <a:cubicBezTo>
                    <a:pt x="19572" y="4371"/>
                    <a:pt x="15201" y="0"/>
                    <a:pt x="9786" y="0"/>
                  </a:cubicBezTo>
                  <a:close/>
                </a:path>
              </a:pathLst>
            </a:custGeom>
            <a:solidFill>
              <a:srgbClr val="2B94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67"/>
            <p:cNvSpPr/>
            <p:nvPr/>
          </p:nvSpPr>
          <p:spPr>
            <a:xfrm>
              <a:off x="3555550" y="482750"/>
              <a:ext cx="2609625" cy="2772725"/>
            </a:xfrm>
            <a:custGeom>
              <a:rect b="b" l="l" r="r" t="t"/>
              <a:pathLst>
                <a:path extrusionOk="0" h="110909" w="104385">
                  <a:moveTo>
                    <a:pt x="6525" y="1"/>
                  </a:moveTo>
                  <a:cubicBezTo>
                    <a:pt x="2936" y="1"/>
                    <a:pt x="1" y="2937"/>
                    <a:pt x="1" y="6525"/>
                  </a:cubicBezTo>
                  <a:lnTo>
                    <a:pt x="1" y="88075"/>
                  </a:lnTo>
                  <a:cubicBezTo>
                    <a:pt x="1" y="91663"/>
                    <a:pt x="2936" y="94599"/>
                    <a:pt x="6525" y="94599"/>
                  </a:cubicBezTo>
                  <a:lnTo>
                    <a:pt x="48930" y="94599"/>
                  </a:lnTo>
                  <a:lnTo>
                    <a:pt x="71764" y="110908"/>
                  </a:lnTo>
                  <a:lnTo>
                    <a:pt x="71764" y="94599"/>
                  </a:lnTo>
                  <a:lnTo>
                    <a:pt x="97860" y="94599"/>
                  </a:lnTo>
                  <a:cubicBezTo>
                    <a:pt x="101448" y="94599"/>
                    <a:pt x="104384" y="91663"/>
                    <a:pt x="104384" y="88075"/>
                  </a:cubicBezTo>
                  <a:lnTo>
                    <a:pt x="104384" y="6525"/>
                  </a:lnTo>
                  <a:cubicBezTo>
                    <a:pt x="104384" y="2937"/>
                    <a:pt x="101448" y="1"/>
                    <a:pt x="97860" y="1"/>
                  </a:cubicBezTo>
                  <a:close/>
                </a:path>
              </a:pathLst>
            </a:custGeom>
            <a:solidFill>
              <a:srgbClr val="C8AE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67"/>
            <p:cNvSpPr/>
            <p:nvPr/>
          </p:nvSpPr>
          <p:spPr>
            <a:xfrm>
              <a:off x="388175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67"/>
            <p:cNvSpPr/>
            <p:nvPr/>
          </p:nvSpPr>
          <p:spPr>
            <a:xfrm>
              <a:off x="4289500" y="1053600"/>
              <a:ext cx="489325" cy="163125"/>
            </a:xfrm>
            <a:custGeom>
              <a:rect b="b" l="l" r="r" t="t"/>
              <a:pathLst>
                <a:path extrusionOk="0" h="6525" w="19573">
                  <a:moveTo>
                    <a:pt x="0" y="1"/>
                  </a:moveTo>
                  <a:lnTo>
                    <a:pt x="0" y="6525"/>
                  </a:lnTo>
                  <a:lnTo>
                    <a:pt x="19572" y="6525"/>
                  </a:lnTo>
                  <a:lnTo>
                    <a:pt x="1957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67"/>
            <p:cNvSpPr/>
            <p:nvPr/>
          </p:nvSpPr>
          <p:spPr>
            <a:xfrm>
              <a:off x="4941900" y="10536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67"/>
            <p:cNvSpPr/>
            <p:nvPr/>
          </p:nvSpPr>
          <p:spPr>
            <a:xfrm>
              <a:off x="3881750" y="13798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67"/>
            <p:cNvSpPr/>
            <p:nvPr/>
          </p:nvSpPr>
          <p:spPr>
            <a:xfrm>
              <a:off x="4289500" y="1379800"/>
              <a:ext cx="244675" cy="163125"/>
            </a:xfrm>
            <a:custGeom>
              <a:rect b="b" l="l" r="r" t="t"/>
              <a:pathLst>
                <a:path extrusionOk="0" h="6525" w="9787">
                  <a:moveTo>
                    <a:pt x="0" y="1"/>
                  </a:moveTo>
                  <a:lnTo>
                    <a:pt x="0" y="6525"/>
                  </a:lnTo>
                  <a:lnTo>
                    <a:pt x="9786" y="6525"/>
                  </a:lnTo>
                  <a:lnTo>
                    <a:pt x="978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67"/>
            <p:cNvSpPr/>
            <p:nvPr/>
          </p:nvSpPr>
          <p:spPr>
            <a:xfrm>
              <a:off x="4697250" y="1379800"/>
              <a:ext cx="897075" cy="163125"/>
            </a:xfrm>
            <a:custGeom>
              <a:rect b="b" l="l" r="r" t="t"/>
              <a:pathLst>
                <a:path extrusionOk="0" h="6525" w="35883">
                  <a:moveTo>
                    <a:pt x="0" y="1"/>
                  </a:moveTo>
                  <a:lnTo>
                    <a:pt x="0" y="6525"/>
                  </a:lnTo>
                  <a:lnTo>
                    <a:pt x="35882" y="6525"/>
                  </a:lnTo>
                  <a:lnTo>
                    <a:pt x="35882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67"/>
            <p:cNvSpPr/>
            <p:nvPr/>
          </p:nvSpPr>
          <p:spPr>
            <a:xfrm>
              <a:off x="388175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67"/>
            <p:cNvSpPr/>
            <p:nvPr/>
          </p:nvSpPr>
          <p:spPr>
            <a:xfrm>
              <a:off x="4289500" y="1706000"/>
              <a:ext cx="652425" cy="163125"/>
            </a:xfrm>
            <a:custGeom>
              <a:rect b="b" l="l" r="r" t="t"/>
              <a:pathLst>
                <a:path extrusionOk="0" h="6525" w="26097">
                  <a:moveTo>
                    <a:pt x="0" y="1"/>
                  </a:moveTo>
                  <a:lnTo>
                    <a:pt x="0" y="6525"/>
                  </a:lnTo>
                  <a:lnTo>
                    <a:pt x="26096" y="6525"/>
                  </a:lnTo>
                  <a:lnTo>
                    <a:pt x="26096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67"/>
            <p:cNvSpPr/>
            <p:nvPr/>
          </p:nvSpPr>
          <p:spPr>
            <a:xfrm>
              <a:off x="5105000" y="17060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67"/>
            <p:cNvSpPr/>
            <p:nvPr/>
          </p:nvSpPr>
          <p:spPr>
            <a:xfrm>
              <a:off x="388175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67"/>
            <p:cNvSpPr/>
            <p:nvPr/>
          </p:nvSpPr>
          <p:spPr>
            <a:xfrm>
              <a:off x="4289500" y="2032200"/>
              <a:ext cx="1141725" cy="163125"/>
            </a:xfrm>
            <a:custGeom>
              <a:rect b="b" l="l" r="r" t="t"/>
              <a:pathLst>
                <a:path extrusionOk="0" h="6525" w="45669">
                  <a:moveTo>
                    <a:pt x="0" y="1"/>
                  </a:moveTo>
                  <a:lnTo>
                    <a:pt x="0" y="6525"/>
                  </a:lnTo>
                  <a:lnTo>
                    <a:pt x="45668" y="6525"/>
                  </a:lnTo>
                  <a:lnTo>
                    <a:pt x="4566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67"/>
            <p:cNvSpPr/>
            <p:nvPr/>
          </p:nvSpPr>
          <p:spPr>
            <a:xfrm>
              <a:off x="5594300" y="20322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67"/>
            <p:cNvSpPr/>
            <p:nvPr/>
          </p:nvSpPr>
          <p:spPr>
            <a:xfrm>
              <a:off x="38817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1" y="1"/>
                  </a:moveTo>
                  <a:lnTo>
                    <a:pt x="1" y="6525"/>
                  </a:lnTo>
                  <a:lnTo>
                    <a:pt x="6525" y="6525"/>
                  </a:lnTo>
                  <a:lnTo>
                    <a:pt x="6525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67"/>
            <p:cNvSpPr/>
            <p:nvPr/>
          </p:nvSpPr>
          <p:spPr>
            <a:xfrm>
              <a:off x="4289500" y="2358400"/>
              <a:ext cx="733975" cy="163125"/>
            </a:xfrm>
            <a:custGeom>
              <a:rect b="b" l="l" r="r" t="t"/>
              <a:pathLst>
                <a:path extrusionOk="0" h="6525" w="29359">
                  <a:moveTo>
                    <a:pt x="0" y="1"/>
                  </a:moveTo>
                  <a:lnTo>
                    <a:pt x="0" y="6525"/>
                  </a:lnTo>
                  <a:lnTo>
                    <a:pt x="29358" y="6525"/>
                  </a:lnTo>
                  <a:lnTo>
                    <a:pt x="29358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67"/>
            <p:cNvSpPr/>
            <p:nvPr/>
          </p:nvSpPr>
          <p:spPr>
            <a:xfrm>
              <a:off x="5186550" y="235840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0" y="1"/>
                  </a:moveTo>
                  <a:lnTo>
                    <a:pt x="0" y="6525"/>
                  </a:lnTo>
                  <a:lnTo>
                    <a:pt x="6524" y="6525"/>
                  </a:lnTo>
                  <a:lnTo>
                    <a:pt x="6524" y="1"/>
                  </a:lnTo>
                  <a:close/>
                </a:path>
              </a:pathLst>
            </a:custGeom>
            <a:solidFill>
              <a:srgbClr val="AB90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67"/>
            <p:cNvSpPr/>
            <p:nvPr/>
          </p:nvSpPr>
          <p:spPr>
            <a:xfrm>
              <a:off x="2413850" y="2358400"/>
              <a:ext cx="652425" cy="733975"/>
            </a:xfrm>
            <a:custGeom>
              <a:rect b="b" l="l" r="r" t="t"/>
              <a:pathLst>
                <a:path extrusionOk="0" h="29359" w="26097">
                  <a:moveTo>
                    <a:pt x="9787" y="1"/>
                  </a:moveTo>
                  <a:lnTo>
                    <a:pt x="1" y="9787"/>
                  </a:lnTo>
                  <a:lnTo>
                    <a:pt x="1" y="16311"/>
                  </a:lnTo>
                  <a:cubicBezTo>
                    <a:pt x="1" y="23520"/>
                    <a:pt x="5840" y="29359"/>
                    <a:pt x="13049" y="29359"/>
                  </a:cubicBezTo>
                  <a:cubicBezTo>
                    <a:pt x="20258" y="29359"/>
                    <a:pt x="26097" y="23520"/>
                    <a:pt x="26097" y="16311"/>
                  </a:cubicBezTo>
                  <a:lnTo>
                    <a:pt x="26097" y="1"/>
                  </a:lnTo>
                  <a:close/>
                </a:path>
              </a:pathLst>
            </a:custGeom>
            <a:solidFill>
              <a:srgbClr val="EAD1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67"/>
            <p:cNvSpPr/>
            <p:nvPr/>
          </p:nvSpPr>
          <p:spPr>
            <a:xfrm>
              <a:off x="2413850" y="2032200"/>
              <a:ext cx="815525" cy="570875"/>
            </a:xfrm>
            <a:custGeom>
              <a:rect b="b" l="l" r="r" t="t"/>
              <a:pathLst>
                <a:path extrusionOk="0" h="22835" w="32621">
                  <a:moveTo>
                    <a:pt x="13049" y="1"/>
                  </a:moveTo>
                  <a:cubicBezTo>
                    <a:pt x="5840" y="1"/>
                    <a:pt x="1" y="5840"/>
                    <a:pt x="1" y="13049"/>
                  </a:cubicBezTo>
                  <a:lnTo>
                    <a:pt x="1" y="22835"/>
                  </a:lnTo>
                  <a:lnTo>
                    <a:pt x="9787" y="13049"/>
                  </a:lnTo>
                  <a:lnTo>
                    <a:pt x="26097" y="13049"/>
                  </a:lnTo>
                  <a:lnTo>
                    <a:pt x="29293" y="11450"/>
                  </a:lnTo>
                  <a:cubicBezTo>
                    <a:pt x="31316" y="10439"/>
                    <a:pt x="32621" y="8351"/>
                    <a:pt x="32621" y="6035"/>
                  </a:cubicBezTo>
                  <a:cubicBezTo>
                    <a:pt x="32621" y="2708"/>
                    <a:pt x="29913" y="1"/>
                    <a:pt x="26586" y="1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67"/>
            <p:cNvSpPr/>
            <p:nvPr/>
          </p:nvSpPr>
          <p:spPr>
            <a:xfrm>
              <a:off x="37186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1982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67"/>
            <p:cNvSpPr/>
            <p:nvPr/>
          </p:nvSpPr>
          <p:spPr>
            <a:xfrm>
              <a:off x="396330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3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3" y="6525"/>
                  </a:cubicBezTo>
                  <a:cubicBezTo>
                    <a:pt x="5057" y="6525"/>
                    <a:pt x="6525" y="5057"/>
                    <a:pt x="6525" y="3263"/>
                  </a:cubicBezTo>
                  <a:cubicBezTo>
                    <a:pt x="6525" y="1469"/>
                    <a:pt x="5057" y="1"/>
                    <a:pt x="3263" y="1"/>
                  </a:cubicBezTo>
                  <a:close/>
                </a:path>
              </a:pathLst>
            </a:custGeom>
            <a:solidFill>
              <a:srgbClr val="22A2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67"/>
            <p:cNvSpPr/>
            <p:nvPr/>
          </p:nvSpPr>
          <p:spPr>
            <a:xfrm>
              <a:off x="4207950" y="645850"/>
              <a:ext cx="163125" cy="163125"/>
            </a:xfrm>
            <a:custGeom>
              <a:rect b="b" l="l" r="r" t="t"/>
              <a:pathLst>
                <a:path extrusionOk="0" h="6525" w="6525">
                  <a:moveTo>
                    <a:pt x="3262" y="1"/>
                  </a:moveTo>
                  <a:cubicBezTo>
                    <a:pt x="1468" y="1"/>
                    <a:pt x="1" y="1469"/>
                    <a:pt x="1" y="3263"/>
                  </a:cubicBezTo>
                  <a:cubicBezTo>
                    <a:pt x="1" y="5057"/>
                    <a:pt x="1468" y="6525"/>
                    <a:pt x="3262" y="6525"/>
                  </a:cubicBezTo>
                  <a:cubicBezTo>
                    <a:pt x="5057" y="6525"/>
                    <a:pt x="6524" y="5057"/>
                    <a:pt x="6524" y="3263"/>
                  </a:cubicBezTo>
                  <a:cubicBezTo>
                    <a:pt x="6524" y="1469"/>
                    <a:pt x="5057" y="1"/>
                    <a:pt x="3262" y="1"/>
                  </a:cubicBez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4" name="Google Shape;1164;p67"/>
          <p:cNvSpPr txBox="1"/>
          <p:nvPr>
            <p:ph idx="4294967295" type="body"/>
          </p:nvPr>
        </p:nvSpPr>
        <p:spPr>
          <a:xfrm>
            <a:off x="720000" y="933675"/>
            <a:ext cx="5115900" cy="31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Map System				(Feras Hamad)</a:t>
            </a:r>
            <a:endParaRPr sz="24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Search Engine			</a:t>
            </a:r>
            <a: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  <a:t>(Feras Hamad)</a:t>
            </a:r>
            <a:br>
              <a:rPr lang="en"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2400">
              <a:solidFill>
                <a:schemeClr val="accen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Registration System		(Hakam Khalili)</a:t>
            </a:r>
            <a:endParaRPr sz="24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2400"/>
              <a:buFont typeface="Oswald"/>
              <a:buChar char="●"/>
            </a:pPr>
            <a:r>
              <a:rPr lang="en" sz="2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Inventory System		</a:t>
            </a:r>
            <a:r>
              <a:rPr lang="en" sz="2400">
                <a:solidFill>
                  <a:schemeClr val="accent2"/>
                </a:solidFill>
                <a:latin typeface="Oswald"/>
                <a:ea typeface="Oswald"/>
                <a:cs typeface="Oswald"/>
                <a:sym typeface="Oswald"/>
              </a:rPr>
              <a:t>(Hakam Khalili)</a:t>
            </a:r>
            <a:endParaRPr sz="2400">
              <a:solidFill>
                <a:schemeClr val="accen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oftware Development Bussines Plan by Slidesgo">
  <a:themeElements>
    <a:clrScheme name="Simple Light">
      <a:dk1>
        <a:srgbClr val="CEF3F5"/>
      </a:dk1>
      <a:lt1>
        <a:srgbClr val="FFFFFF"/>
      </a:lt1>
      <a:dk2>
        <a:srgbClr val="0A1D42"/>
      </a:dk2>
      <a:lt2>
        <a:srgbClr val="29272C"/>
      </a:lt2>
      <a:accent1>
        <a:srgbClr val="C8AEF8"/>
      </a:accent1>
      <a:accent2>
        <a:srgbClr val="878FFF"/>
      </a:accent2>
      <a:accent3>
        <a:srgbClr val="9154F8"/>
      </a:accent3>
      <a:accent4>
        <a:srgbClr val="35C2DF"/>
      </a:accent4>
      <a:accent5>
        <a:srgbClr val="CA7BEB"/>
      </a:accent5>
      <a:accent6>
        <a:srgbClr val="972CB4"/>
      </a:accent6>
      <a:hlink>
        <a:srgbClr val="CEF3F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