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27"/>
  </p:notesMasterIdLst>
  <p:sldIdLst>
    <p:sldId id="256" r:id="rId2"/>
    <p:sldId id="272" r:id="rId3"/>
    <p:sldId id="258" r:id="rId4"/>
    <p:sldId id="261" r:id="rId5"/>
    <p:sldId id="317" r:id="rId6"/>
    <p:sldId id="275" r:id="rId7"/>
    <p:sldId id="278" r:id="rId8"/>
    <p:sldId id="304" r:id="rId9"/>
    <p:sldId id="305" r:id="rId10"/>
    <p:sldId id="306" r:id="rId11"/>
    <p:sldId id="307" r:id="rId12"/>
    <p:sldId id="308" r:id="rId13"/>
    <p:sldId id="309" r:id="rId14"/>
    <p:sldId id="315" r:id="rId15"/>
    <p:sldId id="310" r:id="rId16"/>
    <p:sldId id="262" r:id="rId17"/>
    <p:sldId id="266" r:id="rId18"/>
    <p:sldId id="311" r:id="rId19"/>
    <p:sldId id="312" r:id="rId20"/>
    <p:sldId id="318" r:id="rId21"/>
    <p:sldId id="313" r:id="rId22"/>
    <p:sldId id="269" r:id="rId23"/>
    <p:sldId id="316" r:id="rId24"/>
    <p:sldId id="314" r:id="rId25"/>
    <p:sldId id="270" r:id="rId26"/>
  </p:sldIdLst>
  <p:sldSz cx="9144000" cy="5143500" type="screen16x9"/>
  <p:notesSz cx="6858000" cy="9144000"/>
  <p:embeddedFontLst>
    <p:embeddedFont>
      <p:font typeface="Helios" panose="020B0604020202020204" charset="0"/>
      <p:regular r:id="rId28"/>
      <p:bold r:id="rId29"/>
      <p:italic r:id="rId30"/>
      <p:boldItalic r:id="rId31"/>
    </p:embeddedFont>
    <p:embeddedFont>
      <p:font typeface="Poppins" panose="020B0604020202020204" charset="0"/>
      <p:regular r:id="rId32"/>
      <p:bold r:id="rId33"/>
      <p:italic r:id="rId34"/>
      <p:boldItalic r:id="rId35"/>
    </p:embeddedFont>
    <p:embeddedFont>
      <p:font typeface="Poppins ExtraBold" panose="020B0604020202020204" charset="0"/>
      <p:bold r:id="rId36"/>
      <p:boldItalic r:id="rId37"/>
    </p:embeddedFont>
    <p:embeddedFont>
      <p:font typeface="Arial Rounded MT Bold" panose="020F0704030504030204" pitchFamily="34" charset="0"/>
      <p:regular r:id="rId38"/>
    </p:embeddedFont>
    <p:embeddedFont>
      <p:font typeface="Albert Sans" panose="020B0604020202020204" charset="0"/>
      <p:regular r:id="rId39"/>
      <p:bold r:id="rId40"/>
      <p:italic r:id="rId41"/>
      <p:boldItalic r:id="rId42"/>
    </p:embeddedFont>
    <p:embeddedFont>
      <p:font typeface="Lato" panose="020B0604020202020204" charset="0"/>
      <p:regular r:id="rId43"/>
      <p:bold r:id="rId44"/>
      <p:italic r:id="rId45"/>
      <p:boldItalic r:id="rId46"/>
    </p:embeddedFont>
    <p:embeddedFont>
      <p:font typeface="Karla" panose="020B0604020202020204" charset="0"/>
      <p:regular r:id="rId47"/>
      <p:bold r:id="rId48"/>
      <p:italic r:id="rId49"/>
      <p:boldItalic r:id="rId50"/>
    </p:embeddedFont>
    <p:embeddedFont>
      <p:font typeface="Calibri" panose="020F0502020204030204" pitchFamily="34" charset="0"/>
      <p:regular r:id="rId51"/>
      <p:bold r:id="rId52"/>
      <p:italic r:id="rId53"/>
      <p:boldItalic r:id="rId5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6F8"/>
    <a:srgbClr val="4A91C6"/>
    <a:srgbClr val="2E0800"/>
    <a:srgbClr val="4B9B15"/>
    <a:srgbClr val="103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055D4CB-EB12-48AA-8A4F-91D68E7D4CD4}">
  <a:tblStyle styleId="{5055D4CB-EB12-48AA-8A4F-91D68E7D4CD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78" y="12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font" Target="fonts/font20.fntdata"/><Relationship Id="rId50" Type="http://schemas.openxmlformats.org/officeDocument/2006/relationships/font" Target="fonts/font23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2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font" Target="fonts/font18.fntdata"/><Relationship Id="rId53" Type="http://schemas.openxmlformats.org/officeDocument/2006/relationships/font" Target="fonts/font26.fnt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font" Target="fonts/font21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2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font" Target="fonts/font19.fntdata"/><Relationship Id="rId20" Type="http://schemas.openxmlformats.org/officeDocument/2006/relationships/slide" Target="slides/slide19.xml"/><Relationship Id="rId41" Type="http://schemas.openxmlformats.org/officeDocument/2006/relationships/font" Target="fonts/font14.fntdata"/><Relationship Id="rId54" Type="http://schemas.openxmlformats.org/officeDocument/2006/relationships/font" Target="fonts/font2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font" Target="fonts/font22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52" Type="http://schemas.openxmlformats.org/officeDocument/2006/relationships/font" Target="fonts/font2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Google Shape;1143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4" name="Google Shape;1144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3" name="Google Shape;1823;g20f4d7b453e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4" name="Google Shape;1824;g20f4d7b453e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8" name="Google Shape;1858;g20f4d7b453e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9" name="Google Shape;1859;g20f4d7b453e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3" name="Google Shape;1933;g20f4d7b453e_0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4" name="Google Shape;1934;g20f4d7b453e_0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Google Shape;1191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2" name="Google Shape;1192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" name="Google Shape;1244;g1dfe0b786a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5" name="Google Shape;1245;g1dfe0b786a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Google Shape;2072;g20f4d7b453e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3" name="Google Shape;2073;g20f4d7b453e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7" name="Google Shape;2107;gec9722e163_0_9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8" name="Google Shape;2108;gec9722e163_0_9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Google Shape;2072;g20f4d7b453e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3" name="Google Shape;2073;g20f4d7b453e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157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Google Shape;1321;gec9722e163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2" name="Google Shape;1322;gec9722e163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7" name="Google Shape;1637;g54dda1946d_6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8" name="Google Shape;1638;g54dda1946d_6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313" y="790150"/>
            <a:ext cx="4683900" cy="154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4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3225" y="2336050"/>
            <a:ext cx="4683900" cy="3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>
                <a:latin typeface="Albert Sans"/>
                <a:ea typeface="Albert Sans"/>
                <a:cs typeface="Albert Sans"/>
                <a:sym typeface="Albert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6719668" y="0"/>
            <a:ext cx="2433300" cy="517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519725" y="790150"/>
            <a:ext cx="193500" cy="19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3" name="Google Shape;13;p2"/>
          <p:cNvGrpSpPr/>
          <p:nvPr/>
        </p:nvGrpSpPr>
        <p:grpSpPr>
          <a:xfrm>
            <a:off x="262875" y="-369875"/>
            <a:ext cx="9204625" cy="5966075"/>
            <a:chOff x="262875" y="-369875"/>
            <a:chExt cx="9204625" cy="5966075"/>
          </a:xfrm>
        </p:grpSpPr>
        <p:grpSp>
          <p:nvGrpSpPr>
            <p:cNvPr id="14" name="Google Shape;14;p2"/>
            <p:cNvGrpSpPr/>
            <p:nvPr/>
          </p:nvGrpSpPr>
          <p:grpSpPr>
            <a:xfrm>
              <a:off x="262875" y="3299100"/>
              <a:ext cx="3199575" cy="2297100"/>
              <a:chOff x="262875" y="3299100"/>
              <a:chExt cx="3199575" cy="2297100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3088925" y="3299100"/>
                <a:ext cx="373525" cy="616325"/>
              </a:xfrm>
              <a:custGeom>
                <a:avLst/>
                <a:gdLst/>
                <a:ahLst/>
                <a:cxnLst/>
                <a:rect l="l" t="t" r="r" b="b"/>
                <a:pathLst>
                  <a:path w="14941" h="24653" extrusionOk="0">
                    <a:moveTo>
                      <a:pt x="0" y="0"/>
                    </a:moveTo>
                    <a:lnTo>
                      <a:pt x="5322" y="19984"/>
                    </a:lnTo>
                    <a:lnTo>
                      <a:pt x="14941" y="24653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cxnSp>
            <p:nvCxnSpPr>
              <p:cNvPr id="16" name="Google Shape;16;p2"/>
              <p:cNvCxnSpPr/>
              <p:nvPr/>
            </p:nvCxnSpPr>
            <p:spPr>
              <a:xfrm flipH="1">
                <a:off x="2764475" y="3798700"/>
                <a:ext cx="457500" cy="382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sp>
            <p:nvSpPr>
              <p:cNvPr id="17" name="Google Shape;17;p2"/>
              <p:cNvSpPr/>
              <p:nvPr/>
            </p:nvSpPr>
            <p:spPr>
              <a:xfrm>
                <a:off x="2554150" y="4389100"/>
                <a:ext cx="768150" cy="693525"/>
              </a:xfrm>
              <a:custGeom>
                <a:avLst/>
                <a:gdLst/>
                <a:ahLst/>
                <a:cxnLst/>
                <a:rect l="l" t="t" r="r" b="b"/>
                <a:pathLst>
                  <a:path w="30726" h="27741" extrusionOk="0">
                    <a:moveTo>
                      <a:pt x="0" y="0"/>
                    </a:moveTo>
                    <a:lnTo>
                      <a:pt x="4565" y="14047"/>
                    </a:lnTo>
                    <a:lnTo>
                      <a:pt x="30726" y="27741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8" name="Google Shape;18;p2"/>
              <p:cNvSpPr/>
              <p:nvPr/>
            </p:nvSpPr>
            <p:spPr>
              <a:xfrm>
                <a:off x="2009850" y="3853600"/>
                <a:ext cx="1417775" cy="1593350"/>
              </a:xfrm>
              <a:custGeom>
                <a:avLst/>
                <a:gdLst/>
                <a:ahLst/>
                <a:cxnLst/>
                <a:rect l="l" t="t" r="r" b="b"/>
                <a:pathLst>
                  <a:path w="56711" h="63734" extrusionOk="0">
                    <a:moveTo>
                      <a:pt x="0" y="0"/>
                    </a:moveTo>
                    <a:lnTo>
                      <a:pt x="5619" y="19314"/>
                    </a:lnTo>
                    <a:lnTo>
                      <a:pt x="14398" y="24054"/>
                    </a:lnTo>
                    <a:lnTo>
                      <a:pt x="18260" y="40909"/>
                    </a:lnTo>
                    <a:lnTo>
                      <a:pt x="56711" y="63734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9" name="Google Shape;19;p2"/>
              <p:cNvSpPr/>
              <p:nvPr/>
            </p:nvSpPr>
            <p:spPr>
              <a:xfrm>
                <a:off x="1676275" y="3721925"/>
                <a:ext cx="1479225" cy="1874275"/>
              </a:xfrm>
              <a:custGeom>
                <a:avLst/>
                <a:gdLst/>
                <a:ahLst/>
                <a:cxnLst/>
                <a:rect l="l" t="t" r="r" b="b"/>
                <a:pathLst>
                  <a:path w="59169" h="74971" extrusionOk="0">
                    <a:moveTo>
                      <a:pt x="0" y="0"/>
                    </a:moveTo>
                    <a:lnTo>
                      <a:pt x="8076" y="28443"/>
                    </a:lnTo>
                    <a:lnTo>
                      <a:pt x="19313" y="35993"/>
                    </a:lnTo>
                    <a:lnTo>
                      <a:pt x="23351" y="51093"/>
                    </a:lnTo>
                    <a:lnTo>
                      <a:pt x="59169" y="74971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0" name="Google Shape;20;p2"/>
              <p:cNvSpPr/>
              <p:nvPr/>
            </p:nvSpPr>
            <p:spPr>
              <a:xfrm>
                <a:off x="359450" y="4064300"/>
                <a:ext cx="904200" cy="544275"/>
              </a:xfrm>
              <a:custGeom>
                <a:avLst/>
                <a:gdLst/>
                <a:ahLst/>
                <a:cxnLst/>
                <a:rect l="l" t="t" r="r" b="b"/>
                <a:pathLst>
                  <a:path w="36168" h="21771" extrusionOk="0">
                    <a:moveTo>
                      <a:pt x="0" y="21771"/>
                    </a:moveTo>
                    <a:lnTo>
                      <a:pt x="11763" y="6672"/>
                    </a:lnTo>
                    <a:lnTo>
                      <a:pt x="36168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1" name="Google Shape;21;p2"/>
              <p:cNvSpPr/>
              <p:nvPr/>
            </p:nvSpPr>
            <p:spPr>
              <a:xfrm>
                <a:off x="262875" y="4323275"/>
                <a:ext cx="1479225" cy="553050"/>
              </a:xfrm>
              <a:custGeom>
                <a:avLst/>
                <a:gdLst/>
                <a:ahLst/>
                <a:cxnLst/>
                <a:rect l="l" t="t" r="r" b="b"/>
                <a:pathLst>
                  <a:path w="59169" h="22122" extrusionOk="0">
                    <a:moveTo>
                      <a:pt x="0" y="22122"/>
                    </a:moveTo>
                    <a:lnTo>
                      <a:pt x="15100" y="17909"/>
                    </a:lnTo>
                    <a:lnTo>
                      <a:pt x="18962" y="7550"/>
                    </a:lnTo>
                    <a:lnTo>
                      <a:pt x="46703" y="0"/>
                    </a:lnTo>
                    <a:lnTo>
                      <a:pt x="59169" y="7901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2" name="Google Shape;22;p2"/>
              <p:cNvSpPr/>
              <p:nvPr/>
            </p:nvSpPr>
            <p:spPr>
              <a:xfrm>
                <a:off x="398950" y="4810500"/>
                <a:ext cx="724250" cy="632075"/>
              </a:xfrm>
              <a:custGeom>
                <a:avLst/>
                <a:gdLst/>
                <a:ahLst/>
                <a:cxnLst/>
                <a:rect l="l" t="t" r="r" b="b"/>
                <a:pathLst>
                  <a:path w="28970" h="25283" extrusionOk="0">
                    <a:moveTo>
                      <a:pt x="28970" y="0"/>
                    </a:moveTo>
                    <a:lnTo>
                      <a:pt x="25107" y="25283"/>
                    </a:lnTo>
                    <a:lnTo>
                      <a:pt x="0" y="21069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3" name="Google Shape;23;p2"/>
              <p:cNvSpPr/>
              <p:nvPr/>
            </p:nvSpPr>
            <p:spPr>
              <a:xfrm>
                <a:off x="1382175" y="4648075"/>
                <a:ext cx="408225" cy="684750"/>
              </a:xfrm>
              <a:custGeom>
                <a:avLst/>
                <a:gdLst/>
                <a:ahLst/>
                <a:cxnLst/>
                <a:rect l="l" t="t" r="r" b="b"/>
                <a:pathLst>
                  <a:path w="16329" h="27390" extrusionOk="0">
                    <a:moveTo>
                      <a:pt x="0" y="0"/>
                    </a:moveTo>
                    <a:lnTo>
                      <a:pt x="16329" y="2739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cxnSp>
            <p:nvCxnSpPr>
              <p:cNvPr id="24" name="Google Shape;24;p2"/>
              <p:cNvCxnSpPr/>
              <p:nvPr/>
            </p:nvCxnSpPr>
            <p:spPr>
              <a:xfrm rot="10800000" flipH="1">
                <a:off x="1562150" y="4775350"/>
                <a:ext cx="324900" cy="180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  <p:grpSp>
          <p:nvGrpSpPr>
            <p:cNvPr id="25" name="Google Shape;25;p2"/>
            <p:cNvGrpSpPr/>
            <p:nvPr/>
          </p:nvGrpSpPr>
          <p:grpSpPr>
            <a:xfrm>
              <a:off x="7038750" y="-369875"/>
              <a:ext cx="2428750" cy="1546200"/>
              <a:chOff x="7038750" y="-369875"/>
              <a:chExt cx="2428750" cy="1546200"/>
            </a:xfrm>
          </p:grpSpPr>
          <p:sp>
            <p:nvSpPr>
              <p:cNvPr id="26" name="Google Shape;26;p2"/>
              <p:cNvSpPr/>
              <p:nvPr/>
            </p:nvSpPr>
            <p:spPr>
              <a:xfrm>
                <a:off x="7038750" y="530475"/>
                <a:ext cx="611800" cy="333725"/>
              </a:xfrm>
              <a:custGeom>
                <a:avLst/>
                <a:gdLst/>
                <a:ahLst/>
                <a:cxnLst/>
                <a:rect l="l" t="t" r="r" b="b"/>
                <a:pathLst>
                  <a:path w="24472" h="13349" extrusionOk="0">
                    <a:moveTo>
                      <a:pt x="0" y="0"/>
                    </a:moveTo>
                    <a:lnTo>
                      <a:pt x="9455" y="10985"/>
                    </a:lnTo>
                    <a:lnTo>
                      <a:pt x="24472" y="13349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7" name="Google Shape;27;p2"/>
              <p:cNvSpPr/>
              <p:nvPr/>
            </p:nvSpPr>
            <p:spPr>
              <a:xfrm>
                <a:off x="7069650" y="-324700"/>
                <a:ext cx="1056775" cy="1115900"/>
              </a:xfrm>
              <a:custGeom>
                <a:avLst/>
                <a:gdLst/>
                <a:ahLst/>
                <a:cxnLst/>
                <a:rect l="l" t="t" r="r" b="b"/>
                <a:pathLst>
                  <a:path w="42271" h="44636" extrusionOk="0">
                    <a:moveTo>
                      <a:pt x="1390" y="0"/>
                    </a:moveTo>
                    <a:lnTo>
                      <a:pt x="0" y="13488"/>
                    </a:lnTo>
                    <a:lnTo>
                      <a:pt x="21831" y="35875"/>
                    </a:lnTo>
                    <a:lnTo>
                      <a:pt x="31008" y="34624"/>
                    </a:lnTo>
                    <a:lnTo>
                      <a:pt x="42271" y="4463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8" name="Google Shape;28;p2"/>
              <p:cNvSpPr/>
              <p:nvPr/>
            </p:nvSpPr>
            <p:spPr>
              <a:xfrm>
                <a:off x="7767975" y="-369875"/>
                <a:ext cx="611825" cy="1042875"/>
              </a:xfrm>
              <a:custGeom>
                <a:avLst/>
                <a:gdLst/>
                <a:ahLst/>
                <a:cxnLst/>
                <a:rect l="l" t="t" r="r" b="b"/>
                <a:pathLst>
                  <a:path w="24473" h="41715" extrusionOk="0">
                    <a:moveTo>
                      <a:pt x="0" y="0"/>
                    </a:moveTo>
                    <a:lnTo>
                      <a:pt x="1947" y="19189"/>
                    </a:lnTo>
                    <a:lnTo>
                      <a:pt x="24473" y="4171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9" name="Google Shape;29;p2"/>
              <p:cNvSpPr/>
              <p:nvPr/>
            </p:nvSpPr>
            <p:spPr>
              <a:xfrm>
                <a:off x="8382900" y="-116850"/>
                <a:ext cx="945550" cy="615300"/>
              </a:xfrm>
              <a:custGeom>
                <a:avLst/>
                <a:gdLst/>
                <a:ahLst/>
                <a:cxnLst/>
                <a:rect l="l" t="t" r="r" b="b"/>
                <a:pathLst>
                  <a:path w="37822" h="24612" extrusionOk="0">
                    <a:moveTo>
                      <a:pt x="0" y="10707"/>
                    </a:moveTo>
                    <a:lnTo>
                      <a:pt x="14600" y="24612"/>
                    </a:lnTo>
                    <a:lnTo>
                      <a:pt x="37822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0" name="Google Shape;30;p2"/>
              <p:cNvSpPr/>
              <p:nvPr/>
            </p:nvSpPr>
            <p:spPr>
              <a:xfrm>
                <a:off x="8661000" y="637500"/>
                <a:ext cx="806500" cy="538825"/>
              </a:xfrm>
              <a:custGeom>
                <a:avLst/>
                <a:gdLst/>
                <a:ahLst/>
                <a:cxnLst/>
                <a:rect l="l" t="t" r="r" b="b"/>
                <a:pathLst>
                  <a:path w="32260" h="21553" extrusionOk="0">
                    <a:moveTo>
                      <a:pt x="0" y="21553"/>
                    </a:moveTo>
                    <a:lnTo>
                      <a:pt x="8343" y="0"/>
                    </a:lnTo>
                    <a:lnTo>
                      <a:pt x="32260" y="8204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4_1"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20"/>
          <p:cNvSpPr/>
          <p:nvPr/>
        </p:nvSpPr>
        <p:spPr>
          <a:xfrm rot="-5400000">
            <a:off x="4252500" y="-4252525"/>
            <a:ext cx="651600" cy="9156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701" name="Google Shape;701;p20"/>
          <p:cNvGrpSpPr/>
          <p:nvPr/>
        </p:nvGrpSpPr>
        <p:grpSpPr>
          <a:xfrm>
            <a:off x="-1583688" y="-1341023"/>
            <a:ext cx="11910957" cy="8287167"/>
            <a:chOff x="-1583688" y="-1341023"/>
            <a:chExt cx="11910957" cy="8287167"/>
          </a:xfrm>
        </p:grpSpPr>
        <p:grpSp>
          <p:nvGrpSpPr>
            <p:cNvPr id="702" name="Google Shape;702;p20"/>
            <p:cNvGrpSpPr/>
            <p:nvPr/>
          </p:nvGrpSpPr>
          <p:grpSpPr>
            <a:xfrm rot="8267071">
              <a:off x="-897876" y="-813562"/>
              <a:ext cx="2770921" cy="3110986"/>
              <a:chOff x="-506098" y="3258526"/>
              <a:chExt cx="2771007" cy="3111082"/>
            </a:xfrm>
          </p:grpSpPr>
          <p:grpSp>
            <p:nvGrpSpPr>
              <p:cNvPr id="703" name="Google Shape;703;p20"/>
              <p:cNvGrpSpPr/>
              <p:nvPr/>
            </p:nvGrpSpPr>
            <p:grpSpPr>
              <a:xfrm>
                <a:off x="-304988" y="3907705"/>
                <a:ext cx="2569897" cy="2461903"/>
                <a:chOff x="-304988" y="3907705"/>
                <a:chExt cx="2569897" cy="2461903"/>
              </a:xfrm>
            </p:grpSpPr>
            <p:sp>
              <p:nvSpPr>
                <p:cNvPr id="704" name="Google Shape;704;p20"/>
                <p:cNvSpPr/>
                <p:nvPr/>
              </p:nvSpPr>
              <p:spPr>
                <a:xfrm rot="-1356795">
                  <a:off x="-25662" y="4095427"/>
                  <a:ext cx="1075625" cy="4961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26" h="19847" extrusionOk="0">
                      <a:moveTo>
                        <a:pt x="0" y="0"/>
                      </a:moveTo>
                      <a:lnTo>
                        <a:pt x="3187" y="10576"/>
                      </a:lnTo>
                      <a:lnTo>
                        <a:pt x="26221" y="19413"/>
                      </a:lnTo>
                      <a:lnTo>
                        <a:pt x="31871" y="14777"/>
                      </a:lnTo>
                      <a:lnTo>
                        <a:pt x="43026" y="19847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05" name="Google Shape;705;p20"/>
                <p:cNvSpPr/>
                <p:nvPr/>
              </p:nvSpPr>
              <p:spPr>
                <a:xfrm>
                  <a:off x="-304988" y="3999057"/>
                  <a:ext cx="546875" cy="304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75" h="12169" extrusionOk="0">
                      <a:moveTo>
                        <a:pt x="0" y="12169"/>
                      </a:moveTo>
                      <a:lnTo>
                        <a:pt x="7099" y="0"/>
                      </a:lnTo>
                      <a:lnTo>
                        <a:pt x="21875" y="2607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06" name="Google Shape;706;p20"/>
                <p:cNvSpPr/>
                <p:nvPr/>
              </p:nvSpPr>
              <p:spPr>
                <a:xfrm>
                  <a:off x="1271207" y="4046388"/>
                  <a:ext cx="300600" cy="532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24" h="21295" extrusionOk="0">
                      <a:moveTo>
                        <a:pt x="1883" y="0"/>
                      </a:moveTo>
                      <a:lnTo>
                        <a:pt x="12024" y="12603"/>
                      </a:lnTo>
                      <a:lnTo>
                        <a:pt x="0" y="2129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07" name="Google Shape;707;p20"/>
                <p:cNvSpPr/>
                <p:nvPr/>
              </p:nvSpPr>
              <p:spPr>
                <a:xfrm>
                  <a:off x="-202489" y="4719642"/>
                  <a:ext cx="1238625" cy="235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45" h="9416" extrusionOk="0">
                      <a:moveTo>
                        <a:pt x="0" y="9416"/>
                      </a:moveTo>
                      <a:lnTo>
                        <a:pt x="12604" y="8837"/>
                      </a:lnTo>
                      <a:lnTo>
                        <a:pt x="17094" y="724"/>
                      </a:lnTo>
                      <a:lnTo>
                        <a:pt x="43605" y="0"/>
                      </a:lnTo>
                      <a:lnTo>
                        <a:pt x="49545" y="6953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08" name="Google Shape;708;p20"/>
                <p:cNvSpPr/>
                <p:nvPr/>
              </p:nvSpPr>
              <p:spPr>
                <a:xfrm rot="-3569296">
                  <a:off x="689881" y="5118502"/>
                  <a:ext cx="956097" cy="2209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45" h="8837" extrusionOk="0">
                      <a:moveTo>
                        <a:pt x="0" y="2897"/>
                      </a:moveTo>
                      <a:lnTo>
                        <a:pt x="11300" y="8837"/>
                      </a:lnTo>
                      <a:lnTo>
                        <a:pt x="38245" y="0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09" name="Google Shape;709;p20"/>
                <p:cNvSpPr/>
                <p:nvPr/>
              </p:nvSpPr>
              <p:spPr>
                <a:xfrm rot="-3569296">
                  <a:off x="599168" y="5093760"/>
                  <a:ext cx="1767323" cy="2607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695" h="10430" extrusionOk="0">
                      <a:moveTo>
                        <a:pt x="0" y="0"/>
                      </a:moveTo>
                      <a:lnTo>
                        <a:pt x="15356" y="7678"/>
                      </a:lnTo>
                      <a:lnTo>
                        <a:pt x="25062" y="5070"/>
                      </a:lnTo>
                      <a:lnTo>
                        <a:pt x="36216" y="10430"/>
                      </a:lnTo>
                      <a:lnTo>
                        <a:pt x="70695" y="14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10" name="Google Shape;710;p20"/>
                <p:cNvSpPr/>
                <p:nvPr/>
              </p:nvSpPr>
              <p:spPr>
                <a:xfrm rot="-3569296">
                  <a:off x="613944" y="5253382"/>
                  <a:ext cx="1995492" cy="3404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822" h="13618" extrusionOk="0">
                      <a:moveTo>
                        <a:pt x="0" y="0"/>
                      </a:moveTo>
                      <a:lnTo>
                        <a:pt x="21151" y="11300"/>
                      </a:lnTo>
                      <a:lnTo>
                        <a:pt x="36217" y="7823"/>
                      </a:lnTo>
                      <a:lnTo>
                        <a:pt x="48096" y="13618"/>
                      </a:lnTo>
                      <a:lnTo>
                        <a:pt x="79822" y="5216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</p:grpSp>
          <p:grpSp>
            <p:nvGrpSpPr>
              <p:cNvPr id="711" name="Google Shape;711;p20"/>
              <p:cNvGrpSpPr/>
              <p:nvPr/>
            </p:nvGrpSpPr>
            <p:grpSpPr>
              <a:xfrm>
                <a:off x="-506098" y="3258526"/>
                <a:ext cx="487950" cy="452825"/>
                <a:chOff x="207240" y="4459226"/>
                <a:chExt cx="487950" cy="452825"/>
              </a:xfrm>
            </p:grpSpPr>
            <p:sp>
              <p:nvSpPr>
                <p:cNvPr id="712" name="Google Shape;712;p20"/>
                <p:cNvSpPr/>
                <p:nvPr/>
              </p:nvSpPr>
              <p:spPr>
                <a:xfrm>
                  <a:off x="207240" y="4662201"/>
                  <a:ext cx="487950" cy="249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8" h="9994" extrusionOk="0">
                      <a:moveTo>
                        <a:pt x="0" y="0"/>
                      </a:moveTo>
                      <a:lnTo>
                        <a:pt x="19518" y="9994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cxnSp>
              <p:nvCxnSpPr>
                <p:cNvPr id="713" name="Google Shape;713;p20"/>
                <p:cNvCxnSpPr/>
                <p:nvPr/>
              </p:nvCxnSpPr>
              <p:spPr>
                <a:xfrm rot="10800000" flipH="1">
                  <a:off x="436890" y="4459226"/>
                  <a:ext cx="171900" cy="327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714" name="Google Shape;714;p20"/>
            <p:cNvGrpSpPr/>
            <p:nvPr/>
          </p:nvGrpSpPr>
          <p:grpSpPr>
            <a:xfrm rot="-1800044">
              <a:off x="6298047" y="3843091"/>
              <a:ext cx="3692459" cy="2336437"/>
              <a:chOff x="-1171838" y="4033120"/>
              <a:chExt cx="3692541" cy="2336488"/>
            </a:xfrm>
          </p:grpSpPr>
          <p:grpSp>
            <p:nvGrpSpPr>
              <p:cNvPr id="715" name="Google Shape;715;p20"/>
              <p:cNvGrpSpPr/>
              <p:nvPr/>
            </p:nvGrpSpPr>
            <p:grpSpPr>
              <a:xfrm>
                <a:off x="-1171838" y="4046388"/>
                <a:ext cx="3692541" cy="2323221"/>
                <a:chOff x="-1171838" y="4046388"/>
                <a:chExt cx="3692541" cy="2323221"/>
              </a:xfrm>
            </p:grpSpPr>
            <p:sp>
              <p:nvSpPr>
                <p:cNvPr id="716" name="Google Shape;716;p20"/>
                <p:cNvSpPr/>
                <p:nvPr/>
              </p:nvSpPr>
              <p:spPr>
                <a:xfrm rot="-1356795">
                  <a:off x="-1117794" y="4431349"/>
                  <a:ext cx="1075625" cy="4961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26" h="19847" extrusionOk="0">
                      <a:moveTo>
                        <a:pt x="0" y="0"/>
                      </a:moveTo>
                      <a:lnTo>
                        <a:pt x="3187" y="10576"/>
                      </a:lnTo>
                      <a:lnTo>
                        <a:pt x="26221" y="19413"/>
                      </a:lnTo>
                      <a:lnTo>
                        <a:pt x="31871" y="14777"/>
                      </a:lnTo>
                      <a:lnTo>
                        <a:pt x="43026" y="19847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17" name="Google Shape;717;p20"/>
                <p:cNvSpPr/>
                <p:nvPr/>
              </p:nvSpPr>
              <p:spPr>
                <a:xfrm>
                  <a:off x="1973828" y="4097247"/>
                  <a:ext cx="546875" cy="304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75" h="12169" extrusionOk="0">
                      <a:moveTo>
                        <a:pt x="0" y="12169"/>
                      </a:moveTo>
                      <a:lnTo>
                        <a:pt x="7099" y="0"/>
                      </a:lnTo>
                      <a:lnTo>
                        <a:pt x="21875" y="2607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18" name="Google Shape;718;p20"/>
                <p:cNvSpPr/>
                <p:nvPr/>
              </p:nvSpPr>
              <p:spPr>
                <a:xfrm>
                  <a:off x="1271207" y="4046388"/>
                  <a:ext cx="300600" cy="532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24" h="21295" extrusionOk="0">
                      <a:moveTo>
                        <a:pt x="1883" y="0"/>
                      </a:moveTo>
                      <a:lnTo>
                        <a:pt x="12024" y="12603"/>
                      </a:lnTo>
                      <a:lnTo>
                        <a:pt x="0" y="2129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19" name="Google Shape;719;p20"/>
                <p:cNvSpPr/>
                <p:nvPr/>
              </p:nvSpPr>
              <p:spPr>
                <a:xfrm>
                  <a:off x="-202489" y="4719642"/>
                  <a:ext cx="1238625" cy="235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45" h="9416" extrusionOk="0">
                      <a:moveTo>
                        <a:pt x="0" y="9416"/>
                      </a:moveTo>
                      <a:lnTo>
                        <a:pt x="12604" y="8837"/>
                      </a:lnTo>
                      <a:lnTo>
                        <a:pt x="17094" y="724"/>
                      </a:lnTo>
                      <a:lnTo>
                        <a:pt x="43605" y="0"/>
                      </a:lnTo>
                      <a:lnTo>
                        <a:pt x="49545" y="6953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20" name="Google Shape;720;p20"/>
                <p:cNvSpPr/>
                <p:nvPr/>
              </p:nvSpPr>
              <p:spPr>
                <a:xfrm rot="-3569296">
                  <a:off x="689881" y="5118502"/>
                  <a:ext cx="956097" cy="2209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45" h="8837" extrusionOk="0">
                      <a:moveTo>
                        <a:pt x="0" y="2897"/>
                      </a:moveTo>
                      <a:lnTo>
                        <a:pt x="11300" y="8837"/>
                      </a:lnTo>
                      <a:lnTo>
                        <a:pt x="38245" y="0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21" name="Google Shape;721;p20"/>
                <p:cNvSpPr/>
                <p:nvPr/>
              </p:nvSpPr>
              <p:spPr>
                <a:xfrm rot="-3569296">
                  <a:off x="599168" y="5093760"/>
                  <a:ext cx="1767323" cy="2607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695" h="10430" extrusionOk="0">
                      <a:moveTo>
                        <a:pt x="0" y="0"/>
                      </a:moveTo>
                      <a:lnTo>
                        <a:pt x="15356" y="7678"/>
                      </a:lnTo>
                      <a:lnTo>
                        <a:pt x="25062" y="5070"/>
                      </a:lnTo>
                      <a:lnTo>
                        <a:pt x="36216" y="10430"/>
                      </a:lnTo>
                      <a:lnTo>
                        <a:pt x="70695" y="14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722" name="Google Shape;722;p20"/>
                <p:cNvSpPr/>
                <p:nvPr/>
              </p:nvSpPr>
              <p:spPr>
                <a:xfrm rot="-3569296">
                  <a:off x="613944" y="5253382"/>
                  <a:ext cx="1995492" cy="3404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822" h="13618" extrusionOk="0">
                      <a:moveTo>
                        <a:pt x="0" y="0"/>
                      </a:moveTo>
                      <a:lnTo>
                        <a:pt x="21151" y="11300"/>
                      </a:lnTo>
                      <a:lnTo>
                        <a:pt x="36217" y="7823"/>
                      </a:lnTo>
                      <a:lnTo>
                        <a:pt x="48096" y="13618"/>
                      </a:lnTo>
                      <a:lnTo>
                        <a:pt x="79822" y="5216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</p:grpSp>
          <p:grpSp>
            <p:nvGrpSpPr>
              <p:cNvPr id="723" name="Google Shape;723;p20"/>
              <p:cNvGrpSpPr/>
              <p:nvPr/>
            </p:nvGrpSpPr>
            <p:grpSpPr>
              <a:xfrm>
                <a:off x="-506049" y="4033120"/>
                <a:ext cx="547472" cy="593102"/>
                <a:chOff x="207288" y="5233820"/>
                <a:chExt cx="547472" cy="593102"/>
              </a:xfrm>
            </p:grpSpPr>
            <p:sp>
              <p:nvSpPr>
                <p:cNvPr id="724" name="Google Shape;724;p20"/>
                <p:cNvSpPr/>
                <p:nvPr/>
              </p:nvSpPr>
              <p:spPr>
                <a:xfrm rot="-1804350">
                  <a:off x="237047" y="5471630"/>
                  <a:ext cx="487954" cy="249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8" h="9994" extrusionOk="0">
                      <a:moveTo>
                        <a:pt x="0" y="0"/>
                      </a:moveTo>
                      <a:lnTo>
                        <a:pt x="19518" y="9994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cxnSp>
              <p:nvCxnSpPr>
                <p:cNvPr id="725" name="Google Shape;725;p20"/>
                <p:cNvCxnSpPr/>
                <p:nvPr/>
              </p:nvCxnSpPr>
              <p:spPr>
                <a:xfrm rot="8996705" flipH="1">
                  <a:off x="374867" y="5254781"/>
                  <a:ext cx="171915" cy="327978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</p:grpSp>
      <p:sp>
        <p:nvSpPr>
          <p:cNvPr id="726" name="Google Shape;726;p20"/>
          <p:cNvSpPr txBox="1">
            <a:spLocks noGrp="1"/>
          </p:cNvSpPr>
          <p:nvPr>
            <p:ph type="title"/>
          </p:nvPr>
        </p:nvSpPr>
        <p:spPr>
          <a:xfrm>
            <a:off x="720000" y="2385000"/>
            <a:ext cx="2841900" cy="52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7" name="Google Shape;727;p20"/>
          <p:cNvSpPr txBox="1">
            <a:spLocks noGrp="1"/>
          </p:cNvSpPr>
          <p:nvPr>
            <p:ph type="subTitle" idx="1"/>
          </p:nvPr>
        </p:nvSpPr>
        <p:spPr>
          <a:xfrm>
            <a:off x="720000" y="2829525"/>
            <a:ext cx="2841900" cy="114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28" name="Google Shape;728;p20"/>
          <p:cNvSpPr/>
          <p:nvPr/>
        </p:nvSpPr>
        <p:spPr>
          <a:xfrm>
            <a:off x="561600" y="2303550"/>
            <a:ext cx="158400" cy="1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729" name="Google Shape;729;p20"/>
          <p:cNvGrpSpPr/>
          <p:nvPr/>
        </p:nvGrpSpPr>
        <p:grpSpPr>
          <a:xfrm rot="-660767">
            <a:off x="7691369" y="3998282"/>
            <a:ext cx="1461661" cy="1058639"/>
            <a:chOff x="3234551" y="1124475"/>
            <a:chExt cx="2884487" cy="2089150"/>
          </a:xfrm>
        </p:grpSpPr>
        <p:sp>
          <p:nvSpPr>
            <p:cNvPr id="730" name="Google Shape;730;p20"/>
            <p:cNvSpPr/>
            <p:nvPr/>
          </p:nvSpPr>
          <p:spPr>
            <a:xfrm>
              <a:off x="3426638" y="1759475"/>
              <a:ext cx="608013" cy="984250"/>
            </a:xfrm>
            <a:custGeom>
              <a:avLst/>
              <a:gdLst/>
              <a:ahLst/>
              <a:cxnLst/>
              <a:rect l="l" t="t" r="r" b="b"/>
              <a:pathLst>
                <a:path w="247" h="400" extrusionOk="0">
                  <a:moveTo>
                    <a:pt x="6" y="400"/>
                  </a:moveTo>
                  <a:cubicBezTo>
                    <a:pt x="0" y="298"/>
                    <a:pt x="13" y="158"/>
                    <a:pt x="112" y="67"/>
                  </a:cubicBezTo>
                  <a:cubicBezTo>
                    <a:pt x="173" y="11"/>
                    <a:pt x="236" y="0"/>
                    <a:pt x="239" y="0"/>
                  </a:cubicBezTo>
                  <a:cubicBezTo>
                    <a:pt x="247" y="50"/>
                    <a:pt x="247" y="50"/>
                    <a:pt x="247" y="50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7" y="50"/>
                    <a:pt x="247" y="50"/>
                    <a:pt x="247" y="50"/>
                  </a:cubicBezTo>
                  <a:cubicBezTo>
                    <a:pt x="238" y="51"/>
                    <a:pt x="38" y="88"/>
                    <a:pt x="56" y="397"/>
                  </a:cubicBezTo>
                  <a:lnTo>
                    <a:pt x="6" y="4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1" name="Google Shape;731;p20"/>
            <p:cNvSpPr/>
            <p:nvPr/>
          </p:nvSpPr>
          <p:spPr>
            <a:xfrm>
              <a:off x="3234551" y="1881713"/>
              <a:ext cx="512763" cy="944563"/>
            </a:xfrm>
            <a:custGeom>
              <a:avLst/>
              <a:gdLst/>
              <a:ahLst/>
              <a:cxnLst/>
              <a:rect l="l" t="t" r="r" b="b"/>
              <a:pathLst>
                <a:path w="208" h="384" extrusionOk="0">
                  <a:moveTo>
                    <a:pt x="205" y="157"/>
                  </a:moveTo>
                  <a:cubicBezTo>
                    <a:pt x="127" y="11"/>
                    <a:pt x="127" y="11"/>
                    <a:pt x="127" y="11"/>
                  </a:cubicBezTo>
                  <a:cubicBezTo>
                    <a:pt x="121" y="0"/>
                    <a:pt x="105" y="1"/>
                    <a:pt x="101" y="12"/>
                  </a:cubicBezTo>
                  <a:cubicBezTo>
                    <a:pt x="70" y="85"/>
                    <a:pt x="0" y="286"/>
                    <a:pt x="82" y="384"/>
                  </a:cubicBezTo>
                  <a:cubicBezTo>
                    <a:pt x="142" y="384"/>
                    <a:pt x="142" y="384"/>
                    <a:pt x="142" y="384"/>
                  </a:cubicBezTo>
                  <a:cubicBezTo>
                    <a:pt x="142" y="384"/>
                    <a:pt x="185" y="243"/>
                    <a:pt x="207" y="174"/>
                  </a:cubicBezTo>
                  <a:cubicBezTo>
                    <a:pt x="208" y="168"/>
                    <a:pt x="208" y="163"/>
                    <a:pt x="205" y="15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2" name="Google Shape;732;p20"/>
            <p:cNvSpPr/>
            <p:nvPr/>
          </p:nvSpPr>
          <p:spPr>
            <a:xfrm>
              <a:off x="3359963" y="2826275"/>
              <a:ext cx="307975" cy="387350"/>
            </a:xfrm>
            <a:custGeom>
              <a:avLst/>
              <a:gdLst/>
              <a:ahLst/>
              <a:cxnLst/>
              <a:rect l="l" t="t" r="r" b="b"/>
              <a:pathLst>
                <a:path w="125" h="157" extrusionOk="0">
                  <a:moveTo>
                    <a:pt x="119" y="34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0" y="15"/>
                    <a:pt x="8" y="99"/>
                  </a:cubicBezTo>
                  <a:cubicBezTo>
                    <a:pt x="14" y="157"/>
                    <a:pt x="81" y="156"/>
                    <a:pt x="111" y="152"/>
                  </a:cubicBezTo>
                  <a:cubicBezTo>
                    <a:pt x="119" y="151"/>
                    <a:pt x="125" y="144"/>
                    <a:pt x="125" y="135"/>
                  </a:cubicBezTo>
                  <a:cubicBezTo>
                    <a:pt x="125" y="126"/>
                    <a:pt x="117" y="118"/>
                    <a:pt x="107" y="119"/>
                  </a:cubicBezTo>
                  <a:cubicBezTo>
                    <a:pt x="85" y="121"/>
                    <a:pt x="51" y="117"/>
                    <a:pt x="51" y="76"/>
                  </a:cubicBezTo>
                  <a:cubicBezTo>
                    <a:pt x="51" y="41"/>
                    <a:pt x="80" y="52"/>
                    <a:pt x="98" y="61"/>
                  </a:cubicBezTo>
                  <a:cubicBezTo>
                    <a:pt x="105" y="65"/>
                    <a:pt x="114" y="63"/>
                    <a:pt x="119" y="57"/>
                  </a:cubicBezTo>
                  <a:cubicBezTo>
                    <a:pt x="125" y="50"/>
                    <a:pt x="125" y="41"/>
                    <a:pt x="119" y="3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3" name="Google Shape;733;p20"/>
            <p:cNvSpPr/>
            <p:nvPr/>
          </p:nvSpPr>
          <p:spPr>
            <a:xfrm>
              <a:off x="3502838" y="2142063"/>
              <a:ext cx="244475" cy="684213"/>
            </a:xfrm>
            <a:custGeom>
              <a:avLst/>
              <a:gdLst/>
              <a:ahLst/>
              <a:cxnLst/>
              <a:rect l="l" t="t" r="r" b="b"/>
              <a:pathLst>
                <a:path w="99" h="278" extrusionOk="0">
                  <a:moveTo>
                    <a:pt x="98" y="68"/>
                  </a:moveTo>
                  <a:cubicBezTo>
                    <a:pt x="99" y="62"/>
                    <a:pt x="99" y="57"/>
                    <a:pt x="96" y="5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3" y="83"/>
                    <a:pt x="0" y="278"/>
                    <a:pt x="0" y="278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3" y="278"/>
                    <a:pt x="33" y="278"/>
                    <a:pt x="33" y="278"/>
                  </a:cubicBezTo>
                  <a:cubicBezTo>
                    <a:pt x="33" y="278"/>
                    <a:pt x="76" y="137"/>
                    <a:pt x="98" y="6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Google Shape;734;p20"/>
            <p:cNvSpPr/>
            <p:nvPr/>
          </p:nvSpPr>
          <p:spPr>
            <a:xfrm>
              <a:off x="5318938" y="1759475"/>
              <a:ext cx="608013" cy="984250"/>
            </a:xfrm>
            <a:custGeom>
              <a:avLst/>
              <a:gdLst/>
              <a:ahLst/>
              <a:cxnLst/>
              <a:rect l="l" t="t" r="r" b="b"/>
              <a:pathLst>
                <a:path w="247" h="400" extrusionOk="0">
                  <a:moveTo>
                    <a:pt x="241" y="400"/>
                  </a:moveTo>
                  <a:cubicBezTo>
                    <a:pt x="190" y="397"/>
                    <a:pt x="190" y="397"/>
                    <a:pt x="190" y="397"/>
                  </a:cubicBezTo>
                  <a:cubicBezTo>
                    <a:pt x="209" y="88"/>
                    <a:pt x="8" y="51"/>
                    <a:pt x="0" y="5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74" y="11"/>
                    <a:pt x="134" y="67"/>
                  </a:cubicBezTo>
                  <a:cubicBezTo>
                    <a:pt x="233" y="158"/>
                    <a:pt x="247" y="298"/>
                    <a:pt x="241" y="4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Google Shape;735;p20"/>
            <p:cNvSpPr/>
            <p:nvPr/>
          </p:nvSpPr>
          <p:spPr>
            <a:xfrm>
              <a:off x="5604688" y="1881713"/>
              <a:ext cx="514350" cy="944563"/>
            </a:xfrm>
            <a:custGeom>
              <a:avLst/>
              <a:gdLst/>
              <a:ahLst/>
              <a:cxnLst/>
              <a:rect l="l" t="t" r="r" b="b"/>
              <a:pathLst>
                <a:path w="209" h="384" extrusionOk="0">
                  <a:moveTo>
                    <a:pt x="3" y="157"/>
                  </a:moveTo>
                  <a:cubicBezTo>
                    <a:pt x="82" y="11"/>
                    <a:pt x="82" y="11"/>
                    <a:pt x="82" y="11"/>
                  </a:cubicBezTo>
                  <a:cubicBezTo>
                    <a:pt x="88" y="0"/>
                    <a:pt x="103" y="1"/>
                    <a:pt x="108" y="12"/>
                  </a:cubicBezTo>
                  <a:cubicBezTo>
                    <a:pt x="138" y="85"/>
                    <a:pt x="209" y="286"/>
                    <a:pt x="126" y="384"/>
                  </a:cubicBezTo>
                  <a:cubicBezTo>
                    <a:pt x="67" y="384"/>
                    <a:pt x="67" y="384"/>
                    <a:pt x="67" y="384"/>
                  </a:cubicBezTo>
                  <a:cubicBezTo>
                    <a:pt x="67" y="384"/>
                    <a:pt x="24" y="243"/>
                    <a:pt x="2" y="174"/>
                  </a:cubicBezTo>
                  <a:cubicBezTo>
                    <a:pt x="0" y="168"/>
                    <a:pt x="1" y="163"/>
                    <a:pt x="3" y="15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Google Shape;736;p20"/>
            <p:cNvSpPr/>
            <p:nvPr/>
          </p:nvSpPr>
          <p:spPr>
            <a:xfrm>
              <a:off x="5682476" y="2826275"/>
              <a:ext cx="307975" cy="387350"/>
            </a:xfrm>
            <a:custGeom>
              <a:avLst/>
              <a:gdLst/>
              <a:ahLst/>
              <a:cxnLst/>
              <a:rect l="l" t="t" r="r" b="b"/>
              <a:pathLst>
                <a:path w="125" h="157" extrusionOk="0">
                  <a:moveTo>
                    <a:pt x="6" y="34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125" y="15"/>
                    <a:pt x="117" y="99"/>
                  </a:cubicBezTo>
                  <a:cubicBezTo>
                    <a:pt x="112" y="157"/>
                    <a:pt x="45" y="156"/>
                    <a:pt x="15" y="152"/>
                  </a:cubicBezTo>
                  <a:cubicBezTo>
                    <a:pt x="6" y="151"/>
                    <a:pt x="0" y="144"/>
                    <a:pt x="0" y="135"/>
                  </a:cubicBezTo>
                  <a:cubicBezTo>
                    <a:pt x="0" y="126"/>
                    <a:pt x="9" y="118"/>
                    <a:pt x="18" y="119"/>
                  </a:cubicBezTo>
                  <a:cubicBezTo>
                    <a:pt x="40" y="121"/>
                    <a:pt x="75" y="117"/>
                    <a:pt x="75" y="76"/>
                  </a:cubicBezTo>
                  <a:cubicBezTo>
                    <a:pt x="75" y="41"/>
                    <a:pt x="45" y="52"/>
                    <a:pt x="28" y="61"/>
                  </a:cubicBezTo>
                  <a:cubicBezTo>
                    <a:pt x="21" y="65"/>
                    <a:pt x="12" y="63"/>
                    <a:pt x="6" y="57"/>
                  </a:cubicBezTo>
                  <a:cubicBezTo>
                    <a:pt x="1" y="50"/>
                    <a:pt x="1" y="41"/>
                    <a:pt x="6" y="3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7" name="Google Shape;737;p20"/>
            <p:cNvSpPr/>
            <p:nvPr/>
          </p:nvSpPr>
          <p:spPr>
            <a:xfrm>
              <a:off x="5604688" y="2142063"/>
              <a:ext cx="246063" cy="684213"/>
            </a:xfrm>
            <a:custGeom>
              <a:avLst/>
              <a:gdLst/>
              <a:ahLst/>
              <a:cxnLst/>
              <a:rect l="l" t="t" r="r" b="b"/>
              <a:pathLst>
                <a:path w="100" h="278" extrusionOk="0">
                  <a:moveTo>
                    <a:pt x="2" y="68"/>
                  </a:moveTo>
                  <a:cubicBezTo>
                    <a:pt x="0" y="62"/>
                    <a:pt x="1" y="57"/>
                    <a:pt x="3" y="5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96" y="83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67" y="278"/>
                    <a:pt x="67" y="278"/>
                    <a:pt x="67" y="278"/>
                  </a:cubicBezTo>
                  <a:cubicBezTo>
                    <a:pt x="67" y="278"/>
                    <a:pt x="24" y="137"/>
                    <a:pt x="2" y="6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8" name="Google Shape;738;p20"/>
            <p:cNvSpPr/>
            <p:nvPr/>
          </p:nvSpPr>
          <p:spPr>
            <a:xfrm>
              <a:off x="3923526" y="1124475"/>
              <a:ext cx="366713" cy="766763"/>
            </a:xfrm>
            <a:custGeom>
              <a:avLst/>
              <a:gdLst/>
              <a:ahLst/>
              <a:cxnLst/>
              <a:rect l="l" t="t" r="r" b="b"/>
              <a:pathLst>
                <a:path w="149" h="312" extrusionOk="0">
                  <a:moveTo>
                    <a:pt x="149" y="49"/>
                  </a:moveTo>
                  <a:cubicBezTo>
                    <a:pt x="127" y="62"/>
                    <a:pt x="107" y="77"/>
                    <a:pt x="89" y="95"/>
                  </a:cubicBezTo>
                  <a:cubicBezTo>
                    <a:pt x="34" y="151"/>
                    <a:pt x="0" y="227"/>
                    <a:pt x="0" y="31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24"/>
                    <a:pt x="37" y="0"/>
                    <a:pt x="70" y="14"/>
                  </a:cubicBezTo>
                  <a:lnTo>
                    <a:pt x="149" y="4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9" name="Google Shape;739;p20"/>
            <p:cNvSpPr/>
            <p:nvPr/>
          </p:nvSpPr>
          <p:spPr>
            <a:xfrm>
              <a:off x="5060176" y="1124475"/>
              <a:ext cx="369888" cy="766763"/>
            </a:xfrm>
            <a:custGeom>
              <a:avLst/>
              <a:gdLst/>
              <a:ahLst/>
              <a:cxnLst/>
              <a:rect l="l" t="t" r="r" b="b"/>
              <a:pathLst>
                <a:path w="150" h="312" extrusionOk="0">
                  <a:moveTo>
                    <a:pt x="150" y="60"/>
                  </a:moveTo>
                  <a:cubicBezTo>
                    <a:pt x="150" y="312"/>
                    <a:pt x="150" y="312"/>
                    <a:pt x="150" y="312"/>
                  </a:cubicBezTo>
                  <a:cubicBezTo>
                    <a:pt x="150" y="200"/>
                    <a:pt x="90" y="102"/>
                    <a:pt x="0" y="49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113" y="0"/>
                    <a:pt x="150" y="24"/>
                    <a:pt x="150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0" name="Google Shape;740;p20"/>
            <p:cNvSpPr/>
            <p:nvPr/>
          </p:nvSpPr>
          <p:spPr>
            <a:xfrm>
              <a:off x="3923526" y="1138763"/>
              <a:ext cx="1506537" cy="1154113"/>
            </a:xfrm>
            <a:custGeom>
              <a:avLst/>
              <a:gdLst/>
              <a:ahLst/>
              <a:cxnLst/>
              <a:rect l="l" t="t" r="r" b="b"/>
              <a:pathLst>
                <a:path w="612" h="469" extrusionOk="0">
                  <a:moveTo>
                    <a:pt x="612" y="469"/>
                  </a:moveTo>
                  <a:cubicBezTo>
                    <a:pt x="612" y="306"/>
                    <a:pt x="612" y="306"/>
                    <a:pt x="612" y="306"/>
                  </a:cubicBezTo>
                  <a:cubicBezTo>
                    <a:pt x="612" y="137"/>
                    <a:pt x="475" y="0"/>
                    <a:pt x="306" y="0"/>
                  </a:cubicBezTo>
                  <a:cubicBezTo>
                    <a:pt x="137" y="0"/>
                    <a:pt x="0" y="137"/>
                    <a:pt x="0" y="306"/>
                  </a:cubicBezTo>
                  <a:cubicBezTo>
                    <a:pt x="0" y="469"/>
                    <a:pt x="0" y="469"/>
                    <a:pt x="0" y="469"/>
                  </a:cubicBezTo>
                  <a:lnTo>
                    <a:pt x="612" y="46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1" name="Google Shape;741;p20"/>
            <p:cNvSpPr/>
            <p:nvPr/>
          </p:nvSpPr>
          <p:spPr>
            <a:xfrm>
              <a:off x="3923526" y="2191275"/>
              <a:ext cx="1506537" cy="42863"/>
            </a:xfrm>
            <a:custGeom>
              <a:avLst/>
              <a:gdLst/>
              <a:ahLst/>
              <a:cxnLst/>
              <a:rect l="l" t="t" r="r" b="b"/>
              <a:pathLst>
                <a:path w="612" h="17" extrusionOk="0">
                  <a:moveTo>
                    <a:pt x="0" y="0"/>
                  </a:moveTo>
                  <a:cubicBezTo>
                    <a:pt x="0" y="6"/>
                    <a:pt x="0" y="12"/>
                    <a:pt x="0" y="17"/>
                  </a:cubicBezTo>
                  <a:cubicBezTo>
                    <a:pt x="612" y="17"/>
                    <a:pt x="612" y="17"/>
                    <a:pt x="612" y="17"/>
                  </a:cubicBezTo>
                  <a:cubicBezTo>
                    <a:pt x="612" y="12"/>
                    <a:pt x="612" y="6"/>
                    <a:pt x="6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2" name="Google Shape;742;p20"/>
            <p:cNvSpPr/>
            <p:nvPr/>
          </p:nvSpPr>
          <p:spPr>
            <a:xfrm>
              <a:off x="4056876" y="1268938"/>
              <a:ext cx="1239900" cy="812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3" name="Google Shape;743;p20"/>
            <p:cNvSpPr/>
            <p:nvPr/>
          </p:nvSpPr>
          <p:spPr>
            <a:xfrm>
              <a:off x="3923526" y="2292875"/>
              <a:ext cx="1506537" cy="474663"/>
            </a:xfrm>
            <a:custGeom>
              <a:avLst/>
              <a:gdLst/>
              <a:ahLst/>
              <a:cxnLst/>
              <a:rect l="l" t="t" r="r" b="b"/>
              <a:pathLst>
                <a:path w="612" h="193" extrusionOk="0">
                  <a:moveTo>
                    <a:pt x="612" y="0"/>
                  </a:moveTo>
                  <a:cubicBezTo>
                    <a:pt x="612" y="107"/>
                    <a:pt x="475" y="193"/>
                    <a:pt x="306" y="193"/>
                  </a:cubicBezTo>
                  <a:cubicBezTo>
                    <a:pt x="137" y="193"/>
                    <a:pt x="0" y="107"/>
                    <a:pt x="0" y="0"/>
                  </a:cubicBezTo>
                  <a:lnTo>
                    <a:pt x="6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4" name="Google Shape;744;p20"/>
            <p:cNvSpPr/>
            <p:nvPr/>
          </p:nvSpPr>
          <p:spPr>
            <a:xfrm>
              <a:off x="3923526" y="2292875"/>
              <a:ext cx="1506537" cy="77788"/>
            </a:xfrm>
            <a:custGeom>
              <a:avLst/>
              <a:gdLst/>
              <a:ahLst/>
              <a:cxnLst/>
              <a:rect l="l" t="t" r="r" b="b"/>
              <a:pathLst>
                <a:path w="612" h="32" extrusionOk="0">
                  <a:moveTo>
                    <a:pt x="608" y="32"/>
                  </a:moveTo>
                  <a:cubicBezTo>
                    <a:pt x="610" y="21"/>
                    <a:pt x="612" y="11"/>
                    <a:pt x="6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1" y="21"/>
                    <a:pt x="4" y="32"/>
                  </a:cubicBezTo>
                  <a:lnTo>
                    <a:pt x="608" y="32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5" name="Google Shape;745;p20"/>
            <p:cNvSpPr/>
            <p:nvPr/>
          </p:nvSpPr>
          <p:spPr>
            <a:xfrm>
              <a:off x="4231501" y="1576913"/>
              <a:ext cx="206400" cy="317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6" name="Google Shape;746;p20"/>
            <p:cNvSpPr/>
            <p:nvPr/>
          </p:nvSpPr>
          <p:spPr>
            <a:xfrm>
              <a:off x="4915713" y="1576913"/>
              <a:ext cx="203100" cy="317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7" name="Google Shape;747;p20"/>
            <p:cNvSpPr/>
            <p:nvPr/>
          </p:nvSpPr>
          <p:spPr>
            <a:xfrm>
              <a:off x="4361676" y="2534175"/>
              <a:ext cx="630238" cy="233363"/>
            </a:xfrm>
            <a:custGeom>
              <a:avLst/>
              <a:gdLst/>
              <a:ahLst/>
              <a:cxnLst/>
              <a:rect l="l" t="t" r="r" b="b"/>
              <a:pathLst>
                <a:path w="256" h="95" extrusionOk="0">
                  <a:moveTo>
                    <a:pt x="0" y="77"/>
                  </a:moveTo>
                  <a:cubicBezTo>
                    <a:pt x="39" y="88"/>
                    <a:pt x="82" y="95"/>
                    <a:pt x="128" y="95"/>
                  </a:cubicBezTo>
                  <a:cubicBezTo>
                    <a:pt x="173" y="95"/>
                    <a:pt x="217" y="88"/>
                    <a:pt x="256" y="77"/>
                  </a:cubicBezTo>
                  <a:cubicBezTo>
                    <a:pt x="236" y="32"/>
                    <a:pt x="186" y="0"/>
                    <a:pt x="128" y="0"/>
                  </a:cubicBezTo>
                  <a:cubicBezTo>
                    <a:pt x="70" y="0"/>
                    <a:pt x="20" y="32"/>
                    <a:pt x="0" y="7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0_1"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24"/>
          <p:cNvSpPr/>
          <p:nvPr/>
        </p:nvSpPr>
        <p:spPr>
          <a:xfrm>
            <a:off x="0" y="0"/>
            <a:ext cx="376200" cy="517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905" name="Google Shape;905;p24"/>
          <p:cNvGrpSpPr/>
          <p:nvPr/>
        </p:nvGrpSpPr>
        <p:grpSpPr>
          <a:xfrm>
            <a:off x="-616012" y="-1047356"/>
            <a:ext cx="11127087" cy="6622931"/>
            <a:chOff x="-616012" y="-1047356"/>
            <a:chExt cx="11127087" cy="6622931"/>
          </a:xfrm>
        </p:grpSpPr>
        <p:grpSp>
          <p:nvGrpSpPr>
            <p:cNvPr id="906" name="Google Shape;906;p24"/>
            <p:cNvGrpSpPr/>
            <p:nvPr/>
          </p:nvGrpSpPr>
          <p:grpSpPr>
            <a:xfrm>
              <a:off x="-616012" y="3345400"/>
              <a:ext cx="3167488" cy="2230175"/>
              <a:chOff x="1130463" y="2235350"/>
              <a:chExt cx="3167488" cy="2230175"/>
            </a:xfrm>
          </p:grpSpPr>
          <p:grpSp>
            <p:nvGrpSpPr>
              <p:cNvPr id="907" name="Google Shape;907;p24"/>
              <p:cNvGrpSpPr/>
              <p:nvPr/>
            </p:nvGrpSpPr>
            <p:grpSpPr>
              <a:xfrm>
                <a:off x="3810000" y="3407375"/>
                <a:ext cx="487950" cy="452825"/>
                <a:chOff x="2039375" y="5127000"/>
                <a:chExt cx="487950" cy="452825"/>
              </a:xfrm>
            </p:grpSpPr>
            <p:sp>
              <p:nvSpPr>
                <p:cNvPr id="908" name="Google Shape;908;p24"/>
                <p:cNvSpPr/>
                <p:nvPr/>
              </p:nvSpPr>
              <p:spPr>
                <a:xfrm>
                  <a:off x="2039375" y="5329975"/>
                  <a:ext cx="487950" cy="249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8" h="9994" extrusionOk="0">
                      <a:moveTo>
                        <a:pt x="0" y="0"/>
                      </a:moveTo>
                      <a:lnTo>
                        <a:pt x="19518" y="9994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cxnSp>
              <p:nvCxnSpPr>
                <p:cNvPr id="909" name="Google Shape;909;p24"/>
                <p:cNvCxnSpPr/>
                <p:nvPr/>
              </p:nvCxnSpPr>
              <p:spPr>
                <a:xfrm rot="10800000" flipH="1">
                  <a:off x="2269025" y="5127000"/>
                  <a:ext cx="171900" cy="327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  <p:sp>
            <p:nvSpPr>
              <p:cNvPr id="910" name="Google Shape;910;p24"/>
              <p:cNvSpPr/>
              <p:nvPr/>
            </p:nvSpPr>
            <p:spPr>
              <a:xfrm>
                <a:off x="1293450" y="2477200"/>
                <a:ext cx="1075650" cy="496175"/>
              </a:xfrm>
              <a:custGeom>
                <a:avLst/>
                <a:gdLst/>
                <a:ahLst/>
                <a:cxnLst/>
                <a:rect l="l" t="t" r="r" b="b"/>
                <a:pathLst>
                  <a:path w="43026" h="19847" extrusionOk="0">
                    <a:moveTo>
                      <a:pt x="0" y="0"/>
                    </a:moveTo>
                    <a:lnTo>
                      <a:pt x="3187" y="10576"/>
                    </a:lnTo>
                    <a:lnTo>
                      <a:pt x="26221" y="19413"/>
                    </a:lnTo>
                    <a:lnTo>
                      <a:pt x="31871" y="14777"/>
                    </a:lnTo>
                    <a:lnTo>
                      <a:pt x="43026" y="1984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11" name="Google Shape;911;p24"/>
              <p:cNvSpPr/>
              <p:nvPr/>
            </p:nvSpPr>
            <p:spPr>
              <a:xfrm>
                <a:off x="1432575" y="2235350"/>
                <a:ext cx="474425" cy="416500"/>
              </a:xfrm>
              <a:custGeom>
                <a:avLst/>
                <a:gdLst/>
                <a:ahLst/>
                <a:cxnLst/>
                <a:rect l="l" t="t" r="r" b="b"/>
                <a:pathLst>
                  <a:path w="18977" h="16660" extrusionOk="0">
                    <a:moveTo>
                      <a:pt x="0" y="16660"/>
                    </a:moveTo>
                    <a:lnTo>
                      <a:pt x="15355" y="11735"/>
                    </a:lnTo>
                    <a:lnTo>
                      <a:pt x="18977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12" name="Google Shape;912;p24"/>
              <p:cNvSpPr/>
              <p:nvPr/>
            </p:nvSpPr>
            <p:spPr>
              <a:xfrm>
                <a:off x="1130463" y="3346413"/>
                <a:ext cx="1238625" cy="235400"/>
              </a:xfrm>
              <a:custGeom>
                <a:avLst/>
                <a:gdLst/>
                <a:ahLst/>
                <a:cxnLst/>
                <a:rect l="l" t="t" r="r" b="b"/>
                <a:pathLst>
                  <a:path w="49545" h="9416" extrusionOk="0">
                    <a:moveTo>
                      <a:pt x="0" y="9416"/>
                    </a:moveTo>
                    <a:lnTo>
                      <a:pt x="12604" y="8837"/>
                    </a:lnTo>
                    <a:lnTo>
                      <a:pt x="17094" y="724"/>
                    </a:lnTo>
                    <a:lnTo>
                      <a:pt x="43605" y="0"/>
                    </a:lnTo>
                    <a:lnTo>
                      <a:pt x="49545" y="6953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13" name="Google Shape;913;p24"/>
              <p:cNvSpPr/>
              <p:nvPr/>
            </p:nvSpPr>
            <p:spPr>
              <a:xfrm>
                <a:off x="2603100" y="3705588"/>
                <a:ext cx="956125" cy="220925"/>
              </a:xfrm>
              <a:custGeom>
                <a:avLst/>
                <a:gdLst/>
                <a:ahLst/>
                <a:cxnLst/>
                <a:rect l="l" t="t" r="r" b="b"/>
                <a:pathLst>
                  <a:path w="38245" h="8837" extrusionOk="0">
                    <a:moveTo>
                      <a:pt x="0" y="2897"/>
                    </a:moveTo>
                    <a:lnTo>
                      <a:pt x="11300" y="8837"/>
                    </a:lnTo>
                    <a:lnTo>
                      <a:pt x="38245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14" name="Google Shape;914;p24"/>
              <p:cNvSpPr/>
              <p:nvPr/>
            </p:nvSpPr>
            <p:spPr>
              <a:xfrm>
                <a:off x="1995700" y="3860200"/>
                <a:ext cx="1767375" cy="260750"/>
              </a:xfrm>
              <a:custGeom>
                <a:avLst/>
                <a:gdLst/>
                <a:ahLst/>
                <a:cxnLst/>
                <a:rect l="l" t="t" r="r" b="b"/>
                <a:pathLst>
                  <a:path w="70695" h="10430" extrusionOk="0">
                    <a:moveTo>
                      <a:pt x="0" y="0"/>
                    </a:moveTo>
                    <a:lnTo>
                      <a:pt x="15356" y="7678"/>
                    </a:lnTo>
                    <a:lnTo>
                      <a:pt x="25062" y="5070"/>
                    </a:lnTo>
                    <a:lnTo>
                      <a:pt x="36216" y="10430"/>
                    </a:lnTo>
                    <a:lnTo>
                      <a:pt x="70695" y="14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15" name="Google Shape;915;p24"/>
              <p:cNvSpPr/>
              <p:nvPr/>
            </p:nvSpPr>
            <p:spPr>
              <a:xfrm>
                <a:off x="1814450" y="4125075"/>
                <a:ext cx="1995550" cy="340450"/>
              </a:xfrm>
              <a:custGeom>
                <a:avLst/>
                <a:gdLst/>
                <a:ahLst/>
                <a:cxnLst/>
                <a:rect l="l" t="t" r="r" b="b"/>
                <a:pathLst>
                  <a:path w="79822" h="13618" extrusionOk="0">
                    <a:moveTo>
                      <a:pt x="0" y="0"/>
                    </a:moveTo>
                    <a:lnTo>
                      <a:pt x="21151" y="11300"/>
                    </a:lnTo>
                    <a:lnTo>
                      <a:pt x="36217" y="7823"/>
                    </a:lnTo>
                    <a:lnTo>
                      <a:pt x="48096" y="13618"/>
                    </a:lnTo>
                    <a:lnTo>
                      <a:pt x="79822" y="521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  <p:grpSp>
          <p:nvGrpSpPr>
            <p:cNvPr id="916" name="Google Shape;916;p24"/>
            <p:cNvGrpSpPr/>
            <p:nvPr/>
          </p:nvGrpSpPr>
          <p:grpSpPr>
            <a:xfrm rot="-8999956">
              <a:off x="7831219" y="-588390"/>
              <a:ext cx="2354048" cy="1933982"/>
              <a:chOff x="1492125" y="2531500"/>
              <a:chExt cx="2354100" cy="1934025"/>
            </a:xfrm>
          </p:grpSpPr>
          <p:grpSp>
            <p:nvGrpSpPr>
              <p:cNvPr id="917" name="Google Shape;917;p24"/>
              <p:cNvGrpSpPr/>
              <p:nvPr/>
            </p:nvGrpSpPr>
            <p:grpSpPr>
              <a:xfrm>
                <a:off x="2340575" y="2531500"/>
                <a:ext cx="487950" cy="452825"/>
                <a:chOff x="569950" y="4251125"/>
                <a:chExt cx="487950" cy="452825"/>
              </a:xfrm>
            </p:grpSpPr>
            <p:sp>
              <p:nvSpPr>
                <p:cNvPr id="918" name="Google Shape;918;p24"/>
                <p:cNvSpPr/>
                <p:nvPr/>
              </p:nvSpPr>
              <p:spPr>
                <a:xfrm>
                  <a:off x="569950" y="4454100"/>
                  <a:ext cx="487950" cy="249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8" h="9994" extrusionOk="0">
                      <a:moveTo>
                        <a:pt x="0" y="0"/>
                      </a:moveTo>
                      <a:lnTo>
                        <a:pt x="19518" y="9994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cxnSp>
              <p:nvCxnSpPr>
                <p:cNvPr id="919" name="Google Shape;919;p24"/>
                <p:cNvCxnSpPr/>
                <p:nvPr/>
              </p:nvCxnSpPr>
              <p:spPr>
                <a:xfrm rot="10800000" flipH="1">
                  <a:off x="799600" y="4251125"/>
                  <a:ext cx="171900" cy="327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  <p:sp>
            <p:nvSpPr>
              <p:cNvPr id="920" name="Google Shape;920;p24"/>
              <p:cNvSpPr/>
              <p:nvPr/>
            </p:nvSpPr>
            <p:spPr>
              <a:xfrm>
                <a:off x="1492125" y="2629325"/>
                <a:ext cx="1075650" cy="496175"/>
              </a:xfrm>
              <a:custGeom>
                <a:avLst/>
                <a:gdLst/>
                <a:ahLst/>
                <a:cxnLst/>
                <a:rect l="l" t="t" r="r" b="b"/>
                <a:pathLst>
                  <a:path w="43026" h="19847" extrusionOk="0">
                    <a:moveTo>
                      <a:pt x="0" y="0"/>
                    </a:moveTo>
                    <a:lnTo>
                      <a:pt x="3187" y="10576"/>
                    </a:lnTo>
                    <a:lnTo>
                      <a:pt x="26221" y="19413"/>
                    </a:lnTo>
                    <a:lnTo>
                      <a:pt x="31871" y="14777"/>
                    </a:lnTo>
                    <a:lnTo>
                      <a:pt x="43026" y="1984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21" name="Google Shape;921;p24"/>
              <p:cNvSpPr/>
              <p:nvPr/>
            </p:nvSpPr>
            <p:spPr>
              <a:xfrm>
                <a:off x="1644250" y="3255875"/>
                <a:ext cx="474425" cy="416500"/>
              </a:xfrm>
              <a:custGeom>
                <a:avLst/>
                <a:gdLst/>
                <a:ahLst/>
                <a:cxnLst/>
                <a:rect l="l" t="t" r="r" b="b"/>
                <a:pathLst>
                  <a:path w="18977" h="16660" extrusionOk="0">
                    <a:moveTo>
                      <a:pt x="0" y="16660"/>
                    </a:moveTo>
                    <a:lnTo>
                      <a:pt x="15355" y="11735"/>
                    </a:lnTo>
                    <a:lnTo>
                      <a:pt x="18977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22" name="Google Shape;922;p24"/>
              <p:cNvSpPr/>
              <p:nvPr/>
            </p:nvSpPr>
            <p:spPr>
              <a:xfrm>
                <a:off x="2281650" y="3219675"/>
                <a:ext cx="546875" cy="304225"/>
              </a:xfrm>
              <a:custGeom>
                <a:avLst/>
                <a:gdLst/>
                <a:ahLst/>
                <a:cxnLst/>
                <a:rect l="l" t="t" r="r" b="b"/>
                <a:pathLst>
                  <a:path w="21875" h="12169" extrusionOk="0">
                    <a:moveTo>
                      <a:pt x="0" y="12169"/>
                    </a:moveTo>
                    <a:lnTo>
                      <a:pt x="7099" y="0"/>
                    </a:lnTo>
                    <a:lnTo>
                      <a:pt x="21875" y="260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23" name="Google Shape;923;p24"/>
              <p:cNvSpPr/>
              <p:nvPr/>
            </p:nvSpPr>
            <p:spPr>
              <a:xfrm>
                <a:off x="2995125" y="2911825"/>
                <a:ext cx="300600" cy="532375"/>
              </a:xfrm>
              <a:custGeom>
                <a:avLst/>
                <a:gdLst/>
                <a:ahLst/>
                <a:cxnLst/>
                <a:rect l="l" t="t" r="r" b="b"/>
                <a:pathLst>
                  <a:path w="12024" h="21295" extrusionOk="0">
                    <a:moveTo>
                      <a:pt x="1883" y="0"/>
                    </a:moveTo>
                    <a:lnTo>
                      <a:pt x="12024" y="12603"/>
                    </a:lnTo>
                    <a:lnTo>
                      <a:pt x="0" y="2129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24" name="Google Shape;924;p24"/>
              <p:cNvSpPr/>
              <p:nvPr/>
            </p:nvSpPr>
            <p:spPr>
              <a:xfrm>
                <a:off x="2093325" y="3570975"/>
                <a:ext cx="1238625" cy="235400"/>
              </a:xfrm>
              <a:custGeom>
                <a:avLst/>
                <a:gdLst/>
                <a:ahLst/>
                <a:cxnLst/>
                <a:rect l="l" t="t" r="r" b="b"/>
                <a:pathLst>
                  <a:path w="49545" h="9416" extrusionOk="0">
                    <a:moveTo>
                      <a:pt x="0" y="9416"/>
                    </a:moveTo>
                    <a:lnTo>
                      <a:pt x="12604" y="8837"/>
                    </a:lnTo>
                    <a:lnTo>
                      <a:pt x="17094" y="724"/>
                    </a:lnTo>
                    <a:lnTo>
                      <a:pt x="43605" y="0"/>
                    </a:lnTo>
                    <a:lnTo>
                      <a:pt x="49545" y="6953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25" name="Google Shape;925;p24"/>
              <p:cNvSpPr/>
              <p:nvPr/>
            </p:nvSpPr>
            <p:spPr>
              <a:xfrm>
                <a:off x="2654675" y="3791900"/>
                <a:ext cx="956125" cy="220925"/>
              </a:xfrm>
              <a:custGeom>
                <a:avLst/>
                <a:gdLst/>
                <a:ahLst/>
                <a:cxnLst/>
                <a:rect l="l" t="t" r="r" b="b"/>
                <a:pathLst>
                  <a:path w="38245" h="8837" extrusionOk="0">
                    <a:moveTo>
                      <a:pt x="0" y="2897"/>
                    </a:moveTo>
                    <a:lnTo>
                      <a:pt x="11300" y="8837"/>
                    </a:lnTo>
                    <a:lnTo>
                      <a:pt x="38245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26" name="Google Shape;926;p24"/>
              <p:cNvSpPr/>
              <p:nvPr/>
            </p:nvSpPr>
            <p:spPr>
              <a:xfrm>
                <a:off x="2078850" y="3954875"/>
                <a:ext cx="1767375" cy="260750"/>
              </a:xfrm>
              <a:custGeom>
                <a:avLst/>
                <a:gdLst/>
                <a:ahLst/>
                <a:cxnLst/>
                <a:rect l="l" t="t" r="r" b="b"/>
                <a:pathLst>
                  <a:path w="70695" h="10430" extrusionOk="0">
                    <a:moveTo>
                      <a:pt x="0" y="0"/>
                    </a:moveTo>
                    <a:lnTo>
                      <a:pt x="15356" y="7678"/>
                    </a:lnTo>
                    <a:lnTo>
                      <a:pt x="25062" y="5070"/>
                    </a:lnTo>
                    <a:lnTo>
                      <a:pt x="36216" y="10430"/>
                    </a:lnTo>
                    <a:lnTo>
                      <a:pt x="70695" y="14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927" name="Google Shape;927;p24"/>
              <p:cNvSpPr/>
              <p:nvPr/>
            </p:nvSpPr>
            <p:spPr>
              <a:xfrm>
                <a:off x="1814450" y="4125075"/>
                <a:ext cx="1995550" cy="340450"/>
              </a:xfrm>
              <a:custGeom>
                <a:avLst/>
                <a:gdLst/>
                <a:ahLst/>
                <a:cxnLst/>
                <a:rect l="l" t="t" r="r" b="b"/>
                <a:pathLst>
                  <a:path w="79822" h="13618" extrusionOk="0">
                    <a:moveTo>
                      <a:pt x="0" y="0"/>
                    </a:moveTo>
                    <a:lnTo>
                      <a:pt x="21151" y="11300"/>
                    </a:lnTo>
                    <a:lnTo>
                      <a:pt x="36217" y="7823"/>
                    </a:lnTo>
                    <a:lnTo>
                      <a:pt x="48096" y="13618"/>
                    </a:lnTo>
                    <a:lnTo>
                      <a:pt x="79822" y="521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</p:grpSp>
      <p:sp>
        <p:nvSpPr>
          <p:cNvPr id="928" name="Google Shape;928;p2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29" name="Google Shape;929;p24"/>
          <p:cNvSpPr/>
          <p:nvPr/>
        </p:nvSpPr>
        <p:spPr>
          <a:xfrm>
            <a:off x="561600" y="381100"/>
            <a:ext cx="158400" cy="1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930" name="Google Shape;930;p24"/>
          <p:cNvGrpSpPr/>
          <p:nvPr/>
        </p:nvGrpSpPr>
        <p:grpSpPr>
          <a:xfrm rot="1166497">
            <a:off x="-277103" y="4205548"/>
            <a:ext cx="1452553" cy="1441100"/>
            <a:chOff x="2564625" y="2043726"/>
            <a:chExt cx="2416175" cy="2397125"/>
          </a:xfrm>
        </p:grpSpPr>
        <p:sp>
          <p:nvSpPr>
            <p:cNvPr id="931" name="Google Shape;931;p24"/>
            <p:cNvSpPr/>
            <p:nvPr/>
          </p:nvSpPr>
          <p:spPr>
            <a:xfrm>
              <a:off x="2564625" y="3196251"/>
              <a:ext cx="628650" cy="765176"/>
            </a:xfrm>
            <a:custGeom>
              <a:avLst/>
              <a:gdLst/>
              <a:ahLst/>
              <a:cxnLst/>
              <a:rect l="l" t="t" r="r" b="b"/>
              <a:pathLst>
                <a:path w="467" h="569" extrusionOk="0">
                  <a:moveTo>
                    <a:pt x="464" y="0"/>
                  </a:moveTo>
                  <a:cubicBezTo>
                    <a:pt x="464" y="0"/>
                    <a:pt x="0" y="482"/>
                    <a:pt x="173" y="561"/>
                  </a:cubicBezTo>
                  <a:cubicBezTo>
                    <a:pt x="183" y="566"/>
                    <a:pt x="195" y="569"/>
                    <a:pt x="207" y="569"/>
                  </a:cubicBezTo>
                  <a:cubicBezTo>
                    <a:pt x="284" y="569"/>
                    <a:pt x="389" y="479"/>
                    <a:pt x="467" y="400"/>
                  </a:cubicBezTo>
                  <a:cubicBezTo>
                    <a:pt x="467" y="400"/>
                    <a:pt x="467" y="400"/>
                    <a:pt x="467" y="400"/>
                  </a:cubicBezTo>
                  <a:cubicBezTo>
                    <a:pt x="389" y="479"/>
                    <a:pt x="284" y="569"/>
                    <a:pt x="207" y="569"/>
                  </a:cubicBezTo>
                  <a:cubicBezTo>
                    <a:pt x="195" y="569"/>
                    <a:pt x="183" y="566"/>
                    <a:pt x="173" y="561"/>
                  </a:cubicBezTo>
                  <a:cubicBezTo>
                    <a:pt x="433" y="268"/>
                    <a:pt x="433" y="268"/>
                    <a:pt x="433" y="268"/>
                  </a:cubicBezTo>
                  <a:cubicBezTo>
                    <a:pt x="420" y="174"/>
                    <a:pt x="429" y="90"/>
                    <a:pt x="445" y="37"/>
                  </a:cubicBezTo>
                  <a:cubicBezTo>
                    <a:pt x="449" y="23"/>
                    <a:pt x="455" y="11"/>
                    <a:pt x="464" y="0"/>
                  </a:cubicBezTo>
                  <a:cubicBezTo>
                    <a:pt x="464" y="0"/>
                    <a:pt x="464" y="0"/>
                    <a:pt x="464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2" name="Google Shape;932;p24"/>
            <p:cNvSpPr/>
            <p:nvPr/>
          </p:nvSpPr>
          <p:spPr>
            <a:xfrm>
              <a:off x="2797988" y="3556613"/>
              <a:ext cx="395288" cy="404813"/>
            </a:xfrm>
            <a:custGeom>
              <a:avLst/>
              <a:gdLst/>
              <a:ahLst/>
              <a:cxnLst/>
              <a:rect l="l" t="t" r="r" b="b"/>
              <a:pathLst>
                <a:path w="294" h="301" extrusionOk="0">
                  <a:moveTo>
                    <a:pt x="260" y="0"/>
                  </a:moveTo>
                  <a:cubicBezTo>
                    <a:pt x="0" y="293"/>
                    <a:pt x="0" y="293"/>
                    <a:pt x="0" y="293"/>
                  </a:cubicBezTo>
                  <a:cubicBezTo>
                    <a:pt x="10" y="298"/>
                    <a:pt x="22" y="301"/>
                    <a:pt x="34" y="301"/>
                  </a:cubicBezTo>
                  <a:cubicBezTo>
                    <a:pt x="111" y="301"/>
                    <a:pt x="216" y="211"/>
                    <a:pt x="294" y="132"/>
                  </a:cubicBezTo>
                  <a:cubicBezTo>
                    <a:pt x="277" y="87"/>
                    <a:pt x="266" y="43"/>
                    <a:pt x="260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3" name="Google Shape;933;p24"/>
            <p:cNvSpPr/>
            <p:nvPr/>
          </p:nvSpPr>
          <p:spPr>
            <a:xfrm>
              <a:off x="4358500" y="3196251"/>
              <a:ext cx="622300" cy="765176"/>
            </a:xfrm>
            <a:custGeom>
              <a:avLst/>
              <a:gdLst/>
              <a:ahLst/>
              <a:cxnLst/>
              <a:rect l="l" t="t" r="r" b="b"/>
              <a:pathLst>
                <a:path w="462" h="568" extrusionOk="0">
                  <a:moveTo>
                    <a:pt x="4" y="0"/>
                  </a:moveTo>
                  <a:cubicBezTo>
                    <a:pt x="12" y="11"/>
                    <a:pt x="18" y="23"/>
                    <a:pt x="22" y="36"/>
                  </a:cubicBezTo>
                  <a:cubicBezTo>
                    <a:pt x="38" y="89"/>
                    <a:pt x="47" y="174"/>
                    <a:pt x="34" y="267"/>
                  </a:cubicBezTo>
                  <a:cubicBezTo>
                    <a:pt x="294" y="560"/>
                    <a:pt x="294" y="560"/>
                    <a:pt x="294" y="560"/>
                  </a:cubicBezTo>
                  <a:cubicBezTo>
                    <a:pt x="283" y="565"/>
                    <a:pt x="272" y="568"/>
                    <a:pt x="260" y="568"/>
                  </a:cubicBezTo>
                  <a:cubicBezTo>
                    <a:pt x="183" y="568"/>
                    <a:pt x="78" y="479"/>
                    <a:pt x="0" y="399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78" y="479"/>
                    <a:pt x="183" y="568"/>
                    <a:pt x="260" y="568"/>
                  </a:cubicBezTo>
                  <a:cubicBezTo>
                    <a:pt x="272" y="568"/>
                    <a:pt x="283" y="565"/>
                    <a:pt x="294" y="560"/>
                  </a:cubicBezTo>
                  <a:cubicBezTo>
                    <a:pt x="462" y="483"/>
                    <a:pt x="26" y="23"/>
                    <a:pt x="4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4" name="Google Shape;934;p24"/>
            <p:cNvSpPr/>
            <p:nvPr/>
          </p:nvSpPr>
          <p:spPr>
            <a:xfrm>
              <a:off x="4358500" y="3556613"/>
              <a:ext cx="396875" cy="404813"/>
            </a:xfrm>
            <a:custGeom>
              <a:avLst/>
              <a:gdLst/>
              <a:ahLst/>
              <a:cxnLst/>
              <a:rect l="l" t="t" r="r" b="b"/>
              <a:pathLst>
                <a:path w="294" h="301" extrusionOk="0">
                  <a:moveTo>
                    <a:pt x="34" y="0"/>
                  </a:moveTo>
                  <a:cubicBezTo>
                    <a:pt x="28" y="43"/>
                    <a:pt x="17" y="88"/>
                    <a:pt x="0" y="132"/>
                  </a:cubicBezTo>
                  <a:cubicBezTo>
                    <a:pt x="78" y="212"/>
                    <a:pt x="183" y="301"/>
                    <a:pt x="260" y="301"/>
                  </a:cubicBezTo>
                  <a:cubicBezTo>
                    <a:pt x="272" y="301"/>
                    <a:pt x="283" y="298"/>
                    <a:pt x="294" y="293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24"/>
            <p:cNvSpPr/>
            <p:nvPr/>
          </p:nvSpPr>
          <p:spPr>
            <a:xfrm>
              <a:off x="3077388" y="2253276"/>
              <a:ext cx="328613" cy="414338"/>
            </a:xfrm>
            <a:custGeom>
              <a:avLst/>
              <a:gdLst/>
              <a:ahLst/>
              <a:cxnLst/>
              <a:rect l="l" t="t" r="r" b="b"/>
              <a:pathLst>
                <a:path w="244" h="308" extrusionOk="0">
                  <a:moveTo>
                    <a:pt x="233" y="154"/>
                  </a:moveTo>
                  <a:cubicBezTo>
                    <a:pt x="233" y="69"/>
                    <a:pt x="181" y="0"/>
                    <a:pt x="116" y="0"/>
                  </a:cubicBezTo>
                  <a:cubicBezTo>
                    <a:pt x="52" y="0"/>
                    <a:pt x="0" y="69"/>
                    <a:pt x="0" y="154"/>
                  </a:cubicBezTo>
                  <a:cubicBezTo>
                    <a:pt x="0" y="239"/>
                    <a:pt x="114" y="308"/>
                    <a:pt x="179" y="308"/>
                  </a:cubicBezTo>
                  <a:cubicBezTo>
                    <a:pt x="244" y="308"/>
                    <a:pt x="233" y="239"/>
                    <a:pt x="233" y="15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6" name="Google Shape;936;p24"/>
            <p:cNvSpPr/>
            <p:nvPr/>
          </p:nvSpPr>
          <p:spPr>
            <a:xfrm>
              <a:off x="4147363" y="2253276"/>
              <a:ext cx="328613" cy="414338"/>
            </a:xfrm>
            <a:custGeom>
              <a:avLst/>
              <a:gdLst/>
              <a:ahLst/>
              <a:cxnLst/>
              <a:rect l="l" t="t" r="r" b="b"/>
              <a:pathLst>
                <a:path w="244" h="308" extrusionOk="0">
                  <a:moveTo>
                    <a:pt x="10" y="154"/>
                  </a:moveTo>
                  <a:cubicBezTo>
                    <a:pt x="10" y="69"/>
                    <a:pt x="63" y="0"/>
                    <a:pt x="127" y="0"/>
                  </a:cubicBezTo>
                  <a:cubicBezTo>
                    <a:pt x="192" y="0"/>
                    <a:pt x="244" y="69"/>
                    <a:pt x="244" y="154"/>
                  </a:cubicBezTo>
                  <a:cubicBezTo>
                    <a:pt x="244" y="239"/>
                    <a:pt x="129" y="308"/>
                    <a:pt x="65" y="308"/>
                  </a:cubicBezTo>
                  <a:cubicBezTo>
                    <a:pt x="0" y="308"/>
                    <a:pt x="10" y="239"/>
                    <a:pt x="10" y="15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24"/>
            <p:cNvSpPr/>
            <p:nvPr/>
          </p:nvSpPr>
          <p:spPr>
            <a:xfrm>
              <a:off x="3212325" y="2043726"/>
              <a:ext cx="1128713" cy="927099"/>
            </a:xfrm>
            <a:custGeom>
              <a:avLst/>
              <a:gdLst/>
              <a:ahLst/>
              <a:cxnLst/>
              <a:rect l="l" t="t" r="r" b="b"/>
              <a:pathLst>
                <a:path w="838" h="689" extrusionOk="0">
                  <a:moveTo>
                    <a:pt x="344" y="597"/>
                  </a:moveTo>
                  <a:cubicBezTo>
                    <a:pt x="340" y="597"/>
                    <a:pt x="336" y="593"/>
                    <a:pt x="336" y="589"/>
                  </a:cubicBezTo>
                  <a:cubicBezTo>
                    <a:pt x="336" y="568"/>
                    <a:pt x="336" y="568"/>
                    <a:pt x="336" y="568"/>
                  </a:cubicBezTo>
                  <a:cubicBezTo>
                    <a:pt x="336" y="564"/>
                    <a:pt x="340" y="561"/>
                    <a:pt x="344" y="561"/>
                  </a:cubicBezTo>
                  <a:cubicBezTo>
                    <a:pt x="494" y="561"/>
                    <a:pt x="494" y="561"/>
                    <a:pt x="494" y="561"/>
                  </a:cubicBezTo>
                  <a:cubicBezTo>
                    <a:pt x="498" y="561"/>
                    <a:pt x="501" y="564"/>
                    <a:pt x="501" y="568"/>
                  </a:cubicBezTo>
                  <a:cubicBezTo>
                    <a:pt x="501" y="589"/>
                    <a:pt x="501" y="589"/>
                    <a:pt x="501" y="589"/>
                  </a:cubicBezTo>
                  <a:cubicBezTo>
                    <a:pt x="501" y="593"/>
                    <a:pt x="498" y="597"/>
                    <a:pt x="494" y="597"/>
                  </a:cubicBezTo>
                  <a:cubicBezTo>
                    <a:pt x="344" y="597"/>
                    <a:pt x="344" y="597"/>
                    <a:pt x="344" y="597"/>
                  </a:cubicBezTo>
                  <a:moveTo>
                    <a:pt x="691" y="76"/>
                  </a:moveTo>
                  <a:cubicBezTo>
                    <a:pt x="649" y="116"/>
                    <a:pt x="543" y="145"/>
                    <a:pt x="419" y="145"/>
                  </a:cubicBezTo>
                  <a:cubicBezTo>
                    <a:pt x="294" y="145"/>
                    <a:pt x="188" y="11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09" y="100"/>
                    <a:pt x="76" y="129"/>
                    <a:pt x="50" y="161"/>
                  </a:cubicBezTo>
                  <a:cubicBezTo>
                    <a:pt x="97" y="181"/>
                    <a:pt x="132" y="239"/>
                    <a:pt x="132" y="309"/>
                  </a:cubicBezTo>
                  <a:cubicBezTo>
                    <a:pt x="132" y="394"/>
                    <a:pt x="143" y="463"/>
                    <a:pt x="78" y="463"/>
                  </a:cubicBezTo>
                  <a:cubicBezTo>
                    <a:pt x="56" y="463"/>
                    <a:pt x="27" y="455"/>
                    <a:pt x="0" y="440"/>
                  </a:cubicBezTo>
                  <a:cubicBezTo>
                    <a:pt x="52" y="584"/>
                    <a:pt x="220" y="689"/>
                    <a:pt x="419" y="689"/>
                  </a:cubicBezTo>
                  <a:cubicBezTo>
                    <a:pt x="618" y="689"/>
                    <a:pt x="786" y="584"/>
                    <a:pt x="838" y="440"/>
                  </a:cubicBezTo>
                  <a:cubicBezTo>
                    <a:pt x="810" y="455"/>
                    <a:pt x="782" y="463"/>
                    <a:pt x="760" y="463"/>
                  </a:cubicBezTo>
                  <a:cubicBezTo>
                    <a:pt x="695" y="463"/>
                    <a:pt x="705" y="394"/>
                    <a:pt x="705" y="309"/>
                  </a:cubicBezTo>
                  <a:cubicBezTo>
                    <a:pt x="705" y="239"/>
                    <a:pt x="740" y="181"/>
                    <a:pt x="788" y="161"/>
                  </a:cubicBezTo>
                  <a:cubicBezTo>
                    <a:pt x="762" y="129"/>
                    <a:pt x="729" y="100"/>
                    <a:pt x="691" y="76"/>
                  </a:cubicBezTo>
                  <a:cubicBezTo>
                    <a:pt x="691" y="76"/>
                    <a:pt x="691" y="76"/>
                    <a:pt x="691" y="76"/>
                  </a:cubicBezTo>
                  <a:moveTo>
                    <a:pt x="419" y="0"/>
                  </a:moveTo>
                  <a:cubicBezTo>
                    <a:pt x="324" y="0"/>
                    <a:pt x="237" y="24"/>
                    <a:pt x="166" y="64"/>
                  </a:cubicBezTo>
                  <a:cubicBezTo>
                    <a:pt x="201" y="94"/>
                    <a:pt x="291" y="124"/>
                    <a:pt x="419" y="124"/>
                  </a:cubicBezTo>
                  <a:cubicBezTo>
                    <a:pt x="547" y="124"/>
                    <a:pt x="637" y="94"/>
                    <a:pt x="672" y="64"/>
                  </a:cubicBezTo>
                  <a:cubicBezTo>
                    <a:pt x="601" y="24"/>
                    <a:pt x="513" y="0"/>
                    <a:pt x="41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8" name="Google Shape;938;p24"/>
            <p:cNvSpPr/>
            <p:nvPr/>
          </p:nvSpPr>
          <p:spPr>
            <a:xfrm>
              <a:off x="3190100" y="2261213"/>
              <a:ext cx="215900" cy="406400"/>
            </a:xfrm>
            <a:custGeom>
              <a:avLst/>
              <a:gdLst/>
              <a:ahLst/>
              <a:cxnLst/>
              <a:rect l="l" t="t" r="r" b="b"/>
              <a:pathLst>
                <a:path w="160" h="302" extrusionOk="0">
                  <a:moveTo>
                    <a:pt x="67" y="0"/>
                  </a:moveTo>
                  <a:cubicBezTo>
                    <a:pt x="24" y="53"/>
                    <a:pt x="0" y="116"/>
                    <a:pt x="0" y="184"/>
                  </a:cubicBezTo>
                  <a:cubicBezTo>
                    <a:pt x="0" y="217"/>
                    <a:pt x="6" y="249"/>
                    <a:pt x="17" y="279"/>
                  </a:cubicBezTo>
                  <a:cubicBezTo>
                    <a:pt x="44" y="294"/>
                    <a:pt x="73" y="302"/>
                    <a:pt x="95" y="302"/>
                  </a:cubicBezTo>
                  <a:cubicBezTo>
                    <a:pt x="160" y="302"/>
                    <a:pt x="149" y="233"/>
                    <a:pt x="149" y="148"/>
                  </a:cubicBezTo>
                  <a:cubicBezTo>
                    <a:pt x="149" y="78"/>
                    <a:pt x="114" y="20"/>
                    <a:pt x="67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9" name="Google Shape;939;p24"/>
            <p:cNvSpPr/>
            <p:nvPr/>
          </p:nvSpPr>
          <p:spPr>
            <a:xfrm>
              <a:off x="4147363" y="2261213"/>
              <a:ext cx="215900" cy="406400"/>
            </a:xfrm>
            <a:custGeom>
              <a:avLst/>
              <a:gdLst/>
              <a:ahLst/>
              <a:cxnLst/>
              <a:rect l="l" t="t" r="r" b="b"/>
              <a:pathLst>
                <a:path w="160" h="302" extrusionOk="0">
                  <a:moveTo>
                    <a:pt x="93" y="0"/>
                  </a:moveTo>
                  <a:cubicBezTo>
                    <a:pt x="45" y="20"/>
                    <a:pt x="10" y="78"/>
                    <a:pt x="10" y="148"/>
                  </a:cubicBezTo>
                  <a:cubicBezTo>
                    <a:pt x="10" y="233"/>
                    <a:pt x="0" y="302"/>
                    <a:pt x="65" y="302"/>
                  </a:cubicBezTo>
                  <a:cubicBezTo>
                    <a:pt x="87" y="302"/>
                    <a:pt x="115" y="294"/>
                    <a:pt x="143" y="279"/>
                  </a:cubicBezTo>
                  <a:cubicBezTo>
                    <a:pt x="154" y="249"/>
                    <a:pt x="160" y="217"/>
                    <a:pt x="160" y="184"/>
                  </a:cubicBezTo>
                  <a:cubicBezTo>
                    <a:pt x="160" y="116"/>
                    <a:pt x="135" y="53"/>
                    <a:pt x="93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24"/>
            <p:cNvSpPr/>
            <p:nvPr/>
          </p:nvSpPr>
          <p:spPr>
            <a:xfrm>
              <a:off x="3296463" y="2313601"/>
              <a:ext cx="960300" cy="3747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24"/>
            <p:cNvSpPr/>
            <p:nvPr/>
          </p:nvSpPr>
          <p:spPr>
            <a:xfrm>
              <a:off x="3486963" y="2412026"/>
              <a:ext cx="111000" cy="1602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2" name="Google Shape;942;p24"/>
            <p:cNvSpPr/>
            <p:nvPr/>
          </p:nvSpPr>
          <p:spPr>
            <a:xfrm>
              <a:off x="3953688" y="2412026"/>
              <a:ext cx="112800" cy="1602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3" name="Google Shape;943;p24"/>
            <p:cNvSpPr/>
            <p:nvPr/>
          </p:nvSpPr>
          <p:spPr>
            <a:xfrm>
              <a:off x="3410763" y="2129451"/>
              <a:ext cx="731838" cy="109538"/>
            </a:xfrm>
            <a:custGeom>
              <a:avLst/>
              <a:gdLst/>
              <a:ahLst/>
              <a:cxnLst/>
              <a:rect l="l" t="t" r="r" b="b"/>
              <a:pathLst>
                <a:path w="544" h="81" extrusionOk="0">
                  <a:moveTo>
                    <a:pt x="525" y="0"/>
                  </a:moveTo>
                  <a:cubicBezTo>
                    <a:pt x="490" y="30"/>
                    <a:pt x="400" y="60"/>
                    <a:pt x="272" y="60"/>
                  </a:cubicBezTo>
                  <a:cubicBezTo>
                    <a:pt x="144" y="60"/>
                    <a:pt x="54" y="3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" y="4"/>
                    <a:pt x="6" y="8"/>
                    <a:pt x="0" y="12"/>
                  </a:cubicBezTo>
                  <a:cubicBezTo>
                    <a:pt x="41" y="52"/>
                    <a:pt x="147" y="81"/>
                    <a:pt x="272" y="81"/>
                  </a:cubicBezTo>
                  <a:cubicBezTo>
                    <a:pt x="396" y="81"/>
                    <a:pt x="502" y="52"/>
                    <a:pt x="544" y="12"/>
                  </a:cubicBezTo>
                  <a:cubicBezTo>
                    <a:pt x="538" y="8"/>
                    <a:pt x="531" y="4"/>
                    <a:pt x="525" y="0"/>
                  </a:cubicBezTo>
                  <a:cubicBezTo>
                    <a:pt x="525" y="0"/>
                    <a:pt x="525" y="0"/>
                    <a:pt x="52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4" name="Google Shape;944;p24"/>
            <p:cNvSpPr/>
            <p:nvPr/>
          </p:nvSpPr>
          <p:spPr>
            <a:xfrm>
              <a:off x="3664763" y="2799376"/>
              <a:ext cx="222250" cy="47625"/>
            </a:xfrm>
            <a:custGeom>
              <a:avLst/>
              <a:gdLst/>
              <a:ahLst/>
              <a:cxnLst/>
              <a:rect l="l" t="t" r="r" b="b"/>
              <a:pathLst>
                <a:path w="165" h="36" extrusionOk="0">
                  <a:moveTo>
                    <a:pt x="1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2"/>
                    <a:pt x="4" y="36"/>
                    <a:pt x="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62" y="36"/>
                    <a:pt x="165" y="32"/>
                    <a:pt x="165" y="28"/>
                  </a:cubicBezTo>
                  <a:cubicBezTo>
                    <a:pt x="165" y="7"/>
                    <a:pt x="165" y="7"/>
                    <a:pt x="165" y="7"/>
                  </a:cubicBezTo>
                  <a:cubicBezTo>
                    <a:pt x="165" y="3"/>
                    <a:pt x="162" y="0"/>
                    <a:pt x="15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24"/>
            <p:cNvSpPr/>
            <p:nvPr/>
          </p:nvSpPr>
          <p:spPr>
            <a:xfrm>
              <a:off x="3406000" y="3780451"/>
              <a:ext cx="741364" cy="660400"/>
            </a:xfrm>
            <a:custGeom>
              <a:avLst/>
              <a:gdLst/>
              <a:ahLst/>
              <a:cxnLst/>
              <a:rect l="l" t="t" r="r" b="b"/>
              <a:pathLst>
                <a:path w="551" h="490" extrusionOk="0">
                  <a:moveTo>
                    <a:pt x="526" y="91"/>
                  </a:moveTo>
                  <a:cubicBezTo>
                    <a:pt x="498" y="0"/>
                    <a:pt x="276" y="10"/>
                    <a:pt x="276" y="10"/>
                  </a:cubicBezTo>
                  <a:cubicBezTo>
                    <a:pt x="276" y="10"/>
                    <a:pt x="276" y="10"/>
                    <a:pt x="276" y="10"/>
                  </a:cubicBezTo>
                  <a:cubicBezTo>
                    <a:pt x="275" y="10"/>
                    <a:pt x="53" y="0"/>
                    <a:pt x="25" y="91"/>
                  </a:cubicBezTo>
                  <a:cubicBezTo>
                    <a:pt x="0" y="175"/>
                    <a:pt x="7" y="395"/>
                    <a:pt x="236" y="481"/>
                  </a:cubicBezTo>
                  <a:cubicBezTo>
                    <a:pt x="262" y="490"/>
                    <a:pt x="290" y="490"/>
                    <a:pt x="315" y="481"/>
                  </a:cubicBezTo>
                  <a:cubicBezTo>
                    <a:pt x="545" y="395"/>
                    <a:pt x="551" y="175"/>
                    <a:pt x="526" y="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6" name="Google Shape;946;p24"/>
            <p:cNvSpPr/>
            <p:nvPr/>
          </p:nvSpPr>
          <p:spPr>
            <a:xfrm>
              <a:off x="3188513" y="3045438"/>
              <a:ext cx="1176338" cy="1014413"/>
            </a:xfrm>
            <a:custGeom>
              <a:avLst/>
              <a:gdLst/>
              <a:ahLst/>
              <a:cxnLst/>
              <a:rect l="l" t="t" r="r" b="b"/>
              <a:pathLst>
                <a:path w="874" h="754" extrusionOk="0">
                  <a:moveTo>
                    <a:pt x="472" y="0"/>
                  </a:moveTo>
                  <a:cubicBezTo>
                    <a:pt x="450" y="0"/>
                    <a:pt x="437" y="1"/>
                    <a:pt x="437" y="1"/>
                  </a:cubicBezTo>
                  <a:cubicBezTo>
                    <a:pt x="437" y="1"/>
                    <a:pt x="423" y="0"/>
                    <a:pt x="401" y="0"/>
                  </a:cubicBezTo>
                  <a:cubicBezTo>
                    <a:pt x="311" y="0"/>
                    <a:pt x="76" y="10"/>
                    <a:pt x="0" y="112"/>
                  </a:cubicBezTo>
                  <a:cubicBezTo>
                    <a:pt x="112" y="389"/>
                    <a:pt x="112" y="389"/>
                    <a:pt x="112" y="389"/>
                  </a:cubicBezTo>
                  <a:cubicBezTo>
                    <a:pt x="112" y="389"/>
                    <a:pt x="112" y="389"/>
                    <a:pt x="112" y="389"/>
                  </a:cubicBezTo>
                  <a:cubicBezTo>
                    <a:pt x="112" y="389"/>
                    <a:pt x="66" y="447"/>
                    <a:pt x="3" y="512"/>
                  </a:cubicBezTo>
                  <a:cubicBezTo>
                    <a:pt x="35" y="598"/>
                    <a:pt x="90" y="683"/>
                    <a:pt x="178" y="754"/>
                  </a:cubicBezTo>
                  <a:cubicBezTo>
                    <a:pt x="173" y="707"/>
                    <a:pt x="178" y="665"/>
                    <a:pt x="186" y="638"/>
                  </a:cubicBezTo>
                  <a:cubicBezTo>
                    <a:pt x="195" y="609"/>
                    <a:pt x="224" y="590"/>
                    <a:pt x="260" y="578"/>
                  </a:cubicBezTo>
                  <a:cubicBezTo>
                    <a:pt x="199" y="532"/>
                    <a:pt x="161" y="463"/>
                    <a:pt x="161" y="386"/>
                  </a:cubicBezTo>
                  <a:cubicBezTo>
                    <a:pt x="161" y="248"/>
                    <a:pt x="284" y="137"/>
                    <a:pt x="437" y="137"/>
                  </a:cubicBezTo>
                  <a:cubicBezTo>
                    <a:pt x="589" y="137"/>
                    <a:pt x="712" y="248"/>
                    <a:pt x="712" y="386"/>
                  </a:cubicBezTo>
                  <a:cubicBezTo>
                    <a:pt x="712" y="463"/>
                    <a:pt x="674" y="532"/>
                    <a:pt x="614" y="578"/>
                  </a:cubicBezTo>
                  <a:cubicBezTo>
                    <a:pt x="649" y="590"/>
                    <a:pt x="678" y="609"/>
                    <a:pt x="687" y="638"/>
                  </a:cubicBezTo>
                  <a:cubicBezTo>
                    <a:pt x="695" y="665"/>
                    <a:pt x="700" y="707"/>
                    <a:pt x="695" y="754"/>
                  </a:cubicBezTo>
                  <a:cubicBezTo>
                    <a:pt x="783" y="683"/>
                    <a:pt x="838" y="598"/>
                    <a:pt x="870" y="512"/>
                  </a:cubicBezTo>
                  <a:cubicBezTo>
                    <a:pt x="807" y="448"/>
                    <a:pt x="761" y="389"/>
                    <a:pt x="761" y="389"/>
                  </a:cubicBezTo>
                  <a:cubicBezTo>
                    <a:pt x="761" y="389"/>
                    <a:pt x="761" y="389"/>
                    <a:pt x="761" y="389"/>
                  </a:cubicBezTo>
                  <a:cubicBezTo>
                    <a:pt x="761" y="389"/>
                    <a:pt x="761" y="389"/>
                    <a:pt x="761" y="389"/>
                  </a:cubicBezTo>
                  <a:cubicBezTo>
                    <a:pt x="808" y="272"/>
                    <a:pt x="808" y="272"/>
                    <a:pt x="808" y="272"/>
                  </a:cubicBezTo>
                  <a:cubicBezTo>
                    <a:pt x="873" y="112"/>
                    <a:pt x="873" y="112"/>
                    <a:pt x="873" y="112"/>
                  </a:cubicBezTo>
                  <a:cubicBezTo>
                    <a:pt x="873" y="112"/>
                    <a:pt x="873" y="112"/>
                    <a:pt x="874" y="113"/>
                  </a:cubicBezTo>
                  <a:cubicBezTo>
                    <a:pt x="799" y="10"/>
                    <a:pt x="562" y="0"/>
                    <a:pt x="472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7" name="Google Shape;947;p24"/>
            <p:cNvSpPr/>
            <p:nvPr/>
          </p:nvSpPr>
          <p:spPr>
            <a:xfrm>
              <a:off x="3129775" y="3196251"/>
              <a:ext cx="209550" cy="371475"/>
            </a:xfrm>
            <a:custGeom>
              <a:avLst/>
              <a:gdLst/>
              <a:ahLst/>
              <a:cxnLst/>
              <a:rect l="l" t="t" r="r" b="b"/>
              <a:pathLst>
                <a:path w="156" h="277" extrusionOk="0">
                  <a:moveTo>
                    <a:pt x="44" y="0"/>
                  </a:moveTo>
                  <a:cubicBezTo>
                    <a:pt x="35" y="11"/>
                    <a:pt x="29" y="23"/>
                    <a:pt x="25" y="37"/>
                  </a:cubicBezTo>
                  <a:cubicBezTo>
                    <a:pt x="9" y="90"/>
                    <a:pt x="0" y="174"/>
                    <a:pt x="13" y="268"/>
                  </a:cubicBezTo>
                  <a:cubicBezTo>
                    <a:pt x="109" y="160"/>
                    <a:pt x="109" y="160"/>
                    <a:pt x="109" y="160"/>
                  </a:cubicBezTo>
                  <a:cubicBezTo>
                    <a:pt x="156" y="277"/>
                    <a:pt x="156" y="277"/>
                    <a:pt x="156" y="277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24"/>
            <p:cNvSpPr/>
            <p:nvPr/>
          </p:nvSpPr>
          <p:spPr>
            <a:xfrm>
              <a:off x="3147238" y="3410563"/>
              <a:ext cx="192088" cy="323850"/>
            </a:xfrm>
            <a:custGeom>
              <a:avLst/>
              <a:gdLst/>
              <a:ahLst/>
              <a:cxnLst/>
              <a:rect l="l" t="t" r="r" b="b"/>
              <a:pathLst>
                <a:path w="143" h="240" extrusionOk="0">
                  <a:moveTo>
                    <a:pt x="96" y="0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6" y="151"/>
                    <a:pt x="17" y="195"/>
                    <a:pt x="34" y="240"/>
                  </a:cubicBezTo>
                  <a:cubicBezTo>
                    <a:pt x="97" y="175"/>
                    <a:pt x="143" y="117"/>
                    <a:pt x="143" y="117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9" name="Google Shape;949;p24"/>
            <p:cNvSpPr/>
            <p:nvPr/>
          </p:nvSpPr>
          <p:spPr>
            <a:xfrm>
              <a:off x="4275950" y="3196251"/>
              <a:ext cx="146050" cy="360363"/>
            </a:xfrm>
            <a:custGeom>
              <a:avLst/>
              <a:gdLst/>
              <a:ahLst/>
              <a:cxnLst/>
              <a:rect l="l" t="t" r="r" b="b"/>
              <a:pathLst>
                <a:path w="109" h="268" extrusionOk="0">
                  <a:moveTo>
                    <a:pt x="65" y="0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96" y="268"/>
                    <a:pt x="96" y="268"/>
                    <a:pt x="96" y="268"/>
                  </a:cubicBezTo>
                  <a:cubicBezTo>
                    <a:pt x="109" y="175"/>
                    <a:pt x="100" y="90"/>
                    <a:pt x="84" y="37"/>
                  </a:cubicBezTo>
                  <a:cubicBezTo>
                    <a:pt x="80" y="24"/>
                    <a:pt x="74" y="12"/>
                    <a:pt x="66" y="1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0" name="Google Shape;950;p24"/>
            <p:cNvSpPr/>
            <p:nvPr/>
          </p:nvSpPr>
          <p:spPr>
            <a:xfrm>
              <a:off x="4212450" y="3410563"/>
              <a:ext cx="63500" cy="157163"/>
            </a:xfrm>
            <a:custGeom>
              <a:avLst/>
              <a:gdLst/>
              <a:ahLst/>
              <a:cxnLst/>
              <a:rect l="l" t="t" r="r" b="b"/>
              <a:pathLst>
                <a:path w="40" h="99" extrusionOk="0">
                  <a:moveTo>
                    <a:pt x="40" y="0"/>
                  </a:moveTo>
                  <a:lnTo>
                    <a:pt x="0" y="99"/>
                  </a:lnTo>
                  <a:lnTo>
                    <a:pt x="0" y="99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14B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1" name="Google Shape;951;p24"/>
            <p:cNvSpPr/>
            <p:nvPr/>
          </p:nvSpPr>
          <p:spPr>
            <a:xfrm>
              <a:off x="4212450" y="3410563"/>
              <a:ext cx="63500" cy="157163"/>
            </a:xfrm>
            <a:custGeom>
              <a:avLst/>
              <a:gdLst/>
              <a:ahLst/>
              <a:cxnLst/>
              <a:rect l="l" t="t" r="r" b="b"/>
              <a:pathLst>
                <a:path w="40" h="99" extrusionOk="0">
                  <a:moveTo>
                    <a:pt x="40" y="0"/>
                  </a:moveTo>
                  <a:lnTo>
                    <a:pt x="0" y="99"/>
                  </a:lnTo>
                  <a:lnTo>
                    <a:pt x="0" y="99"/>
                  </a:lnTo>
                  <a:lnTo>
                    <a:pt x="40" y="0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2" name="Google Shape;952;p24"/>
            <p:cNvSpPr/>
            <p:nvPr/>
          </p:nvSpPr>
          <p:spPr>
            <a:xfrm>
              <a:off x="4212450" y="3410563"/>
              <a:ext cx="192088" cy="323850"/>
            </a:xfrm>
            <a:custGeom>
              <a:avLst/>
              <a:gdLst/>
              <a:ahLst/>
              <a:cxnLst/>
              <a:rect l="l" t="t" r="r" b="b"/>
              <a:pathLst>
                <a:path w="143" h="240" extrusionOk="0">
                  <a:moveTo>
                    <a:pt x="47" y="0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46" y="176"/>
                    <a:pt x="109" y="240"/>
                  </a:cubicBezTo>
                  <a:cubicBezTo>
                    <a:pt x="126" y="196"/>
                    <a:pt x="137" y="151"/>
                    <a:pt x="143" y="108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3" name="Google Shape;953;p24"/>
            <p:cNvSpPr/>
            <p:nvPr/>
          </p:nvSpPr>
          <p:spPr>
            <a:xfrm>
              <a:off x="3421875" y="3823313"/>
              <a:ext cx="708025" cy="392113"/>
            </a:xfrm>
            <a:custGeom>
              <a:avLst/>
              <a:gdLst/>
              <a:ahLst/>
              <a:cxnLst/>
              <a:rect l="l" t="t" r="r" b="b"/>
              <a:pathLst>
                <a:path w="527" h="292" extrusionOk="0">
                  <a:moveTo>
                    <a:pt x="87" y="0"/>
                  </a:moveTo>
                  <a:cubicBezTo>
                    <a:pt x="51" y="12"/>
                    <a:pt x="22" y="31"/>
                    <a:pt x="13" y="60"/>
                  </a:cubicBezTo>
                  <a:cubicBezTo>
                    <a:pt x="5" y="87"/>
                    <a:pt x="0" y="129"/>
                    <a:pt x="5" y="176"/>
                  </a:cubicBezTo>
                  <a:cubicBezTo>
                    <a:pt x="55" y="215"/>
                    <a:pt x="114" y="250"/>
                    <a:pt x="186" y="278"/>
                  </a:cubicBezTo>
                  <a:cubicBezTo>
                    <a:pt x="211" y="287"/>
                    <a:pt x="237" y="292"/>
                    <a:pt x="264" y="292"/>
                  </a:cubicBezTo>
                  <a:cubicBezTo>
                    <a:pt x="290" y="292"/>
                    <a:pt x="316" y="287"/>
                    <a:pt x="341" y="278"/>
                  </a:cubicBezTo>
                  <a:cubicBezTo>
                    <a:pt x="413" y="250"/>
                    <a:pt x="473" y="215"/>
                    <a:pt x="522" y="176"/>
                  </a:cubicBezTo>
                  <a:cubicBezTo>
                    <a:pt x="527" y="129"/>
                    <a:pt x="522" y="87"/>
                    <a:pt x="514" y="60"/>
                  </a:cubicBezTo>
                  <a:cubicBezTo>
                    <a:pt x="505" y="31"/>
                    <a:pt x="476" y="12"/>
                    <a:pt x="441" y="0"/>
                  </a:cubicBezTo>
                  <a:cubicBezTo>
                    <a:pt x="393" y="36"/>
                    <a:pt x="331" y="58"/>
                    <a:pt x="264" y="58"/>
                  </a:cubicBezTo>
                  <a:cubicBezTo>
                    <a:pt x="196" y="58"/>
                    <a:pt x="134" y="36"/>
                    <a:pt x="87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4" name="Google Shape;954;p24"/>
            <p:cNvSpPr/>
            <p:nvPr/>
          </p:nvSpPr>
          <p:spPr>
            <a:xfrm>
              <a:off x="3406000" y="3229588"/>
              <a:ext cx="741300" cy="671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5" name="Google Shape;955;p24"/>
            <p:cNvSpPr/>
            <p:nvPr/>
          </p:nvSpPr>
          <p:spPr>
            <a:xfrm>
              <a:off x="3450450" y="3269276"/>
              <a:ext cx="652500" cy="590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6" name="Google Shape;956;p24"/>
            <p:cNvSpPr/>
            <p:nvPr/>
          </p:nvSpPr>
          <p:spPr>
            <a:xfrm>
              <a:off x="3477438" y="3294676"/>
              <a:ext cx="598500" cy="541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27"/>
          <p:cNvSpPr/>
          <p:nvPr/>
        </p:nvSpPr>
        <p:spPr>
          <a:xfrm>
            <a:off x="8784775" y="-13350"/>
            <a:ext cx="376200" cy="517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026" name="Google Shape;1026;p27"/>
          <p:cNvGrpSpPr/>
          <p:nvPr/>
        </p:nvGrpSpPr>
        <p:grpSpPr>
          <a:xfrm>
            <a:off x="5573012" y="-421525"/>
            <a:ext cx="4876885" cy="6812825"/>
            <a:chOff x="5573012" y="-421525"/>
            <a:chExt cx="4876885" cy="6812825"/>
          </a:xfrm>
        </p:grpSpPr>
        <p:grpSp>
          <p:nvGrpSpPr>
            <p:cNvPr id="1027" name="Google Shape;1027;p27"/>
            <p:cNvGrpSpPr/>
            <p:nvPr/>
          </p:nvGrpSpPr>
          <p:grpSpPr>
            <a:xfrm>
              <a:off x="7234900" y="-421525"/>
              <a:ext cx="1844700" cy="1612575"/>
              <a:chOff x="-455350" y="3743150"/>
              <a:chExt cx="1844700" cy="1612575"/>
            </a:xfrm>
          </p:grpSpPr>
          <p:sp>
            <p:nvSpPr>
              <p:cNvPr id="1028" name="Google Shape;1028;p27"/>
              <p:cNvSpPr/>
              <p:nvPr/>
            </p:nvSpPr>
            <p:spPr>
              <a:xfrm>
                <a:off x="-455350" y="3743150"/>
                <a:ext cx="1044400" cy="814650"/>
              </a:xfrm>
              <a:custGeom>
                <a:avLst/>
                <a:gdLst/>
                <a:ahLst/>
                <a:cxnLst/>
                <a:rect l="l" t="t" r="r" b="b"/>
                <a:pathLst>
                  <a:path w="41776" h="32586" extrusionOk="0">
                    <a:moveTo>
                      <a:pt x="41776" y="0"/>
                    </a:moveTo>
                    <a:lnTo>
                      <a:pt x="39938" y="12032"/>
                    </a:lnTo>
                    <a:lnTo>
                      <a:pt x="25065" y="28910"/>
                    </a:lnTo>
                    <a:lnTo>
                      <a:pt x="0" y="3258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029" name="Google Shape;1029;p27"/>
              <p:cNvSpPr/>
              <p:nvPr/>
            </p:nvSpPr>
            <p:spPr>
              <a:xfrm>
                <a:off x="456175" y="4453700"/>
                <a:ext cx="463700" cy="342550"/>
              </a:xfrm>
              <a:custGeom>
                <a:avLst/>
                <a:gdLst/>
                <a:ahLst/>
                <a:cxnLst/>
                <a:rect l="l" t="t" r="r" b="b"/>
                <a:pathLst>
                  <a:path w="18548" h="13702" extrusionOk="0">
                    <a:moveTo>
                      <a:pt x="0" y="0"/>
                    </a:moveTo>
                    <a:lnTo>
                      <a:pt x="11697" y="3175"/>
                    </a:lnTo>
                    <a:lnTo>
                      <a:pt x="18548" y="13702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030" name="Google Shape;1030;p27"/>
              <p:cNvSpPr/>
              <p:nvPr/>
            </p:nvSpPr>
            <p:spPr>
              <a:xfrm>
                <a:off x="1017550" y="4438725"/>
                <a:ext cx="371800" cy="572350"/>
              </a:xfrm>
              <a:custGeom>
                <a:avLst/>
                <a:gdLst/>
                <a:ahLst/>
                <a:cxnLst/>
                <a:rect l="l" t="t" r="r" b="b"/>
                <a:pathLst>
                  <a:path w="14872" h="22894" extrusionOk="0">
                    <a:moveTo>
                      <a:pt x="0" y="0"/>
                    </a:moveTo>
                    <a:lnTo>
                      <a:pt x="14872" y="4512"/>
                    </a:lnTo>
                    <a:lnTo>
                      <a:pt x="8856" y="22894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031" name="Google Shape;1031;p27"/>
              <p:cNvSpPr/>
              <p:nvPr/>
            </p:nvSpPr>
            <p:spPr>
              <a:xfrm>
                <a:off x="-221425" y="4716550"/>
                <a:ext cx="823000" cy="639175"/>
              </a:xfrm>
              <a:custGeom>
                <a:avLst/>
                <a:gdLst/>
                <a:ahLst/>
                <a:cxnLst/>
                <a:rect l="l" t="t" r="r" b="b"/>
                <a:pathLst>
                  <a:path w="32920" h="25567" extrusionOk="0">
                    <a:moveTo>
                      <a:pt x="0" y="0"/>
                    </a:moveTo>
                    <a:lnTo>
                      <a:pt x="27239" y="8021"/>
                    </a:lnTo>
                    <a:lnTo>
                      <a:pt x="32920" y="2556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  <p:grpSp>
          <p:nvGrpSpPr>
            <p:cNvPr id="1032" name="Google Shape;1032;p27"/>
            <p:cNvGrpSpPr/>
            <p:nvPr/>
          </p:nvGrpSpPr>
          <p:grpSpPr>
            <a:xfrm rot="-1704309">
              <a:off x="5688049" y="3726262"/>
              <a:ext cx="4646812" cy="1659695"/>
              <a:chOff x="5868464" y="-827350"/>
              <a:chExt cx="4646843" cy="1659706"/>
            </a:xfrm>
          </p:grpSpPr>
          <p:sp>
            <p:nvSpPr>
              <p:cNvPr id="1033" name="Google Shape;1033;p27"/>
              <p:cNvSpPr/>
              <p:nvPr/>
            </p:nvSpPr>
            <p:spPr>
              <a:xfrm rot="-1602666">
                <a:off x="5931213" y="-114685"/>
                <a:ext cx="1342324" cy="597886"/>
              </a:xfrm>
              <a:custGeom>
                <a:avLst/>
                <a:gdLst/>
                <a:ahLst/>
                <a:cxnLst/>
                <a:rect l="l" t="t" r="r" b="b"/>
                <a:pathLst>
                  <a:path w="53692" h="23915" extrusionOk="0">
                    <a:moveTo>
                      <a:pt x="0" y="11606"/>
                    </a:moveTo>
                    <a:lnTo>
                      <a:pt x="28604" y="23915"/>
                    </a:lnTo>
                    <a:lnTo>
                      <a:pt x="31183" y="2227"/>
                    </a:lnTo>
                    <a:lnTo>
                      <a:pt x="53692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cxnSp>
            <p:nvCxnSpPr>
              <p:cNvPr id="1034" name="Google Shape;1034;p27"/>
              <p:cNvCxnSpPr/>
              <p:nvPr/>
            </p:nvCxnSpPr>
            <p:spPr>
              <a:xfrm rot="10800000" flipH="1">
                <a:off x="7314750" y="-237550"/>
                <a:ext cx="120900" cy="628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sp>
            <p:nvSpPr>
              <p:cNvPr id="1035" name="Google Shape;1035;p27"/>
              <p:cNvSpPr/>
              <p:nvPr/>
            </p:nvSpPr>
            <p:spPr>
              <a:xfrm>
                <a:off x="7607525" y="-603200"/>
                <a:ext cx="775550" cy="1029300"/>
              </a:xfrm>
              <a:custGeom>
                <a:avLst/>
                <a:gdLst/>
                <a:ahLst/>
                <a:cxnLst/>
                <a:rect l="l" t="t" r="r" b="b"/>
                <a:pathLst>
                  <a:path w="31022" h="41172" extrusionOk="0">
                    <a:moveTo>
                      <a:pt x="2498" y="41172"/>
                    </a:moveTo>
                    <a:lnTo>
                      <a:pt x="0" y="29304"/>
                    </a:lnTo>
                    <a:lnTo>
                      <a:pt x="15459" y="9474"/>
                    </a:lnTo>
                    <a:lnTo>
                      <a:pt x="23734" y="9942"/>
                    </a:lnTo>
                    <a:lnTo>
                      <a:pt x="31022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036" name="Google Shape;1036;p27"/>
              <p:cNvSpPr/>
              <p:nvPr/>
            </p:nvSpPr>
            <p:spPr>
              <a:xfrm>
                <a:off x="7967600" y="-83450"/>
                <a:ext cx="528400" cy="340675"/>
              </a:xfrm>
              <a:custGeom>
                <a:avLst/>
                <a:gdLst/>
                <a:ahLst/>
                <a:cxnLst/>
                <a:rect l="l" t="t" r="r" b="b"/>
                <a:pathLst>
                  <a:path w="21136" h="13627" extrusionOk="0">
                    <a:moveTo>
                      <a:pt x="0" y="10568"/>
                    </a:moveTo>
                    <a:lnTo>
                      <a:pt x="18077" y="13627"/>
                    </a:lnTo>
                    <a:lnTo>
                      <a:pt x="21136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037" name="Google Shape;1037;p27"/>
              <p:cNvSpPr/>
              <p:nvPr/>
            </p:nvSpPr>
            <p:spPr>
              <a:xfrm>
                <a:off x="9279844" y="-159194"/>
                <a:ext cx="234225" cy="991550"/>
              </a:xfrm>
              <a:custGeom>
                <a:avLst/>
                <a:gdLst/>
                <a:ahLst/>
                <a:cxnLst/>
                <a:rect l="l" t="t" r="r" b="b"/>
                <a:pathLst>
                  <a:path w="9369" h="39662" extrusionOk="0">
                    <a:moveTo>
                      <a:pt x="312" y="0"/>
                    </a:moveTo>
                    <a:lnTo>
                      <a:pt x="9369" y="8744"/>
                    </a:lnTo>
                    <a:lnTo>
                      <a:pt x="0" y="39662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038" name="Google Shape;1038;p27"/>
              <p:cNvSpPr/>
              <p:nvPr/>
            </p:nvSpPr>
            <p:spPr>
              <a:xfrm>
                <a:off x="7923725" y="367525"/>
                <a:ext cx="331800" cy="269375"/>
              </a:xfrm>
              <a:custGeom>
                <a:avLst/>
                <a:gdLst/>
                <a:ahLst/>
                <a:cxnLst/>
                <a:rect l="l" t="t" r="r" b="b"/>
                <a:pathLst>
                  <a:path w="13272" h="10775" extrusionOk="0">
                    <a:moveTo>
                      <a:pt x="0" y="0"/>
                    </a:moveTo>
                    <a:lnTo>
                      <a:pt x="13272" y="1077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039" name="Google Shape;1039;p27"/>
              <p:cNvSpPr/>
              <p:nvPr/>
            </p:nvSpPr>
            <p:spPr>
              <a:xfrm>
                <a:off x="9476933" y="-748004"/>
                <a:ext cx="1038375" cy="452825"/>
              </a:xfrm>
              <a:custGeom>
                <a:avLst/>
                <a:gdLst/>
                <a:ahLst/>
                <a:cxnLst/>
                <a:rect l="l" t="t" r="r" b="b"/>
                <a:pathLst>
                  <a:path w="41535" h="18113" extrusionOk="0">
                    <a:moveTo>
                      <a:pt x="0" y="18113"/>
                    </a:moveTo>
                    <a:lnTo>
                      <a:pt x="20455" y="0"/>
                    </a:lnTo>
                    <a:lnTo>
                      <a:pt x="41535" y="3904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040" name="Google Shape;1040;p27"/>
              <p:cNvSpPr/>
              <p:nvPr/>
            </p:nvSpPr>
            <p:spPr>
              <a:xfrm>
                <a:off x="8732375" y="-827350"/>
                <a:ext cx="431075" cy="1425250"/>
              </a:xfrm>
              <a:custGeom>
                <a:avLst/>
                <a:gdLst/>
                <a:ahLst/>
                <a:cxnLst/>
                <a:rect l="l" t="t" r="r" b="b"/>
                <a:pathLst>
                  <a:path w="17243" h="57010" extrusionOk="0">
                    <a:moveTo>
                      <a:pt x="17243" y="0"/>
                    </a:moveTo>
                    <a:lnTo>
                      <a:pt x="0" y="19189"/>
                    </a:lnTo>
                    <a:lnTo>
                      <a:pt x="278" y="44774"/>
                    </a:lnTo>
                    <a:lnTo>
                      <a:pt x="11959" y="5701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</p:grpSp>
      <p:sp>
        <p:nvSpPr>
          <p:cNvPr id="1041" name="Google Shape;1041;p27"/>
          <p:cNvSpPr/>
          <p:nvPr/>
        </p:nvSpPr>
        <p:spPr>
          <a:xfrm>
            <a:off x="561600" y="381100"/>
            <a:ext cx="158400" cy="1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042" name="Google Shape;1042;p27"/>
          <p:cNvGrpSpPr/>
          <p:nvPr/>
        </p:nvGrpSpPr>
        <p:grpSpPr>
          <a:xfrm rot="-521004" flipH="1">
            <a:off x="7610870" y="4079274"/>
            <a:ext cx="1461593" cy="1058589"/>
            <a:chOff x="3234551" y="1124475"/>
            <a:chExt cx="2884487" cy="2089150"/>
          </a:xfrm>
        </p:grpSpPr>
        <p:sp>
          <p:nvSpPr>
            <p:cNvPr id="1043" name="Google Shape;1043;p27"/>
            <p:cNvSpPr/>
            <p:nvPr/>
          </p:nvSpPr>
          <p:spPr>
            <a:xfrm>
              <a:off x="3426638" y="1759475"/>
              <a:ext cx="608013" cy="984250"/>
            </a:xfrm>
            <a:custGeom>
              <a:avLst/>
              <a:gdLst/>
              <a:ahLst/>
              <a:cxnLst/>
              <a:rect l="l" t="t" r="r" b="b"/>
              <a:pathLst>
                <a:path w="247" h="400" extrusionOk="0">
                  <a:moveTo>
                    <a:pt x="6" y="400"/>
                  </a:moveTo>
                  <a:cubicBezTo>
                    <a:pt x="0" y="298"/>
                    <a:pt x="13" y="158"/>
                    <a:pt x="112" y="67"/>
                  </a:cubicBezTo>
                  <a:cubicBezTo>
                    <a:pt x="173" y="11"/>
                    <a:pt x="236" y="0"/>
                    <a:pt x="239" y="0"/>
                  </a:cubicBezTo>
                  <a:cubicBezTo>
                    <a:pt x="247" y="50"/>
                    <a:pt x="247" y="50"/>
                    <a:pt x="247" y="50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7" y="50"/>
                    <a:pt x="247" y="50"/>
                    <a:pt x="247" y="50"/>
                  </a:cubicBezTo>
                  <a:cubicBezTo>
                    <a:pt x="238" y="51"/>
                    <a:pt x="38" y="88"/>
                    <a:pt x="56" y="397"/>
                  </a:cubicBezTo>
                  <a:lnTo>
                    <a:pt x="6" y="40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4" name="Google Shape;1044;p27"/>
            <p:cNvSpPr/>
            <p:nvPr/>
          </p:nvSpPr>
          <p:spPr>
            <a:xfrm>
              <a:off x="3234551" y="1881713"/>
              <a:ext cx="512763" cy="944563"/>
            </a:xfrm>
            <a:custGeom>
              <a:avLst/>
              <a:gdLst/>
              <a:ahLst/>
              <a:cxnLst/>
              <a:rect l="l" t="t" r="r" b="b"/>
              <a:pathLst>
                <a:path w="208" h="384" extrusionOk="0">
                  <a:moveTo>
                    <a:pt x="205" y="157"/>
                  </a:moveTo>
                  <a:cubicBezTo>
                    <a:pt x="127" y="11"/>
                    <a:pt x="127" y="11"/>
                    <a:pt x="127" y="11"/>
                  </a:cubicBezTo>
                  <a:cubicBezTo>
                    <a:pt x="121" y="0"/>
                    <a:pt x="105" y="1"/>
                    <a:pt x="101" y="12"/>
                  </a:cubicBezTo>
                  <a:cubicBezTo>
                    <a:pt x="70" y="85"/>
                    <a:pt x="0" y="286"/>
                    <a:pt x="82" y="384"/>
                  </a:cubicBezTo>
                  <a:cubicBezTo>
                    <a:pt x="142" y="384"/>
                    <a:pt x="142" y="384"/>
                    <a:pt x="142" y="384"/>
                  </a:cubicBezTo>
                  <a:cubicBezTo>
                    <a:pt x="142" y="384"/>
                    <a:pt x="185" y="243"/>
                    <a:pt x="207" y="174"/>
                  </a:cubicBezTo>
                  <a:cubicBezTo>
                    <a:pt x="208" y="168"/>
                    <a:pt x="208" y="163"/>
                    <a:pt x="205" y="15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5" name="Google Shape;1045;p27"/>
            <p:cNvSpPr/>
            <p:nvPr/>
          </p:nvSpPr>
          <p:spPr>
            <a:xfrm>
              <a:off x="3359963" y="2826275"/>
              <a:ext cx="307975" cy="387350"/>
            </a:xfrm>
            <a:custGeom>
              <a:avLst/>
              <a:gdLst/>
              <a:ahLst/>
              <a:cxnLst/>
              <a:rect l="l" t="t" r="r" b="b"/>
              <a:pathLst>
                <a:path w="125" h="157" extrusionOk="0">
                  <a:moveTo>
                    <a:pt x="119" y="34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0" y="15"/>
                    <a:pt x="8" y="99"/>
                  </a:cubicBezTo>
                  <a:cubicBezTo>
                    <a:pt x="14" y="157"/>
                    <a:pt x="81" y="156"/>
                    <a:pt x="111" y="152"/>
                  </a:cubicBezTo>
                  <a:cubicBezTo>
                    <a:pt x="119" y="151"/>
                    <a:pt x="125" y="144"/>
                    <a:pt x="125" y="135"/>
                  </a:cubicBezTo>
                  <a:cubicBezTo>
                    <a:pt x="125" y="126"/>
                    <a:pt x="117" y="118"/>
                    <a:pt x="107" y="119"/>
                  </a:cubicBezTo>
                  <a:cubicBezTo>
                    <a:pt x="85" y="121"/>
                    <a:pt x="51" y="117"/>
                    <a:pt x="51" y="76"/>
                  </a:cubicBezTo>
                  <a:cubicBezTo>
                    <a:pt x="51" y="41"/>
                    <a:pt x="80" y="52"/>
                    <a:pt x="98" y="61"/>
                  </a:cubicBezTo>
                  <a:cubicBezTo>
                    <a:pt x="105" y="65"/>
                    <a:pt x="114" y="63"/>
                    <a:pt x="119" y="57"/>
                  </a:cubicBezTo>
                  <a:cubicBezTo>
                    <a:pt x="125" y="50"/>
                    <a:pt x="125" y="41"/>
                    <a:pt x="119" y="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6" name="Google Shape;1046;p27"/>
            <p:cNvSpPr/>
            <p:nvPr/>
          </p:nvSpPr>
          <p:spPr>
            <a:xfrm>
              <a:off x="3502838" y="2142063"/>
              <a:ext cx="244475" cy="684213"/>
            </a:xfrm>
            <a:custGeom>
              <a:avLst/>
              <a:gdLst/>
              <a:ahLst/>
              <a:cxnLst/>
              <a:rect l="l" t="t" r="r" b="b"/>
              <a:pathLst>
                <a:path w="99" h="278" extrusionOk="0">
                  <a:moveTo>
                    <a:pt x="98" y="68"/>
                  </a:moveTo>
                  <a:cubicBezTo>
                    <a:pt x="99" y="62"/>
                    <a:pt x="99" y="57"/>
                    <a:pt x="96" y="5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3" y="83"/>
                    <a:pt x="0" y="278"/>
                    <a:pt x="0" y="278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3" y="278"/>
                    <a:pt x="33" y="278"/>
                    <a:pt x="33" y="278"/>
                  </a:cubicBezTo>
                  <a:cubicBezTo>
                    <a:pt x="33" y="278"/>
                    <a:pt x="76" y="137"/>
                    <a:pt x="98" y="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7" name="Google Shape;1047;p27"/>
            <p:cNvSpPr/>
            <p:nvPr/>
          </p:nvSpPr>
          <p:spPr>
            <a:xfrm>
              <a:off x="5318938" y="1759475"/>
              <a:ext cx="608013" cy="984250"/>
            </a:xfrm>
            <a:custGeom>
              <a:avLst/>
              <a:gdLst/>
              <a:ahLst/>
              <a:cxnLst/>
              <a:rect l="l" t="t" r="r" b="b"/>
              <a:pathLst>
                <a:path w="247" h="400" extrusionOk="0">
                  <a:moveTo>
                    <a:pt x="241" y="400"/>
                  </a:moveTo>
                  <a:cubicBezTo>
                    <a:pt x="190" y="397"/>
                    <a:pt x="190" y="397"/>
                    <a:pt x="190" y="397"/>
                  </a:cubicBezTo>
                  <a:cubicBezTo>
                    <a:pt x="209" y="88"/>
                    <a:pt x="8" y="51"/>
                    <a:pt x="0" y="5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74" y="11"/>
                    <a:pt x="134" y="67"/>
                  </a:cubicBezTo>
                  <a:cubicBezTo>
                    <a:pt x="233" y="158"/>
                    <a:pt x="247" y="298"/>
                    <a:pt x="241" y="40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8" name="Google Shape;1048;p27"/>
            <p:cNvSpPr/>
            <p:nvPr/>
          </p:nvSpPr>
          <p:spPr>
            <a:xfrm>
              <a:off x="5604688" y="1881713"/>
              <a:ext cx="514350" cy="944563"/>
            </a:xfrm>
            <a:custGeom>
              <a:avLst/>
              <a:gdLst/>
              <a:ahLst/>
              <a:cxnLst/>
              <a:rect l="l" t="t" r="r" b="b"/>
              <a:pathLst>
                <a:path w="209" h="384" extrusionOk="0">
                  <a:moveTo>
                    <a:pt x="3" y="157"/>
                  </a:moveTo>
                  <a:cubicBezTo>
                    <a:pt x="82" y="11"/>
                    <a:pt x="82" y="11"/>
                    <a:pt x="82" y="11"/>
                  </a:cubicBezTo>
                  <a:cubicBezTo>
                    <a:pt x="88" y="0"/>
                    <a:pt x="103" y="1"/>
                    <a:pt x="108" y="12"/>
                  </a:cubicBezTo>
                  <a:cubicBezTo>
                    <a:pt x="138" y="85"/>
                    <a:pt x="209" y="286"/>
                    <a:pt x="126" y="384"/>
                  </a:cubicBezTo>
                  <a:cubicBezTo>
                    <a:pt x="67" y="384"/>
                    <a:pt x="67" y="384"/>
                    <a:pt x="67" y="384"/>
                  </a:cubicBezTo>
                  <a:cubicBezTo>
                    <a:pt x="67" y="384"/>
                    <a:pt x="24" y="243"/>
                    <a:pt x="2" y="174"/>
                  </a:cubicBezTo>
                  <a:cubicBezTo>
                    <a:pt x="0" y="168"/>
                    <a:pt x="1" y="163"/>
                    <a:pt x="3" y="15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9" name="Google Shape;1049;p27"/>
            <p:cNvSpPr/>
            <p:nvPr/>
          </p:nvSpPr>
          <p:spPr>
            <a:xfrm>
              <a:off x="5682476" y="2826275"/>
              <a:ext cx="307975" cy="387350"/>
            </a:xfrm>
            <a:custGeom>
              <a:avLst/>
              <a:gdLst/>
              <a:ahLst/>
              <a:cxnLst/>
              <a:rect l="l" t="t" r="r" b="b"/>
              <a:pathLst>
                <a:path w="125" h="157" extrusionOk="0">
                  <a:moveTo>
                    <a:pt x="6" y="34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125" y="15"/>
                    <a:pt x="117" y="99"/>
                  </a:cubicBezTo>
                  <a:cubicBezTo>
                    <a:pt x="112" y="157"/>
                    <a:pt x="45" y="156"/>
                    <a:pt x="15" y="152"/>
                  </a:cubicBezTo>
                  <a:cubicBezTo>
                    <a:pt x="6" y="151"/>
                    <a:pt x="0" y="144"/>
                    <a:pt x="0" y="135"/>
                  </a:cubicBezTo>
                  <a:cubicBezTo>
                    <a:pt x="0" y="126"/>
                    <a:pt x="9" y="118"/>
                    <a:pt x="18" y="119"/>
                  </a:cubicBezTo>
                  <a:cubicBezTo>
                    <a:pt x="40" y="121"/>
                    <a:pt x="75" y="117"/>
                    <a:pt x="75" y="76"/>
                  </a:cubicBezTo>
                  <a:cubicBezTo>
                    <a:pt x="75" y="41"/>
                    <a:pt x="45" y="52"/>
                    <a:pt x="28" y="61"/>
                  </a:cubicBezTo>
                  <a:cubicBezTo>
                    <a:pt x="21" y="65"/>
                    <a:pt x="12" y="63"/>
                    <a:pt x="6" y="57"/>
                  </a:cubicBezTo>
                  <a:cubicBezTo>
                    <a:pt x="1" y="50"/>
                    <a:pt x="1" y="41"/>
                    <a:pt x="6" y="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0" name="Google Shape;1050;p27"/>
            <p:cNvSpPr/>
            <p:nvPr/>
          </p:nvSpPr>
          <p:spPr>
            <a:xfrm>
              <a:off x="5604688" y="2142063"/>
              <a:ext cx="246063" cy="684213"/>
            </a:xfrm>
            <a:custGeom>
              <a:avLst/>
              <a:gdLst/>
              <a:ahLst/>
              <a:cxnLst/>
              <a:rect l="l" t="t" r="r" b="b"/>
              <a:pathLst>
                <a:path w="100" h="278" extrusionOk="0">
                  <a:moveTo>
                    <a:pt x="2" y="68"/>
                  </a:moveTo>
                  <a:cubicBezTo>
                    <a:pt x="0" y="62"/>
                    <a:pt x="1" y="57"/>
                    <a:pt x="3" y="5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96" y="83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67" y="278"/>
                    <a:pt x="67" y="278"/>
                    <a:pt x="67" y="278"/>
                  </a:cubicBezTo>
                  <a:cubicBezTo>
                    <a:pt x="67" y="278"/>
                    <a:pt x="24" y="137"/>
                    <a:pt x="2" y="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1" name="Google Shape;1051;p27"/>
            <p:cNvSpPr/>
            <p:nvPr/>
          </p:nvSpPr>
          <p:spPr>
            <a:xfrm>
              <a:off x="3923526" y="1124475"/>
              <a:ext cx="366713" cy="766763"/>
            </a:xfrm>
            <a:custGeom>
              <a:avLst/>
              <a:gdLst/>
              <a:ahLst/>
              <a:cxnLst/>
              <a:rect l="l" t="t" r="r" b="b"/>
              <a:pathLst>
                <a:path w="149" h="312" extrusionOk="0">
                  <a:moveTo>
                    <a:pt x="149" y="49"/>
                  </a:moveTo>
                  <a:cubicBezTo>
                    <a:pt x="127" y="62"/>
                    <a:pt x="107" y="77"/>
                    <a:pt x="89" y="95"/>
                  </a:cubicBezTo>
                  <a:cubicBezTo>
                    <a:pt x="34" y="151"/>
                    <a:pt x="0" y="227"/>
                    <a:pt x="0" y="31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24"/>
                    <a:pt x="37" y="0"/>
                    <a:pt x="70" y="14"/>
                  </a:cubicBezTo>
                  <a:lnTo>
                    <a:pt x="149" y="4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2" name="Google Shape;1052;p27"/>
            <p:cNvSpPr/>
            <p:nvPr/>
          </p:nvSpPr>
          <p:spPr>
            <a:xfrm>
              <a:off x="5060176" y="1124475"/>
              <a:ext cx="369888" cy="766763"/>
            </a:xfrm>
            <a:custGeom>
              <a:avLst/>
              <a:gdLst/>
              <a:ahLst/>
              <a:cxnLst/>
              <a:rect l="l" t="t" r="r" b="b"/>
              <a:pathLst>
                <a:path w="150" h="312" extrusionOk="0">
                  <a:moveTo>
                    <a:pt x="150" y="60"/>
                  </a:moveTo>
                  <a:cubicBezTo>
                    <a:pt x="150" y="312"/>
                    <a:pt x="150" y="312"/>
                    <a:pt x="150" y="312"/>
                  </a:cubicBezTo>
                  <a:cubicBezTo>
                    <a:pt x="150" y="200"/>
                    <a:pt x="90" y="102"/>
                    <a:pt x="0" y="49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113" y="0"/>
                    <a:pt x="150" y="24"/>
                    <a:pt x="150" y="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3" name="Google Shape;1053;p27"/>
            <p:cNvSpPr/>
            <p:nvPr/>
          </p:nvSpPr>
          <p:spPr>
            <a:xfrm>
              <a:off x="3923526" y="1138763"/>
              <a:ext cx="1506537" cy="1154113"/>
            </a:xfrm>
            <a:custGeom>
              <a:avLst/>
              <a:gdLst/>
              <a:ahLst/>
              <a:cxnLst/>
              <a:rect l="l" t="t" r="r" b="b"/>
              <a:pathLst>
                <a:path w="612" h="469" extrusionOk="0">
                  <a:moveTo>
                    <a:pt x="612" y="469"/>
                  </a:moveTo>
                  <a:cubicBezTo>
                    <a:pt x="612" y="306"/>
                    <a:pt x="612" y="306"/>
                    <a:pt x="612" y="306"/>
                  </a:cubicBezTo>
                  <a:cubicBezTo>
                    <a:pt x="612" y="137"/>
                    <a:pt x="475" y="0"/>
                    <a:pt x="306" y="0"/>
                  </a:cubicBezTo>
                  <a:cubicBezTo>
                    <a:pt x="137" y="0"/>
                    <a:pt x="0" y="137"/>
                    <a:pt x="0" y="306"/>
                  </a:cubicBezTo>
                  <a:cubicBezTo>
                    <a:pt x="0" y="469"/>
                    <a:pt x="0" y="469"/>
                    <a:pt x="0" y="469"/>
                  </a:cubicBezTo>
                  <a:lnTo>
                    <a:pt x="612" y="4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4" name="Google Shape;1054;p27"/>
            <p:cNvSpPr/>
            <p:nvPr/>
          </p:nvSpPr>
          <p:spPr>
            <a:xfrm>
              <a:off x="3923526" y="2191275"/>
              <a:ext cx="1506537" cy="42863"/>
            </a:xfrm>
            <a:custGeom>
              <a:avLst/>
              <a:gdLst/>
              <a:ahLst/>
              <a:cxnLst/>
              <a:rect l="l" t="t" r="r" b="b"/>
              <a:pathLst>
                <a:path w="612" h="17" extrusionOk="0">
                  <a:moveTo>
                    <a:pt x="0" y="0"/>
                  </a:moveTo>
                  <a:cubicBezTo>
                    <a:pt x="0" y="6"/>
                    <a:pt x="0" y="12"/>
                    <a:pt x="0" y="17"/>
                  </a:cubicBezTo>
                  <a:cubicBezTo>
                    <a:pt x="612" y="17"/>
                    <a:pt x="612" y="17"/>
                    <a:pt x="612" y="17"/>
                  </a:cubicBezTo>
                  <a:cubicBezTo>
                    <a:pt x="612" y="12"/>
                    <a:pt x="612" y="6"/>
                    <a:pt x="6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5" name="Google Shape;1055;p27"/>
            <p:cNvSpPr/>
            <p:nvPr/>
          </p:nvSpPr>
          <p:spPr>
            <a:xfrm>
              <a:off x="4056876" y="1268938"/>
              <a:ext cx="1239900" cy="812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6" name="Google Shape;1056;p27"/>
            <p:cNvSpPr/>
            <p:nvPr/>
          </p:nvSpPr>
          <p:spPr>
            <a:xfrm>
              <a:off x="3923526" y="2292875"/>
              <a:ext cx="1506537" cy="474663"/>
            </a:xfrm>
            <a:custGeom>
              <a:avLst/>
              <a:gdLst/>
              <a:ahLst/>
              <a:cxnLst/>
              <a:rect l="l" t="t" r="r" b="b"/>
              <a:pathLst>
                <a:path w="612" h="193" extrusionOk="0">
                  <a:moveTo>
                    <a:pt x="612" y="0"/>
                  </a:moveTo>
                  <a:cubicBezTo>
                    <a:pt x="612" y="107"/>
                    <a:pt x="475" y="193"/>
                    <a:pt x="306" y="193"/>
                  </a:cubicBezTo>
                  <a:cubicBezTo>
                    <a:pt x="137" y="193"/>
                    <a:pt x="0" y="107"/>
                    <a:pt x="0" y="0"/>
                  </a:cubicBezTo>
                  <a:lnTo>
                    <a:pt x="6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7" name="Google Shape;1057;p27"/>
            <p:cNvSpPr/>
            <p:nvPr/>
          </p:nvSpPr>
          <p:spPr>
            <a:xfrm>
              <a:off x="3923526" y="2292875"/>
              <a:ext cx="1506537" cy="77788"/>
            </a:xfrm>
            <a:custGeom>
              <a:avLst/>
              <a:gdLst/>
              <a:ahLst/>
              <a:cxnLst/>
              <a:rect l="l" t="t" r="r" b="b"/>
              <a:pathLst>
                <a:path w="612" h="32" extrusionOk="0">
                  <a:moveTo>
                    <a:pt x="608" y="32"/>
                  </a:moveTo>
                  <a:cubicBezTo>
                    <a:pt x="610" y="21"/>
                    <a:pt x="612" y="11"/>
                    <a:pt x="6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1" y="21"/>
                    <a:pt x="4" y="32"/>
                  </a:cubicBezTo>
                  <a:lnTo>
                    <a:pt x="608" y="32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8" name="Google Shape;1058;p27"/>
            <p:cNvSpPr/>
            <p:nvPr/>
          </p:nvSpPr>
          <p:spPr>
            <a:xfrm>
              <a:off x="4231501" y="1576913"/>
              <a:ext cx="206400" cy="317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9" name="Google Shape;1059;p27"/>
            <p:cNvSpPr/>
            <p:nvPr/>
          </p:nvSpPr>
          <p:spPr>
            <a:xfrm>
              <a:off x="4915713" y="1576913"/>
              <a:ext cx="203100" cy="317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0" name="Google Shape;1060;p27"/>
            <p:cNvSpPr/>
            <p:nvPr/>
          </p:nvSpPr>
          <p:spPr>
            <a:xfrm>
              <a:off x="4361676" y="2534175"/>
              <a:ext cx="630238" cy="233363"/>
            </a:xfrm>
            <a:custGeom>
              <a:avLst/>
              <a:gdLst/>
              <a:ahLst/>
              <a:cxnLst/>
              <a:rect l="l" t="t" r="r" b="b"/>
              <a:pathLst>
                <a:path w="256" h="95" extrusionOk="0">
                  <a:moveTo>
                    <a:pt x="0" y="77"/>
                  </a:moveTo>
                  <a:cubicBezTo>
                    <a:pt x="39" y="88"/>
                    <a:pt x="82" y="95"/>
                    <a:pt x="128" y="95"/>
                  </a:cubicBezTo>
                  <a:cubicBezTo>
                    <a:pt x="173" y="95"/>
                    <a:pt x="217" y="88"/>
                    <a:pt x="256" y="77"/>
                  </a:cubicBezTo>
                  <a:cubicBezTo>
                    <a:pt x="236" y="32"/>
                    <a:pt x="186" y="0"/>
                    <a:pt x="128" y="0"/>
                  </a:cubicBezTo>
                  <a:cubicBezTo>
                    <a:pt x="70" y="0"/>
                    <a:pt x="20" y="32"/>
                    <a:pt x="0" y="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Google Shape;1062;p28"/>
          <p:cNvSpPr/>
          <p:nvPr/>
        </p:nvSpPr>
        <p:spPr>
          <a:xfrm>
            <a:off x="6264826" y="0"/>
            <a:ext cx="2888100" cy="517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63" name="Google Shape;1063;p28"/>
          <p:cNvSpPr/>
          <p:nvPr/>
        </p:nvSpPr>
        <p:spPr>
          <a:xfrm>
            <a:off x="519725" y="790150"/>
            <a:ext cx="193500" cy="19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064" name="Google Shape;1064;p28"/>
          <p:cNvGrpSpPr/>
          <p:nvPr/>
        </p:nvGrpSpPr>
        <p:grpSpPr>
          <a:xfrm>
            <a:off x="5168725" y="1165588"/>
            <a:ext cx="2200025" cy="3442990"/>
            <a:chOff x="5478500" y="1165589"/>
            <a:chExt cx="2200025" cy="3442990"/>
          </a:xfrm>
        </p:grpSpPr>
        <p:grpSp>
          <p:nvGrpSpPr>
            <p:cNvPr id="1065" name="Google Shape;1065;p28"/>
            <p:cNvGrpSpPr/>
            <p:nvPr/>
          </p:nvGrpSpPr>
          <p:grpSpPr>
            <a:xfrm>
              <a:off x="5640312" y="1165588"/>
              <a:ext cx="1858506" cy="3442990"/>
              <a:chOff x="2898962" y="1165589"/>
              <a:chExt cx="1858506" cy="3442990"/>
            </a:xfrm>
          </p:grpSpPr>
          <p:sp>
            <p:nvSpPr>
              <p:cNvPr id="1066" name="Google Shape;1066;p28"/>
              <p:cNvSpPr/>
              <p:nvPr/>
            </p:nvSpPr>
            <p:spPr>
              <a:xfrm>
                <a:off x="3175338" y="1375139"/>
                <a:ext cx="328613" cy="414338"/>
              </a:xfrm>
              <a:custGeom>
                <a:avLst/>
                <a:gdLst/>
                <a:ahLst/>
                <a:cxnLst/>
                <a:rect l="l" t="t" r="r" b="b"/>
                <a:pathLst>
                  <a:path w="244" h="308" extrusionOk="0">
                    <a:moveTo>
                      <a:pt x="233" y="154"/>
                    </a:moveTo>
                    <a:cubicBezTo>
                      <a:pt x="233" y="69"/>
                      <a:pt x="181" y="0"/>
                      <a:pt x="116" y="0"/>
                    </a:cubicBezTo>
                    <a:cubicBezTo>
                      <a:pt x="52" y="0"/>
                      <a:pt x="0" y="69"/>
                      <a:pt x="0" y="154"/>
                    </a:cubicBezTo>
                    <a:cubicBezTo>
                      <a:pt x="0" y="239"/>
                      <a:pt x="114" y="308"/>
                      <a:pt x="179" y="308"/>
                    </a:cubicBezTo>
                    <a:cubicBezTo>
                      <a:pt x="244" y="308"/>
                      <a:pt x="233" y="239"/>
                      <a:pt x="233" y="154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7" name="Google Shape;1067;p28"/>
              <p:cNvSpPr/>
              <p:nvPr/>
            </p:nvSpPr>
            <p:spPr>
              <a:xfrm>
                <a:off x="4245313" y="1375139"/>
                <a:ext cx="328613" cy="414338"/>
              </a:xfrm>
              <a:custGeom>
                <a:avLst/>
                <a:gdLst/>
                <a:ahLst/>
                <a:cxnLst/>
                <a:rect l="l" t="t" r="r" b="b"/>
                <a:pathLst>
                  <a:path w="244" h="308" extrusionOk="0">
                    <a:moveTo>
                      <a:pt x="10" y="154"/>
                    </a:moveTo>
                    <a:cubicBezTo>
                      <a:pt x="10" y="69"/>
                      <a:pt x="63" y="0"/>
                      <a:pt x="127" y="0"/>
                    </a:cubicBezTo>
                    <a:cubicBezTo>
                      <a:pt x="192" y="0"/>
                      <a:pt x="244" y="69"/>
                      <a:pt x="244" y="154"/>
                    </a:cubicBezTo>
                    <a:cubicBezTo>
                      <a:pt x="244" y="239"/>
                      <a:pt x="129" y="308"/>
                      <a:pt x="65" y="308"/>
                    </a:cubicBezTo>
                    <a:cubicBezTo>
                      <a:pt x="0" y="308"/>
                      <a:pt x="10" y="239"/>
                      <a:pt x="10" y="154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8" name="Google Shape;1068;p28"/>
              <p:cNvSpPr/>
              <p:nvPr/>
            </p:nvSpPr>
            <p:spPr>
              <a:xfrm>
                <a:off x="3310275" y="1165588"/>
                <a:ext cx="1128713" cy="927099"/>
              </a:xfrm>
              <a:custGeom>
                <a:avLst/>
                <a:gdLst/>
                <a:ahLst/>
                <a:cxnLst/>
                <a:rect l="l" t="t" r="r" b="b"/>
                <a:pathLst>
                  <a:path w="838" h="689" extrusionOk="0">
                    <a:moveTo>
                      <a:pt x="344" y="597"/>
                    </a:moveTo>
                    <a:cubicBezTo>
                      <a:pt x="340" y="597"/>
                      <a:pt x="336" y="593"/>
                      <a:pt x="336" y="589"/>
                    </a:cubicBezTo>
                    <a:cubicBezTo>
                      <a:pt x="336" y="568"/>
                      <a:pt x="336" y="568"/>
                      <a:pt x="336" y="568"/>
                    </a:cubicBezTo>
                    <a:cubicBezTo>
                      <a:pt x="336" y="564"/>
                      <a:pt x="340" y="561"/>
                      <a:pt x="344" y="561"/>
                    </a:cubicBezTo>
                    <a:cubicBezTo>
                      <a:pt x="494" y="561"/>
                      <a:pt x="494" y="561"/>
                      <a:pt x="494" y="561"/>
                    </a:cubicBezTo>
                    <a:cubicBezTo>
                      <a:pt x="498" y="561"/>
                      <a:pt x="501" y="564"/>
                      <a:pt x="501" y="568"/>
                    </a:cubicBezTo>
                    <a:cubicBezTo>
                      <a:pt x="501" y="589"/>
                      <a:pt x="501" y="589"/>
                      <a:pt x="501" y="589"/>
                    </a:cubicBezTo>
                    <a:cubicBezTo>
                      <a:pt x="501" y="593"/>
                      <a:pt x="498" y="597"/>
                      <a:pt x="494" y="597"/>
                    </a:cubicBezTo>
                    <a:cubicBezTo>
                      <a:pt x="344" y="597"/>
                      <a:pt x="344" y="597"/>
                      <a:pt x="344" y="597"/>
                    </a:cubicBezTo>
                    <a:moveTo>
                      <a:pt x="691" y="76"/>
                    </a:moveTo>
                    <a:cubicBezTo>
                      <a:pt x="649" y="116"/>
                      <a:pt x="543" y="145"/>
                      <a:pt x="419" y="145"/>
                    </a:cubicBezTo>
                    <a:cubicBezTo>
                      <a:pt x="294" y="145"/>
                      <a:pt x="188" y="116"/>
                      <a:pt x="147" y="76"/>
                    </a:cubicBezTo>
                    <a:cubicBezTo>
                      <a:pt x="147" y="76"/>
                      <a:pt x="147" y="76"/>
                      <a:pt x="147" y="76"/>
                    </a:cubicBezTo>
                    <a:cubicBezTo>
                      <a:pt x="109" y="100"/>
                      <a:pt x="76" y="129"/>
                      <a:pt x="50" y="161"/>
                    </a:cubicBezTo>
                    <a:cubicBezTo>
                      <a:pt x="97" y="181"/>
                      <a:pt x="132" y="239"/>
                      <a:pt x="132" y="309"/>
                    </a:cubicBezTo>
                    <a:cubicBezTo>
                      <a:pt x="132" y="394"/>
                      <a:pt x="143" y="463"/>
                      <a:pt x="78" y="463"/>
                    </a:cubicBezTo>
                    <a:cubicBezTo>
                      <a:pt x="56" y="463"/>
                      <a:pt x="27" y="455"/>
                      <a:pt x="0" y="440"/>
                    </a:cubicBezTo>
                    <a:cubicBezTo>
                      <a:pt x="52" y="584"/>
                      <a:pt x="220" y="689"/>
                      <a:pt x="419" y="689"/>
                    </a:cubicBezTo>
                    <a:cubicBezTo>
                      <a:pt x="618" y="689"/>
                      <a:pt x="786" y="584"/>
                      <a:pt x="838" y="440"/>
                    </a:cubicBezTo>
                    <a:cubicBezTo>
                      <a:pt x="810" y="455"/>
                      <a:pt x="782" y="463"/>
                      <a:pt x="760" y="463"/>
                    </a:cubicBezTo>
                    <a:cubicBezTo>
                      <a:pt x="695" y="463"/>
                      <a:pt x="705" y="394"/>
                      <a:pt x="705" y="309"/>
                    </a:cubicBezTo>
                    <a:cubicBezTo>
                      <a:pt x="705" y="239"/>
                      <a:pt x="740" y="181"/>
                      <a:pt x="788" y="161"/>
                    </a:cubicBezTo>
                    <a:cubicBezTo>
                      <a:pt x="762" y="129"/>
                      <a:pt x="729" y="100"/>
                      <a:pt x="691" y="76"/>
                    </a:cubicBezTo>
                    <a:cubicBezTo>
                      <a:pt x="691" y="76"/>
                      <a:pt x="691" y="76"/>
                      <a:pt x="691" y="76"/>
                    </a:cubicBezTo>
                    <a:moveTo>
                      <a:pt x="419" y="0"/>
                    </a:moveTo>
                    <a:cubicBezTo>
                      <a:pt x="324" y="0"/>
                      <a:pt x="237" y="24"/>
                      <a:pt x="166" y="64"/>
                    </a:cubicBezTo>
                    <a:cubicBezTo>
                      <a:pt x="201" y="94"/>
                      <a:pt x="291" y="124"/>
                      <a:pt x="419" y="124"/>
                    </a:cubicBezTo>
                    <a:cubicBezTo>
                      <a:pt x="547" y="124"/>
                      <a:pt x="637" y="94"/>
                      <a:pt x="672" y="64"/>
                    </a:cubicBezTo>
                    <a:cubicBezTo>
                      <a:pt x="601" y="24"/>
                      <a:pt x="513" y="0"/>
                      <a:pt x="419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9" name="Google Shape;1069;p28"/>
              <p:cNvSpPr/>
              <p:nvPr/>
            </p:nvSpPr>
            <p:spPr>
              <a:xfrm>
                <a:off x="3288050" y="1383075"/>
                <a:ext cx="215900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60" h="302" extrusionOk="0">
                    <a:moveTo>
                      <a:pt x="67" y="0"/>
                    </a:moveTo>
                    <a:cubicBezTo>
                      <a:pt x="24" y="53"/>
                      <a:pt x="0" y="116"/>
                      <a:pt x="0" y="184"/>
                    </a:cubicBezTo>
                    <a:cubicBezTo>
                      <a:pt x="0" y="217"/>
                      <a:pt x="6" y="249"/>
                      <a:pt x="17" y="279"/>
                    </a:cubicBezTo>
                    <a:cubicBezTo>
                      <a:pt x="44" y="294"/>
                      <a:pt x="73" y="302"/>
                      <a:pt x="95" y="302"/>
                    </a:cubicBezTo>
                    <a:cubicBezTo>
                      <a:pt x="160" y="302"/>
                      <a:pt x="149" y="233"/>
                      <a:pt x="149" y="148"/>
                    </a:cubicBezTo>
                    <a:cubicBezTo>
                      <a:pt x="149" y="78"/>
                      <a:pt x="114" y="20"/>
                      <a:pt x="67" y="0"/>
                    </a:cubicBezTo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0" name="Google Shape;1070;p28"/>
              <p:cNvSpPr/>
              <p:nvPr/>
            </p:nvSpPr>
            <p:spPr>
              <a:xfrm>
                <a:off x="4245313" y="1383075"/>
                <a:ext cx="215900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160" h="302" extrusionOk="0">
                    <a:moveTo>
                      <a:pt x="93" y="0"/>
                    </a:moveTo>
                    <a:cubicBezTo>
                      <a:pt x="45" y="20"/>
                      <a:pt x="10" y="78"/>
                      <a:pt x="10" y="148"/>
                    </a:cubicBezTo>
                    <a:cubicBezTo>
                      <a:pt x="10" y="233"/>
                      <a:pt x="0" y="302"/>
                      <a:pt x="65" y="302"/>
                    </a:cubicBezTo>
                    <a:cubicBezTo>
                      <a:pt x="87" y="302"/>
                      <a:pt x="115" y="294"/>
                      <a:pt x="143" y="279"/>
                    </a:cubicBezTo>
                    <a:cubicBezTo>
                      <a:pt x="154" y="249"/>
                      <a:pt x="160" y="217"/>
                      <a:pt x="160" y="184"/>
                    </a:cubicBezTo>
                    <a:cubicBezTo>
                      <a:pt x="160" y="116"/>
                      <a:pt x="135" y="53"/>
                      <a:pt x="93" y="0"/>
                    </a:cubicBezTo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1" name="Google Shape;1071;p28"/>
              <p:cNvSpPr/>
              <p:nvPr/>
            </p:nvSpPr>
            <p:spPr>
              <a:xfrm>
                <a:off x="3394413" y="1435463"/>
                <a:ext cx="960300" cy="3747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2" name="Google Shape;1072;p28"/>
              <p:cNvSpPr/>
              <p:nvPr/>
            </p:nvSpPr>
            <p:spPr>
              <a:xfrm>
                <a:off x="3584913" y="1533888"/>
                <a:ext cx="111000" cy="160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3" name="Google Shape;1073;p28"/>
              <p:cNvSpPr/>
              <p:nvPr/>
            </p:nvSpPr>
            <p:spPr>
              <a:xfrm>
                <a:off x="4051638" y="1533888"/>
                <a:ext cx="112800" cy="1602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4" name="Google Shape;1074;p28"/>
              <p:cNvSpPr/>
              <p:nvPr/>
            </p:nvSpPr>
            <p:spPr>
              <a:xfrm>
                <a:off x="3508713" y="1251314"/>
                <a:ext cx="731838" cy="109538"/>
              </a:xfrm>
              <a:custGeom>
                <a:avLst/>
                <a:gdLst/>
                <a:ahLst/>
                <a:cxnLst/>
                <a:rect l="l" t="t" r="r" b="b"/>
                <a:pathLst>
                  <a:path w="544" h="81" extrusionOk="0">
                    <a:moveTo>
                      <a:pt x="525" y="0"/>
                    </a:moveTo>
                    <a:cubicBezTo>
                      <a:pt x="490" y="30"/>
                      <a:pt x="400" y="60"/>
                      <a:pt x="272" y="60"/>
                    </a:cubicBezTo>
                    <a:cubicBezTo>
                      <a:pt x="144" y="60"/>
                      <a:pt x="54" y="3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2" y="4"/>
                      <a:pt x="6" y="8"/>
                      <a:pt x="0" y="12"/>
                    </a:cubicBezTo>
                    <a:cubicBezTo>
                      <a:pt x="41" y="52"/>
                      <a:pt x="147" y="81"/>
                      <a:pt x="272" y="81"/>
                    </a:cubicBezTo>
                    <a:cubicBezTo>
                      <a:pt x="396" y="81"/>
                      <a:pt x="502" y="52"/>
                      <a:pt x="544" y="12"/>
                    </a:cubicBezTo>
                    <a:cubicBezTo>
                      <a:pt x="538" y="8"/>
                      <a:pt x="531" y="4"/>
                      <a:pt x="525" y="0"/>
                    </a:cubicBezTo>
                    <a:cubicBezTo>
                      <a:pt x="525" y="0"/>
                      <a:pt x="525" y="0"/>
                      <a:pt x="525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5" name="Google Shape;1075;p28"/>
              <p:cNvSpPr/>
              <p:nvPr/>
            </p:nvSpPr>
            <p:spPr>
              <a:xfrm>
                <a:off x="3762713" y="1921239"/>
                <a:ext cx="222250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36" extrusionOk="0">
                    <a:moveTo>
                      <a:pt x="15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2"/>
                      <a:pt x="4" y="36"/>
                      <a:pt x="8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62" y="36"/>
                      <a:pt x="165" y="32"/>
                      <a:pt x="165" y="28"/>
                    </a:cubicBezTo>
                    <a:cubicBezTo>
                      <a:pt x="165" y="7"/>
                      <a:pt x="165" y="7"/>
                      <a:pt x="165" y="7"/>
                    </a:cubicBezTo>
                    <a:cubicBezTo>
                      <a:pt x="165" y="3"/>
                      <a:pt x="162" y="0"/>
                      <a:pt x="158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076" name="Google Shape;1076;p28"/>
              <p:cNvGrpSpPr/>
              <p:nvPr/>
            </p:nvGrpSpPr>
            <p:grpSpPr>
              <a:xfrm>
                <a:off x="2898962" y="3006449"/>
                <a:ext cx="1858506" cy="1602129"/>
                <a:chOff x="5746112" y="3052999"/>
                <a:chExt cx="1858506" cy="1602129"/>
              </a:xfrm>
            </p:grpSpPr>
            <p:sp>
              <p:nvSpPr>
                <p:cNvPr id="1077" name="Google Shape;1077;p28"/>
                <p:cNvSpPr/>
                <p:nvPr/>
              </p:nvSpPr>
              <p:spPr>
                <a:xfrm>
                  <a:off x="6165409" y="3373142"/>
                  <a:ext cx="296058" cy="7139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504" extrusionOk="0">
                      <a:moveTo>
                        <a:pt x="128" y="504"/>
                      </a:moveTo>
                      <a:lnTo>
                        <a:pt x="0" y="482"/>
                      </a:lnTo>
                      <a:lnTo>
                        <a:pt x="80" y="0"/>
                      </a:lnTo>
                      <a:lnTo>
                        <a:pt x="209" y="22"/>
                      </a:lnTo>
                      <a:lnTo>
                        <a:pt x="128" y="504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78" name="Google Shape;1078;p28"/>
                <p:cNvSpPr/>
                <p:nvPr/>
              </p:nvSpPr>
              <p:spPr>
                <a:xfrm>
                  <a:off x="5746112" y="4421396"/>
                  <a:ext cx="658693" cy="2337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" h="107" extrusionOk="0">
                      <a:moveTo>
                        <a:pt x="300" y="76"/>
                      </a:moveTo>
                      <a:cubicBezTo>
                        <a:pt x="85" y="0"/>
                        <a:pt x="85" y="0"/>
                        <a:pt x="85" y="0"/>
                      </a:cubicBezTo>
                      <a:cubicBezTo>
                        <a:pt x="24" y="28"/>
                        <a:pt x="0" y="107"/>
                        <a:pt x="0" y="107"/>
                      </a:cubicBezTo>
                      <a:cubicBezTo>
                        <a:pt x="300" y="107"/>
                        <a:pt x="300" y="107"/>
                        <a:pt x="300" y="107"/>
                      </a:cubicBezTo>
                      <a:lnTo>
                        <a:pt x="300" y="76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79" name="Google Shape;1079;p28"/>
                <p:cNvSpPr/>
                <p:nvPr/>
              </p:nvSpPr>
              <p:spPr>
                <a:xfrm>
                  <a:off x="5933095" y="3723031"/>
                  <a:ext cx="471709" cy="8641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" h="610" extrusionOk="0">
                      <a:moveTo>
                        <a:pt x="0" y="493"/>
                      </a:moveTo>
                      <a:lnTo>
                        <a:pt x="164" y="0"/>
                      </a:lnTo>
                      <a:lnTo>
                        <a:pt x="254" y="122"/>
                      </a:lnTo>
                      <a:lnTo>
                        <a:pt x="333" y="175"/>
                      </a:lnTo>
                      <a:lnTo>
                        <a:pt x="333" y="610"/>
                      </a:lnTo>
                      <a:lnTo>
                        <a:pt x="0" y="493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0" name="Google Shape;1080;p28"/>
                <p:cNvSpPr/>
                <p:nvPr/>
              </p:nvSpPr>
              <p:spPr>
                <a:xfrm>
                  <a:off x="5933095" y="4401564"/>
                  <a:ext cx="471709" cy="1855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" h="131" extrusionOk="0">
                      <a:moveTo>
                        <a:pt x="0" y="14"/>
                      </a:moveTo>
                      <a:lnTo>
                        <a:pt x="333" y="131"/>
                      </a:lnTo>
                      <a:lnTo>
                        <a:pt x="333" y="114"/>
                      </a:lnTo>
                      <a:lnTo>
                        <a:pt x="6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1" name="Google Shape;1081;p28"/>
                <p:cNvSpPr/>
                <p:nvPr/>
              </p:nvSpPr>
              <p:spPr>
                <a:xfrm>
                  <a:off x="5978425" y="3723031"/>
                  <a:ext cx="267727" cy="5666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" h="258" extrusionOk="0">
                      <a:moveTo>
                        <a:pt x="111" y="75"/>
                      </a:moveTo>
                      <a:cubicBezTo>
                        <a:pt x="85" y="0"/>
                        <a:pt x="85" y="0"/>
                        <a:pt x="85" y="0"/>
                      </a:cubicBezTo>
                      <a:cubicBezTo>
                        <a:pt x="0" y="258"/>
                        <a:pt x="0" y="258"/>
                        <a:pt x="0" y="258"/>
                      </a:cubicBezTo>
                      <a:cubicBezTo>
                        <a:pt x="61" y="248"/>
                        <a:pt x="122" y="133"/>
                        <a:pt x="111" y="75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2" name="Google Shape;1082;p28"/>
                <p:cNvSpPr/>
                <p:nvPr/>
              </p:nvSpPr>
              <p:spPr>
                <a:xfrm>
                  <a:off x="6246152" y="3895852"/>
                  <a:ext cx="158653" cy="691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" h="488" extrusionOk="0">
                      <a:moveTo>
                        <a:pt x="112" y="488"/>
                      </a:moveTo>
                      <a:lnTo>
                        <a:pt x="112" y="53"/>
                      </a:lnTo>
                      <a:lnTo>
                        <a:pt x="33" y="0"/>
                      </a:lnTo>
                      <a:lnTo>
                        <a:pt x="0" y="450"/>
                      </a:lnTo>
                      <a:lnTo>
                        <a:pt x="112" y="4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3" name="Google Shape;1083;p28"/>
                <p:cNvSpPr/>
                <p:nvPr/>
              </p:nvSpPr>
              <p:spPr>
                <a:xfrm>
                  <a:off x="6889263" y="3373142"/>
                  <a:ext cx="296058" cy="7139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" h="504" extrusionOk="0">
                      <a:moveTo>
                        <a:pt x="82" y="504"/>
                      </a:moveTo>
                      <a:lnTo>
                        <a:pt x="209" y="482"/>
                      </a:lnTo>
                      <a:lnTo>
                        <a:pt x="129" y="0"/>
                      </a:lnTo>
                      <a:lnTo>
                        <a:pt x="0" y="22"/>
                      </a:lnTo>
                      <a:lnTo>
                        <a:pt x="82" y="504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4" name="Google Shape;1084;p28"/>
                <p:cNvSpPr/>
                <p:nvPr/>
              </p:nvSpPr>
              <p:spPr>
                <a:xfrm>
                  <a:off x="6945924" y="4421396"/>
                  <a:ext cx="658693" cy="2337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" h="107" extrusionOk="0">
                      <a:moveTo>
                        <a:pt x="0" y="76"/>
                      </a:moveTo>
                      <a:cubicBezTo>
                        <a:pt x="215" y="0"/>
                        <a:pt x="215" y="0"/>
                        <a:pt x="215" y="0"/>
                      </a:cubicBezTo>
                      <a:cubicBezTo>
                        <a:pt x="276" y="28"/>
                        <a:pt x="300" y="107"/>
                        <a:pt x="300" y="107"/>
                      </a:cubicBezTo>
                      <a:cubicBezTo>
                        <a:pt x="0" y="107"/>
                        <a:pt x="0" y="107"/>
                        <a:pt x="0" y="107"/>
                      </a:cubicBezTo>
                      <a:lnTo>
                        <a:pt x="0" y="76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5" name="Google Shape;1085;p28"/>
                <p:cNvSpPr/>
                <p:nvPr/>
              </p:nvSpPr>
              <p:spPr>
                <a:xfrm>
                  <a:off x="6945924" y="3723031"/>
                  <a:ext cx="473126" cy="8641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" h="610" extrusionOk="0">
                      <a:moveTo>
                        <a:pt x="334" y="493"/>
                      </a:moveTo>
                      <a:lnTo>
                        <a:pt x="169" y="0"/>
                      </a:lnTo>
                      <a:lnTo>
                        <a:pt x="80" y="122"/>
                      </a:lnTo>
                      <a:lnTo>
                        <a:pt x="0" y="175"/>
                      </a:lnTo>
                      <a:lnTo>
                        <a:pt x="0" y="610"/>
                      </a:lnTo>
                      <a:lnTo>
                        <a:pt x="334" y="493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6" name="Google Shape;1086;p28"/>
                <p:cNvSpPr/>
                <p:nvPr/>
              </p:nvSpPr>
              <p:spPr>
                <a:xfrm>
                  <a:off x="6945924" y="4401564"/>
                  <a:ext cx="473126" cy="1855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" h="131" extrusionOk="0">
                      <a:moveTo>
                        <a:pt x="334" y="14"/>
                      </a:moveTo>
                      <a:lnTo>
                        <a:pt x="0" y="131"/>
                      </a:lnTo>
                      <a:lnTo>
                        <a:pt x="0" y="114"/>
                      </a:lnTo>
                      <a:lnTo>
                        <a:pt x="327" y="0"/>
                      </a:lnTo>
                      <a:lnTo>
                        <a:pt x="334" y="1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7" name="Google Shape;1087;p28"/>
                <p:cNvSpPr/>
                <p:nvPr/>
              </p:nvSpPr>
              <p:spPr>
                <a:xfrm>
                  <a:off x="7104577" y="3723031"/>
                  <a:ext cx="267727" cy="5666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" h="258" extrusionOk="0">
                      <a:moveTo>
                        <a:pt x="11" y="75"/>
                      </a:move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122" y="258"/>
                        <a:pt x="122" y="258"/>
                        <a:pt x="122" y="258"/>
                      </a:cubicBezTo>
                      <a:cubicBezTo>
                        <a:pt x="62" y="248"/>
                        <a:pt x="0" y="133"/>
                        <a:pt x="11" y="75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8" name="Google Shape;1088;p28"/>
                <p:cNvSpPr/>
                <p:nvPr/>
              </p:nvSpPr>
              <p:spPr>
                <a:xfrm>
                  <a:off x="6945924" y="3895852"/>
                  <a:ext cx="158653" cy="691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" h="488" extrusionOk="0">
                      <a:moveTo>
                        <a:pt x="0" y="488"/>
                      </a:moveTo>
                      <a:lnTo>
                        <a:pt x="0" y="53"/>
                      </a:lnTo>
                      <a:lnTo>
                        <a:pt x="80" y="0"/>
                      </a:lnTo>
                      <a:lnTo>
                        <a:pt x="112" y="450"/>
                      </a:lnTo>
                      <a:lnTo>
                        <a:pt x="0" y="4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9" name="Google Shape;1089;p28"/>
                <p:cNvSpPr/>
                <p:nvPr/>
              </p:nvSpPr>
              <p:spPr>
                <a:xfrm>
                  <a:off x="6118663" y="3052999"/>
                  <a:ext cx="1086490" cy="526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" h="240" extrusionOk="0">
                      <a:moveTo>
                        <a:pt x="495" y="51"/>
                      </a:moveTo>
                      <a:cubicBezTo>
                        <a:pt x="495" y="72"/>
                        <a:pt x="495" y="72"/>
                        <a:pt x="495" y="72"/>
                      </a:cubicBezTo>
                      <a:cubicBezTo>
                        <a:pt x="495" y="87"/>
                        <a:pt x="489" y="100"/>
                        <a:pt x="478" y="110"/>
                      </a:cubicBezTo>
                      <a:cubicBezTo>
                        <a:pt x="367" y="212"/>
                        <a:pt x="367" y="212"/>
                        <a:pt x="367" y="212"/>
                      </a:cubicBezTo>
                      <a:cubicBezTo>
                        <a:pt x="359" y="220"/>
                        <a:pt x="349" y="226"/>
                        <a:pt x="339" y="231"/>
                      </a:cubicBezTo>
                      <a:cubicBezTo>
                        <a:pt x="325" y="237"/>
                        <a:pt x="311" y="240"/>
                        <a:pt x="296" y="240"/>
                      </a:cubicBezTo>
                      <a:cubicBezTo>
                        <a:pt x="199" y="240"/>
                        <a:pt x="199" y="240"/>
                        <a:pt x="199" y="240"/>
                      </a:cubicBezTo>
                      <a:cubicBezTo>
                        <a:pt x="184" y="240"/>
                        <a:pt x="169" y="237"/>
                        <a:pt x="156" y="231"/>
                      </a:cubicBezTo>
                      <a:cubicBezTo>
                        <a:pt x="146" y="226"/>
                        <a:pt x="136" y="220"/>
                        <a:pt x="128" y="212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6" y="100"/>
                        <a:pt x="0" y="87"/>
                        <a:pt x="0" y="72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23"/>
                        <a:pt x="23" y="0"/>
                        <a:pt x="51" y="0"/>
                      </a:cubicBezTo>
                      <a:cubicBezTo>
                        <a:pt x="444" y="0"/>
                        <a:pt x="444" y="0"/>
                        <a:pt x="444" y="0"/>
                      </a:cubicBezTo>
                      <a:cubicBezTo>
                        <a:pt x="472" y="0"/>
                        <a:pt x="495" y="23"/>
                        <a:pt x="495" y="5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0" name="Google Shape;1090;p28"/>
                <p:cNvSpPr/>
                <p:nvPr/>
              </p:nvSpPr>
              <p:spPr>
                <a:xfrm>
                  <a:off x="6118663" y="3052999"/>
                  <a:ext cx="1086490" cy="1147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" h="52" extrusionOk="0">
                      <a:moveTo>
                        <a:pt x="495" y="52"/>
                      </a:moveTo>
                      <a:cubicBezTo>
                        <a:pt x="495" y="51"/>
                        <a:pt x="495" y="51"/>
                        <a:pt x="495" y="51"/>
                      </a:cubicBezTo>
                      <a:cubicBezTo>
                        <a:pt x="495" y="23"/>
                        <a:pt x="472" y="0"/>
                        <a:pt x="444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23" y="0"/>
                        <a:pt x="0" y="23"/>
                        <a:pt x="0" y="51"/>
                      </a:cubicBezTo>
                      <a:cubicBezTo>
                        <a:pt x="0" y="52"/>
                        <a:pt x="0" y="52"/>
                        <a:pt x="0" y="52"/>
                      </a:cubicBezTo>
                      <a:lnTo>
                        <a:pt x="495" y="52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1" name="Google Shape;1091;p28"/>
                <p:cNvSpPr/>
                <p:nvPr/>
              </p:nvSpPr>
              <p:spPr>
                <a:xfrm>
                  <a:off x="6461467" y="3299480"/>
                  <a:ext cx="402298" cy="2804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" h="128" extrusionOk="0">
                      <a:moveTo>
                        <a:pt x="183" y="119"/>
                      </a:moveTo>
                      <a:cubicBezTo>
                        <a:pt x="169" y="125"/>
                        <a:pt x="155" y="128"/>
                        <a:pt x="140" y="128"/>
                      </a:cubicBezTo>
                      <a:cubicBezTo>
                        <a:pt x="43" y="128"/>
                        <a:pt x="43" y="128"/>
                        <a:pt x="43" y="128"/>
                      </a:cubicBezTo>
                      <a:cubicBezTo>
                        <a:pt x="28" y="128"/>
                        <a:pt x="13" y="125"/>
                        <a:pt x="0" y="119"/>
                      </a:cubicBezTo>
                      <a:cubicBezTo>
                        <a:pt x="24" y="25"/>
                        <a:pt x="24" y="25"/>
                        <a:pt x="24" y="25"/>
                      </a:cubicBezTo>
                      <a:cubicBezTo>
                        <a:pt x="28" y="11"/>
                        <a:pt x="41" y="0"/>
                        <a:pt x="56" y="0"/>
                      </a:cubicBezTo>
                      <a:cubicBezTo>
                        <a:pt x="127" y="0"/>
                        <a:pt x="127" y="0"/>
                        <a:pt x="127" y="0"/>
                      </a:cubicBezTo>
                      <a:cubicBezTo>
                        <a:pt x="142" y="0"/>
                        <a:pt x="155" y="11"/>
                        <a:pt x="159" y="25"/>
                      </a:cubicBezTo>
                      <a:lnTo>
                        <a:pt x="183" y="119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092" name="Google Shape;1092;p28"/>
              <p:cNvGrpSpPr/>
              <p:nvPr/>
            </p:nvGrpSpPr>
            <p:grpSpPr>
              <a:xfrm>
                <a:off x="3176275" y="2079946"/>
                <a:ext cx="1303874" cy="927100"/>
                <a:chOff x="3157350" y="2079946"/>
                <a:chExt cx="1303874" cy="927100"/>
              </a:xfrm>
            </p:grpSpPr>
            <p:sp>
              <p:nvSpPr>
                <p:cNvPr id="1093" name="Google Shape;1093;p28"/>
                <p:cNvSpPr/>
                <p:nvPr/>
              </p:nvSpPr>
              <p:spPr>
                <a:xfrm>
                  <a:off x="3447845" y="2785577"/>
                  <a:ext cx="721924" cy="2214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3" h="231" extrusionOk="0">
                      <a:moveTo>
                        <a:pt x="753" y="0"/>
                      </a:moveTo>
                      <a:lnTo>
                        <a:pt x="0" y="0"/>
                      </a:lnTo>
                      <a:lnTo>
                        <a:pt x="62" y="231"/>
                      </a:lnTo>
                      <a:lnTo>
                        <a:pt x="691" y="231"/>
                      </a:lnTo>
                      <a:lnTo>
                        <a:pt x="753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4" name="Google Shape;1094;p28"/>
                <p:cNvSpPr/>
                <p:nvPr/>
              </p:nvSpPr>
              <p:spPr>
                <a:xfrm>
                  <a:off x="3157350" y="2079946"/>
                  <a:ext cx="415131" cy="3470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" h="234" extrusionOk="0">
                      <a:moveTo>
                        <a:pt x="280" y="0"/>
                      </a:moveTo>
                      <a:cubicBezTo>
                        <a:pt x="69" y="0"/>
                        <a:pt x="69" y="0"/>
                        <a:pt x="69" y="0"/>
                      </a:cubicBezTo>
                      <a:cubicBezTo>
                        <a:pt x="28" y="0"/>
                        <a:pt x="0" y="42"/>
                        <a:pt x="16" y="80"/>
                      </a:cubicBezTo>
                      <a:cubicBezTo>
                        <a:pt x="44" y="145"/>
                        <a:pt x="93" y="226"/>
                        <a:pt x="169" y="234"/>
                      </a:cubicBezTo>
                      <a:lnTo>
                        <a:pt x="280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5" name="Google Shape;1095;p28"/>
                <p:cNvSpPr/>
                <p:nvPr/>
              </p:nvSpPr>
              <p:spPr>
                <a:xfrm>
                  <a:off x="4045135" y="2079946"/>
                  <a:ext cx="416089" cy="3470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" h="234" extrusionOk="0">
                      <a:moveTo>
                        <a:pt x="0" y="0"/>
                      </a:moveTo>
                      <a:cubicBezTo>
                        <a:pt x="210" y="0"/>
                        <a:pt x="210" y="0"/>
                        <a:pt x="210" y="0"/>
                      </a:cubicBezTo>
                      <a:cubicBezTo>
                        <a:pt x="252" y="0"/>
                        <a:pt x="280" y="42"/>
                        <a:pt x="263" y="80"/>
                      </a:cubicBezTo>
                      <a:cubicBezTo>
                        <a:pt x="236" y="145"/>
                        <a:pt x="187" y="226"/>
                        <a:pt x="111" y="2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6" name="Google Shape;1096;p28"/>
                <p:cNvSpPr/>
                <p:nvPr/>
              </p:nvSpPr>
              <p:spPr>
                <a:xfrm>
                  <a:off x="3338550" y="2079946"/>
                  <a:ext cx="941474" cy="8082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544" extrusionOk="0">
                      <a:moveTo>
                        <a:pt x="634" y="125"/>
                      </a:moveTo>
                      <a:cubicBezTo>
                        <a:pt x="634" y="375"/>
                        <a:pt x="634" y="375"/>
                        <a:pt x="634" y="375"/>
                      </a:cubicBezTo>
                      <a:cubicBezTo>
                        <a:pt x="634" y="411"/>
                        <a:pt x="620" y="474"/>
                        <a:pt x="598" y="526"/>
                      </a:cubicBezTo>
                      <a:cubicBezTo>
                        <a:pt x="593" y="537"/>
                        <a:pt x="583" y="544"/>
                        <a:pt x="571" y="544"/>
                      </a:cubicBezTo>
                      <a:cubicBezTo>
                        <a:pt x="500" y="544"/>
                        <a:pt x="500" y="544"/>
                        <a:pt x="500" y="544"/>
                      </a:cubicBezTo>
                      <a:cubicBezTo>
                        <a:pt x="481" y="544"/>
                        <a:pt x="463" y="536"/>
                        <a:pt x="450" y="523"/>
                      </a:cubicBezTo>
                      <a:cubicBezTo>
                        <a:pt x="448" y="521"/>
                        <a:pt x="448" y="521"/>
                        <a:pt x="448" y="521"/>
                      </a:cubicBezTo>
                      <a:cubicBezTo>
                        <a:pt x="435" y="508"/>
                        <a:pt x="417" y="500"/>
                        <a:pt x="398" y="500"/>
                      </a:cubicBezTo>
                      <a:cubicBezTo>
                        <a:pt x="236" y="500"/>
                        <a:pt x="236" y="500"/>
                        <a:pt x="236" y="500"/>
                      </a:cubicBezTo>
                      <a:cubicBezTo>
                        <a:pt x="217" y="500"/>
                        <a:pt x="199" y="508"/>
                        <a:pt x="186" y="521"/>
                      </a:cubicBezTo>
                      <a:cubicBezTo>
                        <a:pt x="184" y="523"/>
                        <a:pt x="184" y="523"/>
                        <a:pt x="184" y="523"/>
                      </a:cubicBezTo>
                      <a:cubicBezTo>
                        <a:pt x="171" y="536"/>
                        <a:pt x="152" y="544"/>
                        <a:pt x="134" y="544"/>
                      </a:cubicBezTo>
                      <a:cubicBezTo>
                        <a:pt x="62" y="544"/>
                        <a:pt x="62" y="544"/>
                        <a:pt x="62" y="544"/>
                      </a:cubicBezTo>
                      <a:cubicBezTo>
                        <a:pt x="51" y="544"/>
                        <a:pt x="41" y="537"/>
                        <a:pt x="36" y="526"/>
                      </a:cubicBezTo>
                      <a:cubicBezTo>
                        <a:pt x="14" y="474"/>
                        <a:pt x="0" y="411"/>
                        <a:pt x="0" y="375"/>
                      </a:cubicBezTo>
                      <a:cubicBezTo>
                        <a:pt x="0" y="125"/>
                        <a:pt x="0" y="125"/>
                        <a:pt x="0" y="125"/>
                      </a:cubicBezTo>
                      <a:cubicBezTo>
                        <a:pt x="0" y="56"/>
                        <a:pt x="50" y="0"/>
                        <a:pt x="113" y="0"/>
                      </a:cubicBezTo>
                      <a:cubicBezTo>
                        <a:pt x="521" y="0"/>
                        <a:pt x="521" y="0"/>
                        <a:pt x="521" y="0"/>
                      </a:cubicBezTo>
                      <a:cubicBezTo>
                        <a:pt x="583" y="0"/>
                        <a:pt x="634" y="56"/>
                        <a:pt x="634" y="125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7" name="Google Shape;1097;p28"/>
                <p:cNvSpPr/>
                <p:nvPr/>
              </p:nvSpPr>
              <p:spPr>
                <a:xfrm>
                  <a:off x="3338550" y="2579448"/>
                  <a:ext cx="941474" cy="148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100" extrusionOk="0">
                      <a:moveTo>
                        <a:pt x="626" y="100"/>
                      </a:moveTo>
                      <a:cubicBezTo>
                        <a:pt x="631" y="77"/>
                        <a:pt x="634" y="55"/>
                        <a:pt x="634" y="39"/>
                      </a:cubicBezTo>
                      <a:cubicBezTo>
                        <a:pt x="634" y="0"/>
                        <a:pt x="634" y="0"/>
                        <a:pt x="63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55"/>
                        <a:pt x="2" y="77"/>
                        <a:pt x="8" y="100"/>
                      </a:cubicBezTo>
                      <a:cubicBezTo>
                        <a:pt x="626" y="100"/>
                        <a:pt x="626" y="100"/>
                        <a:pt x="626" y="10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8" name="Google Shape;1098;p28"/>
                <p:cNvSpPr/>
                <p:nvPr/>
              </p:nvSpPr>
              <p:spPr>
                <a:xfrm>
                  <a:off x="3436341" y="2341681"/>
                  <a:ext cx="745893" cy="3441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2" h="232" extrusionOk="0">
                      <a:moveTo>
                        <a:pt x="30" y="205"/>
                      </a:moveTo>
                      <a:cubicBezTo>
                        <a:pt x="3" y="38"/>
                        <a:pt x="3" y="38"/>
                        <a:pt x="3" y="38"/>
                      </a:cubicBezTo>
                      <a:cubicBezTo>
                        <a:pt x="0" y="18"/>
                        <a:pt x="15" y="0"/>
                        <a:pt x="35" y="0"/>
                      </a:cubicBezTo>
                      <a:cubicBezTo>
                        <a:pt x="467" y="0"/>
                        <a:pt x="467" y="0"/>
                        <a:pt x="467" y="0"/>
                      </a:cubicBezTo>
                      <a:cubicBezTo>
                        <a:pt x="487" y="0"/>
                        <a:pt x="502" y="18"/>
                        <a:pt x="499" y="38"/>
                      </a:cubicBezTo>
                      <a:cubicBezTo>
                        <a:pt x="471" y="205"/>
                        <a:pt x="471" y="205"/>
                        <a:pt x="471" y="205"/>
                      </a:cubicBezTo>
                      <a:cubicBezTo>
                        <a:pt x="469" y="220"/>
                        <a:pt x="455" y="232"/>
                        <a:pt x="440" y="232"/>
                      </a:cubicBezTo>
                      <a:cubicBezTo>
                        <a:pt x="62" y="232"/>
                        <a:pt x="62" y="232"/>
                        <a:pt x="62" y="232"/>
                      </a:cubicBezTo>
                      <a:cubicBezTo>
                        <a:pt x="46" y="232"/>
                        <a:pt x="33" y="220"/>
                        <a:pt x="30" y="205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9" name="Google Shape;1099;p28"/>
                <p:cNvSpPr/>
                <p:nvPr/>
              </p:nvSpPr>
              <p:spPr>
                <a:xfrm>
                  <a:off x="3471814" y="2374278"/>
                  <a:ext cx="674947" cy="278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4" h="188" extrusionOk="0">
                      <a:moveTo>
                        <a:pt x="38" y="188"/>
                      </a:moveTo>
                      <a:cubicBezTo>
                        <a:pt x="33" y="188"/>
                        <a:pt x="29" y="184"/>
                        <a:pt x="28" y="179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0" y="8"/>
                        <a:pt x="2" y="5"/>
                        <a:pt x="3" y="4"/>
                      </a:cubicBezTo>
                      <a:cubicBezTo>
                        <a:pt x="4" y="3"/>
                        <a:pt x="7" y="0"/>
                        <a:pt x="11" y="0"/>
                      </a:cubicBezTo>
                      <a:cubicBezTo>
                        <a:pt x="443" y="0"/>
                        <a:pt x="443" y="0"/>
                        <a:pt x="443" y="0"/>
                      </a:cubicBezTo>
                      <a:cubicBezTo>
                        <a:pt x="447" y="0"/>
                        <a:pt x="450" y="3"/>
                        <a:pt x="451" y="4"/>
                      </a:cubicBezTo>
                      <a:cubicBezTo>
                        <a:pt x="452" y="5"/>
                        <a:pt x="454" y="8"/>
                        <a:pt x="453" y="12"/>
                      </a:cubicBezTo>
                      <a:cubicBezTo>
                        <a:pt x="426" y="179"/>
                        <a:pt x="426" y="179"/>
                        <a:pt x="426" y="179"/>
                      </a:cubicBezTo>
                      <a:cubicBezTo>
                        <a:pt x="425" y="184"/>
                        <a:pt x="421" y="188"/>
                        <a:pt x="416" y="188"/>
                      </a:cubicBezTo>
                      <a:cubicBezTo>
                        <a:pt x="38" y="188"/>
                        <a:pt x="38" y="188"/>
                        <a:pt x="38" y="188"/>
                      </a:cubicBezTo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0" name="Google Shape;1100;p28"/>
                <p:cNvSpPr/>
                <p:nvPr/>
              </p:nvSpPr>
              <p:spPr>
                <a:xfrm>
                  <a:off x="3507287" y="2406876"/>
                  <a:ext cx="602082" cy="2137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" h="223" extrusionOk="0">
                      <a:moveTo>
                        <a:pt x="628" y="0"/>
                      </a:moveTo>
                      <a:lnTo>
                        <a:pt x="0" y="0"/>
                      </a:lnTo>
                      <a:lnTo>
                        <a:pt x="37" y="223"/>
                      </a:lnTo>
                      <a:lnTo>
                        <a:pt x="592" y="223"/>
                      </a:lnTo>
                      <a:lnTo>
                        <a:pt x="628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1" name="Google Shape;1101;p28"/>
                <p:cNvSpPr/>
                <p:nvPr/>
              </p:nvSpPr>
              <p:spPr>
                <a:xfrm>
                  <a:off x="3542760" y="2079946"/>
                  <a:ext cx="531137" cy="786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" h="53" extrusionOk="0">
                      <a:moveTo>
                        <a:pt x="357" y="0"/>
                      </a:moveTo>
                      <a:cubicBezTo>
                        <a:pt x="357" y="0"/>
                        <a:pt x="357" y="0"/>
                        <a:pt x="357" y="0"/>
                      </a:cubicBezTo>
                      <a:cubicBezTo>
                        <a:pt x="348" y="32"/>
                        <a:pt x="319" y="53"/>
                        <a:pt x="285" y="53"/>
                      </a:cubicBezTo>
                      <a:cubicBezTo>
                        <a:pt x="72" y="53"/>
                        <a:pt x="72" y="53"/>
                        <a:pt x="72" y="53"/>
                      </a:cubicBezTo>
                      <a:cubicBezTo>
                        <a:pt x="39" y="53"/>
                        <a:pt x="10" y="32"/>
                        <a:pt x="0" y="0"/>
                      </a:cubicBezTo>
                      <a:lnTo>
                        <a:pt x="357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1102" name="Google Shape;1102;p28"/>
            <p:cNvGrpSpPr/>
            <p:nvPr/>
          </p:nvGrpSpPr>
          <p:grpSpPr>
            <a:xfrm>
              <a:off x="5478500" y="2107147"/>
              <a:ext cx="741900" cy="1121750"/>
              <a:chOff x="5478500" y="2107147"/>
              <a:chExt cx="741900" cy="1121750"/>
            </a:xfrm>
          </p:grpSpPr>
          <p:sp>
            <p:nvSpPr>
              <p:cNvPr id="1103" name="Google Shape;1103;p28"/>
              <p:cNvSpPr/>
              <p:nvPr/>
            </p:nvSpPr>
            <p:spPr>
              <a:xfrm>
                <a:off x="5791879" y="2820556"/>
                <a:ext cx="428521" cy="408341"/>
              </a:xfrm>
              <a:custGeom>
                <a:avLst/>
                <a:gdLst/>
                <a:ahLst/>
                <a:cxnLst/>
                <a:rect l="l" t="t" r="r" b="b"/>
                <a:pathLst>
                  <a:path w="233" h="222" extrusionOk="0">
                    <a:moveTo>
                      <a:pt x="191" y="132"/>
                    </a:moveTo>
                    <a:cubicBezTo>
                      <a:pt x="191" y="132"/>
                      <a:pt x="191" y="132"/>
                      <a:pt x="191" y="132"/>
                    </a:cubicBezTo>
                    <a:cubicBezTo>
                      <a:pt x="213" y="136"/>
                      <a:pt x="233" y="116"/>
                      <a:pt x="228" y="94"/>
                    </a:cubicBezTo>
                    <a:cubicBezTo>
                      <a:pt x="218" y="50"/>
                      <a:pt x="183" y="15"/>
                      <a:pt x="135" y="8"/>
                    </a:cubicBezTo>
                    <a:cubicBezTo>
                      <a:pt x="79" y="0"/>
                      <a:pt x="25" y="36"/>
                      <a:pt x="11" y="92"/>
                    </a:cubicBezTo>
                    <a:cubicBezTo>
                      <a:pt x="0" y="138"/>
                      <a:pt x="20" y="184"/>
                      <a:pt x="57" y="209"/>
                    </a:cubicBezTo>
                    <a:cubicBezTo>
                      <a:pt x="75" y="222"/>
                      <a:pt x="101" y="212"/>
                      <a:pt x="106" y="189"/>
                    </a:cubicBezTo>
                    <a:cubicBezTo>
                      <a:pt x="108" y="177"/>
                      <a:pt x="103" y="164"/>
                      <a:pt x="93" y="158"/>
                    </a:cubicBezTo>
                    <a:cubicBezTo>
                      <a:pt x="77" y="147"/>
                      <a:pt x="69" y="128"/>
                      <a:pt x="73" y="108"/>
                    </a:cubicBezTo>
                    <a:cubicBezTo>
                      <a:pt x="78" y="83"/>
                      <a:pt x="103" y="66"/>
                      <a:pt x="128" y="71"/>
                    </a:cubicBezTo>
                    <a:cubicBezTo>
                      <a:pt x="148" y="74"/>
                      <a:pt x="162" y="89"/>
                      <a:pt x="166" y="108"/>
                    </a:cubicBezTo>
                    <a:cubicBezTo>
                      <a:pt x="169" y="120"/>
                      <a:pt x="179" y="129"/>
                      <a:pt x="191" y="13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4" name="Google Shape;1104;p28"/>
              <p:cNvSpPr/>
              <p:nvPr/>
            </p:nvSpPr>
            <p:spPr>
              <a:xfrm>
                <a:off x="5537852" y="2107147"/>
                <a:ext cx="512801" cy="400032"/>
              </a:xfrm>
              <a:custGeom>
                <a:avLst/>
                <a:gdLst/>
                <a:ahLst/>
                <a:cxnLst/>
                <a:rect l="l" t="t" r="r" b="b"/>
                <a:pathLst>
                  <a:path w="432" h="337" extrusionOk="0">
                    <a:moveTo>
                      <a:pt x="65" y="337"/>
                    </a:moveTo>
                    <a:lnTo>
                      <a:pt x="0" y="237"/>
                    </a:lnTo>
                    <a:lnTo>
                      <a:pt x="367" y="0"/>
                    </a:lnTo>
                    <a:lnTo>
                      <a:pt x="432" y="100"/>
                    </a:lnTo>
                    <a:lnTo>
                      <a:pt x="65" y="33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5" name="Google Shape;1105;p28"/>
              <p:cNvSpPr/>
              <p:nvPr/>
            </p:nvSpPr>
            <p:spPr>
              <a:xfrm>
                <a:off x="5478500" y="2323188"/>
                <a:ext cx="549599" cy="624381"/>
              </a:xfrm>
              <a:custGeom>
                <a:avLst/>
                <a:gdLst/>
                <a:ahLst/>
                <a:cxnLst/>
                <a:rect l="l" t="t" r="r" b="b"/>
                <a:pathLst>
                  <a:path w="299" h="339" extrusionOk="0">
                    <a:moveTo>
                      <a:pt x="284" y="268"/>
                    </a:moveTo>
                    <a:cubicBezTo>
                      <a:pt x="185" y="332"/>
                      <a:pt x="185" y="332"/>
                      <a:pt x="185" y="332"/>
                    </a:cubicBezTo>
                    <a:cubicBezTo>
                      <a:pt x="173" y="339"/>
                      <a:pt x="158" y="336"/>
                      <a:pt x="151" y="324"/>
                    </a:cubicBezTo>
                    <a:cubicBezTo>
                      <a:pt x="134" y="298"/>
                      <a:pt x="134" y="298"/>
                      <a:pt x="134" y="298"/>
                    </a:cubicBezTo>
                    <a:cubicBezTo>
                      <a:pt x="127" y="287"/>
                      <a:pt x="127" y="287"/>
                      <a:pt x="127" y="287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0" y="87"/>
                      <a:pt x="8" y="47"/>
                      <a:pt x="38" y="28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92" y="0"/>
                      <a:pt x="109" y="4"/>
                      <a:pt x="118" y="16"/>
                    </a:cubicBezTo>
                    <a:cubicBezTo>
                      <a:pt x="260" y="200"/>
                      <a:pt x="260" y="200"/>
                      <a:pt x="260" y="200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88" y="231"/>
                      <a:pt x="288" y="231"/>
                      <a:pt x="288" y="231"/>
                    </a:cubicBezTo>
                    <a:cubicBezTo>
                      <a:pt x="299" y="242"/>
                      <a:pt x="296" y="260"/>
                      <a:pt x="284" y="268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6" name="Google Shape;1106;p28"/>
              <p:cNvSpPr/>
              <p:nvPr/>
            </p:nvSpPr>
            <p:spPr>
              <a:xfrm>
                <a:off x="5585334" y="2323188"/>
                <a:ext cx="442766" cy="531793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89" extrusionOk="0">
                    <a:moveTo>
                      <a:pt x="230" y="231"/>
                    </a:moveTo>
                    <a:cubicBezTo>
                      <a:pt x="210" y="209"/>
                      <a:pt x="210" y="209"/>
                      <a:pt x="210" y="209"/>
                    </a:cubicBezTo>
                    <a:cubicBezTo>
                      <a:pt x="202" y="200"/>
                      <a:pt x="202" y="200"/>
                      <a:pt x="202" y="200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51" y="4"/>
                      <a:pt x="34" y="0"/>
                      <a:pt x="21" y="7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9" y="58"/>
                      <a:pt x="134" y="207"/>
                      <a:pt x="193" y="289"/>
                    </a:cubicBezTo>
                    <a:cubicBezTo>
                      <a:pt x="226" y="268"/>
                      <a:pt x="226" y="268"/>
                      <a:pt x="226" y="268"/>
                    </a:cubicBezTo>
                    <a:cubicBezTo>
                      <a:pt x="238" y="260"/>
                      <a:pt x="241" y="242"/>
                      <a:pt x="230" y="23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07" name="Google Shape;1107;p28"/>
            <p:cNvGrpSpPr/>
            <p:nvPr/>
          </p:nvGrpSpPr>
          <p:grpSpPr>
            <a:xfrm flipH="1">
              <a:off x="6936625" y="2107147"/>
              <a:ext cx="741900" cy="1121750"/>
              <a:chOff x="5478500" y="2107147"/>
              <a:chExt cx="741900" cy="1121750"/>
            </a:xfrm>
          </p:grpSpPr>
          <p:sp>
            <p:nvSpPr>
              <p:cNvPr id="1108" name="Google Shape;1108;p28"/>
              <p:cNvSpPr/>
              <p:nvPr/>
            </p:nvSpPr>
            <p:spPr>
              <a:xfrm>
                <a:off x="5791879" y="2820556"/>
                <a:ext cx="428521" cy="408341"/>
              </a:xfrm>
              <a:custGeom>
                <a:avLst/>
                <a:gdLst/>
                <a:ahLst/>
                <a:cxnLst/>
                <a:rect l="l" t="t" r="r" b="b"/>
                <a:pathLst>
                  <a:path w="233" h="222" extrusionOk="0">
                    <a:moveTo>
                      <a:pt x="191" y="132"/>
                    </a:moveTo>
                    <a:cubicBezTo>
                      <a:pt x="191" y="132"/>
                      <a:pt x="191" y="132"/>
                      <a:pt x="191" y="132"/>
                    </a:cubicBezTo>
                    <a:cubicBezTo>
                      <a:pt x="213" y="136"/>
                      <a:pt x="233" y="116"/>
                      <a:pt x="228" y="94"/>
                    </a:cubicBezTo>
                    <a:cubicBezTo>
                      <a:pt x="218" y="50"/>
                      <a:pt x="183" y="15"/>
                      <a:pt x="135" y="8"/>
                    </a:cubicBezTo>
                    <a:cubicBezTo>
                      <a:pt x="79" y="0"/>
                      <a:pt x="25" y="36"/>
                      <a:pt x="11" y="92"/>
                    </a:cubicBezTo>
                    <a:cubicBezTo>
                      <a:pt x="0" y="138"/>
                      <a:pt x="20" y="184"/>
                      <a:pt x="57" y="209"/>
                    </a:cubicBezTo>
                    <a:cubicBezTo>
                      <a:pt x="75" y="222"/>
                      <a:pt x="101" y="212"/>
                      <a:pt x="106" y="189"/>
                    </a:cubicBezTo>
                    <a:cubicBezTo>
                      <a:pt x="108" y="177"/>
                      <a:pt x="103" y="164"/>
                      <a:pt x="93" y="158"/>
                    </a:cubicBezTo>
                    <a:cubicBezTo>
                      <a:pt x="77" y="147"/>
                      <a:pt x="69" y="128"/>
                      <a:pt x="73" y="108"/>
                    </a:cubicBezTo>
                    <a:cubicBezTo>
                      <a:pt x="78" y="83"/>
                      <a:pt x="103" y="66"/>
                      <a:pt x="128" y="71"/>
                    </a:cubicBezTo>
                    <a:cubicBezTo>
                      <a:pt x="148" y="74"/>
                      <a:pt x="162" y="89"/>
                      <a:pt x="166" y="108"/>
                    </a:cubicBezTo>
                    <a:cubicBezTo>
                      <a:pt x="169" y="120"/>
                      <a:pt x="179" y="129"/>
                      <a:pt x="191" y="13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9" name="Google Shape;1109;p28"/>
              <p:cNvSpPr/>
              <p:nvPr/>
            </p:nvSpPr>
            <p:spPr>
              <a:xfrm>
                <a:off x="5537852" y="2107147"/>
                <a:ext cx="512801" cy="400032"/>
              </a:xfrm>
              <a:custGeom>
                <a:avLst/>
                <a:gdLst/>
                <a:ahLst/>
                <a:cxnLst/>
                <a:rect l="l" t="t" r="r" b="b"/>
                <a:pathLst>
                  <a:path w="432" h="337" extrusionOk="0">
                    <a:moveTo>
                      <a:pt x="65" y="337"/>
                    </a:moveTo>
                    <a:lnTo>
                      <a:pt x="0" y="237"/>
                    </a:lnTo>
                    <a:lnTo>
                      <a:pt x="367" y="0"/>
                    </a:lnTo>
                    <a:lnTo>
                      <a:pt x="432" y="100"/>
                    </a:lnTo>
                    <a:lnTo>
                      <a:pt x="65" y="33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0" name="Google Shape;1110;p28"/>
              <p:cNvSpPr/>
              <p:nvPr/>
            </p:nvSpPr>
            <p:spPr>
              <a:xfrm>
                <a:off x="5478500" y="2323188"/>
                <a:ext cx="549599" cy="624381"/>
              </a:xfrm>
              <a:custGeom>
                <a:avLst/>
                <a:gdLst/>
                <a:ahLst/>
                <a:cxnLst/>
                <a:rect l="l" t="t" r="r" b="b"/>
                <a:pathLst>
                  <a:path w="299" h="339" extrusionOk="0">
                    <a:moveTo>
                      <a:pt x="284" y="268"/>
                    </a:moveTo>
                    <a:cubicBezTo>
                      <a:pt x="185" y="332"/>
                      <a:pt x="185" y="332"/>
                      <a:pt x="185" y="332"/>
                    </a:cubicBezTo>
                    <a:cubicBezTo>
                      <a:pt x="173" y="339"/>
                      <a:pt x="158" y="336"/>
                      <a:pt x="151" y="324"/>
                    </a:cubicBezTo>
                    <a:cubicBezTo>
                      <a:pt x="134" y="298"/>
                      <a:pt x="134" y="298"/>
                      <a:pt x="134" y="298"/>
                    </a:cubicBezTo>
                    <a:cubicBezTo>
                      <a:pt x="127" y="287"/>
                      <a:pt x="127" y="287"/>
                      <a:pt x="127" y="287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0" y="87"/>
                      <a:pt x="8" y="47"/>
                      <a:pt x="38" y="28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92" y="0"/>
                      <a:pt x="109" y="4"/>
                      <a:pt x="118" y="16"/>
                    </a:cubicBezTo>
                    <a:cubicBezTo>
                      <a:pt x="260" y="200"/>
                      <a:pt x="260" y="200"/>
                      <a:pt x="260" y="200"/>
                    </a:cubicBezTo>
                    <a:cubicBezTo>
                      <a:pt x="268" y="209"/>
                      <a:pt x="268" y="209"/>
                      <a:pt x="268" y="209"/>
                    </a:cubicBezTo>
                    <a:cubicBezTo>
                      <a:pt x="288" y="231"/>
                      <a:pt x="288" y="231"/>
                      <a:pt x="288" y="231"/>
                    </a:cubicBezTo>
                    <a:cubicBezTo>
                      <a:pt x="299" y="242"/>
                      <a:pt x="296" y="260"/>
                      <a:pt x="284" y="268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1" name="Google Shape;1111;p28"/>
              <p:cNvSpPr/>
              <p:nvPr/>
            </p:nvSpPr>
            <p:spPr>
              <a:xfrm>
                <a:off x="5585334" y="2323188"/>
                <a:ext cx="442766" cy="531793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89" extrusionOk="0">
                    <a:moveTo>
                      <a:pt x="230" y="231"/>
                    </a:moveTo>
                    <a:cubicBezTo>
                      <a:pt x="210" y="209"/>
                      <a:pt x="210" y="209"/>
                      <a:pt x="210" y="209"/>
                    </a:cubicBezTo>
                    <a:cubicBezTo>
                      <a:pt x="202" y="200"/>
                      <a:pt x="202" y="200"/>
                      <a:pt x="202" y="200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51" y="4"/>
                      <a:pt x="34" y="0"/>
                      <a:pt x="21" y="7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9" y="58"/>
                      <a:pt x="134" y="207"/>
                      <a:pt x="193" y="289"/>
                    </a:cubicBezTo>
                    <a:cubicBezTo>
                      <a:pt x="226" y="268"/>
                      <a:pt x="226" y="268"/>
                      <a:pt x="226" y="268"/>
                    </a:cubicBezTo>
                    <a:cubicBezTo>
                      <a:pt x="238" y="260"/>
                      <a:pt x="241" y="242"/>
                      <a:pt x="230" y="23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12" name="Google Shape;1112;p28"/>
          <p:cNvGrpSpPr/>
          <p:nvPr/>
        </p:nvGrpSpPr>
        <p:grpSpPr>
          <a:xfrm>
            <a:off x="-270650" y="-192575"/>
            <a:ext cx="9724900" cy="5983225"/>
            <a:chOff x="-270650" y="-192575"/>
            <a:chExt cx="9724900" cy="5983225"/>
          </a:xfrm>
        </p:grpSpPr>
        <p:grpSp>
          <p:nvGrpSpPr>
            <p:cNvPr id="1113" name="Google Shape;1113;p28"/>
            <p:cNvGrpSpPr/>
            <p:nvPr/>
          </p:nvGrpSpPr>
          <p:grpSpPr>
            <a:xfrm>
              <a:off x="-270650" y="3159550"/>
              <a:ext cx="3268675" cy="2631100"/>
              <a:chOff x="-270650" y="2974600"/>
              <a:chExt cx="3268675" cy="2631100"/>
            </a:xfrm>
          </p:grpSpPr>
          <p:sp>
            <p:nvSpPr>
              <p:cNvPr id="1114" name="Google Shape;1114;p28"/>
              <p:cNvSpPr/>
              <p:nvPr/>
            </p:nvSpPr>
            <p:spPr>
              <a:xfrm>
                <a:off x="2627175" y="2974600"/>
                <a:ext cx="370850" cy="605075"/>
              </a:xfrm>
              <a:custGeom>
                <a:avLst/>
                <a:gdLst/>
                <a:ahLst/>
                <a:cxnLst/>
                <a:rect l="l" t="t" r="r" b="b"/>
                <a:pathLst>
                  <a:path w="14834" h="24203" extrusionOk="0">
                    <a:moveTo>
                      <a:pt x="0" y="0"/>
                    </a:moveTo>
                    <a:lnTo>
                      <a:pt x="5309" y="19831"/>
                    </a:lnTo>
                    <a:lnTo>
                      <a:pt x="14834" y="24203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15" name="Google Shape;1115;p28"/>
              <p:cNvSpPr/>
              <p:nvPr/>
            </p:nvSpPr>
            <p:spPr>
              <a:xfrm>
                <a:off x="2310975" y="3470375"/>
                <a:ext cx="445025" cy="370850"/>
              </a:xfrm>
              <a:custGeom>
                <a:avLst/>
                <a:gdLst/>
                <a:ahLst/>
                <a:cxnLst/>
                <a:rect l="l" t="t" r="r" b="b"/>
                <a:pathLst>
                  <a:path w="17801" h="14834" extrusionOk="0">
                    <a:moveTo>
                      <a:pt x="0" y="14834"/>
                    </a:moveTo>
                    <a:lnTo>
                      <a:pt x="17801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sp>
          <p:sp>
            <p:nvSpPr>
              <p:cNvPr id="1116" name="Google Shape;1116;p28"/>
              <p:cNvSpPr/>
              <p:nvPr/>
            </p:nvSpPr>
            <p:spPr>
              <a:xfrm>
                <a:off x="1541950" y="3501600"/>
                <a:ext cx="1190625" cy="1463900"/>
              </a:xfrm>
              <a:custGeom>
                <a:avLst/>
                <a:gdLst/>
                <a:ahLst/>
                <a:cxnLst/>
                <a:rect l="l" t="t" r="r" b="b"/>
                <a:pathLst>
                  <a:path w="47625" h="58556" extrusionOk="0">
                    <a:moveTo>
                      <a:pt x="0" y="0"/>
                    </a:moveTo>
                    <a:lnTo>
                      <a:pt x="6090" y="20300"/>
                    </a:lnTo>
                    <a:lnTo>
                      <a:pt x="12961" y="24672"/>
                    </a:lnTo>
                    <a:lnTo>
                      <a:pt x="18582" y="41692"/>
                    </a:lnTo>
                    <a:lnTo>
                      <a:pt x="47625" y="5855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17" name="Google Shape;1117;p28"/>
              <p:cNvSpPr/>
              <p:nvPr/>
            </p:nvSpPr>
            <p:spPr>
              <a:xfrm>
                <a:off x="2096275" y="4044225"/>
                <a:ext cx="726100" cy="690950"/>
              </a:xfrm>
              <a:custGeom>
                <a:avLst/>
                <a:gdLst/>
                <a:ahLst/>
                <a:cxnLst/>
                <a:rect l="l" t="t" r="r" b="b"/>
                <a:pathLst>
                  <a:path w="29044" h="27638" extrusionOk="0">
                    <a:moveTo>
                      <a:pt x="0" y="0"/>
                    </a:moveTo>
                    <a:lnTo>
                      <a:pt x="4841" y="14365"/>
                    </a:lnTo>
                    <a:lnTo>
                      <a:pt x="29044" y="27638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18" name="Google Shape;1118;p28"/>
              <p:cNvSpPr/>
              <p:nvPr/>
            </p:nvSpPr>
            <p:spPr>
              <a:xfrm>
                <a:off x="1194525" y="3368875"/>
                <a:ext cx="1354575" cy="1811325"/>
              </a:xfrm>
              <a:custGeom>
                <a:avLst/>
                <a:gdLst/>
                <a:ahLst/>
                <a:cxnLst/>
                <a:rect l="l" t="t" r="r" b="b"/>
                <a:pathLst>
                  <a:path w="54183" h="72453" extrusionOk="0">
                    <a:moveTo>
                      <a:pt x="0" y="0"/>
                    </a:moveTo>
                    <a:lnTo>
                      <a:pt x="7964" y="28888"/>
                    </a:lnTo>
                    <a:lnTo>
                      <a:pt x="20768" y="37476"/>
                    </a:lnTo>
                    <a:lnTo>
                      <a:pt x="24359" y="52466"/>
                    </a:lnTo>
                    <a:lnTo>
                      <a:pt x="54183" y="72453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19" name="Google Shape;1119;p28"/>
              <p:cNvSpPr/>
              <p:nvPr/>
            </p:nvSpPr>
            <p:spPr>
              <a:xfrm>
                <a:off x="-208200" y="3985675"/>
                <a:ext cx="1480800" cy="506175"/>
              </a:xfrm>
              <a:custGeom>
                <a:avLst/>
                <a:gdLst/>
                <a:ahLst/>
                <a:cxnLst/>
                <a:rect l="l" t="t" r="r" b="b"/>
                <a:pathLst>
                  <a:path w="59232" h="20247" extrusionOk="0">
                    <a:moveTo>
                      <a:pt x="59232" y="7651"/>
                    </a:moveTo>
                    <a:lnTo>
                      <a:pt x="47365" y="0"/>
                    </a:lnTo>
                    <a:lnTo>
                      <a:pt x="17853" y="7963"/>
                    </a:lnTo>
                    <a:lnTo>
                      <a:pt x="15042" y="17488"/>
                    </a:lnTo>
                    <a:lnTo>
                      <a:pt x="0" y="2024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20" name="Google Shape;1120;p28"/>
              <p:cNvSpPr/>
              <p:nvPr/>
            </p:nvSpPr>
            <p:spPr>
              <a:xfrm>
                <a:off x="-270650" y="3794375"/>
                <a:ext cx="785925" cy="520500"/>
              </a:xfrm>
              <a:custGeom>
                <a:avLst/>
                <a:gdLst/>
                <a:ahLst/>
                <a:cxnLst/>
                <a:rect l="l" t="t" r="r" b="b"/>
                <a:pathLst>
                  <a:path w="31437" h="20820" extrusionOk="0">
                    <a:moveTo>
                      <a:pt x="31437" y="0"/>
                    </a:moveTo>
                    <a:lnTo>
                      <a:pt x="12283" y="5205"/>
                    </a:lnTo>
                    <a:lnTo>
                      <a:pt x="9160" y="19363"/>
                    </a:lnTo>
                    <a:lnTo>
                      <a:pt x="0" y="2082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21" name="Google Shape;1121;p28"/>
              <p:cNvSpPr/>
              <p:nvPr/>
            </p:nvSpPr>
            <p:spPr>
              <a:xfrm>
                <a:off x="-239425" y="3325950"/>
                <a:ext cx="1134675" cy="234225"/>
              </a:xfrm>
              <a:custGeom>
                <a:avLst/>
                <a:gdLst/>
                <a:ahLst/>
                <a:cxnLst/>
                <a:rect l="l" t="t" r="r" b="b"/>
                <a:pathLst>
                  <a:path w="45387" h="9369" extrusionOk="0">
                    <a:moveTo>
                      <a:pt x="45387" y="9369"/>
                    </a:moveTo>
                    <a:lnTo>
                      <a:pt x="0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22" name="Google Shape;1122;p28"/>
              <p:cNvSpPr/>
              <p:nvPr/>
            </p:nvSpPr>
            <p:spPr>
              <a:xfrm>
                <a:off x="114500" y="3034475"/>
                <a:ext cx="671450" cy="364325"/>
              </a:xfrm>
              <a:custGeom>
                <a:avLst/>
                <a:gdLst/>
                <a:ahLst/>
                <a:cxnLst/>
                <a:rect l="l" t="t" r="r" b="b"/>
                <a:pathLst>
                  <a:path w="26858" h="14573" extrusionOk="0">
                    <a:moveTo>
                      <a:pt x="0" y="0"/>
                    </a:moveTo>
                    <a:lnTo>
                      <a:pt x="12700" y="14573"/>
                    </a:lnTo>
                    <a:lnTo>
                      <a:pt x="26858" y="1249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23" name="Google Shape;1123;p28"/>
              <p:cNvSpPr/>
              <p:nvPr/>
            </p:nvSpPr>
            <p:spPr>
              <a:xfrm>
                <a:off x="130125" y="4450200"/>
                <a:ext cx="640200" cy="551725"/>
              </a:xfrm>
              <a:custGeom>
                <a:avLst/>
                <a:gdLst/>
                <a:ahLst/>
                <a:cxnLst/>
                <a:rect l="l" t="t" r="r" b="b"/>
                <a:pathLst>
                  <a:path w="25608" h="22069" extrusionOk="0">
                    <a:moveTo>
                      <a:pt x="25608" y="0"/>
                    </a:moveTo>
                    <a:lnTo>
                      <a:pt x="23526" y="22069"/>
                    </a:lnTo>
                    <a:lnTo>
                      <a:pt x="0" y="11451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24" name="Google Shape;1124;p28"/>
              <p:cNvSpPr/>
              <p:nvPr/>
            </p:nvSpPr>
            <p:spPr>
              <a:xfrm>
                <a:off x="1176300" y="4528275"/>
                <a:ext cx="400800" cy="1077425"/>
              </a:xfrm>
              <a:custGeom>
                <a:avLst/>
                <a:gdLst/>
                <a:ahLst/>
                <a:cxnLst/>
                <a:rect l="l" t="t" r="r" b="b"/>
                <a:pathLst>
                  <a:path w="16032" h="43097" extrusionOk="0">
                    <a:moveTo>
                      <a:pt x="0" y="0"/>
                    </a:moveTo>
                    <a:lnTo>
                      <a:pt x="16032" y="4309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  <p:grpSp>
          <p:nvGrpSpPr>
            <p:cNvPr id="1125" name="Google Shape;1125;p28"/>
            <p:cNvGrpSpPr/>
            <p:nvPr/>
          </p:nvGrpSpPr>
          <p:grpSpPr>
            <a:xfrm>
              <a:off x="6493525" y="-192575"/>
              <a:ext cx="2960725" cy="4176825"/>
              <a:chOff x="6641475" y="-192575"/>
              <a:chExt cx="2960725" cy="4176825"/>
            </a:xfrm>
          </p:grpSpPr>
          <p:sp>
            <p:nvSpPr>
              <p:cNvPr id="1126" name="Google Shape;1126;p28"/>
              <p:cNvSpPr/>
              <p:nvPr/>
            </p:nvSpPr>
            <p:spPr>
              <a:xfrm>
                <a:off x="8368650" y="2464400"/>
                <a:ext cx="1233550" cy="1519850"/>
              </a:xfrm>
              <a:custGeom>
                <a:avLst/>
                <a:gdLst/>
                <a:ahLst/>
                <a:cxnLst/>
                <a:rect l="l" t="t" r="r" b="b"/>
                <a:pathLst>
                  <a:path w="49342" h="60794" extrusionOk="0">
                    <a:moveTo>
                      <a:pt x="0" y="0"/>
                    </a:moveTo>
                    <a:lnTo>
                      <a:pt x="36851" y="21445"/>
                    </a:lnTo>
                    <a:lnTo>
                      <a:pt x="49342" y="46428"/>
                    </a:lnTo>
                    <a:lnTo>
                      <a:pt x="48093" y="60794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27" name="Google Shape;1127;p28"/>
              <p:cNvSpPr/>
              <p:nvPr/>
            </p:nvSpPr>
            <p:spPr>
              <a:xfrm>
                <a:off x="7443025" y="687050"/>
                <a:ext cx="593375" cy="733900"/>
              </a:xfrm>
              <a:custGeom>
                <a:avLst/>
                <a:gdLst/>
                <a:ahLst/>
                <a:cxnLst/>
                <a:rect l="l" t="t" r="r" b="b"/>
                <a:pathLst>
                  <a:path w="23735" h="29356" extrusionOk="0">
                    <a:moveTo>
                      <a:pt x="0" y="29356"/>
                    </a:moveTo>
                    <a:lnTo>
                      <a:pt x="1458" y="0"/>
                    </a:lnTo>
                    <a:lnTo>
                      <a:pt x="23735" y="395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28" name="Google Shape;1128;p28"/>
              <p:cNvSpPr/>
              <p:nvPr/>
            </p:nvSpPr>
            <p:spPr>
              <a:xfrm>
                <a:off x="6641475" y="-104100"/>
                <a:ext cx="775525" cy="432000"/>
              </a:xfrm>
              <a:custGeom>
                <a:avLst/>
                <a:gdLst/>
                <a:ahLst/>
                <a:cxnLst/>
                <a:rect l="l" t="t" r="r" b="b"/>
                <a:pathLst>
                  <a:path w="31021" h="17280" extrusionOk="0">
                    <a:moveTo>
                      <a:pt x="0" y="0"/>
                    </a:moveTo>
                    <a:lnTo>
                      <a:pt x="31021" y="1728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29" name="Google Shape;1129;p28"/>
              <p:cNvSpPr/>
              <p:nvPr/>
            </p:nvSpPr>
            <p:spPr>
              <a:xfrm>
                <a:off x="7724100" y="-104100"/>
                <a:ext cx="416400" cy="525700"/>
              </a:xfrm>
              <a:custGeom>
                <a:avLst/>
                <a:gdLst/>
                <a:ahLst/>
                <a:cxnLst/>
                <a:rect l="l" t="t" r="r" b="b"/>
                <a:pathLst>
                  <a:path w="16656" h="21028" extrusionOk="0">
                    <a:moveTo>
                      <a:pt x="0" y="21028"/>
                    </a:moveTo>
                    <a:lnTo>
                      <a:pt x="6662" y="0"/>
                    </a:lnTo>
                    <a:lnTo>
                      <a:pt x="16656" y="1270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cxnSp>
            <p:nvCxnSpPr>
              <p:cNvPr id="1130" name="Google Shape;1130;p28"/>
              <p:cNvCxnSpPr/>
              <p:nvPr/>
            </p:nvCxnSpPr>
            <p:spPr>
              <a:xfrm>
                <a:off x="8827550" y="1587475"/>
                <a:ext cx="499800" cy="499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cxnSp>
            <p:nvCxnSpPr>
              <p:cNvPr id="1131" name="Google Shape;1131;p28"/>
              <p:cNvCxnSpPr/>
              <p:nvPr/>
            </p:nvCxnSpPr>
            <p:spPr>
              <a:xfrm>
                <a:off x="7630400" y="1275200"/>
                <a:ext cx="947400" cy="447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sp>
            <p:nvSpPr>
              <p:cNvPr id="1132" name="Google Shape;1132;p28"/>
              <p:cNvSpPr/>
              <p:nvPr/>
            </p:nvSpPr>
            <p:spPr>
              <a:xfrm>
                <a:off x="7958325" y="1691600"/>
                <a:ext cx="1431350" cy="936875"/>
              </a:xfrm>
              <a:custGeom>
                <a:avLst/>
                <a:gdLst/>
                <a:ahLst/>
                <a:cxnLst/>
                <a:rect l="l" t="t" r="r" b="b"/>
                <a:pathLst>
                  <a:path w="57254" h="37475" extrusionOk="0">
                    <a:moveTo>
                      <a:pt x="0" y="0"/>
                    </a:moveTo>
                    <a:lnTo>
                      <a:pt x="26233" y="12492"/>
                    </a:lnTo>
                    <a:lnTo>
                      <a:pt x="31854" y="25192"/>
                    </a:lnTo>
                    <a:lnTo>
                      <a:pt x="57254" y="3747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33" name="Google Shape;1133;p28"/>
              <p:cNvSpPr/>
              <p:nvPr/>
            </p:nvSpPr>
            <p:spPr>
              <a:xfrm>
                <a:off x="8275825" y="-192575"/>
                <a:ext cx="265450" cy="1655150"/>
              </a:xfrm>
              <a:custGeom>
                <a:avLst/>
                <a:gdLst/>
                <a:ahLst/>
                <a:cxnLst/>
                <a:rect l="l" t="t" r="r" b="b"/>
                <a:pathLst>
                  <a:path w="10618" h="66206" extrusionOk="0">
                    <a:moveTo>
                      <a:pt x="2498" y="0"/>
                    </a:moveTo>
                    <a:lnTo>
                      <a:pt x="6246" y="11867"/>
                    </a:lnTo>
                    <a:lnTo>
                      <a:pt x="0" y="28106"/>
                    </a:lnTo>
                    <a:lnTo>
                      <a:pt x="10618" y="6620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34" name="Google Shape;1134;p28"/>
              <p:cNvSpPr/>
              <p:nvPr/>
            </p:nvSpPr>
            <p:spPr>
              <a:xfrm>
                <a:off x="8551675" y="-171750"/>
                <a:ext cx="208200" cy="1426125"/>
              </a:xfrm>
              <a:custGeom>
                <a:avLst/>
                <a:gdLst/>
                <a:ahLst/>
                <a:cxnLst/>
                <a:rect l="l" t="t" r="r" b="b"/>
                <a:pathLst>
                  <a:path w="8328" h="57045" extrusionOk="0">
                    <a:moveTo>
                      <a:pt x="2082" y="0"/>
                    </a:moveTo>
                    <a:lnTo>
                      <a:pt x="5622" y="10201"/>
                    </a:lnTo>
                    <a:lnTo>
                      <a:pt x="0" y="28522"/>
                    </a:lnTo>
                    <a:lnTo>
                      <a:pt x="8328" y="5704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135" name="Google Shape;1135;p28"/>
              <p:cNvSpPr/>
              <p:nvPr/>
            </p:nvSpPr>
            <p:spPr>
              <a:xfrm>
                <a:off x="8843150" y="-119725"/>
                <a:ext cx="385175" cy="1800925"/>
              </a:xfrm>
              <a:custGeom>
                <a:avLst/>
                <a:gdLst/>
                <a:ahLst/>
                <a:cxnLst/>
                <a:rect l="l" t="t" r="r" b="b"/>
                <a:pathLst>
                  <a:path w="15407" h="72037" extrusionOk="0">
                    <a:moveTo>
                      <a:pt x="5622" y="0"/>
                    </a:moveTo>
                    <a:lnTo>
                      <a:pt x="0" y="27482"/>
                    </a:lnTo>
                    <a:lnTo>
                      <a:pt x="15407" y="7203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"/>
          <p:cNvSpPr txBox="1">
            <a:spLocks noGrp="1"/>
          </p:cNvSpPr>
          <p:nvPr>
            <p:ph type="title"/>
          </p:nvPr>
        </p:nvSpPr>
        <p:spPr>
          <a:xfrm>
            <a:off x="2038800" y="1078800"/>
            <a:ext cx="4894500" cy="131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title" idx="2" hasCustomPrompt="1"/>
          </p:nvPr>
        </p:nvSpPr>
        <p:spPr>
          <a:xfrm>
            <a:off x="729688" y="1078800"/>
            <a:ext cx="1194000" cy="11067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4" name="Google Shape;34;p3"/>
          <p:cNvSpPr txBox="1">
            <a:spLocks noGrp="1"/>
          </p:cNvSpPr>
          <p:nvPr>
            <p:ph type="subTitle" idx="1"/>
          </p:nvPr>
        </p:nvSpPr>
        <p:spPr>
          <a:xfrm>
            <a:off x="2038800" y="2310925"/>
            <a:ext cx="4894500" cy="4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0" y="3441000"/>
            <a:ext cx="9153000" cy="1729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36" name="Google Shape;36;p3"/>
          <p:cNvGrpSpPr/>
          <p:nvPr/>
        </p:nvGrpSpPr>
        <p:grpSpPr>
          <a:xfrm>
            <a:off x="4662570" y="-1036677"/>
            <a:ext cx="5359427" cy="8074124"/>
            <a:chOff x="4662570" y="-1036677"/>
            <a:chExt cx="5359427" cy="8074124"/>
          </a:xfrm>
        </p:grpSpPr>
        <p:grpSp>
          <p:nvGrpSpPr>
            <p:cNvPr id="37" name="Google Shape;37;p3"/>
            <p:cNvGrpSpPr/>
            <p:nvPr/>
          </p:nvGrpSpPr>
          <p:grpSpPr>
            <a:xfrm rot="9900040">
              <a:off x="4998784" y="3270507"/>
              <a:ext cx="4687001" cy="3215196"/>
              <a:chOff x="6761272" y="-192575"/>
              <a:chExt cx="4687141" cy="3215292"/>
            </a:xfrm>
          </p:grpSpPr>
          <p:sp>
            <p:nvSpPr>
              <p:cNvPr id="38" name="Google Shape;38;p3"/>
              <p:cNvSpPr/>
              <p:nvPr/>
            </p:nvSpPr>
            <p:spPr>
              <a:xfrm rot="1074569">
                <a:off x="6859733" y="1618947"/>
                <a:ext cx="593348" cy="733866"/>
              </a:xfrm>
              <a:custGeom>
                <a:avLst/>
                <a:gdLst/>
                <a:ahLst/>
                <a:cxnLst/>
                <a:rect l="l" t="t" r="r" b="b"/>
                <a:pathLst>
                  <a:path w="23735" h="29356" extrusionOk="0">
                    <a:moveTo>
                      <a:pt x="0" y="29356"/>
                    </a:moveTo>
                    <a:lnTo>
                      <a:pt x="1458" y="0"/>
                    </a:lnTo>
                    <a:lnTo>
                      <a:pt x="23735" y="395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9" name="Google Shape;39;p3"/>
              <p:cNvSpPr/>
              <p:nvPr/>
            </p:nvSpPr>
            <p:spPr>
              <a:xfrm>
                <a:off x="6907259" y="1824241"/>
                <a:ext cx="775525" cy="432000"/>
              </a:xfrm>
              <a:custGeom>
                <a:avLst/>
                <a:gdLst/>
                <a:ahLst/>
                <a:cxnLst/>
                <a:rect l="l" t="t" r="r" b="b"/>
                <a:pathLst>
                  <a:path w="31021" h="17280" extrusionOk="0">
                    <a:moveTo>
                      <a:pt x="0" y="0"/>
                    </a:moveTo>
                    <a:lnTo>
                      <a:pt x="31021" y="1728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0" name="Google Shape;40;p3"/>
              <p:cNvSpPr/>
              <p:nvPr/>
            </p:nvSpPr>
            <p:spPr>
              <a:xfrm>
                <a:off x="9932173" y="1708729"/>
                <a:ext cx="416400" cy="525700"/>
              </a:xfrm>
              <a:custGeom>
                <a:avLst/>
                <a:gdLst/>
                <a:ahLst/>
                <a:cxnLst/>
                <a:rect l="l" t="t" r="r" b="b"/>
                <a:pathLst>
                  <a:path w="16656" h="21028" extrusionOk="0">
                    <a:moveTo>
                      <a:pt x="0" y="21028"/>
                    </a:moveTo>
                    <a:lnTo>
                      <a:pt x="6662" y="0"/>
                    </a:lnTo>
                    <a:lnTo>
                      <a:pt x="16656" y="1270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cxnSp>
            <p:nvCxnSpPr>
              <p:cNvPr id="41" name="Google Shape;41;p3"/>
              <p:cNvCxnSpPr/>
              <p:nvPr/>
            </p:nvCxnSpPr>
            <p:spPr>
              <a:xfrm rot="899898" flipH="1">
                <a:off x="10719964" y="1443482"/>
                <a:ext cx="645697" cy="72458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cxnSp>
            <p:nvCxnSpPr>
              <p:cNvPr id="42" name="Google Shape;42;p3"/>
              <p:cNvCxnSpPr/>
              <p:nvPr/>
            </p:nvCxnSpPr>
            <p:spPr>
              <a:xfrm rot="7193604">
                <a:off x="10269430" y="2276652"/>
                <a:ext cx="947455" cy="447532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sp>
            <p:nvSpPr>
              <p:cNvPr id="43" name="Google Shape;43;p3"/>
              <p:cNvSpPr/>
              <p:nvPr/>
            </p:nvSpPr>
            <p:spPr>
              <a:xfrm rot="2827158">
                <a:off x="7099192" y="629642"/>
                <a:ext cx="1431404" cy="936911"/>
              </a:xfrm>
              <a:custGeom>
                <a:avLst/>
                <a:gdLst/>
                <a:ahLst/>
                <a:cxnLst/>
                <a:rect l="l" t="t" r="r" b="b"/>
                <a:pathLst>
                  <a:path w="57254" h="37475" extrusionOk="0">
                    <a:moveTo>
                      <a:pt x="0" y="0"/>
                    </a:moveTo>
                    <a:lnTo>
                      <a:pt x="26233" y="12492"/>
                    </a:lnTo>
                    <a:lnTo>
                      <a:pt x="31854" y="25192"/>
                    </a:lnTo>
                    <a:lnTo>
                      <a:pt x="57254" y="3747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4" name="Google Shape;44;p3"/>
              <p:cNvSpPr/>
              <p:nvPr/>
            </p:nvSpPr>
            <p:spPr>
              <a:xfrm>
                <a:off x="8275825" y="-192575"/>
                <a:ext cx="265450" cy="1655150"/>
              </a:xfrm>
              <a:custGeom>
                <a:avLst/>
                <a:gdLst/>
                <a:ahLst/>
                <a:cxnLst/>
                <a:rect l="l" t="t" r="r" b="b"/>
                <a:pathLst>
                  <a:path w="10618" h="66206" extrusionOk="0">
                    <a:moveTo>
                      <a:pt x="2498" y="0"/>
                    </a:moveTo>
                    <a:lnTo>
                      <a:pt x="6246" y="11867"/>
                    </a:lnTo>
                    <a:lnTo>
                      <a:pt x="0" y="28106"/>
                    </a:lnTo>
                    <a:lnTo>
                      <a:pt x="10618" y="6620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5" name="Google Shape;45;p3"/>
              <p:cNvSpPr/>
              <p:nvPr/>
            </p:nvSpPr>
            <p:spPr>
              <a:xfrm>
                <a:off x="8551675" y="-171750"/>
                <a:ext cx="208200" cy="1426125"/>
              </a:xfrm>
              <a:custGeom>
                <a:avLst/>
                <a:gdLst/>
                <a:ahLst/>
                <a:cxnLst/>
                <a:rect l="l" t="t" r="r" b="b"/>
                <a:pathLst>
                  <a:path w="8328" h="57045" extrusionOk="0">
                    <a:moveTo>
                      <a:pt x="2082" y="0"/>
                    </a:moveTo>
                    <a:lnTo>
                      <a:pt x="5622" y="10201"/>
                    </a:lnTo>
                    <a:lnTo>
                      <a:pt x="0" y="28522"/>
                    </a:lnTo>
                    <a:lnTo>
                      <a:pt x="8328" y="5704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6" name="Google Shape;46;p3"/>
              <p:cNvSpPr/>
              <p:nvPr/>
            </p:nvSpPr>
            <p:spPr>
              <a:xfrm>
                <a:off x="8843150" y="-119725"/>
                <a:ext cx="385175" cy="1800925"/>
              </a:xfrm>
              <a:custGeom>
                <a:avLst/>
                <a:gdLst/>
                <a:ahLst/>
                <a:cxnLst/>
                <a:rect l="l" t="t" r="r" b="b"/>
                <a:pathLst>
                  <a:path w="15407" h="72037" extrusionOk="0">
                    <a:moveTo>
                      <a:pt x="5622" y="0"/>
                    </a:moveTo>
                    <a:lnTo>
                      <a:pt x="0" y="27482"/>
                    </a:lnTo>
                    <a:lnTo>
                      <a:pt x="15407" y="7203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  <p:grpSp>
          <p:nvGrpSpPr>
            <p:cNvPr id="47" name="Google Shape;47;p3"/>
            <p:cNvGrpSpPr/>
            <p:nvPr/>
          </p:nvGrpSpPr>
          <p:grpSpPr>
            <a:xfrm>
              <a:off x="7048397" y="-1036677"/>
              <a:ext cx="2749944" cy="2870903"/>
              <a:chOff x="7048397" y="-1036677"/>
              <a:chExt cx="2749944" cy="2870903"/>
            </a:xfrm>
          </p:grpSpPr>
          <p:grpSp>
            <p:nvGrpSpPr>
              <p:cNvPr id="48" name="Google Shape;48;p3"/>
              <p:cNvGrpSpPr/>
              <p:nvPr/>
            </p:nvGrpSpPr>
            <p:grpSpPr>
              <a:xfrm rot="-7200044">
                <a:off x="7410357" y="-781383"/>
                <a:ext cx="1608265" cy="1764436"/>
                <a:chOff x="5022750" y="-478850"/>
                <a:chExt cx="1608300" cy="1764475"/>
              </a:xfrm>
            </p:grpSpPr>
            <p:sp>
              <p:nvSpPr>
                <p:cNvPr id="49" name="Google Shape;49;p3"/>
                <p:cNvSpPr/>
                <p:nvPr/>
              </p:nvSpPr>
              <p:spPr>
                <a:xfrm>
                  <a:off x="5022750" y="-192575"/>
                  <a:ext cx="655825" cy="1478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233" h="59128" extrusionOk="0">
                      <a:moveTo>
                        <a:pt x="0" y="0"/>
                      </a:moveTo>
                      <a:lnTo>
                        <a:pt x="21652" y="41223"/>
                      </a:lnTo>
                      <a:lnTo>
                        <a:pt x="20195" y="45595"/>
                      </a:lnTo>
                      <a:lnTo>
                        <a:pt x="26233" y="59128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50" name="Google Shape;50;p3"/>
                <p:cNvSpPr/>
                <p:nvPr/>
              </p:nvSpPr>
              <p:spPr>
                <a:xfrm>
                  <a:off x="5309025" y="-135325"/>
                  <a:ext cx="864000" cy="1306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60" h="52257" extrusionOk="0">
                      <a:moveTo>
                        <a:pt x="0" y="0"/>
                      </a:moveTo>
                      <a:lnTo>
                        <a:pt x="18529" y="36018"/>
                      </a:lnTo>
                      <a:lnTo>
                        <a:pt x="26649" y="38724"/>
                      </a:lnTo>
                      <a:lnTo>
                        <a:pt x="34560" y="52257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51" name="Google Shape;51;p3"/>
                <p:cNvSpPr/>
                <p:nvPr/>
              </p:nvSpPr>
              <p:spPr>
                <a:xfrm>
                  <a:off x="5735825" y="-171750"/>
                  <a:ext cx="301875" cy="832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75" h="33311" extrusionOk="0">
                      <a:moveTo>
                        <a:pt x="0" y="0"/>
                      </a:moveTo>
                      <a:lnTo>
                        <a:pt x="12075" y="20819"/>
                      </a:lnTo>
                      <a:lnTo>
                        <a:pt x="12075" y="33311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52" name="Google Shape;52;p3"/>
                <p:cNvSpPr/>
                <p:nvPr/>
              </p:nvSpPr>
              <p:spPr>
                <a:xfrm>
                  <a:off x="6037700" y="-182175"/>
                  <a:ext cx="295300" cy="1061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12" h="42472" extrusionOk="0">
                      <a:moveTo>
                        <a:pt x="0" y="0"/>
                      </a:moveTo>
                      <a:lnTo>
                        <a:pt x="11812" y="20459"/>
                      </a:lnTo>
                      <a:lnTo>
                        <a:pt x="11812" y="42472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cxnSp>
              <p:nvCxnSpPr>
                <p:cNvPr id="53" name="Google Shape;53;p3"/>
                <p:cNvCxnSpPr/>
                <p:nvPr/>
              </p:nvCxnSpPr>
              <p:spPr>
                <a:xfrm>
                  <a:off x="6199050" y="-478850"/>
                  <a:ext cx="432000" cy="75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cxnSp>
          </p:grpSp>
          <p:grpSp>
            <p:nvGrpSpPr>
              <p:cNvPr id="54" name="Google Shape;54;p3"/>
              <p:cNvGrpSpPr/>
              <p:nvPr/>
            </p:nvGrpSpPr>
            <p:grpSpPr>
              <a:xfrm rot="9200409">
                <a:off x="8450591" y="446489"/>
                <a:ext cx="1140152" cy="1195497"/>
                <a:chOff x="366816" y="3912656"/>
                <a:chExt cx="1140135" cy="1195478"/>
              </a:xfrm>
            </p:grpSpPr>
            <p:sp>
              <p:nvSpPr>
                <p:cNvPr id="55" name="Google Shape;55;p3"/>
                <p:cNvSpPr/>
                <p:nvPr/>
              </p:nvSpPr>
              <p:spPr>
                <a:xfrm>
                  <a:off x="1042401" y="3912656"/>
                  <a:ext cx="464550" cy="56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82" h="22797" extrusionOk="0">
                      <a:moveTo>
                        <a:pt x="17957" y="0"/>
                      </a:moveTo>
                      <a:lnTo>
                        <a:pt x="0" y="13585"/>
                      </a:lnTo>
                      <a:lnTo>
                        <a:pt x="18582" y="22797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grpSp>
              <p:nvGrpSpPr>
                <p:cNvPr id="56" name="Google Shape;56;p3"/>
                <p:cNvGrpSpPr/>
                <p:nvPr/>
              </p:nvGrpSpPr>
              <p:grpSpPr>
                <a:xfrm>
                  <a:off x="366816" y="4587478"/>
                  <a:ext cx="582907" cy="520656"/>
                  <a:chOff x="366816" y="4587478"/>
                  <a:chExt cx="582907" cy="520656"/>
                </a:xfrm>
              </p:grpSpPr>
              <p:sp>
                <p:nvSpPr>
                  <p:cNvPr id="57" name="Google Shape;57;p3"/>
                  <p:cNvSpPr/>
                  <p:nvPr/>
                </p:nvSpPr>
                <p:spPr>
                  <a:xfrm rot="1968864">
                    <a:off x="395584" y="4746016"/>
                    <a:ext cx="487932" cy="2498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518" h="9994" extrusionOk="0">
                        <a:moveTo>
                          <a:pt x="0" y="0"/>
                        </a:moveTo>
                        <a:lnTo>
                          <a:pt x="19518" y="9994"/>
                        </a:lnTo>
                      </a:path>
                    </a:pathLst>
                  </a:cu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oval" w="med" len="med"/>
                    <a:tailEnd type="oval" w="med" len="med"/>
                  </a:ln>
                </p:spPr>
              </p:sp>
              <p:cxnSp>
                <p:nvCxnSpPr>
                  <p:cNvPr id="58" name="Google Shape;58;p3"/>
                  <p:cNvCxnSpPr/>
                  <p:nvPr/>
                </p:nvCxnSpPr>
                <p:spPr>
                  <a:xfrm rot="-8830125" flipH="1">
                    <a:off x="702579" y="4608002"/>
                    <a:ext cx="172087" cy="327952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med" len="med"/>
                    <a:tailEnd type="oval" w="med" len="med"/>
                  </a:ln>
                </p:spPr>
              </p:cxnSp>
            </p:grpSp>
            <p:cxnSp>
              <p:nvCxnSpPr>
                <p:cNvPr id="59" name="Google Shape;59;p3"/>
                <p:cNvCxnSpPr/>
                <p:nvPr/>
              </p:nvCxnSpPr>
              <p:spPr>
                <a:xfrm flipH="1">
                  <a:off x="1057875" y="4516575"/>
                  <a:ext cx="281100" cy="507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cxnSp>
          </p:grp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6"/>
          <p:cNvSpPr/>
          <p:nvPr/>
        </p:nvSpPr>
        <p:spPr>
          <a:xfrm>
            <a:off x="8781875" y="-13350"/>
            <a:ext cx="376200" cy="517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66" name="Google Shape;166;p6"/>
          <p:cNvGrpSpPr/>
          <p:nvPr/>
        </p:nvGrpSpPr>
        <p:grpSpPr>
          <a:xfrm>
            <a:off x="-455350" y="-1214050"/>
            <a:ext cx="9958125" cy="6711825"/>
            <a:chOff x="-455350" y="-1214050"/>
            <a:chExt cx="9958125" cy="6711825"/>
          </a:xfrm>
        </p:grpSpPr>
        <p:grpSp>
          <p:nvGrpSpPr>
            <p:cNvPr id="167" name="Google Shape;167;p6"/>
            <p:cNvGrpSpPr/>
            <p:nvPr/>
          </p:nvGrpSpPr>
          <p:grpSpPr>
            <a:xfrm>
              <a:off x="6206589" y="-1214050"/>
              <a:ext cx="3296186" cy="2544075"/>
              <a:chOff x="6103139" y="-1227950"/>
              <a:chExt cx="3296186" cy="2544075"/>
            </a:xfrm>
          </p:grpSpPr>
          <p:sp>
            <p:nvSpPr>
              <p:cNvPr id="168" name="Google Shape;168;p6"/>
              <p:cNvSpPr/>
              <p:nvPr/>
            </p:nvSpPr>
            <p:spPr>
              <a:xfrm rot="-1602666">
                <a:off x="6165888" y="-333410"/>
                <a:ext cx="1342324" cy="597886"/>
              </a:xfrm>
              <a:custGeom>
                <a:avLst/>
                <a:gdLst/>
                <a:ahLst/>
                <a:cxnLst/>
                <a:rect l="l" t="t" r="r" b="b"/>
                <a:pathLst>
                  <a:path w="53692" h="23915" extrusionOk="0">
                    <a:moveTo>
                      <a:pt x="0" y="11606"/>
                    </a:moveTo>
                    <a:lnTo>
                      <a:pt x="28604" y="23915"/>
                    </a:lnTo>
                    <a:lnTo>
                      <a:pt x="31183" y="2227"/>
                    </a:lnTo>
                    <a:lnTo>
                      <a:pt x="53692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cxnSp>
            <p:nvCxnSpPr>
              <p:cNvPr id="169" name="Google Shape;169;p6"/>
              <p:cNvCxnSpPr/>
              <p:nvPr/>
            </p:nvCxnSpPr>
            <p:spPr>
              <a:xfrm rot="10800000" flipH="1">
                <a:off x="7314750" y="-237550"/>
                <a:ext cx="120900" cy="628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sp>
            <p:nvSpPr>
              <p:cNvPr id="170" name="Google Shape;170;p6"/>
              <p:cNvSpPr/>
              <p:nvPr/>
            </p:nvSpPr>
            <p:spPr>
              <a:xfrm>
                <a:off x="7607525" y="-603200"/>
                <a:ext cx="775550" cy="1029300"/>
              </a:xfrm>
              <a:custGeom>
                <a:avLst/>
                <a:gdLst/>
                <a:ahLst/>
                <a:cxnLst/>
                <a:rect l="l" t="t" r="r" b="b"/>
                <a:pathLst>
                  <a:path w="31022" h="41172" extrusionOk="0">
                    <a:moveTo>
                      <a:pt x="2498" y="41172"/>
                    </a:moveTo>
                    <a:lnTo>
                      <a:pt x="0" y="29304"/>
                    </a:lnTo>
                    <a:lnTo>
                      <a:pt x="15459" y="9474"/>
                    </a:lnTo>
                    <a:lnTo>
                      <a:pt x="23734" y="9942"/>
                    </a:lnTo>
                    <a:lnTo>
                      <a:pt x="31022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71" name="Google Shape;171;p6"/>
              <p:cNvSpPr/>
              <p:nvPr/>
            </p:nvSpPr>
            <p:spPr>
              <a:xfrm>
                <a:off x="7967600" y="-83450"/>
                <a:ext cx="528400" cy="340675"/>
              </a:xfrm>
              <a:custGeom>
                <a:avLst/>
                <a:gdLst/>
                <a:ahLst/>
                <a:cxnLst/>
                <a:rect l="l" t="t" r="r" b="b"/>
                <a:pathLst>
                  <a:path w="21136" h="13627" extrusionOk="0">
                    <a:moveTo>
                      <a:pt x="0" y="10568"/>
                    </a:moveTo>
                    <a:lnTo>
                      <a:pt x="18077" y="13627"/>
                    </a:lnTo>
                    <a:lnTo>
                      <a:pt x="21136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72" name="Google Shape;172;p6"/>
              <p:cNvSpPr/>
              <p:nvPr/>
            </p:nvSpPr>
            <p:spPr>
              <a:xfrm>
                <a:off x="9165100" y="-225825"/>
                <a:ext cx="234225" cy="991550"/>
              </a:xfrm>
              <a:custGeom>
                <a:avLst/>
                <a:gdLst/>
                <a:ahLst/>
                <a:cxnLst/>
                <a:rect l="l" t="t" r="r" b="b"/>
                <a:pathLst>
                  <a:path w="9369" h="39662" extrusionOk="0">
                    <a:moveTo>
                      <a:pt x="312" y="0"/>
                    </a:moveTo>
                    <a:lnTo>
                      <a:pt x="9369" y="8744"/>
                    </a:lnTo>
                    <a:lnTo>
                      <a:pt x="0" y="39662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73" name="Google Shape;173;p6"/>
              <p:cNvSpPr/>
              <p:nvPr/>
            </p:nvSpPr>
            <p:spPr>
              <a:xfrm>
                <a:off x="7923725" y="367525"/>
                <a:ext cx="331800" cy="269375"/>
              </a:xfrm>
              <a:custGeom>
                <a:avLst/>
                <a:gdLst/>
                <a:ahLst/>
                <a:cxnLst/>
                <a:rect l="l" t="t" r="r" b="b"/>
                <a:pathLst>
                  <a:path w="13272" h="10775" extrusionOk="0">
                    <a:moveTo>
                      <a:pt x="0" y="0"/>
                    </a:moveTo>
                    <a:lnTo>
                      <a:pt x="13272" y="1077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74" name="Google Shape;174;p6"/>
              <p:cNvSpPr/>
              <p:nvPr/>
            </p:nvSpPr>
            <p:spPr>
              <a:xfrm>
                <a:off x="8181375" y="863300"/>
                <a:ext cx="1038375" cy="452825"/>
              </a:xfrm>
              <a:custGeom>
                <a:avLst/>
                <a:gdLst/>
                <a:ahLst/>
                <a:cxnLst/>
                <a:rect l="l" t="t" r="r" b="b"/>
                <a:pathLst>
                  <a:path w="41535" h="18113" extrusionOk="0">
                    <a:moveTo>
                      <a:pt x="0" y="18113"/>
                    </a:moveTo>
                    <a:lnTo>
                      <a:pt x="20455" y="0"/>
                    </a:lnTo>
                    <a:lnTo>
                      <a:pt x="41535" y="3904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75" name="Google Shape;175;p6"/>
              <p:cNvSpPr/>
              <p:nvPr/>
            </p:nvSpPr>
            <p:spPr>
              <a:xfrm>
                <a:off x="8615013" y="-1227950"/>
                <a:ext cx="431075" cy="1425250"/>
              </a:xfrm>
              <a:custGeom>
                <a:avLst/>
                <a:gdLst/>
                <a:ahLst/>
                <a:cxnLst/>
                <a:rect l="l" t="t" r="r" b="b"/>
                <a:pathLst>
                  <a:path w="17243" h="57010" extrusionOk="0">
                    <a:moveTo>
                      <a:pt x="17243" y="0"/>
                    </a:moveTo>
                    <a:lnTo>
                      <a:pt x="0" y="19189"/>
                    </a:lnTo>
                    <a:lnTo>
                      <a:pt x="278" y="44774"/>
                    </a:lnTo>
                    <a:lnTo>
                      <a:pt x="11959" y="5701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  <p:grpSp>
          <p:nvGrpSpPr>
            <p:cNvPr id="176" name="Google Shape;176;p6"/>
            <p:cNvGrpSpPr/>
            <p:nvPr/>
          </p:nvGrpSpPr>
          <p:grpSpPr>
            <a:xfrm>
              <a:off x="-455350" y="3860125"/>
              <a:ext cx="1771300" cy="1637650"/>
              <a:chOff x="-455350" y="3743150"/>
              <a:chExt cx="1771300" cy="1637650"/>
            </a:xfrm>
          </p:grpSpPr>
          <p:sp>
            <p:nvSpPr>
              <p:cNvPr id="177" name="Google Shape;177;p6"/>
              <p:cNvSpPr/>
              <p:nvPr/>
            </p:nvSpPr>
            <p:spPr>
              <a:xfrm>
                <a:off x="-455350" y="3743150"/>
                <a:ext cx="1044400" cy="814650"/>
              </a:xfrm>
              <a:custGeom>
                <a:avLst/>
                <a:gdLst/>
                <a:ahLst/>
                <a:cxnLst/>
                <a:rect l="l" t="t" r="r" b="b"/>
                <a:pathLst>
                  <a:path w="41776" h="32586" extrusionOk="0">
                    <a:moveTo>
                      <a:pt x="41776" y="0"/>
                    </a:moveTo>
                    <a:lnTo>
                      <a:pt x="39938" y="12032"/>
                    </a:lnTo>
                    <a:lnTo>
                      <a:pt x="25065" y="28910"/>
                    </a:lnTo>
                    <a:lnTo>
                      <a:pt x="0" y="3258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78" name="Google Shape;178;p6"/>
              <p:cNvSpPr/>
              <p:nvPr/>
            </p:nvSpPr>
            <p:spPr>
              <a:xfrm>
                <a:off x="304975" y="4553625"/>
                <a:ext cx="463700" cy="342550"/>
              </a:xfrm>
              <a:custGeom>
                <a:avLst/>
                <a:gdLst/>
                <a:ahLst/>
                <a:cxnLst/>
                <a:rect l="l" t="t" r="r" b="b"/>
                <a:pathLst>
                  <a:path w="18548" h="13702" extrusionOk="0">
                    <a:moveTo>
                      <a:pt x="0" y="0"/>
                    </a:moveTo>
                    <a:lnTo>
                      <a:pt x="11697" y="3175"/>
                    </a:lnTo>
                    <a:lnTo>
                      <a:pt x="18548" y="13702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79" name="Google Shape;179;p6"/>
              <p:cNvSpPr/>
              <p:nvPr/>
            </p:nvSpPr>
            <p:spPr>
              <a:xfrm>
                <a:off x="944150" y="4808450"/>
                <a:ext cx="371800" cy="572350"/>
              </a:xfrm>
              <a:custGeom>
                <a:avLst/>
                <a:gdLst/>
                <a:ahLst/>
                <a:cxnLst/>
                <a:rect l="l" t="t" r="r" b="b"/>
                <a:pathLst>
                  <a:path w="14872" h="22894" extrusionOk="0">
                    <a:moveTo>
                      <a:pt x="0" y="0"/>
                    </a:moveTo>
                    <a:lnTo>
                      <a:pt x="14872" y="4512"/>
                    </a:lnTo>
                    <a:lnTo>
                      <a:pt x="8856" y="22894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180" name="Google Shape;180;p6"/>
              <p:cNvSpPr/>
              <p:nvPr/>
            </p:nvSpPr>
            <p:spPr>
              <a:xfrm>
                <a:off x="-221425" y="4716550"/>
                <a:ext cx="823000" cy="639175"/>
              </a:xfrm>
              <a:custGeom>
                <a:avLst/>
                <a:gdLst/>
                <a:ahLst/>
                <a:cxnLst/>
                <a:rect l="l" t="t" r="r" b="b"/>
                <a:pathLst>
                  <a:path w="32920" h="25567" extrusionOk="0">
                    <a:moveTo>
                      <a:pt x="0" y="0"/>
                    </a:moveTo>
                    <a:lnTo>
                      <a:pt x="27239" y="8021"/>
                    </a:lnTo>
                    <a:lnTo>
                      <a:pt x="32920" y="2556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</p:grpSp>
      <p:sp>
        <p:nvSpPr>
          <p:cNvPr id="181" name="Google Shape;181;p6"/>
          <p:cNvSpPr/>
          <p:nvPr/>
        </p:nvSpPr>
        <p:spPr>
          <a:xfrm>
            <a:off x="561600" y="381100"/>
            <a:ext cx="158400" cy="1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2" name="Google Shape;182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0"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183" name="Google Shape;183;p6"/>
          <p:cNvGrpSpPr/>
          <p:nvPr/>
        </p:nvGrpSpPr>
        <p:grpSpPr>
          <a:xfrm flipH="1">
            <a:off x="8077031" y="327138"/>
            <a:ext cx="1425732" cy="1448844"/>
            <a:chOff x="1354856" y="2935363"/>
            <a:chExt cx="1425732" cy="1448844"/>
          </a:xfrm>
        </p:grpSpPr>
        <p:sp>
          <p:nvSpPr>
            <p:cNvPr id="184" name="Google Shape;184;p6"/>
            <p:cNvSpPr/>
            <p:nvPr/>
          </p:nvSpPr>
          <p:spPr>
            <a:xfrm rot="663725">
              <a:off x="1624416" y="3514655"/>
              <a:ext cx="440889" cy="548724"/>
            </a:xfrm>
            <a:custGeom>
              <a:avLst/>
              <a:gdLst/>
              <a:ahLst/>
              <a:cxnLst/>
              <a:rect l="l" t="t" r="r" b="b"/>
              <a:pathLst>
                <a:path w="356" h="443" extrusionOk="0">
                  <a:moveTo>
                    <a:pt x="278" y="110"/>
                  </a:moveTo>
                  <a:cubicBezTo>
                    <a:pt x="356" y="71"/>
                    <a:pt x="356" y="71"/>
                    <a:pt x="356" y="71"/>
                  </a:cubicBezTo>
                  <a:cubicBezTo>
                    <a:pt x="328" y="16"/>
                    <a:pt x="328" y="16"/>
                    <a:pt x="328" y="16"/>
                  </a:cubicBezTo>
                  <a:cubicBezTo>
                    <a:pt x="251" y="55"/>
                    <a:pt x="251" y="55"/>
                    <a:pt x="251" y="55"/>
                  </a:cubicBezTo>
                  <a:cubicBezTo>
                    <a:pt x="239" y="36"/>
                    <a:pt x="223" y="18"/>
                    <a:pt x="202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0" y="162"/>
                    <a:pt x="0" y="318"/>
                    <a:pt x="14" y="389"/>
                  </a:cubicBezTo>
                  <a:cubicBezTo>
                    <a:pt x="19" y="413"/>
                    <a:pt x="38" y="432"/>
                    <a:pt x="62" y="436"/>
                  </a:cubicBezTo>
                  <a:cubicBezTo>
                    <a:pt x="96" y="443"/>
                    <a:pt x="128" y="420"/>
                    <a:pt x="133" y="386"/>
                  </a:cubicBezTo>
                  <a:cubicBezTo>
                    <a:pt x="160" y="206"/>
                    <a:pt x="290" y="184"/>
                    <a:pt x="290" y="184"/>
                  </a:cubicBezTo>
                  <a:cubicBezTo>
                    <a:pt x="290" y="184"/>
                    <a:pt x="293" y="152"/>
                    <a:pt x="278" y="11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6"/>
            <p:cNvSpPr/>
            <p:nvPr/>
          </p:nvSpPr>
          <p:spPr>
            <a:xfrm rot="663726">
              <a:off x="2123749" y="3612199"/>
              <a:ext cx="440090" cy="548724"/>
            </a:xfrm>
            <a:custGeom>
              <a:avLst/>
              <a:gdLst/>
              <a:ahLst/>
              <a:cxnLst/>
              <a:rect l="l" t="t" r="r" b="b"/>
              <a:pathLst>
                <a:path w="356" h="443" extrusionOk="0">
                  <a:moveTo>
                    <a:pt x="77" y="110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05" y="55"/>
                    <a:pt x="105" y="55"/>
                    <a:pt x="105" y="55"/>
                  </a:cubicBezTo>
                  <a:cubicBezTo>
                    <a:pt x="117" y="36"/>
                    <a:pt x="133" y="18"/>
                    <a:pt x="154" y="0"/>
                  </a:cubicBezTo>
                  <a:cubicBezTo>
                    <a:pt x="356" y="162"/>
                    <a:pt x="356" y="318"/>
                    <a:pt x="342" y="389"/>
                  </a:cubicBezTo>
                  <a:cubicBezTo>
                    <a:pt x="337" y="413"/>
                    <a:pt x="318" y="432"/>
                    <a:pt x="294" y="436"/>
                  </a:cubicBezTo>
                  <a:cubicBezTo>
                    <a:pt x="260" y="443"/>
                    <a:pt x="228" y="420"/>
                    <a:pt x="223" y="386"/>
                  </a:cubicBezTo>
                  <a:cubicBezTo>
                    <a:pt x="195" y="206"/>
                    <a:pt x="65" y="184"/>
                    <a:pt x="65" y="184"/>
                  </a:cubicBezTo>
                  <a:cubicBezTo>
                    <a:pt x="65" y="184"/>
                    <a:pt x="63" y="152"/>
                    <a:pt x="77" y="11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6"/>
            <p:cNvSpPr/>
            <p:nvPr/>
          </p:nvSpPr>
          <p:spPr>
            <a:xfrm rot="663725">
              <a:off x="1794795" y="3357595"/>
              <a:ext cx="685294" cy="525561"/>
            </a:xfrm>
            <a:custGeom>
              <a:avLst/>
              <a:gdLst/>
              <a:ahLst/>
              <a:cxnLst/>
              <a:rect l="l" t="t" r="r" b="b"/>
              <a:pathLst>
                <a:path w="554" h="425" extrusionOk="0">
                  <a:moveTo>
                    <a:pt x="554" y="0"/>
                  </a:moveTo>
                  <a:cubicBezTo>
                    <a:pt x="554" y="279"/>
                    <a:pt x="554" y="279"/>
                    <a:pt x="554" y="279"/>
                  </a:cubicBezTo>
                  <a:cubicBezTo>
                    <a:pt x="554" y="311"/>
                    <a:pt x="534" y="340"/>
                    <a:pt x="503" y="350"/>
                  </a:cubicBezTo>
                  <a:cubicBezTo>
                    <a:pt x="411" y="383"/>
                    <a:pt x="411" y="383"/>
                    <a:pt x="411" y="383"/>
                  </a:cubicBezTo>
                  <a:cubicBezTo>
                    <a:pt x="316" y="416"/>
                    <a:pt x="316" y="416"/>
                    <a:pt x="316" y="416"/>
                  </a:cubicBezTo>
                  <a:cubicBezTo>
                    <a:pt x="291" y="425"/>
                    <a:pt x="263" y="425"/>
                    <a:pt x="238" y="416"/>
                  </a:cubicBezTo>
                  <a:cubicBezTo>
                    <a:pt x="143" y="383"/>
                    <a:pt x="143" y="383"/>
                    <a:pt x="143" y="383"/>
                  </a:cubicBezTo>
                  <a:cubicBezTo>
                    <a:pt x="50" y="350"/>
                    <a:pt x="50" y="350"/>
                    <a:pt x="50" y="350"/>
                  </a:cubicBezTo>
                  <a:cubicBezTo>
                    <a:pt x="20" y="340"/>
                    <a:pt x="0" y="311"/>
                    <a:pt x="0" y="2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4" y="0"/>
                    <a:pt x="554" y="0"/>
                    <a:pt x="55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6"/>
            <p:cNvSpPr/>
            <p:nvPr/>
          </p:nvSpPr>
          <p:spPr>
            <a:xfrm rot="663249">
              <a:off x="1833975" y="3361345"/>
              <a:ext cx="685315" cy="117377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6"/>
            <p:cNvSpPr/>
            <p:nvPr/>
          </p:nvSpPr>
          <p:spPr>
            <a:xfrm rot="663725">
              <a:off x="1871881" y="2996848"/>
              <a:ext cx="685294" cy="458468"/>
            </a:xfrm>
            <a:custGeom>
              <a:avLst/>
              <a:gdLst/>
              <a:ahLst/>
              <a:cxnLst/>
              <a:rect l="l" t="t" r="r" b="b"/>
              <a:pathLst>
                <a:path w="554" h="370" extrusionOk="0">
                  <a:moveTo>
                    <a:pt x="554" y="175"/>
                  </a:moveTo>
                  <a:cubicBezTo>
                    <a:pt x="554" y="370"/>
                    <a:pt x="554" y="370"/>
                    <a:pt x="554" y="37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18"/>
                    <a:pt x="43" y="68"/>
                    <a:pt x="109" y="36"/>
                  </a:cubicBezTo>
                  <a:cubicBezTo>
                    <a:pt x="111" y="35"/>
                    <a:pt x="114" y="34"/>
                    <a:pt x="116" y="33"/>
                  </a:cubicBezTo>
                  <a:cubicBezTo>
                    <a:pt x="161" y="12"/>
                    <a:pt x="217" y="0"/>
                    <a:pt x="277" y="0"/>
                  </a:cubicBezTo>
                  <a:cubicBezTo>
                    <a:pt x="338" y="0"/>
                    <a:pt x="394" y="13"/>
                    <a:pt x="440" y="34"/>
                  </a:cubicBezTo>
                  <a:cubicBezTo>
                    <a:pt x="442" y="35"/>
                    <a:pt x="444" y="36"/>
                    <a:pt x="447" y="37"/>
                  </a:cubicBezTo>
                  <a:cubicBezTo>
                    <a:pt x="512" y="69"/>
                    <a:pt x="554" y="119"/>
                    <a:pt x="554" y="1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6"/>
            <p:cNvSpPr/>
            <p:nvPr/>
          </p:nvSpPr>
          <p:spPr>
            <a:xfrm rot="663720">
              <a:off x="1950611" y="3089312"/>
              <a:ext cx="524754" cy="285145"/>
            </a:xfrm>
            <a:custGeom>
              <a:avLst/>
              <a:gdLst/>
              <a:ahLst/>
              <a:cxnLst/>
              <a:rect l="l" t="t" r="r" b="b"/>
              <a:pathLst>
                <a:path w="424" h="230" extrusionOk="0">
                  <a:moveTo>
                    <a:pt x="424" y="125"/>
                  </a:moveTo>
                  <a:cubicBezTo>
                    <a:pt x="424" y="168"/>
                    <a:pt x="424" y="168"/>
                    <a:pt x="424" y="168"/>
                  </a:cubicBezTo>
                  <a:cubicBezTo>
                    <a:pt x="424" y="202"/>
                    <a:pt x="396" y="230"/>
                    <a:pt x="362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27" y="230"/>
                    <a:pt x="0" y="202"/>
                    <a:pt x="0" y="168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7"/>
                    <a:pt x="97" y="0"/>
                    <a:pt x="212" y="0"/>
                  </a:cubicBezTo>
                  <a:cubicBezTo>
                    <a:pt x="327" y="0"/>
                    <a:pt x="424" y="57"/>
                    <a:pt x="424" y="12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6"/>
            <p:cNvSpPr/>
            <p:nvPr/>
          </p:nvSpPr>
          <p:spPr>
            <a:xfrm rot="663385">
              <a:off x="2012776" y="3181347"/>
              <a:ext cx="79781" cy="7919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6"/>
            <p:cNvSpPr/>
            <p:nvPr/>
          </p:nvSpPr>
          <p:spPr>
            <a:xfrm rot="668380">
              <a:off x="2326319" y="3242647"/>
              <a:ext cx="79192" cy="7919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6"/>
            <p:cNvSpPr/>
            <p:nvPr/>
          </p:nvSpPr>
          <p:spPr>
            <a:xfrm rot="663723">
              <a:off x="2048527" y="3406578"/>
              <a:ext cx="249997" cy="54313"/>
            </a:xfrm>
            <a:custGeom>
              <a:avLst/>
              <a:gdLst/>
              <a:ahLst/>
              <a:cxnLst/>
              <a:rect l="l" t="t" r="r" b="b"/>
              <a:pathLst>
                <a:path w="202" h="44" extrusionOk="0">
                  <a:moveTo>
                    <a:pt x="19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02" y="44"/>
                    <a:pt x="202" y="44"/>
                    <a:pt x="202" y="44"/>
                  </a:cubicBezTo>
                  <a:cubicBezTo>
                    <a:pt x="202" y="11"/>
                    <a:pt x="202" y="11"/>
                    <a:pt x="202" y="11"/>
                  </a:cubicBezTo>
                  <a:cubicBezTo>
                    <a:pt x="202" y="5"/>
                    <a:pt x="197" y="0"/>
                    <a:pt x="1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6"/>
            <p:cNvSpPr/>
            <p:nvPr/>
          </p:nvSpPr>
          <p:spPr>
            <a:xfrm rot="663725">
              <a:off x="1781821" y="3543493"/>
              <a:ext cx="176516" cy="237221"/>
            </a:xfrm>
            <a:custGeom>
              <a:avLst/>
              <a:gdLst/>
              <a:ahLst/>
              <a:cxnLst/>
              <a:rect l="l" t="t" r="r" b="b"/>
              <a:pathLst>
                <a:path w="143" h="192" extrusionOk="0">
                  <a:moveTo>
                    <a:pt x="143" y="192"/>
                  </a:moveTo>
                  <a:cubicBezTo>
                    <a:pt x="50" y="159"/>
                    <a:pt x="50" y="159"/>
                    <a:pt x="50" y="159"/>
                  </a:cubicBezTo>
                  <a:cubicBezTo>
                    <a:pt x="20" y="149"/>
                    <a:pt x="0" y="120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2" y="0"/>
                    <a:pt x="71" y="13"/>
                    <a:pt x="80" y="34"/>
                  </a:cubicBezTo>
                  <a:lnTo>
                    <a:pt x="143" y="19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6"/>
            <p:cNvSpPr/>
            <p:nvPr/>
          </p:nvSpPr>
          <p:spPr>
            <a:xfrm rot="663725">
              <a:off x="2281148" y="3641114"/>
              <a:ext cx="176516" cy="237221"/>
            </a:xfrm>
            <a:custGeom>
              <a:avLst/>
              <a:gdLst/>
              <a:ahLst/>
              <a:cxnLst/>
              <a:rect l="l" t="t" r="r" b="b"/>
              <a:pathLst>
                <a:path w="143" h="192" extrusionOk="0">
                  <a:moveTo>
                    <a:pt x="143" y="0"/>
                  </a:moveTo>
                  <a:cubicBezTo>
                    <a:pt x="143" y="88"/>
                    <a:pt x="143" y="88"/>
                    <a:pt x="143" y="88"/>
                  </a:cubicBezTo>
                  <a:cubicBezTo>
                    <a:pt x="143" y="120"/>
                    <a:pt x="123" y="149"/>
                    <a:pt x="92" y="159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71" y="13"/>
                    <a:pt x="91" y="0"/>
                    <a:pt x="113" y="0"/>
                  </a:cubicBezTo>
                  <a:lnTo>
                    <a:pt x="14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6"/>
            <p:cNvSpPr/>
            <p:nvPr/>
          </p:nvSpPr>
          <p:spPr>
            <a:xfrm rot="663726">
              <a:off x="1405546" y="3603127"/>
              <a:ext cx="358622" cy="563102"/>
            </a:xfrm>
            <a:custGeom>
              <a:avLst/>
              <a:gdLst/>
              <a:ahLst/>
              <a:cxnLst/>
              <a:rect l="l" t="t" r="r" b="b"/>
              <a:pathLst>
                <a:path w="290" h="455" extrusionOk="0">
                  <a:moveTo>
                    <a:pt x="169" y="0"/>
                  </a:moveTo>
                  <a:cubicBezTo>
                    <a:pt x="290" y="165"/>
                    <a:pt x="290" y="165"/>
                    <a:pt x="290" y="165"/>
                  </a:cubicBezTo>
                  <a:cubicBezTo>
                    <a:pt x="290" y="165"/>
                    <a:pt x="166" y="211"/>
                    <a:pt x="173" y="393"/>
                  </a:cubicBezTo>
                  <a:cubicBezTo>
                    <a:pt x="174" y="427"/>
                    <a:pt x="147" y="455"/>
                    <a:pt x="113" y="455"/>
                  </a:cubicBezTo>
                  <a:cubicBezTo>
                    <a:pt x="88" y="455"/>
                    <a:pt x="66" y="441"/>
                    <a:pt x="57" y="418"/>
                  </a:cubicBezTo>
                  <a:cubicBezTo>
                    <a:pt x="29" y="351"/>
                    <a:pt x="0" y="198"/>
                    <a:pt x="1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6"/>
            <p:cNvSpPr/>
            <p:nvPr/>
          </p:nvSpPr>
          <p:spPr>
            <a:xfrm rot="663725">
              <a:off x="1533149" y="3615483"/>
              <a:ext cx="230828" cy="552718"/>
            </a:xfrm>
            <a:custGeom>
              <a:avLst/>
              <a:gdLst/>
              <a:ahLst/>
              <a:cxnLst/>
              <a:rect l="l" t="t" r="r" b="b"/>
              <a:pathLst>
                <a:path w="187" h="447" extrusionOk="0">
                  <a:moveTo>
                    <a:pt x="55" y="223"/>
                  </a:moveTo>
                  <a:cubicBezTo>
                    <a:pt x="35" y="274"/>
                    <a:pt x="0" y="387"/>
                    <a:pt x="41" y="447"/>
                  </a:cubicBezTo>
                  <a:cubicBezTo>
                    <a:pt x="59" y="436"/>
                    <a:pt x="71" y="415"/>
                    <a:pt x="70" y="393"/>
                  </a:cubicBezTo>
                  <a:cubicBezTo>
                    <a:pt x="63" y="211"/>
                    <a:pt x="187" y="165"/>
                    <a:pt x="187" y="165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10" y="123"/>
                    <a:pt x="49" y="180"/>
                  </a:cubicBezTo>
                  <a:cubicBezTo>
                    <a:pt x="58" y="193"/>
                    <a:pt x="60" y="209"/>
                    <a:pt x="55" y="2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6"/>
            <p:cNvSpPr/>
            <p:nvPr/>
          </p:nvSpPr>
          <p:spPr>
            <a:xfrm rot="663721">
              <a:off x="1675467" y="3625661"/>
              <a:ext cx="179710" cy="162141"/>
            </a:xfrm>
            <a:custGeom>
              <a:avLst/>
              <a:gdLst/>
              <a:ahLst/>
              <a:cxnLst/>
              <a:rect l="l" t="t" r="r" b="b"/>
              <a:pathLst>
                <a:path w="225" h="203" extrusionOk="0">
                  <a:moveTo>
                    <a:pt x="58" y="203"/>
                  </a:moveTo>
                  <a:lnTo>
                    <a:pt x="0" y="127"/>
                  </a:lnTo>
                  <a:lnTo>
                    <a:pt x="168" y="0"/>
                  </a:lnTo>
                  <a:lnTo>
                    <a:pt x="225" y="76"/>
                  </a:lnTo>
                  <a:lnTo>
                    <a:pt x="58" y="20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6"/>
            <p:cNvSpPr/>
            <p:nvPr/>
          </p:nvSpPr>
          <p:spPr>
            <a:xfrm rot="663727">
              <a:off x="1592872" y="3621266"/>
              <a:ext cx="200477" cy="243611"/>
            </a:xfrm>
            <a:custGeom>
              <a:avLst/>
              <a:gdLst/>
              <a:ahLst/>
              <a:cxnLst/>
              <a:rect l="l" t="t" r="r" b="b"/>
              <a:pathLst>
                <a:path w="162" h="197" extrusionOk="0">
                  <a:moveTo>
                    <a:pt x="41" y="0"/>
                  </a:moveTo>
                  <a:cubicBezTo>
                    <a:pt x="0" y="197"/>
                    <a:pt x="162" y="165"/>
                    <a:pt x="162" y="165"/>
                  </a:cubicBezTo>
                  <a:cubicBezTo>
                    <a:pt x="162" y="165"/>
                    <a:pt x="152" y="65"/>
                    <a:pt x="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6"/>
            <p:cNvSpPr/>
            <p:nvPr/>
          </p:nvSpPr>
          <p:spPr>
            <a:xfrm rot="663724">
              <a:off x="2372858" y="3792084"/>
              <a:ext cx="357024" cy="563102"/>
            </a:xfrm>
            <a:custGeom>
              <a:avLst/>
              <a:gdLst/>
              <a:ahLst/>
              <a:cxnLst/>
              <a:rect l="l" t="t" r="r" b="b"/>
              <a:pathLst>
                <a:path w="289" h="455" extrusionOk="0">
                  <a:moveTo>
                    <a:pt x="121" y="0"/>
                  </a:moveTo>
                  <a:cubicBezTo>
                    <a:pt x="0" y="165"/>
                    <a:pt x="0" y="165"/>
                    <a:pt x="0" y="165"/>
                  </a:cubicBezTo>
                  <a:cubicBezTo>
                    <a:pt x="0" y="165"/>
                    <a:pt x="123" y="211"/>
                    <a:pt x="116" y="393"/>
                  </a:cubicBezTo>
                  <a:cubicBezTo>
                    <a:pt x="115" y="427"/>
                    <a:pt x="142" y="455"/>
                    <a:pt x="177" y="455"/>
                  </a:cubicBezTo>
                  <a:cubicBezTo>
                    <a:pt x="201" y="455"/>
                    <a:pt x="223" y="441"/>
                    <a:pt x="233" y="418"/>
                  </a:cubicBezTo>
                  <a:cubicBezTo>
                    <a:pt x="260" y="351"/>
                    <a:pt x="289" y="198"/>
                    <a:pt x="1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6"/>
            <p:cNvSpPr/>
            <p:nvPr/>
          </p:nvSpPr>
          <p:spPr>
            <a:xfrm rot="663725">
              <a:off x="2375027" y="3780074"/>
              <a:ext cx="230828" cy="552718"/>
            </a:xfrm>
            <a:custGeom>
              <a:avLst/>
              <a:gdLst/>
              <a:ahLst/>
              <a:cxnLst/>
              <a:rect l="l" t="t" r="r" b="b"/>
              <a:pathLst>
                <a:path w="187" h="447" extrusionOk="0">
                  <a:moveTo>
                    <a:pt x="132" y="223"/>
                  </a:moveTo>
                  <a:cubicBezTo>
                    <a:pt x="152" y="274"/>
                    <a:pt x="187" y="387"/>
                    <a:pt x="145" y="447"/>
                  </a:cubicBezTo>
                  <a:cubicBezTo>
                    <a:pt x="127" y="436"/>
                    <a:pt x="116" y="415"/>
                    <a:pt x="116" y="393"/>
                  </a:cubicBezTo>
                  <a:cubicBezTo>
                    <a:pt x="123" y="211"/>
                    <a:pt x="0" y="165"/>
                    <a:pt x="0" y="165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77" y="123"/>
                    <a:pt x="137" y="180"/>
                  </a:cubicBezTo>
                  <a:cubicBezTo>
                    <a:pt x="129" y="193"/>
                    <a:pt x="126" y="209"/>
                    <a:pt x="132" y="2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6"/>
            <p:cNvSpPr/>
            <p:nvPr/>
          </p:nvSpPr>
          <p:spPr>
            <a:xfrm rot="663721">
              <a:off x="2360556" y="3759755"/>
              <a:ext cx="181308" cy="162141"/>
            </a:xfrm>
            <a:custGeom>
              <a:avLst/>
              <a:gdLst/>
              <a:ahLst/>
              <a:cxnLst/>
              <a:rect l="l" t="t" r="r" b="b"/>
              <a:pathLst>
                <a:path w="227" h="203" extrusionOk="0">
                  <a:moveTo>
                    <a:pt x="169" y="203"/>
                  </a:moveTo>
                  <a:lnTo>
                    <a:pt x="227" y="127"/>
                  </a:lnTo>
                  <a:lnTo>
                    <a:pt x="59" y="0"/>
                  </a:lnTo>
                  <a:lnTo>
                    <a:pt x="0" y="76"/>
                  </a:lnTo>
                  <a:lnTo>
                    <a:pt x="169" y="20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6"/>
            <p:cNvSpPr/>
            <p:nvPr/>
          </p:nvSpPr>
          <p:spPr>
            <a:xfrm rot="663727">
              <a:off x="2404963" y="3780034"/>
              <a:ext cx="200477" cy="243611"/>
            </a:xfrm>
            <a:custGeom>
              <a:avLst/>
              <a:gdLst/>
              <a:ahLst/>
              <a:cxnLst/>
              <a:rect l="l" t="t" r="r" b="b"/>
              <a:pathLst>
                <a:path w="162" h="197" extrusionOk="0">
                  <a:moveTo>
                    <a:pt x="121" y="0"/>
                  </a:moveTo>
                  <a:cubicBezTo>
                    <a:pt x="162" y="197"/>
                    <a:pt x="0" y="165"/>
                    <a:pt x="0" y="165"/>
                  </a:cubicBezTo>
                  <a:cubicBezTo>
                    <a:pt x="0" y="165"/>
                    <a:pt x="10" y="65"/>
                    <a:pt x="1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6"/>
            <p:cNvSpPr/>
            <p:nvPr/>
          </p:nvSpPr>
          <p:spPr>
            <a:xfrm rot="663723">
              <a:off x="2033042" y="3511977"/>
              <a:ext cx="186899" cy="295528"/>
            </a:xfrm>
            <a:custGeom>
              <a:avLst/>
              <a:gdLst/>
              <a:ahLst/>
              <a:cxnLst/>
              <a:rect l="l" t="t" r="r" b="b"/>
              <a:pathLst>
                <a:path w="151" h="239" extrusionOk="0">
                  <a:moveTo>
                    <a:pt x="75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205"/>
                    <a:pt x="34" y="239"/>
                    <a:pt x="75" y="239"/>
                  </a:cubicBezTo>
                  <a:cubicBezTo>
                    <a:pt x="117" y="239"/>
                    <a:pt x="151" y="205"/>
                    <a:pt x="151" y="163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34"/>
                    <a:pt x="117" y="0"/>
                    <a:pt x="7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6"/>
            <p:cNvSpPr/>
            <p:nvPr/>
          </p:nvSpPr>
          <p:spPr>
            <a:xfrm rot="663720">
              <a:off x="2064115" y="3543119"/>
              <a:ext cx="124599" cy="234027"/>
            </a:xfrm>
            <a:custGeom>
              <a:avLst/>
              <a:gdLst/>
              <a:ahLst/>
              <a:cxnLst/>
              <a:rect l="l" t="t" r="r" b="b"/>
              <a:pathLst>
                <a:path w="101" h="189" extrusionOk="0">
                  <a:moveTo>
                    <a:pt x="50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66"/>
                    <a:pt x="23" y="189"/>
                    <a:pt x="50" y="189"/>
                  </a:cubicBezTo>
                  <a:cubicBezTo>
                    <a:pt x="78" y="189"/>
                    <a:pt x="101" y="166"/>
                    <a:pt x="101" y="138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101" y="23"/>
                    <a:pt x="78" y="0"/>
                    <a:pt x="50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6"/>
            <p:cNvSpPr/>
            <p:nvPr/>
          </p:nvSpPr>
          <p:spPr>
            <a:xfrm rot="663725">
              <a:off x="2044406" y="2999942"/>
              <a:ext cx="401752" cy="150160"/>
            </a:xfrm>
            <a:custGeom>
              <a:avLst/>
              <a:gdLst/>
              <a:ahLst/>
              <a:cxnLst/>
              <a:rect l="l" t="t" r="r" b="b"/>
              <a:pathLst>
                <a:path w="324" h="121" extrusionOk="0">
                  <a:moveTo>
                    <a:pt x="324" y="34"/>
                  </a:moveTo>
                  <a:cubicBezTo>
                    <a:pt x="324" y="121"/>
                    <a:pt x="324" y="121"/>
                    <a:pt x="324" y="121"/>
                  </a:cubicBezTo>
                  <a:cubicBezTo>
                    <a:pt x="284" y="93"/>
                    <a:pt x="226" y="75"/>
                    <a:pt x="161" y="75"/>
                  </a:cubicBezTo>
                  <a:cubicBezTo>
                    <a:pt x="97" y="75"/>
                    <a:pt x="39" y="93"/>
                    <a:pt x="0" y="12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5" y="12"/>
                    <a:pt x="101" y="0"/>
                    <a:pt x="161" y="0"/>
                  </a:cubicBezTo>
                  <a:cubicBezTo>
                    <a:pt x="222" y="0"/>
                    <a:pt x="278" y="13"/>
                    <a:pt x="324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"/>
          <p:cNvSpPr/>
          <p:nvPr/>
        </p:nvSpPr>
        <p:spPr>
          <a:xfrm>
            <a:off x="6541300" y="-13350"/>
            <a:ext cx="2642700" cy="517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208" name="Google Shape;208;p7"/>
          <p:cNvGrpSpPr/>
          <p:nvPr/>
        </p:nvGrpSpPr>
        <p:grpSpPr>
          <a:xfrm>
            <a:off x="-680805" y="-1634950"/>
            <a:ext cx="11375181" cy="8098742"/>
            <a:chOff x="-680805" y="-1634950"/>
            <a:chExt cx="11375181" cy="8098742"/>
          </a:xfrm>
        </p:grpSpPr>
        <p:grpSp>
          <p:nvGrpSpPr>
            <p:cNvPr id="209" name="Google Shape;209;p7"/>
            <p:cNvGrpSpPr/>
            <p:nvPr/>
          </p:nvGrpSpPr>
          <p:grpSpPr>
            <a:xfrm rot="3558506">
              <a:off x="-712085" y="3107324"/>
              <a:ext cx="3967091" cy="2185839"/>
              <a:chOff x="-1014004" y="2769134"/>
              <a:chExt cx="3967218" cy="2185909"/>
            </a:xfrm>
          </p:grpSpPr>
          <p:grpSp>
            <p:nvGrpSpPr>
              <p:cNvPr id="210" name="Google Shape;210;p7"/>
              <p:cNvGrpSpPr/>
              <p:nvPr/>
            </p:nvGrpSpPr>
            <p:grpSpPr>
              <a:xfrm>
                <a:off x="-1014004" y="2769134"/>
                <a:ext cx="3967218" cy="2185909"/>
                <a:chOff x="-1014004" y="2769134"/>
                <a:chExt cx="3967218" cy="2185909"/>
              </a:xfrm>
            </p:grpSpPr>
            <p:sp>
              <p:nvSpPr>
                <p:cNvPr id="211" name="Google Shape;211;p7"/>
                <p:cNvSpPr/>
                <p:nvPr/>
              </p:nvSpPr>
              <p:spPr>
                <a:xfrm rot="-1356795">
                  <a:off x="-959960" y="4154601"/>
                  <a:ext cx="1075625" cy="4961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26" h="19847" extrusionOk="0">
                      <a:moveTo>
                        <a:pt x="0" y="0"/>
                      </a:moveTo>
                      <a:lnTo>
                        <a:pt x="3187" y="10576"/>
                      </a:lnTo>
                      <a:lnTo>
                        <a:pt x="26221" y="19413"/>
                      </a:lnTo>
                      <a:lnTo>
                        <a:pt x="31871" y="14777"/>
                      </a:lnTo>
                      <a:lnTo>
                        <a:pt x="43026" y="19847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12" name="Google Shape;212;p7"/>
                <p:cNvSpPr/>
                <p:nvPr/>
              </p:nvSpPr>
              <p:spPr>
                <a:xfrm>
                  <a:off x="2269442" y="2769134"/>
                  <a:ext cx="546875" cy="304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75" h="12169" extrusionOk="0">
                      <a:moveTo>
                        <a:pt x="0" y="12169"/>
                      </a:moveTo>
                      <a:lnTo>
                        <a:pt x="7099" y="0"/>
                      </a:lnTo>
                      <a:lnTo>
                        <a:pt x="21875" y="2607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13" name="Google Shape;213;p7"/>
                <p:cNvSpPr/>
                <p:nvPr/>
              </p:nvSpPr>
              <p:spPr>
                <a:xfrm rot="-4279444">
                  <a:off x="1511604" y="4139327"/>
                  <a:ext cx="300586" cy="53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24" h="21295" extrusionOk="0">
                      <a:moveTo>
                        <a:pt x="1883" y="0"/>
                      </a:moveTo>
                      <a:lnTo>
                        <a:pt x="12024" y="12603"/>
                      </a:lnTo>
                      <a:lnTo>
                        <a:pt x="0" y="2129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14" name="Google Shape;214;p7"/>
                <p:cNvSpPr/>
                <p:nvPr/>
              </p:nvSpPr>
              <p:spPr>
                <a:xfrm>
                  <a:off x="-202489" y="4719642"/>
                  <a:ext cx="1238625" cy="235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45" h="9416" extrusionOk="0">
                      <a:moveTo>
                        <a:pt x="0" y="9416"/>
                      </a:moveTo>
                      <a:lnTo>
                        <a:pt x="12604" y="8837"/>
                      </a:lnTo>
                      <a:lnTo>
                        <a:pt x="17094" y="724"/>
                      </a:lnTo>
                      <a:lnTo>
                        <a:pt x="43605" y="0"/>
                      </a:lnTo>
                      <a:lnTo>
                        <a:pt x="49545" y="6953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15" name="Google Shape;215;p7"/>
                <p:cNvSpPr/>
                <p:nvPr/>
              </p:nvSpPr>
              <p:spPr>
                <a:xfrm rot="-6921637">
                  <a:off x="1483911" y="3971369"/>
                  <a:ext cx="956093" cy="2209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45" h="8837" extrusionOk="0">
                      <a:moveTo>
                        <a:pt x="0" y="2897"/>
                      </a:moveTo>
                      <a:lnTo>
                        <a:pt x="11300" y="8837"/>
                      </a:lnTo>
                      <a:lnTo>
                        <a:pt x="38245" y="0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16" name="Google Shape;216;p7"/>
                <p:cNvSpPr/>
                <p:nvPr/>
              </p:nvSpPr>
              <p:spPr>
                <a:xfrm rot="-6921637">
                  <a:off x="1250975" y="3688069"/>
                  <a:ext cx="1767317" cy="2607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695" h="10430" extrusionOk="0">
                      <a:moveTo>
                        <a:pt x="0" y="0"/>
                      </a:moveTo>
                      <a:lnTo>
                        <a:pt x="15356" y="7678"/>
                      </a:lnTo>
                      <a:lnTo>
                        <a:pt x="25062" y="5070"/>
                      </a:lnTo>
                      <a:lnTo>
                        <a:pt x="36216" y="10430"/>
                      </a:lnTo>
                      <a:lnTo>
                        <a:pt x="70695" y="14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17" name="Google Shape;217;p7"/>
                <p:cNvSpPr/>
                <p:nvPr/>
              </p:nvSpPr>
              <p:spPr>
                <a:xfrm rot="-6921637">
                  <a:off x="1374310" y="3653457"/>
                  <a:ext cx="1995484" cy="3404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822" h="13618" extrusionOk="0">
                      <a:moveTo>
                        <a:pt x="0" y="0"/>
                      </a:moveTo>
                      <a:lnTo>
                        <a:pt x="21151" y="11300"/>
                      </a:lnTo>
                      <a:lnTo>
                        <a:pt x="36217" y="7823"/>
                      </a:lnTo>
                      <a:lnTo>
                        <a:pt x="48096" y="13618"/>
                      </a:lnTo>
                      <a:lnTo>
                        <a:pt x="79822" y="5216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</p:grpSp>
          <p:grpSp>
            <p:nvGrpSpPr>
              <p:cNvPr id="218" name="Google Shape;218;p7"/>
              <p:cNvGrpSpPr/>
              <p:nvPr/>
            </p:nvGrpSpPr>
            <p:grpSpPr>
              <a:xfrm>
                <a:off x="1105271" y="3821830"/>
                <a:ext cx="510670" cy="600544"/>
                <a:chOff x="1818609" y="5022530"/>
                <a:chExt cx="510670" cy="600544"/>
              </a:xfrm>
            </p:grpSpPr>
            <p:sp>
              <p:nvSpPr>
                <p:cNvPr id="219" name="Google Shape;219;p7"/>
                <p:cNvSpPr/>
                <p:nvPr/>
              </p:nvSpPr>
              <p:spPr>
                <a:xfrm rot="-2920630">
                  <a:off x="1830389" y="5232436"/>
                  <a:ext cx="487949" cy="249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8" h="9994" extrusionOk="0">
                      <a:moveTo>
                        <a:pt x="0" y="0"/>
                      </a:moveTo>
                      <a:lnTo>
                        <a:pt x="19518" y="9994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cxnSp>
              <p:nvCxnSpPr>
                <p:cNvPr id="220" name="Google Shape;220;p7"/>
                <p:cNvCxnSpPr/>
                <p:nvPr/>
              </p:nvCxnSpPr>
              <p:spPr>
                <a:xfrm rot="7879064" flipH="1">
                  <a:off x="1912580" y="5031334"/>
                  <a:ext cx="171757" cy="327993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221" name="Google Shape;221;p7"/>
            <p:cNvGrpSpPr/>
            <p:nvPr/>
          </p:nvGrpSpPr>
          <p:grpSpPr>
            <a:xfrm>
              <a:off x="6862871" y="-1634950"/>
              <a:ext cx="3831505" cy="3989817"/>
              <a:chOff x="-942779" y="1870800"/>
              <a:chExt cx="3831505" cy="3989817"/>
            </a:xfrm>
          </p:grpSpPr>
          <p:grpSp>
            <p:nvGrpSpPr>
              <p:cNvPr id="222" name="Google Shape;222;p7"/>
              <p:cNvGrpSpPr/>
              <p:nvPr/>
            </p:nvGrpSpPr>
            <p:grpSpPr>
              <a:xfrm>
                <a:off x="310513" y="1870800"/>
                <a:ext cx="874175" cy="924325"/>
                <a:chOff x="3663075" y="2965900"/>
                <a:chExt cx="874175" cy="924325"/>
              </a:xfrm>
            </p:grpSpPr>
            <p:sp>
              <p:nvSpPr>
                <p:cNvPr id="223" name="Google Shape;223;p7"/>
                <p:cNvSpPr/>
                <p:nvPr/>
              </p:nvSpPr>
              <p:spPr>
                <a:xfrm>
                  <a:off x="4023400" y="2965900"/>
                  <a:ext cx="513850" cy="614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54" h="24565" extrusionOk="0">
                      <a:moveTo>
                        <a:pt x="0" y="0"/>
                      </a:moveTo>
                      <a:lnTo>
                        <a:pt x="5013" y="19677"/>
                      </a:lnTo>
                      <a:lnTo>
                        <a:pt x="20554" y="2456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24" name="Google Shape;224;p7"/>
                <p:cNvSpPr/>
                <p:nvPr/>
              </p:nvSpPr>
              <p:spPr>
                <a:xfrm>
                  <a:off x="3663075" y="3457825"/>
                  <a:ext cx="488775" cy="432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51" h="17296" extrusionOk="0">
                      <a:moveTo>
                        <a:pt x="19551" y="0"/>
                      </a:moveTo>
                      <a:lnTo>
                        <a:pt x="0" y="17296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sp>
          </p:grpSp>
          <p:sp>
            <p:nvSpPr>
              <p:cNvPr id="225" name="Google Shape;225;p7"/>
              <p:cNvSpPr/>
              <p:nvPr/>
            </p:nvSpPr>
            <p:spPr>
              <a:xfrm rot="793900" flipH="1">
                <a:off x="668694" y="3034224"/>
                <a:ext cx="593404" cy="733936"/>
              </a:xfrm>
              <a:custGeom>
                <a:avLst/>
                <a:gdLst/>
                <a:ahLst/>
                <a:cxnLst/>
                <a:rect l="l" t="t" r="r" b="b"/>
                <a:pathLst>
                  <a:path w="23735" h="29356" extrusionOk="0">
                    <a:moveTo>
                      <a:pt x="0" y="29356"/>
                    </a:moveTo>
                    <a:lnTo>
                      <a:pt x="1458" y="0"/>
                    </a:lnTo>
                    <a:lnTo>
                      <a:pt x="23735" y="395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26" name="Google Shape;226;p7"/>
              <p:cNvSpPr/>
              <p:nvPr/>
            </p:nvSpPr>
            <p:spPr>
              <a:xfrm rot="-10735506" flipH="1">
                <a:off x="475285" y="4975463"/>
                <a:ext cx="905352" cy="467074"/>
              </a:xfrm>
              <a:custGeom>
                <a:avLst/>
                <a:gdLst/>
                <a:ahLst/>
                <a:cxnLst/>
                <a:rect l="l" t="t" r="r" b="b"/>
                <a:pathLst>
                  <a:path w="31021" h="17280" extrusionOk="0">
                    <a:moveTo>
                      <a:pt x="0" y="0"/>
                    </a:moveTo>
                    <a:lnTo>
                      <a:pt x="31021" y="1728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27" name="Google Shape;227;p7"/>
              <p:cNvSpPr/>
              <p:nvPr/>
            </p:nvSpPr>
            <p:spPr>
              <a:xfrm rot="-9653029" flipH="1">
                <a:off x="819447" y="4230211"/>
                <a:ext cx="416419" cy="525724"/>
              </a:xfrm>
              <a:custGeom>
                <a:avLst/>
                <a:gdLst/>
                <a:ahLst/>
                <a:cxnLst/>
                <a:rect l="l" t="t" r="r" b="b"/>
                <a:pathLst>
                  <a:path w="16656" h="21028" extrusionOk="0">
                    <a:moveTo>
                      <a:pt x="0" y="21028"/>
                    </a:moveTo>
                    <a:lnTo>
                      <a:pt x="6662" y="0"/>
                    </a:lnTo>
                    <a:lnTo>
                      <a:pt x="16656" y="1270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cxnSp>
            <p:nvCxnSpPr>
              <p:cNvPr id="228" name="Google Shape;228;p7"/>
              <p:cNvCxnSpPr/>
              <p:nvPr/>
            </p:nvCxnSpPr>
            <p:spPr>
              <a:xfrm rot="9717450" flipH="1">
                <a:off x="1002024" y="4896247"/>
                <a:ext cx="1897506" cy="231579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cxnSp>
            <p:nvCxnSpPr>
              <p:cNvPr id="229" name="Google Shape;229;p7"/>
              <p:cNvCxnSpPr/>
              <p:nvPr/>
            </p:nvCxnSpPr>
            <p:spPr>
              <a:xfrm rot="9717327" flipH="1">
                <a:off x="849628" y="5484603"/>
                <a:ext cx="1406266" cy="162228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sp>
            <p:nvSpPr>
              <p:cNvPr id="230" name="Google Shape;230;p7"/>
              <p:cNvSpPr/>
              <p:nvPr/>
            </p:nvSpPr>
            <p:spPr>
              <a:xfrm rot="9307273" flipH="1">
                <a:off x="-765311" y="3323196"/>
                <a:ext cx="1431350" cy="936875"/>
              </a:xfrm>
              <a:custGeom>
                <a:avLst/>
                <a:gdLst/>
                <a:ahLst/>
                <a:cxnLst/>
                <a:rect l="l" t="t" r="r" b="b"/>
                <a:pathLst>
                  <a:path w="57254" h="37475" extrusionOk="0">
                    <a:moveTo>
                      <a:pt x="0" y="0"/>
                    </a:moveTo>
                    <a:lnTo>
                      <a:pt x="26233" y="12492"/>
                    </a:lnTo>
                    <a:lnTo>
                      <a:pt x="31854" y="25192"/>
                    </a:lnTo>
                    <a:lnTo>
                      <a:pt x="57254" y="3747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31" name="Google Shape;231;p7"/>
              <p:cNvSpPr/>
              <p:nvPr/>
            </p:nvSpPr>
            <p:spPr>
              <a:xfrm rot="-9653029" flipH="1">
                <a:off x="-455688" y="2360555"/>
                <a:ext cx="265462" cy="1655226"/>
              </a:xfrm>
              <a:custGeom>
                <a:avLst/>
                <a:gdLst/>
                <a:ahLst/>
                <a:cxnLst/>
                <a:rect l="l" t="t" r="r" b="b"/>
                <a:pathLst>
                  <a:path w="10618" h="66206" extrusionOk="0">
                    <a:moveTo>
                      <a:pt x="2498" y="0"/>
                    </a:moveTo>
                    <a:lnTo>
                      <a:pt x="6246" y="11867"/>
                    </a:lnTo>
                    <a:lnTo>
                      <a:pt x="0" y="28106"/>
                    </a:lnTo>
                    <a:lnTo>
                      <a:pt x="10618" y="6620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32" name="Google Shape;232;p7"/>
              <p:cNvSpPr/>
              <p:nvPr/>
            </p:nvSpPr>
            <p:spPr>
              <a:xfrm rot="-9653029" flipH="1">
                <a:off x="-714991" y="2475064"/>
                <a:ext cx="208210" cy="1426191"/>
              </a:xfrm>
              <a:custGeom>
                <a:avLst/>
                <a:gdLst/>
                <a:ahLst/>
                <a:cxnLst/>
                <a:rect l="l" t="t" r="r" b="b"/>
                <a:pathLst>
                  <a:path w="8328" h="57045" extrusionOk="0">
                    <a:moveTo>
                      <a:pt x="2082" y="0"/>
                    </a:moveTo>
                    <a:lnTo>
                      <a:pt x="5622" y="10201"/>
                    </a:lnTo>
                    <a:lnTo>
                      <a:pt x="0" y="28522"/>
                    </a:lnTo>
                    <a:lnTo>
                      <a:pt x="8328" y="5704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33" name="Google Shape;233;p7"/>
              <p:cNvSpPr/>
              <p:nvPr/>
            </p:nvSpPr>
            <p:spPr>
              <a:xfrm rot="-9653029" flipH="1">
                <a:off x="450583" y="3216634"/>
                <a:ext cx="385193" cy="1801008"/>
              </a:xfrm>
              <a:custGeom>
                <a:avLst/>
                <a:gdLst/>
                <a:ahLst/>
                <a:cxnLst/>
                <a:rect l="l" t="t" r="r" b="b"/>
                <a:pathLst>
                  <a:path w="15407" h="72037" extrusionOk="0">
                    <a:moveTo>
                      <a:pt x="5622" y="0"/>
                    </a:moveTo>
                    <a:lnTo>
                      <a:pt x="0" y="27482"/>
                    </a:lnTo>
                    <a:lnTo>
                      <a:pt x="15407" y="7203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34" name="Google Shape;234;p7"/>
              <p:cNvSpPr/>
              <p:nvPr/>
            </p:nvSpPr>
            <p:spPr>
              <a:xfrm rot="-9653029" flipH="1">
                <a:off x="6208" y="3216634"/>
                <a:ext cx="385193" cy="1801008"/>
              </a:xfrm>
              <a:custGeom>
                <a:avLst/>
                <a:gdLst/>
                <a:ahLst/>
                <a:cxnLst/>
                <a:rect l="l" t="t" r="r" b="b"/>
                <a:pathLst>
                  <a:path w="15407" h="72037" extrusionOk="0">
                    <a:moveTo>
                      <a:pt x="5622" y="0"/>
                    </a:moveTo>
                    <a:lnTo>
                      <a:pt x="0" y="27482"/>
                    </a:lnTo>
                    <a:lnTo>
                      <a:pt x="15407" y="7203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</p:grpSp>
      <p:sp>
        <p:nvSpPr>
          <p:cNvPr id="235" name="Google Shape;235;p7"/>
          <p:cNvSpPr txBox="1">
            <a:spLocks noGrp="1"/>
          </p:cNvSpPr>
          <p:nvPr>
            <p:ph type="title"/>
          </p:nvPr>
        </p:nvSpPr>
        <p:spPr>
          <a:xfrm>
            <a:off x="720000" y="1382600"/>
            <a:ext cx="3519600" cy="153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0"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7"/>
          <p:cNvSpPr txBox="1">
            <a:spLocks noGrp="1"/>
          </p:cNvSpPr>
          <p:nvPr>
            <p:ph type="subTitle" idx="1"/>
          </p:nvPr>
        </p:nvSpPr>
        <p:spPr>
          <a:xfrm>
            <a:off x="720000" y="2921500"/>
            <a:ext cx="3519600" cy="8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7"/>
          <p:cNvSpPr>
            <a:spLocks noGrp="1"/>
          </p:cNvSpPr>
          <p:nvPr>
            <p:ph type="pic" idx="2"/>
          </p:nvPr>
        </p:nvSpPr>
        <p:spPr>
          <a:xfrm>
            <a:off x="4537475" y="898750"/>
            <a:ext cx="3443700" cy="34752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sp>
      <p:grpSp>
        <p:nvGrpSpPr>
          <p:cNvPr id="238" name="Google Shape;238;p7"/>
          <p:cNvGrpSpPr/>
          <p:nvPr/>
        </p:nvGrpSpPr>
        <p:grpSpPr>
          <a:xfrm rot="837234">
            <a:off x="-562751" y="3895970"/>
            <a:ext cx="1590136" cy="1577599"/>
            <a:chOff x="2564625" y="2043726"/>
            <a:chExt cx="2416175" cy="2397125"/>
          </a:xfrm>
        </p:grpSpPr>
        <p:sp>
          <p:nvSpPr>
            <p:cNvPr id="239" name="Google Shape;239;p7"/>
            <p:cNvSpPr/>
            <p:nvPr/>
          </p:nvSpPr>
          <p:spPr>
            <a:xfrm>
              <a:off x="2564625" y="3196251"/>
              <a:ext cx="628650" cy="765176"/>
            </a:xfrm>
            <a:custGeom>
              <a:avLst/>
              <a:gdLst/>
              <a:ahLst/>
              <a:cxnLst/>
              <a:rect l="l" t="t" r="r" b="b"/>
              <a:pathLst>
                <a:path w="467" h="569" extrusionOk="0">
                  <a:moveTo>
                    <a:pt x="464" y="0"/>
                  </a:moveTo>
                  <a:cubicBezTo>
                    <a:pt x="464" y="0"/>
                    <a:pt x="0" y="482"/>
                    <a:pt x="173" y="561"/>
                  </a:cubicBezTo>
                  <a:cubicBezTo>
                    <a:pt x="183" y="566"/>
                    <a:pt x="195" y="569"/>
                    <a:pt x="207" y="569"/>
                  </a:cubicBezTo>
                  <a:cubicBezTo>
                    <a:pt x="284" y="569"/>
                    <a:pt x="389" y="479"/>
                    <a:pt x="467" y="400"/>
                  </a:cubicBezTo>
                  <a:cubicBezTo>
                    <a:pt x="467" y="400"/>
                    <a:pt x="467" y="400"/>
                    <a:pt x="467" y="400"/>
                  </a:cubicBezTo>
                  <a:cubicBezTo>
                    <a:pt x="389" y="479"/>
                    <a:pt x="284" y="569"/>
                    <a:pt x="207" y="569"/>
                  </a:cubicBezTo>
                  <a:cubicBezTo>
                    <a:pt x="195" y="569"/>
                    <a:pt x="183" y="566"/>
                    <a:pt x="173" y="561"/>
                  </a:cubicBezTo>
                  <a:cubicBezTo>
                    <a:pt x="433" y="268"/>
                    <a:pt x="433" y="268"/>
                    <a:pt x="433" y="268"/>
                  </a:cubicBezTo>
                  <a:cubicBezTo>
                    <a:pt x="420" y="174"/>
                    <a:pt x="429" y="90"/>
                    <a:pt x="445" y="37"/>
                  </a:cubicBezTo>
                  <a:cubicBezTo>
                    <a:pt x="449" y="23"/>
                    <a:pt x="455" y="11"/>
                    <a:pt x="464" y="0"/>
                  </a:cubicBezTo>
                  <a:cubicBezTo>
                    <a:pt x="464" y="0"/>
                    <a:pt x="464" y="0"/>
                    <a:pt x="464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Google Shape;240;p7"/>
            <p:cNvSpPr/>
            <p:nvPr/>
          </p:nvSpPr>
          <p:spPr>
            <a:xfrm>
              <a:off x="2797988" y="3556613"/>
              <a:ext cx="395288" cy="404813"/>
            </a:xfrm>
            <a:custGeom>
              <a:avLst/>
              <a:gdLst/>
              <a:ahLst/>
              <a:cxnLst/>
              <a:rect l="l" t="t" r="r" b="b"/>
              <a:pathLst>
                <a:path w="294" h="301" extrusionOk="0">
                  <a:moveTo>
                    <a:pt x="260" y="0"/>
                  </a:moveTo>
                  <a:cubicBezTo>
                    <a:pt x="0" y="293"/>
                    <a:pt x="0" y="293"/>
                    <a:pt x="0" y="293"/>
                  </a:cubicBezTo>
                  <a:cubicBezTo>
                    <a:pt x="10" y="298"/>
                    <a:pt x="22" y="301"/>
                    <a:pt x="34" y="301"/>
                  </a:cubicBezTo>
                  <a:cubicBezTo>
                    <a:pt x="111" y="301"/>
                    <a:pt x="216" y="211"/>
                    <a:pt x="294" y="132"/>
                  </a:cubicBezTo>
                  <a:cubicBezTo>
                    <a:pt x="277" y="87"/>
                    <a:pt x="266" y="43"/>
                    <a:pt x="260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7"/>
            <p:cNvSpPr/>
            <p:nvPr/>
          </p:nvSpPr>
          <p:spPr>
            <a:xfrm>
              <a:off x="4358500" y="3196251"/>
              <a:ext cx="622300" cy="765176"/>
            </a:xfrm>
            <a:custGeom>
              <a:avLst/>
              <a:gdLst/>
              <a:ahLst/>
              <a:cxnLst/>
              <a:rect l="l" t="t" r="r" b="b"/>
              <a:pathLst>
                <a:path w="462" h="568" extrusionOk="0">
                  <a:moveTo>
                    <a:pt x="4" y="0"/>
                  </a:moveTo>
                  <a:cubicBezTo>
                    <a:pt x="12" y="11"/>
                    <a:pt x="18" y="23"/>
                    <a:pt x="22" y="36"/>
                  </a:cubicBezTo>
                  <a:cubicBezTo>
                    <a:pt x="38" y="89"/>
                    <a:pt x="47" y="174"/>
                    <a:pt x="34" y="267"/>
                  </a:cubicBezTo>
                  <a:cubicBezTo>
                    <a:pt x="294" y="560"/>
                    <a:pt x="294" y="560"/>
                    <a:pt x="294" y="560"/>
                  </a:cubicBezTo>
                  <a:cubicBezTo>
                    <a:pt x="283" y="565"/>
                    <a:pt x="272" y="568"/>
                    <a:pt x="260" y="568"/>
                  </a:cubicBezTo>
                  <a:cubicBezTo>
                    <a:pt x="183" y="568"/>
                    <a:pt x="78" y="479"/>
                    <a:pt x="0" y="399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78" y="479"/>
                    <a:pt x="183" y="568"/>
                    <a:pt x="260" y="568"/>
                  </a:cubicBezTo>
                  <a:cubicBezTo>
                    <a:pt x="272" y="568"/>
                    <a:pt x="283" y="565"/>
                    <a:pt x="294" y="560"/>
                  </a:cubicBezTo>
                  <a:cubicBezTo>
                    <a:pt x="462" y="483"/>
                    <a:pt x="26" y="23"/>
                    <a:pt x="4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p7"/>
            <p:cNvSpPr/>
            <p:nvPr/>
          </p:nvSpPr>
          <p:spPr>
            <a:xfrm>
              <a:off x="4358500" y="3556613"/>
              <a:ext cx="396875" cy="404813"/>
            </a:xfrm>
            <a:custGeom>
              <a:avLst/>
              <a:gdLst/>
              <a:ahLst/>
              <a:cxnLst/>
              <a:rect l="l" t="t" r="r" b="b"/>
              <a:pathLst>
                <a:path w="294" h="301" extrusionOk="0">
                  <a:moveTo>
                    <a:pt x="34" y="0"/>
                  </a:moveTo>
                  <a:cubicBezTo>
                    <a:pt x="28" y="43"/>
                    <a:pt x="17" y="88"/>
                    <a:pt x="0" y="132"/>
                  </a:cubicBezTo>
                  <a:cubicBezTo>
                    <a:pt x="78" y="212"/>
                    <a:pt x="183" y="301"/>
                    <a:pt x="260" y="301"/>
                  </a:cubicBezTo>
                  <a:cubicBezTo>
                    <a:pt x="272" y="301"/>
                    <a:pt x="283" y="298"/>
                    <a:pt x="294" y="293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7"/>
            <p:cNvSpPr/>
            <p:nvPr/>
          </p:nvSpPr>
          <p:spPr>
            <a:xfrm>
              <a:off x="3077388" y="2253276"/>
              <a:ext cx="328613" cy="414338"/>
            </a:xfrm>
            <a:custGeom>
              <a:avLst/>
              <a:gdLst/>
              <a:ahLst/>
              <a:cxnLst/>
              <a:rect l="l" t="t" r="r" b="b"/>
              <a:pathLst>
                <a:path w="244" h="308" extrusionOk="0">
                  <a:moveTo>
                    <a:pt x="233" y="154"/>
                  </a:moveTo>
                  <a:cubicBezTo>
                    <a:pt x="233" y="69"/>
                    <a:pt x="181" y="0"/>
                    <a:pt x="116" y="0"/>
                  </a:cubicBezTo>
                  <a:cubicBezTo>
                    <a:pt x="52" y="0"/>
                    <a:pt x="0" y="69"/>
                    <a:pt x="0" y="154"/>
                  </a:cubicBezTo>
                  <a:cubicBezTo>
                    <a:pt x="0" y="239"/>
                    <a:pt x="114" y="308"/>
                    <a:pt x="179" y="308"/>
                  </a:cubicBezTo>
                  <a:cubicBezTo>
                    <a:pt x="244" y="308"/>
                    <a:pt x="233" y="239"/>
                    <a:pt x="233" y="15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Google Shape;244;p7"/>
            <p:cNvSpPr/>
            <p:nvPr/>
          </p:nvSpPr>
          <p:spPr>
            <a:xfrm>
              <a:off x="4147363" y="2253276"/>
              <a:ext cx="328613" cy="414338"/>
            </a:xfrm>
            <a:custGeom>
              <a:avLst/>
              <a:gdLst/>
              <a:ahLst/>
              <a:cxnLst/>
              <a:rect l="l" t="t" r="r" b="b"/>
              <a:pathLst>
                <a:path w="244" h="308" extrusionOk="0">
                  <a:moveTo>
                    <a:pt x="10" y="154"/>
                  </a:moveTo>
                  <a:cubicBezTo>
                    <a:pt x="10" y="69"/>
                    <a:pt x="63" y="0"/>
                    <a:pt x="127" y="0"/>
                  </a:cubicBezTo>
                  <a:cubicBezTo>
                    <a:pt x="192" y="0"/>
                    <a:pt x="244" y="69"/>
                    <a:pt x="244" y="154"/>
                  </a:cubicBezTo>
                  <a:cubicBezTo>
                    <a:pt x="244" y="239"/>
                    <a:pt x="129" y="308"/>
                    <a:pt x="65" y="308"/>
                  </a:cubicBezTo>
                  <a:cubicBezTo>
                    <a:pt x="0" y="308"/>
                    <a:pt x="10" y="239"/>
                    <a:pt x="10" y="15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Google Shape;245;p7"/>
            <p:cNvSpPr/>
            <p:nvPr/>
          </p:nvSpPr>
          <p:spPr>
            <a:xfrm>
              <a:off x="3212325" y="2043726"/>
              <a:ext cx="1128713" cy="927099"/>
            </a:xfrm>
            <a:custGeom>
              <a:avLst/>
              <a:gdLst/>
              <a:ahLst/>
              <a:cxnLst/>
              <a:rect l="l" t="t" r="r" b="b"/>
              <a:pathLst>
                <a:path w="838" h="689" extrusionOk="0">
                  <a:moveTo>
                    <a:pt x="344" y="597"/>
                  </a:moveTo>
                  <a:cubicBezTo>
                    <a:pt x="340" y="597"/>
                    <a:pt x="336" y="593"/>
                    <a:pt x="336" y="589"/>
                  </a:cubicBezTo>
                  <a:cubicBezTo>
                    <a:pt x="336" y="568"/>
                    <a:pt x="336" y="568"/>
                    <a:pt x="336" y="568"/>
                  </a:cubicBezTo>
                  <a:cubicBezTo>
                    <a:pt x="336" y="564"/>
                    <a:pt x="340" y="561"/>
                    <a:pt x="344" y="561"/>
                  </a:cubicBezTo>
                  <a:cubicBezTo>
                    <a:pt x="494" y="561"/>
                    <a:pt x="494" y="561"/>
                    <a:pt x="494" y="561"/>
                  </a:cubicBezTo>
                  <a:cubicBezTo>
                    <a:pt x="498" y="561"/>
                    <a:pt x="501" y="564"/>
                    <a:pt x="501" y="568"/>
                  </a:cubicBezTo>
                  <a:cubicBezTo>
                    <a:pt x="501" y="589"/>
                    <a:pt x="501" y="589"/>
                    <a:pt x="501" y="589"/>
                  </a:cubicBezTo>
                  <a:cubicBezTo>
                    <a:pt x="501" y="593"/>
                    <a:pt x="498" y="597"/>
                    <a:pt x="494" y="597"/>
                  </a:cubicBezTo>
                  <a:cubicBezTo>
                    <a:pt x="344" y="597"/>
                    <a:pt x="344" y="597"/>
                    <a:pt x="344" y="597"/>
                  </a:cubicBezTo>
                  <a:moveTo>
                    <a:pt x="691" y="76"/>
                  </a:moveTo>
                  <a:cubicBezTo>
                    <a:pt x="649" y="116"/>
                    <a:pt x="543" y="145"/>
                    <a:pt x="419" y="145"/>
                  </a:cubicBezTo>
                  <a:cubicBezTo>
                    <a:pt x="294" y="145"/>
                    <a:pt x="188" y="11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09" y="100"/>
                    <a:pt x="76" y="129"/>
                    <a:pt x="50" y="161"/>
                  </a:cubicBezTo>
                  <a:cubicBezTo>
                    <a:pt x="97" y="181"/>
                    <a:pt x="132" y="239"/>
                    <a:pt x="132" y="309"/>
                  </a:cubicBezTo>
                  <a:cubicBezTo>
                    <a:pt x="132" y="394"/>
                    <a:pt x="143" y="463"/>
                    <a:pt x="78" y="463"/>
                  </a:cubicBezTo>
                  <a:cubicBezTo>
                    <a:pt x="56" y="463"/>
                    <a:pt x="27" y="455"/>
                    <a:pt x="0" y="440"/>
                  </a:cubicBezTo>
                  <a:cubicBezTo>
                    <a:pt x="52" y="584"/>
                    <a:pt x="220" y="689"/>
                    <a:pt x="419" y="689"/>
                  </a:cubicBezTo>
                  <a:cubicBezTo>
                    <a:pt x="618" y="689"/>
                    <a:pt x="786" y="584"/>
                    <a:pt x="838" y="440"/>
                  </a:cubicBezTo>
                  <a:cubicBezTo>
                    <a:pt x="810" y="455"/>
                    <a:pt x="782" y="463"/>
                    <a:pt x="760" y="463"/>
                  </a:cubicBezTo>
                  <a:cubicBezTo>
                    <a:pt x="695" y="463"/>
                    <a:pt x="705" y="394"/>
                    <a:pt x="705" y="309"/>
                  </a:cubicBezTo>
                  <a:cubicBezTo>
                    <a:pt x="705" y="239"/>
                    <a:pt x="740" y="181"/>
                    <a:pt x="788" y="161"/>
                  </a:cubicBezTo>
                  <a:cubicBezTo>
                    <a:pt x="762" y="129"/>
                    <a:pt x="729" y="100"/>
                    <a:pt x="691" y="76"/>
                  </a:cubicBezTo>
                  <a:cubicBezTo>
                    <a:pt x="691" y="76"/>
                    <a:pt x="691" y="76"/>
                    <a:pt x="691" y="76"/>
                  </a:cubicBezTo>
                  <a:moveTo>
                    <a:pt x="419" y="0"/>
                  </a:moveTo>
                  <a:cubicBezTo>
                    <a:pt x="324" y="0"/>
                    <a:pt x="237" y="24"/>
                    <a:pt x="166" y="64"/>
                  </a:cubicBezTo>
                  <a:cubicBezTo>
                    <a:pt x="201" y="94"/>
                    <a:pt x="291" y="124"/>
                    <a:pt x="419" y="124"/>
                  </a:cubicBezTo>
                  <a:cubicBezTo>
                    <a:pt x="547" y="124"/>
                    <a:pt x="637" y="94"/>
                    <a:pt x="672" y="64"/>
                  </a:cubicBezTo>
                  <a:cubicBezTo>
                    <a:pt x="601" y="24"/>
                    <a:pt x="513" y="0"/>
                    <a:pt x="419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6" name="Google Shape;246;p7"/>
            <p:cNvSpPr/>
            <p:nvPr/>
          </p:nvSpPr>
          <p:spPr>
            <a:xfrm>
              <a:off x="3190100" y="2261213"/>
              <a:ext cx="215900" cy="406400"/>
            </a:xfrm>
            <a:custGeom>
              <a:avLst/>
              <a:gdLst/>
              <a:ahLst/>
              <a:cxnLst/>
              <a:rect l="l" t="t" r="r" b="b"/>
              <a:pathLst>
                <a:path w="160" h="302" extrusionOk="0">
                  <a:moveTo>
                    <a:pt x="67" y="0"/>
                  </a:moveTo>
                  <a:cubicBezTo>
                    <a:pt x="24" y="53"/>
                    <a:pt x="0" y="116"/>
                    <a:pt x="0" y="184"/>
                  </a:cubicBezTo>
                  <a:cubicBezTo>
                    <a:pt x="0" y="217"/>
                    <a:pt x="6" y="249"/>
                    <a:pt x="17" y="279"/>
                  </a:cubicBezTo>
                  <a:cubicBezTo>
                    <a:pt x="44" y="294"/>
                    <a:pt x="73" y="302"/>
                    <a:pt x="95" y="302"/>
                  </a:cubicBezTo>
                  <a:cubicBezTo>
                    <a:pt x="160" y="302"/>
                    <a:pt x="149" y="233"/>
                    <a:pt x="149" y="148"/>
                  </a:cubicBezTo>
                  <a:cubicBezTo>
                    <a:pt x="149" y="78"/>
                    <a:pt x="114" y="20"/>
                    <a:pt x="67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7"/>
            <p:cNvSpPr/>
            <p:nvPr/>
          </p:nvSpPr>
          <p:spPr>
            <a:xfrm>
              <a:off x="4147363" y="2261213"/>
              <a:ext cx="215900" cy="406400"/>
            </a:xfrm>
            <a:custGeom>
              <a:avLst/>
              <a:gdLst/>
              <a:ahLst/>
              <a:cxnLst/>
              <a:rect l="l" t="t" r="r" b="b"/>
              <a:pathLst>
                <a:path w="160" h="302" extrusionOk="0">
                  <a:moveTo>
                    <a:pt x="93" y="0"/>
                  </a:moveTo>
                  <a:cubicBezTo>
                    <a:pt x="45" y="20"/>
                    <a:pt x="10" y="78"/>
                    <a:pt x="10" y="148"/>
                  </a:cubicBezTo>
                  <a:cubicBezTo>
                    <a:pt x="10" y="233"/>
                    <a:pt x="0" y="302"/>
                    <a:pt x="65" y="302"/>
                  </a:cubicBezTo>
                  <a:cubicBezTo>
                    <a:pt x="87" y="302"/>
                    <a:pt x="115" y="294"/>
                    <a:pt x="143" y="279"/>
                  </a:cubicBezTo>
                  <a:cubicBezTo>
                    <a:pt x="154" y="249"/>
                    <a:pt x="160" y="217"/>
                    <a:pt x="160" y="184"/>
                  </a:cubicBezTo>
                  <a:cubicBezTo>
                    <a:pt x="160" y="116"/>
                    <a:pt x="135" y="53"/>
                    <a:pt x="93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Google Shape;248;p7"/>
            <p:cNvSpPr/>
            <p:nvPr/>
          </p:nvSpPr>
          <p:spPr>
            <a:xfrm>
              <a:off x="3296463" y="2313601"/>
              <a:ext cx="960300" cy="3747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7"/>
            <p:cNvSpPr/>
            <p:nvPr/>
          </p:nvSpPr>
          <p:spPr>
            <a:xfrm>
              <a:off x="3486963" y="2412026"/>
              <a:ext cx="111000" cy="1602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Google Shape;250;p7"/>
            <p:cNvSpPr/>
            <p:nvPr/>
          </p:nvSpPr>
          <p:spPr>
            <a:xfrm>
              <a:off x="3953688" y="2412026"/>
              <a:ext cx="112800" cy="1602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7"/>
            <p:cNvSpPr/>
            <p:nvPr/>
          </p:nvSpPr>
          <p:spPr>
            <a:xfrm>
              <a:off x="3410763" y="2129451"/>
              <a:ext cx="731838" cy="109538"/>
            </a:xfrm>
            <a:custGeom>
              <a:avLst/>
              <a:gdLst/>
              <a:ahLst/>
              <a:cxnLst/>
              <a:rect l="l" t="t" r="r" b="b"/>
              <a:pathLst>
                <a:path w="544" h="81" extrusionOk="0">
                  <a:moveTo>
                    <a:pt x="525" y="0"/>
                  </a:moveTo>
                  <a:cubicBezTo>
                    <a:pt x="490" y="30"/>
                    <a:pt x="400" y="60"/>
                    <a:pt x="272" y="60"/>
                  </a:cubicBezTo>
                  <a:cubicBezTo>
                    <a:pt x="144" y="60"/>
                    <a:pt x="54" y="3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" y="4"/>
                    <a:pt x="6" y="8"/>
                    <a:pt x="0" y="12"/>
                  </a:cubicBezTo>
                  <a:cubicBezTo>
                    <a:pt x="41" y="52"/>
                    <a:pt x="147" y="81"/>
                    <a:pt x="272" y="81"/>
                  </a:cubicBezTo>
                  <a:cubicBezTo>
                    <a:pt x="396" y="81"/>
                    <a:pt x="502" y="52"/>
                    <a:pt x="544" y="12"/>
                  </a:cubicBezTo>
                  <a:cubicBezTo>
                    <a:pt x="538" y="8"/>
                    <a:pt x="531" y="4"/>
                    <a:pt x="525" y="0"/>
                  </a:cubicBezTo>
                  <a:cubicBezTo>
                    <a:pt x="525" y="0"/>
                    <a:pt x="525" y="0"/>
                    <a:pt x="52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2" name="Google Shape;252;p7"/>
            <p:cNvSpPr/>
            <p:nvPr/>
          </p:nvSpPr>
          <p:spPr>
            <a:xfrm>
              <a:off x="3664763" y="2799376"/>
              <a:ext cx="222250" cy="47625"/>
            </a:xfrm>
            <a:custGeom>
              <a:avLst/>
              <a:gdLst/>
              <a:ahLst/>
              <a:cxnLst/>
              <a:rect l="l" t="t" r="r" b="b"/>
              <a:pathLst>
                <a:path w="165" h="36" extrusionOk="0">
                  <a:moveTo>
                    <a:pt x="1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2"/>
                    <a:pt x="4" y="36"/>
                    <a:pt x="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62" y="36"/>
                    <a:pt x="165" y="32"/>
                    <a:pt x="165" y="28"/>
                  </a:cubicBezTo>
                  <a:cubicBezTo>
                    <a:pt x="165" y="7"/>
                    <a:pt x="165" y="7"/>
                    <a:pt x="165" y="7"/>
                  </a:cubicBezTo>
                  <a:cubicBezTo>
                    <a:pt x="165" y="3"/>
                    <a:pt x="162" y="0"/>
                    <a:pt x="15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Google Shape;253;p7"/>
            <p:cNvSpPr/>
            <p:nvPr/>
          </p:nvSpPr>
          <p:spPr>
            <a:xfrm>
              <a:off x="3406000" y="3780451"/>
              <a:ext cx="741364" cy="660400"/>
            </a:xfrm>
            <a:custGeom>
              <a:avLst/>
              <a:gdLst/>
              <a:ahLst/>
              <a:cxnLst/>
              <a:rect l="l" t="t" r="r" b="b"/>
              <a:pathLst>
                <a:path w="551" h="490" extrusionOk="0">
                  <a:moveTo>
                    <a:pt x="526" y="91"/>
                  </a:moveTo>
                  <a:cubicBezTo>
                    <a:pt x="498" y="0"/>
                    <a:pt x="276" y="10"/>
                    <a:pt x="276" y="10"/>
                  </a:cubicBezTo>
                  <a:cubicBezTo>
                    <a:pt x="276" y="10"/>
                    <a:pt x="276" y="10"/>
                    <a:pt x="276" y="10"/>
                  </a:cubicBezTo>
                  <a:cubicBezTo>
                    <a:pt x="275" y="10"/>
                    <a:pt x="53" y="0"/>
                    <a:pt x="25" y="91"/>
                  </a:cubicBezTo>
                  <a:cubicBezTo>
                    <a:pt x="0" y="175"/>
                    <a:pt x="7" y="395"/>
                    <a:pt x="236" y="481"/>
                  </a:cubicBezTo>
                  <a:cubicBezTo>
                    <a:pt x="262" y="490"/>
                    <a:pt x="290" y="490"/>
                    <a:pt x="315" y="481"/>
                  </a:cubicBezTo>
                  <a:cubicBezTo>
                    <a:pt x="545" y="395"/>
                    <a:pt x="551" y="175"/>
                    <a:pt x="526" y="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7"/>
            <p:cNvSpPr/>
            <p:nvPr/>
          </p:nvSpPr>
          <p:spPr>
            <a:xfrm>
              <a:off x="3188513" y="3045438"/>
              <a:ext cx="1176338" cy="1014413"/>
            </a:xfrm>
            <a:custGeom>
              <a:avLst/>
              <a:gdLst/>
              <a:ahLst/>
              <a:cxnLst/>
              <a:rect l="l" t="t" r="r" b="b"/>
              <a:pathLst>
                <a:path w="874" h="754" extrusionOk="0">
                  <a:moveTo>
                    <a:pt x="472" y="0"/>
                  </a:moveTo>
                  <a:cubicBezTo>
                    <a:pt x="450" y="0"/>
                    <a:pt x="437" y="1"/>
                    <a:pt x="437" y="1"/>
                  </a:cubicBezTo>
                  <a:cubicBezTo>
                    <a:pt x="437" y="1"/>
                    <a:pt x="423" y="0"/>
                    <a:pt x="401" y="0"/>
                  </a:cubicBezTo>
                  <a:cubicBezTo>
                    <a:pt x="311" y="0"/>
                    <a:pt x="76" y="10"/>
                    <a:pt x="0" y="112"/>
                  </a:cubicBezTo>
                  <a:cubicBezTo>
                    <a:pt x="112" y="389"/>
                    <a:pt x="112" y="389"/>
                    <a:pt x="112" y="389"/>
                  </a:cubicBezTo>
                  <a:cubicBezTo>
                    <a:pt x="112" y="389"/>
                    <a:pt x="112" y="389"/>
                    <a:pt x="112" y="389"/>
                  </a:cubicBezTo>
                  <a:cubicBezTo>
                    <a:pt x="112" y="389"/>
                    <a:pt x="66" y="447"/>
                    <a:pt x="3" y="512"/>
                  </a:cubicBezTo>
                  <a:cubicBezTo>
                    <a:pt x="35" y="598"/>
                    <a:pt x="90" y="683"/>
                    <a:pt x="178" y="754"/>
                  </a:cubicBezTo>
                  <a:cubicBezTo>
                    <a:pt x="173" y="707"/>
                    <a:pt x="178" y="665"/>
                    <a:pt x="186" y="638"/>
                  </a:cubicBezTo>
                  <a:cubicBezTo>
                    <a:pt x="195" y="609"/>
                    <a:pt x="224" y="590"/>
                    <a:pt x="260" y="578"/>
                  </a:cubicBezTo>
                  <a:cubicBezTo>
                    <a:pt x="199" y="532"/>
                    <a:pt x="161" y="463"/>
                    <a:pt x="161" y="386"/>
                  </a:cubicBezTo>
                  <a:cubicBezTo>
                    <a:pt x="161" y="248"/>
                    <a:pt x="284" y="137"/>
                    <a:pt x="437" y="137"/>
                  </a:cubicBezTo>
                  <a:cubicBezTo>
                    <a:pt x="589" y="137"/>
                    <a:pt x="712" y="248"/>
                    <a:pt x="712" y="386"/>
                  </a:cubicBezTo>
                  <a:cubicBezTo>
                    <a:pt x="712" y="463"/>
                    <a:pt x="674" y="532"/>
                    <a:pt x="614" y="578"/>
                  </a:cubicBezTo>
                  <a:cubicBezTo>
                    <a:pt x="649" y="590"/>
                    <a:pt x="678" y="609"/>
                    <a:pt x="687" y="638"/>
                  </a:cubicBezTo>
                  <a:cubicBezTo>
                    <a:pt x="695" y="665"/>
                    <a:pt x="700" y="707"/>
                    <a:pt x="695" y="754"/>
                  </a:cubicBezTo>
                  <a:cubicBezTo>
                    <a:pt x="783" y="683"/>
                    <a:pt x="838" y="598"/>
                    <a:pt x="870" y="512"/>
                  </a:cubicBezTo>
                  <a:cubicBezTo>
                    <a:pt x="807" y="448"/>
                    <a:pt x="761" y="389"/>
                    <a:pt x="761" y="389"/>
                  </a:cubicBezTo>
                  <a:cubicBezTo>
                    <a:pt x="761" y="389"/>
                    <a:pt x="761" y="389"/>
                    <a:pt x="761" y="389"/>
                  </a:cubicBezTo>
                  <a:cubicBezTo>
                    <a:pt x="761" y="389"/>
                    <a:pt x="761" y="389"/>
                    <a:pt x="761" y="389"/>
                  </a:cubicBezTo>
                  <a:cubicBezTo>
                    <a:pt x="808" y="272"/>
                    <a:pt x="808" y="272"/>
                    <a:pt x="808" y="272"/>
                  </a:cubicBezTo>
                  <a:cubicBezTo>
                    <a:pt x="873" y="112"/>
                    <a:pt x="873" y="112"/>
                    <a:pt x="873" y="112"/>
                  </a:cubicBezTo>
                  <a:cubicBezTo>
                    <a:pt x="873" y="112"/>
                    <a:pt x="873" y="112"/>
                    <a:pt x="874" y="113"/>
                  </a:cubicBezTo>
                  <a:cubicBezTo>
                    <a:pt x="799" y="10"/>
                    <a:pt x="562" y="0"/>
                    <a:pt x="472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7"/>
            <p:cNvSpPr/>
            <p:nvPr/>
          </p:nvSpPr>
          <p:spPr>
            <a:xfrm>
              <a:off x="3129775" y="3196251"/>
              <a:ext cx="209550" cy="371475"/>
            </a:xfrm>
            <a:custGeom>
              <a:avLst/>
              <a:gdLst/>
              <a:ahLst/>
              <a:cxnLst/>
              <a:rect l="l" t="t" r="r" b="b"/>
              <a:pathLst>
                <a:path w="156" h="277" extrusionOk="0">
                  <a:moveTo>
                    <a:pt x="44" y="0"/>
                  </a:moveTo>
                  <a:cubicBezTo>
                    <a:pt x="35" y="11"/>
                    <a:pt x="29" y="23"/>
                    <a:pt x="25" y="37"/>
                  </a:cubicBezTo>
                  <a:cubicBezTo>
                    <a:pt x="9" y="90"/>
                    <a:pt x="0" y="174"/>
                    <a:pt x="13" y="268"/>
                  </a:cubicBezTo>
                  <a:cubicBezTo>
                    <a:pt x="109" y="160"/>
                    <a:pt x="109" y="160"/>
                    <a:pt x="109" y="160"/>
                  </a:cubicBezTo>
                  <a:cubicBezTo>
                    <a:pt x="156" y="277"/>
                    <a:pt x="156" y="277"/>
                    <a:pt x="156" y="277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7"/>
            <p:cNvSpPr/>
            <p:nvPr/>
          </p:nvSpPr>
          <p:spPr>
            <a:xfrm>
              <a:off x="3147238" y="3410563"/>
              <a:ext cx="192088" cy="323850"/>
            </a:xfrm>
            <a:custGeom>
              <a:avLst/>
              <a:gdLst/>
              <a:ahLst/>
              <a:cxnLst/>
              <a:rect l="l" t="t" r="r" b="b"/>
              <a:pathLst>
                <a:path w="143" h="240" extrusionOk="0">
                  <a:moveTo>
                    <a:pt x="96" y="0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6" y="151"/>
                    <a:pt x="17" y="195"/>
                    <a:pt x="34" y="240"/>
                  </a:cubicBezTo>
                  <a:cubicBezTo>
                    <a:pt x="97" y="175"/>
                    <a:pt x="143" y="117"/>
                    <a:pt x="143" y="117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7"/>
            <p:cNvSpPr/>
            <p:nvPr/>
          </p:nvSpPr>
          <p:spPr>
            <a:xfrm>
              <a:off x="4275950" y="3196251"/>
              <a:ext cx="146050" cy="360363"/>
            </a:xfrm>
            <a:custGeom>
              <a:avLst/>
              <a:gdLst/>
              <a:ahLst/>
              <a:cxnLst/>
              <a:rect l="l" t="t" r="r" b="b"/>
              <a:pathLst>
                <a:path w="109" h="268" extrusionOk="0">
                  <a:moveTo>
                    <a:pt x="65" y="0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96" y="268"/>
                    <a:pt x="96" y="268"/>
                    <a:pt x="96" y="268"/>
                  </a:cubicBezTo>
                  <a:cubicBezTo>
                    <a:pt x="109" y="175"/>
                    <a:pt x="100" y="90"/>
                    <a:pt x="84" y="37"/>
                  </a:cubicBezTo>
                  <a:cubicBezTo>
                    <a:pt x="80" y="24"/>
                    <a:pt x="74" y="12"/>
                    <a:pt x="66" y="1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7"/>
            <p:cNvSpPr/>
            <p:nvPr/>
          </p:nvSpPr>
          <p:spPr>
            <a:xfrm>
              <a:off x="4212450" y="3410563"/>
              <a:ext cx="63500" cy="157163"/>
            </a:xfrm>
            <a:custGeom>
              <a:avLst/>
              <a:gdLst/>
              <a:ahLst/>
              <a:cxnLst/>
              <a:rect l="l" t="t" r="r" b="b"/>
              <a:pathLst>
                <a:path w="40" h="99" extrusionOk="0">
                  <a:moveTo>
                    <a:pt x="40" y="0"/>
                  </a:moveTo>
                  <a:lnTo>
                    <a:pt x="0" y="99"/>
                  </a:lnTo>
                  <a:lnTo>
                    <a:pt x="0" y="99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14B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7"/>
            <p:cNvSpPr/>
            <p:nvPr/>
          </p:nvSpPr>
          <p:spPr>
            <a:xfrm>
              <a:off x="4212450" y="3410563"/>
              <a:ext cx="63500" cy="157163"/>
            </a:xfrm>
            <a:custGeom>
              <a:avLst/>
              <a:gdLst/>
              <a:ahLst/>
              <a:cxnLst/>
              <a:rect l="l" t="t" r="r" b="b"/>
              <a:pathLst>
                <a:path w="40" h="99" extrusionOk="0">
                  <a:moveTo>
                    <a:pt x="40" y="0"/>
                  </a:moveTo>
                  <a:lnTo>
                    <a:pt x="0" y="99"/>
                  </a:lnTo>
                  <a:lnTo>
                    <a:pt x="0" y="99"/>
                  </a:lnTo>
                  <a:lnTo>
                    <a:pt x="40" y="0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4212450" y="3410563"/>
              <a:ext cx="192088" cy="323850"/>
            </a:xfrm>
            <a:custGeom>
              <a:avLst/>
              <a:gdLst/>
              <a:ahLst/>
              <a:cxnLst/>
              <a:rect l="l" t="t" r="r" b="b"/>
              <a:pathLst>
                <a:path w="143" h="240" extrusionOk="0">
                  <a:moveTo>
                    <a:pt x="47" y="0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46" y="176"/>
                    <a:pt x="109" y="240"/>
                  </a:cubicBezTo>
                  <a:cubicBezTo>
                    <a:pt x="126" y="196"/>
                    <a:pt x="137" y="151"/>
                    <a:pt x="143" y="108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3421875" y="3823313"/>
              <a:ext cx="708025" cy="392113"/>
            </a:xfrm>
            <a:custGeom>
              <a:avLst/>
              <a:gdLst/>
              <a:ahLst/>
              <a:cxnLst/>
              <a:rect l="l" t="t" r="r" b="b"/>
              <a:pathLst>
                <a:path w="527" h="292" extrusionOk="0">
                  <a:moveTo>
                    <a:pt x="87" y="0"/>
                  </a:moveTo>
                  <a:cubicBezTo>
                    <a:pt x="51" y="12"/>
                    <a:pt x="22" y="31"/>
                    <a:pt x="13" y="60"/>
                  </a:cubicBezTo>
                  <a:cubicBezTo>
                    <a:pt x="5" y="87"/>
                    <a:pt x="0" y="129"/>
                    <a:pt x="5" y="176"/>
                  </a:cubicBezTo>
                  <a:cubicBezTo>
                    <a:pt x="55" y="215"/>
                    <a:pt x="114" y="250"/>
                    <a:pt x="186" y="278"/>
                  </a:cubicBezTo>
                  <a:cubicBezTo>
                    <a:pt x="211" y="287"/>
                    <a:pt x="237" y="292"/>
                    <a:pt x="264" y="292"/>
                  </a:cubicBezTo>
                  <a:cubicBezTo>
                    <a:pt x="290" y="292"/>
                    <a:pt x="316" y="287"/>
                    <a:pt x="341" y="278"/>
                  </a:cubicBezTo>
                  <a:cubicBezTo>
                    <a:pt x="413" y="250"/>
                    <a:pt x="473" y="215"/>
                    <a:pt x="522" y="176"/>
                  </a:cubicBezTo>
                  <a:cubicBezTo>
                    <a:pt x="527" y="129"/>
                    <a:pt x="522" y="87"/>
                    <a:pt x="514" y="60"/>
                  </a:cubicBezTo>
                  <a:cubicBezTo>
                    <a:pt x="505" y="31"/>
                    <a:pt x="476" y="12"/>
                    <a:pt x="441" y="0"/>
                  </a:cubicBezTo>
                  <a:cubicBezTo>
                    <a:pt x="393" y="36"/>
                    <a:pt x="331" y="58"/>
                    <a:pt x="264" y="58"/>
                  </a:cubicBezTo>
                  <a:cubicBezTo>
                    <a:pt x="196" y="58"/>
                    <a:pt x="134" y="36"/>
                    <a:pt x="87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3406000" y="3229588"/>
              <a:ext cx="741300" cy="671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3450450" y="3269276"/>
              <a:ext cx="652500" cy="590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3477438" y="3294676"/>
              <a:ext cx="598500" cy="541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8"/>
          <p:cNvSpPr txBox="1">
            <a:spLocks noGrp="1"/>
          </p:cNvSpPr>
          <p:nvPr>
            <p:ph type="title"/>
          </p:nvPr>
        </p:nvSpPr>
        <p:spPr>
          <a:xfrm>
            <a:off x="4720525" y="1910825"/>
            <a:ext cx="3560700" cy="129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6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67" name="Google Shape;267;p8"/>
          <p:cNvSpPr/>
          <p:nvPr/>
        </p:nvSpPr>
        <p:spPr>
          <a:xfrm>
            <a:off x="25" y="0"/>
            <a:ext cx="3218400" cy="517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268" name="Google Shape;268;p8"/>
          <p:cNvGrpSpPr/>
          <p:nvPr/>
        </p:nvGrpSpPr>
        <p:grpSpPr>
          <a:xfrm>
            <a:off x="-895968" y="-959604"/>
            <a:ext cx="11568352" cy="6410593"/>
            <a:chOff x="-895968" y="-959604"/>
            <a:chExt cx="11568352" cy="6410593"/>
          </a:xfrm>
        </p:grpSpPr>
        <p:grpSp>
          <p:nvGrpSpPr>
            <p:cNvPr id="269" name="Google Shape;269;p8"/>
            <p:cNvGrpSpPr/>
            <p:nvPr/>
          </p:nvGrpSpPr>
          <p:grpSpPr>
            <a:xfrm>
              <a:off x="-895968" y="1870800"/>
              <a:ext cx="3804379" cy="3580189"/>
              <a:chOff x="-895968" y="1870800"/>
              <a:chExt cx="3804379" cy="3580189"/>
            </a:xfrm>
          </p:grpSpPr>
          <p:grpSp>
            <p:nvGrpSpPr>
              <p:cNvPr id="270" name="Google Shape;270;p8"/>
              <p:cNvGrpSpPr/>
              <p:nvPr/>
            </p:nvGrpSpPr>
            <p:grpSpPr>
              <a:xfrm>
                <a:off x="310513" y="1870800"/>
                <a:ext cx="874175" cy="924325"/>
                <a:chOff x="3663075" y="2965900"/>
                <a:chExt cx="874175" cy="924325"/>
              </a:xfrm>
            </p:grpSpPr>
            <p:sp>
              <p:nvSpPr>
                <p:cNvPr id="271" name="Google Shape;271;p8"/>
                <p:cNvSpPr/>
                <p:nvPr/>
              </p:nvSpPr>
              <p:spPr>
                <a:xfrm>
                  <a:off x="4023400" y="2965900"/>
                  <a:ext cx="513850" cy="614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54" h="24565" extrusionOk="0">
                      <a:moveTo>
                        <a:pt x="0" y="0"/>
                      </a:moveTo>
                      <a:lnTo>
                        <a:pt x="5013" y="19677"/>
                      </a:lnTo>
                      <a:lnTo>
                        <a:pt x="20554" y="2456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72" name="Google Shape;272;p8"/>
                <p:cNvSpPr/>
                <p:nvPr/>
              </p:nvSpPr>
              <p:spPr>
                <a:xfrm>
                  <a:off x="3663075" y="3457825"/>
                  <a:ext cx="488775" cy="432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51" h="17296" extrusionOk="0">
                      <a:moveTo>
                        <a:pt x="19551" y="0"/>
                      </a:moveTo>
                      <a:lnTo>
                        <a:pt x="0" y="17296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sp>
          </p:grpSp>
          <p:sp>
            <p:nvSpPr>
              <p:cNvPr id="273" name="Google Shape;273;p8"/>
              <p:cNvSpPr/>
              <p:nvPr/>
            </p:nvSpPr>
            <p:spPr>
              <a:xfrm rot="793900" flipH="1">
                <a:off x="835619" y="2913149"/>
                <a:ext cx="593404" cy="733936"/>
              </a:xfrm>
              <a:custGeom>
                <a:avLst/>
                <a:gdLst/>
                <a:ahLst/>
                <a:cxnLst/>
                <a:rect l="l" t="t" r="r" b="b"/>
                <a:pathLst>
                  <a:path w="23735" h="29356" extrusionOk="0">
                    <a:moveTo>
                      <a:pt x="0" y="29356"/>
                    </a:moveTo>
                    <a:lnTo>
                      <a:pt x="1458" y="0"/>
                    </a:lnTo>
                    <a:lnTo>
                      <a:pt x="23735" y="395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74" name="Google Shape;274;p8"/>
              <p:cNvSpPr/>
              <p:nvPr/>
            </p:nvSpPr>
            <p:spPr>
              <a:xfrm rot="-10735506" flipH="1">
                <a:off x="475285" y="4975463"/>
                <a:ext cx="905352" cy="467074"/>
              </a:xfrm>
              <a:custGeom>
                <a:avLst/>
                <a:gdLst/>
                <a:ahLst/>
                <a:cxnLst/>
                <a:rect l="l" t="t" r="r" b="b"/>
                <a:pathLst>
                  <a:path w="31021" h="17280" extrusionOk="0">
                    <a:moveTo>
                      <a:pt x="0" y="0"/>
                    </a:moveTo>
                    <a:lnTo>
                      <a:pt x="31021" y="1728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75" name="Google Shape;275;p8"/>
              <p:cNvSpPr/>
              <p:nvPr/>
            </p:nvSpPr>
            <p:spPr>
              <a:xfrm rot="-9653029" flipH="1">
                <a:off x="924122" y="4154511"/>
                <a:ext cx="416419" cy="525724"/>
              </a:xfrm>
              <a:custGeom>
                <a:avLst/>
                <a:gdLst/>
                <a:ahLst/>
                <a:cxnLst/>
                <a:rect l="l" t="t" r="r" b="b"/>
                <a:pathLst>
                  <a:path w="16656" h="21028" extrusionOk="0">
                    <a:moveTo>
                      <a:pt x="0" y="21028"/>
                    </a:moveTo>
                    <a:lnTo>
                      <a:pt x="6662" y="0"/>
                    </a:lnTo>
                    <a:lnTo>
                      <a:pt x="16656" y="1270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cxnSp>
            <p:nvCxnSpPr>
              <p:cNvPr id="276" name="Google Shape;276;p8"/>
              <p:cNvCxnSpPr/>
              <p:nvPr/>
            </p:nvCxnSpPr>
            <p:spPr>
              <a:xfrm rot="9717450" flipH="1">
                <a:off x="1002024" y="4896247"/>
                <a:ext cx="1897506" cy="231579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cxnSp>
            <p:nvCxnSpPr>
              <p:cNvPr id="277" name="Google Shape;277;p8"/>
              <p:cNvCxnSpPr/>
              <p:nvPr/>
            </p:nvCxnSpPr>
            <p:spPr>
              <a:xfrm rot="9717327" flipH="1">
                <a:off x="1511528" y="4507878"/>
                <a:ext cx="1406266" cy="162228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sp>
            <p:nvSpPr>
              <p:cNvPr id="278" name="Google Shape;278;p8"/>
              <p:cNvSpPr/>
              <p:nvPr/>
            </p:nvSpPr>
            <p:spPr>
              <a:xfrm rot="9307273" flipH="1">
                <a:off x="-765311" y="3323196"/>
                <a:ext cx="1431350" cy="936875"/>
              </a:xfrm>
              <a:custGeom>
                <a:avLst/>
                <a:gdLst/>
                <a:ahLst/>
                <a:cxnLst/>
                <a:rect l="l" t="t" r="r" b="b"/>
                <a:pathLst>
                  <a:path w="57254" h="37475" extrusionOk="0">
                    <a:moveTo>
                      <a:pt x="0" y="0"/>
                    </a:moveTo>
                    <a:lnTo>
                      <a:pt x="26233" y="12492"/>
                    </a:lnTo>
                    <a:lnTo>
                      <a:pt x="31854" y="25192"/>
                    </a:lnTo>
                    <a:lnTo>
                      <a:pt x="57254" y="3747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79" name="Google Shape;279;p8"/>
              <p:cNvSpPr/>
              <p:nvPr/>
            </p:nvSpPr>
            <p:spPr>
              <a:xfrm rot="-9653029" flipH="1">
                <a:off x="2143512" y="2641055"/>
                <a:ext cx="265462" cy="1655226"/>
              </a:xfrm>
              <a:custGeom>
                <a:avLst/>
                <a:gdLst/>
                <a:ahLst/>
                <a:cxnLst/>
                <a:rect l="l" t="t" r="r" b="b"/>
                <a:pathLst>
                  <a:path w="10618" h="66206" extrusionOk="0">
                    <a:moveTo>
                      <a:pt x="2498" y="0"/>
                    </a:moveTo>
                    <a:lnTo>
                      <a:pt x="6246" y="11867"/>
                    </a:lnTo>
                    <a:lnTo>
                      <a:pt x="0" y="28106"/>
                    </a:lnTo>
                    <a:lnTo>
                      <a:pt x="10618" y="6620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80" name="Google Shape;280;p8"/>
              <p:cNvSpPr/>
              <p:nvPr/>
            </p:nvSpPr>
            <p:spPr>
              <a:xfrm rot="-9653029" flipH="1">
                <a:off x="1884209" y="2755564"/>
                <a:ext cx="208210" cy="1426191"/>
              </a:xfrm>
              <a:custGeom>
                <a:avLst/>
                <a:gdLst/>
                <a:ahLst/>
                <a:cxnLst/>
                <a:rect l="l" t="t" r="r" b="b"/>
                <a:pathLst>
                  <a:path w="8328" h="57045" extrusionOk="0">
                    <a:moveTo>
                      <a:pt x="2082" y="0"/>
                    </a:moveTo>
                    <a:lnTo>
                      <a:pt x="5622" y="10201"/>
                    </a:lnTo>
                    <a:lnTo>
                      <a:pt x="0" y="28522"/>
                    </a:lnTo>
                    <a:lnTo>
                      <a:pt x="8328" y="5704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81" name="Google Shape;281;p8"/>
              <p:cNvSpPr/>
              <p:nvPr/>
            </p:nvSpPr>
            <p:spPr>
              <a:xfrm rot="-9653029" flipH="1">
                <a:off x="450583" y="3216634"/>
                <a:ext cx="385193" cy="1801008"/>
              </a:xfrm>
              <a:custGeom>
                <a:avLst/>
                <a:gdLst/>
                <a:ahLst/>
                <a:cxnLst/>
                <a:rect l="l" t="t" r="r" b="b"/>
                <a:pathLst>
                  <a:path w="15407" h="72037" extrusionOk="0">
                    <a:moveTo>
                      <a:pt x="5622" y="0"/>
                    </a:moveTo>
                    <a:lnTo>
                      <a:pt x="0" y="27482"/>
                    </a:lnTo>
                    <a:lnTo>
                      <a:pt x="15407" y="7203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282" name="Google Shape;282;p8"/>
              <p:cNvSpPr/>
              <p:nvPr/>
            </p:nvSpPr>
            <p:spPr>
              <a:xfrm rot="-9653029" flipH="1">
                <a:off x="6208" y="3216634"/>
                <a:ext cx="385193" cy="1801008"/>
              </a:xfrm>
              <a:custGeom>
                <a:avLst/>
                <a:gdLst/>
                <a:ahLst/>
                <a:cxnLst/>
                <a:rect l="l" t="t" r="r" b="b"/>
                <a:pathLst>
                  <a:path w="15407" h="72037" extrusionOk="0">
                    <a:moveTo>
                      <a:pt x="5622" y="0"/>
                    </a:moveTo>
                    <a:lnTo>
                      <a:pt x="0" y="27482"/>
                    </a:lnTo>
                    <a:lnTo>
                      <a:pt x="15407" y="7203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  <p:grpSp>
          <p:nvGrpSpPr>
            <p:cNvPr id="283" name="Google Shape;283;p8"/>
            <p:cNvGrpSpPr/>
            <p:nvPr/>
          </p:nvGrpSpPr>
          <p:grpSpPr>
            <a:xfrm rot="-7922453">
              <a:off x="7506773" y="-474121"/>
              <a:ext cx="2549663" cy="2792840"/>
              <a:chOff x="-506098" y="3258526"/>
              <a:chExt cx="2549894" cy="2793093"/>
            </a:xfrm>
          </p:grpSpPr>
          <p:grpSp>
            <p:nvGrpSpPr>
              <p:cNvPr id="284" name="Google Shape;284;p8"/>
              <p:cNvGrpSpPr/>
              <p:nvPr/>
            </p:nvGrpSpPr>
            <p:grpSpPr>
              <a:xfrm>
                <a:off x="-485288" y="3935610"/>
                <a:ext cx="2529084" cy="2116009"/>
                <a:chOff x="-485288" y="3935610"/>
                <a:chExt cx="2529084" cy="2116009"/>
              </a:xfrm>
            </p:grpSpPr>
            <p:sp>
              <p:nvSpPr>
                <p:cNvPr id="285" name="Google Shape;285;p8"/>
                <p:cNvSpPr/>
                <p:nvPr/>
              </p:nvSpPr>
              <p:spPr>
                <a:xfrm rot="-1356795">
                  <a:off x="-431244" y="4123332"/>
                  <a:ext cx="1075625" cy="4961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26" h="19847" extrusionOk="0">
                      <a:moveTo>
                        <a:pt x="0" y="0"/>
                      </a:moveTo>
                      <a:lnTo>
                        <a:pt x="3187" y="10576"/>
                      </a:lnTo>
                      <a:lnTo>
                        <a:pt x="26221" y="19413"/>
                      </a:lnTo>
                      <a:lnTo>
                        <a:pt x="31871" y="14777"/>
                      </a:lnTo>
                      <a:lnTo>
                        <a:pt x="43026" y="19847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86" name="Google Shape;286;p8"/>
                <p:cNvSpPr/>
                <p:nvPr/>
              </p:nvSpPr>
              <p:spPr>
                <a:xfrm>
                  <a:off x="-304988" y="3999057"/>
                  <a:ext cx="546875" cy="304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75" h="12169" extrusionOk="0">
                      <a:moveTo>
                        <a:pt x="0" y="12169"/>
                      </a:moveTo>
                      <a:lnTo>
                        <a:pt x="7099" y="0"/>
                      </a:lnTo>
                      <a:lnTo>
                        <a:pt x="21875" y="2607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87" name="Google Shape;287;p8"/>
                <p:cNvSpPr/>
                <p:nvPr/>
              </p:nvSpPr>
              <p:spPr>
                <a:xfrm>
                  <a:off x="1271207" y="4046388"/>
                  <a:ext cx="300600" cy="532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24" h="21295" extrusionOk="0">
                      <a:moveTo>
                        <a:pt x="1883" y="0"/>
                      </a:moveTo>
                      <a:lnTo>
                        <a:pt x="12024" y="12603"/>
                      </a:lnTo>
                      <a:lnTo>
                        <a:pt x="0" y="2129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88" name="Google Shape;288;p8"/>
                <p:cNvSpPr/>
                <p:nvPr/>
              </p:nvSpPr>
              <p:spPr>
                <a:xfrm>
                  <a:off x="-202489" y="4719642"/>
                  <a:ext cx="1238625" cy="235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45" h="9416" extrusionOk="0">
                      <a:moveTo>
                        <a:pt x="0" y="9416"/>
                      </a:moveTo>
                      <a:lnTo>
                        <a:pt x="12604" y="8837"/>
                      </a:lnTo>
                      <a:lnTo>
                        <a:pt x="17094" y="724"/>
                      </a:lnTo>
                      <a:lnTo>
                        <a:pt x="43605" y="0"/>
                      </a:lnTo>
                      <a:lnTo>
                        <a:pt x="49545" y="6953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89" name="Google Shape;289;p8"/>
                <p:cNvSpPr/>
                <p:nvPr/>
              </p:nvSpPr>
              <p:spPr>
                <a:xfrm rot="-3569296">
                  <a:off x="689881" y="5118502"/>
                  <a:ext cx="956097" cy="2209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45" h="8837" extrusionOk="0">
                      <a:moveTo>
                        <a:pt x="0" y="2897"/>
                      </a:moveTo>
                      <a:lnTo>
                        <a:pt x="11300" y="8837"/>
                      </a:lnTo>
                      <a:lnTo>
                        <a:pt x="38245" y="0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290" name="Google Shape;290;p8"/>
                <p:cNvSpPr/>
                <p:nvPr/>
              </p:nvSpPr>
              <p:spPr>
                <a:xfrm rot="-3569296">
                  <a:off x="599168" y="5093760"/>
                  <a:ext cx="1767323" cy="2607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695" h="10430" extrusionOk="0">
                      <a:moveTo>
                        <a:pt x="0" y="0"/>
                      </a:moveTo>
                      <a:lnTo>
                        <a:pt x="15356" y="7678"/>
                      </a:lnTo>
                      <a:lnTo>
                        <a:pt x="25062" y="5070"/>
                      </a:lnTo>
                      <a:lnTo>
                        <a:pt x="36216" y="10430"/>
                      </a:lnTo>
                      <a:lnTo>
                        <a:pt x="70695" y="14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</p:grpSp>
          <p:grpSp>
            <p:nvGrpSpPr>
              <p:cNvPr id="291" name="Google Shape;291;p8"/>
              <p:cNvGrpSpPr/>
              <p:nvPr/>
            </p:nvGrpSpPr>
            <p:grpSpPr>
              <a:xfrm>
                <a:off x="-506098" y="3258526"/>
                <a:ext cx="487950" cy="452825"/>
                <a:chOff x="207240" y="4459226"/>
                <a:chExt cx="487950" cy="452825"/>
              </a:xfrm>
            </p:grpSpPr>
            <p:sp>
              <p:nvSpPr>
                <p:cNvPr id="292" name="Google Shape;292;p8"/>
                <p:cNvSpPr/>
                <p:nvPr/>
              </p:nvSpPr>
              <p:spPr>
                <a:xfrm>
                  <a:off x="207240" y="4662201"/>
                  <a:ext cx="487950" cy="249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8" h="9994" extrusionOk="0">
                      <a:moveTo>
                        <a:pt x="0" y="0"/>
                      </a:moveTo>
                      <a:lnTo>
                        <a:pt x="19518" y="9994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cxnSp>
              <p:nvCxnSpPr>
                <p:cNvPr id="293" name="Google Shape;293;p8"/>
                <p:cNvCxnSpPr/>
                <p:nvPr/>
              </p:nvCxnSpPr>
              <p:spPr>
                <a:xfrm rot="10800000" flipH="1">
                  <a:off x="436890" y="4459226"/>
                  <a:ext cx="171900" cy="327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1"/>
          <p:cNvSpPr/>
          <p:nvPr/>
        </p:nvSpPr>
        <p:spPr>
          <a:xfrm>
            <a:off x="6627400" y="0"/>
            <a:ext cx="2525700" cy="517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4" name="Google Shape;324;p11"/>
          <p:cNvSpPr txBox="1">
            <a:spLocks noGrp="1"/>
          </p:cNvSpPr>
          <p:nvPr>
            <p:ph type="title" hasCustomPrompt="1"/>
          </p:nvPr>
        </p:nvSpPr>
        <p:spPr>
          <a:xfrm>
            <a:off x="713225" y="1862300"/>
            <a:ext cx="4546500" cy="9138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4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25" name="Google Shape;325;p11"/>
          <p:cNvSpPr txBox="1">
            <a:spLocks noGrp="1"/>
          </p:cNvSpPr>
          <p:nvPr>
            <p:ph type="subTitle" idx="1"/>
          </p:nvPr>
        </p:nvSpPr>
        <p:spPr>
          <a:xfrm>
            <a:off x="713225" y="2776025"/>
            <a:ext cx="45465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26" name="Google Shape;326;p11"/>
          <p:cNvSpPr/>
          <p:nvPr/>
        </p:nvSpPr>
        <p:spPr>
          <a:xfrm rot="-10417341">
            <a:off x="-340602" y="5579705"/>
            <a:ext cx="62591" cy="59754"/>
          </a:xfrm>
          <a:custGeom>
            <a:avLst/>
            <a:gdLst/>
            <a:ahLst/>
            <a:cxnLst/>
            <a:rect l="l" t="t" r="r" b="b"/>
            <a:pathLst>
              <a:path w="76257" h="72800" extrusionOk="0">
                <a:moveTo>
                  <a:pt x="38095" y="0"/>
                </a:moveTo>
                <a:lnTo>
                  <a:pt x="38501" y="0"/>
                </a:lnTo>
                <a:cubicBezTo>
                  <a:pt x="48785" y="0"/>
                  <a:pt x="58325" y="1488"/>
                  <a:pt x="65496" y="8931"/>
                </a:cubicBezTo>
                <a:cubicBezTo>
                  <a:pt x="72533" y="16373"/>
                  <a:pt x="76389" y="24628"/>
                  <a:pt x="76254" y="34979"/>
                </a:cubicBezTo>
                <a:cubicBezTo>
                  <a:pt x="76051" y="56224"/>
                  <a:pt x="58866" y="72800"/>
                  <a:pt x="38095" y="72800"/>
                </a:cubicBezTo>
                <a:cubicBezTo>
                  <a:pt x="16647" y="72530"/>
                  <a:pt x="-267" y="57442"/>
                  <a:pt x="3" y="35994"/>
                </a:cubicBezTo>
                <a:cubicBezTo>
                  <a:pt x="139" y="14749"/>
                  <a:pt x="17256" y="0"/>
                  <a:pt x="38095" y="0"/>
                </a:cubicBezTo>
                <a:close/>
                <a:moveTo>
                  <a:pt x="37824" y="53382"/>
                </a:moveTo>
                <a:cubicBezTo>
                  <a:pt x="48649" y="53382"/>
                  <a:pt x="57377" y="44384"/>
                  <a:pt x="57513" y="33355"/>
                </a:cubicBezTo>
                <a:cubicBezTo>
                  <a:pt x="57580" y="27875"/>
                  <a:pt x="55618" y="22733"/>
                  <a:pt x="51897" y="18877"/>
                </a:cubicBezTo>
                <a:cubicBezTo>
                  <a:pt x="48243" y="15088"/>
                  <a:pt x="45875" y="12923"/>
                  <a:pt x="40733" y="12923"/>
                </a:cubicBezTo>
                <a:lnTo>
                  <a:pt x="42966" y="3586"/>
                </a:lnTo>
                <a:lnTo>
                  <a:pt x="42966" y="12923"/>
                </a:lnTo>
                <a:cubicBezTo>
                  <a:pt x="24563" y="12923"/>
                  <a:pt x="21113" y="21854"/>
                  <a:pt x="21045" y="32950"/>
                </a:cubicBezTo>
                <a:cubicBezTo>
                  <a:pt x="20977" y="44113"/>
                  <a:pt x="27134" y="53315"/>
                  <a:pt x="37824" y="53382"/>
                </a:cubicBezTo>
                <a:close/>
              </a:path>
            </a:pathLst>
          </a:custGeom>
          <a:solidFill>
            <a:srgbClr val="103B57">
              <a:alpha val="202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11"/>
          <p:cNvSpPr/>
          <p:nvPr/>
        </p:nvSpPr>
        <p:spPr>
          <a:xfrm rot="-10417341">
            <a:off x="-653727" y="5239036"/>
            <a:ext cx="62644" cy="61975"/>
          </a:xfrm>
          <a:custGeom>
            <a:avLst/>
            <a:gdLst/>
            <a:ahLst/>
            <a:cxnLst/>
            <a:rect l="l" t="t" r="r" b="b"/>
            <a:pathLst>
              <a:path w="76322" h="75506" extrusionOk="0">
                <a:moveTo>
                  <a:pt x="38161" y="0"/>
                </a:moveTo>
                <a:lnTo>
                  <a:pt x="38567" y="0"/>
                </a:lnTo>
                <a:cubicBezTo>
                  <a:pt x="59609" y="0"/>
                  <a:pt x="76523" y="16373"/>
                  <a:pt x="76320" y="37753"/>
                </a:cubicBezTo>
                <a:cubicBezTo>
                  <a:pt x="76050" y="58998"/>
                  <a:pt x="58932" y="75506"/>
                  <a:pt x="38161" y="75506"/>
                </a:cubicBezTo>
                <a:cubicBezTo>
                  <a:pt x="16713" y="75304"/>
                  <a:pt x="-201" y="58795"/>
                  <a:pt x="2" y="37347"/>
                </a:cubicBezTo>
                <a:cubicBezTo>
                  <a:pt x="340" y="16103"/>
                  <a:pt x="17458" y="0"/>
                  <a:pt x="38161" y="0"/>
                </a:cubicBezTo>
                <a:close/>
                <a:moveTo>
                  <a:pt x="37958" y="56156"/>
                </a:moveTo>
                <a:cubicBezTo>
                  <a:pt x="48783" y="56156"/>
                  <a:pt x="57579" y="47158"/>
                  <a:pt x="57647" y="36062"/>
                </a:cubicBezTo>
                <a:cubicBezTo>
                  <a:pt x="57714" y="24966"/>
                  <a:pt x="53316" y="15832"/>
                  <a:pt x="42626" y="15697"/>
                </a:cubicBezTo>
                <a:lnTo>
                  <a:pt x="46686" y="6360"/>
                </a:lnTo>
                <a:lnTo>
                  <a:pt x="46686" y="15697"/>
                </a:lnTo>
                <a:cubicBezTo>
                  <a:pt x="28283" y="15697"/>
                  <a:pt x="23141" y="24628"/>
                  <a:pt x="23006" y="35723"/>
                </a:cubicBezTo>
                <a:cubicBezTo>
                  <a:pt x="22938" y="46819"/>
                  <a:pt x="27268" y="56021"/>
                  <a:pt x="37958" y="56156"/>
                </a:cubicBezTo>
                <a:lnTo>
                  <a:pt x="37958" y="56156"/>
                </a:lnTo>
                <a:close/>
              </a:path>
            </a:pathLst>
          </a:custGeom>
          <a:solidFill>
            <a:srgbClr val="103B57">
              <a:alpha val="202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11"/>
          <p:cNvSpPr/>
          <p:nvPr/>
        </p:nvSpPr>
        <p:spPr>
          <a:xfrm rot="-10417341">
            <a:off x="-568688" y="4792727"/>
            <a:ext cx="62643" cy="61364"/>
          </a:xfrm>
          <a:custGeom>
            <a:avLst/>
            <a:gdLst/>
            <a:ahLst/>
            <a:cxnLst/>
            <a:rect l="l" t="t" r="r" b="b"/>
            <a:pathLst>
              <a:path w="76320" h="74762" extrusionOk="0">
                <a:moveTo>
                  <a:pt x="38160" y="0"/>
                </a:moveTo>
                <a:lnTo>
                  <a:pt x="38498" y="0"/>
                </a:lnTo>
                <a:cubicBezTo>
                  <a:pt x="48782" y="0"/>
                  <a:pt x="58322" y="2571"/>
                  <a:pt x="65494" y="10013"/>
                </a:cubicBezTo>
                <a:cubicBezTo>
                  <a:pt x="72530" y="17456"/>
                  <a:pt x="76387" y="26387"/>
                  <a:pt x="76319" y="36671"/>
                </a:cubicBezTo>
                <a:cubicBezTo>
                  <a:pt x="76049" y="57915"/>
                  <a:pt x="58999" y="74762"/>
                  <a:pt x="38160" y="74762"/>
                </a:cubicBezTo>
                <a:cubicBezTo>
                  <a:pt x="27538" y="74695"/>
                  <a:pt x="17998" y="70297"/>
                  <a:pt x="10826" y="62787"/>
                </a:cubicBezTo>
                <a:cubicBezTo>
                  <a:pt x="3722" y="55412"/>
                  <a:pt x="-67" y="47225"/>
                  <a:pt x="1" y="36874"/>
                </a:cubicBezTo>
                <a:cubicBezTo>
                  <a:pt x="271" y="15629"/>
                  <a:pt x="17321" y="0"/>
                  <a:pt x="38160" y="0"/>
                </a:cubicBezTo>
                <a:close/>
                <a:moveTo>
                  <a:pt x="37889" y="55683"/>
                </a:moveTo>
                <a:cubicBezTo>
                  <a:pt x="48715" y="55683"/>
                  <a:pt x="57443" y="46752"/>
                  <a:pt x="57578" y="35656"/>
                </a:cubicBezTo>
                <a:cubicBezTo>
                  <a:pt x="57646" y="30243"/>
                  <a:pt x="55616" y="25101"/>
                  <a:pt x="51962" y="21245"/>
                </a:cubicBezTo>
                <a:cubicBezTo>
                  <a:pt x="48309" y="17388"/>
                  <a:pt x="41408" y="15358"/>
                  <a:pt x="36266" y="15223"/>
                </a:cubicBezTo>
                <a:lnTo>
                  <a:pt x="34033" y="5886"/>
                </a:lnTo>
                <a:lnTo>
                  <a:pt x="34033" y="15223"/>
                </a:lnTo>
                <a:cubicBezTo>
                  <a:pt x="34033" y="15223"/>
                  <a:pt x="16712" y="24154"/>
                  <a:pt x="16577" y="35250"/>
                </a:cubicBezTo>
                <a:cubicBezTo>
                  <a:pt x="16509" y="40730"/>
                  <a:pt x="19554" y="45805"/>
                  <a:pt x="23208" y="49661"/>
                </a:cubicBezTo>
                <a:cubicBezTo>
                  <a:pt x="26861" y="53518"/>
                  <a:pt x="32680" y="55615"/>
                  <a:pt x="37889" y="55683"/>
                </a:cubicBezTo>
                <a:lnTo>
                  <a:pt x="37889" y="55683"/>
                </a:lnTo>
                <a:close/>
              </a:path>
            </a:pathLst>
          </a:custGeom>
          <a:solidFill>
            <a:srgbClr val="103B57">
              <a:alpha val="202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9" name="Google Shape;329;p11"/>
          <p:cNvGrpSpPr/>
          <p:nvPr/>
        </p:nvGrpSpPr>
        <p:grpSpPr>
          <a:xfrm>
            <a:off x="-1030983" y="-1072781"/>
            <a:ext cx="11039753" cy="7183752"/>
            <a:chOff x="-1030983" y="-1072781"/>
            <a:chExt cx="11039753" cy="7183752"/>
          </a:xfrm>
        </p:grpSpPr>
        <p:grpSp>
          <p:nvGrpSpPr>
            <p:cNvPr id="330" name="Google Shape;330;p11"/>
            <p:cNvGrpSpPr/>
            <p:nvPr/>
          </p:nvGrpSpPr>
          <p:grpSpPr>
            <a:xfrm rot="-1034782" flipH="1">
              <a:off x="5007961" y="-882288"/>
              <a:ext cx="1565493" cy="1849422"/>
              <a:chOff x="5421597" y="-1175316"/>
              <a:chExt cx="1565393" cy="1849304"/>
            </a:xfrm>
          </p:grpSpPr>
          <p:sp>
            <p:nvSpPr>
              <p:cNvPr id="331" name="Google Shape;331;p11"/>
              <p:cNvSpPr/>
              <p:nvPr/>
            </p:nvSpPr>
            <p:spPr>
              <a:xfrm>
                <a:off x="6025847" y="-1163530"/>
                <a:ext cx="655825" cy="1478200"/>
              </a:xfrm>
              <a:custGeom>
                <a:avLst/>
                <a:gdLst/>
                <a:ahLst/>
                <a:cxnLst/>
                <a:rect l="l" t="t" r="r" b="b"/>
                <a:pathLst>
                  <a:path w="26233" h="59128" extrusionOk="0">
                    <a:moveTo>
                      <a:pt x="0" y="0"/>
                    </a:moveTo>
                    <a:lnTo>
                      <a:pt x="21652" y="41223"/>
                    </a:lnTo>
                    <a:lnTo>
                      <a:pt x="20195" y="45595"/>
                    </a:lnTo>
                    <a:lnTo>
                      <a:pt x="26233" y="59128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32" name="Google Shape;332;p11"/>
              <p:cNvSpPr/>
              <p:nvPr/>
            </p:nvSpPr>
            <p:spPr>
              <a:xfrm>
                <a:off x="5493071" y="-1175316"/>
                <a:ext cx="864000" cy="1306425"/>
              </a:xfrm>
              <a:custGeom>
                <a:avLst/>
                <a:gdLst/>
                <a:ahLst/>
                <a:cxnLst/>
                <a:rect l="l" t="t" r="r" b="b"/>
                <a:pathLst>
                  <a:path w="34560" h="52257" extrusionOk="0">
                    <a:moveTo>
                      <a:pt x="0" y="0"/>
                    </a:moveTo>
                    <a:lnTo>
                      <a:pt x="18529" y="36018"/>
                    </a:lnTo>
                    <a:lnTo>
                      <a:pt x="26649" y="38724"/>
                    </a:lnTo>
                    <a:lnTo>
                      <a:pt x="34560" y="5225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33" name="Google Shape;333;p11"/>
              <p:cNvSpPr/>
              <p:nvPr/>
            </p:nvSpPr>
            <p:spPr>
              <a:xfrm rot="-1355711">
                <a:off x="5614236" y="-403742"/>
                <a:ext cx="295286" cy="1061751"/>
              </a:xfrm>
              <a:custGeom>
                <a:avLst/>
                <a:gdLst/>
                <a:ahLst/>
                <a:cxnLst/>
                <a:rect l="l" t="t" r="r" b="b"/>
                <a:pathLst>
                  <a:path w="11812" h="42472" extrusionOk="0">
                    <a:moveTo>
                      <a:pt x="0" y="0"/>
                    </a:moveTo>
                    <a:lnTo>
                      <a:pt x="11812" y="20459"/>
                    </a:lnTo>
                    <a:lnTo>
                      <a:pt x="11812" y="42472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cxnSp>
            <p:nvCxnSpPr>
              <p:cNvPr id="334" name="Google Shape;334;p11"/>
              <p:cNvCxnSpPr/>
              <p:nvPr/>
            </p:nvCxnSpPr>
            <p:spPr>
              <a:xfrm rot="247338">
                <a:off x="6493035" y="-758439"/>
                <a:ext cx="467409" cy="756152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</p:grpSp>
        <p:grpSp>
          <p:nvGrpSpPr>
            <p:cNvPr id="335" name="Google Shape;335;p11"/>
            <p:cNvGrpSpPr/>
            <p:nvPr/>
          </p:nvGrpSpPr>
          <p:grpSpPr>
            <a:xfrm>
              <a:off x="6192106" y="-791282"/>
              <a:ext cx="3816664" cy="2810065"/>
              <a:chOff x="6192106" y="-791282"/>
              <a:chExt cx="3816664" cy="2810065"/>
            </a:xfrm>
          </p:grpSpPr>
          <p:sp>
            <p:nvSpPr>
              <p:cNvPr id="336" name="Google Shape;336;p11"/>
              <p:cNvSpPr/>
              <p:nvPr/>
            </p:nvSpPr>
            <p:spPr>
              <a:xfrm rot="-9653029" flipH="1">
                <a:off x="7905465" y="-172566"/>
                <a:ext cx="593402" cy="733934"/>
              </a:xfrm>
              <a:custGeom>
                <a:avLst/>
                <a:gdLst/>
                <a:ahLst/>
                <a:cxnLst/>
                <a:rect l="l" t="t" r="r" b="b"/>
                <a:pathLst>
                  <a:path w="23735" h="29356" extrusionOk="0">
                    <a:moveTo>
                      <a:pt x="0" y="29356"/>
                    </a:moveTo>
                    <a:lnTo>
                      <a:pt x="1458" y="0"/>
                    </a:lnTo>
                    <a:lnTo>
                      <a:pt x="23735" y="395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37" name="Google Shape;337;p11"/>
              <p:cNvSpPr/>
              <p:nvPr/>
            </p:nvSpPr>
            <p:spPr>
              <a:xfrm rot="-9653020" flipH="1">
                <a:off x="7437585" y="1416331"/>
                <a:ext cx="905328" cy="467090"/>
              </a:xfrm>
              <a:custGeom>
                <a:avLst/>
                <a:gdLst/>
                <a:ahLst/>
                <a:cxnLst/>
                <a:rect l="l" t="t" r="r" b="b"/>
                <a:pathLst>
                  <a:path w="31021" h="17280" extrusionOk="0">
                    <a:moveTo>
                      <a:pt x="0" y="0"/>
                    </a:moveTo>
                    <a:lnTo>
                      <a:pt x="31021" y="1728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38" name="Google Shape;338;p11"/>
              <p:cNvSpPr/>
              <p:nvPr/>
            </p:nvSpPr>
            <p:spPr>
              <a:xfrm rot="-9653029" flipH="1">
                <a:off x="7826134" y="798336"/>
                <a:ext cx="416419" cy="525724"/>
              </a:xfrm>
              <a:custGeom>
                <a:avLst/>
                <a:gdLst/>
                <a:ahLst/>
                <a:cxnLst/>
                <a:rect l="l" t="t" r="r" b="b"/>
                <a:pathLst>
                  <a:path w="16656" h="21028" extrusionOk="0">
                    <a:moveTo>
                      <a:pt x="0" y="21028"/>
                    </a:moveTo>
                    <a:lnTo>
                      <a:pt x="6662" y="0"/>
                    </a:lnTo>
                    <a:lnTo>
                      <a:pt x="16656" y="1270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cxnSp>
            <p:nvCxnSpPr>
              <p:cNvPr id="339" name="Google Shape;339;p11"/>
              <p:cNvCxnSpPr/>
              <p:nvPr/>
            </p:nvCxnSpPr>
            <p:spPr>
              <a:xfrm rot="10800000" flipH="1">
                <a:off x="7975017" y="1663602"/>
                <a:ext cx="1897500" cy="231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cxnSp>
            <p:nvCxnSpPr>
              <p:cNvPr id="340" name="Google Shape;340;p11"/>
              <p:cNvCxnSpPr/>
              <p:nvPr/>
            </p:nvCxnSpPr>
            <p:spPr>
              <a:xfrm rot="10800000" flipH="1">
                <a:off x="8602670" y="1377745"/>
                <a:ext cx="1406100" cy="162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cxnSp>
          <p:sp>
            <p:nvSpPr>
              <p:cNvPr id="341" name="Google Shape;341;p11"/>
              <p:cNvSpPr/>
              <p:nvPr/>
            </p:nvSpPr>
            <p:spPr>
              <a:xfrm rot="7350750" flipH="1">
                <a:off x="6256117" y="-378876"/>
                <a:ext cx="1431394" cy="936904"/>
              </a:xfrm>
              <a:custGeom>
                <a:avLst/>
                <a:gdLst/>
                <a:ahLst/>
                <a:cxnLst/>
                <a:rect l="l" t="t" r="r" b="b"/>
                <a:pathLst>
                  <a:path w="57254" h="37475" extrusionOk="0">
                    <a:moveTo>
                      <a:pt x="0" y="0"/>
                    </a:moveTo>
                    <a:lnTo>
                      <a:pt x="26233" y="12492"/>
                    </a:lnTo>
                    <a:lnTo>
                      <a:pt x="31854" y="25192"/>
                    </a:lnTo>
                    <a:lnTo>
                      <a:pt x="57254" y="3747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42" name="Google Shape;342;p11"/>
              <p:cNvSpPr/>
              <p:nvPr/>
            </p:nvSpPr>
            <p:spPr>
              <a:xfrm rot="-9653029" flipH="1">
                <a:off x="8866387" y="-327070"/>
                <a:ext cx="265462" cy="1655226"/>
              </a:xfrm>
              <a:custGeom>
                <a:avLst/>
                <a:gdLst/>
                <a:ahLst/>
                <a:cxnLst/>
                <a:rect l="l" t="t" r="r" b="b"/>
                <a:pathLst>
                  <a:path w="10618" h="66206" extrusionOk="0">
                    <a:moveTo>
                      <a:pt x="2498" y="0"/>
                    </a:moveTo>
                    <a:lnTo>
                      <a:pt x="6246" y="11867"/>
                    </a:lnTo>
                    <a:lnTo>
                      <a:pt x="0" y="28106"/>
                    </a:lnTo>
                    <a:lnTo>
                      <a:pt x="10618" y="6620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43" name="Google Shape;343;p11"/>
              <p:cNvSpPr/>
              <p:nvPr/>
            </p:nvSpPr>
            <p:spPr>
              <a:xfrm rot="-9653029" flipH="1">
                <a:off x="8607084" y="-173598"/>
                <a:ext cx="208210" cy="1426191"/>
              </a:xfrm>
              <a:custGeom>
                <a:avLst/>
                <a:gdLst/>
                <a:ahLst/>
                <a:cxnLst/>
                <a:rect l="l" t="t" r="r" b="b"/>
                <a:pathLst>
                  <a:path w="8328" h="57045" extrusionOk="0">
                    <a:moveTo>
                      <a:pt x="2082" y="0"/>
                    </a:moveTo>
                    <a:lnTo>
                      <a:pt x="5622" y="10201"/>
                    </a:lnTo>
                    <a:lnTo>
                      <a:pt x="0" y="28522"/>
                    </a:lnTo>
                    <a:lnTo>
                      <a:pt x="8328" y="5704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44" name="Google Shape;344;p11"/>
              <p:cNvSpPr/>
              <p:nvPr/>
            </p:nvSpPr>
            <p:spPr>
              <a:xfrm rot="-9653029" flipH="1">
                <a:off x="7411433" y="-777866"/>
                <a:ext cx="385193" cy="1801008"/>
              </a:xfrm>
              <a:custGeom>
                <a:avLst/>
                <a:gdLst/>
                <a:ahLst/>
                <a:cxnLst/>
                <a:rect l="l" t="t" r="r" b="b"/>
                <a:pathLst>
                  <a:path w="15407" h="72037" extrusionOk="0">
                    <a:moveTo>
                      <a:pt x="5622" y="0"/>
                    </a:moveTo>
                    <a:lnTo>
                      <a:pt x="0" y="27482"/>
                    </a:lnTo>
                    <a:lnTo>
                      <a:pt x="15407" y="7203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  <p:grpSp>
          <p:nvGrpSpPr>
            <p:cNvPr id="345" name="Google Shape;345;p11"/>
            <p:cNvGrpSpPr/>
            <p:nvPr/>
          </p:nvGrpSpPr>
          <p:grpSpPr>
            <a:xfrm rot="2465237">
              <a:off x="-685355" y="3641576"/>
              <a:ext cx="2354071" cy="1934001"/>
              <a:chOff x="1492125" y="2531500"/>
              <a:chExt cx="2354100" cy="1934025"/>
            </a:xfrm>
          </p:grpSpPr>
          <p:grpSp>
            <p:nvGrpSpPr>
              <p:cNvPr id="346" name="Google Shape;346;p11"/>
              <p:cNvGrpSpPr/>
              <p:nvPr/>
            </p:nvGrpSpPr>
            <p:grpSpPr>
              <a:xfrm>
                <a:off x="2340575" y="2531500"/>
                <a:ext cx="487950" cy="452825"/>
                <a:chOff x="569950" y="4251125"/>
                <a:chExt cx="487950" cy="452825"/>
              </a:xfrm>
            </p:grpSpPr>
            <p:sp>
              <p:nvSpPr>
                <p:cNvPr id="347" name="Google Shape;347;p11"/>
                <p:cNvSpPr/>
                <p:nvPr/>
              </p:nvSpPr>
              <p:spPr>
                <a:xfrm>
                  <a:off x="569950" y="4454100"/>
                  <a:ext cx="487950" cy="249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8" h="9994" extrusionOk="0">
                      <a:moveTo>
                        <a:pt x="0" y="0"/>
                      </a:moveTo>
                      <a:lnTo>
                        <a:pt x="19518" y="9994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cxnSp>
              <p:nvCxnSpPr>
                <p:cNvPr id="348" name="Google Shape;348;p11"/>
                <p:cNvCxnSpPr/>
                <p:nvPr/>
              </p:nvCxnSpPr>
              <p:spPr>
                <a:xfrm rot="10800000" flipH="1">
                  <a:off x="799600" y="4251125"/>
                  <a:ext cx="171900" cy="327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  <p:sp>
            <p:nvSpPr>
              <p:cNvPr id="349" name="Google Shape;349;p11"/>
              <p:cNvSpPr/>
              <p:nvPr/>
            </p:nvSpPr>
            <p:spPr>
              <a:xfrm>
                <a:off x="1492125" y="2629325"/>
                <a:ext cx="1075650" cy="496175"/>
              </a:xfrm>
              <a:custGeom>
                <a:avLst/>
                <a:gdLst/>
                <a:ahLst/>
                <a:cxnLst/>
                <a:rect l="l" t="t" r="r" b="b"/>
                <a:pathLst>
                  <a:path w="43026" h="19847" extrusionOk="0">
                    <a:moveTo>
                      <a:pt x="0" y="0"/>
                    </a:moveTo>
                    <a:lnTo>
                      <a:pt x="3187" y="10576"/>
                    </a:lnTo>
                    <a:lnTo>
                      <a:pt x="26221" y="19413"/>
                    </a:lnTo>
                    <a:lnTo>
                      <a:pt x="31871" y="14777"/>
                    </a:lnTo>
                    <a:lnTo>
                      <a:pt x="43026" y="1984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50" name="Google Shape;350;p11"/>
              <p:cNvSpPr/>
              <p:nvPr/>
            </p:nvSpPr>
            <p:spPr>
              <a:xfrm>
                <a:off x="1644250" y="3255875"/>
                <a:ext cx="474425" cy="416500"/>
              </a:xfrm>
              <a:custGeom>
                <a:avLst/>
                <a:gdLst/>
                <a:ahLst/>
                <a:cxnLst/>
                <a:rect l="l" t="t" r="r" b="b"/>
                <a:pathLst>
                  <a:path w="18977" h="16660" extrusionOk="0">
                    <a:moveTo>
                      <a:pt x="0" y="16660"/>
                    </a:moveTo>
                    <a:lnTo>
                      <a:pt x="15355" y="11735"/>
                    </a:lnTo>
                    <a:lnTo>
                      <a:pt x="18977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51" name="Google Shape;351;p11"/>
              <p:cNvSpPr/>
              <p:nvPr/>
            </p:nvSpPr>
            <p:spPr>
              <a:xfrm>
                <a:off x="2281650" y="3219675"/>
                <a:ext cx="546875" cy="304225"/>
              </a:xfrm>
              <a:custGeom>
                <a:avLst/>
                <a:gdLst/>
                <a:ahLst/>
                <a:cxnLst/>
                <a:rect l="l" t="t" r="r" b="b"/>
                <a:pathLst>
                  <a:path w="21875" h="12169" extrusionOk="0">
                    <a:moveTo>
                      <a:pt x="0" y="12169"/>
                    </a:moveTo>
                    <a:lnTo>
                      <a:pt x="7099" y="0"/>
                    </a:lnTo>
                    <a:lnTo>
                      <a:pt x="21875" y="260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52" name="Google Shape;352;p11"/>
              <p:cNvSpPr/>
              <p:nvPr/>
            </p:nvSpPr>
            <p:spPr>
              <a:xfrm>
                <a:off x="2995125" y="2911825"/>
                <a:ext cx="300600" cy="532375"/>
              </a:xfrm>
              <a:custGeom>
                <a:avLst/>
                <a:gdLst/>
                <a:ahLst/>
                <a:cxnLst/>
                <a:rect l="l" t="t" r="r" b="b"/>
                <a:pathLst>
                  <a:path w="12024" h="21295" extrusionOk="0">
                    <a:moveTo>
                      <a:pt x="1883" y="0"/>
                    </a:moveTo>
                    <a:lnTo>
                      <a:pt x="12024" y="12603"/>
                    </a:lnTo>
                    <a:lnTo>
                      <a:pt x="0" y="2129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53" name="Google Shape;353;p11"/>
              <p:cNvSpPr/>
              <p:nvPr/>
            </p:nvSpPr>
            <p:spPr>
              <a:xfrm>
                <a:off x="2093325" y="3570975"/>
                <a:ext cx="1238625" cy="235400"/>
              </a:xfrm>
              <a:custGeom>
                <a:avLst/>
                <a:gdLst/>
                <a:ahLst/>
                <a:cxnLst/>
                <a:rect l="l" t="t" r="r" b="b"/>
                <a:pathLst>
                  <a:path w="49545" h="9416" extrusionOk="0">
                    <a:moveTo>
                      <a:pt x="0" y="9416"/>
                    </a:moveTo>
                    <a:lnTo>
                      <a:pt x="12604" y="8837"/>
                    </a:lnTo>
                    <a:lnTo>
                      <a:pt x="17094" y="724"/>
                    </a:lnTo>
                    <a:lnTo>
                      <a:pt x="43605" y="0"/>
                    </a:lnTo>
                    <a:lnTo>
                      <a:pt x="49545" y="6953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54" name="Google Shape;354;p11"/>
              <p:cNvSpPr/>
              <p:nvPr/>
            </p:nvSpPr>
            <p:spPr>
              <a:xfrm>
                <a:off x="2654675" y="3791900"/>
                <a:ext cx="956125" cy="220925"/>
              </a:xfrm>
              <a:custGeom>
                <a:avLst/>
                <a:gdLst/>
                <a:ahLst/>
                <a:cxnLst/>
                <a:rect l="l" t="t" r="r" b="b"/>
                <a:pathLst>
                  <a:path w="38245" h="8837" extrusionOk="0">
                    <a:moveTo>
                      <a:pt x="0" y="2897"/>
                    </a:moveTo>
                    <a:lnTo>
                      <a:pt x="11300" y="8837"/>
                    </a:lnTo>
                    <a:lnTo>
                      <a:pt x="38245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55" name="Google Shape;355;p11"/>
              <p:cNvSpPr/>
              <p:nvPr/>
            </p:nvSpPr>
            <p:spPr>
              <a:xfrm>
                <a:off x="2078850" y="3954875"/>
                <a:ext cx="1767375" cy="260750"/>
              </a:xfrm>
              <a:custGeom>
                <a:avLst/>
                <a:gdLst/>
                <a:ahLst/>
                <a:cxnLst/>
                <a:rect l="l" t="t" r="r" b="b"/>
                <a:pathLst>
                  <a:path w="70695" h="10430" extrusionOk="0">
                    <a:moveTo>
                      <a:pt x="0" y="0"/>
                    </a:moveTo>
                    <a:lnTo>
                      <a:pt x="15356" y="7678"/>
                    </a:lnTo>
                    <a:lnTo>
                      <a:pt x="25062" y="5070"/>
                    </a:lnTo>
                    <a:lnTo>
                      <a:pt x="36216" y="10430"/>
                    </a:lnTo>
                    <a:lnTo>
                      <a:pt x="70695" y="14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56" name="Google Shape;356;p11"/>
              <p:cNvSpPr/>
              <p:nvPr/>
            </p:nvSpPr>
            <p:spPr>
              <a:xfrm>
                <a:off x="1814450" y="4125075"/>
                <a:ext cx="1995550" cy="340450"/>
              </a:xfrm>
              <a:custGeom>
                <a:avLst/>
                <a:gdLst/>
                <a:ahLst/>
                <a:cxnLst/>
                <a:rect l="l" t="t" r="r" b="b"/>
                <a:pathLst>
                  <a:path w="79822" h="13618" extrusionOk="0">
                    <a:moveTo>
                      <a:pt x="0" y="0"/>
                    </a:moveTo>
                    <a:lnTo>
                      <a:pt x="21151" y="11300"/>
                    </a:lnTo>
                    <a:lnTo>
                      <a:pt x="36217" y="7823"/>
                    </a:lnTo>
                    <a:lnTo>
                      <a:pt x="48096" y="13618"/>
                    </a:lnTo>
                    <a:lnTo>
                      <a:pt x="79822" y="521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3"/>
          <p:cNvSpPr/>
          <p:nvPr/>
        </p:nvSpPr>
        <p:spPr>
          <a:xfrm rot="-5400000">
            <a:off x="4390200" y="377100"/>
            <a:ext cx="376200" cy="9156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360" name="Google Shape;360;p13"/>
          <p:cNvGrpSpPr/>
          <p:nvPr/>
        </p:nvGrpSpPr>
        <p:grpSpPr>
          <a:xfrm>
            <a:off x="-884021" y="-1764653"/>
            <a:ext cx="10570969" cy="8233870"/>
            <a:chOff x="-884021" y="-1764653"/>
            <a:chExt cx="10570969" cy="8233870"/>
          </a:xfrm>
        </p:grpSpPr>
        <p:grpSp>
          <p:nvGrpSpPr>
            <p:cNvPr id="361" name="Google Shape;361;p13"/>
            <p:cNvGrpSpPr/>
            <p:nvPr/>
          </p:nvGrpSpPr>
          <p:grpSpPr>
            <a:xfrm rot="4714460" flipH="1">
              <a:off x="6534216" y="-822592"/>
              <a:ext cx="3592558" cy="2041693"/>
              <a:chOff x="-22168" y="3454587"/>
              <a:chExt cx="3592494" cy="2041657"/>
            </a:xfrm>
          </p:grpSpPr>
          <p:sp>
            <p:nvSpPr>
              <p:cNvPr id="362" name="Google Shape;362;p13"/>
              <p:cNvSpPr/>
              <p:nvPr/>
            </p:nvSpPr>
            <p:spPr>
              <a:xfrm rot="49505">
                <a:off x="-18651" y="3547912"/>
                <a:ext cx="1075654" cy="496177"/>
              </a:xfrm>
              <a:custGeom>
                <a:avLst/>
                <a:gdLst/>
                <a:ahLst/>
                <a:cxnLst/>
                <a:rect l="l" t="t" r="r" b="b"/>
                <a:pathLst>
                  <a:path w="43026" h="19847" extrusionOk="0">
                    <a:moveTo>
                      <a:pt x="0" y="0"/>
                    </a:moveTo>
                    <a:lnTo>
                      <a:pt x="3187" y="10576"/>
                    </a:lnTo>
                    <a:lnTo>
                      <a:pt x="26221" y="19413"/>
                    </a:lnTo>
                    <a:lnTo>
                      <a:pt x="31871" y="14777"/>
                    </a:lnTo>
                    <a:lnTo>
                      <a:pt x="43026" y="1984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63" name="Google Shape;363;p13"/>
              <p:cNvSpPr/>
              <p:nvPr/>
            </p:nvSpPr>
            <p:spPr>
              <a:xfrm>
                <a:off x="1168389" y="3892717"/>
                <a:ext cx="300600" cy="532375"/>
              </a:xfrm>
              <a:custGeom>
                <a:avLst/>
                <a:gdLst/>
                <a:ahLst/>
                <a:cxnLst/>
                <a:rect l="l" t="t" r="r" b="b"/>
                <a:pathLst>
                  <a:path w="12024" h="21295" extrusionOk="0">
                    <a:moveTo>
                      <a:pt x="1883" y="0"/>
                    </a:moveTo>
                    <a:lnTo>
                      <a:pt x="12024" y="12603"/>
                    </a:lnTo>
                    <a:lnTo>
                      <a:pt x="0" y="2129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64" name="Google Shape;364;p13"/>
              <p:cNvSpPr/>
              <p:nvPr/>
            </p:nvSpPr>
            <p:spPr>
              <a:xfrm rot="-3569296">
                <a:off x="1309981" y="3812061"/>
                <a:ext cx="956097" cy="220919"/>
              </a:xfrm>
              <a:custGeom>
                <a:avLst/>
                <a:gdLst/>
                <a:ahLst/>
                <a:cxnLst/>
                <a:rect l="l" t="t" r="r" b="b"/>
                <a:pathLst>
                  <a:path w="38245" h="8837" extrusionOk="0">
                    <a:moveTo>
                      <a:pt x="0" y="2897"/>
                    </a:moveTo>
                    <a:lnTo>
                      <a:pt x="11300" y="8837"/>
                    </a:lnTo>
                    <a:lnTo>
                      <a:pt x="38245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65" name="Google Shape;365;p13"/>
              <p:cNvSpPr/>
              <p:nvPr/>
            </p:nvSpPr>
            <p:spPr>
              <a:xfrm rot="-9332964">
                <a:off x="1523175" y="4881434"/>
                <a:ext cx="1767339" cy="260745"/>
              </a:xfrm>
              <a:custGeom>
                <a:avLst/>
                <a:gdLst/>
                <a:ahLst/>
                <a:cxnLst/>
                <a:rect l="l" t="t" r="r" b="b"/>
                <a:pathLst>
                  <a:path w="70695" h="10430" extrusionOk="0">
                    <a:moveTo>
                      <a:pt x="0" y="0"/>
                    </a:moveTo>
                    <a:lnTo>
                      <a:pt x="15356" y="7678"/>
                    </a:lnTo>
                    <a:lnTo>
                      <a:pt x="25062" y="5070"/>
                    </a:lnTo>
                    <a:lnTo>
                      <a:pt x="36216" y="10430"/>
                    </a:lnTo>
                    <a:lnTo>
                      <a:pt x="70695" y="14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366" name="Google Shape;366;p13"/>
              <p:cNvSpPr/>
              <p:nvPr/>
            </p:nvSpPr>
            <p:spPr>
              <a:xfrm rot="-9332964">
                <a:off x="1593841" y="4692392"/>
                <a:ext cx="1995509" cy="340443"/>
              </a:xfrm>
              <a:custGeom>
                <a:avLst/>
                <a:gdLst/>
                <a:ahLst/>
                <a:cxnLst/>
                <a:rect l="l" t="t" r="r" b="b"/>
                <a:pathLst>
                  <a:path w="79822" h="13618" extrusionOk="0">
                    <a:moveTo>
                      <a:pt x="0" y="0"/>
                    </a:moveTo>
                    <a:lnTo>
                      <a:pt x="21151" y="11300"/>
                    </a:lnTo>
                    <a:lnTo>
                      <a:pt x="36217" y="7823"/>
                    </a:lnTo>
                    <a:lnTo>
                      <a:pt x="48096" y="13618"/>
                    </a:lnTo>
                    <a:lnTo>
                      <a:pt x="79822" y="521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  <p:grpSp>
          <p:nvGrpSpPr>
            <p:cNvPr id="367" name="Google Shape;367;p13"/>
            <p:cNvGrpSpPr/>
            <p:nvPr/>
          </p:nvGrpSpPr>
          <p:grpSpPr>
            <a:xfrm rot="-6353088" flipH="1">
              <a:off x="-1317459" y="3290057"/>
              <a:ext cx="3902158" cy="2045351"/>
              <a:chOff x="-299011" y="3408538"/>
              <a:chExt cx="3902214" cy="2045380"/>
            </a:xfrm>
          </p:grpSpPr>
          <p:grpSp>
            <p:nvGrpSpPr>
              <p:cNvPr id="368" name="Google Shape;368;p13"/>
              <p:cNvGrpSpPr/>
              <p:nvPr/>
            </p:nvGrpSpPr>
            <p:grpSpPr>
              <a:xfrm>
                <a:off x="-299011" y="3408538"/>
                <a:ext cx="3902214" cy="2045380"/>
                <a:chOff x="-299011" y="3408538"/>
                <a:chExt cx="3902214" cy="2045380"/>
              </a:xfrm>
            </p:grpSpPr>
            <p:sp>
              <p:nvSpPr>
                <p:cNvPr id="369" name="Google Shape;369;p13"/>
                <p:cNvSpPr/>
                <p:nvPr/>
              </p:nvSpPr>
              <p:spPr>
                <a:xfrm rot="-965601">
                  <a:off x="-18645" y="3547901"/>
                  <a:ext cx="1075637" cy="4961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26" h="19847" extrusionOk="0">
                      <a:moveTo>
                        <a:pt x="0" y="0"/>
                      </a:moveTo>
                      <a:lnTo>
                        <a:pt x="3187" y="10576"/>
                      </a:lnTo>
                      <a:lnTo>
                        <a:pt x="26221" y="19413"/>
                      </a:lnTo>
                      <a:lnTo>
                        <a:pt x="31871" y="14777"/>
                      </a:lnTo>
                      <a:lnTo>
                        <a:pt x="43026" y="19847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370" name="Google Shape;370;p13"/>
                <p:cNvSpPr/>
                <p:nvPr/>
              </p:nvSpPr>
              <p:spPr>
                <a:xfrm>
                  <a:off x="1140908" y="3756743"/>
                  <a:ext cx="300600" cy="532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24" h="21295" extrusionOk="0">
                      <a:moveTo>
                        <a:pt x="1883" y="0"/>
                      </a:moveTo>
                      <a:lnTo>
                        <a:pt x="12024" y="12603"/>
                      </a:lnTo>
                      <a:lnTo>
                        <a:pt x="0" y="2129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371" name="Google Shape;371;p13"/>
                <p:cNvSpPr/>
                <p:nvPr/>
              </p:nvSpPr>
              <p:spPr>
                <a:xfrm rot="3782267">
                  <a:off x="-461862" y="4171436"/>
                  <a:ext cx="956119" cy="2209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45" h="8837" extrusionOk="0">
                      <a:moveTo>
                        <a:pt x="0" y="2897"/>
                      </a:moveTo>
                      <a:lnTo>
                        <a:pt x="11300" y="8837"/>
                      </a:lnTo>
                      <a:lnTo>
                        <a:pt x="38245" y="0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372" name="Google Shape;372;p13"/>
                <p:cNvSpPr/>
                <p:nvPr/>
              </p:nvSpPr>
              <p:spPr>
                <a:xfrm rot="-9332964">
                  <a:off x="1168851" y="4768269"/>
                  <a:ext cx="1767339" cy="26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695" h="10430" extrusionOk="0">
                      <a:moveTo>
                        <a:pt x="0" y="0"/>
                      </a:moveTo>
                      <a:lnTo>
                        <a:pt x="15356" y="7678"/>
                      </a:lnTo>
                      <a:lnTo>
                        <a:pt x="25062" y="5070"/>
                      </a:lnTo>
                      <a:lnTo>
                        <a:pt x="36216" y="10430"/>
                      </a:lnTo>
                      <a:lnTo>
                        <a:pt x="70695" y="145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sp>
              <p:nvSpPr>
                <p:cNvPr id="373" name="Google Shape;373;p13"/>
                <p:cNvSpPr/>
                <p:nvPr/>
              </p:nvSpPr>
              <p:spPr>
                <a:xfrm rot="-9332964">
                  <a:off x="1626718" y="4715761"/>
                  <a:ext cx="1995509" cy="3404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822" h="13618" extrusionOk="0">
                      <a:moveTo>
                        <a:pt x="0" y="0"/>
                      </a:moveTo>
                      <a:lnTo>
                        <a:pt x="21151" y="11300"/>
                      </a:lnTo>
                      <a:lnTo>
                        <a:pt x="36217" y="7823"/>
                      </a:lnTo>
                      <a:lnTo>
                        <a:pt x="48096" y="13618"/>
                      </a:lnTo>
                      <a:lnTo>
                        <a:pt x="79822" y="5216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</p:grpSp>
          <p:grpSp>
            <p:nvGrpSpPr>
              <p:cNvPr id="374" name="Google Shape;374;p13"/>
              <p:cNvGrpSpPr/>
              <p:nvPr/>
            </p:nvGrpSpPr>
            <p:grpSpPr>
              <a:xfrm>
                <a:off x="551041" y="4077991"/>
                <a:ext cx="487950" cy="452825"/>
                <a:chOff x="1264379" y="5278691"/>
                <a:chExt cx="487950" cy="452825"/>
              </a:xfrm>
            </p:grpSpPr>
            <p:sp>
              <p:nvSpPr>
                <p:cNvPr id="375" name="Google Shape;375;p13"/>
                <p:cNvSpPr/>
                <p:nvPr/>
              </p:nvSpPr>
              <p:spPr>
                <a:xfrm>
                  <a:off x="1264379" y="5481666"/>
                  <a:ext cx="487950" cy="249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8" h="9994" extrusionOk="0">
                      <a:moveTo>
                        <a:pt x="0" y="0"/>
                      </a:moveTo>
                      <a:lnTo>
                        <a:pt x="19518" y="9994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oval" w="med" len="med"/>
                  <a:tailEnd type="oval" w="med" len="med"/>
                </a:ln>
              </p:spPr>
            </p:sp>
            <p:cxnSp>
              <p:nvCxnSpPr>
                <p:cNvPr id="376" name="Google Shape;376;p13"/>
                <p:cNvCxnSpPr/>
                <p:nvPr/>
              </p:nvCxnSpPr>
              <p:spPr>
                <a:xfrm rot="10800000" flipH="1">
                  <a:off x="1494029" y="5278691"/>
                  <a:ext cx="171900" cy="327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</p:grpSp>
      <p:sp>
        <p:nvSpPr>
          <p:cNvPr id="377" name="Google Shape;377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8" name="Google Shape;378;p13"/>
          <p:cNvSpPr txBox="1">
            <a:spLocks noGrp="1"/>
          </p:cNvSpPr>
          <p:nvPr>
            <p:ph type="subTitle" idx="1"/>
          </p:nvPr>
        </p:nvSpPr>
        <p:spPr>
          <a:xfrm>
            <a:off x="1295437" y="2062199"/>
            <a:ext cx="3112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79" name="Google Shape;379;p13"/>
          <p:cNvSpPr txBox="1">
            <a:spLocks noGrp="1"/>
          </p:cNvSpPr>
          <p:nvPr>
            <p:ph type="subTitle" idx="2"/>
          </p:nvPr>
        </p:nvSpPr>
        <p:spPr>
          <a:xfrm>
            <a:off x="1295437" y="3802425"/>
            <a:ext cx="3112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80" name="Google Shape;380;p13"/>
          <p:cNvSpPr txBox="1">
            <a:spLocks noGrp="1"/>
          </p:cNvSpPr>
          <p:nvPr>
            <p:ph type="subTitle" idx="3"/>
          </p:nvPr>
        </p:nvSpPr>
        <p:spPr>
          <a:xfrm>
            <a:off x="4888463" y="3802395"/>
            <a:ext cx="3112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81" name="Google Shape;381;p13"/>
          <p:cNvSpPr txBox="1">
            <a:spLocks noGrp="1"/>
          </p:cNvSpPr>
          <p:nvPr>
            <p:ph type="subTitle" idx="4"/>
          </p:nvPr>
        </p:nvSpPr>
        <p:spPr>
          <a:xfrm>
            <a:off x="4888463" y="2062199"/>
            <a:ext cx="3112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82" name="Google Shape;382;p13"/>
          <p:cNvSpPr txBox="1">
            <a:spLocks noGrp="1"/>
          </p:cNvSpPr>
          <p:nvPr>
            <p:ph type="title" idx="5" hasCustomPrompt="1"/>
          </p:nvPr>
        </p:nvSpPr>
        <p:spPr>
          <a:xfrm>
            <a:off x="1295437" y="1195738"/>
            <a:ext cx="610200" cy="4959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2000" b="1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383" name="Google Shape;383;p13"/>
          <p:cNvSpPr txBox="1">
            <a:spLocks noGrp="1"/>
          </p:cNvSpPr>
          <p:nvPr>
            <p:ph type="title" idx="6" hasCustomPrompt="1"/>
          </p:nvPr>
        </p:nvSpPr>
        <p:spPr>
          <a:xfrm>
            <a:off x="4888463" y="2859237"/>
            <a:ext cx="610200" cy="5727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2000" b="1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384" name="Google Shape;384;p13"/>
          <p:cNvSpPr txBox="1">
            <a:spLocks noGrp="1"/>
          </p:cNvSpPr>
          <p:nvPr>
            <p:ph type="title" idx="7" hasCustomPrompt="1"/>
          </p:nvPr>
        </p:nvSpPr>
        <p:spPr>
          <a:xfrm>
            <a:off x="1295437" y="2859237"/>
            <a:ext cx="610200" cy="5727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2000" b="1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385" name="Google Shape;385;p13"/>
          <p:cNvSpPr txBox="1">
            <a:spLocks noGrp="1"/>
          </p:cNvSpPr>
          <p:nvPr>
            <p:ph type="title" idx="8" hasCustomPrompt="1"/>
          </p:nvPr>
        </p:nvSpPr>
        <p:spPr>
          <a:xfrm>
            <a:off x="4888463" y="1195738"/>
            <a:ext cx="610200" cy="4959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2000" b="1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Poppins"/>
              <a:buNone/>
              <a:defRPr sz="30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386" name="Google Shape;386;p13"/>
          <p:cNvSpPr txBox="1">
            <a:spLocks noGrp="1"/>
          </p:cNvSpPr>
          <p:nvPr>
            <p:ph type="subTitle" idx="9"/>
          </p:nvPr>
        </p:nvSpPr>
        <p:spPr>
          <a:xfrm>
            <a:off x="1295437" y="1593750"/>
            <a:ext cx="3112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387" name="Google Shape;387;p13"/>
          <p:cNvSpPr txBox="1">
            <a:spLocks noGrp="1"/>
          </p:cNvSpPr>
          <p:nvPr>
            <p:ph type="subTitle" idx="13"/>
          </p:nvPr>
        </p:nvSpPr>
        <p:spPr>
          <a:xfrm>
            <a:off x="1295437" y="3333975"/>
            <a:ext cx="3112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388" name="Google Shape;388;p13"/>
          <p:cNvSpPr txBox="1">
            <a:spLocks noGrp="1"/>
          </p:cNvSpPr>
          <p:nvPr>
            <p:ph type="subTitle" idx="14"/>
          </p:nvPr>
        </p:nvSpPr>
        <p:spPr>
          <a:xfrm>
            <a:off x="4888463" y="3333975"/>
            <a:ext cx="3112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389" name="Google Shape;389;p13"/>
          <p:cNvSpPr txBox="1">
            <a:spLocks noGrp="1"/>
          </p:cNvSpPr>
          <p:nvPr>
            <p:ph type="subTitle" idx="15"/>
          </p:nvPr>
        </p:nvSpPr>
        <p:spPr>
          <a:xfrm>
            <a:off x="4888463" y="1593750"/>
            <a:ext cx="31125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"/>
              <a:buNone/>
              <a:defRPr sz="24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390" name="Google Shape;390;p13"/>
          <p:cNvSpPr/>
          <p:nvPr/>
        </p:nvSpPr>
        <p:spPr>
          <a:xfrm>
            <a:off x="561600" y="381100"/>
            <a:ext cx="158400" cy="1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391" name="Google Shape;391;p13"/>
          <p:cNvGrpSpPr/>
          <p:nvPr/>
        </p:nvGrpSpPr>
        <p:grpSpPr>
          <a:xfrm rot="621827">
            <a:off x="-477961" y="4017573"/>
            <a:ext cx="1330563" cy="1077116"/>
            <a:chOff x="2733425" y="3860687"/>
            <a:chExt cx="1330543" cy="1077100"/>
          </a:xfrm>
        </p:grpSpPr>
        <p:sp>
          <p:nvSpPr>
            <p:cNvPr id="392" name="Google Shape;392;p13"/>
            <p:cNvSpPr/>
            <p:nvPr/>
          </p:nvSpPr>
          <p:spPr>
            <a:xfrm>
              <a:off x="2945178" y="3860687"/>
              <a:ext cx="891300" cy="953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13"/>
            <p:cNvSpPr/>
            <p:nvPr/>
          </p:nvSpPr>
          <p:spPr>
            <a:xfrm>
              <a:off x="2983527" y="4530956"/>
              <a:ext cx="814500" cy="22509"/>
            </a:xfrm>
            <a:custGeom>
              <a:avLst/>
              <a:gdLst/>
              <a:ahLst/>
              <a:cxnLst/>
              <a:rect l="l" t="t" r="r" b="b"/>
              <a:pathLst>
                <a:path w="630" h="17" extrusionOk="0">
                  <a:moveTo>
                    <a:pt x="0" y="0"/>
                  </a:moveTo>
                  <a:cubicBezTo>
                    <a:pt x="2" y="6"/>
                    <a:pt x="5" y="12"/>
                    <a:pt x="8" y="17"/>
                  </a:cubicBezTo>
                  <a:cubicBezTo>
                    <a:pt x="622" y="17"/>
                    <a:pt x="622" y="17"/>
                    <a:pt x="622" y="17"/>
                  </a:cubicBezTo>
                  <a:cubicBezTo>
                    <a:pt x="625" y="12"/>
                    <a:pt x="627" y="6"/>
                    <a:pt x="6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394;p13"/>
            <p:cNvSpPr/>
            <p:nvPr/>
          </p:nvSpPr>
          <p:spPr>
            <a:xfrm>
              <a:off x="3142759" y="4652672"/>
              <a:ext cx="496037" cy="161732"/>
            </a:xfrm>
            <a:custGeom>
              <a:avLst/>
              <a:gdLst/>
              <a:ahLst/>
              <a:cxnLst/>
              <a:rect l="l" t="t" r="r" b="b"/>
              <a:pathLst>
                <a:path w="384" h="125" extrusionOk="0">
                  <a:moveTo>
                    <a:pt x="0" y="63"/>
                  </a:moveTo>
                  <a:cubicBezTo>
                    <a:pt x="55" y="102"/>
                    <a:pt x="121" y="125"/>
                    <a:pt x="192" y="125"/>
                  </a:cubicBezTo>
                  <a:cubicBezTo>
                    <a:pt x="263" y="125"/>
                    <a:pt x="329" y="102"/>
                    <a:pt x="384" y="63"/>
                  </a:cubicBezTo>
                  <a:cubicBezTo>
                    <a:pt x="329" y="24"/>
                    <a:pt x="263" y="0"/>
                    <a:pt x="192" y="0"/>
                  </a:cubicBezTo>
                  <a:cubicBezTo>
                    <a:pt x="121" y="0"/>
                    <a:pt x="55" y="24"/>
                    <a:pt x="0" y="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13"/>
            <p:cNvSpPr/>
            <p:nvPr/>
          </p:nvSpPr>
          <p:spPr>
            <a:xfrm>
              <a:off x="3100241" y="3971564"/>
              <a:ext cx="581100" cy="526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3199448" y="4091613"/>
              <a:ext cx="136800" cy="206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3445382" y="4091613"/>
              <a:ext cx="136800" cy="206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2961852" y="4241673"/>
              <a:ext cx="72600" cy="134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13"/>
            <p:cNvSpPr/>
            <p:nvPr/>
          </p:nvSpPr>
          <p:spPr>
            <a:xfrm>
              <a:off x="3747172" y="4241673"/>
              <a:ext cx="72600" cy="134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2783445" y="4281689"/>
              <a:ext cx="232595" cy="293451"/>
            </a:xfrm>
            <a:custGeom>
              <a:avLst/>
              <a:gdLst/>
              <a:ahLst/>
              <a:cxnLst/>
              <a:rect l="l" t="t" r="r" b="b"/>
              <a:pathLst>
                <a:path w="180" h="227" extrusionOk="0">
                  <a:moveTo>
                    <a:pt x="41" y="227"/>
                  </a:moveTo>
                  <a:cubicBezTo>
                    <a:pt x="0" y="227"/>
                    <a:pt x="0" y="227"/>
                    <a:pt x="0" y="227"/>
                  </a:cubicBezTo>
                  <a:cubicBezTo>
                    <a:pt x="0" y="122"/>
                    <a:pt x="67" y="31"/>
                    <a:pt x="168" y="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97" y="65"/>
                    <a:pt x="41" y="140"/>
                    <a:pt x="41" y="2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13"/>
            <p:cNvSpPr/>
            <p:nvPr/>
          </p:nvSpPr>
          <p:spPr>
            <a:xfrm>
              <a:off x="2733425" y="4575141"/>
              <a:ext cx="237597" cy="289284"/>
            </a:xfrm>
            <a:custGeom>
              <a:avLst/>
              <a:gdLst/>
              <a:ahLst/>
              <a:cxnLst/>
              <a:rect l="l" t="t" r="r" b="b"/>
              <a:pathLst>
                <a:path w="184" h="224" extrusionOk="0">
                  <a:moveTo>
                    <a:pt x="115" y="224"/>
                  </a:moveTo>
                  <a:cubicBezTo>
                    <a:pt x="48" y="176"/>
                    <a:pt x="6" y="100"/>
                    <a:pt x="1" y="19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11" y="0"/>
                    <a:pt x="119" y="7"/>
                    <a:pt x="120" y="16"/>
                  </a:cubicBezTo>
                  <a:cubicBezTo>
                    <a:pt x="124" y="60"/>
                    <a:pt x="148" y="101"/>
                    <a:pt x="184" y="128"/>
                  </a:cubicBezTo>
                  <a:lnTo>
                    <a:pt x="115" y="2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2806788" y="4575141"/>
              <a:ext cx="164234" cy="289284"/>
            </a:xfrm>
            <a:custGeom>
              <a:avLst/>
              <a:gdLst/>
              <a:ahLst/>
              <a:cxnLst/>
              <a:rect l="l" t="t" r="r" b="b"/>
              <a:pathLst>
                <a:path w="127" h="224" extrusionOk="0">
                  <a:moveTo>
                    <a:pt x="58" y="224"/>
                  </a:moveTo>
                  <a:cubicBezTo>
                    <a:pt x="127" y="128"/>
                    <a:pt x="127" y="128"/>
                    <a:pt x="127" y="128"/>
                  </a:cubicBezTo>
                  <a:cubicBezTo>
                    <a:pt x="91" y="101"/>
                    <a:pt x="67" y="60"/>
                    <a:pt x="63" y="16"/>
                  </a:cubicBezTo>
                  <a:cubicBezTo>
                    <a:pt x="62" y="7"/>
                    <a:pt x="54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6" y="79"/>
                    <a:pt x="59" y="124"/>
                  </a:cubicBezTo>
                  <a:cubicBezTo>
                    <a:pt x="59" y="124"/>
                    <a:pt x="34" y="161"/>
                    <a:pt x="28" y="199"/>
                  </a:cubicBezTo>
                  <a:cubicBezTo>
                    <a:pt x="38" y="208"/>
                    <a:pt x="48" y="217"/>
                    <a:pt x="5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13"/>
            <p:cNvSpPr/>
            <p:nvPr/>
          </p:nvSpPr>
          <p:spPr>
            <a:xfrm>
              <a:off x="2860977" y="4716864"/>
              <a:ext cx="208419" cy="220923"/>
            </a:xfrm>
            <a:custGeom>
              <a:avLst/>
              <a:gdLst/>
              <a:ahLst/>
              <a:cxnLst/>
              <a:rect l="l" t="t" r="r" b="b"/>
              <a:pathLst>
                <a:path w="161" h="171" extrusionOk="0">
                  <a:moveTo>
                    <a:pt x="86" y="123"/>
                  </a:moveTo>
                  <a:cubicBezTo>
                    <a:pt x="72" y="122"/>
                    <a:pt x="60" y="113"/>
                    <a:pt x="56" y="99"/>
                  </a:cubicBezTo>
                  <a:cubicBezTo>
                    <a:pt x="50" y="81"/>
                    <a:pt x="60" y="61"/>
                    <a:pt x="78" y="55"/>
                  </a:cubicBezTo>
                  <a:cubicBezTo>
                    <a:pt x="92" y="51"/>
                    <a:pt x="107" y="55"/>
                    <a:pt x="116" y="66"/>
                  </a:cubicBezTo>
                  <a:cubicBezTo>
                    <a:pt x="122" y="72"/>
                    <a:pt x="131" y="75"/>
                    <a:pt x="140" y="72"/>
                  </a:cubicBezTo>
                  <a:cubicBezTo>
                    <a:pt x="156" y="67"/>
                    <a:pt x="161" y="47"/>
                    <a:pt x="150" y="35"/>
                  </a:cubicBezTo>
                  <a:cubicBezTo>
                    <a:pt x="129" y="10"/>
                    <a:pt x="93" y="0"/>
                    <a:pt x="61" y="12"/>
                  </a:cubicBezTo>
                  <a:cubicBezTo>
                    <a:pt x="22" y="27"/>
                    <a:pt x="0" y="70"/>
                    <a:pt x="11" y="110"/>
                  </a:cubicBezTo>
                  <a:cubicBezTo>
                    <a:pt x="20" y="143"/>
                    <a:pt x="49" y="166"/>
                    <a:pt x="81" y="169"/>
                  </a:cubicBezTo>
                  <a:cubicBezTo>
                    <a:pt x="98" y="171"/>
                    <a:pt x="111" y="155"/>
                    <a:pt x="105" y="139"/>
                  </a:cubicBezTo>
                  <a:cubicBezTo>
                    <a:pt x="103" y="130"/>
                    <a:pt x="95" y="124"/>
                    <a:pt x="86" y="12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13"/>
            <p:cNvSpPr/>
            <p:nvPr/>
          </p:nvSpPr>
          <p:spPr>
            <a:xfrm>
              <a:off x="3781353" y="4281689"/>
              <a:ext cx="231761" cy="293451"/>
            </a:xfrm>
            <a:custGeom>
              <a:avLst/>
              <a:gdLst/>
              <a:ahLst/>
              <a:cxnLst/>
              <a:rect l="l" t="t" r="r" b="b"/>
              <a:pathLst>
                <a:path w="180" h="227" extrusionOk="0">
                  <a:moveTo>
                    <a:pt x="180" y="227"/>
                  </a:moveTo>
                  <a:cubicBezTo>
                    <a:pt x="139" y="227"/>
                    <a:pt x="139" y="227"/>
                    <a:pt x="139" y="227"/>
                  </a:cubicBezTo>
                  <a:cubicBezTo>
                    <a:pt x="139" y="140"/>
                    <a:pt x="83" y="65"/>
                    <a:pt x="0" y="4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3" y="31"/>
                    <a:pt x="180" y="122"/>
                    <a:pt x="180" y="2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13"/>
            <p:cNvSpPr/>
            <p:nvPr/>
          </p:nvSpPr>
          <p:spPr>
            <a:xfrm>
              <a:off x="3824704" y="4575141"/>
              <a:ext cx="239265" cy="289284"/>
            </a:xfrm>
            <a:custGeom>
              <a:avLst/>
              <a:gdLst/>
              <a:ahLst/>
              <a:cxnLst/>
              <a:rect l="l" t="t" r="r" b="b"/>
              <a:pathLst>
                <a:path w="185" h="224" extrusionOk="0">
                  <a:moveTo>
                    <a:pt x="70" y="224"/>
                  </a:moveTo>
                  <a:cubicBezTo>
                    <a:pt x="137" y="176"/>
                    <a:pt x="178" y="100"/>
                    <a:pt x="184" y="19"/>
                  </a:cubicBezTo>
                  <a:cubicBezTo>
                    <a:pt x="185" y="9"/>
                    <a:pt x="176" y="0"/>
                    <a:pt x="16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74" y="0"/>
                    <a:pt x="66" y="7"/>
                    <a:pt x="65" y="16"/>
                  </a:cubicBezTo>
                  <a:cubicBezTo>
                    <a:pt x="61" y="60"/>
                    <a:pt x="37" y="101"/>
                    <a:pt x="0" y="128"/>
                  </a:cubicBezTo>
                  <a:lnTo>
                    <a:pt x="70" y="2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13"/>
            <p:cNvSpPr/>
            <p:nvPr/>
          </p:nvSpPr>
          <p:spPr>
            <a:xfrm>
              <a:off x="3824704" y="4575141"/>
              <a:ext cx="165901" cy="289284"/>
            </a:xfrm>
            <a:custGeom>
              <a:avLst/>
              <a:gdLst/>
              <a:ahLst/>
              <a:cxnLst/>
              <a:rect l="l" t="t" r="r" b="b"/>
              <a:pathLst>
                <a:path w="128" h="224" extrusionOk="0">
                  <a:moveTo>
                    <a:pt x="70" y="224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37" y="101"/>
                    <a:pt x="61" y="60"/>
                    <a:pt x="65" y="16"/>
                  </a:cubicBezTo>
                  <a:cubicBezTo>
                    <a:pt x="66" y="7"/>
                    <a:pt x="74" y="0"/>
                    <a:pt x="83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8" y="24"/>
                    <a:pt x="122" y="79"/>
                    <a:pt x="69" y="124"/>
                  </a:cubicBezTo>
                  <a:cubicBezTo>
                    <a:pt x="69" y="124"/>
                    <a:pt x="94" y="161"/>
                    <a:pt x="100" y="199"/>
                  </a:cubicBezTo>
                  <a:cubicBezTo>
                    <a:pt x="90" y="208"/>
                    <a:pt x="80" y="217"/>
                    <a:pt x="70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13"/>
            <p:cNvSpPr/>
            <p:nvPr/>
          </p:nvSpPr>
          <p:spPr>
            <a:xfrm>
              <a:off x="3727997" y="4716864"/>
              <a:ext cx="207585" cy="220923"/>
            </a:xfrm>
            <a:custGeom>
              <a:avLst/>
              <a:gdLst/>
              <a:ahLst/>
              <a:cxnLst/>
              <a:rect l="l" t="t" r="r" b="b"/>
              <a:pathLst>
                <a:path w="161" h="171" extrusionOk="0">
                  <a:moveTo>
                    <a:pt x="55" y="139"/>
                  </a:moveTo>
                  <a:cubicBezTo>
                    <a:pt x="55" y="139"/>
                    <a:pt x="55" y="139"/>
                    <a:pt x="55" y="139"/>
                  </a:cubicBezTo>
                  <a:cubicBezTo>
                    <a:pt x="50" y="155"/>
                    <a:pt x="63" y="171"/>
                    <a:pt x="80" y="169"/>
                  </a:cubicBezTo>
                  <a:cubicBezTo>
                    <a:pt x="112" y="166"/>
                    <a:pt x="141" y="143"/>
                    <a:pt x="150" y="110"/>
                  </a:cubicBezTo>
                  <a:cubicBezTo>
                    <a:pt x="161" y="70"/>
                    <a:pt x="139" y="27"/>
                    <a:pt x="100" y="12"/>
                  </a:cubicBezTo>
                  <a:cubicBezTo>
                    <a:pt x="68" y="0"/>
                    <a:pt x="32" y="10"/>
                    <a:pt x="11" y="35"/>
                  </a:cubicBezTo>
                  <a:cubicBezTo>
                    <a:pt x="0" y="47"/>
                    <a:pt x="5" y="67"/>
                    <a:pt x="21" y="72"/>
                  </a:cubicBezTo>
                  <a:cubicBezTo>
                    <a:pt x="30" y="75"/>
                    <a:pt x="39" y="72"/>
                    <a:pt x="45" y="66"/>
                  </a:cubicBezTo>
                  <a:cubicBezTo>
                    <a:pt x="54" y="55"/>
                    <a:pt x="69" y="51"/>
                    <a:pt x="83" y="55"/>
                  </a:cubicBezTo>
                  <a:cubicBezTo>
                    <a:pt x="101" y="61"/>
                    <a:pt x="111" y="81"/>
                    <a:pt x="105" y="99"/>
                  </a:cubicBezTo>
                  <a:cubicBezTo>
                    <a:pt x="101" y="113"/>
                    <a:pt x="88" y="122"/>
                    <a:pt x="75" y="123"/>
                  </a:cubicBezTo>
                  <a:cubicBezTo>
                    <a:pt x="66" y="124"/>
                    <a:pt x="58" y="130"/>
                    <a:pt x="55" y="1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15"/>
          <p:cNvSpPr/>
          <p:nvPr/>
        </p:nvSpPr>
        <p:spPr>
          <a:xfrm>
            <a:off x="-61575" y="-68175"/>
            <a:ext cx="437700" cy="5238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444" name="Google Shape;444;p15"/>
          <p:cNvGrpSpPr/>
          <p:nvPr/>
        </p:nvGrpSpPr>
        <p:grpSpPr>
          <a:xfrm>
            <a:off x="-407837" y="-1640991"/>
            <a:ext cx="9955683" cy="8034512"/>
            <a:chOff x="-407837" y="-1640991"/>
            <a:chExt cx="9955683" cy="8034512"/>
          </a:xfrm>
        </p:grpSpPr>
        <p:grpSp>
          <p:nvGrpSpPr>
            <p:cNvPr id="445" name="Google Shape;445;p15"/>
            <p:cNvGrpSpPr/>
            <p:nvPr/>
          </p:nvGrpSpPr>
          <p:grpSpPr>
            <a:xfrm rot="-5928403">
              <a:off x="-464573" y="3694105"/>
              <a:ext cx="2798614" cy="2283592"/>
              <a:chOff x="1235664" y="2363692"/>
              <a:chExt cx="2798643" cy="2283616"/>
            </a:xfrm>
          </p:grpSpPr>
          <p:sp>
            <p:nvSpPr>
              <p:cNvPr id="446" name="Google Shape;446;p15"/>
              <p:cNvSpPr/>
              <p:nvPr/>
            </p:nvSpPr>
            <p:spPr>
              <a:xfrm>
                <a:off x="3487433" y="2993486"/>
                <a:ext cx="546875" cy="304225"/>
              </a:xfrm>
              <a:custGeom>
                <a:avLst/>
                <a:gdLst/>
                <a:ahLst/>
                <a:cxnLst/>
                <a:rect l="l" t="t" r="r" b="b"/>
                <a:pathLst>
                  <a:path w="21875" h="12169" extrusionOk="0">
                    <a:moveTo>
                      <a:pt x="0" y="12169"/>
                    </a:moveTo>
                    <a:lnTo>
                      <a:pt x="7099" y="0"/>
                    </a:lnTo>
                    <a:lnTo>
                      <a:pt x="21875" y="260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47" name="Google Shape;447;p15"/>
              <p:cNvSpPr/>
              <p:nvPr/>
            </p:nvSpPr>
            <p:spPr>
              <a:xfrm>
                <a:off x="3405461" y="2363692"/>
                <a:ext cx="300600" cy="532375"/>
              </a:xfrm>
              <a:custGeom>
                <a:avLst/>
                <a:gdLst/>
                <a:ahLst/>
                <a:cxnLst/>
                <a:rect l="l" t="t" r="r" b="b"/>
                <a:pathLst>
                  <a:path w="12024" h="21295" extrusionOk="0">
                    <a:moveTo>
                      <a:pt x="1883" y="0"/>
                    </a:moveTo>
                    <a:lnTo>
                      <a:pt x="12024" y="12603"/>
                    </a:lnTo>
                    <a:lnTo>
                      <a:pt x="0" y="2129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48" name="Google Shape;448;p15"/>
              <p:cNvSpPr/>
              <p:nvPr/>
            </p:nvSpPr>
            <p:spPr>
              <a:xfrm>
                <a:off x="2075889" y="3973683"/>
                <a:ext cx="956125" cy="220925"/>
              </a:xfrm>
              <a:custGeom>
                <a:avLst/>
                <a:gdLst/>
                <a:ahLst/>
                <a:cxnLst/>
                <a:rect l="l" t="t" r="r" b="b"/>
                <a:pathLst>
                  <a:path w="38245" h="8837" extrusionOk="0">
                    <a:moveTo>
                      <a:pt x="0" y="2897"/>
                    </a:moveTo>
                    <a:lnTo>
                      <a:pt x="11300" y="8837"/>
                    </a:lnTo>
                    <a:lnTo>
                      <a:pt x="38245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49" name="Google Shape;449;p15"/>
              <p:cNvSpPr/>
              <p:nvPr/>
            </p:nvSpPr>
            <p:spPr>
              <a:xfrm>
                <a:off x="1500064" y="4136658"/>
                <a:ext cx="1767375" cy="260750"/>
              </a:xfrm>
              <a:custGeom>
                <a:avLst/>
                <a:gdLst/>
                <a:ahLst/>
                <a:cxnLst/>
                <a:rect l="l" t="t" r="r" b="b"/>
                <a:pathLst>
                  <a:path w="70695" h="10430" extrusionOk="0">
                    <a:moveTo>
                      <a:pt x="0" y="0"/>
                    </a:moveTo>
                    <a:lnTo>
                      <a:pt x="15356" y="7678"/>
                    </a:lnTo>
                    <a:lnTo>
                      <a:pt x="25062" y="5070"/>
                    </a:lnTo>
                    <a:lnTo>
                      <a:pt x="36216" y="10430"/>
                    </a:lnTo>
                    <a:lnTo>
                      <a:pt x="70695" y="14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50" name="Google Shape;450;p15"/>
              <p:cNvSpPr/>
              <p:nvPr/>
            </p:nvSpPr>
            <p:spPr>
              <a:xfrm>
                <a:off x="1235664" y="4306858"/>
                <a:ext cx="1995550" cy="340450"/>
              </a:xfrm>
              <a:custGeom>
                <a:avLst/>
                <a:gdLst/>
                <a:ahLst/>
                <a:cxnLst/>
                <a:rect l="l" t="t" r="r" b="b"/>
                <a:pathLst>
                  <a:path w="79822" h="13618" extrusionOk="0">
                    <a:moveTo>
                      <a:pt x="0" y="0"/>
                    </a:moveTo>
                    <a:lnTo>
                      <a:pt x="21151" y="11300"/>
                    </a:lnTo>
                    <a:lnTo>
                      <a:pt x="36217" y="7823"/>
                    </a:lnTo>
                    <a:lnTo>
                      <a:pt x="48096" y="13618"/>
                    </a:lnTo>
                    <a:lnTo>
                      <a:pt x="79822" y="521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  <p:grpSp>
          <p:nvGrpSpPr>
            <p:cNvPr id="451" name="Google Shape;451;p15"/>
            <p:cNvGrpSpPr/>
            <p:nvPr/>
          </p:nvGrpSpPr>
          <p:grpSpPr>
            <a:xfrm>
              <a:off x="7084521" y="-1640991"/>
              <a:ext cx="2463325" cy="4095639"/>
              <a:chOff x="7084521" y="-1640991"/>
              <a:chExt cx="2463325" cy="4095639"/>
            </a:xfrm>
          </p:grpSpPr>
          <p:sp>
            <p:nvSpPr>
              <p:cNvPr id="452" name="Google Shape;452;p15"/>
              <p:cNvSpPr/>
              <p:nvPr/>
            </p:nvSpPr>
            <p:spPr>
              <a:xfrm rot="-6732280" flipH="1">
                <a:off x="8577121" y="1614901"/>
                <a:ext cx="1075604" cy="496154"/>
              </a:xfrm>
              <a:custGeom>
                <a:avLst/>
                <a:gdLst/>
                <a:ahLst/>
                <a:cxnLst/>
                <a:rect l="l" t="t" r="r" b="b"/>
                <a:pathLst>
                  <a:path w="43026" h="19847" extrusionOk="0">
                    <a:moveTo>
                      <a:pt x="0" y="0"/>
                    </a:moveTo>
                    <a:lnTo>
                      <a:pt x="3187" y="10576"/>
                    </a:lnTo>
                    <a:lnTo>
                      <a:pt x="26221" y="19413"/>
                    </a:lnTo>
                    <a:lnTo>
                      <a:pt x="31871" y="14777"/>
                    </a:lnTo>
                    <a:lnTo>
                      <a:pt x="43026" y="19847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53" name="Google Shape;453;p15"/>
              <p:cNvSpPr/>
              <p:nvPr/>
            </p:nvSpPr>
            <p:spPr>
              <a:xfrm rot="-7697736" flipH="1">
                <a:off x="8611210" y="870359"/>
                <a:ext cx="300591" cy="532359"/>
              </a:xfrm>
              <a:custGeom>
                <a:avLst/>
                <a:gdLst/>
                <a:ahLst/>
                <a:cxnLst/>
                <a:rect l="l" t="t" r="r" b="b"/>
                <a:pathLst>
                  <a:path w="12024" h="21295" extrusionOk="0">
                    <a:moveTo>
                      <a:pt x="1883" y="0"/>
                    </a:moveTo>
                    <a:lnTo>
                      <a:pt x="12024" y="12603"/>
                    </a:lnTo>
                    <a:lnTo>
                      <a:pt x="0" y="2129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54" name="Google Shape;454;p15"/>
              <p:cNvSpPr/>
              <p:nvPr/>
            </p:nvSpPr>
            <p:spPr>
              <a:xfrm rot="-9643782" flipH="1">
                <a:off x="8559992" y="620923"/>
                <a:ext cx="956052" cy="220908"/>
              </a:xfrm>
              <a:custGeom>
                <a:avLst/>
                <a:gdLst/>
                <a:ahLst/>
                <a:cxnLst/>
                <a:rect l="l" t="t" r="r" b="b"/>
                <a:pathLst>
                  <a:path w="38245" h="8837" extrusionOk="0">
                    <a:moveTo>
                      <a:pt x="0" y="2897"/>
                    </a:moveTo>
                    <a:lnTo>
                      <a:pt x="11300" y="8837"/>
                    </a:lnTo>
                    <a:lnTo>
                      <a:pt x="38245" y="0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55" name="Google Shape;455;p15"/>
              <p:cNvSpPr/>
              <p:nvPr/>
            </p:nvSpPr>
            <p:spPr>
              <a:xfrm rot="1635264" flipH="1">
                <a:off x="7624404" y="-115414"/>
                <a:ext cx="1767212" cy="260726"/>
              </a:xfrm>
              <a:custGeom>
                <a:avLst/>
                <a:gdLst/>
                <a:ahLst/>
                <a:cxnLst/>
                <a:rect l="l" t="t" r="r" b="b"/>
                <a:pathLst>
                  <a:path w="70695" h="10430" extrusionOk="0">
                    <a:moveTo>
                      <a:pt x="0" y="0"/>
                    </a:moveTo>
                    <a:lnTo>
                      <a:pt x="15356" y="7678"/>
                    </a:lnTo>
                    <a:lnTo>
                      <a:pt x="25062" y="5070"/>
                    </a:lnTo>
                    <a:lnTo>
                      <a:pt x="36216" y="10430"/>
                    </a:lnTo>
                    <a:lnTo>
                      <a:pt x="70695" y="145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  <p:sp>
            <p:nvSpPr>
              <p:cNvPr id="456" name="Google Shape;456;p15"/>
              <p:cNvSpPr/>
              <p:nvPr/>
            </p:nvSpPr>
            <p:spPr>
              <a:xfrm rot="4322824" flipH="1">
                <a:off x="6556294" y="-809649"/>
                <a:ext cx="1995319" cy="340411"/>
              </a:xfrm>
              <a:custGeom>
                <a:avLst/>
                <a:gdLst/>
                <a:ahLst/>
                <a:cxnLst/>
                <a:rect l="l" t="t" r="r" b="b"/>
                <a:pathLst>
                  <a:path w="79822" h="13618" extrusionOk="0">
                    <a:moveTo>
                      <a:pt x="0" y="0"/>
                    </a:moveTo>
                    <a:lnTo>
                      <a:pt x="21151" y="11300"/>
                    </a:lnTo>
                    <a:lnTo>
                      <a:pt x="36217" y="7823"/>
                    </a:lnTo>
                    <a:lnTo>
                      <a:pt x="48096" y="13618"/>
                    </a:lnTo>
                    <a:lnTo>
                      <a:pt x="79822" y="5216"/>
                    </a:ln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oval" w="med" len="med"/>
              </a:ln>
            </p:spPr>
          </p:sp>
        </p:grpSp>
      </p:grpSp>
      <p:sp>
        <p:nvSpPr>
          <p:cNvPr id="457" name="Google Shape;457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0"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58" name="Google Shape;458;p15"/>
          <p:cNvSpPr txBox="1">
            <a:spLocks noGrp="1"/>
          </p:cNvSpPr>
          <p:nvPr>
            <p:ph type="subTitle" idx="1"/>
          </p:nvPr>
        </p:nvSpPr>
        <p:spPr>
          <a:xfrm>
            <a:off x="4909389" y="2830700"/>
            <a:ext cx="2753400" cy="122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59" name="Google Shape;459;p15"/>
          <p:cNvSpPr txBox="1">
            <a:spLocks noGrp="1"/>
          </p:cNvSpPr>
          <p:nvPr>
            <p:ph type="subTitle" idx="2"/>
          </p:nvPr>
        </p:nvSpPr>
        <p:spPr>
          <a:xfrm>
            <a:off x="1993466" y="2830700"/>
            <a:ext cx="2753400" cy="122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460" name="Google Shape;460;p15"/>
          <p:cNvSpPr txBox="1">
            <a:spLocks noGrp="1"/>
          </p:cNvSpPr>
          <p:nvPr>
            <p:ph type="subTitle" idx="3"/>
          </p:nvPr>
        </p:nvSpPr>
        <p:spPr>
          <a:xfrm>
            <a:off x="4909389" y="2511525"/>
            <a:ext cx="2753400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461" name="Google Shape;461;p15"/>
          <p:cNvSpPr txBox="1">
            <a:spLocks noGrp="1"/>
          </p:cNvSpPr>
          <p:nvPr>
            <p:ph type="subTitle" idx="4"/>
          </p:nvPr>
        </p:nvSpPr>
        <p:spPr>
          <a:xfrm>
            <a:off x="1993466" y="2511525"/>
            <a:ext cx="2753400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1800" b="1"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Poppins"/>
              <a:buNone/>
              <a:defRPr sz="22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462" name="Google Shape;462;p15"/>
          <p:cNvSpPr/>
          <p:nvPr/>
        </p:nvSpPr>
        <p:spPr>
          <a:xfrm>
            <a:off x="561600" y="381100"/>
            <a:ext cx="158400" cy="1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463" name="Google Shape;463;p15"/>
          <p:cNvGrpSpPr/>
          <p:nvPr/>
        </p:nvGrpSpPr>
        <p:grpSpPr>
          <a:xfrm rot="900341">
            <a:off x="-25998" y="4093829"/>
            <a:ext cx="1478445" cy="1029485"/>
            <a:chOff x="3146646" y="4295275"/>
            <a:chExt cx="1983375" cy="1380725"/>
          </a:xfrm>
        </p:grpSpPr>
        <p:sp>
          <p:nvSpPr>
            <p:cNvPr id="464" name="Google Shape;464;p15"/>
            <p:cNvSpPr/>
            <p:nvPr/>
          </p:nvSpPr>
          <p:spPr>
            <a:xfrm>
              <a:off x="3235968" y="4792465"/>
              <a:ext cx="475665" cy="338994"/>
            </a:xfrm>
            <a:custGeom>
              <a:avLst/>
              <a:gdLst/>
              <a:ahLst/>
              <a:cxnLst/>
              <a:rect l="l" t="t" r="r" b="b"/>
              <a:pathLst>
                <a:path w="442" h="315" extrusionOk="0">
                  <a:moveTo>
                    <a:pt x="56" y="315"/>
                  </a:moveTo>
                  <a:lnTo>
                    <a:pt x="0" y="209"/>
                  </a:lnTo>
                  <a:lnTo>
                    <a:pt x="384" y="0"/>
                  </a:lnTo>
                  <a:lnTo>
                    <a:pt x="442" y="105"/>
                  </a:lnTo>
                  <a:lnTo>
                    <a:pt x="56" y="31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5" name="Google Shape;465;p15"/>
            <p:cNvSpPr/>
            <p:nvPr/>
          </p:nvSpPr>
          <p:spPr>
            <a:xfrm>
              <a:off x="3146646" y="4935595"/>
              <a:ext cx="474590" cy="570370"/>
            </a:xfrm>
            <a:custGeom>
              <a:avLst/>
              <a:gdLst/>
              <a:ahLst/>
              <a:cxnLst/>
              <a:rect l="l" t="t" r="r" b="b"/>
              <a:pathLst>
                <a:path w="285" h="342" extrusionOk="0">
                  <a:moveTo>
                    <a:pt x="268" y="280"/>
                  </a:moveTo>
                  <a:cubicBezTo>
                    <a:pt x="165" y="336"/>
                    <a:pt x="165" y="336"/>
                    <a:pt x="165" y="336"/>
                  </a:cubicBezTo>
                  <a:cubicBezTo>
                    <a:pt x="153" y="342"/>
                    <a:pt x="138" y="338"/>
                    <a:pt x="131" y="326"/>
                  </a:cubicBezTo>
                  <a:cubicBezTo>
                    <a:pt x="117" y="298"/>
                    <a:pt x="117" y="298"/>
                    <a:pt x="117" y="298"/>
                  </a:cubicBezTo>
                  <a:cubicBezTo>
                    <a:pt x="111" y="287"/>
                    <a:pt x="111" y="287"/>
                    <a:pt x="111" y="287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0" y="77"/>
                    <a:pt x="11" y="38"/>
                    <a:pt x="42" y="22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8" y="220"/>
                    <a:pt x="258" y="220"/>
                    <a:pt x="258" y="220"/>
                  </a:cubicBezTo>
                  <a:cubicBezTo>
                    <a:pt x="276" y="243"/>
                    <a:pt x="276" y="243"/>
                    <a:pt x="276" y="243"/>
                  </a:cubicBezTo>
                  <a:cubicBezTo>
                    <a:pt x="285" y="255"/>
                    <a:pt x="282" y="272"/>
                    <a:pt x="268" y="2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6" name="Google Shape;466;p15"/>
            <p:cNvSpPr/>
            <p:nvPr/>
          </p:nvSpPr>
          <p:spPr>
            <a:xfrm>
              <a:off x="3441516" y="5408034"/>
              <a:ext cx="283032" cy="267966"/>
            </a:xfrm>
            <a:custGeom>
              <a:avLst/>
              <a:gdLst/>
              <a:ahLst/>
              <a:cxnLst/>
              <a:rect l="l" t="t" r="r" b="b"/>
              <a:pathLst>
                <a:path w="170" h="161" extrusionOk="0">
                  <a:moveTo>
                    <a:pt x="83" y="0"/>
                  </a:moveTo>
                  <a:cubicBezTo>
                    <a:pt x="83" y="0"/>
                    <a:pt x="130" y="10"/>
                    <a:pt x="153" y="46"/>
                  </a:cubicBezTo>
                  <a:cubicBezTo>
                    <a:pt x="158" y="53"/>
                    <a:pt x="157" y="62"/>
                    <a:pt x="151" y="67"/>
                  </a:cubicBezTo>
                  <a:cubicBezTo>
                    <a:pt x="144" y="74"/>
                    <a:pt x="133" y="74"/>
                    <a:pt x="127" y="67"/>
                  </a:cubicBezTo>
                  <a:cubicBezTo>
                    <a:pt x="121" y="60"/>
                    <a:pt x="110" y="56"/>
                    <a:pt x="105" y="65"/>
                  </a:cubicBezTo>
                  <a:cubicBezTo>
                    <a:pt x="96" y="83"/>
                    <a:pt x="118" y="89"/>
                    <a:pt x="152" y="85"/>
                  </a:cubicBezTo>
                  <a:cubicBezTo>
                    <a:pt x="170" y="83"/>
                    <a:pt x="152" y="161"/>
                    <a:pt x="76" y="141"/>
                  </a:cubicBezTo>
                  <a:cubicBezTo>
                    <a:pt x="6" y="122"/>
                    <a:pt x="0" y="47"/>
                    <a:pt x="0" y="47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Google Shape;467;p15"/>
            <p:cNvSpPr/>
            <p:nvPr/>
          </p:nvSpPr>
          <p:spPr>
            <a:xfrm>
              <a:off x="3146646" y="4972185"/>
              <a:ext cx="255052" cy="378811"/>
            </a:xfrm>
            <a:custGeom>
              <a:avLst/>
              <a:gdLst/>
              <a:ahLst/>
              <a:cxnLst/>
              <a:rect l="l" t="t" r="r" b="b"/>
              <a:pathLst>
                <a:path w="153" h="227" extrusionOk="0">
                  <a:moveTo>
                    <a:pt x="16" y="86"/>
                  </a:moveTo>
                  <a:cubicBezTo>
                    <a:pt x="91" y="227"/>
                    <a:pt x="91" y="227"/>
                    <a:pt x="91" y="227"/>
                  </a:cubicBezTo>
                  <a:cubicBezTo>
                    <a:pt x="153" y="163"/>
                    <a:pt x="77" y="47"/>
                    <a:pt x="42" y="0"/>
                  </a:cubicBezTo>
                  <a:cubicBezTo>
                    <a:pt x="11" y="17"/>
                    <a:pt x="0" y="55"/>
                    <a:pt x="16" y="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468;p15"/>
            <p:cNvSpPr/>
            <p:nvPr/>
          </p:nvSpPr>
          <p:spPr>
            <a:xfrm>
              <a:off x="3331747" y="5286427"/>
              <a:ext cx="244290" cy="146359"/>
            </a:xfrm>
            <a:custGeom>
              <a:avLst/>
              <a:gdLst/>
              <a:ahLst/>
              <a:cxnLst/>
              <a:rect l="l" t="t" r="r" b="b"/>
              <a:pathLst>
                <a:path w="227" h="136" extrusionOk="0">
                  <a:moveTo>
                    <a:pt x="227" y="15"/>
                  </a:moveTo>
                  <a:lnTo>
                    <a:pt x="9" y="136"/>
                  </a:lnTo>
                  <a:lnTo>
                    <a:pt x="0" y="119"/>
                  </a:lnTo>
                  <a:lnTo>
                    <a:pt x="215" y="0"/>
                  </a:lnTo>
                  <a:lnTo>
                    <a:pt x="227" y="1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15"/>
            <p:cNvSpPr/>
            <p:nvPr/>
          </p:nvSpPr>
          <p:spPr>
            <a:xfrm>
              <a:off x="4565033" y="4792465"/>
              <a:ext cx="475665" cy="338994"/>
            </a:xfrm>
            <a:custGeom>
              <a:avLst/>
              <a:gdLst/>
              <a:ahLst/>
              <a:cxnLst/>
              <a:rect l="l" t="t" r="r" b="b"/>
              <a:pathLst>
                <a:path w="442" h="315" extrusionOk="0">
                  <a:moveTo>
                    <a:pt x="384" y="315"/>
                  </a:moveTo>
                  <a:lnTo>
                    <a:pt x="442" y="209"/>
                  </a:lnTo>
                  <a:lnTo>
                    <a:pt x="57" y="0"/>
                  </a:lnTo>
                  <a:lnTo>
                    <a:pt x="0" y="105"/>
                  </a:lnTo>
                  <a:lnTo>
                    <a:pt x="384" y="31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" name="Google Shape;470;p15"/>
            <p:cNvSpPr/>
            <p:nvPr/>
          </p:nvSpPr>
          <p:spPr>
            <a:xfrm>
              <a:off x="4653279" y="4935595"/>
              <a:ext cx="476742" cy="570370"/>
            </a:xfrm>
            <a:custGeom>
              <a:avLst/>
              <a:gdLst/>
              <a:ahLst/>
              <a:cxnLst/>
              <a:rect l="l" t="t" r="r" b="b"/>
              <a:pathLst>
                <a:path w="286" h="342" extrusionOk="0">
                  <a:moveTo>
                    <a:pt x="17" y="280"/>
                  </a:moveTo>
                  <a:cubicBezTo>
                    <a:pt x="121" y="336"/>
                    <a:pt x="121" y="336"/>
                    <a:pt x="121" y="336"/>
                  </a:cubicBezTo>
                  <a:cubicBezTo>
                    <a:pt x="133" y="342"/>
                    <a:pt x="148" y="338"/>
                    <a:pt x="154" y="326"/>
                  </a:cubicBezTo>
                  <a:cubicBezTo>
                    <a:pt x="169" y="298"/>
                    <a:pt x="169" y="298"/>
                    <a:pt x="169" y="298"/>
                  </a:cubicBezTo>
                  <a:cubicBezTo>
                    <a:pt x="175" y="287"/>
                    <a:pt x="175" y="287"/>
                    <a:pt x="175" y="287"/>
                  </a:cubicBezTo>
                  <a:cubicBezTo>
                    <a:pt x="269" y="108"/>
                    <a:pt x="269" y="108"/>
                    <a:pt x="269" y="108"/>
                  </a:cubicBezTo>
                  <a:cubicBezTo>
                    <a:pt x="286" y="77"/>
                    <a:pt x="274" y="38"/>
                    <a:pt x="244" y="22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10" y="243"/>
                    <a:pt x="10" y="243"/>
                    <a:pt x="10" y="243"/>
                  </a:cubicBezTo>
                  <a:cubicBezTo>
                    <a:pt x="0" y="255"/>
                    <a:pt x="4" y="272"/>
                    <a:pt x="17" y="2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1" name="Google Shape;471;p15"/>
            <p:cNvSpPr/>
            <p:nvPr/>
          </p:nvSpPr>
          <p:spPr>
            <a:xfrm>
              <a:off x="4552119" y="5408034"/>
              <a:ext cx="283032" cy="267966"/>
            </a:xfrm>
            <a:custGeom>
              <a:avLst/>
              <a:gdLst/>
              <a:ahLst/>
              <a:cxnLst/>
              <a:rect l="l" t="t" r="r" b="b"/>
              <a:pathLst>
                <a:path w="170" h="161" extrusionOk="0">
                  <a:moveTo>
                    <a:pt x="87" y="0"/>
                  </a:moveTo>
                  <a:cubicBezTo>
                    <a:pt x="87" y="0"/>
                    <a:pt x="40" y="10"/>
                    <a:pt x="16" y="46"/>
                  </a:cubicBezTo>
                  <a:cubicBezTo>
                    <a:pt x="12" y="53"/>
                    <a:pt x="13" y="62"/>
                    <a:pt x="19" y="67"/>
                  </a:cubicBezTo>
                  <a:cubicBezTo>
                    <a:pt x="25" y="74"/>
                    <a:pt x="36" y="74"/>
                    <a:pt x="43" y="67"/>
                  </a:cubicBezTo>
                  <a:cubicBezTo>
                    <a:pt x="49" y="60"/>
                    <a:pt x="60" y="56"/>
                    <a:pt x="64" y="65"/>
                  </a:cubicBezTo>
                  <a:cubicBezTo>
                    <a:pt x="73" y="83"/>
                    <a:pt x="52" y="89"/>
                    <a:pt x="17" y="85"/>
                  </a:cubicBezTo>
                  <a:cubicBezTo>
                    <a:pt x="0" y="83"/>
                    <a:pt x="17" y="161"/>
                    <a:pt x="94" y="141"/>
                  </a:cubicBezTo>
                  <a:cubicBezTo>
                    <a:pt x="163" y="122"/>
                    <a:pt x="170" y="47"/>
                    <a:pt x="170" y="47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472;p15"/>
            <p:cNvSpPr/>
            <p:nvPr/>
          </p:nvSpPr>
          <p:spPr>
            <a:xfrm>
              <a:off x="4874969" y="4972185"/>
              <a:ext cx="255052" cy="378811"/>
            </a:xfrm>
            <a:custGeom>
              <a:avLst/>
              <a:gdLst/>
              <a:ahLst/>
              <a:cxnLst/>
              <a:rect l="l" t="t" r="r" b="b"/>
              <a:pathLst>
                <a:path w="153" h="227" extrusionOk="0">
                  <a:moveTo>
                    <a:pt x="136" y="86"/>
                  </a:moveTo>
                  <a:cubicBezTo>
                    <a:pt x="62" y="227"/>
                    <a:pt x="62" y="227"/>
                    <a:pt x="62" y="227"/>
                  </a:cubicBezTo>
                  <a:cubicBezTo>
                    <a:pt x="0" y="163"/>
                    <a:pt x="76" y="47"/>
                    <a:pt x="111" y="0"/>
                  </a:cubicBezTo>
                  <a:cubicBezTo>
                    <a:pt x="142" y="17"/>
                    <a:pt x="153" y="55"/>
                    <a:pt x="136" y="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15"/>
            <p:cNvSpPr/>
            <p:nvPr/>
          </p:nvSpPr>
          <p:spPr>
            <a:xfrm>
              <a:off x="4700630" y="5286427"/>
              <a:ext cx="244290" cy="146359"/>
            </a:xfrm>
            <a:custGeom>
              <a:avLst/>
              <a:gdLst/>
              <a:ahLst/>
              <a:cxnLst/>
              <a:rect l="l" t="t" r="r" b="b"/>
              <a:pathLst>
                <a:path w="227" h="136" extrusionOk="0">
                  <a:moveTo>
                    <a:pt x="0" y="15"/>
                  </a:moveTo>
                  <a:lnTo>
                    <a:pt x="218" y="136"/>
                  </a:lnTo>
                  <a:lnTo>
                    <a:pt x="227" y="119"/>
                  </a:lnTo>
                  <a:lnTo>
                    <a:pt x="12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15"/>
            <p:cNvSpPr/>
            <p:nvPr/>
          </p:nvSpPr>
          <p:spPr>
            <a:xfrm>
              <a:off x="3579265" y="4605212"/>
              <a:ext cx="1118136" cy="852326"/>
            </a:xfrm>
            <a:custGeom>
              <a:avLst/>
              <a:gdLst/>
              <a:ahLst/>
              <a:cxnLst/>
              <a:rect l="l" t="t" r="r" b="b"/>
              <a:pathLst>
                <a:path w="670" h="511" extrusionOk="0">
                  <a:moveTo>
                    <a:pt x="670" y="131"/>
                  </a:moveTo>
                  <a:cubicBezTo>
                    <a:pt x="670" y="175"/>
                    <a:pt x="653" y="265"/>
                    <a:pt x="620" y="348"/>
                  </a:cubicBezTo>
                  <a:cubicBezTo>
                    <a:pt x="601" y="395"/>
                    <a:pt x="569" y="435"/>
                    <a:pt x="529" y="464"/>
                  </a:cubicBezTo>
                  <a:cubicBezTo>
                    <a:pt x="486" y="494"/>
                    <a:pt x="434" y="511"/>
                    <a:pt x="379" y="511"/>
                  </a:cubicBezTo>
                  <a:cubicBezTo>
                    <a:pt x="291" y="511"/>
                    <a:pt x="291" y="511"/>
                    <a:pt x="291" y="511"/>
                  </a:cubicBezTo>
                  <a:cubicBezTo>
                    <a:pt x="236" y="511"/>
                    <a:pt x="184" y="494"/>
                    <a:pt x="141" y="464"/>
                  </a:cubicBezTo>
                  <a:cubicBezTo>
                    <a:pt x="101" y="435"/>
                    <a:pt x="68" y="395"/>
                    <a:pt x="49" y="348"/>
                  </a:cubicBezTo>
                  <a:cubicBezTo>
                    <a:pt x="17" y="265"/>
                    <a:pt x="0" y="175"/>
                    <a:pt x="0" y="131"/>
                  </a:cubicBezTo>
                  <a:cubicBezTo>
                    <a:pt x="0" y="13"/>
                    <a:pt x="150" y="0"/>
                    <a:pt x="335" y="0"/>
                  </a:cubicBezTo>
                  <a:cubicBezTo>
                    <a:pt x="520" y="0"/>
                    <a:pt x="670" y="13"/>
                    <a:pt x="670" y="1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15"/>
            <p:cNvSpPr/>
            <p:nvPr/>
          </p:nvSpPr>
          <p:spPr>
            <a:xfrm>
              <a:off x="3579265" y="4801075"/>
              <a:ext cx="1118136" cy="258281"/>
            </a:xfrm>
            <a:custGeom>
              <a:avLst/>
              <a:gdLst/>
              <a:ahLst/>
              <a:cxnLst/>
              <a:rect l="l" t="t" r="r" b="b"/>
              <a:pathLst>
                <a:path w="670" h="155" extrusionOk="0">
                  <a:moveTo>
                    <a:pt x="670" y="0"/>
                  </a:moveTo>
                  <a:cubicBezTo>
                    <a:pt x="670" y="145"/>
                    <a:pt x="520" y="155"/>
                    <a:pt x="335" y="155"/>
                  </a:cubicBezTo>
                  <a:cubicBezTo>
                    <a:pt x="150" y="155"/>
                    <a:pt x="0" y="145"/>
                    <a:pt x="0" y="0"/>
                  </a:cubicBezTo>
                  <a:lnTo>
                    <a:pt x="6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p15"/>
            <p:cNvSpPr/>
            <p:nvPr/>
          </p:nvSpPr>
          <p:spPr>
            <a:xfrm>
              <a:off x="3579265" y="4295275"/>
              <a:ext cx="1118136" cy="673682"/>
            </a:xfrm>
            <a:custGeom>
              <a:avLst/>
              <a:gdLst/>
              <a:ahLst/>
              <a:cxnLst/>
              <a:rect l="l" t="t" r="r" b="b"/>
              <a:pathLst>
                <a:path w="670" h="404" extrusionOk="0">
                  <a:moveTo>
                    <a:pt x="670" y="274"/>
                  </a:moveTo>
                  <a:cubicBezTo>
                    <a:pt x="670" y="391"/>
                    <a:pt x="520" y="404"/>
                    <a:pt x="335" y="404"/>
                  </a:cubicBezTo>
                  <a:cubicBezTo>
                    <a:pt x="150" y="404"/>
                    <a:pt x="0" y="391"/>
                    <a:pt x="0" y="274"/>
                  </a:cubicBezTo>
                  <a:cubicBezTo>
                    <a:pt x="0" y="190"/>
                    <a:pt x="59" y="88"/>
                    <a:pt x="171" y="35"/>
                  </a:cubicBezTo>
                  <a:cubicBezTo>
                    <a:pt x="178" y="31"/>
                    <a:pt x="185" y="28"/>
                    <a:pt x="193" y="25"/>
                  </a:cubicBezTo>
                  <a:cubicBezTo>
                    <a:pt x="234" y="9"/>
                    <a:pt x="282" y="0"/>
                    <a:pt x="335" y="0"/>
                  </a:cubicBezTo>
                  <a:cubicBezTo>
                    <a:pt x="388" y="0"/>
                    <a:pt x="435" y="9"/>
                    <a:pt x="476" y="25"/>
                  </a:cubicBezTo>
                  <a:cubicBezTo>
                    <a:pt x="484" y="28"/>
                    <a:pt x="492" y="31"/>
                    <a:pt x="499" y="35"/>
                  </a:cubicBezTo>
                  <a:cubicBezTo>
                    <a:pt x="610" y="88"/>
                    <a:pt x="670" y="190"/>
                    <a:pt x="670" y="2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15"/>
            <p:cNvSpPr/>
            <p:nvPr/>
          </p:nvSpPr>
          <p:spPr>
            <a:xfrm>
              <a:off x="3711634" y="4546022"/>
              <a:ext cx="852324" cy="340069"/>
            </a:xfrm>
            <a:custGeom>
              <a:avLst/>
              <a:gdLst/>
              <a:ahLst/>
              <a:cxnLst/>
              <a:rect l="l" t="t" r="r" b="b"/>
              <a:pathLst>
                <a:path w="511" h="204" extrusionOk="0">
                  <a:moveTo>
                    <a:pt x="256" y="204"/>
                  </a:moveTo>
                  <a:cubicBezTo>
                    <a:pt x="187" y="204"/>
                    <a:pt x="116" y="203"/>
                    <a:pt x="67" y="192"/>
                  </a:cubicBezTo>
                  <a:cubicBezTo>
                    <a:pt x="8" y="179"/>
                    <a:pt x="0" y="157"/>
                    <a:pt x="0" y="139"/>
                  </a:cubicBezTo>
                  <a:cubicBezTo>
                    <a:pt x="0" y="108"/>
                    <a:pt x="28" y="73"/>
                    <a:pt x="73" y="46"/>
                  </a:cubicBezTo>
                  <a:cubicBezTo>
                    <a:pt x="124" y="16"/>
                    <a:pt x="189" y="0"/>
                    <a:pt x="256" y="0"/>
                  </a:cubicBezTo>
                  <a:cubicBezTo>
                    <a:pt x="323" y="0"/>
                    <a:pt x="387" y="16"/>
                    <a:pt x="438" y="46"/>
                  </a:cubicBezTo>
                  <a:cubicBezTo>
                    <a:pt x="484" y="73"/>
                    <a:pt x="511" y="108"/>
                    <a:pt x="511" y="139"/>
                  </a:cubicBezTo>
                  <a:cubicBezTo>
                    <a:pt x="511" y="157"/>
                    <a:pt x="504" y="179"/>
                    <a:pt x="445" y="192"/>
                  </a:cubicBezTo>
                  <a:cubicBezTo>
                    <a:pt x="396" y="203"/>
                    <a:pt x="325" y="204"/>
                    <a:pt x="256" y="20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15"/>
            <p:cNvSpPr/>
            <p:nvPr/>
          </p:nvSpPr>
          <p:spPr>
            <a:xfrm>
              <a:off x="3864449" y="4295275"/>
              <a:ext cx="547769" cy="194787"/>
            </a:xfrm>
            <a:custGeom>
              <a:avLst/>
              <a:gdLst/>
              <a:ahLst/>
              <a:cxnLst/>
              <a:rect l="l" t="t" r="r" b="b"/>
              <a:pathLst>
                <a:path w="328" h="117" extrusionOk="0">
                  <a:moveTo>
                    <a:pt x="328" y="35"/>
                  </a:moveTo>
                  <a:cubicBezTo>
                    <a:pt x="305" y="83"/>
                    <a:pt x="240" y="117"/>
                    <a:pt x="164" y="117"/>
                  </a:cubicBezTo>
                  <a:cubicBezTo>
                    <a:pt x="88" y="117"/>
                    <a:pt x="23" y="83"/>
                    <a:pt x="0" y="35"/>
                  </a:cubicBezTo>
                  <a:cubicBezTo>
                    <a:pt x="7" y="31"/>
                    <a:pt x="14" y="28"/>
                    <a:pt x="22" y="25"/>
                  </a:cubicBezTo>
                  <a:cubicBezTo>
                    <a:pt x="63" y="9"/>
                    <a:pt x="111" y="0"/>
                    <a:pt x="164" y="0"/>
                  </a:cubicBezTo>
                  <a:cubicBezTo>
                    <a:pt x="217" y="0"/>
                    <a:pt x="264" y="9"/>
                    <a:pt x="305" y="25"/>
                  </a:cubicBezTo>
                  <a:cubicBezTo>
                    <a:pt x="313" y="28"/>
                    <a:pt x="321" y="31"/>
                    <a:pt x="328" y="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9" name="Google Shape;479;p15"/>
            <p:cNvSpPr/>
            <p:nvPr/>
          </p:nvSpPr>
          <p:spPr>
            <a:xfrm>
              <a:off x="3901039" y="4295275"/>
              <a:ext cx="472437" cy="153893"/>
            </a:xfrm>
            <a:custGeom>
              <a:avLst/>
              <a:gdLst/>
              <a:ahLst/>
              <a:cxnLst/>
              <a:rect l="l" t="t" r="r" b="b"/>
              <a:pathLst>
                <a:path w="283" h="92" extrusionOk="0">
                  <a:moveTo>
                    <a:pt x="283" y="25"/>
                  </a:moveTo>
                  <a:cubicBezTo>
                    <a:pt x="264" y="64"/>
                    <a:pt x="207" y="92"/>
                    <a:pt x="142" y="92"/>
                  </a:cubicBezTo>
                  <a:cubicBezTo>
                    <a:pt x="77" y="92"/>
                    <a:pt x="20" y="64"/>
                    <a:pt x="0" y="25"/>
                  </a:cubicBezTo>
                  <a:cubicBezTo>
                    <a:pt x="41" y="9"/>
                    <a:pt x="89" y="0"/>
                    <a:pt x="142" y="0"/>
                  </a:cubicBezTo>
                  <a:cubicBezTo>
                    <a:pt x="195" y="0"/>
                    <a:pt x="242" y="9"/>
                    <a:pt x="283" y="2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Google Shape;480;p15"/>
            <p:cNvSpPr/>
            <p:nvPr/>
          </p:nvSpPr>
          <p:spPr>
            <a:xfrm>
              <a:off x="3849383" y="4665477"/>
              <a:ext cx="117300" cy="15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15"/>
            <p:cNvSpPr/>
            <p:nvPr/>
          </p:nvSpPr>
          <p:spPr>
            <a:xfrm>
              <a:off x="4322896" y="4665477"/>
              <a:ext cx="117300" cy="151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2" name="Google Shape;482;p15"/>
            <p:cNvSpPr/>
            <p:nvPr/>
          </p:nvSpPr>
          <p:spPr>
            <a:xfrm>
              <a:off x="3814946" y="5220781"/>
              <a:ext cx="646777" cy="236757"/>
            </a:xfrm>
            <a:custGeom>
              <a:avLst/>
              <a:gdLst/>
              <a:ahLst/>
              <a:cxnLst/>
              <a:rect l="l" t="t" r="r" b="b"/>
              <a:pathLst>
                <a:path w="388" h="142" extrusionOk="0">
                  <a:moveTo>
                    <a:pt x="388" y="95"/>
                  </a:moveTo>
                  <a:cubicBezTo>
                    <a:pt x="345" y="125"/>
                    <a:pt x="293" y="142"/>
                    <a:pt x="238" y="142"/>
                  </a:cubicBezTo>
                  <a:cubicBezTo>
                    <a:pt x="150" y="142"/>
                    <a:pt x="150" y="142"/>
                    <a:pt x="150" y="142"/>
                  </a:cubicBezTo>
                  <a:cubicBezTo>
                    <a:pt x="95" y="142"/>
                    <a:pt x="43" y="125"/>
                    <a:pt x="0" y="95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32" y="15"/>
                    <a:pt x="55" y="0"/>
                    <a:pt x="8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32" y="0"/>
                    <a:pt x="356" y="15"/>
                    <a:pt x="365" y="39"/>
                  </a:cubicBezTo>
                  <a:lnTo>
                    <a:pt x="388" y="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ExtraBold"/>
              <a:buNone/>
              <a:defRPr sz="28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ExtraBold"/>
              <a:buNone/>
              <a:defRPr sz="28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ExtraBold"/>
              <a:buNone/>
              <a:defRPr sz="28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ExtraBold"/>
              <a:buNone/>
              <a:defRPr sz="28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ExtraBold"/>
              <a:buNone/>
              <a:defRPr sz="28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ExtraBold"/>
              <a:buNone/>
              <a:defRPr sz="28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ExtraBold"/>
              <a:buNone/>
              <a:defRPr sz="28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ExtraBold"/>
              <a:buNone/>
              <a:defRPr sz="28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ExtraBold"/>
              <a:buNone/>
              <a:defRPr sz="28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Karla"/>
              <a:buChar char="●"/>
              <a:defRPr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Karla"/>
              <a:buChar char="○"/>
              <a:defRPr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Karla"/>
              <a:buChar char="■"/>
              <a:defRPr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Karla"/>
              <a:buChar char="●"/>
              <a:defRPr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Karla"/>
              <a:buChar char="○"/>
              <a:defRPr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Karla"/>
              <a:buChar char="■"/>
              <a:defRPr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Karla"/>
              <a:buChar char="●"/>
              <a:defRPr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Karla"/>
              <a:buChar char="○"/>
              <a:defRPr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Karla"/>
              <a:buChar char="■"/>
              <a:defRPr sz="12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7" r:id="rId6"/>
    <p:sldLayoutId id="2147483658" r:id="rId7"/>
    <p:sldLayoutId id="2147483659" r:id="rId8"/>
    <p:sldLayoutId id="2147483661" r:id="rId9"/>
    <p:sldLayoutId id="2147483666" r:id="rId10"/>
    <p:sldLayoutId id="2147483670" r:id="rId11"/>
    <p:sldLayoutId id="2147483673" r:id="rId12"/>
    <p:sldLayoutId id="2147483674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1.jpeg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p32"/>
          <p:cNvSpPr txBox="1">
            <a:spLocks noGrp="1"/>
          </p:cNvSpPr>
          <p:nvPr>
            <p:ph type="ctrTitle"/>
          </p:nvPr>
        </p:nvSpPr>
        <p:spPr>
          <a:xfrm>
            <a:off x="454531" y="742625"/>
            <a:ext cx="4691259" cy="19290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sz="5400" dirty="0" smtClean="0"/>
              <a:t>S</a:t>
            </a:r>
            <a:r>
              <a:rPr lang="en" sz="5400" dirty="0"/>
              <a:t>P</a:t>
            </a:r>
            <a:r>
              <a:rPr lang="en" sz="5400" dirty="0" smtClean="0">
                <a:solidFill>
                  <a:srgbClr val="4A91C6"/>
                </a:solidFill>
              </a:rPr>
              <a:t>EE</a:t>
            </a:r>
            <a:r>
              <a:rPr lang="en" sz="5400" dirty="0" smtClean="0"/>
              <a:t>D</a:t>
            </a:r>
            <a:r>
              <a:rPr lang="en" dirty="0" smtClean="0"/>
              <a:t> </a:t>
            </a:r>
            <a:br>
              <a:rPr lang="en" dirty="0" smtClean="0"/>
            </a:br>
            <a:r>
              <a:rPr lang="en-US" dirty="0" smtClean="0"/>
              <a:t>SweepUp </a:t>
            </a:r>
            <a:r>
              <a:rPr lang="en-US" dirty="0"/>
              <a:t>Stairs</a:t>
            </a:r>
            <a:endParaRPr dirty="0"/>
          </a:p>
        </p:txBody>
      </p:sp>
      <p:sp>
        <p:nvSpPr>
          <p:cNvPr id="1147" name="Google Shape;1147;p32"/>
          <p:cNvSpPr txBox="1">
            <a:spLocks noGrp="1"/>
          </p:cNvSpPr>
          <p:nvPr>
            <p:ph type="subTitle" idx="1"/>
          </p:nvPr>
        </p:nvSpPr>
        <p:spPr>
          <a:xfrm>
            <a:off x="435040" y="2507577"/>
            <a:ext cx="4223007" cy="10528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lang="en" b="1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" b="1" dirty="0" smtClean="0">
                <a:solidFill>
                  <a:schemeClr val="bg1">
                    <a:lumMod val="10000"/>
                  </a:schemeClr>
                </a:solidFill>
              </a:rPr>
              <a:t>- </a:t>
            </a:r>
            <a:r>
              <a:rPr lang="en" b="1" dirty="0" smtClean="0">
                <a:solidFill>
                  <a:srgbClr val="4A91C6"/>
                </a:solidFill>
                <a:latin typeface="Arial Rounded MT Bold" panose="020F0704030504030204" pitchFamily="34" charset="0"/>
              </a:rPr>
              <a:t>Jood</a:t>
            </a:r>
            <a:r>
              <a:rPr lang="en" b="1" dirty="0" smtClean="0">
                <a:solidFill>
                  <a:schemeClr val="bg1">
                    <a:lumMod val="10000"/>
                  </a:schemeClr>
                </a:solidFill>
                <a:latin typeface="Arial Rounded MT Bold" panose="020F0704030504030204" pitchFamily="34" charset="0"/>
              </a:rPr>
              <a:t> Hamdallah </a:t>
            </a:r>
            <a:r>
              <a:rPr lang="en" dirty="0" smtClean="0">
                <a:solidFill>
                  <a:schemeClr val="bg1">
                    <a:lumMod val="10000"/>
                  </a:schemeClr>
                </a:solidFill>
                <a:latin typeface="Arial Rounded MT Bold" panose="020F0704030504030204" pitchFamily="34" charset="0"/>
              </a:rPr>
              <a:t>&amp; </a:t>
            </a:r>
            <a:r>
              <a:rPr lang="en" b="1" dirty="0" smtClean="0">
                <a:solidFill>
                  <a:srgbClr val="4A91C6"/>
                </a:solidFill>
                <a:latin typeface="Arial Rounded MT Bold" panose="020F0704030504030204" pitchFamily="34" charset="0"/>
              </a:rPr>
              <a:t>Saleh</a:t>
            </a:r>
            <a:r>
              <a:rPr lang="en" dirty="0" smtClean="0">
                <a:solidFill>
                  <a:schemeClr val="bg1">
                    <a:lumMod val="10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" b="1" dirty="0" smtClean="0">
                <a:solidFill>
                  <a:schemeClr val="bg1">
                    <a:lumMod val="10000"/>
                  </a:schemeClr>
                </a:solidFill>
                <a:latin typeface="Arial Rounded MT Bold" panose="020F0704030504030204" pitchFamily="34" charset="0"/>
              </a:rPr>
              <a:t>Sawalha</a:t>
            </a:r>
          </a:p>
          <a:p>
            <a:pPr marL="0" lvl="0" indent="0"/>
            <a:r>
              <a:rPr lang="en" b="1" dirty="0" smtClean="0">
                <a:solidFill>
                  <a:schemeClr val="bg1">
                    <a:lumMod val="10000"/>
                  </a:schemeClr>
                </a:solidFill>
                <a:latin typeface="Arial Rounded MT Bold" panose="020F0704030504030204" pitchFamily="34" charset="0"/>
              </a:rPr>
              <a:t>-  Dr.Manar Qamhieh</a:t>
            </a:r>
            <a:endParaRPr b="1" dirty="0">
              <a:solidFill>
                <a:schemeClr val="bg1">
                  <a:lumMod val="10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" name="Untitled video - Made with Clipchamp (3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39927" y="1312173"/>
            <a:ext cx="3748901" cy="21087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40" name="Google Shape;3645;p59"/>
          <p:cNvGrpSpPr/>
          <p:nvPr/>
        </p:nvGrpSpPr>
        <p:grpSpPr>
          <a:xfrm>
            <a:off x="5024383" y="1474465"/>
            <a:ext cx="385541" cy="642095"/>
            <a:chOff x="4138612" y="3985081"/>
            <a:chExt cx="357877" cy="596023"/>
          </a:xfrm>
        </p:grpSpPr>
        <p:sp>
          <p:nvSpPr>
            <p:cNvPr id="41" name="Google Shape;3646;p59"/>
            <p:cNvSpPr/>
            <p:nvPr/>
          </p:nvSpPr>
          <p:spPr>
            <a:xfrm>
              <a:off x="4281240" y="3985081"/>
              <a:ext cx="158330" cy="221791"/>
            </a:xfrm>
            <a:custGeom>
              <a:avLst/>
              <a:gdLst/>
              <a:ahLst/>
              <a:cxnLst/>
              <a:rect l="l" t="t" r="r" b="b"/>
              <a:pathLst>
                <a:path w="171" h="239" extrusionOk="0">
                  <a:moveTo>
                    <a:pt x="0" y="200"/>
                  </a:moveTo>
                  <a:cubicBezTo>
                    <a:pt x="0" y="200"/>
                    <a:pt x="57" y="69"/>
                    <a:pt x="61" y="34"/>
                  </a:cubicBezTo>
                  <a:cubicBezTo>
                    <a:pt x="64" y="0"/>
                    <a:pt x="101" y="8"/>
                    <a:pt x="97" y="85"/>
                  </a:cubicBezTo>
                  <a:cubicBezTo>
                    <a:pt x="97" y="85"/>
                    <a:pt x="154" y="62"/>
                    <a:pt x="162" y="96"/>
                  </a:cubicBezTo>
                  <a:cubicBezTo>
                    <a:pt x="171" y="129"/>
                    <a:pt x="170" y="193"/>
                    <a:pt x="128" y="197"/>
                  </a:cubicBezTo>
                  <a:cubicBezTo>
                    <a:pt x="85" y="202"/>
                    <a:pt x="91" y="201"/>
                    <a:pt x="91" y="201"/>
                  </a:cubicBezTo>
                  <a:cubicBezTo>
                    <a:pt x="63" y="239"/>
                    <a:pt x="63" y="239"/>
                    <a:pt x="63" y="239"/>
                  </a:cubicBezTo>
                  <a:lnTo>
                    <a:pt x="0" y="20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3647;p59"/>
            <p:cNvSpPr/>
            <p:nvPr/>
          </p:nvSpPr>
          <p:spPr>
            <a:xfrm>
              <a:off x="4217123" y="4211452"/>
              <a:ext cx="279367" cy="347408"/>
            </a:xfrm>
            <a:custGeom>
              <a:avLst/>
              <a:gdLst/>
              <a:ahLst/>
              <a:cxnLst/>
              <a:rect l="l" t="t" r="r" b="b"/>
              <a:pathLst>
                <a:path w="427" h="531" extrusionOk="0">
                  <a:moveTo>
                    <a:pt x="118" y="531"/>
                  </a:moveTo>
                  <a:lnTo>
                    <a:pt x="427" y="60"/>
                  </a:lnTo>
                  <a:lnTo>
                    <a:pt x="329" y="0"/>
                  </a:lnTo>
                  <a:lnTo>
                    <a:pt x="0" y="467"/>
                  </a:lnTo>
                  <a:lnTo>
                    <a:pt x="118" y="53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3648;p59"/>
            <p:cNvSpPr/>
            <p:nvPr/>
          </p:nvSpPr>
          <p:spPr>
            <a:xfrm>
              <a:off x="4138612" y="4171542"/>
              <a:ext cx="209361" cy="409561"/>
            </a:xfrm>
            <a:custGeom>
              <a:avLst/>
              <a:gdLst/>
              <a:ahLst/>
              <a:cxnLst/>
              <a:rect l="l" t="t" r="r" b="b"/>
              <a:pathLst>
                <a:path w="226" h="441" extrusionOk="0">
                  <a:moveTo>
                    <a:pt x="153" y="0"/>
                  </a:moveTo>
                  <a:cubicBezTo>
                    <a:pt x="226" y="29"/>
                    <a:pt x="226" y="29"/>
                    <a:pt x="226" y="29"/>
                  </a:cubicBezTo>
                  <a:cubicBezTo>
                    <a:pt x="174" y="401"/>
                    <a:pt x="174" y="401"/>
                    <a:pt x="174" y="401"/>
                  </a:cubicBezTo>
                  <a:cubicBezTo>
                    <a:pt x="172" y="424"/>
                    <a:pt x="151" y="441"/>
                    <a:pt x="127" y="438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17" y="421"/>
                    <a:pt x="0" y="394"/>
                    <a:pt x="10" y="369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" name="Google Shape;3635;p59"/>
          <p:cNvGrpSpPr/>
          <p:nvPr/>
        </p:nvGrpSpPr>
        <p:grpSpPr>
          <a:xfrm>
            <a:off x="5890440" y="724350"/>
            <a:ext cx="594876" cy="604613"/>
            <a:chOff x="2970113" y="4046580"/>
            <a:chExt cx="552191" cy="561230"/>
          </a:xfrm>
        </p:grpSpPr>
        <p:sp>
          <p:nvSpPr>
            <p:cNvPr id="49" name="Google Shape;3636;p59"/>
            <p:cNvSpPr/>
            <p:nvPr/>
          </p:nvSpPr>
          <p:spPr>
            <a:xfrm>
              <a:off x="3127134" y="4505210"/>
              <a:ext cx="237600" cy="102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3637;p59"/>
            <p:cNvSpPr/>
            <p:nvPr/>
          </p:nvSpPr>
          <p:spPr>
            <a:xfrm>
              <a:off x="2970113" y="4046580"/>
              <a:ext cx="552191" cy="512279"/>
            </a:xfrm>
            <a:custGeom>
              <a:avLst/>
              <a:gdLst/>
              <a:ahLst/>
              <a:cxnLst/>
              <a:rect l="l" t="t" r="r" b="b"/>
              <a:pathLst>
                <a:path w="595" h="552" extrusionOk="0">
                  <a:moveTo>
                    <a:pt x="561" y="173"/>
                  </a:moveTo>
                  <a:cubicBezTo>
                    <a:pt x="549" y="127"/>
                    <a:pt x="513" y="92"/>
                    <a:pt x="472" y="66"/>
                  </a:cubicBezTo>
                  <a:cubicBezTo>
                    <a:pt x="365" y="0"/>
                    <a:pt x="229" y="0"/>
                    <a:pt x="123" y="66"/>
                  </a:cubicBezTo>
                  <a:cubicBezTo>
                    <a:pt x="81" y="92"/>
                    <a:pt x="45" y="127"/>
                    <a:pt x="33" y="173"/>
                  </a:cubicBezTo>
                  <a:cubicBezTo>
                    <a:pt x="0" y="304"/>
                    <a:pt x="33" y="419"/>
                    <a:pt x="33" y="419"/>
                  </a:cubicBezTo>
                  <a:cubicBezTo>
                    <a:pt x="33" y="419"/>
                    <a:pt x="65" y="552"/>
                    <a:pt x="297" y="543"/>
                  </a:cubicBezTo>
                  <a:cubicBezTo>
                    <a:pt x="529" y="552"/>
                    <a:pt x="561" y="419"/>
                    <a:pt x="561" y="419"/>
                  </a:cubicBezTo>
                  <a:cubicBezTo>
                    <a:pt x="561" y="419"/>
                    <a:pt x="595" y="304"/>
                    <a:pt x="561" y="173"/>
                  </a:cubicBezTo>
                  <a:close/>
                </a:path>
              </a:pathLst>
            </a:custGeom>
            <a:solidFill>
              <a:srgbClr val="E6007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3638;p59"/>
            <p:cNvSpPr/>
            <p:nvPr/>
          </p:nvSpPr>
          <p:spPr>
            <a:xfrm>
              <a:off x="2970113" y="4057702"/>
              <a:ext cx="552191" cy="501156"/>
            </a:xfrm>
            <a:custGeom>
              <a:avLst/>
              <a:gdLst/>
              <a:ahLst/>
              <a:cxnLst/>
              <a:rect l="l" t="t" r="r" b="b"/>
              <a:pathLst>
                <a:path w="595" h="540" extrusionOk="0">
                  <a:moveTo>
                    <a:pt x="561" y="407"/>
                  </a:moveTo>
                  <a:cubicBezTo>
                    <a:pt x="561" y="407"/>
                    <a:pt x="529" y="540"/>
                    <a:pt x="297" y="531"/>
                  </a:cubicBezTo>
                  <a:cubicBezTo>
                    <a:pt x="65" y="540"/>
                    <a:pt x="33" y="407"/>
                    <a:pt x="33" y="407"/>
                  </a:cubicBezTo>
                  <a:cubicBezTo>
                    <a:pt x="33" y="407"/>
                    <a:pt x="0" y="292"/>
                    <a:pt x="33" y="161"/>
                  </a:cubicBezTo>
                  <a:cubicBezTo>
                    <a:pt x="45" y="115"/>
                    <a:pt x="81" y="80"/>
                    <a:pt x="123" y="54"/>
                  </a:cubicBezTo>
                  <a:cubicBezTo>
                    <a:pt x="140" y="43"/>
                    <a:pt x="159" y="34"/>
                    <a:pt x="178" y="27"/>
                  </a:cubicBezTo>
                  <a:cubicBezTo>
                    <a:pt x="184" y="24"/>
                    <a:pt x="191" y="22"/>
                    <a:pt x="197" y="20"/>
                  </a:cubicBezTo>
                  <a:cubicBezTo>
                    <a:pt x="262" y="0"/>
                    <a:pt x="332" y="0"/>
                    <a:pt x="397" y="20"/>
                  </a:cubicBezTo>
                  <a:cubicBezTo>
                    <a:pt x="404" y="22"/>
                    <a:pt x="410" y="24"/>
                    <a:pt x="416" y="27"/>
                  </a:cubicBezTo>
                  <a:cubicBezTo>
                    <a:pt x="435" y="34"/>
                    <a:pt x="454" y="43"/>
                    <a:pt x="472" y="54"/>
                  </a:cubicBezTo>
                  <a:cubicBezTo>
                    <a:pt x="513" y="80"/>
                    <a:pt x="549" y="115"/>
                    <a:pt x="561" y="161"/>
                  </a:cubicBezTo>
                  <a:cubicBezTo>
                    <a:pt x="595" y="292"/>
                    <a:pt x="561" y="407"/>
                    <a:pt x="561" y="40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3639;p59"/>
            <p:cNvSpPr/>
            <p:nvPr/>
          </p:nvSpPr>
          <p:spPr>
            <a:xfrm>
              <a:off x="3017874" y="4100883"/>
              <a:ext cx="156367" cy="158983"/>
            </a:xfrm>
            <a:custGeom>
              <a:avLst/>
              <a:gdLst/>
              <a:ahLst/>
              <a:cxnLst/>
              <a:rect l="l" t="t" r="r" b="b"/>
              <a:pathLst>
                <a:path w="169" h="171" extrusionOk="0">
                  <a:moveTo>
                    <a:pt x="0" y="17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2"/>
                    <a:pt x="31" y="0"/>
                    <a:pt x="49" y="18"/>
                  </a:cubicBezTo>
                  <a:cubicBezTo>
                    <a:pt x="169" y="149"/>
                    <a:pt x="169" y="149"/>
                    <a:pt x="169" y="149"/>
                  </a:cubicBezTo>
                  <a:lnTo>
                    <a:pt x="0" y="1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3640;p59"/>
            <p:cNvSpPr/>
            <p:nvPr/>
          </p:nvSpPr>
          <p:spPr>
            <a:xfrm>
              <a:off x="3318177" y="4100883"/>
              <a:ext cx="157021" cy="158983"/>
            </a:xfrm>
            <a:custGeom>
              <a:avLst/>
              <a:gdLst/>
              <a:ahLst/>
              <a:cxnLst/>
              <a:rect l="l" t="t" r="r" b="b"/>
              <a:pathLst>
                <a:path w="169" h="171" extrusionOk="0">
                  <a:moveTo>
                    <a:pt x="169" y="171"/>
                  </a:moveTo>
                  <a:cubicBezTo>
                    <a:pt x="169" y="37"/>
                    <a:pt x="169" y="37"/>
                    <a:pt x="169" y="37"/>
                  </a:cubicBezTo>
                  <a:cubicBezTo>
                    <a:pt x="169" y="12"/>
                    <a:pt x="137" y="0"/>
                    <a:pt x="120" y="18"/>
                  </a:cubicBezTo>
                  <a:cubicBezTo>
                    <a:pt x="0" y="149"/>
                    <a:pt x="0" y="149"/>
                    <a:pt x="0" y="149"/>
                  </a:cubicBezTo>
                  <a:lnTo>
                    <a:pt x="169" y="1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3641;p59"/>
            <p:cNvSpPr/>
            <p:nvPr/>
          </p:nvSpPr>
          <p:spPr>
            <a:xfrm>
              <a:off x="3015911" y="4226499"/>
              <a:ext cx="459941" cy="177956"/>
            </a:xfrm>
            <a:custGeom>
              <a:avLst/>
              <a:gdLst/>
              <a:ahLst/>
              <a:cxnLst/>
              <a:rect l="l" t="t" r="r" b="b"/>
              <a:pathLst>
                <a:path w="496" h="192" extrusionOk="0">
                  <a:moveTo>
                    <a:pt x="57" y="0"/>
                  </a:moveTo>
                  <a:cubicBezTo>
                    <a:pt x="26" y="0"/>
                    <a:pt x="0" y="22"/>
                    <a:pt x="0" y="48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7"/>
                    <a:pt x="2" y="153"/>
                    <a:pt x="5" y="159"/>
                  </a:cubicBezTo>
                  <a:cubicBezTo>
                    <a:pt x="16" y="181"/>
                    <a:pt x="45" y="192"/>
                    <a:pt x="71" y="185"/>
                  </a:cubicBezTo>
                  <a:cubicBezTo>
                    <a:pt x="195" y="154"/>
                    <a:pt x="195" y="154"/>
                    <a:pt x="195" y="154"/>
                  </a:cubicBezTo>
                  <a:cubicBezTo>
                    <a:pt x="230" y="146"/>
                    <a:pt x="267" y="146"/>
                    <a:pt x="302" y="154"/>
                  </a:cubicBezTo>
                  <a:cubicBezTo>
                    <a:pt x="425" y="185"/>
                    <a:pt x="425" y="185"/>
                    <a:pt x="425" y="185"/>
                  </a:cubicBezTo>
                  <a:cubicBezTo>
                    <a:pt x="452" y="192"/>
                    <a:pt x="481" y="181"/>
                    <a:pt x="492" y="159"/>
                  </a:cubicBezTo>
                  <a:cubicBezTo>
                    <a:pt x="495" y="153"/>
                    <a:pt x="496" y="147"/>
                    <a:pt x="496" y="140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96" y="22"/>
                    <a:pt x="471" y="0"/>
                    <a:pt x="44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3642;p59"/>
            <p:cNvSpPr/>
            <p:nvPr/>
          </p:nvSpPr>
          <p:spPr>
            <a:xfrm>
              <a:off x="3102273" y="4261829"/>
              <a:ext cx="51000" cy="93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3643;p59"/>
            <p:cNvSpPr/>
            <p:nvPr/>
          </p:nvSpPr>
          <p:spPr>
            <a:xfrm>
              <a:off x="3338459" y="4261829"/>
              <a:ext cx="52200" cy="93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3644;p59"/>
            <p:cNvSpPr/>
            <p:nvPr/>
          </p:nvSpPr>
          <p:spPr>
            <a:xfrm>
              <a:off x="3135640" y="4076021"/>
              <a:ext cx="220484" cy="117111"/>
            </a:xfrm>
            <a:custGeom>
              <a:avLst/>
              <a:gdLst/>
              <a:ahLst/>
              <a:cxnLst/>
              <a:rect l="l" t="t" r="r" b="b"/>
              <a:pathLst>
                <a:path w="238" h="126" extrusionOk="0">
                  <a:moveTo>
                    <a:pt x="219" y="0"/>
                  </a:moveTo>
                  <a:cubicBezTo>
                    <a:pt x="220" y="10"/>
                    <a:pt x="216" y="20"/>
                    <a:pt x="209" y="28"/>
                  </a:cubicBezTo>
                  <a:cubicBezTo>
                    <a:pt x="145" y="92"/>
                    <a:pt x="145" y="92"/>
                    <a:pt x="145" y="92"/>
                  </a:cubicBezTo>
                  <a:cubicBezTo>
                    <a:pt x="131" y="106"/>
                    <a:pt x="108" y="106"/>
                    <a:pt x="94" y="92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2" y="20"/>
                    <a:pt x="19" y="10"/>
                    <a:pt x="19" y="0"/>
                  </a:cubicBezTo>
                  <a:cubicBezTo>
                    <a:pt x="13" y="2"/>
                    <a:pt x="6" y="4"/>
                    <a:pt x="0" y="7"/>
                  </a:cubicBezTo>
                  <a:cubicBezTo>
                    <a:pt x="1" y="16"/>
                    <a:pt x="5" y="26"/>
                    <a:pt x="13" y="33"/>
                  </a:cubicBezTo>
                  <a:cubicBezTo>
                    <a:pt x="89" y="109"/>
                    <a:pt x="89" y="109"/>
                    <a:pt x="89" y="109"/>
                  </a:cubicBezTo>
                  <a:cubicBezTo>
                    <a:pt x="106" y="126"/>
                    <a:pt x="133" y="126"/>
                    <a:pt x="150" y="109"/>
                  </a:cubicBezTo>
                  <a:cubicBezTo>
                    <a:pt x="226" y="33"/>
                    <a:pt x="226" y="33"/>
                    <a:pt x="226" y="33"/>
                  </a:cubicBezTo>
                  <a:cubicBezTo>
                    <a:pt x="233" y="26"/>
                    <a:pt x="237" y="16"/>
                    <a:pt x="238" y="7"/>
                  </a:cubicBezTo>
                  <a:cubicBezTo>
                    <a:pt x="232" y="4"/>
                    <a:pt x="226" y="2"/>
                    <a:pt x="2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2" name="Google Shape;3555;p59"/>
          <p:cNvSpPr/>
          <p:nvPr/>
        </p:nvSpPr>
        <p:spPr>
          <a:xfrm>
            <a:off x="5924273" y="3420930"/>
            <a:ext cx="263854" cy="514158"/>
          </a:xfrm>
          <a:custGeom>
            <a:avLst/>
            <a:gdLst/>
            <a:ahLst/>
            <a:cxnLst/>
            <a:rect l="l" t="t" r="r" b="b"/>
            <a:pathLst>
              <a:path w="285" h="553" extrusionOk="0">
                <a:moveTo>
                  <a:pt x="264" y="553"/>
                </a:moveTo>
                <a:cubicBezTo>
                  <a:pt x="283" y="79"/>
                  <a:pt x="283" y="79"/>
                  <a:pt x="283" y="79"/>
                </a:cubicBezTo>
                <a:cubicBezTo>
                  <a:pt x="285" y="42"/>
                  <a:pt x="257" y="11"/>
                  <a:pt x="220" y="9"/>
                </a:cubicBezTo>
                <a:cubicBezTo>
                  <a:pt x="89" y="2"/>
                  <a:pt x="89" y="2"/>
                  <a:pt x="89" y="2"/>
                </a:cubicBezTo>
                <a:cubicBezTo>
                  <a:pt x="53" y="0"/>
                  <a:pt x="21" y="29"/>
                  <a:pt x="20" y="65"/>
                </a:cubicBezTo>
                <a:cubicBezTo>
                  <a:pt x="0" y="553"/>
                  <a:pt x="0" y="553"/>
                  <a:pt x="0" y="553"/>
                </a:cubicBezTo>
                <a:lnTo>
                  <a:pt x="264" y="55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3556;p59"/>
          <p:cNvSpPr/>
          <p:nvPr/>
        </p:nvSpPr>
        <p:spPr>
          <a:xfrm>
            <a:off x="6055371" y="3427274"/>
            <a:ext cx="142376" cy="508263"/>
          </a:xfrm>
          <a:custGeom>
            <a:avLst/>
            <a:gdLst/>
            <a:ahLst/>
            <a:cxnLst/>
            <a:rect l="l" t="t" r="r" b="b"/>
            <a:pathLst>
              <a:path w="154" h="547" extrusionOk="0">
                <a:moveTo>
                  <a:pt x="89" y="3"/>
                </a:moveTo>
                <a:cubicBezTo>
                  <a:pt x="22" y="0"/>
                  <a:pt x="22" y="0"/>
                  <a:pt x="22" y="0"/>
                </a:cubicBezTo>
                <a:cubicBezTo>
                  <a:pt x="0" y="547"/>
                  <a:pt x="0" y="547"/>
                  <a:pt x="0" y="547"/>
                </a:cubicBezTo>
                <a:cubicBezTo>
                  <a:pt x="133" y="547"/>
                  <a:pt x="133" y="547"/>
                  <a:pt x="133" y="547"/>
                </a:cubicBezTo>
                <a:cubicBezTo>
                  <a:pt x="152" y="73"/>
                  <a:pt x="152" y="73"/>
                  <a:pt x="152" y="73"/>
                </a:cubicBezTo>
                <a:cubicBezTo>
                  <a:pt x="154" y="36"/>
                  <a:pt x="126" y="5"/>
                  <a:pt x="89" y="3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3558;p59"/>
          <p:cNvSpPr/>
          <p:nvPr/>
        </p:nvSpPr>
        <p:spPr>
          <a:xfrm>
            <a:off x="5831236" y="3974218"/>
            <a:ext cx="330470" cy="167019"/>
          </a:xfrm>
          <a:custGeom>
            <a:avLst/>
            <a:gdLst/>
            <a:ahLst/>
            <a:cxnLst/>
            <a:rect l="l" t="t" r="r" b="b"/>
            <a:pathLst>
              <a:path w="357" h="180" extrusionOk="0">
                <a:moveTo>
                  <a:pt x="357" y="0"/>
                </a:moveTo>
                <a:cubicBezTo>
                  <a:pt x="357" y="148"/>
                  <a:pt x="357" y="148"/>
                  <a:pt x="357" y="148"/>
                </a:cubicBezTo>
                <a:cubicBezTo>
                  <a:pt x="357" y="166"/>
                  <a:pt x="342" y="180"/>
                  <a:pt x="324" y="180"/>
                </a:cubicBezTo>
                <a:cubicBezTo>
                  <a:pt x="37" y="180"/>
                  <a:pt x="37" y="180"/>
                  <a:pt x="37" y="180"/>
                </a:cubicBezTo>
                <a:cubicBezTo>
                  <a:pt x="15" y="180"/>
                  <a:pt x="0" y="160"/>
                  <a:pt x="6" y="139"/>
                </a:cubicBezTo>
                <a:cubicBezTo>
                  <a:pt x="16" y="102"/>
                  <a:pt x="39" y="48"/>
                  <a:pt x="93" y="0"/>
                </a:cubicBezTo>
                <a:lnTo>
                  <a:pt x="357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3559;p59"/>
          <p:cNvSpPr/>
          <p:nvPr/>
        </p:nvSpPr>
        <p:spPr>
          <a:xfrm>
            <a:off x="6050436" y="3974218"/>
            <a:ext cx="45719" cy="166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3561;p59"/>
          <p:cNvSpPr/>
          <p:nvPr/>
        </p:nvSpPr>
        <p:spPr>
          <a:xfrm>
            <a:off x="5831236" y="4070074"/>
            <a:ext cx="330470" cy="77942"/>
          </a:xfrm>
          <a:custGeom>
            <a:avLst/>
            <a:gdLst/>
            <a:ahLst/>
            <a:cxnLst/>
            <a:rect l="l" t="t" r="r" b="b"/>
            <a:pathLst>
              <a:path w="357" h="84" extrusionOk="0">
                <a:moveTo>
                  <a:pt x="91" y="38"/>
                </a:moveTo>
                <a:cubicBezTo>
                  <a:pt x="58" y="0"/>
                  <a:pt x="58" y="0"/>
                  <a:pt x="5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4" y="16"/>
                  <a:pt x="9" y="30"/>
                  <a:pt x="6" y="43"/>
                </a:cubicBezTo>
                <a:cubicBezTo>
                  <a:pt x="0" y="64"/>
                  <a:pt x="15" y="84"/>
                  <a:pt x="37" y="84"/>
                </a:cubicBezTo>
                <a:cubicBezTo>
                  <a:pt x="324" y="84"/>
                  <a:pt x="324" y="84"/>
                  <a:pt x="324" y="84"/>
                </a:cubicBezTo>
                <a:cubicBezTo>
                  <a:pt x="342" y="84"/>
                  <a:pt x="357" y="70"/>
                  <a:pt x="357" y="52"/>
                </a:cubicBezTo>
                <a:cubicBezTo>
                  <a:pt x="357" y="38"/>
                  <a:pt x="357" y="38"/>
                  <a:pt x="357" y="38"/>
                </a:cubicBezTo>
                <a:lnTo>
                  <a:pt x="91" y="38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3563;p59"/>
          <p:cNvSpPr/>
          <p:nvPr/>
        </p:nvSpPr>
        <p:spPr>
          <a:xfrm>
            <a:off x="6292194" y="3420930"/>
            <a:ext cx="264506" cy="514158"/>
          </a:xfrm>
          <a:custGeom>
            <a:avLst/>
            <a:gdLst/>
            <a:ahLst/>
            <a:cxnLst/>
            <a:rect l="l" t="t" r="r" b="b"/>
            <a:pathLst>
              <a:path w="286" h="553" extrusionOk="0">
                <a:moveTo>
                  <a:pt x="21" y="553"/>
                </a:moveTo>
                <a:cubicBezTo>
                  <a:pt x="2" y="79"/>
                  <a:pt x="2" y="79"/>
                  <a:pt x="2" y="79"/>
                </a:cubicBezTo>
                <a:cubicBezTo>
                  <a:pt x="0" y="42"/>
                  <a:pt x="28" y="11"/>
                  <a:pt x="65" y="9"/>
                </a:cubicBezTo>
                <a:cubicBezTo>
                  <a:pt x="196" y="2"/>
                  <a:pt x="196" y="2"/>
                  <a:pt x="196" y="2"/>
                </a:cubicBezTo>
                <a:cubicBezTo>
                  <a:pt x="233" y="0"/>
                  <a:pt x="264" y="29"/>
                  <a:pt x="266" y="65"/>
                </a:cubicBezTo>
                <a:cubicBezTo>
                  <a:pt x="286" y="553"/>
                  <a:pt x="286" y="553"/>
                  <a:pt x="286" y="553"/>
                </a:cubicBezTo>
                <a:lnTo>
                  <a:pt x="21" y="55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3564;p59"/>
          <p:cNvSpPr/>
          <p:nvPr/>
        </p:nvSpPr>
        <p:spPr>
          <a:xfrm>
            <a:off x="6292193" y="3427274"/>
            <a:ext cx="142376" cy="508263"/>
          </a:xfrm>
          <a:custGeom>
            <a:avLst/>
            <a:gdLst/>
            <a:ahLst/>
            <a:cxnLst/>
            <a:rect l="l" t="t" r="r" b="b"/>
            <a:pathLst>
              <a:path w="154" h="547" extrusionOk="0">
                <a:moveTo>
                  <a:pt x="65" y="3"/>
                </a:moveTo>
                <a:cubicBezTo>
                  <a:pt x="132" y="0"/>
                  <a:pt x="132" y="0"/>
                  <a:pt x="132" y="0"/>
                </a:cubicBezTo>
                <a:cubicBezTo>
                  <a:pt x="154" y="547"/>
                  <a:pt x="154" y="547"/>
                  <a:pt x="154" y="547"/>
                </a:cubicBezTo>
                <a:cubicBezTo>
                  <a:pt x="21" y="547"/>
                  <a:pt x="21" y="547"/>
                  <a:pt x="21" y="547"/>
                </a:cubicBezTo>
                <a:cubicBezTo>
                  <a:pt x="2" y="73"/>
                  <a:pt x="2" y="73"/>
                  <a:pt x="2" y="73"/>
                </a:cubicBezTo>
                <a:cubicBezTo>
                  <a:pt x="0" y="36"/>
                  <a:pt x="28" y="5"/>
                  <a:pt x="65" y="3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3566;p59"/>
          <p:cNvSpPr/>
          <p:nvPr/>
        </p:nvSpPr>
        <p:spPr>
          <a:xfrm>
            <a:off x="6313339" y="3974218"/>
            <a:ext cx="330470" cy="167019"/>
          </a:xfrm>
          <a:custGeom>
            <a:avLst/>
            <a:gdLst/>
            <a:ahLst/>
            <a:cxnLst/>
            <a:rect l="l" t="t" r="r" b="b"/>
            <a:pathLst>
              <a:path w="357" h="180" extrusionOk="0">
                <a:moveTo>
                  <a:pt x="0" y="0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66"/>
                  <a:pt x="15" y="180"/>
                  <a:pt x="33" y="180"/>
                </a:cubicBezTo>
                <a:cubicBezTo>
                  <a:pt x="320" y="180"/>
                  <a:pt x="320" y="180"/>
                  <a:pt x="320" y="180"/>
                </a:cubicBezTo>
                <a:cubicBezTo>
                  <a:pt x="342" y="180"/>
                  <a:pt x="357" y="160"/>
                  <a:pt x="352" y="139"/>
                </a:cubicBezTo>
                <a:cubicBezTo>
                  <a:pt x="341" y="102"/>
                  <a:pt x="318" y="48"/>
                  <a:pt x="26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3568;p59"/>
          <p:cNvSpPr/>
          <p:nvPr/>
        </p:nvSpPr>
        <p:spPr>
          <a:xfrm>
            <a:off x="6378885" y="3974218"/>
            <a:ext cx="45719" cy="1669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3569;p59"/>
          <p:cNvSpPr/>
          <p:nvPr/>
        </p:nvSpPr>
        <p:spPr>
          <a:xfrm>
            <a:off x="6313339" y="4070074"/>
            <a:ext cx="330470" cy="77942"/>
          </a:xfrm>
          <a:custGeom>
            <a:avLst/>
            <a:gdLst/>
            <a:ahLst/>
            <a:cxnLst/>
            <a:rect l="l" t="t" r="r" b="b"/>
            <a:pathLst>
              <a:path w="357" h="84" extrusionOk="0">
                <a:moveTo>
                  <a:pt x="266" y="38"/>
                </a:moveTo>
                <a:cubicBezTo>
                  <a:pt x="300" y="0"/>
                  <a:pt x="300" y="0"/>
                  <a:pt x="300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343" y="16"/>
                  <a:pt x="348" y="30"/>
                  <a:pt x="352" y="43"/>
                </a:cubicBezTo>
                <a:cubicBezTo>
                  <a:pt x="357" y="64"/>
                  <a:pt x="342" y="84"/>
                  <a:pt x="320" y="84"/>
                </a:cubicBezTo>
                <a:cubicBezTo>
                  <a:pt x="33" y="84"/>
                  <a:pt x="33" y="84"/>
                  <a:pt x="33" y="84"/>
                </a:cubicBezTo>
                <a:cubicBezTo>
                  <a:pt x="15" y="84"/>
                  <a:pt x="0" y="70"/>
                  <a:pt x="0" y="52"/>
                </a:cubicBezTo>
                <a:cubicBezTo>
                  <a:pt x="0" y="38"/>
                  <a:pt x="0" y="38"/>
                  <a:pt x="0" y="38"/>
                </a:cubicBezTo>
                <a:lnTo>
                  <a:pt x="266" y="38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3" name="Google Shape;1588;p41"/>
          <p:cNvGrpSpPr/>
          <p:nvPr/>
        </p:nvGrpSpPr>
        <p:grpSpPr>
          <a:xfrm>
            <a:off x="2916258" y="1231525"/>
            <a:ext cx="553627" cy="563988"/>
            <a:chOff x="1529963" y="1303364"/>
            <a:chExt cx="374087" cy="376288"/>
          </a:xfrm>
        </p:grpSpPr>
        <p:sp>
          <p:nvSpPr>
            <p:cNvPr id="74" name="Google Shape;1589;p41"/>
            <p:cNvSpPr/>
            <p:nvPr/>
          </p:nvSpPr>
          <p:spPr>
            <a:xfrm>
              <a:off x="1759917" y="1446397"/>
              <a:ext cx="123229" cy="55013"/>
            </a:xfrm>
            <a:custGeom>
              <a:avLst/>
              <a:gdLst/>
              <a:ahLst/>
              <a:cxnLst/>
              <a:rect l="l" t="t" r="r" b="b"/>
              <a:pathLst>
                <a:path w="112" h="50" extrusionOk="0">
                  <a:moveTo>
                    <a:pt x="112" y="50"/>
                  </a:moveTo>
                  <a:lnTo>
                    <a:pt x="0" y="50"/>
                  </a:lnTo>
                  <a:lnTo>
                    <a:pt x="0" y="31"/>
                  </a:lnTo>
                  <a:lnTo>
                    <a:pt x="90" y="31"/>
                  </a:lnTo>
                  <a:lnTo>
                    <a:pt x="90" y="0"/>
                  </a:lnTo>
                  <a:lnTo>
                    <a:pt x="112" y="0"/>
                  </a:lnTo>
                  <a:lnTo>
                    <a:pt x="112" y="50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1590;p41"/>
            <p:cNvSpPr/>
            <p:nvPr/>
          </p:nvSpPr>
          <p:spPr>
            <a:xfrm>
              <a:off x="1550868" y="1446397"/>
              <a:ext cx="123229" cy="55013"/>
            </a:xfrm>
            <a:custGeom>
              <a:avLst/>
              <a:gdLst/>
              <a:ahLst/>
              <a:cxnLst/>
              <a:rect l="l" t="t" r="r" b="b"/>
              <a:pathLst>
                <a:path w="112" h="50" extrusionOk="0">
                  <a:moveTo>
                    <a:pt x="112" y="50"/>
                  </a:moveTo>
                  <a:lnTo>
                    <a:pt x="0" y="50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31"/>
                  </a:lnTo>
                  <a:lnTo>
                    <a:pt x="112" y="31"/>
                  </a:lnTo>
                  <a:lnTo>
                    <a:pt x="112" y="50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1591;p41"/>
            <p:cNvSpPr/>
            <p:nvPr/>
          </p:nvSpPr>
          <p:spPr>
            <a:xfrm>
              <a:off x="1660894" y="1402387"/>
              <a:ext cx="99023" cy="133132"/>
            </a:xfrm>
            <a:custGeom>
              <a:avLst/>
              <a:gdLst/>
              <a:ahLst/>
              <a:cxnLst/>
              <a:rect l="l" t="t" r="r" b="b"/>
              <a:pathLst>
                <a:path w="90" h="121" extrusionOk="0">
                  <a:moveTo>
                    <a:pt x="90" y="112"/>
                  </a:moveTo>
                  <a:lnTo>
                    <a:pt x="50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50" y="0"/>
                  </a:lnTo>
                  <a:lnTo>
                    <a:pt x="90" y="9"/>
                  </a:lnTo>
                  <a:lnTo>
                    <a:pt x="90" y="112"/>
                  </a:ln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1592;p41"/>
            <p:cNvSpPr/>
            <p:nvPr/>
          </p:nvSpPr>
          <p:spPr>
            <a:xfrm>
              <a:off x="1718107" y="1402387"/>
              <a:ext cx="55200" cy="132900"/>
            </a:xfrm>
            <a:prstGeom prst="rect">
              <a:avLst/>
            </a:prstGeom>
            <a:solidFill>
              <a:srgbClr val="033A5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1593;p41"/>
            <p:cNvSpPr/>
            <p:nvPr/>
          </p:nvSpPr>
          <p:spPr>
            <a:xfrm>
              <a:off x="1683999" y="1412290"/>
              <a:ext cx="66300" cy="113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1594;p41"/>
            <p:cNvSpPr/>
            <p:nvPr/>
          </p:nvSpPr>
          <p:spPr>
            <a:xfrm>
              <a:off x="1718107" y="1412290"/>
              <a:ext cx="31800" cy="1134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1595;p41"/>
            <p:cNvSpPr/>
            <p:nvPr/>
          </p:nvSpPr>
          <p:spPr>
            <a:xfrm>
              <a:off x="1838035" y="1391384"/>
              <a:ext cx="66015" cy="66016"/>
            </a:xfrm>
            <a:custGeom>
              <a:avLst/>
              <a:gdLst/>
              <a:ahLst/>
              <a:cxnLst/>
              <a:rect l="l" t="t" r="r" b="b"/>
              <a:pathLst>
                <a:path w="60" h="60" extrusionOk="0">
                  <a:moveTo>
                    <a:pt x="60" y="60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41"/>
                  </a:lnTo>
                  <a:lnTo>
                    <a:pt x="41" y="41"/>
                  </a:lnTo>
                  <a:lnTo>
                    <a:pt x="41" y="0"/>
                  </a:lnTo>
                  <a:lnTo>
                    <a:pt x="60" y="0"/>
                  </a:lnTo>
                  <a:lnTo>
                    <a:pt x="60" y="6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1596;p41"/>
            <p:cNvSpPr/>
            <p:nvPr/>
          </p:nvSpPr>
          <p:spPr>
            <a:xfrm>
              <a:off x="1529963" y="1391384"/>
              <a:ext cx="66015" cy="66016"/>
            </a:xfrm>
            <a:custGeom>
              <a:avLst/>
              <a:gdLst/>
              <a:ahLst/>
              <a:cxnLst/>
              <a:rect l="l" t="t" r="r" b="b"/>
              <a:pathLst>
                <a:path w="60" h="60" extrusionOk="0">
                  <a:moveTo>
                    <a:pt x="60" y="60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41"/>
                  </a:lnTo>
                  <a:lnTo>
                    <a:pt x="41" y="41"/>
                  </a:lnTo>
                  <a:lnTo>
                    <a:pt x="41" y="0"/>
                  </a:lnTo>
                  <a:lnTo>
                    <a:pt x="60" y="0"/>
                  </a:lnTo>
                  <a:lnTo>
                    <a:pt x="60" y="60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1597;p41"/>
            <p:cNvSpPr/>
            <p:nvPr/>
          </p:nvSpPr>
          <p:spPr>
            <a:xfrm>
              <a:off x="1683999" y="1436495"/>
              <a:ext cx="663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1598;p41"/>
            <p:cNvSpPr/>
            <p:nvPr/>
          </p:nvSpPr>
          <p:spPr>
            <a:xfrm>
              <a:off x="1683999" y="1480506"/>
              <a:ext cx="663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1599;p41"/>
            <p:cNvSpPr/>
            <p:nvPr/>
          </p:nvSpPr>
          <p:spPr>
            <a:xfrm>
              <a:off x="1718107" y="1436495"/>
              <a:ext cx="318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1600;p41"/>
            <p:cNvSpPr/>
            <p:nvPr/>
          </p:nvSpPr>
          <p:spPr>
            <a:xfrm>
              <a:off x="1718107" y="1480506"/>
              <a:ext cx="318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1601;p41"/>
            <p:cNvSpPr/>
            <p:nvPr/>
          </p:nvSpPr>
          <p:spPr>
            <a:xfrm>
              <a:off x="1616883" y="1303364"/>
              <a:ext cx="192545" cy="108926"/>
            </a:xfrm>
            <a:custGeom>
              <a:avLst/>
              <a:gdLst/>
              <a:ahLst/>
              <a:cxnLst/>
              <a:rect l="l" t="t" r="r" b="b"/>
              <a:pathLst>
                <a:path w="74" h="42" extrusionOk="0">
                  <a:moveTo>
                    <a:pt x="59" y="41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7" y="42"/>
                    <a:pt x="0" y="36"/>
                    <a:pt x="0" y="2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8" y="2"/>
                    <a:pt x="74" y="9"/>
                    <a:pt x="74" y="1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34"/>
                    <a:pt x="68" y="41"/>
                    <a:pt x="59" y="41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1602;p41"/>
            <p:cNvSpPr/>
            <p:nvPr/>
          </p:nvSpPr>
          <p:spPr>
            <a:xfrm>
              <a:off x="1715906" y="1303364"/>
              <a:ext cx="99023" cy="108926"/>
            </a:xfrm>
            <a:custGeom>
              <a:avLst/>
              <a:gdLst/>
              <a:ahLst/>
              <a:cxnLst/>
              <a:rect l="l" t="t" r="r" b="b"/>
              <a:pathLst>
                <a:path w="38" h="42" extrusionOk="0">
                  <a:moveTo>
                    <a:pt x="2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32" y="42"/>
                    <a:pt x="38" y="36"/>
                    <a:pt x="38" y="27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7"/>
                    <a:pt x="32" y="0"/>
                    <a:pt x="23" y="0"/>
                  </a:cubicBez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1603;p41"/>
            <p:cNvSpPr/>
            <p:nvPr/>
          </p:nvSpPr>
          <p:spPr>
            <a:xfrm>
              <a:off x="1639988" y="1326469"/>
              <a:ext cx="154036" cy="64916"/>
            </a:xfrm>
            <a:custGeom>
              <a:avLst/>
              <a:gdLst/>
              <a:ahLst/>
              <a:cxnLst/>
              <a:rect l="l" t="t" r="r" b="b"/>
              <a:pathLst>
                <a:path w="59" h="25" extrusionOk="0">
                  <a:moveTo>
                    <a:pt x="0" y="6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2"/>
                    <a:pt x="3" y="25"/>
                    <a:pt x="6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6" y="25"/>
                    <a:pt x="59" y="22"/>
                    <a:pt x="59" y="18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2"/>
                    <a:pt x="56" y="0"/>
                    <a:pt x="5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1604;p41"/>
            <p:cNvSpPr/>
            <p:nvPr/>
          </p:nvSpPr>
          <p:spPr>
            <a:xfrm>
              <a:off x="1718107" y="1326469"/>
              <a:ext cx="75918" cy="64916"/>
            </a:xfrm>
            <a:custGeom>
              <a:avLst/>
              <a:gdLst/>
              <a:ahLst/>
              <a:cxnLst/>
              <a:rect l="l" t="t" r="r" b="b"/>
              <a:pathLst>
                <a:path w="29" h="25" extrusionOk="0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6" y="25"/>
                    <a:pt x="29" y="22"/>
                    <a:pt x="29" y="1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2"/>
                    <a:pt x="26" y="0"/>
                    <a:pt x="22" y="0"/>
                  </a:cubicBez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1605;p41"/>
            <p:cNvSpPr/>
            <p:nvPr/>
          </p:nvSpPr>
          <p:spPr>
            <a:xfrm>
              <a:off x="1660894" y="1347374"/>
              <a:ext cx="231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1606;p41"/>
            <p:cNvSpPr/>
            <p:nvPr/>
          </p:nvSpPr>
          <p:spPr>
            <a:xfrm>
              <a:off x="1750014" y="1347374"/>
              <a:ext cx="231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1607;p41"/>
            <p:cNvSpPr/>
            <p:nvPr/>
          </p:nvSpPr>
          <p:spPr>
            <a:xfrm>
              <a:off x="1548667" y="1525616"/>
              <a:ext cx="323476" cy="154036"/>
            </a:xfrm>
            <a:custGeom>
              <a:avLst/>
              <a:gdLst/>
              <a:ahLst/>
              <a:cxnLst/>
              <a:rect l="l" t="t" r="r" b="b"/>
              <a:pathLst>
                <a:path w="124" h="59" extrusionOk="0">
                  <a:moveTo>
                    <a:pt x="94" y="54"/>
                  </a:moveTo>
                  <a:cubicBezTo>
                    <a:pt x="64" y="59"/>
                    <a:pt x="64" y="59"/>
                    <a:pt x="64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15" y="59"/>
                    <a:pt x="2" y="47"/>
                    <a:pt x="1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10" y="4"/>
                    <a:pt x="124" y="9"/>
                    <a:pt x="124" y="25"/>
                  </a:cubicBezTo>
                  <a:cubicBezTo>
                    <a:pt x="124" y="41"/>
                    <a:pt x="110" y="54"/>
                    <a:pt x="94" y="54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1608;p41"/>
            <p:cNvSpPr/>
            <p:nvPr/>
          </p:nvSpPr>
          <p:spPr>
            <a:xfrm>
              <a:off x="1718107" y="1525616"/>
              <a:ext cx="167239" cy="154036"/>
            </a:xfrm>
            <a:custGeom>
              <a:avLst/>
              <a:gdLst/>
              <a:ahLst/>
              <a:cxnLst/>
              <a:rect l="l" t="t" r="r" b="b"/>
              <a:pathLst>
                <a:path w="64" h="59" extrusionOk="0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50" y="59"/>
                    <a:pt x="64" y="44"/>
                    <a:pt x="63" y="27"/>
                  </a:cubicBezTo>
                  <a:cubicBezTo>
                    <a:pt x="62" y="11"/>
                    <a:pt x="49" y="0"/>
                    <a:pt x="33" y="0"/>
                  </a:cubicBez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1609;p41"/>
            <p:cNvSpPr/>
            <p:nvPr/>
          </p:nvSpPr>
          <p:spPr>
            <a:xfrm>
              <a:off x="1569572" y="1546521"/>
              <a:ext cx="279465" cy="108926"/>
            </a:xfrm>
            <a:custGeom>
              <a:avLst/>
              <a:gdLst/>
              <a:ahLst/>
              <a:cxnLst/>
              <a:rect l="l" t="t" r="r" b="b"/>
              <a:pathLst>
                <a:path w="107" h="42" extrusionOk="0">
                  <a:moveTo>
                    <a:pt x="23" y="0"/>
                  </a:moveTo>
                  <a:cubicBezTo>
                    <a:pt x="10" y="0"/>
                    <a:pt x="0" y="11"/>
                    <a:pt x="2" y="24"/>
                  </a:cubicBezTo>
                  <a:cubicBezTo>
                    <a:pt x="3" y="34"/>
                    <a:pt x="12" y="42"/>
                    <a:pt x="23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98" y="38"/>
                    <a:pt x="107" y="33"/>
                    <a:pt x="107" y="21"/>
                  </a:cubicBezTo>
                  <a:cubicBezTo>
                    <a:pt x="107" y="9"/>
                    <a:pt x="98" y="4"/>
                    <a:pt x="86" y="4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1610;p41"/>
            <p:cNvSpPr/>
            <p:nvPr/>
          </p:nvSpPr>
          <p:spPr>
            <a:xfrm>
              <a:off x="1718107" y="1546521"/>
              <a:ext cx="146335" cy="108926"/>
            </a:xfrm>
            <a:custGeom>
              <a:avLst/>
              <a:gdLst/>
              <a:ahLst/>
              <a:cxnLst/>
              <a:rect l="l" t="t" r="r" b="b"/>
              <a:pathLst>
                <a:path w="56" h="42" extrusionOk="0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46" y="42"/>
                    <a:pt x="56" y="31"/>
                    <a:pt x="54" y="19"/>
                  </a:cubicBezTo>
                  <a:cubicBezTo>
                    <a:pt x="53" y="8"/>
                    <a:pt x="44" y="0"/>
                    <a:pt x="33" y="0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1611;p41"/>
            <p:cNvSpPr/>
            <p:nvPr/>
          </p:nvSpPr>
          <p:spPr>
            <a:xfrm>
              <a:off x="1595978" y="1567426"/>
              <a:ext cx="65100" cy="67200"/>
            </a:xfrm>
            <a:prstGeom prst="ellipse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1612;p41"/>
            <p:cNvSpPr/>
            <p:nvPr/>
          </p:nvSpPr>
          <p:spPr>
            <a:xfrm>
              <a:off x="1773120" y="1567426"/>
              <a:ext cx="65100" cy="67200"/>
            </a:xfrm>
            <a:prstGeom prst="ellipse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1613;p41"/>
            <p:cNvSpPr/>
            <p:nvPr/>
          </p:nvSpPr>
          <p:spPr>
            <a:xfrm>
              <a:off x="1683999" y="1567426"/>
              <a:ext cx="66300" cy="67200"/>
            </a:xfrm>
            <a:prstGeom prst="ellipse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1614;p41"/>
            <p:cNvSpPr/>
            <p:nvPr/>
          </p:nvSpPr>
          <p:spPr>
            <a:xfrm>
              <a:off x="1718107" y="1567426"/>
              <a:ext cx="31908" cy="67116"/>
            </a:xfrm>
            <a:custGeom>
              <a:avLst/>
              <a:gdLst/>
              <a:ahLst/>
              <a:cxnLst/>
              <a:rect l="l" t="t" r="r" b="b"/>
              <a:pathLst>
                <a:path w="12" h="26" extrusionOk="0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7" y="26"/>
                    <a:pt x="12" y="20"/>
                    <a:pt x="12" y="13"/>
                  </a:cubicBezTo>
                  <a:cubicBezTo>
                    <a:pt x="12" y="6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910" y="1565313"/>
            <a:ext cx="3094480" cy="520500"/>
          </a:xfrm>
        </p:spPr>
        <p:txBody>
          <a:bodyPr/>
          <a:lstStyle/>
          <a:p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Moving forward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5200" y="2128485"/>
            <a:ext cx="2841900" cy="11499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10000"/>
                  </a:schemeClr>
                </a:solidFill>
                <a:sym typeface="Poppins"/>
              </a:rPr>
              <a:t>Move forward again until all 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  <a:sym typeface="Poppins"/>
              </a:rPr>
              <a:t>of</a:t>
            </a:r>
            <a:endParaRPr lang="ar-SA" dirty="0">
              <a:solidFill>
                <a:schemeClr val="bg1">
                  <a:lumMod val="10000"/>
                </a:schemeClr>
              </a:solidFill>
              <a:sym typeface="Poppins"/>
            </a:endParaRPr>
          </a:p>
          <a:p>
            <a:r>
              <a:rPr lang="en-US" b="1" dirty="0" smtClean="0">
                <a:solidFill>
                  <a:srgbClr val="C00000"/>
                </a:solidFill>
                <a:sym typeface="Poppins"/>
              </a:rPr>
              <a:t>Part </a:t>
            </a:r>
            <a:r>
              <a:rPr lang="en-US" b="1" dirty="0">
                <a:solidFill>
                  <a:srgbClr val="C00000"/>
                </a:solidFill>
                <a:sym typeface="Poppins"/>
              </a:rPr>
              <a:t>A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  <a:sym typeface="Poppins"/>
              </a:rPr>
              <a:t> is on 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  <a:sym typeface="Poppins"/>
              </a:rPr>
              <a:t>the first stair.</a:t>
            </a:r>
            <a:endParaRPr lang="en-US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5" name="Google Shape;2084;p51"/>
          <p:cNvSpPr/>
          <p:nvPr/>
        </p:nvSpPr>
        <p:spPr>
          <a:xfrm>
            <a:off x="5064783" y="731520"/>
            <a:ext cx="2342215" cy="3608832"/>
          </a:xfrm>
          <a:custGeom>
            <a:avLst/>
            <a:gdLst/>
            <a:ahLst/>
            <a:cxnLst/>
            <a:rect l="l" t="t" r="r" b="b"/>
            <a:pathLst>
              <a:path w="93205" h="189190" extrusionOk="0">
                <a:moveTo>
                  <a:pt x="2870" y="0"/>
                </a:moveTo>
                <a:cubicBezTo>
                  <a:pt x="1280" y="0"/>
                  <a:pt x="0" y="1280"/>
                  <a:pt x="0" y="2914"/>
                </a:cubicBezTo>
                <a:lnTo>
                  <a:pt x="0" y="186320"/>
                </a:lnTo>
                <a:cubicBezTo>
                  <a:pt x="0" y="187909"/>
                  <a:pt x="1280" y="189190"/>
                  <a:pt x="2870" y="189190"/>
                </a:cubicBezTo>
                <a:lnTo>
                  <a:pt x="90334" y="189190"/>
                </a:lnTo>
                <a:cubicBezTo>
                  <a:pt x="91924" y="189190"/>
                  <a:pt x="93204" y="187909"/>
                  <a:pt x="93204" y="186320"/>
                </a:cubicBezTo>
                <a:lnTo>
                  <a:pt x="93204" y="2914"/>
                </a:lnTo>
                <a:cubicBezTo>
                  <a:pt x="93204" y="1280"/>
                  <a:pt x="91924" y="0"/>
                  <a:pt x="90334" y="0"/>
                </a:cubicBezTo>
                <a:close/>
              </a:path>
            </a:pathLst>
          </a:cu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Untitled video - Made with Clipchamp (6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54358" y="1093255"/>
            <a:ext cx="4802943" cy="270165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34419" y="1093255"/>
            <a:ext cx="1216897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420465" y="1093254"/>
            <a:ext cx="1236836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6059424" y="3887799"/>
            <a:ext cx="361350" cy="359664"/>
          </a:xfrm>
          <a:prstGeom prst="flowChartConnector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endParaRPr lang="en-US">
              <a:solidFill>
                <a:schemeClr val="dk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157803" y="3976016"/>
            <a:ext cx="164592" cy="173911"/>
          </a:xfrm>
          <a:prstGeom prst="roundRect">
            <a:avLst/>
          </a:prstGeom>
          <a:solidFill>
            <a:schemeClr val="accent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Google Shape;2085;p51"/>
          <p:cNvSpPr/>
          <p:nvPr/>
        </p:nvSpPr>
        <p:spPr>
          <a:xfrm>
            <a:off x="5963459" y="824621"/>
            <a:ext cx="577550" cy="77587"/>
          </a:xfrm>
          <a:custGeom>
            <a:avLst/>
            <a:gdLst/>
            <a:ahLst/>
            <a:cxnLst/>
            <a:rect l="l" t="t" r="r" b="b"/>
            <a:pathLst>
              <a:path w="23269" h="7859" extrusionOk="0">
                <a:moveTo>
                  <a:pt x="796" y="0"/>
                </a:moveTo>
                <a:cubicBezTo>
                  <a:pt x="354" y="0"/>
                  <a:pt x="1" y="353"/>
                  <a:pt x="1" y="751"/>
                </a:cubicBezTo>
                <a:lnTo>
                  <a:pt x="1" y="7064"/>
                </a:lnTo>
                <a:cubicBezTo>
                  <a:pt x="1" y="7506"/>
                  <a:pt x="354" y="7859"/>
                  <a:pt x="796" y="7859"/>
                </a:cubicBezTo>
                <a:lnTo>
                  <a:pt x="22474" y="7859"/>
                </a:lnTo>
                <a:cubicBezTo>
                  <a:pt x="22916" y="7859"/>
                  <a:pt x="23269" y="7506"/>
                  <a:pt x="23269" y="7064"/>
                </a:cubicBezTo>
                <a:lnTo>
                  <a:pt x="23269" y="751"/>
                </a:lnTo>
                <a:cubicBezTo>
                  <a:pt x="23269" y="353"/>
                  <a:pt x="22916" y="0"/>
                  <a:pt x="22474" y="0"/>
                </a:cubicBezTo>
                <a:close/>
              </a:path>
            </a:pathLst>
          </a:custGeom>
          <a:ln>
            <a:solidFill>
              <a:srgbClr val="2E0800"/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Right Arrow 15"/>
          <p:cNvSpPr/>
          <p:nvPr/>
        </p:nvSpPr>
        <p:spPr>
          <a:xfrm>
            <a:off x="3938016" y="2215330"/>
            <a:ext cx="1060704" cy="475488"/>
          </a:xfrm>
          <a:prstGeom prst="rightArrow">
            <a:avLst/>
          </a:prstGeom>
          <a:solidFill>
            <a:srgbClr val="4A91C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A91C6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7493583" y="2215330"/>
            <a:ext cx="1060704" cy="475488"/>
          </a:xfrm>
          <a:prstGeom prst="rightArrow">
            <a:avLst/>
          </a:prstGeom>
          <a:solidFill>
            <a:srgbClr val="4A91C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A91C6"/>
              </a:solidFill>
            </a:endParaRPr>
          </a:p>
        </p:txBody>
      </p:sp>
      <p:grpSp>
        <p:nvGrpSpPr>
          <p:cNvPr id="18" name="Google Shape;2542;p58"/>
          <p:cNvGrpSpPr/>
          <p:nvPr/>
        </p:nvGrpSpPr>
        <p:grpSpPr>
          <a:xfrm>
            <a:off x="131204" y="2689134"/>
            <a:ext cx="374087" cy="353278"/>
            <a:chOff x="3159444" y="3729435"/>
            <a:chExt cx="374087" cy="353278"/>
          </a:xfrm>
        </p:grpSpPr>
        <p:sp>
          <p:nvSpPr>
            <p:cNvPr id="19" name="Google Shape;2543;p58"/>
            <p:cNvSpPr/>
            <p:nvPr/>
          </p:nvSpPr>
          <p:spPr>
            <a:xfrm>
              <a:off x="3292574" y="3742638"/>
              <a:ext cx="224452" cy="332278"/>
            </a:xfrm>
            <a:custGeom>
              <a:avLst/>
              <a:gdLst/>
              <a:ahLst/>
              <a:cxnLst/>
              <a:rect l="l" t="t" r="r" b="b"/>
              <a:pathLst>
                <a:path w="86" h="127" extrusionOk="0">
                  <a:moveTo>
                    <a:pt x="55" y="123"/>
                  </a:moveTo>
                  <a:cubicBezTo>
                    <a:pt x="42" y="127"/>
                    <a:pt x="42" y="127"/>
                    <a:pt x="42" y="127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20"/>
                    <a:pt x="18" y="1"/>
                    <a:pt x="41" y="0"/>
                  </a:cubicBezTo>
                  <a:cubicBezTo>
                    <a:pt x="59" y="0"/>
                    <a:pt x="70" y="11"/>
                    <a:pt x="76" y="28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1" y="34"/>
                    <a:pt x="38" y="37"/>
                    <a:pt x="38" y="40"/>
                  </a:cubicBezTo>
                  <a:cubicBezTo>
                    <a:pt x="38" y="44"/>
                    <a:pt x="41" y="46"/>
                    <a:pt x="44" y="46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78" y="52"/>
                    <a:pt x="79" y="52"/>
                    <a:pt x="80" y="52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6" y="64"/>
                    <a:pt x="80" y="75"/>
                    <a:pt x="80" y="75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55" y="97"/>
                    <a:pt x="55" y="97"/>
                    <a:pt x="55" y="97"/>
                  </a:cubicBezTo>
                  <a:lnTo>
                    <a:pt x="55" y="123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2544;p58"/>
            <p:cNvSpPr/>
            <p:nvPr/>
          </p:nvSpPr>
          <p:spPr>
            <a:xfrm>
              <a:off x="3402600" y="3742638"/>
              <a:ext cx="110026" cy="89121"/>
            </a:xfrm>
            <a:custGeom>
              <a:avLst/>
              <a:gdLst/>
              <a:ahLst/>
              <a:cxnLst/>
              <a:rect l="l" t="t" r="r" b="b"/>
              <a:pathLst>
                <a:path w="42" h="34" extrusionOk="0">
                  <a:moveTo>
                    <a:pt x="0" y="34"/>
                  </a:moveTo>
                  <a:cubicBezTo>
                    <a:pt x="0" y="34"/>
                    <a:pt x="1" y="33"/>
                    <a:pt x="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34" y="11"/>
                    <a:pt x="18" y="0"/>
                    <a:pt x="0" y="0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545;p58"/>
            <p:cNvSpPr/>
            <p:nvPr/>
          </p:nvSpPr>
          <p:spPr>
            <a:xfrm>
              <a:off x="3402600" y="3857065"/>
              <a:ext cx="122129" cy="217851"/>
            </a:xfrm>
            <a:custGeom>
              <a:avLst/>
              <a:gdLst/>
              <a:ahLst/>
              <a:cxnLst/>
              <a:rect l="l" t="t" r="r" b="b"/>
              <a:pathLst>
                <a:path w="47" h="83" extrusionOk="0">
                  <a:moveTo>
                    <a:pt x="47" y="36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6" y="31"/>
                    <a:pt x="44" y="14"/>
                    <a:pt x="43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0" y="36"/>
                    <a:pt x="30" y="36"/>
                    <a:pt x="30" y="36"/>
                  </a:cubicBezTo>
                  <a:lnTo>
                    <a:pt x="47" y="36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2546;p58"/>
            <p:cNvSpPr/>
            <p:nvPr/>
          </p:nvSpPr>
          <p:spPr>
            <a:xfrm>
              <a:off x="3368493" y="3807553"/>
              <a:ext cx="159538" cy="78119"/>
            </a:xfrm>
            <a:custGeom>
              <a:avLst/>
              <a:gdLst/>
              <a:ahLst/>
              <a:cxnLst/>
              <a:rect l="l" t="t" r="r" b="b"/>
              <a:pathLst>
                <a:path w="61" h="30" extrusionOk="0">
                  <a:moveTo>
                    <a:pt x="47" y="26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4" y="30"/>
                    <a:pt x="13" y="30"/>
                    <a:pt x="13" y="29"/>
                  </a:cubicBezTo>
                  <a:cubicBezTo>
                    <a:pt x="6" y="28"/>
                    <a:pt x="0" y="22"/>
                    <a:pt x="0" y="15"/>
                  </a:cubicBezTo>
                  <a:cubicBezTo>
                    <a:pt x="0" y="7"/>
                    <a:pt x="6" y="1"/>
                    <a:pt x="13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55" y="4"/>
                    <a:pt x="61" y="7"/>
                    <a:pt x="61" y="15"/>
                  </a:cubicBezTo>
                  <a:cubicBezTo>
                    <a:pt x="61" y="21"/>
                    <a:pt x="57" y="24"/>
                    <a:pt x="51" y="25"/>
                  </a:cubicBezTo>
                  <a:cubicBezTo>
                    <a:pt x="49" y="26"/>
                    <a:pt x="48" y="26"/>
                    <a:pt x="47" y="26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547;p58"/>
            <p:cNvSpPr/>
            <p:nvPr/>
          </p:nvSpPr>
          <p:spPr>
            <a:xfrm>
              <a:off x="3402600" y="3807553"/>
              <a:ext cx="130931" cy="78119"/>
            </a:xfrm>
            <a:custGeom>
              <a:avLst/>
              <a:gdLst/>
              <a:ahLst/>
              <a:cxnLst/>
              <a:rect l="l" t="t" r="r" b="b"/>
              <a:pathLst>
                <a:path w="50" h="30" extrusionOk="0">
                  <a:moveTo>
                    <a:pt x="3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7" y="30"/>
                    <a:pt x="38" y="29"/>
                    <a:pt x="40" y="29"/>
                  </a:cubicBezTo>
                  <a:cubicBezTo>
                    <a:pt x="46" y="27"/>
                    <a:pt x="50" y="21"/>
                    <a:pt x="50" y="15"/>
                  </a:cubicBezTo>
                  <a:cubicBezTo>
                    <a:pt x="50" y="7"/>
                    <a:pt x="44" y="0"/>
                    <a:pt x="35" y="0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548;p58"/>
            <p:cNvSpPr/>
            <p:nvPr/>
          </p:nvSpPr>
          <p:spPr>
            <a:xfrm>
              <a:off x="3292574" y="3951687"/>
              <a:ext cx="75918" cy="123229"/>
            </a:xfrm>
            <a:custGeom>
              <a:avLst/>
              <a:gdLst/>
              <a:ahLst/>
              <a:cxnLst/>
              <a:rect l="l" t="t" r="r" b="b"/>
              <a:pathLst>
                <a:path w="29" h="47" extrusionOk="0">
                  <a:moveTo>
                    <a:pt x="29" y="47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8" y="0"/>
                    <a:pt x="29" y="11"/>
                    <a:pt x="29" y="25"/>
                  </a:cubicBezTo>
                  <a:lnTo>
                    <a:pt x="29" y="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549;p58"/>
            <p:cNvSpPr/>
            <p:nvPr/>
          </p:nvSpPr>
          <p:spPr>
            <a:xfrm>
              <a:off x="3193551" y="3818555"/>
              <a:ext cx="154036" cy="88021"/>
            </a:xfrm>
            <a:custGeom>
              <a:avLst/>
              <a:gdLst/>
              <a:ahLst/>
              <a:cxnLst/>
              <a:rect l="l" t="t" r="r" b="b"/>
              <a:pathLst>
                <a:path w="140" h="80" extrusionOk="0">
                  <a:moveTo>
                    <a:pt x="140" y="80"/>
                  </a:moveTo>
                  <a:lnTo>
                    <a:pt x="0" y="8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61"/>
                  </a:lnTo>
                  <a:lnTo>
                    <a:pt x="140" y="61"/>
                  </a:lnTo>
                  <a:lnTo>
                    <a:pt x="140" y="8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550;p58"/>
            <p:cNvSpPr/>
            <p:nvPr/>
          </p:nvSpPr>
          <p:spPr>
            <a:xfrm>
              <a:off x="3159444" y="3729435"/>
              <a:ext cx="89400" cy="99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551;p58"/>
            <p:cNvSpPr/>
            <p:nvPr/>
          </p:nvSpPr>
          <p:spPr>
            <a:xfrm>
              <a:off x="3391598" y="3828458"/>
              <a:ext cx="121028" cy="34108"/>
            </a:xfrm>
            <a:custGeom>
              <a:avLst/>
              <a:gdLst/>
              <a:ahLst/>
              <a:cxnLst/>
              <a:rect l="l" t="t" r="r" b="b"/>
              <a:pathLst>
                <a:path w="46" h="13" extrusionOk="0">
                  <a:moveTo>
                    <a:pt x="6" y="0"/>
                  </a:moveTo>
                  <a:cubicBezTo>
                    <a:pt x="2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1" y="13"/>
                    <a:pt x="42" y="13"/>
                    <a:pt x="43" y="12"/>
                  </a:cubicBezTo>
                  <a:cubicBezTo>
                    <a:pt x="44" y="11"/>
                    <a:pt x="46" y="10"/>
                    <a:pt x="46" y="7"/>
                  </a:cubicBezTo>
                  <a:cubicBezTo>
                    <a:pt x="46" y="4"/>
                    <a:pt x="43" y="0"/>
                    <a:pt x="4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2552;p58"/>
            <p:cNvSpPr/>
            <p:nvPr/>
          </p:nvSpPr>
          <p:spPr>
            <a:xfrm>
              <a:off x="3402600" y="3828458"/>
              <a:ext cx="110026" cy="34108"/>
            </a:xfrm>
            <a:custGeom>
              <a:avLst/>
              <a:gdLst/>
              <a:ahLst/>
              <a:cxnLst/>
              <a:rect l="l" t="t" r="r" b="b"/>
              <a:pathLst>
                <a:path w="42" h="13" extrusionOk="0">
                  <a:moveTo>
                    <a:pt x="42" y="5"/>
                  </a:moveTo>
                  <a:cubicBezTo>
                    <a:pt x="41" y="2"/>
                    <a:pt x="38" y="0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3"/>
                    <a:pt x="2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7" y="13"/>
                    <a:pt x="37" y="13"/>
                  </a:cubicBezTo>
                  <a:cubicBezTo>
                    <a:pt x="40" y="12"/>
                    <a:pt x="42" y="9"/>
                    <a:pt x="42" y="5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2553;p58"/>
            <p:cNvSpPr/>
            <p:nvPr/>
          </p:nvSpPr>
          <p:spPr>
            <a:xfrm>
              <a:off x="3269469" y="4061713"/>
              <a:ext cx="2223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2554;p58"/>
            <p:cNvSpPr/>
            <p:nvPr/>
          </p:nvSpPr>
          <p:spPr>
            <a:xfrm>
              <a:off x="3402600" y="4061713"/>
              <a:ext cx="894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" name="Google Shape;1199;p34"/>
          <p:cNvSpPr txBox="1">
            <a:spLocks/>
          </p:cNvSpPr>
          <p:nvPr/>
        </p:nvSpPr>
        <p:spPr>
          <a:xfrm>
            <a:off x="165834" y="153099"/>
            <a:ext cx="610200" cy="4959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03</a:t>
            </a:r>
            <a:endParaRPr lang="en" sz="20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3578352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131" y="1216241"/>
            <a:ext cx="3108288" cy="1019013"/>
          </a:xfrm>
        </p:spPr>
        <p:txBody>
          <a:bodyPr/>
          <a:lstStyle/>
          <a:p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Moving </a:t>
            </a:r>
            <a:r>
              <a:rPr lang="en-US" b="1" dirty="0" smtClean="0">
                <a:latin typeface="Poppins"/>
                <a:ea typeface="Poppins"/>
                <a:cs typeface="Poppins"/>
                <a:sym typeface="Poppins"/>
              </a:rPr>
              <a:t>main </a:t>
            </a:r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part </a:t>
            </a:r>
            <a:r>
              <a:rPr lang="en-US" b="1" dirty="0" smtClean="0">
                <a:latin typeface="Poppins"/>
                <a:ea typeface="Poppins"/>
                <a:cs typeface="Poppins"/>
                <a:sym typeface="Poppins"/>
              </a:rPr>
              <a:t>up</a:t>
            </a:r>
            <a:endParaRPr lang="en-US" b="1" dirty="0">
              <a:latin typeface="Poppins"/>
              <a:ea typeface="Poppins"/>
              <a:cs typeface="Poppin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9" y="2279325"/>
            <a:ext cx="3575553" cy="1608473"/>
          </a:xfrm>
        </p:spPr>
        <p:txBody>
          <a:bodyPr/>
          <a:lstStyle/>
          <a:p>
            <a:pPr marL="152400" indent="0"/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arts </a:t>
            </a:r>
            <a:r>
              <a:rPr lang="en-US" b="1" dirty="0">
                <a:solidFill>
                  <a:srgbClr val="C00000"/>
                </a:solidFill>
              </a:rPr>
              <a:t>A </a:t>
            </a:r>
            <a:r>
              <a:rPr lang="en-US" dirty="0">
                <a:solidFill>
                  <a:srgbClr val="C00000"/>
                </a:solidFill>
              </a:rPr>
              <a:t>&amp;</a:t>
            </a:r>
            <a:r>
              <a:rPr lang="en-US" b="1" dirty="0">
                <a:solidFill>
                  <a:srgbClr val="C00000"/>
                </a:solidFill>
              </a:rPr>
              <a:t> B 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moving down to</a:t>
            </a:r>
          </a:p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raise 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the </a:t>
            </a:r>
            <a:r>
              <a:rPr lang="en-US" b="1" dirty="0">
                <a:solidFill>
                  <a:srgbClr val="C00000"/>
                </a:solidFill>
              </a:rPr>
              <a:t>main </a:t>
            </a:r>
            <a:r>
              <a:rPr lang="en-US" b="1" dirty="0" smtClean="0">
                <a:solidFill>
                  <a:srgbClr val="C00000"/>
                </a:solidFill>
              </a:rPr>
              <a:t>part</a:t>
            </a:r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152400" indent="0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Part </a:t>
            </a:r>
            <a:r>
              <a:rPr lang="en-US" b="1" dirty="0" smtClean="0">
                <a:solidFill>
                  <a:srgbClr val="C00000"/>
                </a:solidFill>
              </a:rPr>
              <a:t>A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 back to the same position </a:t>
            </a:r>
          </a:p>
          <a:p>
            <a:pPr marL="152400" indent="0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Part </a:t>
            </a:r>
            <a:r>
              <a:rPr lang="en-US" b="1" dirty="0" smtClean="0">
                <a:solidFill>
                  <a:srgbClr val="C00000"/>
                </a:solidFill>
              </a:rPr>
              <a:t>B</a:t>
            </a:r>
            <a:r>
              <a:rPr lang="ar-SA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goes down until reach the </a:t>
            </a:r>
          </a:p>
          <a:p>
            <a:pPr marL="152400" indent="0"/>
            <a:r>
              <a:rPr lang="en-US" b="1" dirty="0">
                <a:solidFill>
                  <a:srgbClr val="C00000"/>
                </a:solidFill>
              </a:rPr>
              <a:t>Limit </a:t>
            </a:r>
            <a:r>
              <a:rPr lang="en-US" b="1" dirty="0" smtClean="0">
                <a:solidFill>
                  <a:srgbClr val="C00000"/>
                </a:solidFill>
              </a:rPr>
              <a:t>switch</a:t>
            </a:r>
            <a:endParaRPr lang="en-US" b="1" dirty="0" smtClean="0">
              <a:solidFill>
                <a:schemeClr val="bg1">
                  <a:lumMod val="10000"/>
                </a:schemeClr>
              </a:solidFill>
            </a:endParaRPr>
          </a:p>
          <a:p>
            <a:endParaRPr lang="en-US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Google Shape;2084;p51"/>
          <p:cNvSpPr/>
          <p:nvPr/>
        </p:nvSpPr>
        <p:spPr>
          <a:xfrm>
            <a:off x="5064783" y="731520"/>
            <a:ext cx="2342215" cy="3608832"/>
          </a:xfrm>
          <a:custGeom>
            <a:avLst/>
            <a:gdLst/>
            <a:ahLst/>
            <a:cxnLst/>
            <a:rect l="l" t="t" r="r" b="b"/>
            <a:pathLst>
              <a:path w="93205" h="189190" extrusionOk="0">
                <a:moveTo>
                  <a:pt x="2870" y="0"/>
                </a:moveTo>
                <a:cubicBezTo>
                  <a:pt x="1280" y="0"/>
                  <a:pt x="0" y="1280"/>
                  <a:pt x="0" y="2914"/>
                </a:cubicBezTo>
                <a:lnTo>
                  <a:pt x="0" y="186320"/>
                </a:lnTo>
                <a:cubicBezTo>
                  <a:pt x="0" y="187909"/>
                  <a:pt x="1280" y="189190"/>
                  <a:pt x="2870" y="189190"/>
                </a:cubicBezTo>
                <a:lnTo>
                  <a:pt x="90334" y="189190"/>
                </a:lnTo>
                <a:cubicBezTo>
                  <a:pt x="91924" y="189190"/>
                  <a:pt x="93204" y="187909"/>
                  <a:pt x="93204" y="186320"/>
                </a:cubicBezTo>
                <a:lnTo>
                  <a:pt x="93204" y="2914"/>
                </a:lnTo>
                <a:cubicBezTo>
                  <a:pt x="93204" y="1280"/>
                  <a:pt x="91924" y="0"/>
                  <a:pt x="90334" y="0"/>
                </a:cubicBezTo>
                <a:close/>
              </a:path>
            </a:pathLst>
          </a:cu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2085;p51"/>
          <p:cNvSpPr/>
          <p:nvPr/>
        </p:nvSpPr>
        <p:spPr>
          <a:xfrm>
            <a:off x="5963459" y="824621"/>
            <a:ext cx="577550" cy="77587"/>
          </a:xfrm>
          <a:custGeom>
            <a:avLst/>
            <a:gdLst/>
            <a:ahLst/>
            <a:cxnLst/>
            <a:rect l="l" t="t" r="r" b="b"/>
            <a:pathLst>
              <a:path w="23269" h="7859" extrusionOk="0">
                <a:moveTo>
                  <a:pt x="796" y="0"/>
                </a:moveTo>
                <a:cubicBezTo>
                  <a:pt x="354" y="0"/>
                  <a:pt x="1" y="353"/>
                  <a:pt x="1" y="751"/>
                </a:cubicBezTo>
                <a:lnTo>
                  <a:pt x="1" y="7064"/>
                </a:lnTo>
                <a:cubicBezTo>
                  <a:pt x="1" y="7506"/>
                  <a:pt x="354" y="7859"/>
                  <a:pt x="796" y="7859"/>
                </a:cubicBezTo>
                <a:lnTo>
                  <a:pt x="22474" y="7859"/>
                </a:lnTo>
                <a:cubicBezTo>
                  <a:pt x="22916" y="7859"/>
                  <a:pt x="23269" y="7506"/>
                  <a:pt x="23269" y="7064"/>
                </a:cubicBezTo>
                <a:lnTo>
                  <a:pt x="23269" y="751"/>
                </a:lnTo>
                <a:cubicBezTo>
                  <a:pt x="23269" y="353"/>
                  <a:pt x="22916" y="0"/>
                  <a:pt x="22474" y="0"/>
                </a:cubicBezTo>
                <a:close/>
              </a:path>
            </a:pathLst>
          </a:custGeom>
          <a:ln>
            <a:solidFill>
              <a:srgbClr val="2E0800"/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Flowchart: Connector 5"/>
          <p:cNvSpPr/>
          <p:nvPr/>
        </p:nvSpPr>
        <p:spPr>
          <a:xfrm>
            <a:off x="6059424" y="3887799"/>
            <a:ext cx="361350" cy="359664"/>
          </a:xfrm>
          <a:prstGeom prst="flowChartConnector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endParaRPr lang="en-US">
              <a:solidFill>
                <a:schemeClr val="dk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57803" y="3976016"/>
            <a:ext cx="164592" cy="173911"/>
          </a:xfrm>
          <a:prstGeom prst="roundRect">
            <a:avLst/>
          </a:prstGeom>
          <a:solidFill>
            <a:schemeClr val="accent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Untitled video - Made with Clipchamp (7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70096" y="1110358"/>
            <a:ext cx="4764275" cy="267990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34419" y="1093255"/>
            <a:ext cx="1216897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420465" y="1093254"/>
            <a:ext cx="1236836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 flipV="1">
            <a:off x="4498939" y="2361698"/>
            <a:ext cx="487680" cy="1235477"/>
          </a:xfrm>
          <a:prstGeom prst="upArrow">
            <a:avLst/>
          </a:prstGeom>
          <a:solidFill>
            <a:srgbClr val="4A91C6"/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rgbClr val="4A91C6"/>
                </a:solidFill>
              </a:ln>
              <a:solidFill>
                <a:srgbClr val="4A91C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Up Arrow 13"/>
          <p:cNvSpPr/>
          <p:nvPr/>
        </p:nvSpPr>
        <p:spPr>
          <a:xfrm flipV="1">
            <a:off x="7533004" y="2361697"/>
            <a:ext cx="487680" cy="1235477"/>
          </a:xfrm>
          <a:prstGeom prst="upArrow">
            <a:avLst/>
          </a:prstGeom>
          <a:solidFill>
            <a:srgbClr val="4A91C6"/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rgbClr val="4A91C6"/>
                </a:solidFill>
              </a:ln>
              <a:solidFill>
                <a:srgbClr val="4A91C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34442" y="1429815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4A91C6"/>
                </a:solidFill>
              </a:rPr>
              <a:t>A</a:t>
            </a:r>
            <a:endParaRPr lang="en-US" sz="5400" b="1" dirty="0">
              <a:ln/>
              <a:solidFill>
                <a:srgbClr val="4A91C6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91272" y="1429815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/>
                <a:solidFill>
                  <a:srgbClr val="4A91C6"/>
                </a:solidFill>
              </a:rPr>
              <a:t>B</a:t>
            </a:r>
          </a:p>
        </p:txBody>
      </p:sp>
      <p:grpSp>
        <p:nvGrpSpPr>
          <p:cNvPr id="18" name="Google Shape;3045;p58"/>
          <p:cNvGrpSpPr/>
          <p:nvPr/>
        </p:nvGrpSpPr>
        <p:grpSpPr>
          <a:xfrm>
            <a:off x="147577" y="2790740"/>
            <a:ext cx="294869" cy="377389"/>
            <a:chOff x="4825233" y="1898604"/>
            <a:chExt cx="294869" cy="377389"/>
          </a:xfrm>
        </p:grpSpPr>
        <p:sp>
          <p:nvSpPr>
            <p:cNvPr id="19" name="Google Shape;3046;p58"/>
            <p:cNvSpPr/>
            <p:nvPr/>
          </p:nvSpPr>
          <p:spPr>
            <a:xfrm>
              <a:off x="4853840" y="1898604"/>
              <a:ext cx="21000" cy="45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3047;p58"/>
            <p:cNvSpPr/>
            <p:nvPr/>
          </p:nvSpPr>
          <p:spPr>
            <a:xfrm>
              <a:off x="4898950" y="2120856"/>
              <a:ext cx="146335" cy="66016"/>
            </a:xfrm>
            <a:custGeom>
              <a:avLst/>
              <a:gdLst/>
              <a:ahLst/>
              <a:cxnLst/>
              <a:rect l="l" t="t" r="r" b="b"/>
              <a:pathLst>
                <a:path w="133" h="60" extrusionOk="0">
                  <a:moveTo>
                    <a:pt x="133" y="60"/>
                  </a:moveTo>
                  <a:lnTo>
                    <a:pt x="68" y="60"/>
                  </a:lnTo>
                  <a:lnTo>
                    <a:pt x="0" y="60"/>
                  </a:lnTo>
                  <a:lnTo>
                    <a:pt x="0" y="0"/>
                  </a:lnTo>
                  <a:lnTo>
                    <a:pt x="68" y="0"/>
                  </a:lnTo>
                  <a:lnTo>
                    <a:pt x="133" y="0"/>
                  </a:lnTo>
                  <a:lnTo>
                    <a:pt x="133" y="6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3048;p58"/>
            <p:cNvSpPr/>
            <p:nvPr/>
          </p:nvSpPr>
          <p:spPr>
            <a:xfrm>
              <a:off x="4977068" y="2120856"/>
              <a:ext cx="75900" cy="663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3049;p58"/>
            <p:cNvSpPr/>
            <p:nvPr/>
          </p:nvSpPr>
          <p:spPr>
            <a:xfrm>
              <a:off x="4853840" y="2076846"/>
              <a:ext cx="235455" cy="64916"/>
            </a:xfrm>
            <a:custGeom>
              <a:avLst/>
              <a:gdLst/>
              <a:ahLst/>
              <a:cxnLst/>
              <a:rect l="l" t="t" r="r" b="b"/>
              <a:pathLst>
                <a:path w="214" h="59" extrusionOk="0">
                  <a:moveTo>
                    <a:pt x="214" y="52"/>
                  </a:moveTo>
                  <a:lnTo>
                    <a:pt x="109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109" y="0"/>
                  </a:lnTo>
                  <a:lnTo>
                    <a:pt x="214" y="7"/>
                  </a:lnTo>
                  <a:lnTo>
                    <a:pt x="214" y="52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3050;p58"/>
            <p:cNvSpPr/>
            <p:nvPr/>
          </p:nvSpPr>
          <p:spPr>
            <a:xfrm>
              <a:off x="4973768" y="2076846"/>
              <a:ext cx="123300" cy="65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3051;p58"/>
            <p:cNvSpPr/>
            <p:nvPr/>
          </p:nvSpPr>
          <p:spPr>
            <a:xfrm>
              <a:off x="5073891" y="1898604"/>
              <a:ext cx="23100" cy="552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3052;p58"/>
            <p:cNvSpPr/>
            <p:nvPr/>
          </p:nvSpPr>
          <p:spPr>
            <a:xfrm>
              <a:off x="5052986" y="1932712"/>
              <a:ext cx="65100" cy="1440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3053;p58"/>
            <p:cNvSpPr/>
            <p:nvPr/>
          </p:nvSpPr>
          <p:spPr>
            <a:xfrm>
              <a:off x="4832935" y="1932712"/>
              <a:ext cx="66300" cy="144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3054;p58"/>
            <p:cNvSpPr/>
            <p:nvPr/>
          </p:nvSpPr>
          <p:spPr>
            <a:xfrm>
              <a:off x="4825233" y="1945915"/>
              <a:ext cx="284967" cy="151836"/>
            </a:xfrm>
            <a:custGeom>
              <a:avLst/>
              <a:gdLst/>
              <a:ahLst/>
              <a:cxnLst/>
              <a:rect l="l" t="t" r="r" b="b"/>
              <a:pathLst>
                <a:path w="109" h="58" extrusionOk="0">
                  <a:moveTo>
                    <a:pt x="109" y="55"/>
                  </a:moveTo>
                  <a:cubicBezTo>
                    <a:pt x="86" y="55"/>
                    <a:pt x="72" y="58"/>
                    <a:pt x="58" y="58"/>
                  </a:cubicBezTo>
                  <a:cubicBezTo>
                    <a:pt x="0" y="58"/>
                    <a:pt x="3" y="58"/>
                    <a:pt x="3" y="58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31"/>
                    <a:pt x="17" y="11"/>
                    <a:pt x="36" y="3"/>
                  </a:cubicBezTo>
                  <a:cubicBezTo>
                    <a:pt x="36" y="3"/>
                    <a:pt x="50" y="7"/>
                    <a:pt x="58" y="7"/>
                  </a:cubicBezTo>
                  <a:cubicBezTo>
                    <a:pt x="65" y="7"/>
                    <a:pt x="72" y="0"/>
                    <a:pt x="79" y="3"/>
                  </a:cubicBezTo>
                  <a:cubicBezTo>
                    <a:pt x="99" y="12"/>
                    <a:pt x="109" y="29"/>
                    <a:pt x="109" y="51"/>
                  </a:cubicBezTo>
                  <a:lnTo>
                    <a:pt x="109" y="55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3055;p58"/>
            <p:cNvSpPr/>
            <p:nvPr/>
          </p:nvSpPr>
          <p:spPr>
            <a:xfrm>
              <a:off x="4977068" y="1945915"/>
              <a:ext cx="143033" cy="151836"/>
            </a:xfrm>
            <a:custGeom>
              <a:avLst/>
              <a:gdLst/>
              <a:ahLst/>
              <a:cxnLst/>
              <a:rect l="l" t="t" r="r" b="b"/>
              <a:pathLst>
                <a:path w="55" h="58" extrusionOk="0">
                  <a:moveTo>
                    <a:pt x="0" y="3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14" y="58"/>
                    <a:pt x="32" y="58"/>
                    <a:pt x="54" y="58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32"/>
                    <a:pt x="41" y="12"/>
                    <a:pt x="21" y="3"/>
                  </a:cubicBezTo>
                  <a:cubicBezTo>
                    <a:pt x="14" y="0"/>
                    <a:pt x="7" y="3"/>
                    <a:pt x="0" y="3"/>
                  </a:cubicBez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3056;p58"/>
            <p:cNvSpPr/>
            <p:nvPr/>
          </p:nvSpPr>
          <p:spPr>
            <a:xfrm>
              <a:off x="4887948" y="2053740"/>
              <a:ext cx="21000" cy="552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57;p58"/>
            <p:cNvSpPr/>
            <p:nvPr/>
          </p:nvSpPr>
          <p:spPr>
            <a:xfrm>
              <a:off x="5041984" y="2053740"/>
              <a:ext cx="21000" cy="552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058;p58"/>
            <p:cNvSpPr/>
            <p:nvPr/>
          </p:nvSpPr>
          <p:spPr>
            <a:xfrm>
              <a:off x="4919855" y="1943714"/>
              <a:ext cx="108926" cy="110026"/>
            </a:xfrm>
            <a:custGeom>
              <a:avLst/>
              <a:gdLst/>
              <a:ahLst/>
              <a:cxnLst/>
              <a:rect l="l" t="t" r="r" b="b"/>
              <a:pathLst>
                <a:path w="42" h="42" extrusionOk="0">
                  <a:moveTo>
                    <a:pt x="21" y="42"/>
                  </a:moveTo>
                  <a:cubicBezTo>
                    <a:pt x="29" y="42"/>
                    <a:pt x="41" y="33"/>
                    <a:pt x="41" y="21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39" y="3"/>
                    <a:pt x="36" y="7"/>
                    <a:pt x="33" y="7"/>
                  </a:cubicBezTo>
                  <a:cubicBezTo>
                    <a:pt x="29" y="6"/>
                    <a:pt x="25" y="2"/>
                    <a:pt x="21" y="2"/>
                  </a:cubicBezTo>
                  <a:cubicBezTo>
                    <a:pt x="20" y="2"/>
                    <a:pt x="18" y="0"/>
                    <a:pt x="17" y="0"/>
                  </a:cubicBezTo>
                  <a:cubicBezTo>
                    <a:pt x="11" y="0"/>
                    <a:pt x="5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059;p58"/>
            <p:cNvSpPr/>
            <p:nvPr/>
          </p:nvSpPr>
          <p:spPr>
            <a:xfrm>
              <a:off x="4977068" y="1943714"/>
              <a:ext cx="55013" cy="110026"/>
            </a:xfrm>
            <a:custGeom>
              <a:avLst/>
              <a:gdLst/>
              <a:ahLst/>
              <a:cxnLst/>
              <a:rect l="l" t="t" r="r" b="b"/>
              <a:pathLst>
                <a:path w="21" h="42" extrusionOk="0">
                  <a:moveTo>
                    <a:pt x="0" y="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11" y="42"/>
                    <a:pt x="21" y="33"/>
                    <a:pt x="21" y="21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5" y="2"/>
                    <a:pt x="10" y="1"/>
                    <a:pt x="4" y="0"/>
                  </a:cubicBezTo>
                  <a:cubicBezTo>
                    <a:pt x="2" y="0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060;p58"/>
            <p:cNvSpPr/>
            <p:nvPr/>
          </p:nvSpPr>
          <p:spPr>
            <a:xfrm>
              <a:off x="4963865" y="1943714"/>
              <a:ext cx="20905" cy="55013"/>
            </a:xfrm>
            <a:custGeom>
              <a:avLst/>
              <a:gdLst/>
              <a:ahLst/>
              <a:cxnLst/>
              <a:rect l="l" t="t" r="r" b="b"/>
              <a:pathLst>
                <a:path w="8" h="21" extrusionOk="0">
                  <a:moveTo>
                    <a:pt x="8" y="21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21"/>
                    <a:pt x="5" y="21"/>
                    <a:pt x="5" y="21"/>
                  </a:cubicBezTo>
                  <a:lnTo>
                    <a:pt x="8" y="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061;p58"/>
            <p:cNvSpPr/>
            <p:nvPr/>
          </p:nvSpPr>
          <p:spPr>
            <a:xfrm>
              <a:off x="4977068" y="1943714"/>
              <a:ext cx="9903" cy="55013"/>
            </a:xfrm>
            <a:custGeom>
              <a:avLst/>
              <a:gdLst/>
              <a:ahLst/>
              <a:cxnLst/>
              <a:rect l="l" t="t" r="r" b="b"/>
              <a:pathLst>
                <a:path w="4" h="21" extrusionOk="0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062;p58"/>
            <p:cNvSpPr/>
            <p:nvPr/>
          </p:nvSpPr>
          <p:spPr>
            <a:xfrm>
              <a:off x="4832935" y="2162666"/>
              <a:ext cx="277265" cy="113327"/>
            </a:xfrm>
            <a:custGeom>
              <a:avLst/>
              <a:gdLst/>
              <a:ahLst/>
              <a:cxnLst/>
              <a:rect l="l" t="t" r="r" b="b"/>
              <a:pathLst>
                <a:path w="106" h="43" extrusionOk="0">
                  <a:moveTo>
                    <a:pt x="68" y="41"/>
                  </a:moveTo>
                  <a:cubicBezTo>
                    <a:pt x="54" y="43"/>
                    <a:pt x="54" y="43"/>
                    <a:pt x="54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24" y="43"/>
                    <a:pt x="13" y="36"/>
                    <a:pt x="6" y="26"/>
                  </a:cubicBezTo>
                  <a:cubicBezTo>
                    <a:pt x="5" y="24"/>
                    <a:pt x="10" y="22"/>
                    <a:pt x="9" y="21"/>
                  </a:cubicBezTo>
                  <a:cubicBezTo>
                    <a:pt x="8" y="20"/>
                    <a:pt x="2" y="19"/>
                    <a:pt x="2" y="17"/>
                  </a:cubicBezTo>
                  <a:cubicBezTo>
                    <a:pt x="0" y="13"/>
                    <a:pt x="0" y="9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26"/>
                    <a:pt x="89" y="41"/>
                    <a:pt x="68" y="41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063;p58"/>
            <p:cNvSpPr/>
            <p:nvPr/>
          </p:nvSpPr>
          <p:spPr>
            <a:xfrm>
              <a:off x="4973768" y="2162666"/>
              <a:ext cx="144134" cy="113327"/>
            </a:xfrm>
            <a:custGeom>
              <a:avLst/>
              <a:gdLst/>
              <a:ahLst/>
              <a:cxnLst/>
              <a:rect l="l" t="t" r="r" b="b"/>
              <a:pathLst>
                <a:path w="55" h="43" extrusionOk="0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38" y="43"/>
                    <a:pt x="55" y="26"/>
                    <a:pt x="55" y="5"/>
                  </a:cubicBezTo>
                  <a:cubicBezTo>
                    <a:pt x="55" y="0"/>
                    <a:pt x="55" y="0"/>
                    <a:pt x="5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064;p58"/>
            <p:cNvSpPr/>
            <p:nvPr/>
          </p:nvSpPr>
          <p:spPr>
            <a:xfrm>
              <a:off x="4838436" y="2207776"/>
              <a:ext cx="70416" cy="23106"/>
            </a:xfrm>
            <a:custGeom>
              <a:avLst/>
              <a:gdLst/>
              <a:ahLst/>
              <a:cxnLst/>
              <a:rect l="l" t="t" r="r" b="b"/>
              <a:pathLst>
                <a:path w="27" h="9" extrusionOk="0">
                  <a:moveTo>
                    <a:pt x="2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4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0"/>
                    <a:pt x="27" y="0"/>
                    <a:pt x="27" y="0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065;p58"/>
            <p:cNvSpPr/>
            <p:nvPr/>
          </p:nvSpPr>
          <p:spPr>
            <a:xfrm>
              <a:off x="4931958" y="2207776"/>
              <a:ext cx="87000" cy="23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066;p58"/>
            <p:cNvSpPr/>
            <p:nvPr/>
          </p:nvSpPr>
          <p:spPr>
            <a:xfrm>
              <a:off x="4977068" y="2207776"/>
              <a:ext cx="42000" cy="23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3067;p58"/>
            <p:cNvSpPr/>
            <p:nvPr/>
          </p:nvSpPr>
          <p:spPr>
            <a:xfrm>
              <a:off x="5041984" y="2207776"/>
              <a:ext cx="70416" cy="23106"/>
            </a:xfrm>
            <a:custGeom>
              <a:avLst/>
              <a:gdLst/>
              <a:ahLst/>
              <a:cxnLst/>
              <a:rect l="l" t="t" r="r" b="b"/>
              <a:pathLst>
                <a:path w="27" h="9" extrusionOk="0">
                  <a:moveTo>
                    <a:pt x="0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5" y="6"/>
                    <a:pt x="26" y="3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" name="Google Shape;1199;p34"/>
          <p:cNvSpPr txBox="1">
            <a:spLocks/>
          </p:cNvSpPr>
          <p:nvPr/>
        </p:nvSpPr>
        <p:spPr>
          <a:xfrm>
            <a:off x="165834" y="153099"/>
            <a:ext cx="610200" cy="4959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04</a:t>
            </a:r>
            <a:endParaRPr lang="en" sz="20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41683144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354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3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57492"/>
            <a:ext cx="3141145" cy="520500"/>
          </a:xfrm>
        </p:spPr>
        <p:txBody>
          <a:bodyPr/>
          <a:lstStyle/>
          <a:p>
            <a:r>
              <a:rPr lang="en-US" b="1" dirty="0" smtClean="0">
                <a:latin typeface="Poppins"/>
                <a:ea typeface="Poppins"/>
                <a:cs typeface="Poppins"/>
                <a:sym typeface="Poppins"/>
              </a:rPr>
              <a:t>Moving forward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4881" y="2438242"/>
            <a:ext cx="2841900" cy="11499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After the last move forward,</a:t>
            </a:r>
            <a:r>
              <a:rPr lang="ar-SA" dirty="0">
                <a:solidFill>
                  <a:schemeClr val="bg1">
                    <a:lumMod val="10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the two 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parts that responsible </a:t>
            </a:r>
          </a:p>
          <a:p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for sweeping will be 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on the </a:t>
            </a:r>
            <a:endParaRPr lang="en-US" dirty="0" smtClean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first stair.</a:t>
            </a:r>
            <a:endParaRPr lang="en-US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5" name="Google Shape;2084;p51"/>
          <p:cNvSpPr/>
          <p:nvPr/>
        </p:nvSpPr>
        <p:spPr>
          <a:xfrm>
            <a:off x="5064783" y="731520"/>
            <a:ext cx="2342215" cy="3608832"/>
          </a:xfrm>
          <a:custGeom>
            <a:avLst/>
            <a:gdLst/>
            <a:ahLst/>
            <a:cxnLst/>
            <a:rect l="l" t="t" r="r" b="b"/>
            <a:pathLst>
              <a:path w="93205" h="189190" extrusionOk="0">
                <a:moveTo>
                  <a:pt x="2870" y="0"/>
                </a:moveTo>
                <a:cubicBezTo>
                  <a:pt x="1280" y="0"/>
                  <a:pt x="0" y="1280"/>
                  <a:pt x="0" y="2914"/>
                </a:cubicBezTo>
                <a:lnTo>
                  <a:pt x="0" y="186320"/>
                </a:lnTo>
                <a:cubicBezTo>
                  <a:pt x="0" y="187909"/>
                  <a:pt x="1280" y="189190"/>
                  <a:pt x="2870" y="189190"/>
                </a:cubicBezTo>
                <a:lnTo>
                  <a:pt x="90334" y="189190"/>
                </a:lnTo>
                <a:cubicBezTo>
                  <a:pt x="91924" y="189190"/>
                  <a:pt x="93204" y="187909"/>
                  <a:pt x="93204" y="186320"/>
                </a:cubicBezTo>
                <a:lnTo>
                  <a:pt x="93204" y="2914"/>
                </a:lnTo>
                <a:cubicBezTo>
                  <a:pt x="93204" y="1280"/>
                  <a:pt x="91924" y="0"/>
                  <a:pt x="90334" y="0"/>
                </a:cubicBezTo>
                <a:close/>
              </a:path>
            </a:pathLst>
          </a:cu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2085;p51"/>
          <p:cNvSpPr/>
          <p:nvPr/>
        </p:nvSpPr>
        <p:spPr>
          <a:xfrm>
            <a:off x="5963459" y="824621"/>
            <a:ext cx="577550" cy="77587"/>
          </a:xfrm>
          <a:custGeom>
            <a:avLst/>
            <a:gdLst/>
            <a:ahLst/>
            <a:cxnLst/>
            <a:rect l="l" t="t" r="r" b="b"/>
            <a:pathLst>
              <a:path w="23269" h="7859" extrusionOk="0">
                <a:moveTo>
                  <a:pt x="796" y="0"/>
                </a:moveTo>
                <a:cubicBezTo>
                  <a:pt x="354" y="0"/>
                  <a:pt x="1" y="353"/>
                  <a:pt x="1" y="751"/>
                </a:cubicBezTo>
                <a:lnTo>
                  <a:pt x="1" y="7064"/>
                </a:lnTo>
                <a:cubicBezTo>
                  <a:pt x="1" y="7506"/>
                  <a:pt x="354" y="7859"/>
                  <a:pt x="796" y="7859"/>
                </a:cubicBezTo>
                <a:lnTo>
                  <a:pt x="22474" y="7859"/>
                </a:lnTo>
                <a:cubicBezTo>
                  <a:pt x="22916" y="7859"/>
                  <a:pt x="23269" y="7506"/>
                  <a:pt x="23269" y="7064"/>
                </a:cubicBezTo>
                <a:lnTo>
                  <a:pt x="23269" y="751"/>
                </a:lnTo>
                <a:cubicBezTo>
                  <a:pt x="23269" y="353"/>
                  <a:pt x="22916" y="0"/>
                  <a:pt x="22474" y="0"/>
                </a:cubicBezTo>
                <a:close/>
              </a:path>
            </a:pathLst>
          </a:custGeom>
          <a:ln>
            <a:solidFill>
              <a:srgbClr val="2E0800"/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Flowchart: Connector 6"/>
          <p:cNvSpPr/>
          <p:nvPr/>
        </p:nvSpPr>
        <p:spPr>
          <a:xfrm>
            <a:off x="6059424" y="3887799"/>
            <a:ext cx="361350" cy="359664"/>
          </a:xfrm>
          <a:prstGeom prst="flowChartConnector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endParaRPr lang="en-US">
              <a:solidFill>
                <a:schemeClr val="dk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157803" y="3976016"/>
            <a:ext cx="164592" cy="173911"/>
          </a:xfrm>
          <a:prstGeom prst="roundRect">
            <a:avLst/>
          </a:prstGeom>
          <a:solidFill>
            <a:schemeClr val="accent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Untitled video - Made with Clipchamp (8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61145" y="1093255"/>
            <a:ext cx="4782178" cy="26899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834419" y="1093255"/>
            <a:ext cx="1216897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420465" y="1093254"/>
            <a:ext cx="1236836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oogle Shape;2980;p58"/>
          <p:cNvGrpSpPr/>
          <p:nvPr/>
        </p:nvGrpSpPr>
        <p:grpSpPr>
          <a:xfrm>
            <a:off x="136260" y="2711510"/>
            <a:ext cx="331178" cy="376289"/>
            <a:chOff x="1603680" y="2505947"/>
            <a:chExt cx="331178" cy="376289"/>
          </a:xfrm>
        </p:grpSpPr>
        <p:sp>
          <p:nvSpPr>
            <p:cNvPr id="15" name="Google Shape;2981;p58"/>
            <p:cNvSpPr/>
            <p:nvPr/>
          </p:nvSpPr>
          <p:spPr>
            <a:xfrm>
              <a:off x="1603680" y="2505947"/>
              <a:ext cx="62715" cy="151836"/>
            </a:xfrm>
            <a:custGeom>
              <a:avLst/>
              <a:gdLst/>
              <a:ahLst/>
              <a:cxnLst/>
              <a:rect l="l" t="t" r="r" b="b"/>
              <a:pathLst>
                <a:path w="57" h="138" extrusionOk="0">
                  <a:moveTo>
                    <a:pt x="57" y="138"/>
                  </a:moveTo>
                  <a:lnTo>
                    <a:pt x="36" y="138"/>
                  </a:lnTo>
                  <a:lnTo>
                    <a:pt x="36" y="88"/>
                  </a:lnTo>
                  <a:lnTo>
                    <a:pt x="0" y="62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52"/>
                  </a:lnTo>
                  <a:lnTo>
                    <a:pt x="57" y="76"/>
                  </a:lnTo>
                  <a:lnTo>
                    <a:pt x="57" y="138"/>
                  </a:ln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2982;p58"/>
            <p:cNvSpPr/>
            <p:nvPr/>
          </p:nvSpPr>
          <p:spPr>
            <a:xfrm>
              <a:off x="1794025" y="2505947"/>
              <a:ext cx="52812" cy="110026"/>
            </a:xfrm>
            <a:custGeom>
              <a:avLst/>
              <a:gdLst/>
              <a:ahLst/>
              <a:cxnLst/>
              <a:rect l="l" t="t" r="r" b="b"/>
              <a:pathLst>
                <a:path w="48" h="100" extrusionOk="0">
                  <a:moveTo>
                    <a:pt x="19" y="100"/>
                  </a:moveTo>
                  <a:lnTo>
                    <a:pt x="0" y="100"/>
                  </a:lnTo>
                  <a:lnTo>
                    <a:pt x="0" y="45"/>
                  </a:lnTo>
                  <a:lnTo>
                    <a:pt x="26" y="26"/>
                  </a:lnTo>
                  <a:lnTo>
                    <a:pt x="26" y="0"/>
                  </a:lnTo>
                  <a:lnTo>
                    <a:pt x="48" y="0"/>
                  </a:lnTo>
                  <a:lnTo>
                    <a:pt x="48" y="38"/>
                  </a:lnTo>
                  <a:lnTo>
                    <a:pt x="19" y="54"/>
                  </a:lnTo>
                  <a:lnTo>
                    <a:pt x="19" y="100"/>
                  </a:ln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2983;p58"/>
            <p:cNvSpPr/>
            <p:nvPr/>
          </p:nvSpPr>
          <p:spPr>
            <a:xfrm>
              <a:off x="1695002" y="2772210"/>
              <a:ext cx="51712" cy="110026"/>
            </a:xfrm>
            <a:custGeom>
              <a:avLst/>
              <a:gdLst/>
              <a:ahLst/>
              <a:cxnLst/>
              <a:rect l="l" t="t" r="r" b="b"/>
              <a:pathLst>
                <a:path w="47" h="100" extrusionOk="0">
                  <a:moveTo>
                    <a:pt x="19" y="100"/>
                  </a:moveTo>
                  <a:lnTo>
                    <a:pt x="0" y="100"/>
                  </a:lnTo>
                  <a:lnTo>
                    <a:pt x="0" y="62"/>
                  </a:lnTo>
                  <a:lnTo>
                    <a:pt x="26" y="43"/>
                  </a:lnTo>
                  <a:lnTo>
                    <a:pt x="26" y="0"/>
                  </a:lnTo>
                  <a:lnTo>
                    <a:pt x="47" y="0"/>
                  </a:lnTo>
                  <a:lnTo>
                    <a:pt x="47" y="55"/>
                  </a:lnTo>
                  <a:lnTo>
                    <a:pt x="19" y="71"/>
                  </a:lnTo>
                  <a:lnTo>
                    <a:pt x="19" y="100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2984;p58"/>
            <p:cNvSpPr/>
            <p:nvPr/>
          </p:nvSpPr>
          <p:spPr>
            <a:xfrm>
              <a:off x="1875444" y="2728199"/>
              <a:ext cx="59414" cy="154036"/>
            </a:xfrm>
            <a:custGeom>
              <a:avLst/>
              <a:gdLst/>
              <a:ahLst/>
              <a:cxnLst/>
              <a:rect l="l" t="t" r="r" b="b"/>
              <a:pathLst>
                <a:path w="54" h="140" extrusionOk="0">
                  <a:moveTo>
                    <a:pt x="54" y="140"/>
                  </a:moveTo>
                  <a:lnTo>
                    <a:pt x="33" y="140"/>
                  </a:lnTo>
                  <a:lnTo>
                    <a:pt x="33" y="88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52"/>
                  </a:lnTo>
                  <a:lnTo>
                    <a:pt x="54" y="76"/>
                  </a:lnTo>
                  <a:lnTo>
                    <a:pt x="54" y="140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2985;p58"/>
            <p:cNvSpPr/>
            <p:nvPr/>
          </p:nvSpPr>
          <p:spPr>
            <a:xfrm>
              <a:off x="1611382" y="2505947"/>
              <a:ext cx="323476" cy="277265"/>
            </a:xfrm>
            <a:custGeom>
              <a:avLst/>
              <a:gdLst/>
              <a:ahLst/>
              <a:cxnLst/>
              <a:rect l="l" t="t" r="r" b="b"/>
              <a:pathLst>
                <a:path w="124" h="106" extrusionOk="0">
                  <a:moveTo>
                    <a:pt x="124" y="26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88" y="40"/>
                    <a:pt x="74" y="35"/>
                    <a:pt x="61" y="35"/>
                  </a:cubicBezTo>
                  <a:cubicBezTo>
                    <a:pt x="59" y="35"/>
                    <a:pt x="57" y="35"/>
                    <a:pt x="55" y="35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38" y="39"/>
                    <a:pt x="28" y="45"/>
                    <a:pt x="19" y="52"/>
                  </a:cubicBezTo>
                  <a:cubicBezTo>
                    <a:pt x="8" y="61"/>
                    <a:pt x="2" y="69"/>
                    <a:pt x="2" y="6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6"/>
                    <a:pt x="8" y="80"/>
                    <a:pt x="19" y="89"/>
                  </a:cubicBezTo>
                  <a:cubicBezTo>
                    <a:pt x="33" y="100"/>
                    <a:pt x="47" y="106"/>
                    <a:pt x="61" y="106"/>
                  </a:cubicBezTo>
                  <a:cubicBezTo>
                    <a:pt x="74" y="106"/>
                    <a:pt x="89" y="100"/>
                    <a:pt x="103" y="89"/>
                  </a:cubicBezTo>
                  <a:cubicBezTo>
                    <a:pt x="113" y="80"/>
                    <a:pt x="115" y="76"/>
                    <a:pt x="115" y="76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0" y="69"/>
                    <a:pt x="120" y="69"/>
                    <a:pt x="120" y="69"/>
                  </a:cubicBezTo>
                  <a:cubicBezTo>
                    <a:pt x="119" y="69"/>
                    <a:pt x="116" y="64"/>
                    <a:pt x="109" y="58"/>
                  </a:cubicBezTo>
                  <a:cubicBezTo>
                    <a:pt x="109" y="37"/>
                    <a:pt x="109" y="37"/>
                    <a:pt x="109" y="37"/>
                  </a:cubicBezTo>
                  <a:lnTo>
                    <a:pt x="124" y="26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2986;p58"/>
            <p:cNvSpPr/>
            <p:nvPr/>
          </p:nvSpPr>
          <p:spPr>
            <a:xfrm>
              <a:off x="1603680" y="2694092"/>
              <a:ext cx="326777" cy="188145"/>
            </a:xfrm>
            <a:custGeom>
              <a:avLst/>
              <a:gdLst/>
              <a:ahLst/>
              <a:cxnLst/>
              <a:rect l="l" t="t" r="r" b="b"/>
              <a:pathLst>
                <a:path w="125" h="72" extrusionOk="0">
                  <a:moveTo>
                    <a:pt x="12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3"/>
                    <a:pt x="8" y="8"/>
                    <a:pt x="15" y="1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37" y="32"/>
                    <a:pt x="51" y="37"/>
                    <a:pt x="64" y="37"/>
                  </a:cubicBezTo>
                  <a:cubicBezTo>
                    <a:pt x="65" y="37"/>
                    <a:pt x="67" y="37"/>
                    <a:pt x="69" y="37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9" y="72"/>
                    <a:pt x="89" y="72"/>
                    <a:pt x="89" y="72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87" y="33"/>
                    <a:pt x="97" y="27"/>
                    <a:pt x="106" y="20"/>
                  </a:cubicBezTo>
                  <a:cubicBezTo>
                    <a:pt x="116" y="11"/>
                    <a:pt x="123" y="3"/>
                    <a:pt x="123" y="2"/>
                  </a:cubicBezTo>
                  <a:lnTo>
                    <a:pt x="125" y="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987;p58"/>
            <p:cNvSpPr/>
            <p:nvPr/>
          </p:nvSpPr>
          <p:spPr>
            <a:xfrm>
              <a:off x="1637788" y="2618173"/>
              <a:ext cx="262962" cy="140833"/>
            </a:xfrm>
            <a:custGeom>
              <a:avLst/>
              <a:gdLst/>
              <a:ahLst/>
              <a:cxnLst/>
              <a:rect l="l" t="t" r="r" b="b"/>
              <a:pathLst>
                <a:path w="101" h="54" extrusionOk="0">
                  <a:moveTo>
                    <a:pt x="0" y="29"/>
                  </a:moveTo>
                  <a:cubicBezTo>
                    <a:pt x="7" y="36"/>
                    <a:pt x="27" y="54"/>
                    <a:pt x="51" y="54"/>
                  </a:cubicBezTo>
                  <a:cubicBezTo>
                    <a:pt x="74" y="54"/>
                    <a:pt x="95" y="36"/>
                    <a:pt x="101" y="29"/>
                  </a:cubicBezTo>
                  <a:cubicBezTo>
                    <a:pt x="95" y="21"/>
                    <a:pt x="74" y="0"/>
                    <a:pt x="51" y="0"/>
                  </a:cubicBezTo>
                  <a:cubicBezTo>
                    <a:pt x="27" y="0"/>
                    <a:pt x="7" y="21"/>
                    <a:pt x="0" y="29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2988;p58"/>
            <p:cNvSpPr/>
            <p:nvPr/>
          </p:nvSpPr>
          <p:spPr>
            <a:xfrm>
              <a:off x="1637788" y="2694092"/>
              <a:ext cx="262962" cy="75918"/>
            </a:xfrm>
            <a:custGeom>
              <a:avLst/>
              <a:gdLst/>
              <a:ahLst/>
              <a:cxnLst/>
              <a:rect l="l" t="t" r="r" b="b"/>
              <a:pathLst>
                <a:path w="101" h="29" extrusionOk="0">
                  <a:moveTo>
                    <a:pt x="0" y="0"/>
                  </a:moveTo>
                  <a:cubicBezTo>
                    <a:pt x="7" y="7"/>
                    <a:pt x="27" y="29"/>
                    <a:pt x="51" y="29"/>
                  </a:cubicBezTo>
                  <a:cubicBezTo>
                    <a:pt x="74" y="29"/>
                    <a:pt x="95" y="7"/>
                    <a:pt x="10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989;p58"/>
            <p:cNvSpPr/>
            <p:nvPr/>
          </p:nvSpPr>
          <p:spPr>
            <a:xfrm>
              <a:off x="1715906" y="2639079"/>
              <a:ext cx="110100" cy="99000"/>
            </a:xfrm>
            <a:prstGeom prst="ellipse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990;p58"/>
            <p:cNvSpPr/>
            <p:nvPr/>
          </p:nvSpPr>
          <p:spPr>
            <a:xfrm>
              <a:off x="1715906" y="2694092"/>
              <a:ext cx="110026" cy="55013"/>
            </a:xfrm>
            <a:custGeom>
              <a:avLst/>
              <a:gdLst/>
              <a:ahLst/>
              <a:cxnLst/>
              <a:rect l="l" t="t" r="r" b="b"/>
              <a:pathLst>
                <a:path w="42" h="21" extrusionOk="0">
                  <a:moveTo>
                    <a:pt x="0" y="0"/>
                  </a:moveTo>
                  <a:cubicBezTo>
                    <a:pt x="0" y="12"/>
                    <a:pt x="9" y="21"/>
                    <a:pt x="21" y="21"/>
                  </a:cubicBezTo>
                  <a:cubicBezTo>
                    <a:pt x="32" y="21"/>
                    <a:pt x="42" y="12"/>
                    <a:pt x="4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991;p58"/>
            <p:cNvSpPr/>
            <p:nvPr/>
          </p:nvSpPr>
          <p:spPr>
            <a:xfrm>
              <a:off x="1757716" y="2683089"/>
              <a:ext cx="23100" cy="16500"/>
            </a:xfrm>
            <a:prstGeom prst="ellipse">
              <a:avLst/>
            </a:pr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992;p58"/>
            <p:cNvSpPr/>
            <p:nvPr/>
          </p:nvSpPr>
          <p:spPr>
            <a:xfrm>
              <a:off x="1757716" y="2694092"/>
              <a:ext cx="23106" cy="9903"/>
            </a:xfrm>
            <a:custGeom>
              <a:avLst/>
              <a:gdLst/>
              <a:ahLst/>
              <a:cxnLst/>
              <a:rect l="l" t="t" r="r" b="b"/>
              <a:pathLst>
                <a:path w="9" h="4" extrusionOk="0">
                  <a:moveTo>
                    <a:pt x="0" y="0"/>
                  </a:moveTo>
                  <a:cubicBezTo>
                    <a:pt x="0" y="2"/>
                    <a:pt x="2" y="4"/>
                    <a:pt x="5" y="4"/>
                  </a:cubicBezTo>
                  <a:cubicBezTo>
                    <a:pt x="7" y="4"/>
                    <a:pt x="9" y="2"/>
                    <a:pt x="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" name="Right Arrow 26"/>
          <p:cNvSpPr/>
          <p:nvPr/>
        </p:nvSpPr>
        <p:spPr>
          <a:xfrm>
            <a:off x="3938016" y="2215330"/>
            <a:ext cx="1060704" cy="475488"/>
          </a:xfrm>
          <a:prstGeom prst="rightArrow">
            <a:avLst/>
          </a:prstGeom>
          <a:solidFill>
            <a:srgbClr val="4A91C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A91C6"/>
              </a:solidFill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7493583" y="2215330"/>
            <a:ext cx="1060704" cy="475488"/>
          </a:xfrm>
          <a:prstGeom prst="rightArrow">
            <a:avLst/>
          </a:prstGeom>
          <a:solidFill>
            <a:srgbClr val="4A91C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A91C6"/>
              </a:solidFill>
            </a:endParaRPr>
          </a:p>
        </p:txBody>
      </p:sp>
      <p:sp>
        <p:nvSpPr>
          <p:cNvPr id="29" name="Google Shape;1199;p34"/>
          <p:cNvSpPr txBox="1">
            <a:spLocks/>
          </p:cNvSpPr>
          <p:nvPr/>
        </p:nvSpPr>
        <p:spPr>
          <a:xfrm>
            <a:off x="165834" y="153099"/>
            <a:ext cx="610200" cy="4959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05</a:t>
            </a:r>
            <a:endParaRPr lang="en" sz="20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12635175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27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460205"/>
            <a:ext cx="3292019" cy="985283"/>
          </a:xfrm>
        </p:spPr>
        <p:txBody>
          <a:bodyPr/>
          <a:lstStyle/>
          <a:p>
            <a:pPr lvl="0"/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Moving </a:t>
            </a:r>
            <a:br>
              <a:rPr lang="en-US" b="1" dirty="0">
                <a:latin typeface="Poppins"/>
                <a:ea typeface="Poppins"/>
                <a:cs typeface="Poppins"/>
                <a:sym typeface="Poppins"/>
              </a:rPr>
            </a:br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right &amp; left </a:t>
            </a:r>
            <a:endParaRPr lang="en-US" b="1" dirty="0">
              <a:latin typeface="Poppins"/>
              <a:ea typeface="Poppins"/>
              <a:cs typeface="Poppin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9619" y="2445487"/>
            <a:ext cx="2841900" cy="2218662"/>
          </a:xfrm>
        </p:spPr>
        <p:txBody>
          <a:bodyPr/>
          <a:lstStyle/>
          <a:p>
            <a:r>
              <a:rPr lang="en-US" dirty="0"/>
              <a:t>At this stage the robot </a:t>
            </a:r>
            <a:r>
              <a:rPr lang="en-US" dirty="0" smtClean="0"/>
              <a:t>starts</a:t>
            </a:r>
            <a:endParaRPr lang="ar-SA" dirty="0" smtClean="0"/>
          </a:p>
          <a:p>
            <a:r>
              <a:rPr lang="en-US" dirty="0" smtClean="0"/>
              <a:t>moving </a:t>
            </a:r>
            <a:r>
              <a:rPr lang="en-US" dirty="0"/>
              <a:t>right and left to </a:t>
            </a:r>
            <a:r>
              <a:rPr lang="en-US" dirty="0" smtClean="0"/>
              <a:t>sweep</a:t>
            </a:r>
            <a:endParaRPr lang="ar-SA" dirty="0" smtClean="0"/>
          </a:p>
          <a:p>
            <a:r>
              <a:rPr lang="en-US" dirty="0" smtClean="0"/>
              <a:t>the </a:t>
            </a:r>
            <a:r>
              <a:rPr lang="en-US" dirty="0"/>
              <a:t>stairs</a:t>
            </a:r>
            <a:r>
              <a:rPr lang="en-US" dirty="0" smtClean="0"/>
              <a:t>.</a:t>
            </a:r>
            <a:endParaRPr lang="ar-SA" dirty="0" smtClean="0"/>
          </a:p>
          <a:p>
            <a:endParaRPr lang="ar-SA" dirty="0"/>
          </a:p>
          <a:p>
            <a:r>
              <a:rPr lang="en-US" dirty="0"/>
              <a:t>The robot toggles the direction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two cases: if one of t</a:t>
            </a:r>
            <a:r>
              <a:rPr lang="en-US" dirty="0" smtClean="0"/>
              <a:t>he two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switches</a:t>
            </a:r>
            <a:r>
              <a:rPr lang="en-US" dirty="0" smtClean="0"/>
              <a:t> </a:t>
            </a:r>
            <a:r>
              <a:rPr lang="en-US" dirty="0"/>
              <a:t>is hit </a:t>
            </a:r>
            <a:r>
              <a:rPr lang="en-US" dirty="0" smtClean="0"/>
              <a:t>or the </a:t>
            </a:r>
            <a:r>
              <a:rPr lang="en-US" b="1" dirty="0" smtClean="0">
                <a:solidFill>
                  <a:srgbClr val="C00000"/>
                </a:solidFill>
              </a:rPr>
              <a:t>IR</a:t>
            </a:r>
            <a:r>
              <a:rPr lang="en-US" dirty="0" smtClean="0"/>
              <a:t> </a:t>
            </a:r>
          </a:p>
          <a:p>
            <a:r>
              <a:rPr lang="en-US" dirty="0"/>
              <a:t>d</a:t>
            </a:r>
            <a:r>
              <a:rPr lang="en-US" dirty="0" smtClean="0"/>
              <a:t>id not </a:t>
            </a:r>
            <a:r>
              <a:rPr lang="en-US" dirty="0" smtClean="0"/>
              <a:t>detect object</a:t>
            </a:r>
            <a:endParaRPr lang="en-US" dirty="0"/>
          </a:p>
        </p:txBody>
      </p:sp>
      <p:sp>
        <p:nvSpPr>
          <p:cNvPr id="5" name="Google Shape;2084;p51"/>
          <p:cNvSpPr/>
          <p:nvPr/>
        </p:nvSpPr>
        <p:spPr>
          <a:xfrm>
            <a:off x="5064783" y="731520"/>
            <a:ext cx="2342215" cy="3608832"/>
          </a:xfrm>
          <a:custGeom>
            <a:avLst/>
            <a:gdLst/>
            <a:ahLst/>
            <a:cxnLst/>
            <a:rect l="l" t="t" r="r" b="b"/>
            <a:pathLst>
              <a:path w="93205" h="189190" extrusionOk="0">
                <a:moveTo>
                  <a:pt x="2870" y="0"/>
                </a:moveTo>
                <a:cubicBezTo>
                  <a:pt x="1280" y="0"/>
                  <a:pt x="0" y="1280"/>
                  <a:pt x="0" y="2914"/>
                </a:cubicBezTo>
                <a:lnTo>
                  <a:pt x="0" y="186320"/>
                </a:lnTo>
                <a:cubicBezTo>
                  <a:pt x="0" y="187909"/>
                  <a:pt x="1280" y="189190"/>
                  <a:pt x="2870" y="189190"/>
                </a:cubicBezTo>
                <a:lnTo>
                  <a:pt x="90334" y="189190"/>
                </a:lnTo>
                <a:cubicBezTo>
                  <a:pt x="91924" y="189190"/>
                  <a:pt x="93204" y="187909"/>
                  <a:pt x="93204" y="186320"/>
                </a:cubicBezTo>
                <a:lnTo>
                  <a:pt x="93204" y="2914"/>
                </a:lnTo>
                <a:cubicBezTo>
                  <a:pt x="93204" y="1280"/>
                  <a:pt x="91924" y="0"/>
                  <a:pt x="90334" y="0"/>
                </a:cubicBezTo>
                <a:close/>
              </a:path>
            </a:pathLst>
          </a:cu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2085;p51"/>
          <p:cNvSpPr/>
          <p:nvPr/>
        </p:nvSpPr>
        <p:spPr>
          <a:xfrm>
            <a:off x="5963459" y="824621"/>
            <a:ext cx="577550" cy="77587"/>
          </a:xfrm>
          <a:custGeom>
            <a:avLst/>
            <a:gdLst/>
            <a:ahLst/>
            <a:cxnLst/>
            <a:rect l="l" t="t" r="r" b="b"/>
            <a:pathLst>
              <a:path w="23269" h="7859" extrusionOk="0">
                <a:moveTo>
                  <a:pt x="796" y="0"/>
                </a:moveTo>
                <a:cubicBezTo>
                  <a:pt x="354" y="0"/>
                  <a:pt x="1" y="353"/>
                  <a:pt x="1" y="751"/>
                </a:cubicBezTo>
                <a:lnTo>
                  <a:pt x="1" y="7064"/>
                </a:lnTo>
                <a:cubicBezTo>
                  <a:pt x="1" y="7506"/>
                  <a:pt x="354" y="7859"/>
                  <a:pt x="796" y="7859"/>
                </a:cubicBezTo>
                <a:lnTo>
                  <a:pt x="22474" y="7859"/>
                </a:lnTo>
                <a:cubicBezTo>
                  <a:pt x="22916" y="7859"/>
                  <a:pt x="23269" y="7506"/>
                  <a:pt x="23269" y="7064"/>
                </a:cubicBezTo>
                <a:lnTo>
                  <a:pt x="23269" y="751"/>
                </a:lnTo>
                <a:cubicBezTo>
                  <a:pt x="23269" y="353"/>
                  <a:pt x="22916" y="0"/>
                  <a:pt x="22474" y="0"/>
                </a:cubicBezTo>
                <a:close/>
              </a:path>
            </a:pathLst>
          </a:custGeom>
          <a:ln>
            <a:solidFill>
              <a:srgbClr val="2E0800"/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Flowchart: Connector 6"/>
          <p:cNvSpPr/>
          <p:nvPr/>
        </p:nvSpPr>
        <p:spPr>
          <a:xfrm>
            <a:off x="6059424" y="3887799"/>
            <a:ext cx="361350" cy="359664"/>
          </a:xfrm>
          <a:prstGeom prst="flowChartConnector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endParaRPr lang="en-US">
              <a:solidFill>
                <a:schemeClr val="dk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157803" y="3976016"/>
            <a:ext cx="164592" cy="173911"/>
          </a:xfrm>
          <a:prstGeom prst="roundRect">
            <a:avLst/>
          </a:prstGeom>
          <a:solidFill>
            <a:schemeClr val="accent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Untitled video - Made with Clipchamp (11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44801" y="1100499"/>
            <a:ext cx="4782178" cy="268997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34419" y="1093255"/>
            <a:ext cx="1216897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420465" y="1093254"/>
            <a:ext cx="1236836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0800000">
            <a:off x="3938016" y="2215330"/>
            <a:ext cx="1060704" cy="475488"/>
          </a:xfrm>
          <a:prstGeom prst="rightArrow">
            <a:avLst/>
          </a:prstGeom>
          <a:solidFill>
            <a:srgbClr val="4A91C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A91C6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7508531" y="2206337"/>
            <a:ext cx="1060704" cy="475488"/>
          </a:xfrm>
          <a:prstGeom prst="rightArrow">
            <a:avLst/>
          </a:prstGeom>
          <a:solidFill>
            <a:srgbClr val="4A91C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A91C6"/>
              </a:solidFill>
            </a:endParaRPr>
          </a:p>
        </p:txBody>
      </p:sp>
      <p:grpSp>
        <p:nvGrpSpPr>
          <p:cNvPr id="15" name="Google Shape;2638;p58"/>
          <p:cNvGrpSpPr/>
          <p:nvPr/>
        </p:nvGrpSpPr>
        <p:grpSpPr>
          <a:xfrm>
            <a:off x="185052" y="2836463"/>
            <a:ext cx="373172" cy="376289"/>
            <a:chOff x="7295310" y="3070380"/>
            <a:chExt cx="373172" cy="376289"/>
          </a:xfrm>
        </p:grpSpPr>
        <p:sp>
          <p:nvSpPr>
            <p:cNvPr id="16" name="Google Shape;2639;p58"/>
            <p:cNvSpPr/>
            <p:nvPr/>
          </p:nvSpPr>
          <p:spPr>
            <a:xfrm>
              <a:off x="7405335" y="3070380"/>
              <a:ext cx="143033" cy="133132"/>
            </a:xfrm>
            <a:custGeom>
              <a:avLst/>
              <a:gdLst/>
              <a:ahLst/>
              <a:cxnLst/>
              <a:rect l="l" t="t" r="r" b="b"/>
              <a:pathLst>
                <a:path w="55" h="51" extrusionOk="0">
                  <a:moveTo>
                    <a:pt x="55" y="47"/>
                  </a:moveTo>
                  <a:cubicBezTo>
                    <a:pt x="30" y="51"/>
                    <a:pt x="30" y="51"/>
                    <a:pt x="3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3" y="1"/>
                    <a:pt x="29" y="0"/>
                  </a:cubicBezTo>
                  <a:cubicBezTo>
                    <a:pt x="46" y="0"/>
                    <a:pt x="55" y="13"/>
                    <a:pt x="55" y="30"/>
                  </a:cubicBezTo>
                  <a:lnTo>
                    <a:pt x="55" y="47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2640;p58"/>
            <p:cNvSpPr/>
            <p:nvPr/>
          </p:nvSpPr>
          <p:spPr>
            <a:xfrm>
              <a:off x="7483454" y="3070380"/>
              <a:ext cx="75918" cy="133132"/>
            </a:xfrm>
            <a:custGeom>
              <a:avLst/>
              <a:gdLst/>
              <a:ahLst/>
              <a:cxnLst/>
              <a:rect l="l" t="t" r="r" b="b"/>
              <a:pathLst>
                <a:path w="29" h="51" extrusionOk="0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13"/>
                    <a:pt x="16" y="0"/>
                    <a:pt x="0" y="0"/>
                  </a:cubicBez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2641;p58"/>
            <p:cNvSpPr/>
            <p:nvPr/>
          </p:nvSpPr>
          <p:spPr>
            <a:xfrm>
              <a:off x="7426241" y="3091285"/>
              <a:ext cx="101224" cy="89121"/>
            </a:xfrm>
            <a:custGeom>
              <a:avLst/>
              <a:gdLst/>
              <a:ahLst/>
              <a:cxnLst/>
              <a:rect l="l" t="t" r="r" b="b"/>
              <a:pathLst>
                <a:path w="39" h="34" extrusionOk="0">
                  <a:moveTo>
                    <a:pt x="0" y="34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10"/>
                    <a:pt x="33" y="0"/>
                    <a:pt x="21" y="1"/>
                  </a:cubicBezTo>
                  <a:cubicBezTo>
                    <a:pt x="10" y="1"/>
                    <a:pt x="0" y="11"/>
                    <a:pt x="0" y="22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2642;p58"/>
            <p:cNvSpPr/>
            <p:nvPr/>
          </p:nvSpPr>
          <p:spPr>
            <a:xfrm>
              <a:off x="7483454" y="3093485"/>
              <a:ext cx="55013" cy="86921"/>
            </a:xfrm>
            <a:custGeom>
              <a:avLst/>
              <a:gdLst/>
              <a:ahLst/>
              <a:cxnLst/>
              <a:rect l="l" t="t" r="r" b="b"/>
              <a:pathLst>
                <a:path w="21" h="33" extrusionOk="0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9"/>
                    <a:pt x="11" y="0"/>
                    <a:pt x="0" y="0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2643;p58"/>
            <p:cNvSpPr/>
            <p:nvPr/>
          </p:nvSpPr>
          <p:spPr>
            <a:xfrm>
              <a:off x="7569274" y="3203511"/>
              <a:ext cx="45000" cy="210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644;p58"/>
            <p:cNvSpPr/>
            <p:nvPr/>
          </p:nvSpPr>
          <p:spPr>
            <a:xfrm>
              <a:off x="7624287" y="3235419"/>
              <a:ext cx="23100" cy="783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2645;p58"/>
            <p:cNvSpPr/>
            <p:nvPr/>
          </p:nvSpPr>
          <p:spPr>
            <a:xfrm>
              <a:off x="7350323" y="3203511"/>
              <a:ext cx="441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646;p58"/>
            <p:cNvSpPr/>
            <p:nvPr/>
          </p:nvSpPr>
          <p:spPr>
            <a:xfrm>
              <a:off x="7316215" y="3235419"/>
              <a:ext cx="23100" cy="783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647;p58"/>
            <p:cNvSpPr/>
            <p:nvPr/>
          </p:nvSpPr>
          <p:spPr>
            <a:xfrm>
              <a:off x="7426241" y="3347645"/>
              <a:ext cx="101224" cy="44010"/>
            </a:xfrm>
            <a:custGeom>
              <a:avLst/>
              <a:gdLst/>
              <a:ahLst/>
              <a:cxnLst/>
              <a:rect l="l" t="t" r="r" b="b"/>
              <a:pathLst>
                <a:path w="92" h="40" extrusionOk="0">
                  <a:moveTo>
                    <a:pt x="92" y="28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52" y="0"/>
                  </a:lnTo>
                  <a:lnTo>
                    <a:pt x="92" y="9"/>
                  </a:lnTo>
                  <a:lnTo>
                    <a:pt x="92" y="2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648;p58"/>
            <p:cNvSpPr/>
            <p:nvPr/>
          </p:nvSpPr>
          <p:spPr>
            <a:xfrm>
              <a:off x="7483454" y="3347645"/>
              <a:ext cx="55200" cy="44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649;p58"/>
            <p:cNvSpPr/>
            <p:nvPr/>
          </p:nvSpPr>
          <p:spPr>
            <a:xfrm>
              <a:off x="7384431" y="3180406"/>
              <a:ext cx="184843" cy="177142"/>
            </a:xfrm>
            <a:custGeom>
              <a:avLst/>
              <a:gdLst/>
              <a:ahLst/>
              <a:cxnLst/>
              <a:rect l="l" t="t" r="r" b="b"/>
              <a:pathLst>
                <a:path w="168" h="161" extrusionOk="0">
                  <a:moveTo>
                    <a:pt x="168" y="152"/>
                  </a:moveTo>
                  <a:lnTo>
                    <a:pt x="90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90" y="0"/>
                  </a:lnTo>
                  <a:lnTo>
                    <a:pt x="168" y="12"/>
                  </a:lnTo>
                  <a:lnTo>
                    <a:pt x="168" y="152"/>
                  </a:ln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650;p58"/>
            <p:cNvSpPr/>
            <p:nvPr/>
          </p:nvSpPr>
          <p:spPr>
            <a:xfrm>
              <a:off x="7483454" y="3180406"/>
              <a:ext cx="99000" cy="1773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2651;p58"/>
            <p:cNvSpPr/>
            <p:nvPr/>
          </p:nvSpPr>
          <p:spPr>
            <a:xfrm>
              <a:off x="7449346" y="3235419"/>
              <a:ext cx="62715" cy="68216"/>
            </a:xfrm>
            <a:custGeom>
              <a:avLst/>
              <a:gdLst/>
              <a:ahLst/>
              <a:cxnLst/>
              <a:rect l="l" t="t" r="r" b="b"/>
              <a:pathLst>
                <a:path w="57" h="62" extrusionOk="0">
                  <a:moveTo>
                    <a:pt x="57" y="23"/>
                  </a:moveTo>
                  <a:lnTo>
                    <a:pt x="38" y="23"/>
                  </a:lnTo>
                  <a:lnTo>
                    <a:pt x="38" y="2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9" y="21"/>
                  </a:lnTo>
                  <a:lnTo>
                    <a:pt x="0" y="21"/>
                  </a:lnTo>
                  <a:lnTo>
                    <a:pt x="0" y="40"/>
                  </a:lnTo>
                  <a:lnTo>
                    <a:pt x="19" y="40"/>
                  </a:lnTo>
                  <a:lnTo>
                    <a:pt x="19" y="62"/>
                  </a:lnTo>
                  <a:lnTo>
                    <a:pt x="31" y="62"/>
                  </a:lnTo>
                  <a:lnTo>
                    <a:pt x="38" y="57"/>
                  </a:lnTo>
                  <a:lnTo>
                    <a:pt x="38" y="38"/>
                  </a:lnTo>
                  <a:lnTo>
                    <a:pt x="57" y="38"/>
                  </a:lnTo>
                  <a:lnTo>
                    <a:pt x="57" y="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2652;p58"/>
            <p:cNvSpPr/>
            <p:nvPr/>
          </p:nvSpPr>
          <p:spPr>
            <a:xfrm>
              <a:off x="7483454" y="3235419"/>
              <a:ext cx="30807" cy="68216"/>
            </a:xfrm>
            <a:custGeom>
              <a:avLst/>
              <a:gdLst/>
              <a:ahLst/>
              <a:cxnLst/>
              <a:rect l="l" t="t" r="r" b="b"/>
              <a:pathLst>
                <a:path w="28" h="62" extrusionOk="0">
                  <a:moveTo>
                    <a:pt x="28" y="21"/>
                  </a:moveTo>
                  <a:lnTo>
                    <a:pt x="9" y="2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0" y="40"/>
                  </a:lnTo>
                  <a:lnTo>
                    <a:pt x="0" y="62"/>
                  </a:lnTo>
                  <a:lnTo>
                    <a:pt x="9" y="62"/>
                  </a:lnTo>
                  <a:lnTo>
                    <a:pt x="9" y="40"/>
                  </a:lnTo>
                  <a:lnTo>
                    <a:pt x="28" y="40"/>
                  </a:lnTo>
                  <a:lnTo>
                    <a:pt x="28" y="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2653;p58"/>
            <p:cNvSpPr/>
            <p:nvPr/>
          </p:nvSpPr>
          <p:spPr>
            <a:xfrm>
              <a:off x="7460348" y="3125393"/>
              <a:ext cx="44100" cy="23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2654;p58"/>
            <p:cNvSpPr/>
            <p:nvPr/>
          </p:nvSpPr>
          <p:spPr>
            <a:xfrm>
              <a:off x="7483454" y="3125393"/>
              <a:ext cx="21000" cy="23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2655;p58"/>
            <p:cNvSpPr/>
            <p:nvPr/>
          </p:nvSpPr>
          <p:spPr>
            <a:xfrm>
              <a:off x="7603382" y="3303635"/>
              <a:ext cx="64915" cy="44010"/>
            </a:xfrm>
            <a:custGeom>
              <a:avLst/>
              <a:gdLst/>
              <a:ahLst/>
              <a:cxnLst/>
              <a:rect l="l" t="t" r="r" b="b"/>
              <a:pathLst>
                <a:path w="59" h="40" extrusionOk="0">
                  <a:moveTo>
                    <a:pt x="59" y="40"/>
                  </a:moveTo>
                  <a:lnTo>
                    <a:pt x="40" y="40"/>
                  </a:lnTo>
                  <a:lnTo>
                    <a:pt x="40" y="19"/>
                  </a:lnTo>
                  <a:lnTo>
                    <a:pt x="19" y="19"/>
                  </a:lnTo>
                  <a:lnTo>
                    <a:pt x="19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59" y="0"/>
                  </a:lnTo>
                  <a:lnTo>
                    <a:pt x="59" y="40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2656;p58"/>
            <p:cNvSpPr/>
            <p:nvPr/>
          </p:nvSpPr>
          <p:spPr>
            <a:xfrm>
              <a:off x="7603382" y="3180406"/>
              <a:ext cx="65100" cy="68100"/>
            </a:xfrm>
            <a:prstGeom prst="ellipse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2657;p58"/>
            <p:cNvSpPr/>
            <p:nvPr/>
          </p:nvSpPr>
          <p:spPr>
            <a:xfrm>
              <a:off x="7295310" y="3303635"/>
              <a:ext cx="64915" cy="44010"/>
            </a:xfrm>
            <a:custGeom>
              <a:avLst/>
              <a:gdLst/>
              <a:ahLst/>
              <a:cxnLst/>
              <a:rect l="l" t="t" r="r" b="b"/>
              <a:pathLst>
                <a:path w="59" h="40" extrusionOk="0">
                  <a:moveTo>
                    <a:pt x="59" y="40"/>
                  </a:moveTo>
                  <a:lnTo>
                    <a:pt x="40" y="40"/>
                  </a:lnTo>
                  <a:lnTo>
                    <a:pt x="40" y="19"/>
                  </a:lnTo>
                  <a:lnTo>
                    <a:pt x="19" y="19"/>
                  </a:lnTo>
                  <a:lnTo>
                    <a:pt x="19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59" y="0"/>
                  </a:lnTo>
                  <a:lnTo>
                    <a:pt x="59" y="40"/>
                  </a:ln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2658;p58"/>
            <p:cNvSpPr/>
            <p:nvPr/>
          </p:nvSpPr>
          <p:spPr>
            <a:xfrm>
              <a:off x="7295310" y="3180406"/>
              <a:ext cx="65100" cy="68100"/>
            </a:xfrm>
            <a:prstGeom prst="ellipse">
              <a:avLst/>
            </a:pr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2659;p58"/>
            <p:cNvSpPr/>
            <p:nvPr/>
          </p:nvSpPr>
          <p:spPr>
            <a:xfrm>
              <a:off x="7405335" y="3378453"/>
              <a:ext cx="143033" cy="68216"/>
            </a:xfrm>
            <a:custGeom>
              <a:avLst/>
              <a:gdLst/>
              <a:ahLst/>
              <a:cxnLst/>
              <a:rect l="l" t="t" r="r" b="b"/>
              <a:pathLst>
                <a:path w="130" h="62" extrusionOk="0">
                  <a:moveTo>
                    <a:pt x="130" y="50"/>
                  </a:moveTo>
                  <a:lnTo>
                    <a:pt x="71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71" y="0"/>
                  </a:lnTo>
                  <a:lnTo>
                    <a:pt x="130" y="12"/>
                  </a:lnTo>
                  <a:lnTo>
                    <a:pt x="130" y="5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2660;p58"/>
            <p:cNvSpPr/>
            <p:nvPr/>
          </p:nvSpPr>
          <p:spPr>
            <a:xfrm>
              <a:off x="7483454" y="3378453"/>
              <a:ext cx="75900" cy="681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" name="Google Shape;1199;p34"/>
          <p:cNvSpPr txBox="1">
            <a:spLocks/>
          </p:cNvSpPr>
          <p:nvPr/>
        </p:nvSpPr>
        <p:spPr>
          <a:xfrm>
            <a:off x="165834" y="153099"/>
            <a:ext cx="610200" cy="4959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06</a:t>
            </a:r>
            <a:endParaRPr lang="en" sz="20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3577952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4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82628"/>
            <a:ext cx="2841900" cy="1077433"/>
          </a:xfrm>
        </p:spPr>
        <p:txBody>
          <a:bodyPr/>
          <a:lstStyle/>
          <a:p>
            <a:pPr lvl="0">
              <a:lnSpc>
                <a:spcPct val="115000"/>
              </a:lnSpc>
            </a:pPr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Moving </a:t>
            </a:r>
            <a:br>
              <a:rPr lang="en-US" b="1" dirty="0">
                <a:latin typeface="Poppins"/>
                <a:ea typeface="Poppins"/>
                <a:cs typeface="Poppins"/>
                <a:sym typeface="Poppins"/>
              </a:rPr>
            </a:br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Part B </a:t>
            </a:r>
            <a:r>
              <a:rPr lang="en-US" b="1" dirty="0" smtClean="0">
                <a:latin typeface="Poppins"/>
                <a:ea typeface="Poppins"/>
                <a:cs typeface="Poppins"/>
                <a:sym typeface="Poppins"/>
              </a:rPr>
              <a:t>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2535936"/>
            <a:ext cx="2841900" cy="901924"/>
          </a:xfrm>
        </p:spPr>
        <p:txBody>
          <a:bodyPr/>
          <a:lstStyle/>
          <a:p>
            <a:r>
              <a:rPr lang="en-US" dirty="0"/>
              <a:t>At this stage all the </a:t>
            </a:r>
            <a:r>
              <a:rPr lang="en-US" dirty="0" smtClean="0"/>
              <a:t>parts of </a:t>
            </a:r>
          </a:p>
          <a:p>
            <a:r>
              <a:rPr lang="en-US" dirty="0" smtClean="0"/>
              <a:t>the robot  </a:t>
            </a:r>
            <a:r>
              <a:rPr lang="en-US" dirty="0"/>
              <a:t>are </a:t>
            </a:r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dirty="0" smtClean="0"/>
              <a:t>first stair.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Google Shape;2084;p51"/>
          <p:cNvSpPr/>
          <p:nvPr/>
        </p:nvSpPr>
        <p:spPr>
          <a:xfrm>
            <a:off x="5064783" y="731520"/>
            <a:ext cx="2342215" cy="3608832"/>
          </a:xfrm>
          <a:custGeom>
            <a:avLst/>
            <a:gdLst/>
            <a:ahLst/>
            <a:cxnLst/>
            <a:rect l="l" t="t" r="r" b="b"/>
            <a:pathLst>
              <a:path w="93205" h="189190" extrusionOk="0">
                <a:moveTo>
                  <a:pt x="2870" y="0"/>
                </a:moveTo>
                <a:cubicBezTo>
                  <a:pt x="1280" y="0"/>
                  <a:pt x="0" y="1280"/>
                  <a:pt x="0" y="2914"/>
                </a:cubicBezTo>
                <a:lnTo>
                  <a:pt x="0" y="186320"/>
                </a:lnTo>
                <a:cubicBezTo>
                  <a:pt x="0" y="187909"/>
                  <a:pt x="1280" y="189190"/>
                  <a:pt x="2870" y="189190"/>
                </a:cubicBezTo>
                <a:lnTo>
                  <a:pt x="90334" y="189190"/>
                </a:lnTo>
                <a:cubicBezTo>
                  <a:pt x="91924" y="189190"/>
                  <a:pt x="93204" y="187909"/>
                  <a:pt x="93204" y="186320"/>
                </a:cubicBezTo>
                <a:lnTo>
                  <a:pt x="93204" y="2914"/>
                </a:lnTo>
                <a:cubicBezTo>
                  <a:pt x="93204" y="1280"/>
                  <a:pt x="91924" y="0"/>
                  <a:pt x="90334" y="0"/>
                </a:cubicBezTo>
                <a:close/>
              </a:path>
            </a:pathLst>
          </a:cu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2085;p51"/>
          <p:cNvSpPr/>
          <p:nvPr/>
        </p:nvSpPr>
        <p:spPr>
          <a:xfrm>
            <a:off x="5963459" y="824621"/>
            <a:ext cx="577550" cy="77587"/>
          </a:xfrm>
          <a:custGeom>
            <a:avLst/>
            <a:gdLst/>
            <a:ahLst/>
            <a:cxnLst/>
            <a:rect l="l" t="t" r="r" b="b"/>
            <a:pathLst>
              <a:path w="23269" h="7859" extrusionOk="0">
                <a:moveTo>
                  <a:pt x="796" y="0"/>
                </a:moveTo>
                <a:cubicBezTo>
                  <a:pt x="354" y="0"/>
                  <a:pt x="1" y="353"/>
                  <a:pt x="1" y="751"/>
                </a:cubicBezTo>
                <a:lnTo>
                  <a:pt x="1" y="7064"/>
                </a:lnTo>
                <a:cubicBezTo>
                  <a:pt x="1" y="7506"/>
                  <a:pt x="354" y="7859"/>
                  <a:pt x="796" y="7859"/>
                </a:cubicBezTo>
                <a:lnTo>
                  <a:pt x="22474" y="7859"/>
                </a:lnTo>
                <a:cubicBezTo>
                  <a:pt x="22916" y="7859"/>
                  <a:pt x="23269" y="7506"/>
                  <a:pt x="23269" y="7064"/>
                </a:cubicBezTo>
                <a:lnTo>
                  <a:pt x="23269" y="751"/>
                </a:lnTo>
                <a:cubicBezTo>
                  <a:pt x="23269" y="353"/>
                  <a:pt x="22916" y="0"/>
                  <a:pt x="22474" y="0"/>
                </a:cubicBezTo>
                <a:close/>
              </a:path>
            </a:pathLst>
          </a:custGeom>
          <a:ln>
            <a:solidFill>
              <a:srgbClr val="2E0800"/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Flowchart: Connector 5"/>
          <p:cNvSpPr/>
          <p:nvPr/>
        </p:nvSpPr>
        <p:spPr>
          <a:xfrm>
            <a:off x="6059424" y="3887799"/>
            <a:ext cx="361350" cy="359664"/>
          </a:xfrm>
          <a:prstGeom prst="flowChartConnector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endParaRPr lang="en-US">
              <a:solidFill>
                <a:schemeClr val="dk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57803" y="3976016"/>
            <a:ext cx="164592" cy="173911"/>
          </a:xfrm>
          <a:prstGeom prst="roundRect">
            <a:avLst/>
          </a:prstGeom>
          <a:solidFill>
            <a:schemeClr val="accent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Untitled video - Made with Clipchamp (14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44801" y="1115074"/>
            <a:ext cx="4782178" cy="268997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34419" y="1093255"/>
            <a:ext cx="1216897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420465" y="1093254"/>
            <a:ext cx="1236836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>
            <a:off x="4538042" y="1831962"/>
            <a:ext cx="487680" cy="1096805"/>
          </a:xfrm>
          <a:prstGeom prst="upArrow">
            <a:avLst/>
          </a:prstGeom>
          <a:solidFill>
            <a:srgbClr val="4A91C6"/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rgbClr val="4A91C6"/>
                </a:solidFill>
              </a:ln>
              <a:solidFill>
                <a:srgbClr val="4A91C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2867" y="2861403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/>
                <a:solidFill>
                  <a:srgbClr val="4A91C6"/>
                </a:solidFill>
              </a:rPr>
              <a:t>B</a:t>
            </a:r>
          </a:p>
        </p:txBody>
      </p:sp>
      <p:sp>
        <p:nvSpPr>
          <p:cNvPr id="13" name="Google Shape;1199;p34"/>
          <p:cNvSpPr txBox="1">
            <a:spLocks/>
          </p:cNvSpPr>
          <p:nvPr/>
        </p:nvSpPr>
        <p:spPr>
          <a:xfrm>
            <a:off x="165834" y="153099"/>
            <a:ext cx="610200" cy="4959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07</a:t>
            </a:r>
            <a:endParaRPr lang="en" sz="20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5266561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5" name="Google Shape;1247;p37"/>
          <p:cNvSpPr txBox="1">
            <a:spLocks noGrp="1"/>
          </p:cNvSpPr>
          <p:nvPr>
            <p:ph type="title"/>
          </p:nvPr>
        </p:nvSpPr>
        <p:spPr>
          <a:xfrm>
            <a:off x="1941961" y="1177035"/>
            <a:ext cx="7048493" cy="91022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dirty="0"/>
              <a:t>Challenges &amp; </a:t>
            </a:r>
            <a:r>
              <a:rPr lang="en-US" dirty="0" smtClean="0"/>
              <a:t>Design</a:t>
            </a:r>
            <a:endParaRPr lang="en-US" dirty="0"/>
          </a:p>
        </p:txBody>
      </p:sp>
      <p:grpSp>
        <p:nvGrpSpPr>
          <p:cNvPr id="6" name="Google Shape;3517;p59"/>
          <p:cNvGrpSpPr/>
          <p:nvPr/>
        </p:nvGrpSpPr>
        <p:grpSpPr>
          <a:xfrm>
            <a:off x="1848087" y="2096634"/>
            <a:ext cx="1284903" cy="2156766"/>
            <a:chOff x="2831411" y="1780907"/>
            <a:chExt cx="1192707" cy="2002010"/>
          </a:xfrm>
        </p:grpSpPr>
        <p:sp>
          <p:nvSpPr>
            <p:cNvPr id="7" name="Google Shape;3518;p59"/>
            <p:cNvSpPr/>
            <p:nvPr/>
          </p:nvSpPr>
          <p:spPr>
            <a:xfrm>
              <a:off x="3013949" y="2814624"/>
              <a:ext cx="208707" cy="437041"/>
            </a:xfrm>
            <a:custGeom>
              <a:avLst/>
              <a:gdLst/>
              <a:ahLst/>
              <a:cxnLst/>
              <a:rect l="l" t="t" r="r" b="b"/>
              <a:pathLst>
                <a:path w="319" h="668" extrusionOk="0">
                  <a:moveTo>
                    <a:pt x="181" y="668"/>
                  </a:moveTo>
                  <a:lnTo>
                    <a:pt x="0" y="629"/>
                  </a:lnTo>
                  <a:lnTo>
                    <a:pt x="137" y="0"/>
                  </a:lnTo>
                  <a:lnTo>
                    <a:pt x="319" y="40"/>
                  </a:lnTo>
                  <a:lnTo>
                    <a:pt x="181" y="66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3519;p59"/>
            <p:cNvSpPr/>
            <p:nvPr/>
          </p:nvSpPr>
          <p:spPr>
            <a:xfrm>
              <a:off x="2974693" y="3201941"/>
              <a:ext cx="323856" cy="407599"/>
            </a:xfrm>
            <a:custGeom>
              <a:avLst/>
              <a:gdLst/>
              <a:ahLst/>
              <a:cxnLst/>
              <a:rect l="l" t="t" r="r" b="b"/>
              <a:pathLst>
                <a:path w="349" h="439" extrusionOk="0">
                  <a:moveTo>
                    <a:pt x="198" y="32"/>
                  </a:moveTo>
                  <a:cubicBezTo>
                    <a:pt x="63" y="3"/>
                    <a:pt x="63" y="3"/>
                    <a:pt x="63" y="3"/>
                  </a:cubicBezTo>
                  <a:cubicBezTo>
                    <a:pt x="45" y="0"/>
                    <a:pt x="27" y="9"/>
                    <a:pt x="20" y="2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0" y="74"/>
                    <a:pt x="0" y="83"/>
                    <a:pt x="3" y="92"/>
                  </a:cubicBezTo>
                  <a:cubicBezTo>
                    <a:pt x="115" y="436"/>
                    <a:pt x="115" y="436"/>
                    <a:pt x="115" y="436"/>
                  </a:cubicBezTo>
                  <a:cubicBezTo>
                    <a:pt x="206" y="439"/>
                    <a:pt x="206" y="439"/>
                    <a:pt x="206" y="439"/>
                  </a:cubicBezTo>
                  <a:cubicBezTo>
                    <a:pt x="349" y="380"/>
                    <a:pt x="349" y="380"/>
                    <a:pt x="349" y="380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221" y="44"/>
                    <a:pt x="211" y="35"/>
                    <a:pt x="198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3520;p59"/>
            <p:cNvSpPr/>
            <p:nvPr/>
          </p:nvSpPr>
          <p:spPr>
            <a:xfrm>
              <a:off x="3072177" y="3536918"/>
              <a:ext cx="234878" cy="98138"/>
            </a:xfrm>
            <a:custGeom>
              <a:avLst/>
              <a:gdLst/>
              <a:ahLst/>
              <a:cxnLst/>
              <a:rect l="l" t="t" r="r" b="b"/>
              <a:pathLst>
                <a:path w="359" h="150" extrusionOk="0">
                  <a:moveTo>
                    <a:pt x="0" y="62"/>
                  </a:moveTo>
                  <a:lnTo>
                    <a:pt x="27" y="145"/>
                  </a:lnTo>
                  <a:lnTo>
                    <a:pt x="156" y="150"/>
                  </a:lnTo>
                  <a:lnTo>
                    <a:pt x="359" y="67"/>
                  </a:lnTo>
                  <a:lnTo>
                    <a:pt x="297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chemeClr val="lt2"/>
            </a:solidFill>
            <a:ln>
              <a:solidFill>
                <a:schemeClr val="bg1">
                  <a:lumMod val="10000"/>
                </a:schemeClr>
              </a:solidFill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sz="1800">
                <a:ln>
                  <a:solidFill>
                    <a:srgbClr val="2E0800"/>
                  </a:solidFill>
                </a:ln>
                <a:solidFill>
                  <a:srgbClr val="2E08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3521;p59"/>
            <p:cNvSpPr/>
            <p:nvPr/>
          </p:nvSpPr>
          <p:spPr>
            <a:xfrm>
              <a:off x="3033576" y="3204558"/>
              <a:ext cx="264973" cy="404982"/>
            </a:xfrm>
            <a:custGeom>
              <a:avLst/>
              <a:gdLst/>
              <a:ahLst/>
              <a:cxnLst/>
              <a:rect l="l" t="t" r="r" b="b"/>
              <a:pathLst>
                <a:path w="286" h="436" extrusionOk="0">
                  <a:moveTo>
                    <a:pt x="163" y="53"/>
                  </a:moveTo>
                  <a:cubicBezTo>
                    <a:pt x="158" y="41"/>
                    <a:pt x="148" y="32"/>
                    <a:pt x="135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3" y="436"/>
                    <a:pt x="143" y="436"/>
                    <a:pt x="143" y="436"/>
                  </a:cubicBezTo>
                  <a:cubicBezTo>
                    <a:pt x="286" y="377"/>
                    <a:pt x="286" y="377"/>
                    <a:pt x="286" y="377"/>
                  </a:cubicBezTo>
                  <a:lnTo>
                    <a:pt x="163" y="53"/>
                  </a:lnTo>
                  <a:close/>
                </a:path>
              </a:pathLst>
            </a:custGeom>
            <a:solidFill>
              <a:schemeClr val="lt2"/>
            </a:solidFill>
            <a:ln>
              <a:solidFill>
                <a:schemeClr val="bg1">
                  <a:lumMod val="10000"/>
                </a:schemeClr>
              </a:solidFill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ln>
                  <a:solidFill>
                    <a:srgbClr val="2E0800"/>
                  </a:solidFill>
                </a:ln>
                <a:solidFill>
                  <a:srgbClr val="2E08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3522;p59"/>
            <p:cNvSpPr/>
            <p:nvPr/>
          </p:nvSpPr>
          <p:spPr>
            <a:xfrm>
              <a:off x="2942635" y="3554583"/>
              <a:ext cx="397133" cy="228334"/>
            </a:xfrm>
            <a:custGeom>
              <a:avLst/>
              <a:gdLst/>
              <a:ahLst/>
              <a:cxnLst/>
              <a:rect l="l" t="t" r="r" b="b"/>
              <a:pathLst>
                <a:path w="428" h="246" extrusionOk="0">
                  <a:moveTo>
                    <a:pt x="384" y="0"/>
                  </a:moveTo>
                  <a:cubicBezTo>
                    <a:pt x="422" y="154"/>
                    <a:pt x="422" y="154"/>
                    <a:pt x="422" y="154"/>
                  </a:cubicBezTo>
                  <a:cubicBezTo>
                    <a:pt x="428" y="178"/>
                    <a:pt x="411" y="202"/>
                    <a:pt x="386" y="204"/>
                  </a:cubicBezTo>
                  <a:cubicBezTo>
                    <a:pt x="36" y="244"/>
                    <a:pt x="36" y="244"/>
                    <a:pt x="36" y="244"/>
                  </a:cubicBezTo>
                  <a:cubicBezTo>
                    <a:pt x="15" y="246"/>
                    <a:pt x="0" y="224"/>
                    <a:pt x="10" y="205"/>
                  </a:cubicBezTo>
                  <a:cubicBezTo>
                    <a:pt x="31" y="165"/>
                    <a:pt x="72" y="105"/>
                    <a:pt x="150" y="56"/>
                  </a:cubicBezTo>
                  <a:lnTo>
                    <a:pt x="3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3523;p59"/>
            <p:cNvSpPr/>
            <p:nvPr/>
          </p:nvSpPr>
          <p:spPr>
            <a:xfrm>
              <a:off x="2942635" y="3697210"/>
              <a:ext cx="393207" cy="85707"/>
            </a:xfrm>
            <a:custGeom>
              <a:avLst/>
              <a:gdLst/>
              <a:ahLst/>
              <a:cxnLst/>
              <a:rect l="l" t="t" r="r" b="b"/>
              <a:pathLst>
                <a:path w="424" h="92" extrusionOk="0">
                  <a:moveTo>
                    <a:pt x="36" y="90"/>
                  </a:moveTo>
                  <a:cubicBezTo>
                    <a:pt x="386" y="50"/>
                    <a:pt x="386" y="50"/>
                    <a:pt x="386" y="50"/>
                  </a:cubicBezTo>
                  <a:cubicBezTo>
                    <a:pt x="408" y="48"/>
                    <a:pt x="424" y="29"/>
                    <a:pt x="423" y="7"/>
                  </a:cubicBezTo>
                  <a:cubicBezTo>
                    <a:pt x="422" y="0"/>
                    <a:pt x="422" y="0"/>
                    <a:pt x="422" y="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0" y="70"/>
                    <a:pt x="15" y="92"/>
                    <a:pt x="36" y="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3524;p59"/>
            <p:cNvSpPr/>
            <p:nvPr/>
          </p:nvSpPr>
          <p:spPr>
            <a:xfrm>
              <a:off x="3331262" y="2794997"/>
              <a:ext cx="343484" cy="414142"/>
            </a:xfrm>
            <a:custGeom>
              <a:avLst/>
              <a:gdLst/>
              <a:ahLst/>
              <a:cxnLst/>
              <a:rect l="l" t="t" r="r" b="b"/>
              <a:pathLst>
                <a:path w="525" h="633" extrusionOk="0">
                  <a:moveTo>
                    <a:pt x="373" y="633"/>
                  </a:moveTo>
                  <a:lnTo>
                    <a:pt x="525" y="525"/>
                  </a:lnTo>
                  <a:lnTo>
                    <a:pt x="152" y="0"/>
                  </a:lnTo>
                  <a:lnTo>
                    <a:pt x="0" y="108"/>
                  </a:lnTo>
                  <a:lnTo>
                    <a:pt x="373" y="63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3525;p59"/>
            <p:cNvSpPr/>
            <p:nvPr/>
          </p:nvSpPr>
          <p:spPr>
            <a:xfrm>
              <a:off x="3459496" y="3105112"/>
              <a:ext cx="282638" cy="425263"/>
            </a:xfrm>
            <a:custGeom>
              <a:avLst/>
              <a:gdLst/>
              <a:ahLst/>
              <a:cxnLst/>
              <a:rect l="l" t="t" r="r" b="b"/>
              <a:pathLst>
                <a:path w="305" h="458" extrusionOk="0">
                  <a:moveTo>
                    <a:pt x="101" y="55"/>
                  </a:moveTo>
                  <a:cubicBezTo>
                    <a:pt x="230" y="7"/>
                    <a:pt x="230" y="7"/>
                    <a:pt x="230" y="7"/>
                  </a:cubicBezTo>
                  <a:cubicBezTo>
                    <a:pt x="248" y="0"/>
                    <a:pt x="267" y="7"/>
                    <a:pt x="277" y="23"/>
                  </a:cubicBezTo>
                  <a:cubicBezTo>
                    <a:pt x="298" y="60"/>
                    <a:pt x="298" y="60"/>
                    <a:pt x="298" y="60"/>
                  </a:cubicBezTo>
                  <a:cubicBezTo>
                    <a:pt x="303" y="68"/>
                    <a:pt x="305" y="77"/>
                    <a:pt x="303" y="86"/>
                  </a:cubicBezTo>
                  <a:cubicBezTo>
                    <a:pt x="240" y="442"/>
                    <a:pt x="240" y="442"/>
                    <a:pt x="240" y="442"/>
                  </a:cubicBezTo>
                  <a:cubicBezTo>
                    <a:pt x="151" y="458"/>
                    <a:pt x="151" y="458"/>
                    <a:pt x="151" y="458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80" y="70"/>
                    <a:pt x="89" y="59"/>
                    <a:pt x="101" y="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3526;p59"/>
            <p:cNvSpPr/>
            <p:nvPr/>
          </p:nvSpPr>
          <p:spPr>
            <a:xfrm>
              <a:off x="3455570" y="3473456"/>
              <a:ext cx="231606" cy="83744"/>
            </a:xfrm>
            <a:custGeom>
              <a:avLst/>
              <a:gdLst/>
              <a:ahLst/>
              <a:cxnLst/>
              <a:rect l="l" t="t" r="r" b="b"/>
              <a:pathLst>
                <a:path w="354" h="128" extrusionOk="0">
                  <a:moveTo>
                    <a:pt x="354" y="20"/>
                  </a:moveTo>
                  <a:lnTo>
                    <a:pt x="339" y="105"/>
                  </a:lnTo>
                  <a:lnTo>
                    <a:pt x="213" y="128"/>
                  </a:lnTo>
                  <a:lnTo>
                    <a:pt x="0" y="74"/>
                  </a:lnTo>
                  <a:lnTo>
                    <a:pt x="52" y="0"/>
                  </a:lnTo>
                  <a:lnTo>
                    <a:pt x="354" y="20"/>
                  </a:lnTo>
                  <a:close/>
                </a:path>
              </a:pathLst>
            </a:custGeom>
            <a:solidFill>
              <a:schemeClr val="lt2"/>
            </a:solidFill>
            <a:ln>
              <a:solidFill>
                <a:schemeClr val="bg1">
                  <a:lumMod val="10000"/>
                </a:schemeClr>
              </a:solidFill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sz="1800">
                <a:ln>
                  <a:solidFill>
                    <a:srgbClr val="2E0800"/>
                  </a:solidFill>
                </a:ln>
                <a:solidFill>
                  <a:srgbClr val="2E08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3527;p59"/>
            <p:cNvSpPr/>
            <p:nvPr/>
          </p:nvSpPr>
          <p:spPr>
            <a:xfrm>
              <a:off x="3459496" y="3111655"/>
              <a:ext cx="213287" cy="418721"/>
            </a:xfrm>
            <a:custGeom>
              <a:avLst/>
              <a:gdLst/>
              <a:ahLst/>
              <a:cxnLst/>
              <a:rect l="l" t="t" r="r" b="b"/>
              <a:pathLst>
                <a:path w="230" h="451" extrusionOk="0">
                  <a:moveTo>
                    <a:pt x="77" y="75"/>
                  </a:moveTo>
                  <a:cubicBezTo>
                    <a:pt x="80" y="63"/>
                    <a:pt x="89" y="52"/>
                    <a:pt x="101" y="48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151" y="451"/>
                    <a:pt x="151" y="451"/>
                    <a:pt x="151" y="451"/>
                  </a:cubicBezTo>
                  <a:cubicBezTo>
                    <a:pt x="0" y="413"/>
                    <a:pt x="0" y="413"/>
                    <a:pt x="0" y="413"/>
                  </a:cubicBezTo>
                  <a:lnTo>
                    <a:pt x="77" y="75"/>
                  </a:lnTo>
                  <a:close/>
                </a:path>
              </a:pathLst>
            </a:custGeom>
            <a:solidFill>
              <a:schemeClr val="lt2"/>
            </a:solidFill>
            <a:ln>
              <a:solidFill>
                <a:schemeClr val="bg1">
                  <a:lumMod val="10000"/>
                </a:schemeClr>
              </a:solidFill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sz="1800">
                <a:ln>
                  <a:solidFill>
                    <a:srgbClr val="2E0800"/>
                  </a:solidFill>
                </a:ln>
                <a:solidFill>
                  <a:srgbClr val="2E08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3528;p59"/>
            <p:cNvSpPr/>
            <p:nvPr/>
          </p:nvSpPr>
          <p:spPr>
            <a:xfrm>
              <a:off x="3443140" y="3495046"/>
              <a:ext cx="398441" cy="189079"/>
            </a:xfrm>
            <a:custGeom>
              <a:avLst/>
              <a:gdLst/>
              <a:ahLst/>
              <a:cxnLst/>
              <a:rect l="l" t="t" r="r" b="b"/>
              <a:pathLst>
                <a:path w="429" h="204" extrusionOk="0">
                  <a:moveTo>
                    <a:pt x="17" y="0"/>
                  </a:moveTo>
                  <a:cubicBezTo>
                    <a:pt x="2" y="158"/>
                    <a:pt x="2" y="158"/>
                    <a:pt x="2" y="158"/>
                  </a:cubicBezTo>
                  <a:cubicBezTo>
                    <a:pt x="0" y="182"/>
                    <a:pt x="20" y="204"/>
                    <a:pt x="44" y="203"/>
                  </a:cubicBezTo>
                  <a:cubicBezTo>
                    <a:pt x="396" y="192"/>
                    <a:pt x="396" y="192"/>
                    <a:pt x="396" y="192"/>
                  </a:cubicBezTo>
                  <a:cubicBezTo>
                    <a:pt x="418" y="192"/>
                    <a:pt x="429" y="168"/>
                    <a:pt x="417" y="151"/>
                  </a:cubicBezTo>
                  <a:cubicBezTo>
                    <a:pt x="391" y="114"/>
                    <a:pt x="341" y="60"/>
                    <a:pt x="257" y="22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3529;p59"/>
            <p:cNvSpPr/>
            <p:nvPr/>
          </p:nvSpPr>
          <p:spPr>
            <a:xfrm>
              <a:off x="3445102" y="3635056"/>
              <a:ext cx="396478" cy="48415"/>
            </a:xfrm>
            <a:custGeom>
              <a:avLst/>
              <a:gdLst/>
              <a:ahLst/>
              <a:cxnLst/>
              <a:rect l="l" t="t" r="r" b="b"/>
              <a:pathLst>
                <a:path w="427" h="52" extrusionOk="0">
                  <a:moveTo>
                    <a:pt x="394" y="41"/>
                  </a:moveTo>
                  <a:cubicBezTo>
                    <a:pt x="42" y="52"/>
                    <a:pt x="42" y="52"/>
                    <a:pt x="42" y="52"/>
                  </a:cubicBezTo>
                  <a:cubicBezTo>
                    <a:pt x="20" y="52"/>
                    <a:pt x="2" y="36"/>
                    <a:pt x="0" y="1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15" y="0"/>
                    <a:pt x="415" y="0"/>
                    <a:pt x="415" y="0"/>
                  </a:cubicBezTo>
                  <a:cubicBezTo>
                    <a:pt x="427" y="17"/>
                    <a:pt x="416" y="41"/>
                    <a:pt x="394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3530;p59"/>
            <p:cNvSpPr/>
            <p:nvPr/>
          </p:nvSpPr>
          <p:spPr>
            <a:xfrm>
              <a:off x="3575299" y="2344872"/>
              <a:ext cx="170761" cy="347408"/>
            </a:xfrm>
            <a:custGeom>
              <a:avLst/>
              <a:gdLst/>
              <a:ahLst/>
              <a:cxnLst/>
              <a:rect l="l" t="t" r="r" b="b"/>
              <a:pathLst>
                <a:path w="261" h="531" extrusionOk="0">
                  <a:moveTo>
                    <a:pt x="130" y="531"/>
                  </a:moveTo>
                  <a:lnTo>
                    <a:pt x="261" y="495"/>
                  </a:lnTo>
                  <a:lnTo>
                    <a:pt x="130" y="0"/>
                  </a:lnTo>
                  <a:lnTo>
                    <a:pt x="0" y="34"/>
                  </a:lnTo>
                  <a:lnTo>
                    <a:pt x="130" y="53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3531;p59"/>
            <p:cNvSpPr/>
            <p:nvPr/>
          </p:nvSpPr>
          <p:spPr>
            <a:xfrm>
              <a:off x="3660352" y="2359920"/>
              <a:ext cx="247963" cy="363110"/>
            </a:xfrm>
            <a:custGeom>
              <a:avLst/>
              <a:gdLst/>
              <a:ahLst/>
              <a:cxnLst/>
              <a:rect l="l" t="t" r="r" b="b"/>
              <a:pathLst>
                <a:path w="267" h="391" extrusionOk="0">
                  <a:moveTo>
                    <a:pt x="0" y="359"/>
                  </a:moveTo>
                  <a:cubicBezTo>
                    <a:pt x="0" y="359"/>
                    <a:pt x="0" y="359"/>
                    <a:pt x="0" y="359"/>
                  </a:cubicBezTo>
                  <a:cubicBezTo>
                    <a:pt x="75" y="391"/>
                    <a:pt x="161" y="351"/>
                    <a:pt x="187" y="274"/>
                  </a:cubicBezTo>
                  <a:cubicBezTo>
                    <a:pt x="267" y="26"/>
                    <a:pt x="267" y="26"/>
                    <a:pt x="267" y="26"/>
                  </a:cubicBezTo>
                  <a:cubicBezTo>
                    <a:pt x="154" y="0"/>
                    <a:pt x="154" y="0"/>
                    <a:pt x="154" y="0"/>
                  </a:cubicBezTo>
                  <a:lnTo>
                    <a:pt x="0" y="359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3532;p59"/>
            <p:cNvSpPr/>
            <p:nvPr/>
          </p:nvSpPr>
          <p:spPr>
            <a:xfrm>
              <a:off x="3542586" y="2253277"/>
              <a:ext cx="203473" cy="213286"/>
            </a:xfrm>
            <a:custGeom>
              <a:avLst/>
              <a:gdLst/>
              <a:ahLst/>
              <a:cxnLst/>
              <a:rect l="l" t="t" r="r" b="b"/>
              <a:pathLst>
                <a:path w="219" h="230" extrusionOk="0">
                  <a:moveTo>
                    <a:pt x="187" y="230"/>
                  </a:moveTo>
                  <a:cubicBezTo>
                    <a:pt x="41" y="230"/>
                    <a:pt x="41" y="230"/>
                    <a:pt x="41" y="230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79" y="41"/>
                    <a:pt x="45" y="0"/>
                    <a:pt x="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130" y="0"/>
                    <a:pt x="164" y="25"/>
                    <a:pt x="174" y="62"/>
                  </a:cubicBezTo>
                  <a:cubicBezTo>
                    <a:pt x="214" y="195"/>
                    <a:pt x="214" y="195"/>
                    <a:pt x="214" y="195"/>
                  </a:cubicBezTo>
                  <a:cubicBezTo>
                    <a:pt x="219" y="213"/>
                    <a:pt x="206" y="230"/>
                    <a:pt x="187" y="2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3533;p59"/>
            <p:cNvSpPr/>
            <p:nvPr/>
          </p:nvSpPr>
          <p:spPr>
            <a:xfrm>
              <a:off x="3153305" y="2739386"/>
              <a:ext cx="295800" cy="8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3534;p59"/>
            <p:cNvSpPr/>
            <p:nvPr/>
          </p:nvSpPr>
          <p:spPr>
            <a:xfrm>
              <a:off x="3212188" y="2143362"/>
              <a:ext cx="176700" cy="1098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3535;p59"/>
            <p:cNvSpPr/>
            <p:nvPr/>
          </p:nvSpPr>
          <p:spPr>
            <a:xfrm>
              <a:off x="3065635" y="1780907"/>
              <a:ext cx="469755" cy="423955"/>
            </a:xfrm>
            <a:custGeom>
              <a:avLst/>
              <a:gdLst/>
              <a:ahLst/>
              <a:cxnLst/>
              <a:rect l="l" t="t" r="r" b="b"/>
              <a:pathLst>
                <a:path w="506" h="457" extrusionOk="0">
                  <a:moveTo>
                    <a:pt x="436" y="343"/>
                  </a:moveTo>
                  <a:cubicBezTo>
                    <a:pt x="415" y="402"/>
                    <a:pt x="346" y="449"/>
                    <a:pt x="253" y="457"/>
                  </a:cubicBezTo>
                  <a:cubicBezTo>
                    <a:pt x="253" y="457"/>
                    <a:pt x="253" y="457"/>
                    <a:pt x="253" y="457"/>
                  </a:cubicBezTo>
                  <a:cubicBezTo>
                    <a:pt x="160" y="449"/>
                    <a:pt x="91" y="402"/>
                    <a:pt x="70" y="343"/>
                  </a:cubicBezTo>
                  <a:cubicBezTo>
                    <a:pt x="0" y="149"/>
                    <a:pt x="18" y="66"/>
                    <a:pt x="82" y="30"/>
                  </a:cubicBezTo>
                  <a:cubicBezTo>
                    <a:pt x="86" y="28"/>
                    <a:pt x="89" y="26"/>
                    <a:pt x="93" y="24"/>
                  </a:cubicBezTo>
                  <a:cubicBezTo>
                    <a:pt x="133" y="6"/>
                    <a:pt x="188" y="2"/>
                    <a:pt x="250" y="0"/>
                  </a:cubicBezTo>
                  <a:cubicBezTo>
                    <a:pt x="251" y="0"/>
                    <a:pt x="252" y="0"/>
                    <a:pt x="253" y="0"/>
                  </a:cubicBezTo>
                  <a:cubicBezTo>
                    <a:pt x="254" y="0"/>
                    <a:pt x="256" y="0"/>
                    <a:pt x="257" y="0"/>
                  </a:cubicBezTo>
                  <a:cubicBezTo>
                    <a:pt x="318" y="2"/>
                    <a:pt x="373" y="6"/>
                    <a:pt x="413" y="24"/>
                  </a:cubicBezTo>
                  <a:cubicBezTo>
                    <a:pt x="417" y="26"/>
                    <a:pt x="421" y="28"/>
                    <a:pt x="424" y="30"/>
                  </a:cubicBezTo>
                  <a:cubicBezTo>
                    <a:pt x="488" y="66"/>
                    <a:pt x="506" y="149"/>
                    <a:pt x="436" y="34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3536;p59"/>
            <p:cNvSpPr/>
            <p:nvPr/>
          </p:nvSpPr>
          <p:spPr>
            <a:xfrm>
              <a:off x="3123209" y="1884932"/>
              <a:ext cx="354606" cy="175994"/>
            </a:xfrm>
            <a:custGeom>
              <a:avLst/>
              <a:gdLst/>
              <a:ahLst/>
              <a:cxnLst/>
              <a:rect l="l" t="t" r="r" b="b"/>
              <a:pathLst>
                <a:path w="382" h="190" extrusionOk="0">
                  <a:moveTo>
                    <a:pt x="191" y="0"/>
                  </a:moveTo>
                  <a:cubicBezTo>
                    <a:pt x="85" y="1"/>
                    <a:pt x="0" y="28"/>
                    <a:pt x="0" y="6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0"/>
                    <a:pt x="23" y="150"/>
                    <a:pt x="56" y="159"/>
                  </a:cubicBezTo>
                  <a:cubicBezTo>
                    <a:pt x="140" y="181"/>
                    <a:pt x="140" y="181"/>
                    <a:pt x="140" y="181"/>
                  </a:cubicBezTo>
                  <a:cubicBezTo>
                    <a:pt x="173" y="190"/>
                    <a:pt x="209" y="190"/>
                    <a:pt x="243" y="181"/>
                  </a:cubicBezTo>
                  <a:cubicBezTo>
                    <a:pt x="326" y="159"/>
                    <a:pt x="326" y="159"/>
                    <a:pt x="326" y="159"/>
                  </a:cubicBezTo>
                  <a:cubicBezTo>
                    <a:pt x="359" y="150"/>
                    <a:pt x="382" y="120"/>
                    <a:pt x="382" y="86"/>
                  </a:cubicBezTo>
                  <a:cubicBezTo>
                    <a:pt x="382" y="60"/>
                    <a:pt x="382" y="60"/>
                    <a:pt x="382" y="60"/>
                  </a:cubicBezTo>
                  <a:cubicBezTo>
                    <a:pt x="382" y="28"/>
                    <a:pt x="297" y="1"/>
                    <a:pt x="1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3537;p59"/>
            <p:cNvSpPr/>
            <p:nvPr/>
          </p:nvSpPr>
          <p:spPr>
            <a:xfrm>
              <a:off x="3171624" y="1938582"/>
              <a:ext cx="61500" cy="60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3538;p59"/>
            <p:cNvSpPr/>
            <p:nvPr/>
          </p:nvSpPr>
          <p:spPr>
            <a:xfrm>
              <a:off x="3368555" y="1938582"/>
              <a:ext cx="60900" cy="60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3539;p59"/>
            <p:cNvSpPr/>
            <p:nvPr/>
          </p:nvSpPr>
          <p:spPr>
            <a:xfrm>
              <a:off x="3142182" y="1803151"/>
              <a:ext cx="317314" cy="45144"/>
            </a:xfrm>
            <a:custGeom>
              <a:avLst/>
              <a:gdLst/>
              <a:ahLst/>
              <a:cxnLst/>
              <a:rect l="l" t="t" r="r" b="b"/>
              <a:pathLst>
                <a:path w="342" h="49" extrusionOk="0">
                  <a:moveTo>
                    <a:pt x="331" y="0"/>
                  </a:moveTo>
                  <a:cubicBezTo>
                    <a:pt x="313" y="16"/>
                    <a:pt x="275" y="34"/>
                    <a:pt x="192" y="34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86" y="34"/>
                    <a:pt x="179" y="34"/>
                    <a:pt x="172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64" y="34"/>
                    <a:pt x="157" y="34"/>
                    <a:pt x="150" y="34"/>
                  </a:cubicBezTo>
                  <a:cubicBezTo>
                    <a:pt x="67" y="34"/>
                    <a:pt x="29" y="16"/>
                    <a:pt x="11" y="0"/>
                  </a:cubicBezTo>
                  <a:cubicBezTo>
                    <a:pt x="7" y="2"/>
                    <a:pt x="4" y="4"/>
                    <a:pt x="0" y="6"/>
                  </a:cubicBezTo>
                  <a:cubicBezTo>
                    <a:pt x="20" y="26"/>
                    <a:pt x="66" y="49"/>
                    <a:pt x="171" y="46"/>
                  </a:cubicBezTo>
                  <a:cubicBezTo>
                    <a:pt x="276" y="49"/>
                    <a:pt x="322" y="26"/>
                    <a:pt x="342" y="6"/>
                  </a:cubicBezTo>
                  <a:cubicBezTo>
                    <a:pt x="339" y="4"/>
                    <a:pt x="335" y="2"/>
                    <a:pt x="3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3540;p59"/>
            <p:cNvSpPr/>
            <p:nvPr/>
          </p:nvSpPr>
          <p:spPr>
            <a:xfrm>
              <a:off x="2985161" y="2253277"/>
              <a:ext cx="630702" cy="514896"/>
            </a:xfrm>
            <a:custGeom>
              <a:avLst/>
              <a:gdLst/>
              <a:ahLst/>
              <a:cxnLst/>
              <a:rect l="l" t="t" r="r" b="b"/>
              <a:pathLst>
                <a:path w="680" h="555" extrusionOk="0">
                  <a:moveTo>
                    <a:pt x="671" y="86"/>
                  </a:moveTo>
                  <a:cubicBezTo>
                    <a:pt x="588" y="502"/>
                    <a:pt x="588" y="502"/>
                    <a:pt x="588" y="502"/>
                  </a:cubicBezTo>
                  <a:cubicBezTo>
                    <a:pt x="585" y="517"/>
                    <a:pt x="577" y="530"/>
                    <a:pt x="566" y="540"/>
                  </a:cubicBezTo>
                  <a:cubicBezTo>
                    <a:pt x="555" y="549"/>
                    <a:pt x="542" y="554"/>
                    <a:pt x="529" y="555"/>
                  </a:cubicBezTo>
                  <a:cubicBezTo>
                    <a:pt x="528" y="555"/>
                    <a:pt x="527" y="555"/>
                    <a:pt x="526" y="555"/>
                  </a:cubicBezTo>
                  <a:cubicBezTo>
                    <a:pt x="154" y="555"/>
                    <a:pt x="154" y="555"/>
                    <a:pt x="154" y="555"/>
                  </a:cubicBezTo>
                  <a:cubicBezTo>
                    <a:pt x="153" y="555"/>
                    <a:pt x="152" y="555"/>
                    <a:pt x="151" y="555"/>
                  </a:cubicBezTo>
                  <a:cubicBezTo>
                    <a:pt x="138" y="554"/>
                    <a:pt x="125" y="549"/>
                    <a:pt x="115" y="540"/>
                  </a:cubicBezTo>
                  <a:cubicBezTo>
                    <a:pt x="104" y="530"/>
                    <a:pt x="96" y="517"/>
                    <a:pt x="93" y="502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0" y="41"/>
                    <a:pt x="34" y="0"/>
                    <a:pt x="80" y="0"/>
                  </a:cubicBezTo>
                  <a:cubicBezTo>
                    <a:pt x="600" y="0"/>
                    <a:pt x="600" y="0"/>
                    <a:pt x="600" y="0"/>
                  </a:cubicBezTo>
                  <a:cubicBezTo>
                    <a:pt x="646" y="0"/>
                    <a:pt x="680" y="41"/>
                    <a:pt x="671" y="8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541;p59"/>
            <p:cNvSpPr/>
            <p:nvPr/>
          </p:nvSpPr>
          <p:spPr>
            <a:xfrm>
              <a:off x="3032268" y="2528717"/>
              <a:ext cx="536489" cy="13085"/>
            </a:xfrm>
            <a:custGeom>
              <a:avLst/>
              <a:gdLst/>
              <a:ahLst/>
              <a:cxnLst/>
              <a:rect l="l" t="t" r="r" b="b"/>
              <a:pathLst>
                <a:path w="820" h="20" extrusionOk="0">
                  <a:moveTo>
                    <a:pt x="0" y="0"/>
                  </a:moveTo>
                  <a:lnTo>
                    <a:pt x="4" y="20"/>
                  </a:lnTo>
                  <a:lnTo>
                    <a:pt x="816" y="20"/>
                  </a:lnTo>
                  <a:lnTo>
                    <a:pt x="8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AA3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542;p59"/>
            <p:cNvSpPr/>
            <p:nvPr/>
          </p:nvSpPr>
          <p:spPr>
            <a:xfrm>
              <a:off x="3032268" y="2528717"/>
              <a:ext cx="536489" cy="13085"/>
            </a:xfrm>
            <a:custGeom>
              <a:avLst/>
              <a:gdLst/>
              <a:ahLst/>
              <a:cxnLst/>
              <a:rect l="l" t="t" r="r" b="b"/>
              <a:pathLst>
                <a:path w="820" h="20" extrusionOk="0">
                  <a:moveTo>
                    <a:pt x="0" y="0"/>
                  </a:moveTo>
                  <a:lnTo>
                    <a:pt x="4" y="20"/>
                  </a:lnTo>
                  <a:lnTo>
                    <a:pt x="816" y="20"/>
                  </a:lnTo>
                  <a:lnTo>
                    <a:pt x="820" y="0"/>
                  </a:lnTo>
                  <a:lnTo>
                    <a:pt x="0" y="0"/>
                  </a:ln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543;p59"/>
            <p:cNvSpPr/>
            <p:nvPr/>
          </p:nvSpPr>
          <p:spPr>
            <a:xfrm>
              <a:off x="3108815" y="2360574"/>
              <a:ext cx="384702" cy="301611"/>
            </a:xfrm>
            <a:custGeom>
              <a:avLst/>
              <a:gdLst/>
              <a:ahLst/>
              <a:cxnLst/>
              <a:rect l="l" t="t" r="r" b="b"/>
              <a:pathLst>
                <a:path w="415" h="325" extrusionOk="0">
                  <a:moveTo>
                    <a:pt x="306" y="325"/>
                  </a:moveTo>
                  <a:cubicBezTo>
                    <a:pt x="108" y="325"/>
                    <a:pt x="108" y="325"/>
                    <a:pt x="108" y="325"/>
                  </a:cubicBezTo>
                  <a:cubicBezTo>
                    <a:pt x="86" y="325"/>
                    <a:pt x="67" y="310"/>
                    <a:pt x="62" y="28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0" y="28"/>
                    <a:pt x="23" y="0"/>
                    <a:pt x="53" y="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92" y="0"/>
                    <a:pt x="415" y="28"/>
                    <a:pt x="407" y="58"/>
                  </a:cubicBezTo>
                  <a:cubicBezTo>
                    <a:pt x="353" y="288"/>
                    <a:pt x="353" y="288"/>
                    <a:pt x="353" y="288"/>
                  </a:cubicBezTo>
                  <a:cubicBezTo>
                    <a:pt x="347" y="310"/>
                    <a:pt x="328" y="325"/>
                    <a:pt x="306" y="325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544;p59"/>
            <p:cNvSpPr/>
            <p:nvPr/>
          </p:nvSpPr>
          <p:spPr>
            <a:xfrm>
              <a:off x="3129751" y="2377584"/>
              <a:ext cx="341521" cy="266934"/>
            </a:xfrm>
            <a:custGeom>
              <a:avLst/>
              <a:gdLst/>
              <a:ahLst/>
              <a:cxnLst/>
              <a:rect l="l" t="t" r="r" b="b"/>
              <a:pathLst>
                <a:path w="368" h="288" extrusionOk="0">
                  <a:moveTo>
                    <a:pt x="85" y="288"/>
                  </a:moveTo>
                  <a:cubicBezTo>
                    <a:pt x="72" y="288"/>
                    <a:pt x="60" y="279"/>
                    <a:pt x="57" y="26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27"/>
                    <a:pt x="2" y="18"/>
                    <a:pt x="8" y="11"/>
                  </a:cubicBezTo>
                  <a:cubicBezTo>
                    <a:pt x="13" y="4"/>
                    <a:pt x="21" y="0"/>
                    <a:pt x="30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47" y="0"/>
                    <a:pt x="355" y="4"/>
                    <a:pt x="361" y="11"/>
                  </a:cubicBezTo>
                  <a:cubicBezTo>
                    <a:pt x="366" y="18"/>
                    <a:pt x="368" y="27"/>
                    <a:pt x="366" y="36"/>
                  </a:cubicBezTo>
                  <a:cubicBezTo>
                    <a:pt x="312" y="266"/>
                    <a:pt x="312" y="266"/>
                    <a:pt x="312" y="266"/>
                  </a:cubicBezTo>
                  <a:cubicBezTo>
                    <a:pt x="308" y="279"/>
                    <a:pt x="297" y="288"/>
                    <a:pt x="283" y="288"/>
                  </a:cubicBezTo>
                  <a:cubicBezTo>
                    <a:pt x="85" y="288"/>
                    <a:pt x="85" y="288"/>
                    <a:pt x="85" y="28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545;p59"/>
            <p:cNvSpPr/>
            <p:nvPr/>
          </p:nvSpPr>
          <p:spPr>
            <a:xfrm>
              <a:off x="3033576" y="2806119"/>
              <a:ext cx="533871" cy="212632"/>
            </a:xfrm>
            <a:custGeom>
              <a:avLst/>
              <a:gdLst/>
              <a:ahLst/>
              <a:cxnLst/>
              <a:rect l="l" t="t" r="r" b="b"/>
              <a:pathLst>
                <a:path w="576" h="229" extrusionOk="0">
                  <a:moveTo>
                    <a:pt x="560" y="72"/>
                  </a:moveTo>
                  <a:cubicBezTo>
                    <a:pt x="440" y="182"/>
                    <a:pt x="440" y="182"/>
                    <a:pt x="440" y="182"/>
                  </a:cubicBezTo>
                  <a:cubicBezTo>
                    <a:pt x="421" y="200"/>
                    <a:pt x="421" y="200"/>
                    <a:pt x="421" y="200"/>
                  </a:cubicBezTo>
                  <a:cubicBezTo>
                    <a:pt x="401" y="218"/>
                    <a:pt x="376" y="229"/>
                    <a:pt x="349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01" y="229"/>
                    <a:pt x="175" y="218"/>
                    <a:pt x="156" y="200"/>
                  </a:cubicBezTo>
                  <a:cubicBezTo>
                    <a:pt x="136" y="182"/>
                    <a:pt x="136" y="182"/>
                    <a:pt x="136" y="18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5" y="61"/>
                    <a:pt x="0" y="44"/>
                    <a:pt x="5" y="29"/>
                  </a:cubicBezTo>
                  <a:cubicBezTo>
                    <a:pt x="11" y="11"/>
                    <a:pt x="27" y="0"/>
                    <a:pt x="45" y="0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50" y="0"/>
                    <a:pt x="565" y="11"/>
                    <a:pt x="571" y="29"/>
                  </a:cubicBezTo>
                  <a:cubicBezTo>
                    <a:pt x="576" y="44"/>
                    <a:pt x="572" y="61"/>
                    <a:pt x="560" y="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46;p59"/>
            <p:cNvSpPr/>
            <p:nvPr/>
          </p:nvSpPr>
          <p:spPr>
            <a:xfrm>
              <a:off x="3159847" y="2932390"/>
              <a:ext cx="281984" cy="86361"/>
            </a:xfrm>
            <a:custGeom>
              <a:avLst/>
              <a:gdLst/>
              <a:ahLst/>
              <a:cxnLst/>
              <a:rect l="l" t="t" r="r" b="b"/>
              <a:pathLst>
                <a:path w="304" h="93" extrusionOk="0">
                  <a:moveTo>
                    <a:pt x="304" y="46"/>
                  </a:moveTo>
                  <a:cubicBezTo>
                    <a:pt x="285" y="64"/>
                    <a:pt x="285" y="64"/>
                    <a:pt x="285" y="64"/>
                  </a:cubicBezTo>
                  <a:cubicBezTo>
                    <a:pt x="265" y="82"/>
                    <a:pt x="240" y="93"/>
                    <a:pt x="213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65" y="93"/>
                    <a:pt x="39" y="82"/>
                    <a:pt x="20" y="64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39" y="10"/>
                    <a:pt x="65" y="0"/>
                    <a:pt x="92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40" y="0"/>
                    <a:pt x="265" y="10"/>
                    <a:pt x="285" y="29"/>
                  </a:cubicBezTo>
                  <a:lnTo>
                    <a:pt x="304" y="4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547;p59"/>
            <p:cNvSpPr/>
            <p:nvPr/>
          </p:nvSpPr>
          <p:spPr>
            <a:xfrm>
              <a:off x="3803634" y="2204862"/>
              <a:ext cx="220484" cy="179265"/>
            </a:xfrm>
            <a:custGeom>
              <a:avLst/>
              <a:gdLst/>
              <a:ahLst/>
              <a:cxnLst/>
              <a:rect l="l" t="t" r="r" b="b"/>
              <a:pathLst>
                <a:path w="238" h="193" extrusionOk="0">
                  <a:moveTo>
                    <a:pt x="0" y="167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5" y="11"/>
                    <a:pt x="25" y="3"/>
                    <a:pt x="36" y="3"/>
                  </a:cubicBezTo>
                  <a:cubicBezTo>
                    <a:pt x="49" y="3"/>
                    <a:pt x="59" y="13"/>
                    <a:pt x="58" y="26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67" y="0"/>
                    <a:pt x="191" y="0"/>
                    <a:pt x="209" y="13"/>
                  </a:cubicBezTo>
                  <a:cubicBezTo>
                    <a:pt x="235" y="33"/>
                    <a:pt x="238" y="71"/>
                    <a:pt x="215" y="93"/>
                  </a:cubicBezTo>
                  <a:cubicBezTo>
                    <a:pt x="113" y="193"/>
                    <a:pt x="113" y="193"/>
                    <a:pt x="113" y="193"/>
                  </a:cubicBezTo>
                  <a:lnTo>
                    <a:pt x="0" y="16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548;p59"/>
            <p:cNvSpPr/>
            <p:nvPr/>
          </p:nvSpPr>
          <p:spPr>
            <a:xfrm>
              <a:off x="2832720" y="2351414"/>
              <a:ext cx="174032" cy="346100"/>
            </a:xfrm>
            <a:custGeom>
              <a:avLst/>
              <a:gdLst/>
              <a:ahLst/>
              <a:cxnLst/>
              <a:rect l="l" t="t" r="r" b="b"/>
              <a:pathLst>
                <a:path w="266" h="529" extrusionOk="0">
                  <a:moveTo>
                    <a:pt x="128" y="529"/>
                  </a:moveTo>
                  <a:lnTo>
                    <a:pt x="0" y="485"/>
                  </a:lnTo>
                  <a:lnTo>
                    <a:pt x="166" y="0"/>
                  </a:lnTo>
                  <a:lnTo>
                    <a:pt x="266" y="116"/>
                  </a:lnTo>
                  <a:lnTo>
                    <a:pt x="128" y="52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549;p59"/>
            <p:cNvSpPr/>
            <p:nvPr/>
          </p:nvSpPr>
          <p:spPr>
            <a:xfrm>
              <a:off x="2834028" y="2253277"/>
              <a:ext cx="225064" cy="213286"/>
            </a:xfrm>
            <a:custGeom>
              <a:avLst/>
              <a:gdLst/>
              <a:ahLst/>
              <a:cxnLst/>
              <a:rect l="l" t="t" r="r" b="b"/>
              <a:pathLst>
                <a:path w="243" h="230" extrusionOk="0">
                  <a:moveTo>
                    <a:pt x="172" y="86"/>
                  </a:moveTo>
                  <a:cubicBezTo>
                    <a:pt x="201" y="230"/>
                    <a:pt x="201" y="230"/>
                    <a:pt x="201" y="230"/>
                  </a:cubicBezTo>
                  <a:cubicBezTo>
                    <a:pt x="32" y="230"/>
                    <a:pt x="32" y="230"/>
                    <a:pt x="32" y="230"/>
                  </a:cubicBezTo>
                  <a:cubicBezTo>
                    <a:pt x="14" y="230"/>
                    <a:pt x="0" y="213"/>
                    <a:pt x="6" y="195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56" y="25"/>
                    <a:pt x="90" y="0"/>
                    <a:pt x="128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197" y="0"/>
                    <a:pt x="163" y="41"/>
                    <a:pt x="172" y="8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550;p59"/>
            <p:cNvSpPr/>
            <p:nvPr/>
          </p:nvSpPr>
          <p:spPr>
            <a:xfrm>
              <a:off x="2831411" y="2639939"/>
              <a:ext cx="388628" cy="158329"/>
            </a:xfrm>
            <a:custGeom>
              <a:avLst/>
              <a:gdLst/>
              <a:ahLst/>
              <a:cxnLst/>
              <a:rect l="l" t="t" r="r" b="b"/>
              <a:pathLst>
                <a:path w="419" h="170" extrusionOk="0"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7" y="111"/>
                    <a:pt x="82" y="170"/>
                    <a:pt x="162" y="156"/>
                  </a:cubicBezTo>
                  <a:cubicBezTo>
                    <a:pt x="419" y="114"/>
                    <a:pt x="419" y="114"/>
                    <a:pt x="419" y="114"/>
                  </a:cubicBezTo>
                  <a:cubicBezTo>
                    <a:pt x="390" y="0"/>
                    <a:pt x="390" y="0"/>
                    <a:pt x="390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3551;p59"/>
            <p:cNvSpPr/>
            <p:nvPr/>
          </p:nvSpPr>
          <p:spPr>
            <a:xfrm>
              <a:off x="3193214" y="2577131"/>
              <a:ext cx="205436" cy="168797"/>
            </a:xfrm>
            <a:custGeom>
              <a:avLst/>
              <a:gdLst/>
              <a:ahLst/>
              <a:cxnLst/>
              <a:rect l="l" t="t" r="r" b="b"/>
              <a:pathLst>
                <a:path w="222" h="182" extrusionOk="0">
                  <a:moveTo>
                    <a:pt x="0" y="68"/>
                  </a:moveTo>
                  <a:cubicBezTo>
                    <a:pt x="94" y="8"/>
                    <a:pt x="94" y="8"/>
                    <a:pt x="94" y="8"/>
                  </a:cubicBezTo>
                  <a:cubicBezTo>
                    <a:pt x="107" y="0"/>
                    <a:pt x="123" y="4"/>
                    <a:pt x="130" y="17"/>
                  </a:cubicBezTo>
                  <a:cubicBezTo>
                    <a:pt x="135" y="26"/>
                    <a:pt x="133" y="38"/>
                    <a:pt x="126" y="46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77" y="52"/>
                    <a:pt x="207" y="70"/>
                    <a:pt x="214" y="100"/>
                  </a:cubicBezTo>
                  <a:cubicBezTo>
                    <a:pt x="222" y="133"/>
                    <a:pt x="199" y="165"/>
                    <a:pt x="165" y="169"/>
                  </a:cubicBezTo>
                  <a:cubicBezTo>
                    <a:pt x="29" y="182"/>
                    <a:pt x="29" y="182"/>
                    <a:pt x="29" y="182"/>
                  </a:cubicBezTo>
                  <a:lnTo>
                    <a:pt x="0" y="6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" name="Google Shape;3210;p58"/>
          <p:cNvGrpSpPr/>
          <p:nvPr/>
        </p:nvGrpSpPr>
        <p:grpSpPr>
          <a:xfrm>
            <a:off x="331012" y="1451706"/>
            <a:ext cx="376289" cy="360885"/>
            <a:chOff x="8046786" y="1311066"/>
            <a:chExt cx="376289" cy="360885"/>
          </a:xfrm>
        </p:grpSpPr>
        <p:sp>
          <p:nvSpPr>
            <p:cNvPr id="64" name="Google Shape;3211;p58"/>
            <p:cNvSpPr/>
            <p:nvPr/>
          </p:nvSpPr>
          <p:spPr>
            <a:xfrm>
              <a:off x="8151310" y="1478305"/>
              <a:ext cx="55200" cy="1101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3212;p58"/>
            <p:cNvSpPr/>
            <p:nvPr/>
          </p:nvSpPr>
          <p:spPr>
            <a:xfrm>
              <a:off x="8151310" y="1533318"/>
              <a:ext cx="55200" cy="5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3213;p58"/>
            <p:cNvSpPr/>
            <p:nvPr/>
          </p:nvSpPr>
          <p:spPr>
            <a:xfrm>
              <a:off x="8126004" y="1407889"/>
              <a:ext cx="127630" cy="59414"/>
            </a:xfrm>
            <a:custGeom>
              <a:avLst/>
              <a:gdLst/>
              <a:ahLst/>
              <a:cxnLst/>
              <a:rect l="l" t="t" r="r" b="b"/>
              <a:pathLst>
                <a:path w="49" h="23" extrusionOk="0">
                  <a:moveTo>
                    <a:pt x="0" y="20"/>
                  </a:moveTo>
                  <a:cubicBezTo>
                    <a:pt x="4" y="8"/>
                    <a:pt x="16" y="0"/>
                    <a:pt x="28" y="0"/>
                  </a:cubicBezTo>
                  <a:cubicBezTo>
                    <a:pt x="36" y="0"/>
                    <a:pt x="43" y="3"/>
                    <a:pt x="49" y="8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39" y="11"/>
                    <a:pt x="34" y="9"/>
                    <a:pt x="28" y="9"/>
                  </a:cubicBezTo>
                  <a:cubicBezTo>
                    <a:pt x="19" y="9"/>
                    <a:pt x="11" y="14"/>
                    <a:pt x="8" y="23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3214;p58"/>
            <p:cNvSpPr/>
            <p:nvPr/>
          </p:nvSpPr>
          <p:spPr>
            <a:xfrm>
              <a:off x="8240431" y="1324269"/>
              <a:ext cx="44010" cy="72617"/>
            </a:xfrm>
            <a:custGeom>
              <a:avLst/>
              <a:gdLst/>
              <a:ahLst/>
              <a:cxnLst/>
              <a:rect l="l" t="t" r="r" b="b"/>
              <a:pathLst>
                <a:path w="17" h="28" extrusionOk="0">
                  <a:moveTo>
                    <a:pt x="17" y="24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17" y="3"/>
                    <a:pt x="17" y="12"/>
                  </a:cubicBezTo>
                  <a:lnTo>
                    <a:pt x="17" y="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3215;p58"/>
            <p:cNvSpPr/>
            <p:nvPr/>
          </p:nvSpPr>
          <p:spPr>
            <a:xfrm>
              <a:off x="8347156" y="1433194"/>
              <a:ext cx="75918" cy="55013"/>
            </a:xfrm>
            <a:custGeom>
              <a:avLst/>
              <a:gdLst/>
              <a:ahLst/>
              <a:cxnLst/>
              <a:rect l="l" t="t" r="r" b="b"/>
              <a:pathLst>
                <a:path w="29" h="21" extrusionOk="0">
                  <a:moveTo>
                    <a:pt x="19" y="19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8" y="4"/>
                    <a:pt x="28" y="9"/>
                  </a:cubicBezTo>
                  <a:cubicBezTo>
                    <a:pt x="29" y="14"/>
                    <a:pt x="24" y="19"/>
                    <a:pt x="19" y="19"/>
                  </a:cubicBezTo>
                  <a:close/>
                </a:path>
              </a:pathLst>
            </a:custGeom>
            <a:solidFill>
              <a:srgbClr val="EDF5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3216;p58"/>
            <p:cNvSpPr/>
            <p:nvPr/>
          </p:nvSpPr>
          <p:spPr>
            <a:xfrm>
              <a:off x="8347156" y="1483806"/>
              <a:ext cx="75918" cy="62715"/>
            </a:xfrm>
            <a:custGeom>
              <a:avLst/>
              <a:gdLst/>
              <a:ahLst/>
              <a:cxnLst/>
              <a:rect l="l" t="t" r="r" b="b"/>
              <a:pathLst>
                <a:path w="29" h="24" extrusionOk="0">
                  <a:moveTo>
                    <a:pt x="19" y="19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8" y="4"/>
                    <a:pt x="28" y="8"/>
                  </a:cubicBezTo>
                  <a:cubicBezTo>
                    <a:pt x="29" y="14"/>
                    <a:pt x="24" y="19"/>
                    <a:pt x="1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3217;p58"/>
            <p:cNvSpPr/>
            <p:nvPr/>
          </p:nvSpPr>
          <p:spPr>
            <a:xfrm>
              <a:off x="8347156" y="1533318"/>
              <a:ext cx="75918" cy="55013"/>
            </a:xfrm>
            <a:custGeom>
              <a:avLst/>
              <a:gdLst/>
              <a:ahLst/>
              <a:cxnLst/>
              <a:rect l="l" t="t" r="r" b="b"/>
              <a:pathLst>
                <a:path w="29" h="21" extrusionOk="0">
                  <a:moveTo>
                    <a:pt x="19" y="19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8" y="4"/>
                    <a:pt x="28" y="9"/>
                  </a:cubicBezTo>
                  <a:cubicBezTo>
                    <a:pt x="29" y="14"/>
                    <a:pt x="24" y="19"/>
                    <a:pt x="1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3218;p58"/>
            <p:cNvSpPr/>
            <p:nvPr/>
          </p:nvSpPr>
          <p:spPr>
            <a:xfrm>
              <a:off x="8347156" y="1582829"/>
              <a:ext cx="75918" cy="49512"/>
            </a:xfrm>
            <a:custGeom>
              <a:avLst/>
              <a:gdLst/>
              <a:ahLst/>
              <a:cxnLst/>
              <a:rect l="l" t="t" r="r" b="b"/>
              <a:pathLst>
                <a:path w="29" h="19" extrusionOk="0">
                  <a:moveTo>
                    <a:pt x="19" y="19"/>
                  </a:moveTo>
                  <a:cubicBezTo>
                    <a:pt x="3" y="19"/>
                    <a:pt x="3" y="19"/>
                    <a:pt x="3" y="1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5" y="0"/>
                    <a:pt x="29" y="5"/>
                    <a:pt x="28" y="11"/>
                  </a:cubicBezTo>
                  <a:cubicBezTo>
                    <a:pt x="28" y="15"/>
                    <a:pt x="23" y="19"/>
                    <a:pt x="19" y="19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3219;p58"/>
            <p:cNvSpPr/>
            <p:nvPr/>
          </p:nvSpPr>
          <p:spPr>
            <a:xfrm>
              <a:off x="8200822" y="1389184"/>
              <a:ext cx="154036" cy="235456"/>
            </a:xfrm>
            <a:custGeom>
              <a:avLst/>
              <a:gdLst/>
              <a:ahLst/>
              <a:cxnLst/>
              <a:rect l="l" t="t" r="r" b="b"/>
              <a:pathLst>
                <a:path w="140" h="214" extrusionOk="0">
                  <a:moveTo>
                    <a:pt x="76" y="40"/>
                  </a:moveTo>
                  <a:lnTo>
                    <a:pt x="76" y="0"/>
                  </a:lnTo>
                  <a:lnTo>
                    <a:pt x="36" y="0"/>
                  </a:lnTo>
                  <a:lnTo>
                    <a:pt x="36" y="40"/>
                  </a:lnTo>
                  <a:lnTo>
                    <a:pt x="0" y="81"/>
                  </a:lnTo>
                  <a:lnTo>
                    <a:pt x="0" y="181"/>
                  </a:lnTo>
                  <a:lnTo>
                    <a:pt x="43" y="214"/>
                  </a:lnTo>
                  <a:lnTo>
                    <a:pt x="133" y="214"/>
                  </a:lnTo>
                  <a:lnTo>
                    <a:pt x="140" y="131"/>
                  </a:lnTo>
                  <a:lnTo>
                    <a:pt x="140" y="40"/>
                  </a:lnTo>
                  <a:lnTo>
                    <a:pt x="76" y="40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3220;p58"/>
            <p:cNvSpPr/>
            <p:nvPr/>
          </p:nvSpPr>
          <p:spPr>
            <a:xfrm>
              <a:off x="8200822" y="1533318"/>
              <a:ext cx="154036" cy="99023"/>
            </a:xfrm>
            <a:custGeom>
              <a:avLst/>
              <a:gdLst/>
              <a:ahLst/>
              <a:cxnLst/>
              <a:rect l="l" t="t" r="r" b="b"/>
              <a:pathLst>
                <a:path w="140" h="90" extrusionOk="0">
                  <a:moveTo>
                    <a:pt x="140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36" y="90"/>
                  </a:lnTo>
                  <a:lnTo>
                    <a:pt x="140" y="9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3221;p58"/>
            <p:cNvSpPr/>
            <p:nvPr/>
          </p:nvSpPr>
          <p:spPr>
            <a:xfrm>
              <a:off x="8046786" y="1596033"/>
              <a:ext cx="100124" cy="75918"/>
            </a:xfrm>
            <a:custGeom>
              <a:avLst/>
              <a:gdLst/>
              <a:ahLst/>
              <a:cxnLst/>
              <a:rect l="l" t="t" r="r" b="b"/>
              <a:pathLst>
                <a:path w="38" h="29" extrusionOk="0">
                  <a:moveTo>
                    <a:pt x="0" y="29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20" y="21"/>
                    <a:pt x="29" y="11"/>
                    <a:pt x="2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16"/>
                    <a:pt x="24" y="29"/>
                    <a:pt x="8" y="29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3222;p58"/>
            <p:cNvSpPr/>
            <p:nvPr/>
          </p:nvSpPr>
          <p:spPr>
            <a:xfrm>
              <a:off x="8046786" y="1478305"/>
              <a:ext cx="66015" cy="110026"/>
            </a:xfrm>
            <a:custGeom>
              <a:avLst/>
              <a:gdLst/>
              <a:ahLst/>
              <a:cxnLst/>
              <a:rect l="l" t="t" r="r" b="b"/>
              <a:pathLst>
                <a:path w="60" h="100" extrusionOk="0">
                  <a:moveTo>
                    <a:pt x="0" y="100"/>
                  </a:moveTo>
                  <a:lnTo>
                    <a:pt x="0" y="59"/>
                  </a:lnTo>
                  <a:lnTo>
                    <a:pt x="8" y="5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3223;p58"/>
            <p:cNvSpPr/>
            <p:nvPr/>
          </p:nvSpPr>
          <p:spPr>
            <a:xfrm>
              <a:off x="8046786" y="1533318"/>
              <a:ext cx="66015" cy="55013"/>
            </a:xfrm>
            <a:custGeom>
              <a:avLst/>
              <a:gdLst/>
              <a:ahLst/>
              <a:cxnLst/>
              <a:rect l="l" t="t" r="r" b="b"/>
              <a:pathLst>
                <a:path w="60" h="50" extrusionOk="0">
                  <a:moveTo>
                    <a:pt x="0" y="50"/>
                  </a:moveTo>
                  <a:lnTo>
                    <a:pt x="0" y="9"/>
                  </a:lnTo>
                  <a:lnTo>
                    <a:pt x="3" y="0"/>
                  </a:lnTo>
                  <a:lnTo>
                    <a:pt x="60" y="0"/>
                  </a:lnTo>
                  <a:lnTo>
                    <a:pt x="6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3224;p58"/>
            <p:cNvSpPr/>
            <p:nvPr/>
          </p:nvSpPr>
          <p:spPr>
            <a:xfrm>
              <a:off x="8046786" y="1520115"/>
              <a:ext cx="229800" cy="23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3225;p58"/>
            <p:cNvSpPr/>
            <p:nvPr/>
          </p:nvSpPr>
          <p:spPr>
            <a:xfrm>
              <a:off x="8046786" y="1533318"/>
              <a:ext cx="229800" cy="99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3226;p58"/>
            <p:cNvSpPr/>
            <p:nvPr/>
          </p:nvSpPr>
          <p:spPr>
            <a:xfrm>
              <a:off x="8101799" y="1454099"/>
              <a:ext cx="75900" cy="155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3227;p58"/>
            <p:cNvSpPr/>
            <p:nvPr/>
          </p:nvSpPr>
          <p:spPr>
            <a:xfrm>
              <a:off x="8101799" y="1533318"/>
              <a:ext cx="75900" cy="759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3228;p58"/>
            <p:cNvSpPr/>
            <p:nvPr/>
          </p:nvSpPr>
          <p:spPr>
            <a:xfrm>
              <a:off x="8255835" y="1509112"/>
              <a:ext cx="45000" cy="45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3229;p58"/>
            <p:cNvSpPr/>
            <p:nvPr/>
          </p:nvSpPr>
          <p:spPr>
            <a:xfrm>
              <a:off x="8255835" y="1533318"/>
              <a:ext cx="45111" cy="20905"/>
            </a:xfrm>
            <a:custGeom>
              <a:avLst/>
              <a:gdLst/>
              <a:ahLst/>
              <a:cxnLst/>
              <a:rect l="l" t="t" r="r" b="b"/>
              <a:pathLst>
                <a:path w="17" h="8" extrusionOk="0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8"/>
                    <a:pt x="8" y="8"/>
                  </a:cubicBezTo>
                  <a:cubicBezTo>
                    <a:pt x="13" y="8"/>
                    <a:pt x="17" y="4"/>
                    <a:pt x="17" y="0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83" name="Google Shape;3230;p58"/>
            <p:cNvCxnSpPr/>
            <p:nvPr/>
          </p:nvCxnSpPr>
          <p:spPr>
            <a:xfrm>
              <a:off x="8046786" y="1311066"/>
              <a:ext cx="0" cy="0"/>
            </a:xfrm>
            <a:prstGeom prst="straightConnector1">
              <a:avLst/>
            </a:prstGeom>
            <a:noFill/>
            <a:ln>
              <a:noFill/>
            </a:ln>
          </p:spPr>
        </p:cxnSp>
        <p:cxnSp>
          <p:nvCxnSpPr>
            <p:cNvPr id="84" name="Google Shape;3231;p58"/>
            <p:cNvCxnSpPr/>
            <p:nvPr/>
          </p:nvCxnSpPr>
          <p:spPr>
            <a:xfrm>
              <a:off x="8046786" y="1311066"/>
              <a:ext cx="0" cy="0"/>
            </a:xfrm>
            <a:prstGeom prst="straightConnector1">
              <a:avLst/>
            </a:prstGeom>
            <a:noFill/>
            <a:ln>
              <a:noFill/>
            </a:ln>
          </p:spPr>
        </p:cxnSp>
      </p:grpSp>
      <p:sp>
        <p:nvSpPr>
          <p:cNvPr id="85" name="Google Shape;1250;p37"/>
          <p:cNvSpPr/>
          <p:nvPr/>
        </p:nvSpPr>
        <p:spPr>
          <a:xfrm>
            <a:off x="536200" y="885300"/>
            <a:ext cx="193500" cy="19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5074399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" name="Google Shape;1325;p38"/>
          <p:cNvSpPr/>
          <p:nvPr/>
        </p:nvSpPr>
        <p:spPr>
          <a:xfrm>
            <a:off x="3331164" y="952491"/>
            <a:ext cx="2143044" cy="588592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solidFill>
              <a:srgbClr val="4A91C6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sz="18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Limit </a:t>
            </a:r>
            <a:r>
              <a:rPr lang="en-US" sz="18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of </a:t>
            </a:r>
            <a:r>
              <a:rPr lang="en-US" sz="18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stair </a:t>
            </a:r>
            <a:r>
              <a:rPr lang="en-US" sz="18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width</a:t>
            </a:r>
            <a:endParaRPr sz="18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26" name="Google Shape;1326;p38"/>
          <p:cNvSpPr/>
          <p:nvPr/>
        </p:nvSpPr>
        <p:spPr>
          <a:xfrm>
            <a:off x="682745" y="1942589"/>
            <a:ext cx="1712400" cy="59617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solidFill>
              <a:srgbClr val="4A91C6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lnSpc>
                <a:spcPct val="115000"/>
              </a:lnSpc>
            </a:pPr>
            <a:r>
              <a:rPr lang="en-US" sz="18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Vertical design</a:t>
            </a:r>
            <a:endParaRPr sz="18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27" name="Google Shape;1327;p38"/>
          <p:cNvSpPr/>
          <p:nvPr/>
        </p:nvSpPr>
        <p:spPr>
          <a:xfrm>
            <a:off x="3407699" y="1942589"/>
            <a:ext cx="1992512" cy="59617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solidFill>
              <a:srgbClr val="4A91C6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lnSpc>
                <a:spcPct val="115000"/>
              </a:lnSpc>
            </a:pPr>
            <a:r>
              <a:rPr lang="en-US" sz="18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Bi-directional </a:t>
            </a:r>
            <a:r>
              <a:rPr lang="en-US" sz="18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wheels</a:t>
            </a:r>
            <a:endParaRPr sz="18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28" name="Google Shape;1328;p38"/>
          <p:cNvSpPr/>
          <p:nvPr/>
        </p:nvSpPr>
        <p:spPr>
          <a:xfrm>
            <a:off x="6256410" y="1942589"/>
            <a:ext cx="1832981" cy="59617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solidFill>
              <a:srgbClr val="4A91C6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lnSpc>
                <a:spcPct val="115000"/>
              </a:lnSpc>
            </a:pPr>
            <a:r>
              <a:rPr lang="en-US" sz="18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Up and down movement </a:t>
            </a:r>
            <a:endParaRPr sz="18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330" name="Google Shape;1330;p38"/>
          <p:cNvCxnSpPr>
            <a:stCxn id="1325" idx="2"/>
            <a:endCxn id="1327" idx="0"/>
          </p:cNvCxnSpPr>
          <p:nvPr/>
        </p:nvCxnSpPr>
        <p:spPr>
          <a:xfrm rot="16200000" flipH="1">
            <a:off x="4202567" y="1741201"/>
            <a:ext cx="401506" cy="1269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31" name="Google Shape;1331;p38"/>
          <p:cNvCxnSpPr>
            <a:stCxn id="1326" idx="0"/>
            <a:endCxn id="1325" idx="2"/>
          </p:cNvCxnSpPr>
          <p:nvPr/>
        </p:nvCxnSpPr>
        <p:spPr>
          <a:xfrm rot="5400000" flipH="1" flipV="1">
            <a:off x="2770062" y="309966"/>
            <a:ext cx="401506" cy="286374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33" name="Google Shape;1333;p38"/>
          <p:cNvCxnSpPr>
            <a:stCxn id="1328" idx="0"/>
            <a:endCxn id="1325" idx="2"/>
          </p:cNvCxnSpPr>
          <p:nvPr/>
        </p:nvCxnSpPr>
        <p:spPr>
          <a:xfrm rot="16200000" flipV="1">
            <a:off x="5587041" y="356728"/>
            <a:ext cx="401506" cy="277021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38" name="Google Shape;1338;p38"/>
          <p:cNvCxnSpPr>
            <a:stCxn id="1326" idx="2"/>
          </p:cNvCxnSpPr>
          <p:nvPr/>
        </p:nvCxnSpPr>
        <p:spPr>
          <a:xfrm flipH="1">
            <a:off x="1538944" y="2538767"/>
            <a:ext cx="1" cy="210891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339" name="Google Shape;1339;p38"/>
          <p:cNvCxnSpPr>
            <a:stCxn id="1327" idx="2"/>
          </p:cNvCxnSpPr>
          <p:nvPr/>
        </p:nvCxnSpPr>
        <p:spPr>
          <a:xfrm flipH="1">
            <a:off x="4402685" y="2538767"/>
            <a:ext cx="1270" cy="23110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340" name="Google Shape;1340;p38"/>
          <p:cNvCxnSpPr>
            <a:stCxn id="1328" idx="2"/>
          </p:cNvCxnSpPr>
          <p:nvPr/>
        </p:nvCxnSpPr>
        <p:spPr>
          <a:xfrm flipH="1">
            <a:off x="7172900" y="2538767"/>
            <a:ext cx="1" cy="210891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sp>
        <p:nvSpPr>
          <p:cNvPr id="1342" name="Google Shape;1342;p38"/>
          <p:cNvSpPr/>
          <p:nvPr/>
        </p:nvSpPr>
        <p:spPr>
          <a:xfrm>
            <a:off x="4077786" y="82490"/>
            <a:ext cx="649800" cy="649800"/>
          </a:xfrm>
          <a:prstGeom prst="rect">
            <a:avLst/>
          </a:prstGeom>
          <a:solidFill>
            <a:schemeClr val="accent4"/>
          </a:solidFill>
          <a:ln>
            <a:solidFill>
              <a:srgbClr val="4A91C6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343" name="Google Shape;1343;p38"/>
          <p:cNvGrpSpPr/>
          <p:nvPr/>
        </p:nvGrpSpPr>
        <p:grpSpPr>
          <a:xfrm>
            <a:off x="4215545" y="220252"/>
            <a:ext cx="374275" cy="374275"/>
            <a:chOff x="7227094" y="3721733"/>
            <a:chExt cx="374275" cy="374275"/>
          </a:xfrm>
        </p:grpSpPr>
        <p:sp>
          <p:nvSpPr>
            <p:cNvPr id="1344" name="Google Shape;1344;p38"/>
            <p:cNvSpPr/>
            <p:nvPr/>
          </p:nvSpPr>
          <p:spPr>
            <a:xfrm>
              <a:off x="7227094" y="3875769"/>
              <a:ext cx="552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5" name="Google Shape;1345;p38"/>
            <p:cNvSpPr/>
            <p:nvPr/>
          </p:nvSpPr>
          <p:spPr>
            <a:xfrm>
              <a:off x="7227094" y="3919779"/>
              <a:ext cx="552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6" name="Google Shape;1346;p38"/>
            <p:cNvSpPr/>
            <p:nvPr/>
          </p:nvSpPr>
          <p:spPr>
            <a:xfrm>
              <a:off x="7227094" y="3964890"/>
              <a:ext cx="552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7" name="Google Shape;1347;p38"/>
            <p:cNvSpPr/>
            <p:nvPr/>
          </p:nvSpPr>
          <p:spPr>
            <a:xfrm>
              <a:off x="7227094" y="3831759"/>
              <a:ext cx="55200" cy="23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8" name="Google Shape;1348;p38"/>
            <p:cNvSpPr/>
            <p:nvPr/>
          </p:nvSpPr>
          <p:spPr>
            <a:xfrm>
              <a:off x="7546168" y="3875769"/>
              <a:ext cx="552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9" name="Google Shape;1349;p38"/>
            <p:cNvSpPr/>
            <p:nvPr/>
          </p:nvSpPr>
          <p:spPr>
            <a:xfrm>
              <a:off x="7546168" y="3919779"/>
              <a:ext cx="552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0" name="Google Shape;1350;p38"/>
            <p:cNvSpPr/>
            <p:nvPr/>
          </p:nvSpPr>
          <p:spPr>
            <a:xfrm>
              <a:off x="7546168" y="3964890"/>
              <a:ext cx="552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1" name="Google Shape;1351;p38"/>
            <p:cNvSpPr/>
            <p:nvPr/>
          </p:nvSpPr>
          <p:spPr>
            <a:xfrm>
              <a:off x="7546168" y="3831759"/>
              <a:ext cx="55200" cy="23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2" name="Google Shape;1352;p38"/>
            <p:cNvSpPr/>
            <p:nvPr/>
          </p:nvSpPr>
          <p:spPr>
            <a:xfrm>
              <a:off x="7381130" y="4040808"/>
              <a:ext cx="21000" cy="552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3" name="Google Shape;1353;p38"/>
            <p:cNvSpPr/>
            <p:nvPr/>
          </p:nvSpPr>
          <p:spPr>
            <a:xfrm>
              <a:off x="7426241" y="4040808"/>
              <a:ext cx="21000" cy="552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4" name="Google Shape;1354;p38"/>
            <p:cNvSpPr/>
            <p:nvPr/>
          </p:nvSpPr>
          <p:spPr>
            <a:xfrm>
              <a:off x="7470251" y="4040808"/>
              <a:ext cx="21000" cy="552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5" name="Google Shape;1355;p38"/>
            <p:cNvSpPr/>
            <p:nvPr/>
          </p:nvSpPr>
          <p:spPr>
            <a:xfrm>
              <a:off x="7337119" y="4040808"/>
              <a:ext cx="23100" cy="552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6" name="Google Shape;1356;p38"/>
            <p:cNvSpPr/>
            <p:nvPr/>
          </p:nvSpPr>
          <p:spPr>
            <a:xfrm>
              <a:off x="7381130" y="3721733"/>
              <a:ext cx="21000" cy="552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Google Shape;1357;p38"/>
            <p:cNvSpPr/>
            <p:nvPr/>
          </p:nvSpPr>
          <p:spPr>
            <a:xfrm>
              <a:off x="7426241" y="3721733"/>
              <a:ext cx="21000" cy="552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8" name="Google Shape;1358;p38"/>
            <p:cNvSpPr/>
            <p:nvPr/>
          </p:nvSpPr>
          <p:spPr>
            <a:xfrm>
              <a:off x="7470251" y="3721733"/>
              <a:ext cx="21000" cy="552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9" name="Google Shape;1359;p38"/>
            <p:cNvSpPr/>
            <p:nvPr/>
          </p:nvSpPr>
          <p:spPr>
            <a:xfrm>
              <a:off x="7337119" y="3721733"/>
              <a:ext cx="23100" cy="552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0" name="Google Shape;1360;p38"/>
            <p:cNvSpPr/>
            <p:nvPr/>
          </p:nvSpPr>
          <p:spPr>
            <a:xfrm>
              <a:off x="7272205" y="3765743"/>
              <a:ext cx="273965" cy="284968"/>
            </a:xfrm>
            <a:custGeom>
              <a:avLst/>
              <a:gdLst/>
              <a:ahLst/>
              <a:cxnLst/>
              <a:rect l="l" t="t" r="r" b="b"/>
              <a:pathLst>
                <a:path w="249" h="259" extrusionOk="0">
                  <a:moveTo>
                    <a:pt x="249" y="250"/>
                  </a:moveTo>
                  <a:lnTo>
                    <a:pt x="130" y="259"/>
                  </a:lnTo>
                  <a:lnTo>
                    <a:pt x="0" y="259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249" y="10"/>
                  </a:lnTo>
                  <a:lnTo>
                    <a:pt x="249" y="25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1" name="Google Shape;1361;p38"/>
            <p:cNvSpPr/>
            <p:nvPr/>
          </p:nvSpPr>
          <p:spPr>
            <a:xfrm>
              <a:off x="7415238" y="3765743"/>
              <a:ext cx="141000" cy="2850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2" name="Google Shape;1362;p38"/>
            <p:cNvSpPr/>
            <p:nvPr/>
          </p:nvSpPr>
          <p:spPr>
            <a:xfrm>
              <a:off x="7316215" y="3809753"/>
              <a:ext cx="185944" cy="196947"/>
            </a:xfrm>
            <a:custGeom>
              <a:avLst/>
              <a:gdLst/>
              <a:ahLst/>
              <a:cxnLst/>
              <a:rect l="l" t="t" r="r" b="b"/>
              <a:pathLst>
                <a:path w="169" h="179" extrusionOk="0">
                  <a:moveTo>
                    <a:pt x="169" y="169"/>
                  </a:moveTo>
                  <a:lnTo>
                    <a:pt x="90" y="179"/>
                  </a:lnTo>
                  <a:lnTo>
                    <a:pt x="0" y="179"/>
                  </a:lnTo>
                  <a:lnTo>
                    <a:pt x="0" y="141"/>
                  </a:lnTo>
                  <a:lnTo>
                    <a:pt x="10" y="129"/>
                  </a:lnTo>
                  <a:lnTo>
                    <a:pt x="0" y="119"/>
                  </a:lnTo>
                  <a:lnTo>
                    <a:pt x="0" y="100"/>
                  </a:lnTo>
                  <a:lnTo>
                    <a:pt x="10" y="91"/>
                  </a:lnTo>
                  <a:lnTo>
                    <a:pt x="0" y="79"/>
                  </a:lnTo>
                  <a:lnTo>
                    <a:pt x="0" y="60"/>
                  </a:lnTo>
                  <a:lnTo>
                    <a:pt x="10" y="50"/>
                  </a:lnTo>
                  <a:lnTo>
                    <a:pt x="0" y="41"/>
                  </a:lnTo>
                  <a:lnTo>
                    <a:pt x="0" y="0"/>
                  </a:lnTo>
                  <a:lnTo>
                    <a:pt x="90" y="0"/>
                  </a:lnTo>
                  <a:lnTo>
                    <a:pt x="169" y="10"/>
                  </a:lnTo>
                  <a:lnTo>
                    <a:pt x="169" y="169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3" name="Google Shape;1363;p38"/>
            <p:cNvSpPr/>
            <p:nvPr/>
          </p:nvSpPr>
          <p:spPr>
            <a:xfrm>
              <a:off x="7415238" y="3809753"/>
              <a:ext cx="96823" cy="196947"/>
            </a:xfrm>
            <a:custGeom>
              <a:avLst/>
              <a:gdLst/>
              <a:ahLst/>
              <a:cxnLst/>
              <a:rect l="l" t="t" r="r" b="b"/>
              <a:pathLst>
                <a:path w="88" h="179" extrusionOk="0">
                  <a:moveTo>
                    <a:pt x="88" y="179"/>
                  </a:moveTo>
                  <a:lnTo>
                    <a:pt x="0" y="179"/>
                  </a:lnTo>
                  <a:lnTo>
                    <a:pt x="0" y="0"/>
                  </a:lnTo>
                  <a:lnTo>
                    <a:pt x="88" y="0"/>
                  </a:lnTo>
                  <a:lnTo>
                    <a:pt x="88" y="41"/>
                  </a:lnTo>
                  <a:lnTo>
                    <a:pt x="79" y="50"/>
                  </a:lnTo>
                  <a:lnTo>
                    <a:pt x="88" y="60"/>
                  </a:lnTo>
                  <a:lnTo>
                    <a:pt x="88" y="79"/>
                  </a:lnTo>
                  <a:lnTo>
                    <a:pt x="79" y="91"/>
                  </a:lnTo>
                  <a:lnTo>
                    <a:pt x="88" y="100"/>
                  </a:lnTo>
                  <a:lnTo>
                    <a:pt x="88" y="119"/>
                  </a:lnTo>
                  <a:lnTo>
                    <a:pt x="79" y="129"/>
                  </a:lnTo>
                  <a:lnTo>
                    <a:pt x="88" y="141"/>
                  </a:lnTo>
                  <a:lnTo>
                    <a:pt x="88" y="179"/>
                  </a:lnTo>
                  <a:close/>
                </a:path>
              </a:pathLst>
            </a:custGeom>
            <a:solidFill>
              <a:srgbClr val="C9E6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4" name="Google Shape;1364;p38"/>
            <p:cNvSpPr/>
            <p:nvPr/>
          </p:nvSpPr>
          <p:spPr>
            <a:xfrm>
              <a:off x="7316215" y="3854864"/>
              <a:ext cx="759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5" name="Google Shape;1365;p38"/>
            <p:cNvSpPr/>
            <p:nvPr/>
          </p:nvSpPr>
          <p:spPr>
            <a:xfrm>
              <a:off x="7316215" y="3896674"/>
              <a:ext cx="75900" cy="23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6" name="Google Shape;1366;p38"/>
            <p:cNvSpPr/>
            <p:nvPr/>
          </p:nvSpPr>
          <p:spPr>
            <a:xfrm>
              <a:off x="7316215" y="3940685"/>
              <a:ext cx="75900" cy="24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7" name="Google Shape;1367;p38"/>
            <p:cNvSpPr/>
            <p:nvPr/>
          </p:nvSpPr>
          <p:spPr>
            <a:xfrm>
              <a:off x="7470251" y="3854864"/>
              <a:ext cx="420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8" name="Google Shape;1368;p38"/>
            <p:cNvSpPr/>
            <p:nvPr/>
          </p:nvSpPr>
          <p:spPr>
            <a:xfrm>
              <a:off x="7470251" y="3896674"/>
              <a:ext cx="42000" cy="23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9" name="Google Shape;1369;p38"/>
            <p:cNvSpPr/>
            <p:nvPr/>
          </p:nvSpPr>
          <p:spPr>
            <a:xfrm>
              <a:off x="7470251" y="3940685"/>
              <a:ext cx="42000" cy="24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0" name="Google Shape;1370;p38"/>
            <p:cNvSpPr/>
            <p:nvPr/>
          </p:nvSpPr>
          <p:spPr>
            <a:xfrm>
              <a:off x="7415238" y="3854864"/>
              <a:ext cx="318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1" name="Google Shape;1371;p38"/>
            <p:cNvSpPr/>
            <p:nvPr/>
          </p:nvSpPr>
          <p:spPr>
            <a:xfrm>
              <a:off x="7415238" y="3896674"/>
              <a:ext cx="31800" cy="23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2" name="Google Shape;1372;p38"/>
            <p:cNvSpPr/>
            <p:nvPr/>
          </p:nvSpPr>
          <p:spPr>
            <a:xfrm>
              <a:off x="7415238" y="3940685"/>
              <a:ext cx="31800" cy="24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373" name="Google Shape;1373;p38"/>
          <p:cNvCxnSpPr>
            <a:stCxn id="1342" idx="2"/>
            <a:endCxn id="1325" idx="0"/>
          </p:cNvCxnSpPr>
          <p:nvPr/>
        </p:nvCxnSpPr>
        <p:spPr>
          <a:xfrm>
            <a:off x="4402686" y="732290"/>
            <a:ext cx="0" cy="220201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sp>
        <p:nvSpPr>
          <p:cNvPr id="100" name="Google Shape;3884;p65"/>
          <p:cNvSpPr/>
          <p:nvPr/>
        </p:nvSpPr>
        <p:spPr>
          <a:xfrm>
            <a:off x="4589819" y="696027"/>
            <a:ext cx="399857" cy="230644"/>
          </a:xfrm>
          <a:custGeom>
            <a:avLst/>
            <a:gdLst/>
            <a:ahLst/>
            <a:cxnLst/>
            <a:rect l="l" t="t" r="r" b="b"/>
            <a:pathLst>
              <a:path w="2439" h="1848" extrusionOk="0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rgbClr val="4A91C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1" name="Google Shape;3884;p65"/>
          <p:cNvSpPr/>
          <p:nvPr/>
        </p:nvSpPr>
        <p:spPr>
          <a:xfrm rot="10800000">
            <a:off x="3809107" y="696027"/>
            <a:ext cx="399857" cy="230644"/>
          </a:xfrm>
          <a:custGeom>
            <a:avLst/>
            <a:gdLst/>
            <a:ahLst/>
            <a:cxnLst/>
            <a:rect l="l" t="t" r="r" b="b"/>
            <a:pathLst>
              <a:path w="2439" h="1848" extrusionOk="0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rgbClr val="4A91C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15" y="2325442"/>
            <a:ext cx="1808386" cy="3946614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060" y="2531181"/>
            <a:ext cx="2657283" cy="224208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095" y="2645212"/>
            <a:ext cx="1272326" cy="2758584"/>
          </a:xfrm>
          <a:prstGeom prst="rect">
            <a:avLst/>
          </a:prstGeom>
        </p:spPr>
      </p:pic>
      <p:sp>
        <p:nvSpPr>
          <p:cNvPr id="53" name="Google Shape;1378;p39"/>
          <p:cNvSpPr txBox="1">
            <a:spLocks noGrp="1"/>
          </p:cNvSpPr>
          <p:nvPr>
            <p:ph type="title"/>
          </p:nvPr>
        </p:nvSpPr>
        <p:spPr>
          <a:xfrm>
            <a:off x="710219" y="259047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First challenge:</a:t>
            </a:r>
            <a:endParaRPr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6" grpId="0" animBg="1"/>
      <p:bldP spid="1327" grpId="0" animBg="1"/>
      <p:bldP spid="13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" name="Google Shape;1640;p42"/>
          <p:cNvSpPr txBox="1">
            <a:spLocks noGrp="1"/>
          </p:cNvSpPr>
          <p:nvPr>
            <p:ph type="title"/>
          </p:nvPr>
        </p:nvSpPr>
        <p:spPr>
          <a:xfrm>
            <a:off x="709693" y="250904"/>
            <a:ext cx="4461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Vertical design</a:t>
            </a:r>
            <a:endParaRPr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9645">
            <a:off x="5464385" y="587367"/>
            <a:ext cx="2927440" cy="3900999"/>
          </a:xfrm>
          <a:prstGeom prst="rect">
            <a:avLst/>
          </a:prstGeom>
        </p:spPr>
      </p:pic>
      <p:cxnSp>
        <p:nvCxnSpPr>
          <p:cNvPr id="53" name="Straight Connector 52"/>
          <p:cNvCxnSpPr/>
          <p:nvPr/>
        </p:nvCxnSpPr>
        <p:spPr>
          <a:xfrm>
            <a:off x="8163421" y="1072392"/>
            <a:ext cx="0" cy="2858110"/>
          </a:xfrm>
          <a:prstGeom prst="line">
            <a:avLst/>
          </a:prstGeom>
          <a:ln>
            <a:solidFill>
              <a:srgbClr val="4A91C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8018109" y="1079480"/>
            <a:ext cx="29062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8018109" y="3930502"/>
            <a:ext cx="29062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337005" y="4224670"/>
            <a:ext cx="1516911" cy="7088"/>
          </a:xfrm>
          <a:prstGeom prst="line">
            <a:avLst/>
          </a:prstGeom>
          <a:ln>
            <a:solidFill>
              <a:srgbClr val="4A91C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337005" y="4139609"/>
            <a:ext cx="0" cy="2126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7853916" y="4114800"/>
            <a:ext cx="0" cy="2126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Pentagon 63"/>
          <p:cNvSpPr/>
          <p:nvPr/>
        </p:nvSpPr>
        <p:spPr>
          <a:xfrm rot="16200000">
            <a:off x="6741936" y="4537171"/>
            <a:ext cx="707049" cy="248350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35cm</a:t>
            </a:r>
            <a:endParaRPr lang="en-US" b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10" y="863285"/>
            <a:ext cx="2659148" cy="379151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559442" y="3586716"/>
            <a:ext cx="510363" cy="396949"/>
          </a:xfrm>
          <a:prstGeom prst="rect">
            <a:avLst/>
          </a:prstGeom>
          <a:noFill/>
          <a:ln w="19050" cap="flat" cmpd="sng" algn="ctr">
            <a:solidFill>
              <a:srgbClr val="4A91C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325526" y="2260039"/>
            <a:ext cx="489097" cy="553492"/>
          </a:xfrm>
          <a:prstGeom prst="rect">
            <a:avLst/>
          </a:prstGeom>
          <a:noFill/>
          <a:ln w="19050" cap="flat" cmpd="sng" algn="ctr">
            <a:solidFill>
              <a:srgbClr val="4A91C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573618" y="2937301"/>
            <a:ext cx="496187" cy="262822"/>
          </a:xfrm>
          <a:prstGeom prst="rect">
            <a:avLst/>
          </a:prstGeom>
          <a:noFill/>
          <a:ln w="19050" cap="flat" cmpd="sng" algn="ctr">
            <a:solidFill>
              <a:srgbClr val="4A91C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Elbow Connector 28"/>
          <p:cNvCxnSpPr/>
          <p:nvPr/>
        </p:nvCxnSpPr>
        <p:spPr>
          <a:xfrm flipV="1">
            <a:off x="1814623" y="2199106"/>
            <a:ext cx="1818679" cy="344871"/>
          </a:xfrm>
          <a:prstGeom prst="bentConnector3">
            <a:avLst>
              <a:gd name="adj1" fmla="val 50000"/>
            </a:avLst>
          </a:prstGeom>
          <a:ln>
            <a:solidFill>
              <a:srgbClr val="4A91C6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71" idx="3"/>
          </p:cNvCxnSpPr>
          <p:nvPr/>
        </p:nvCxnSpPr>
        <p:spPr>
          <a:xfrm>
            <a:off x="2069805" y="3068712"/>
            <a:ext cx="1563497" cy="0"/>
          </a:xfrm>
          <a:prstGeom prst="straightConnector1">
            <a:avLst/>
          </a:prstGeom>
          <a:ln>
            <a:solidFill>
              <a:srgbClr val="4A91C6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21" idx="3"/>
          </p:cNvCxnSpPr>
          <p:nvPr/>
        </p:nvCxnSpPr>
        <p:spPr>
          <a:xfrm flipV="1">
            <a:off x="2069805" y="3785190"/>
            <a:ext cx="1563497" cy="1"/>
          </a:xfrm>
          <a:prstGeom prst="straightConnector1">
            <a:avLst/>
          </a:prstGeom>
          <a:ln>
            <a:solidFill>
              <a:srgbClr val="4A91C6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3738254" y="2039937"/>
            <a:ext cx="1234378" cy="30923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Drivers</a:t>
            </a:r>
            <a:endParaRPr lang="en-US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3738254" y="2832885"/>
            <a:ext cx="1234378" cy="47165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Micro Controllers</a:t>
            </a:r>
            <a:endParaRPr lang="en-US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3738254" y="3630570"/>
            <a:ext cx="1234378" cy="30923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Motors</a:t>
            </a:r>
            <a:endParaRPr lang="en-US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8295451" y="2405650"/>
            <a:ext cx="672235" cy="26227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57cm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0"/>
                            </p:stCondLst>
                            <p:childTnLst>
                              <p:par>
                                <p:cTn id="9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000"/>
                            </p:stCondLst>
                            <p:childTnLst>
                              <p:par>
                                <p:cTn id="10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500"/>
                            </p:stCondLst>
                            <p:childTnLst>
                              <p:par>
                                <p:cTn id="1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1" grpId="0" animBg="1"/>
      <p:bldP spid="70" grpId="0" animBg="1"/>
      <p:bldP spid="71" grpId="0" animBg="1"/>
      <p:bldP spid="37" grpId="0" animBg="1"/>
      <p:bldP spid="90" grpId="0" animBg="1"/>
      <p:bldP spid="91" grpId="0" animBg="1"/>
      <p:bldP spid="4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441" y="248009"/>
            <a:ext cx="4291480" cy="503358"/>
          </a:xfrm>
        </p:spPr>
        <p:txBody>
          <a:bodyPr/>
          <a:lstStyle/>
          <a:p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Bi-directional </a:t>
            </a:r>
            <a:r>
              <a:rPr lang="en-US" b="1" dirty="0" smtClean="0">
                <a:latin typeface="Poppins"/>
                <a:ea typeface="Poppins"/>
                <a:cs typeface="Poppins"/>
                <a:sym typeface="Poppins"/>
              </a:rPr>
              <a:t>wheels</a:t>
            </a:r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/>
            </a:r>
            <a:br>
              <a:rPr lang="en-US" b="1" dirty="0">
                <a:latin typeface="Poppins"/>
                <a:ea typeface="Poppins"/>
                <a:cs typeface="Poppins"/>
                <a:sym typeface="Poppins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39" y="664766"/>
            <a:ext cx="2706060" cy="4289481"/>
          </a:xfrm>
          <a:prstGeom prst="snip2DiagRect">
            <a:avLst>
              <a:gd name="adj1" fmla="val 0"/>
              <a:gd name="adj2" fmla="val 15871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Google Shape;2081;p51"/>
          <p:cNvSpPr txBox="1">
            <a:spLocks/>
          </p:cNvSpPr>
          <p:nvPr/>
        </p:nvSpPr>
        <p:spPr>
          <a:xfrm>
            <a:off x="984011" y="1608326"/>
            <a:ext cx="3834340" cy="20138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Difficult to turn wheels on stairs.</a:t>
            </a: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>
              <a:buSzPct val="80000"/>
            </a:pPr>
            <a:endParaRPr lang="en-US" sz="2000" dirty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Using the OMNI wheels.</a:t>
            </a: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sym typeface="Helios"/>
              </a:rPr>
              <a:t>Main base of the robot 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speed.</a:t>
            </a: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10000"/>
                </a:schemeClr>
              </a:solidFill>
              <a:sym typeface="Helio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669" y="664766"/>
            <a:ext cx="2853113" cy="4197857"/>
          </a:xfrm>
          <a:prstGeom prst="snip2DiagRect">
            <a:avLst>
              <a:gd name="adj1" fmla="val 0"/>
              <a:gd name="adj2" fmla="val 15871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152" y="666457"/>
            <a:ext cx="2809606" cy="4287790"/>
          </a:xfrm>
          <a:prstGeom prst="snip2DiagRect">
            <a:avLst>
              <a:gd name="adj1" fmla="val 0"/>
              <a:gd name="adj2" fmla="val 15871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Left-Right Arrow 13"/>
          <p:cNvSpPr/>
          <p:nvPr/>
        </p:nvSpPr>
        <p:spPr>
          <a:xfrm rot="17925937">
            <a:off x="7040234" y="3253563"/>
            <a:ext cx="1009414" cy="318976"/>
          </a:xfrm>
          <a:prstGeom prst="leftRightArrow">
            <a:avLst/>
          </a:prstGeom>
          <a:solidFill>
            <a:srgbClr val="4A91C6"/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-Right Arrow 14"/>
          <p:cNvSpPr/>
          <p:nvPr/>
        </p:nvSpPr>
        <p:spPr>
          <a:xfrm rot="1680649">
            <a:off x="5878804" y="3776598"/>
            <a:ext cx="1009414" cy="318976"/>
          </a:xfrm>
          <a:prstGeom prst="leftRightArrow">
            <a:avLst/>
          </a:prstGeom>
          <a:solidFill>
            <a:srgbClr val="4A91C6"/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7991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176" y="226829"/>
            <a:ext cx="7651368" cy="574158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Up </a:t>
            </a:r>
            <a:r>
              <a:rPr lang="en-US" b="1" dirty="0" smtClean="0">
                <a:latin typeface="Poppins"/>
                <a:ea typeface="Poppins"/>
                <a:cs typeface="Poppins"/>
                <a:sym typeface="Poppins"/>
              </a:rPr>
              <a:t>&amp; </a:t>
            </a:r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down movement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93" y="1416940"/>
            <a:ext cx="3997841" cy="29983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Google Shape;2081;p51"/>
          <p:cNvSpPr txBox="1">
            <a:spLocks/>
          </p:cNvSpPr>
          <p:nvPr/>
        </p:nvSpPr>
        <p:spPr>
          <a:xfrm>
            <a:off x="736434" y="1366584"/>
            <a:ext cx="3834340" cy="28297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Two </a:t>
            </a:r>
            <a:r>
              <a:rPr lang="en-US" sz="2000" dirty="0" err="1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Nema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 23 connected with </a:t>
            </a:r>
            <a:r>
              <a:rPr lang="en-US" sz="2000" b="1" dirty="0">
                <a:solidFill>
                  <a:srgbClr val="C00000"/>
                </a:solidFill>
                <a:latin typeface="Karla"/>
                <a:ea typeface="Karla"/>
                <a:cs typeface="Karla"/>
                <a:sym typeface="Helios"/>
              </a:rPr>
              <a:t>lead screw  </a:t>
            </a:r>
          </a:p>
          <a:p>
            <a:pPr>
              <a:buSzPct val="80000"/>
            </a:pPr>
            <a:endParaRPr lang="en-US" sz="2000" dirty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sym typeface="Helios"/>
              </a:rPr>
              <a:t>L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ead 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screws connected with both parts </a:t>
            </a:r>
            <a:r>
              <a:rPr lang="en-US" sz="2000" b="1" dirty="0">
                <a:solidFill>
                  <a:srgbClr val="C00000"/>
                </a:solidFill>
                <a:latin typeface="Karla"/>
                <a:ea typeface="Karla"/>
                <a:cs typeface="Karla"/>
                <a:sym typeface="Helios"/>
              </a:rPr>
              <a:t>A &amp; </a:t>
            </a:r>
            <a:r>
              <a:rPr lang="en-US" sz="2000" b="1" dirty="0" smtClean="0">
                <a:solidFill>
                  <a:srgbClr val="C00000"/>
                </a:solidFill>
                <a:latin typeface="Karla"/>
                <a:ea typeface="Karla"/>
                <a:cs typeface="Karla"/>
                <a:sym typeface="Helios"/>
              </a:rPr>
              <a:t>B</a:t>
            </a:r>
            <a:endParaRPr lang="ar-SA" sz="2000" b="1" dirty="0" smtClean="0">
              <a:solidFill>
                <a:srgbClr val="C00000"/>
              </a:solidFill>
              <a:latin typeface="Karla"/>
              <a:ea typeface="Karla"/>
              <a:cs typeface="Karla"/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ar-SA" sz="2000" b="1" dirty="0">
              <a:solidFill>
                <a:srgbClr val="C00000"/>
              </a:solidFill>
              <a:latin typeface="Karla"/>
              <a:ea typeface="Karla"/>
              <a:cs typeface="Karla"/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sym typeface="Helios"/>
              </a:rPr>
              <a:t>Part </a:t>
            </a:r>
            <a:r>
              <a:rPr lang="en-US" sz="2000" b="1" dirty="0">
                <a:solidFill>
                  <a:srgbClr val="C00000"/>
                </a:solidFill>
                <a:latin typeface="Karla"/>
                <a:ea typeface="Karla"/>
                <a:cs typeface="Karla"/>
                <a:sym typeface="Helios"/>
              </a:rPr>
              <a:t>A &amp; B </a:t>
            </a:r>
            <a:r>
              <a:rPr lang="en-US" sz="2000" dirty="0">
                <a:solidFill>
                  <a:schemeClr val="bg1">
                    <a:lumMod val="10000"/>
                  </a:schemeClr>
                </a:solidFill>
                <a:sym typeface="Helios"/>
              </a:rPr>
              <a:t>connected to main part with sliders </a:t>
            </a:r>
          </a:p>
          <a:p>
            <a:pPr>
              <a:buSzPct val="80000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10000"/>
                </a:schemeClr>
              </a:solidFill>
              <a:sym typeface="Helio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01023" y="2013098"/>
            <a:ext cx="1197935" cy="964018"/>
          </a:xfrm>
          <a:prstGeom prst="rect">
            <a:avLst/>
          </a:prstGeom>
          <a:noFill/>
          <a:ln w="28575" cap="flat" cmpd="sng" algn="ctr">
            <a:solidFill>
              <a:srgbClr val="4A91C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37274" y="2013098"/>
            <a:ext cx="1197935" cy="964018"/>
          </a:xfrm>
          <a:prstGeom prst="rect">
            <a:avLst/>
          </a:prstGeom>
          <a:noFill/>
          <a:ln w="28575" cap="flat" cmpd="sng" algn="ctr">
            <a:solidFill>
              <a:srgbClr val="4A91C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484277" y="3150046"/>
            <a:ext cx="450112" cy="1212112"/>
          </a:xfrm>
          <a:prstGeom prst="rect">
            <a:avLst/>
          </a:prstGeom>
          <a:noFill/>
          <a:ln w="28575" cap="flat" cmpd="sng" algn="ctr">
            <a:solidFill>
              <a:srgbClr val="4A91C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211185" y="3150045"/>
            <a:ext cx="450112" cy="1212113"/>
          </a:xfrm>
          <a:prstGeom prst="rect">
            <a:avLst/>
          </a:prstGeom>
          <a:noFill/>
          <a:ln w="28575" cap="flat" cmpd="sng" algn="ctr">
            <a:solidFill>
              <a:srgbClr val="4A91C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751" y="1416940"/>
            <a:ext cx="2259134" cy="30121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055" y="1416939"/>
            <a:ext cx="2248786" cy="2998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691" y="1416939"/>
            <a:ext cx="2163876" cy="3012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786" y="1416939"/>
            <a:ext cx="2229636" cy="3064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97128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" name="Google Shape;1936;p48"/>
          <p:cNvSpPr txBox="1">
            <a:spLocks noGrp="1"/>
          </p:cNvSpPr>
          <p:nvPr>
            <p:ph type="title"/>
          </p:nvPr>
        </p:nvSpPr>
        <p:spPr>
          <a:xfrm>
            <a:off x="408111" y="920998"/>
            <a:ext cx="2894693" cy="58995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Why Sp</a:t>
            </a:r>
            <a:r>
              <a:rPr lang="en-US" sz="3200" dirty="0">
                <a:solidFill>
                  <a:srgbClr val="4A91C6"/>
                </a:solidFill>
              </a:rPr>
              <a:t>ee</a:t>
            </a:r>
            <a:r>
              <a:rPr lang="en-US" sz="3200" dirty="0"/>
              <a:t>d ?</a:t>
            </a:r>
            <a:endParaRPr sz="3200" dirty="0"/>
          </a:p>
        </p:txBody>
      </p:sp>
      <p:sp>
        <p:nvSpPr>
          <p:cNvPr id="1937" name="Google Shape;1937;p48"/>
          <p:cNvSpPr txBox="1">
            <a:spLocks noGrp="1"/>
          </p:cNvSpPr>
          <p:nvPr>
            <p:ph type="subTitle" idx="1"/>
          </p:nvPr>
        </p:nvSpPr>
        <p:spPr>
          <a:xfrm>
            <a:off x="734447" y="1673986"/>
            <a:ext cx="3467439" cy="22738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>
              <a:buSzPct val="80000"/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bg1">
                    <a:lumMod val="10000"/>
                  </a:schemeClr>
                </a:solidFill>
              </a:rPr>
              <a:t>Never </a:t>
            </a:r>
            <a:r>
              <a:rPr lang="en-US" sz="2000" b="1" dirty="0">
                <a:solidFill>
                  <a:schemeClr val="bg1">
                    <a:lumMod val="10000"/>
                  </a:schemeClr>
                </a:solidFill>
              </a:rPr>
              <a:t>done </a:t>
            </a:r>
            <a:r>
              <a:rPr lang="en-US" sz="2000" b="1" dirty="0" smtClean="0">
                <a:solidFill>
                  <a:schemeClr val="bg1">
                    <a:lumMod val="10000"/>
                  </a:schemeClr>
                </a:solidFill>
              </a:rPr>
              <a:t>before.</a:t>
            </a:r>
          </a:p>
          <a:p>
            <a:pPr marL="0" lvl="0" indent="0">
              <a:buSzPct val="80000"/>
            </a:pPr>
            <a:endParaRPr lang="ar-SA" sz="2000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lvl="0" indent="-342900">
              <a:buSzPct val="80000"/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bg1">
                    <a:lumMod val="10000"/>
                  </a:schemeClr>
                </a:solidFill>
              </a:rPr>
              <a:t>Climbing the stairs pattern .</a:t>
            </a:r>
          </a:p>
          <a:p>
            <a:pPr marL="0" lvl="0" indent="0">
              <a:buSzPct val="80000"/>
            </a:pPr>
            <a:endParaRPr lang="en-US" sz="2000" dirty="0">
              <a:solidFill>
                <a:schemeClr val="bg1">
                  <a:lumMod val="10000"/>
                </a:schemeClr>
              </a:solidFill>
            </a:endParaRPr>
          </a:p>
          <a:p>
            <a:pPr marL="342900" lvl="0" indent="-342900">
              <a:buSzPct val="80000"/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bg1">
                    <a:lumMod val="10000"/>
                  </a:schemeClr>
                </a:solidFill>
              </a:rPr>
              <a:t>Sweeping the stairs</a:t>
            </a:r>
            <a:endParaRPr lang="en-US" sz="20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lvl="0" indent="-342900">
              <a:buSzPct val="80000"/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lvl="0" indent="-342900">
              <a:buSzPct val="80000"/>
              <a:buFontTx/>
              <a:buChar char="-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lvl="0" indent="-342900">
              <a:buSzPct val="60000"/>
              <a:buFont typeface="Wingdings" panose="05000000000000000000" pitchFamily="2" charset="2"/>
              <a:buChar char="Ø"/>
            </a:pPr>
            <a:endParaRPr lang="ar-SA" sz="2000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endParaRPr lang="ar-SA" sz="2000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938" name="Google Shape;1938;p48"/>
          <p:cNvSpPr/>
          <p:nvPr/>
        </p:nvSpPr>
        <p:spPr>
          <a:xfrm>
            <a:off x="249711" y="898750"/>
            <a:ext cx="158400" cy="1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445" y="-439479"/>
            <a:ext cx="3859854" cy="514350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25286"/>
            <a:ext cx="3795293" cy="572700"/>
          </a:xfrm>
        </p:spPr>
        <p:txBody>
          <a:bodyPr/>
          <a:lstStyle/>
          <a:p>
            <a:r>
              <a:rPr lang="en" dirty="0" smtClean="0"/>
              <a:t>Second </a:t>
            </a:r>
            <a:r>
              <a:rPr lang="en" dirty="0"/>
              <a:t>challenge:</a:t>
            </a:r>
            <a:endParaRPr lang="en-US" dirty="0"/>
          </a:p>
        </p:txBody>
      </p:sp>
      <p:sp>
        <p:nvSpPr>
          <p:cNvPr id="8" name="Google Shape;1325;p38"/>
          <p:cNvSpPr/>
          <p:nvPr/>
        </p:nvSpPr>
        <p:spPr>
          <a:xfrm>
            <a:off x="3685768" y="995021"/>
            <a:ext cx="1659050" cy="5644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solidFill>
              <a:srgbClr val="4A91C6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-US" sz="2400" b="1" dirty="0"/>
              <a:t>Cleaning</a:t>
            </a:r>
            <a:endParaRPr sz="24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0" name="Untitled video - Made with Clipchamp (15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47448" y="1756477"/>
            <a:ext cx="4735689" cy="26638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147448" y="1756477"/>
            <a:ext cx="1609389" cy="266382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273748" y="1756476"/>
            <a:ext cx="1609389" cy="266382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689" y="995021"/>
            <a:ext cx="2311807" cy="255515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200" y="995021"/>
            <a:ext cx="1820496" cy="171538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200" y="2941786"/>
            <a:ext cx="1820496" cy="195083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8391915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5" name="Google Shape;1247;p37"/>
          <p:cNvSpPr txBox="1">
            <a:spLocks/>
          </p:cNvSpPr>
          <p:nvPr/>
        </p:nvSpPr>
        <p:spPr>
          <a:xfrm>
            <a:off x="1941961" y="1177035"/>
            <a:ext cx="7048493" cy="910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ExtraBold"/>
              <a:buNone/>
              <a:defRPr sz="4400" b="0" i="0" u="none" strike="noStrike" cap="none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ExtraBold"/>
              <a:buNone/>
              <a:defRPr sz="3600" b="0" i="0" u="none" strike="noStrike" cap="none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ExtraBold"/>
              <a:buNone/>
              <a:defRPr sz="3600" b="0" i="0" u="none" strike="noStrike" cap="none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ExtraBold"/>
              <a:buNone/>
              <a:defRPr sz="3600" b="0" i="0" u="none" strike="noStrike" cap="none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ExtraBold"/>
              <a:buNone/>
              <a:defRPr sz="3600" b="0" i="0" u="none" strike="noStrike" cap="none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ExtraBold"/>
              <a:buNone/>
              <a:defRPr sz="3600" b="0" i="0" u="none" strike="noStrike" cap="none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ExtraBold"/>
              <a:buNone/>
              <a:defRPr sz="3600" b="0" i="0" u="none" strike="noStrike" cap="none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ExtraBold"/>
              <a:buNone/>
              <a:defRPr sz="3600" b="0" i="0" u="none" strike="noStrike" cap="none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 ExtraBold"/>
              <a:buNone/>
              <a:defRPr sz="3600" b="0" i="0" u="none" strike="noStrike" cap="none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>
            <a:r>
              <a:rPr lang="en-US" dirty="0"/>
              <a:t>Constraints</a:t>
            </a:r>
          </a:p>
        </p:txBody>
      </p:sp>
      <p:grpSp>
        <p:nvGrpSpPr>
          <p:cNvPr id="6" name="Google Shape;3459;p59"/>
          <p:cNvGrpSpPr/>
          <p:nvPr/>
        </p:nvGrpSpPr>
        <p:grpSpPr>
          <a:xfrm>
            <a:off x="3936761" y="793021"/>
            <a:ext cx="422897" cy="714692"/>
            <a:chOff x="3678017" y="3945171"/>
            <a:chExt cx="392553" cy="663411"/>
          </a:xfrm>
        </p:grpSpPr>
        <p:sp>
          <p:nvSpPr>
            <p:cNvPr id="7" name="Google Shape;3460;p59"/>
            <p:cNvSpPr/>
            <p:nvPr/>
          </p:nvSpPr>
          <p:spPr>
            <a:xfrm>
              <a:off x="3735591" y="3945171"/>
              <a:ext cx="259085" cy="294414"/>
            </a:xfrm>
            <a:custGeom>
              <a:avLst/>
              <a:gdLst/>
              <a:ahLst/>
              <a:cxnLst/>
              <a:rect l="l" t="t" r="r" b="b"/>
              <a:pathLst>
                <a:path w="396" h="450" extrusionOk="0">
                  <a:moveTo>
                    <a:pt x="91" y="450"/>
                  </a:moveTo>
                  <a:lnTo>
                    <a:pt x="0" y="376"/>
                  </a:lnTo>
                  <a:lnTo>
                    <a:pt x="306" y="0"/>
                  </a:lnTo>
                  <a:lnTo>
                    <a:pt x="396" y="74"/>
                  </a:lnTo>
                  <a:lnTo>
                    <a:pt x="91" y="45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3461;p59"/>
            <p:cNvSpPr/>
            <p:nvPr/>
          </p:nvSpPr>
          <p:spPr>
            <a:xfrm>
              <a:off x="3678017" y="4144063"/>
              <a:ext cx="296377" cy="334976"/>
            </a:xfrm>
            <a:custGeom>
              <a:avLst/>
              <a:gdLst/>
              <a:ahLst/>
              <a:cxnLst/>
              <a:rect l="l" t="t" r="r" b="b"/>
              <a:pathLst>
                <a:path w="319" h="361" extrusionOk="0">
                  <a:moveTo>
                    <a:pt x="16" y="105"/>
                  </a:moveTo>
                  <a:cubicBezTo>
                    <a:pt x="87" y="11"/>
                    <a:pt x="87" y="11"/>
                    <a:pt x="87" y="11"/>
                  </a:cubicBezTo>
                  <a:cubicBezTo>
                    <a:pt x="96" y="0"/>
                    <a:pt x="113" y="0"/>
                    <a:pt x="123" y="10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264" y="361"/>
                    <a:pt x="264" y="361"/>
                    <a:pt x="264" y="361"/>
                  </a:cubicBezTo>
                  <a:cubicBezTo>
                    <a:pt x="26" y="165"/>
                    <a:pt x="26" y="165"/>
                    <a:pt x="26" y="165"/>
                  </a:cubicBezTo>
                  <a:cubicBezTo>
                    <a:pt x="5" y="152"/>
                    <a:pt x="0" y="124"/>
                    <a:pt x="16" y="10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3462;p59"/>
            <p:cNvSpPr/>
            <p:nvPr/>
          </p:nvSpPr>
          <p:spPr>
            <a:xfrm>
              <a:off x="3923363" y="4421466"/>
              <a:ext cx="147207" cy="187116"/>
            </a:xfrm>
            <a:custGeom>
              <a:avLst/>
              <a:gdLst/>
              <a:ahLst/>
              <a:cxnLst/>
              <a:rect l="l" t="t" r="r" b="b"/>
              <a:pathLst>
                <a:path w="159" h="202" extrusionOk="0">
                  <a:moveTo>
                    <a:pt x="55" y="0"/>
                  </a:moveTo>
                  <a:cubicBezTo>
                    <a:pt x="125" y="32"/>
                    <a:pt x="125" y="32"/>
                    <a:pt x="125" y="32"/>
                  </a:cubicBezTo>
                  <a:cubicBezTo>
                    <a:pt x="133" y="35"/>
                    <a:pt x="136" y="45"/>
                    <a:pt x="133" y="53"/>
                  </a:cubicBezTo>
                  <a:cubicBezTo>
                    <a:pt x="131" y="60"/>
                    <a:pt x="123" y="65"/>
                    <a:pt x="114" y="63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59" y="130"/>
                    <a:pt x="157" y="165"/>
                    <a:pt x="134" y="184"/>
                  </a:cubicBezTo>
                  <a:cubicBezTo>
                    <a:pt x="112" y="202"/>
                    <a:pt x="79" y="197"/>
                    <a:pt x="62" y="173"/>
                  </a:cubicBezTo>
                  <a:cubicBezTo>
                    <a:pt x="41" y="142"/>
                    <a:pt x="14" y="99"/>
                    <a:pt x="0" y="62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" name="Google Shape;3627;p59"/>
          <p:cNvGrpSpPr/>
          <p:nvPr/>
        </p:nvGrpSpPr>
        <p:grpSpPr>
          <a:xfrm>
            <a:off x="3890016" y="292363"/>
            <a:ext cx="586417" cy="549606"/>
            <a:chOff x="1587019" y="4079947"/>
            <a:chExt cx="544340" cy="510170"/>
          </a:xfrm>
        </p:grpSpPr>
        <p:sp>
          <p:nvSpPr>
            <p:cNvPr id="11" name="Google Shape;3628;p59"/>
            <p:cNvSpPr/>
            <p:nvPr/>
          </p:nvSpPr>
          <p:spPr>
            <a:xfrm>
              <a:off x="1708710" y="4490817"/>
              <a:ext cx="301500" cy="993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3629;p59"/>
            <p:cNvSpPr/>
            <p:nvPr/>
          </p:nvSpPr>
          <p:spPr>
            <a:xfrm>
              <a:off x="1587019" y="4079947"/>
              <a:ext cx="544340" cy="482838"/>
            </a:xfrm>
            <a:custGeom>
              <a:avLst/>
              <a:gdLst/>
              <a:ahLst/>
              <a:cxnLst/>
              <a:rect l="l" t="t" r="r" b="b"/>
              <a:pathLst>
                <a:path w="587" h="520" extrusionOk="0">
                  <a:moveTo>
                    <a:pt x="293" y="0"/>
                  </a:moveTo>
                  <a:cubicBezTo>
                    <a:pt x="131" y="0"/>
                    <a:pt x="0" y="59"/>
                    <a:pt x="0" y="132"/>
                  </a:cubicBezTo>
                  <a:cubicBezTo>
                    <a:pt x="0" y="132"/>
                    <a:pt x="0" y="515"/>
                    <a:pt x="293" y="520"/>
                  </a:cubicBezTo>
                  <a:cubicBezTo>
                    <a:pt x="587" y="515"/>
                    <a:pt x="587" y="132"/>
                    <a:pt x="587" y="132"/>
                  </a:cubicBezTo>
                  <a:cubicBezTo>
                    <a:pt x="587" y="59"/>
                    <a:pt x="455" y="0"/>
                    <a:pt x="2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3630;p59"/>
            <p:cNvSpPr/>
            <p:nvPr/>
          </p:nvSpPr>
          <p:spPr>
            <a:xfrm>
              <a:off x="1662258" y="4190516"/>
              <a:ext cx="393861" cy="219829"/>
            </a:xfrm>
            <a:custGeom>
              <a:avLst/>
              <a:gdLst/>
              <a:ahLst/>
              <a:cxnLst/>
              <a:rect l="l" t="t" r="r" b="b"/>
              <a:pathLst>
                <a:path w="425" h="237" extrusionOk="0">
                  <a:moveTo>
                    <a:pt x="212" y="0"/>
                  </a:moveTo>
                  <a:cubicBezTo>
                    <a:pt x="95" y="2"/>
                    <a:pt x="0" y="46"/>
                    <a:pt x="0" y="10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73"/>
                    <a:pt x="13" y="191"/>
                    <a:pt x="32" y="197"/>
                  </a:cubicBezTo>
                  <a:cubicBezTo>
                    <a:pt x="80" y="211"/>
                    <a:pt x="80" y="211"/>
                    <a:pt x="80" y="211"/>
                  </a:cubicBezTo>
                  <a:cubicBezTo>
                    <a:pt x="167" y="237"/>
                    <a:pt x="258" y="237"/>
                    <a:pt x="344" y="21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411" y="191"/>
                    <a:pt x="425" y="173"/>
                    <a:pt x="425" y="154"/>
                  </a:cubicBezTo>
                  <a:cubicBezTo>
                    <a:pt x="425" y="100"/>
                    <a:pt x="425" y="100"/>
                    <a:pt x="425" y="100"/>
                  </a:cubicBezTo>
                  <a:cubicBezTo>
                    <a:pt x="425" y="46"/>
                    <a:pt x="330" y="2"/>
                    <a:pt x="2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3631;p59"/>
            <p:cNvSpPr/>
            <p:nvPr/>
          </p:nvSpPr>
          <p:spPr>
            <a:xfrm>
              <a:off x="1709357" y="4270988"/>
              <a:ext cx="80473" cy="59537"/>
            </a:xfrm>
            <a:custGeom>
              <a:avLst/>
              <a:gdLst/>
              <a:ahLst/>
              <a:cxnLst/>
              <a:rect l="l" t="t" r="r" b="b"/>
              <a:pathLst>
                <a:path w="87" h="64" extrusionOk="0">
                  <a:moveTo>
                    <a:pt x="86" y="44"/>
                  </a:moveTo>
                  <a:cubicBezTo>
                    <a:pt x="86" y="44"/>
                    <a:pt x="86" y="43"/>
                    <a:pt x="86" y="43"/>
                  </a:cubicBezTo>
                  <a:cubicBezTo>
                    <a:pt x="86" y="20"/>
                    <a:pt x="67" y="2"/>
                    <a:pt x="44" y="1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6"/>
                    <a:pt x="9" y="64"/>
                    <a:pt x="20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77" y="64"/>
                    <a:pt x="87" y="55"/>
                    <a:pt x="86" y="4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3632;p59"/>
            <p:cNvSpPr/>
            <p:nvPr/>
          </p:nvSpPr>
          <p:spPr>
            <a:xfrm>
              <a:off x="1915447" y="4270988"/>
              <a:ext cx="80473" cy="59537"/>
            </a:xfrm>
            <a:custGeom>
              <a:avLst/>
              <a:gdLst/>
              <a:ahLst/>
              <a:cxnLst/>
              <a:rect l="l" t="t" r="r" b="b"/>
              <a:pathLst>
                <a:path w="87" h="64" extrusionOk="0">
                  <a:moveTo>
                    <a:pt x="87" y="44"/>
                  </a:moveTo>
                  <a:cubicBezTo>
                    <a:pt x="87" y="44"/>
                    <a:pt x="87" y="43"/>
                    <a:pt x="87" y="43"/>
                  </a:cubicBezTo>
                  <a:cubicBezTo>
                    <a:pt x="86" y="20"/>
                    <a:pt x="68" y="2"/>
                    <a:pt x="45" y="1"/>
                  </a:cubicBezTo>
                  <a:cubicBezTo>
                    <a:pt x="21" y="0"/>
                    <a:pt x="0" y="20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6"/>
                    <a:pt x="10" y="64"/>
                    <a:pt x="21" y="64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78" y="64"/>
                    <a:pt x="87" y="55"/>
                    <a:pt x="87" y="4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3633;p59"/>
            <p:cNvSpPr/>
            <p:nvPr/>
          </p:nvSpPr>
          <p:spPr>
            <a:xfrm>
              <a:off x="1691699" y="4079947"/>
              <a:ext cx="334978" cy="77202"/>
            </a:xfrm>
            <a:custGeom>
              <a:avLst/>
              <a:gdLst/>
              <a:ahLst/>
              <a:cxnLst/>
              <a:rect l="l" t="t" r="r" b="b"/>
              <a:pathLst>
                <a:path w="361" h="83" extrusionOk="0">
                  <a:moveTo>
                    <a:pt x="180" y="0"/>
                  </a:moveTo>
                  <a:cubicBezTo>
                    <a:pt x="112" y="0"/>
                    <a:pt x="50" y="11"/>
                    <a:pt x="0" y="28"/>
                  </a:cubicBezTo>
                  <a:cubicBezTo>
                    <a:pt x="13" y="44"/>
                    <a:pt x="59" y="83"/>
                    <a:pt x="180" y="78"/>
                  </a:cubicBezTo>
                  <a:cubicBezTo>
                    <a:pt x="302" y="83"/>
                    <a:pt x="348" y="44"/>
                    <a:pt x="361" y="28"/>
                  </a:cubicBezTo>
                  <a:cubicBezTo>
                    <a:pt x="311" y="11"/>
                    <a:pt x="249" y="0"/>
                    <a:pt x="1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3634;p59"/>
            <p:cNvSpPr/>
            <p:nvPr/>
          </p:nvSpPr>
          <p:spPr>
            <a:xfrm>
              <a:off x="1795072" y="4463338"/>
              <a:ext cx="128888" cy="41872"/>
            </a:xfrm>
            <a:custGeom>
              <a:avLst/>
              <a:gdLst/>
              <a:ahLst/>
              <a:cxnLst/>
              <a:rect l="l" t="t" r="r" b="b"/>
              <a:pathLst>
                <a:path w="139" h="45" extrusionOk="0">
                  <a:moveTo>
                    <a:pt x="116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5"/>
                    <a:pt x="10" y="45"/>
                    <a:pt x="23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29" y="45"/>
                    <a:pt x="139" y="35"/>
                    <a:pt x="139" y="23"/>
                  </a:cubicBezTo>
                  <a:cubicBezTo>
                    <a:pt x="139" y="10"/>
                    <a:pt x="129" y="0"/>
                    <a:pt x="1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" name="Google Shape;3599;p59"/>
          <p:cNvGrpSpPr/>
          <p:nvPr/>
        </p:nvGrpSpPr>
        <p:grpSpPr>
          <a:xfrm rot="19177960">
            <a:off x="3268079" y="2376359"/>
            <a:ext cx="618135" cy="546962"/>
            <a:chOff x="2257630" y="4097612"/>
            <a:chExt cx="573782" cy="507715"/>
          </a:xfrm>
        </p:grpSpPr>
        <p:sp>
          <p:nvSpPr>
            <p:cNvPr id="19" name="Google Shape;3600;p59"/>
            <p:cNvSpPr/>
            <p:nvPr/>
          </p:nvSpPr>
          <p:spPr>
            <a:xfrm>
              <a:off x="2408763" y="4507827"/>
              <a:ext cx="270900" cy="97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3601;p59"/>
            <p:cNvSpPr/>
            <p:nvPr/>
          </p:nvSpPr>
          <p:spPr>
            <a:xfrm>
              <a:off x="2257630" y="4224537"/>
              <a:ext cx="62154" cy="189733"/>
            </a:xfrm>
            <a:custGeom>
              <a:avLst/>
              <a:gdLst/>
              <a:ahLst/>
              <a:cxnLst/>
              <a:rect l="l" t="t" r="r" b="b"/>
              <a:pathLst>
                <a:path w="67" h="204" extrusionOk="0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89"/>
                    <a:pt x="15" y="204"/>
                    <a:pt x="33" y="204"/>
                  </a:cubicBezTo>
                  <a:cubicBezTo>
                    <a:pt x="52" y="204"/>
                    <a:pt x="67" y="189"/>
                    <a:pt x="67" y="170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15"/>
                    <a:pt x="52" y="0"/>
                    <a:pt x="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3602;p59"/>
            <p:cNvSpPr/>
            <p:nvPr/>
          </p:nvSpPr>
          <p:spPr>
            <a:xfrm>
              <a:off x="2769257" y="4224537"/>
              <a:ext cx="62154" cy="189733"/>
            </a:xfrm>
            <a:custGeom>
              <a:avLst/>
              <a:gdLst/>
              <a:ahLst/>
              <a:cxnLst/>
              <a:rect l="l" t="t" r="r" b="b"/>
              <a:pathLst>
                <a:path w="67" h="204" extrusionOk="0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89"/>
                    <a:pt x="15" y="204"/>
                    <a:pt x="33" y="204"/>
                  </a:cubicBezTo>
                  <a:cubicBezTo>
                    <a:pt x="52" y="204"/>
                    <a:pt x="67" y="189"/>
                    <a:pt x="67" y="170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15"/>
                    <a:pt x="52" y="0"/>
                    <a:pt x="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3603;p59"/>
            <p:cNvSpPr/>
            <p:nvPr/>
          </p:nvSpPr>
          <p:spPr>
            <a:xfrm>
              <a:off x="2290343" y="4097612"/>
              <a:ext cx="506393" cy="454705"/>
            </a:xfrm>
            <a:custGeom>
              <a:avLst/>
              <a:gdLst/>
              <a:ahLst/>
              <a:cxnLst/>
              <a:rect l="l" t="t" r="r" b="b"/>
              <a:pathLst>
                <a:path w="546" h="490" extrusionOk="0">
                  <a:moveTo>
                    <a:pt x="546" y="163"/>
                  </a:moveTo>
                  <a:cubicBezTo>
                    <a:pt x="546" y="385"/>
                    <a:pt x="546" y="385"/>
                    <a:pt x="546" y="385"/>
                  </a:cubicBezTo>
                  <a:cubicBezTo>
                    <a:pt x="546" y="443"/>
                    <a:pt x="424" y="490"/>
                    <a:pt x="273" y="490"/>
                  </a:cubicBezTo>
                  <a:cubicBezTo>
                    <a:pt x="122" y="490"/>
                    <a:pt x="0" y="443"/>
                    <a:pt x="0" y="385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86"/>
                    <a:pt x="54" y="21"/>
                    <a:pt x="126" y="4"/>
                  </a:cubicBezTo>
                  <a:cubicBezTo>
                    <a:pt x="138" y="1"/>
                    <a:pt x="151" y="0"/>
                    <a:pt x="163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96" y="0"/>
                    <a:pt x="408" y="1"/>
                    <a:pt x="420" y="4"/>
                  </a:cubicBezTo>
                  <a:cubicBezTo>
                    <a:pt x="493" y="21"/>
                    <a:pt x="546" y="86"/>
                    <a:pt x="546" y="1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3604;p59"/>
            <p:cNvSpPr/>
            <p:nvPr/>
          </p:nvSpPr>
          <p:spPr>
            <a:xfrm>
              <a:off x="2335486" y="4233042"/>
              <a:ext cx="416761" cy="155058"/>
            </a:xfrm>
            <a:custGeom>
              <a:avLst/>
              <a:gdLst/>
              <a:ahLst/>
              <a:cxnLst/>
              <a:rect l="l" t="t" r="r" b="b"/>
              <a:pathLst>
                <a:path w="449" h="167" extrusionOk="0">
                  <a:moveTo>
                    <a:pt x="1" y="39"/>
                  </a:moveTo>
                  <a:cubicBezTo>
                    <a:pt x="4" y="85"/>
                    <a:pt x="20" y="159"/>
                    <a:pt x="99" y="167"/>
                  </a:cubicBezTo>
                  <a:cubicBezTo>
                    <a:pt x="349" y="167"/>
                    <a:pt x="349" y="167"/>
                    <a:pt x="349" y="167"/>
                  </a:cubicBezTo>
                  <a:cubicBezTo>
                    <a:pt x="428" y="159"/>
                    <a:pt x="445" y="85"/>
                    <a:pt x="448" y="39"/>
                  </a:cubicBezTo>
                  <a:cubicBezTo>
                    <a:pt x="449" y="18"/>
                    <a:pt x="433" y="0"/>
                    <a:pt x="41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8"/>
                    <a:pt x="1" y="3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3605;p59"/>
            <p:cNvSpPr/>
            <p:nvPr/>
          </p:nvSpPr>
          <p:spPr>
            <a:xfrm>
              <a:off x="2377351" y="4291270"/>
              <a:ext cx="109261" cy="30096"/>
            </a:xfrm>
            <a:custGeom>
              <a:avLst/>
              <a:gdLst/>
              <a:ahLst/>
              <a:cxnLst/>
              <a:rect l="l" t="t" r="r" b="b"/>
              <a:pathLst>
                <a:path w="118" h="32" extrusionOk="0">
                  <a:moveTo>
                    <a:pt x="10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8"/>
                    <a:pt x="0" y="16"/>
                  </a:cubicBezTo>
                  <a:cubicBezTo>
                    <a:pt x="0" y="25"/>
                    <a:pt x="8" y="32"/>
                    <a:pt x="16" y="32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11" y="32"/>
                    <a:pt x="118" y="25"/>
                    <a:pt x="118" y="16"/>
                  </a:cubicBezTo>
                  <a:cubicBezTo>
                    <a:pt x="118" y="8"/>
                    <a:pt x="111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3606;p59"/>
            <p:cNvSpPr/>
            <p:nvPr/>
          </p:nvSpPr>
          <p:spPr>
            <a:xfrm>
              <a:off x="2588021" y="4291270"/>
              <a:ext cx="108606" cy="30096"/>
            </a:xfrm>
            <a:custGeom>
              <a:avLst/>
              <a:gdLst/>
              <a:ahLst/>
              <a:cxnLst/>
              <a:rect l="l" t="t" r="r" b="b"/>
              <a:pathLst>
                <a:path w="117" h="32" extrusionOk="0">
                  <a:moveTo>
                    <a:pt x="10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10" y="32"/>
                    <a:pt x="117" y="25"/>
                    <a:pt x="117" y="16"/>
                  </a:cubicBezTo>
                  <a:cubicBezTo>
                    <a:pt x="117" y="8"/>
                    <a:pt x="110" y="0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3607;p59"/>
            <p:cNvSpPr/>
            <p:nvPr/>
          </p:nvSpPr>
          <p:spPr>
            <a:xfrm>
              <a:off x="2406800" y="4099574"/>
              <a:ext cx="272825" cy="70005"/>
            </a:xfrm>
            <a:custGeom>
              <a:avLst/>
              <a:gdLst/>
              <a:ahLst/>
              <a:cxnLst/>
              <a:rect l="l" t="t" r="r" b="b"/>
              <a:pathLst>
                <a:path w="294" h="76" extrusionOk="0">
                  <a:moveTo>
                    <a:pt x="294" y="2"/>
                  </a:moveTo>
                  <a:cubicBezTo>
                    <a:pt x="294" y="35"/>
                    <a:pt x="294" y="35"/>
                    <a:pt x="294" y="35"/>
                  </a:cubicBezTo>
                  <a:cubicBezTo>
                    <a:pt x="294" y="57"/>
                    <a:pt x="276" y="76"/>
                    <a:pt x="253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18" y="76"/>
                    <a:pt x="0" y="57"/>
                    <a:pt x="0" y="3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1"/>
                    <a:pt x="7" y="0"/>
                    <a:pt x="11" y="0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51"/>
                    <a:pt x="24" y="65"/>
                    <a:pt x="41" y="65"/>
                  </a:cubicBezTo>
                  <a:cubicBezTo>
                    <a:pt x="253" y="65"/>
                    <a:pt x="253" y="65"/>
                    <a:pt x="253" y="65"/>
                  </a:cubicBezTo>
                  <a:cubicBezTo>
                    <a:pt x="270" y="65"/>
                    <a:pt x="284" y="51"/>
                    <a:pt x="284" y="35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87" y="0"/>
                    <a:pt x="291" y="1"/>
                    <a:pt x="294" y="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3608;p59"/>
            <p:cNvSpPr/>
            <p:nvPr/>
          </p:nvSpPr>
          <p:spPr>
            <a:xfrm>
              <a:off x="2388481" y="4439785"/>
              <a:ext cx="312080" cy="112531"/>
            </a:xfrm>
            <a:custGeom>
              <a:avLst/>
              <a:gdLst/>
              <a:ahLst/>
              <a:cxnLst/>
              <a:rect l="l" t="t" r="r" b="b"/>
              <a:pathLst>
                <a:path w="336" h="121" extrusionOk="0">
                  <a:moveTo>
                    <a:pt x="167" y="121"/>
                  </a:moveTo>
                  <a:cubicBezTo>
                    <a:pt x="231" y="121"/>
                    <a:pt x="289" y="112"/>
                    <a:pt x="336" y="98"/>
                  </a:cubicBezTo>
                  <a:cubicBezTo>
                    <a:pt x="336" y="41"/>
                    <a:pt x="336" y="41"/>
                    <a:pt x="336" y="41"/>
                  </a:cubicBezTo>
                  <a:cubicBezTo>
                    <a:pt x="336" y="18"/>
                    <a:pt x="317" y="0"/>
                    <a:pt x="29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46" y="113"/>
                    <a:pt x="104" y="121"/>
                    <a:pt x="167" y="12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" name="Google Shape;3609;p59"/>
          <p:cNvSpPr/>
          <p:nvPr/>
        </p:nvSpPr>
        <p:spPr>
          <a:xfrm>
            <a:off x="5884699" y="3028016"/>
            <a:ext cx="85988" cy="93037"/>
          </a:xfrm>
          <a:custGeom>
            <a:avLst/>
            <a:gdLst/>
            <a:ahLst/>
            <a:cxnLst/>
            <a:rect l="l" t="t" r="r" b="b"/>
            <a:pathLst>
              <a:path w="86" h="93" extrusionOk="0">
                <a:moveTo>
                  <a:pt x="79" y="6"/>
                </a:moveTo>
                <a:cubicBezTo>
                  <a:pt x="79" y="6"/>
                  <a:pt x="79" y="6"/>
                  <a:pt x="79" y="6"/>
                </a:cubicBezTo>
                <a:cubicBezTo>
                  <a:pt x="85" y="11"/>
                  <a:pt x="86" y="19"/>
                  <a:pt x="80" y="25"/>
                </a:cubicBezTo>
                <a:cubicBezTo>
                  <a:pt x="25" y="87"/>
                  <a:pt x="25" y="87"/>
                  <a:pt x="25" y="87"/>
                </a:cubicBezTo>
                <a:cubicBezTo>
                  <a:pt x="20" y="92"/>
                  <a:pt x="12" y="93"/>
                  <a:pt x="6" y="88"/>
                </a:cubicBezTo>
                <a:cubicBezTo>
                  <a:pt x="0" y="83"/>
                  <a:pt x="0" y="74"/>
                  <a:pt x="5" y="68"/>
                </a:cubicBezTo>
                <a:cubicBezTo>
                  <a:pt x="60" y="7"/>
                  <a:pt x="60" y="7"/>
                  <a:pt x="60" y="7"/>
                </a:cubicBezTo>
                <a:cubicBezTo>
                  <a:pt x="65" y="1"/>
                  <a:pt x="74" y="0"/>
                  <a:pt x="79" y="6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9" name="Google Shape;3610;p59"/>
          <p:cNvGrpSpPr/>
          <p:nvPr/>
        </p:nvGrpSpPr>
        <p:grpSpPr>
          <a:xfrm>
            <a:off x="4156635" y="2557299"/>
            <a:ext cx="1940151" cy="605140"/>
            <a:chOff x="2923885" y="4041629"/>
            <a:chExt cx="1800940" cy="561719"/>
          </a:xfrm>
        </p:grpSpPr>
        <p:sp>
          <p:nvSpPr>
            <p:cNvPr id="30" name="Google Shape;3611;p59"/>
            <p:cNvSpPr/>
            <p:nvPr/>
          </p:nvSpPr>
          <p:spPr>
            <a:xfrm>
              <a:off x="4588086" y="4419504"/>
              <a:ext cx="136739" cy="128888"/>
            </a:xfrm>
            <a:custGeom>
              <a:avLst/>
              <a:gdLst/>
              <a:ahLst/>
              <a:cxnLst/>
              <a:rect l="l" t="t" r="r" b="b"/>
              <a:pathLst>
                <a:path w="147" h="139" extrusionOk="0">
                  <a:moveTo>
                    <a:pt x="146" y="116"/>
                  </a:moveTo>
                  <a:cubicBezTo>
                    <a:pt x="138" y="65"/>
                    <a:pt x="138" y="65"/>
                    <a:pt x="138" y="65"/>
                  </a:cubicBezTo>
                  <a:cubicBezTo>
                    <a:pt x="134" y="19"/>
                    <a:pt x="134" y="19"/>
                    <a:pt x="134" y="1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0" y="32"/>
                    <a:pt x="9" y="65"/>
                  </a:cubicBezTo>
                  <a:cubicBezTo>
                    <a:pt x="22" y="112"/>
                    <a:pt x="104" y="100"/>
                    <a:pt x="104" y="100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4" y="133"/>
                    <a:pt x="124" y="139"/>
                    <a:pt x="134" y="136"/>
                  </a:cubicBezTo>
                  <a:cubicBezTo>
                    <a:pt x="142" y="133"/>
                    <a:pt x="147" y="124"/>
                    <a:pt x="146" y="11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612;p59"/>
            <p:cNvSpPr/>
            <p:nvPr/>
          </p:nvSpPr>
          <p:spPr>
            <a:xfrm>
              <a:off x="4637154" y="4488854"/>
              <a:ext cx="51032" cy="114494"/>
            </a:xfrm>
            <a:custGeom>
              <a:avLst/>
              <a:gdLst/>
              <a:ahLst/>
              <a:cxnLst/>
              <a:rect l="l" t="t" r="r" b="b"/>
              <a:pathLst>
                <a:path w="55" h="123" extrusionOk="0">
                  <a:moveTo>
                    <a:pt x="42" y="2"/>
                  </a:moveTo>
                  <a:cubicBezTo>
                    <a:pt x="42" y="2"/>
                    <a:pt x="42" y="2"/>
                    <a:pt x="42" y="2"/>
                  </a:cubicBezTo>
                  <a:cubicBezTo>
                    <a:pt x="50" y="4"/>
                    <a:pt x="55" y="12"/>
                    <a:pt x="53" y="21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1" y="118"/>
                    <a:pt x="22" y="123"/>
                    <a:pt x="14" y="122"/>
                  </a:cubicBezTo>
                  <a:cubicBezTo>
                    <a:pt x="6" y="120"/>
                    <a:pt x="0" y="111"/>
                    <a:pt x="2" y="103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5" y="5"/>
                    <a:pt x="33" y="0"/>
                    <a:pt x="42" y="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613;p59"/>
            <p:cNvSpPr/>
            <p:nvPr/>
          </p:nvSpPr>
          <p:spPr>
            <a:xfrm>
              <a:off x="4593974" y="4488202"/>
              <a:ext cx="66734" cy="114494"/>
            </a:xfrm>
            <a:custGeom>
              <a:avLst/>
              <a:gdLst/>
              <a:ahLst/>
              <a:cxnLst/>
              <a:rect l="l" t="t" r="r" b="b"/>
              <a:pathLst>
                <a:path w="72" h="123" extrusionOk="0">
                  <a:moveTo>
                    <a:pt x="60" y="4"/>
                  </a:moveTo>
                  <a:cubicBezTo>
                    <a:pt x="60" y="4"/>
                    <a:pt x="60" y="4"/>
                    <a:pt x="60" y="4"/>
                  </a:cubicBezTo>
                  <a:cubicBezTo>
                    <a:pt x="69" y="7"/>
                    <a:pt x="72" y="9"/>
                    <a:pt x="69" y="24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29" y="119"/>
                    <a:pt x="20" y="123"/>
                    <a:pt x="12" y="119"/>
                  </a:cubicBezTo>
                  <a:cubicBezTo>
                    <a:pt x="4" y="116"/>
                    <a:pt x="0" y="107"/>
                    <a:pt x="4" y="9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4"/>
                    <a:pt x="52" y="0"/>
                    <a:pt x="60" y="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614;p59"/>
            <p:cNvSpPr/>
            <p:nvPr/>
          </p:nvSpPr>
          <p:spPr>
            <a:xfrm>
              <a:off x="4553768" y="4494090"/>
              <a:ext cx="80473" cy="102718"/>
            </a:xfrm>
            <a:custGeom>
              <a:avLst/>
              <a:gdLst/>
              <a:ahLst/>
              <a:cxnLst/>
              <a:rect l="l" t="t" r="r" b="b"/>
              <a:pathLst>
                <a:path w="87" h="111" extrusionOk="0">
                  <a:moveTo>
                    <a:pt x="79" y="5"/>
                  </a:moveTo>
                  <a:cubicBezTo>
                    <a:pt x="79" y="5"/>
                    <a:pt x="79" y="5"/>
                    <a:pt x="79" y="5"/>
                  </a:cubicBezTo>
                  <a:cubicBezTo>
                    <a:pt x="86" y="10"/>
                    <a:pt x="87" y="20"/>
                    <a:pt x="82" y="27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5" y="109"/>
                    <a:pt x="15" y="111"/>
                    <a:pt x="8" y="106"/>
                  </a:cubicBezTo>
                  <a:cubicBezTo>
                    <a:pt x="1" y="101"/>
                    <a:pt x="0" y="91"/>
                    <a:pt x="4" y="84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62" y="2"/>
                    <a:pt x="72" y="0"/>
                    <a:pt x="79" y="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615;p59"/>
            <p:cNvSpPr/>
            <p:nvPr/>
          </p:nvSpPr>
          <p:spPr>
            <a:xfrm>
              <a:off x="3008284" y="4041629"/>
              <a:ext cx="177303" cy="332360"/>
            </a:xfrm>
            <a:custGeom>
              <a:avLst/>
              <a:gdLst/>
              <a:ahLst/>
              <a:cxnLst/>
              <a:rect l="l" t="t" r="r" b="b"/>
              <a:pathLst>
                <a:path w="271" h="508" extrusionOk="0">
                  <a:moveTo>
                    <a:pt x="96" y="508"/>
                  </a:moveTo>
                  <a:lnTo>
                    <a:pt x="0" y="471"/>
                  </a:lnTo>
                  <a:lnTo>
                    <a:pt x="174" y="0"/>
                  </a:lnTo>
                  <a:lnTo>
                    <a:pt x="271" y="36"/>
                  </a:lnTo>
                  <a:lnTo>
                    <a:pt x="96" y="508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616;p59"/>
            <p:cNvSpPr/>
            <p:nvPr/>
          </p:nvSpPr>
          <p:spPr>
            <a:xfrm>
              <a:off x="2923885" y="4254261"/>
              <a:ext cx="194314" cy="274132"/>
            </a:xfrm>
            <a:custGeom>
              <a:avLst/>
              <a:gdLst/>
              <a:ahLst/>
              <a:cxnLst/>
              <a:rect l="l" t="t" r="r" b="b"/>
              <a:pathLst>
                <a:path w="210" h="295" extrusionOk="0">
                  <a:moveTo>
                    <a:pt x="124" y="292"/>
                  </a:moveTo>
                  <a:cubicBezTo>
                    <a:pt x="11" y="250"/>
                    <a:pt x="11" y="250"/>
                    <a:pt x="11" y="250"/>
                  </a:cubicBezTo>
                  <a:cubicBezTo>
                    <a:pt x="4" y="248"/>
                    <a:pt x="0" y="239"/>
                    <a:pt x="4" y="232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10" y="3"/>
                    <a:pt x="117" y="0"/>
                    <a:pt x="124" y="3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7" y="33"/>
                    <a:pt x="210" y="40"/>
                    <a:pt x="208" y="47"/>
                  </a:cubicBezTo>
                  <a:cubicBezTo>
                    <a:pt x="142" y="283"/>
                    <a:pt x="142" y="283"/>
                    <a:pt x="142" y="283"/>
                  </a:cubicBezTo>
                  <a:cubicBezTo>
                    <a:pt x="140" y="291"/>
                    <a:pt x="132" y="295"/>
                    <a:pt x="124" y="2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" name="Google Shape;3591;p59"/>
          <p:cNvGrpSpPr/>
          <p:nvPr/>
        </p:nvGrpSpPr>
        <p:grpSpPr>
          <a:xfrm rot="5400000">
            <a:off x="3667483" y="2985578"/>
            <a:ext cx="286161" cy="655554"/>
            <a:chOff x="4914688" y="3984426"/>
            <a:chExt cx="265628" cy="608515"/>
          </a:xfrm>
        </p:grpSpPr>
        <p:sp>
          <p:nvSpPr>
            <p:cNvPr id="37" name="Google Shape;3592;p59"/>
            <p:cNvSpPr/>
            <p:nvPr/>
          </p:nvSpPr>
          <p:spPr>
            <a:xfrm>
              <a:off x="5049335" y="3984426"/>
              <a:ext cx="95700" cy="267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593;p59"/>
            <p:cNvSpPr/>
            <p:nvPr/>
          </p:nvSpPr>
          <p:spPr>
            <a:xfrm>
              <a:off x="5020548" y="4197712"/>
              <a:ext cx="153096" cy="338903"/>
            </a:xfrm>
            <a:custGeom>
              <a:avLst/>
              <a:gdLst/>
              <a:ahLst/>
              <a:cxnLst/>
              <a:rect l="l" t="t" r="r" b="b"/>
              <a:pathLst>
                <a:path w="165" h="365" extrusionOk="0">
                  <a:moveTo>
                    <a:pt x="165" y="365"/>
                  </a:moveTo>
                  <a:cubicBezTo>
                    <a:pt x="0" y="365"/>
                    <a:pt x="0" y="365"/>
                    <a:pt x="0" y="3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51"/>
                    <a:pt x="7" y="36"/>
                    <a:pt x="18" y="30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76" y="0"/>
                    <a:pt x="89" y="0"/>
                    <a:pt x="100" y="6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58" y="36"/>
                    <a:pt x="165" y="51"/>
                    <a:pt x="165" y="67"/>
                  </a:cubicBezTo>
                  <a:lnTo>
                    <a:pt x="165" y="36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594;p59"/>
            <p:cNvSpPr/>
            <p:nvPr/>
          </p:nvSpPr>
          <p:spPr>
            <a:xfrm>
              <a:off x="5020548" y="4352770"/>
              <a:ext cx="153000" cy="138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3595;p59"/>
            <p:cNvSpPr/>
            <p:nvPr/>
          </p:nvSpPr>
          <p:spPr>
            <a:xfrm>
              <a:off x="5020548" y="4423429"/>
              <a:ext cx="153000" cy="13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3596;p59"/>
            <p:cNvSpPr/>
            <p:nvPr/>
          </p:nvSpPr>
          <p:spPr>
            <a:xfrm>
              <a:off x="5045409" y="4224537"/>
              <a:ext cx="103372" cy="141973"/>
            </a:xfrm>
            <a:custGeom>
              <a:avLst/>
              <a:gdLst/>
              <a:ahLst/>
              <a:cxnLst/>
              <a:rect l="l" t="t" r="r" b="b"/>
              <a:pathLst>
                <a:path w="111" h="153" extrusionOk="0">
                  <a:moveTo>
                    <a:pt x="111" y="153"/>
                  </a:moveTo>
                  <a:cubicBezTo>
                    <a:pt x="111" y="38"/>
                    <a:pt x="111" y="38"/>
                    <a:pt x="111" y="38"/>
                  </a:cubicBezTo>
                  <a:cubicBezTo>
                    <a:pt x="111" y="31"/>
                    <a:pt x="108" y="26"/>
                    <a:pt x="108" y="25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9" y="0"/>
                    <a:pt x="57" y="0"/>
                    <a:pt x="56" y="0"/>
                  </a:cubicBezTo>
                  <a:cubicBezTo>
                    <a:pt x="54" y="0"/>
                    <a:pt x="53" y="0"/>
                    <a:pt x="51" y="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6"/>
                    <a:pt x="0" y="31"/>
                    <a:pt x="0" y="38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111" y="15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3597;p59"/>
            <p:cNvSpPr/>
            <p:nvPr/>
          </p:nvSpPr>
          <p:spPr>
            <a:xfrm>
              <a:off x="5020548" y="4443711"/>
              <a:ext cx="153000" cy="93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3598;p59"/>
            <p:cNvSpPr/>
            <p:nvPr/>
          </p:nvSpPr>
          <p:spPr>
            <a:xfrm>
              <a:off x="4914688" y="4512468"/>
              <a:ext cx="265628" cy="80473"/>
            </a:xfrm>
            <a:custGeom>
              <a:avLst/>
              <a:gdLst/>
              <a:ahLst/>
              <a:cxnLst/>
              <a:rect l="l" t="t" r="r" b="b"/>
              <a:pathLst>
                <a:path w="286" h="87" extrusionOk="0">
                  <a:moveTo>
                    <a:pt x="265" y="87"/>
                  </a:moveTo>
                  <a:cubicBezTo>
                    <a:pt x="277" y="87"/>
                    <a:pt x="286" y="72"/>
                    <a:pt x="280" y="59"/>
                  </a:cubicBezTo>
                  <a:cubicBezTo>
                    <a:pt x="263" y="24"/>
                    <a:pt x="230" y="0"/>
                    <a:pt x="19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55" y="0"/>
                    <a:pt x="22" y="24"/>
                    <a:pt x="6" y="59"/>
                  </a:cubicBezTo>
                  <a:cubicBezTo>
                    <a:pt x="0" y="72"/>
                    <a:pt x="8" y="87"/>
                    <a:pt x="21" y="87"/>
                  </a:cubicBezTo>
                  <a:lnTo>
                    <a:pt x="265" y="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" name="Google Shape;3591;p59"/>
          <p:cNvGrpSpPr/>
          <p:nvPr/>
        </p:nvGrpSpPr>
        <p:grpSpPr>
          <a:xfrm>
            <a:off x="4866828" y="2779213"/>
            <a:ext cx="286161" cy="655488"/>
            <a:chOff x="4964936" y="3984426"/>
            <a:chExt cx="265628" cy="608454"/>
          </a:xfrm>
        </p:grpSpPr>
        <p:sp>
          <p:nvSpPr>
            <p:cNvPr id="45" name="Google Shape;3592;p59"/>
            <p:cNvSpPr/>
            <p:nvPr/>
          </p:nvSpPr>
          <p:spPr>
            <a:xfrm>
              <a:off x="5049335" y="3984426"/>
              <a:ext cx="95700" cy="267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3593;p59"/>
            <p:cNvSpPr/>
            <p:nvPr/>
          </p:nvSpPr>
          <p:spPr>
            <a:xfrm>
              <a:off x="5020548" y="4197712"/>
              <a:ext cx="153096" cy="338903"/>
            </a:xfrm>
            <a:custGeom>
              <a:avLst/>
              <a:gdLst/>
              <a:ahLst/>
              <a:cxnLst/>
              <a:rect l="l" t="t" r="r" b="b"/>
              <a:pathLst>
                <a:path w="165" h="365" extrusionOk="0">
                  <a:moveTo>
                    <a:pt x="165" y="365"/>
                  </a:moveTo>
                  <a:cubicBezTo>
                    <a:pt x="0" y="365"/>
                    <a:pt x="0" y="365"/>
                    <a:pt x="0" y="3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51"/>
                    <a:pt x="7" y="36"/>
                    <a:pt x="18" y="30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76" y="0"/>
                    <a:pt x="89" y="0"/>
                    <a:pt x="100" y="6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58" y="36"/>
                    <a:pt x="165" y="51"/>
                    <a:pt x="165" y="67"/>
                  </a:cubicBezTo>
                  <a:lnTo>
                    <a:pt x="165" y="36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3594;p59"/>
            <p:cNvSpPr/>
            <p:nvPr/>
          </p:nvSpPr>
          <p:spPr>
            <a:xfrm>
              <a:off x="5020548" y="4352770"/>
              <a:ext cx="153000" cy="138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3595;p59"/>
            <p:cNvSpPr/>
            <p:nvPr/>
          </p:nvSpPr>
          <p:spPr>
            <a:xfrm>
              <a:off x="5020548" y="4423429"/>
              <a:ext cx="153000" cy="13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3596;p59"/>
            <p:cNvSpPr/>
            <p:nvPr/>
          </p:nvSpPr>
          <p:spPr>
            <a:xfrm>
              <a:off x="5045409" y="4224537"/>
              <a:ext cx="103372" cy="141973"/>
            </a:xfrm>
            <a:custGeom>
              <a:avLst/>
              <a:gdLst/>
              <a:ahLst/>
              <a:cxnLst/>
              <a:rect l="l" t="t" r="r" b="b"/>
              <a:pathLst>
                <a:path w="111" h="153" extrusionOk="0">
                  <a:moveTo>
                    <a:pt x="111" y="153"/>
                  </a:moveTo>
                  <a:cubicBezTo>
                    <a:pt x="111" y="38"/>
                    <a:pt x="111" y="38"/>
                    <a:pt x="111" y="38"/>
                  </a:cubicBezTo>
                  <a:cubicBezTo>
                    <a:pt x="111" y="31"/>
                    <a:pt x="108" y="26"/>
                    <a:pt x="108" y="25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9" y="0"/>
                    <a:pt x="57" y="0"/>
                    <a:pt x="56" y="0"/>
                  </a:cubicBezTo>
                  <a:cubicBezTo>
                    <a:pt x="54" y="0"/>
                    <a:pt x="53" y="0"/>
                    <a:pt x="51" y="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6"/>
                    <a:pt x="0" y="31"/>
                    <a:pt x="0" y="38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111" y="15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3597;p59"/>
            <p:cNvSpPr/>
            <p:nvPr/>
          </p:nvSpPr>
          <p:spPr>
            <a:xfrm>
              <a:off x="5020548" y="4443711"/>
              <a:ext cx="153000" cy="93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3598;p59"/>
            <p:cNvSpPr/>
            <p:nvPr/>
          </p:nvSpPr>
          <p:spPr>
            <a:xfrm>
              <a:off x="4964936" y="4512407"/>
              <a:ext cx="265628" cy="80473"/>
            </a:xfrm>
            <a:custGeom>
              <a:avLst/>
              <a:gdLst/>
              <a:ahLst/>
              <a:cxnLst/>
              <a:rect l="l" t="t" r="r" b="b"/>
              <a:pathLst>
                <a:path w="286" h="87" extrusionOk="0">
                  <a:moveTo>
                    <a:pt x="265" y="87"/>
                  </a:moveTo>
                  <a:cubicBezTo>
                    <a:pt x="277" y="87"/>
                    <a:pt x="286" y="72"/>
                    <a:pt x="280" y="59"/>
                  </a:cubicBezTo>
                  <a:cubicBezTo>
                    <a:pt x="263" y="24"/>
                    <a:pt x="230" y="0"/>
                    <a:pt x="19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55" y="0"/>
                    <a:pt x="22" y="24"/>
                    <a:pt x="6" y="59"/>
                  </a:cubicBezTo>
                  <a:cubicBezTo>
                    <a:pt x="0" y="72"/>
                    <a:pt x="8" y="87"/>
                    <a:pt x="21" y="87"/>
                  </a:cubicBezTo>
                  <a:lnTo>
                    <a:pt x="265" y="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2" name="Google Shape;1250;p37"/>
          <p:cNvSpPr/>
          <p:nvPr/>
        </p:nvSpPr>
        <p:spPr>
          <a:xfrm>
            <a:off x="536200" y="885300"/>
            <a:ext cx="193500" cy="19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53" name="Google Shape;2442;p58"/>
          <p:cNvGrpSpPr/>
          <p:nvPr/>
        </p:nvGrpSpPr>
        <p:grpSpPr>
          <a:xfrm>
            <a:off x="1139550" y="696605"/>
            <a:ext cx="374275" cy="377389"/>
            <a:chOff x="6428307" y="3718432"/>
            <a:chExt cx="374275" cy="377389"/>
          </a:xfrm>
        </p:grpSpPr>
        <p:sp>
          <p:nvSpPr>
            <p:cNvPr id="54" name="Google Shape;2443;p58"/>
            <p:cNvSpPr/>
            <p:nvPr/>
          </p:nvSpPr>
          <p:spPr>
            <a:xfrm>
              <a:off x="6462415" y="3875769"/>
              <a:ext cx="133131" cy="174942"/>
            </a:xfrm>
            <a:custGeom>
              <a:avLst/>
              <a:gdLst/>
              <a:ahLst/>
              <a:cxnLst/>
              <a:rect l="l" t="t" r="r" b="b"/>
              <a:pathLst>
                <a:path w="121" h="159" extrusionOk="0">
                  <a:moveTo>
                    <a:pt x="19" y="47"/>
                  </a:moveTo>
                  <a:lnTo>
                    <a:pt x="121" y="19"/>
                  </a:lnTo>
                  <a:lnTo>
                    <a:pt x="116" y="0"/>
                  </a:lnTo>
                  <a:lnTo>
                    <a:pt x="0" y="31"/>
                  </a:lnTo>
                  <a:lnTo>
                    <a:pt x="0" y="159"/>
                  </a:lnTo>
                  <a:lnTo>
                    <a:pt x="78" y="159"/>
                  </a:lnTo>
                  <a:lnTo>
                    <a:pt x="78" y="138"/>
                  </a:lnTo>
                  <a:lnTo>
                    <a:pt x="19" y="138"/>
                  </a:lnTo>
                  <a:lnTo>
                    <a:pt x="19" y="119"/>
                  </a:lnTo>
                  <a:lnTo>
                    <a:pt x="78" y="119"/>
                  </a:lnTo>
                  <a:lnTo>
                    <a:pt x="78" y="100"/>
                  </a:lnTo>
                  <a:lnTo>
                    <a:pt x="19" y="100"/>
                  </a:lnTo>
                  <a:lnTo>
                    <a:pt x="19" y="47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2444;p58"/>
            <p:cNvSpPr/>
            <p:nvPr/>
          </p:nvSpPr>
          <p:spPr>
            <a:xfrm>
              <a:off x="6635155" y="3873568"/>
              <a:ext cx="135332" cy="177142"/>
            </a:xfrm>
            <a:custGeom>
              <a:avLst/>
              <a:gdLst/>
              <a:ahLst/>
              <a:cxnLst/>
              <a:rect l="l" t="t" r="r" b="b"/>
              <a:pathLst>
                <a:path w="123" h="161" extrusionOk="0">
                  <a:moveTo>
                    <a:pt x="4" y="0"/>
                  </a:moveTo>
                  <a:lnTo>
                    <a:pt x="0" y="21"/>
                  </a:lnTo>
                  <a:lnTo>
                    <a:pt x="102" y="47"/>
                  </a:lnTo>
                  <a:lnTo>
                    <a:pt x="102" y="102"/>
                  </a:lnTo>
                  <a:lnTo>
                    <a:pt x="42" y="102"/>
                  </a:lnTo>
                  <a:lnTo>
                    <a:pt x="42" y="121"/>
                  </a:lnTo>
                  <a:lnTo>
                    <a:pt x="102" y="121"/>
                  </a:lnTo>
                  <a:lnTo>
                    <a:pt x="102" y="140"/>
                  </a:lnTo>
                  <a:lnTo>
                    <a:pt x="42" y="140"/>
                  </a:lnTo>
                  <a:lnTo>
                    <a:pt x="42" y="161"/>
                  </a:lnTo>
                  <a:lnTo>
                    <a:pt x="123" y="161"/>
                  </a:lnTo>
                  <a:lnTo>
                    <a:pt x="123" y="3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2445;p58"/>
            <p:cNvSpPr/>
            <p:nvPr/>
          </p:nvSpPr>
          <p:spPr>
            <a:xfrm>
              <a:off x="6582343" y="3828458"/>
              <a:ext cx="55013" cy="78119"/>
            </a:xfrm>
            <a:custGeom>
              <a:avLst/>
              <a:gdLst/>
              <a:ahLst/>
              <a:cxnLst/>
              <a:rect l="l" t="t" r="r" b="b"/>
              <a:pathLst>
                <a:path w="21" h="30" extrusionOk="0">
                  <a:moveTo>
                    <a:pt x="0" y="1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24"/>
                    <a:pt x="20" y="30"/>
                    <a:pt x="13" y="30"/>
                  </a:cubicBezTo>
                  <a:cubicBezTo>
                    <a:pt x="6" y="30"/>
                    <a:pt x="0" y="24"/>
                    <a:pt x="0" y="17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2446;p58"/>
            <p:cNvSpPr/>
            <p:nvPr/>
          </p:nvSpPr>
          <p:spPr>
            <a:xfrm>
              <a:off x="6616451" y="3828458"/>
              <a:ext cx="31908" cy="78119"/>
            </a:xfrm>
            <a:custGeom>
              <a:avLst/>
              <a:gdLst/>
              <a:ahLst/>
              <a:cxnLst/>
              <a:rect l="l" t="t" r="r" b="b"/>
              <a:pathLst>
                <a:path w="12" h="30" extrusionOk="0">
                  <a:moveTo>
                    <a:pt x="0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7" y="30"/>
                    <a:pt x="12" y="24"/>
                    <a:pt x="12" y="17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2447;p58"/>
            <p:cNvSpPr/>
            <p:nvPr/>
          </p:nvSpPr>
          <p:spPr>
            <a:xfrm>
              <a:off x="6561439" y="3729435"/>
              <a:ext cx="99023" cy="68216"/>
            </a:xfrm>
            <a:custGeom>
              <a:avLst/>
              <a:gdLst/>
              <a:ahLst/>
              <a:cxnLst/>
              <a:rect l="l" t="t" r="r" b="b"/>
              <a:pathLst>
                <a:path w="38" h="26" extrusionOk="0">
                  <a:moveTo>
                    <a:pt x="38" y="21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1"/>
                    <a:pt x="20" y="0"/>
                  </a:cubicBezTo>
                  <a:cubicBezTo>
                    <a:pt x="32" y="0"/>
                    <a:pt x="38" y="10"/>
                    <a:pt x="38" y="21"/>
                  </a:cubicBez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2448;p58"/>
            <p:cNvSpPr/>
            <p:nvPr/>
          </p:nvSpPr>
          <p:spPr>
            <a:xfrm>
              <a:off x="6616451" y="3729435"/>
              <a:ext cx="55013" cy="68216"/>
            </a:xfrm>
            <a:custGeom>
              <a:avLst/>
              <a:gdLst/>
              <a:ahLst/>
              <a:cxnLst/>
              <a:rect l="l" t="t" r="r" b="b"/>
              <a:pathLst>
                <a:path w="21" h="26" extrusionOk="0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10"/>
                    <a:pt x="11" y="0"/>
                    <a:pt x="0" y="0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2449;p58"/>
            <p:cNvSpPr/>
            <p:nvPr/>
          </p:nvSpPr>
          <p:spPr>
            <a:xfrm>
              <a:off x="6538333" y="3927481"/>
              <a:ext cx="143033" cy="168340"/>
            </a:xfrm>
            <a:custGeom>
              <a:avLst/>
              <a:gdLst/>
              <a:ahLst/>
              <a:cxnLst/>
              <a:rect l="l" t="t" r="r" b="b"/>
              <a:pathLst>
                <a:path w="130" h="153" extrusionOk="0">
                  <a:moveTo>
                    <a:pt x="130" y="141"/>
                  </a:moveTo>
                  <a:lnTo>
                    <a:pt x="71" y="153"/>
                  </a:lnTo>
                  <a:lnTo>
                    <a:pt x="0" y="153"/>
                  </a:lnTo>
                  <a:lnTo>
                    <a:pt x="0" y="0"/>
                  </a:lnTo>
                  <a:lnTo>
                    <a:pt x="71" y="0"/>
                  </a:lnTo>
                  <a:lnTo>
                    <a:pt x="130" y="12"/>
                  </a:lnTo>
                  <a:lnTo>
                    <a:pt x="130" y="141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2450;p58"/>
            <p:cNvSpPr/>
            <p:nvPr/>
          </p:nvSpPr>
          <p:spPr>
            <a:xfrm>
              <a:off x="6616451" y="3927481"/>
              <a:ext cx="75900" cy="1683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2451;p58"/>
            <p:cNvSpPr/>
            <p:nvPr/>
          </p:nvSpPr>
          <p:spPr>
            <a:xfrm>
              <a:off x="6561439" y="3951687"/>
              <a:ext cx="99023" cy="119929"/>
            </a:xfrm>
            <a:custGeom>
              <a:avLst/>
              <a:gdLst/>
              <a:ahLst/>
              <a:cxnLst/>
              <a:rect l="l" t="t" r="r" b="b"/>
              <a:pathLst>
                <a:path w="90" h="109" extrusionOk="0">
                  <a:moveTo>
                    <a:pt x="0" y="109"/>
                  </a:moveTo>
                  <a:lnTo>
                    <a:pt x="50" y="109"/>
                  </a:lnTo>
                  <a:lnTo>
                    <a:pt x="90" y="100"/>
                  </a:lnTo>
                  <a:lnTo>
                    <a:pt x="90" y="9"/>
                  </a:lnTo>
                  <a:lnTo>
                    <a:pt x="50" y="0"/>
                  </a:lnTo>
                  <a:lnTo>
                    <a:pt x="0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2452;p58"/>
            <p:cNvSpPr/>
            <p:nvPr/>
          </p:nvSpPr>
          <p:spPr>
            <a:xfrm>
              <a:off x="6616451" y="3951687"/>
              <a:ext cx="55200" cy="120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2453;p58"/>
            <p:cNvSpPr/>
            <p:nvPr/>
          </p:nvSpPr>
          <p:spPr>
            <a:xfrm>
              <a:off x="6593346" y="3972592"/>
              <a:ext cx="34108" cy="23106"/>
            </a:xfrm>
            <a:custGeom>
              <a:avLst/>
              <a:gdLst/>
              <a:ahLst/>
              <a:cxnLst/>
              <a:rect l="l" t="t" r="r" b="b"/>
              <a:pathLst>
                <a:path w="31" h="21" extrusionOk="0">
                  <a:moveTo>
                    <a:pt x="31" y="9"/>
                  </a:moveTo>
                  <a:lnTo>
                    <a:pt x="21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21" y="0"/>
                  </a:lnTo>
                  <a:lnTo>
                    <a:pt x="31" y="9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2454;p58"/>
            <p:cNvSpPr/>
            <p:nvPr/>
          </p:nvSpPr>
          <p:spPr>
            <a:xfrm>
              <a:off x="6616451" y="3972592"/>
              <a:ext cx="21000" cy="23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2455;p58"/>
            <p:cNvSpPr/>
            <p:nvPr/>
          </p:nvSpPr>
          <p:spPr>
            <a:xfrm>
              <a:off x="6494323" y="3773445"/>
              <a:ext cx="232155" cy="79219"/>
            </a:xfrm>
            <a:custGeom>
              <a:avLst/>
              <a:gdLst/>
              <a:ahLst/>
              <a:cxnLst/>
              <a:rect l="l" t="t" r="r" b="b"/>
              <a:pathLst>
                <a:path w="211" h="72" extrusionOk="0">
                  <a:moveTo>
                    <a:pt x="211" y="62"/>
                  </a:moveTo>
                  <a:lnTo>
                    <a:pt x="111" y="72"/>
                  </a:lnTo>
                  <a:lnTo>
                    <a:pt x="80" y="72"/>
                  </a:lnTo>
                  <a:lnTo>
                    <a:pt x="71" y="62"/>
                  </a:lnTo>
                  <a:lnTo>
                    <a:pt x="61" y="72"/>
                  </a:lnTo>
                  <a:lnTo>
                    <a:pt x="0" y="72"/>
                  </a:lnTo>
                  <a:lnTo>
                    <a:pt x="0" y="0"/>
                  </a:lnTo>
                  <a:lnTo>
                    <a:pt x="61" y="0"/>
                  </a:lnTo>
                  <a:lnTo>
                    <a:pt x="71" y="12"/>
                  </a:lnTo>
                  <a:lnTo>
                    <a:pt x="80" y="0"/>
                  </a:lnTo>
                  <a:lnTo>
                    <a:pt x="111" y="0"/>
                  </a:lnTo>
                  <a:lnTo>
                    <a:pt x="211" y="12"/>
                  </a:lnTo>
                  <a:lnTo>
                    <a:pt x="211" y="6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2456;p58"/>
            <p:cNvSpPr/>
            <p:nvPr/>
          </p:nvSpPr>
          <p:spPr>
            <a:xfrm>
              <a:off x="6616451" y="3773445"/>
              <a:ext cx="119928" cy="79219"/>
            </a:xfrm>
            <a:custGeom>
              <a:avLst/>
              <a:gdLst/>
              <a:ahLst/>
              <a:cxnLst/>
              <a:rect l="l" t="t" r="r" b="b"/>
              <a:pathLst>
                <a:path w="109" h="72" extrusionOk="0">
                  <a:moveTo>
                    <a:pt x="109" y="72"/>
                  </a:moveTo>
                  <a:lnTo>
                    <a:pt x="50" y="72"/>
                  </a:lnTo>
                  <a:lnTo>
                    <a:pt x="38" y="62"/>
                  </a:lnTo>
                  <a:lnTo>
                    <a:pt x="29" y="72"/>
                  </a:lnTo>
                  <a:lnTo>
                    <a:pt x="0" y="72"/>
                  </a:lnTo>
                  <a:lnTo>
                    <a:pt x="0" y="0"/>
                  </a:lnTo>
                  <a:lnTo>
                    <a:pt x="29" y="0"/>
                  </a:lnTo>
                  <a:lnTo>
                    <a:pt x="38" y="12"/>
                  </a:lnTo>
                  <a:lnTo>
                    <a:pt x="50" y="0"/>
                  </a:lnTo>
                  <a:lnTo>
                    <a:pt x="109" y="0"/>
                  </a:lnTo>
                  <a:lnTo>
                    <a:pt x="109" y="72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2457;p58"/>
            <p:cNvSpPr/>
            <p:nvPr/>
          </p:nvSpPr>
          <p:spPr>
            <a:xfrm>
              <a:off x="6561439" y="3773445"/>
              <a:ext cx="21000" cy="795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2458;p58"/>
            <p:cNvSpPr/>
            <p:nvPr/>
          </p:nvSpPr>
          <p:spPr>
            <a:xfrm>
              <a:off x="6648359" y="3773445"/>
              <a:ext cx="23100" cy="795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2459;p58"/>
            <p:cNvSpPr/>
            <p:nvPr/>
          </p:nvSpPr>
          <p:spPr>
            <a:xfrm>
              <a:off x="6473418" y="3729435"/>
              <a:ext cx="17604" cy="44010"/>
            </a:xfrm>
            <a:custGeom>
              <a:avLst/>
              <a:gdLst/>
              <a:ahLst/>
              <a:cxnLst/>
              <a:rect l="l" t="t" r="r" b="b"/>
              <a:pathLst>
                <a:path w="16" h="40" extrusionOk="0">
                  <a:moveTo>
                    <a:pt x="16" y="35"/>
                  </a:moveTo>
                  <a:lnTo>
                    <a:pt x="9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6" y="5"/>
                  </a:lnTo>
                  <a:lnTo>
                    <a:pt x="16" y="35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2460;p58"/>
            <p:cNvSpPr/>
            <p:nvPr/>
          </p:nvSpPr>
          <p:spPr>
            <a:xfrm>
              <a:off x="6483320" y="3729435"/>
              <a:ext cx="11100" cy="441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2461;p58"/>
            <p:cNvSpPr/>
            <p:nvPr/>
          </p:nvSpPr>
          <p:spPr>
            <a:xfrm>
              <a:off x="6428307" y="3718432"/>
              <a:ext cx="102324" cy="24206"/>
            </a:xfrm>
            <a:custGeom>
              <a:avLst/>
              <a:gdLst/>
              <a:ahLst/>
              <a:cxnLst/>
              <a:rect l="l" t="t" r="r" b="b"/>
              <a:pathLst>
                <a:path w="93" h="22" extrusionOk="0">
                  <a:moveTo>
                    <a:pt x="93" y="15"/>
                  </a:moveTo>
                  <a:lnTo>
                    <a:pt x="50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50" y="0"/>
                  </a:lnTo>
                  <a:lnTo>
                    <a:pt x="93" y="7"/>
                  </a:lnTo>
                  <a:lnTo>
                    <a:pt x="93" y="15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2462;p58"/>
            <p:cNvSpPr/>
            <p:nvPr/>
          </p:nvSpPr>
          <p:spPr>
            <a:xfrm>
              <a:off x="6483320" y="3718432"/>
              <a:ext cx="55200" cy="24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2463;p58"/>
            <p:cNvSpPr/>
            <p:nvPr/>
          </p:nvSpPr>
          <p:spPr>
            <a:xfrm>
              <a:off x="6449212" y="3763543"/>
              <a:ext cx="55013" cy="110026"/>
            </a:xfrm>
            <a:custGeom>
              <a:avLst/>
              <a:gdLst/>
              <a:ahLst/>
              <a:cxnLst/>
              <a:rect l="l" t="t" r="r" b="b"/>
              <a:pathLst>
                <a:path w="21" h="42" extrusionOk="0">
                  <a:moveTo>
                    <a:pt x="0" y="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6"/>
                    <a:pt x="20" y="42"/>
                    <a:pt x="13" y="42"/>
                  </a:cubicBezTo>
                  <a:cubicBezTo>
                    <a:pt x="6" y="42"/>
                    <a:pt x="0" y="36"/>
                    <a:pt x="0" y="29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2464;p58"/>
            <p:cNvSpPr/>
            <p:nvPr/>
          </p:nvSpPr>
          <p:spPr>
            <a:xfrm>
              <a:off x="6483320" y="3763543"/>
              <a:ext cx="34108" cy="110026"/>
            </a:xfrm>
            <a:custGeom>
              <a:avLst/>
              <a:gdLst/>
              <a:ahLst/>
              <a:cxnLst/>
              <a:rect l="l" t="t" r="r" b="b"/>
              <a:pathLst>
                <a:path w="13" h="42" extrusionOk="0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7" y="42"/>
                    <a:pt x="13" y="37"/>
                    <a:pt x="13" y="3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2465;p58"/>
            <p:cNvSpPr/>
            <p:nvPr/>
          </p:nvSpPr>
          <p:spPr>
            <a:xfrm>
              <a:off x="6603248" y="3852664"/>
              <a:ext cx="18705" cy="33008"/>
            </a:xfrm>
            <a:custGeom>
              <a:avLst/>
              <a:gdLst/>
              <a:ahLst/>
              <a:cxnLst/>
              <a:rect l="l" t="t" r="r" b="b"/>
              <a:pathLst>
                <a:path w="7" h="13" extrusionOk="0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7" y="13"/>
                    <a:pt x="7" y="11"/>
                    <a:pt x="7" y="8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2466;p58"/>
            <p:cNvSpPr/>
            <p:nvPr/>
          </p:nvSpPr>
          <p:spPr>
            <a:xfrm>
              <a:off x="6616451" y="3852664"/>
              <a:ext cx="11003" cy="33008"/>
            </a:xfrm>
            <a:custGeom>
              <a:avLst/>
              <a:gdLst/>
              <a:ahLst/>
              <a:cxnLst/>
              <a:rect l="l" t="t" r="r" b="b"/>
              <a:pathLst>
                <a:path w="4" h="13" extrusionOk="0">
                  <a:moveTo>
                    <a:pt x="0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2" y="13"/>
                    <a:pt x="4" y="11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2467;p58"/>
            <p:cNvSpPr/>
            <p:nvPr/>
          </p:nvSpPr>
          <p:spPr>
            <a:xfrm>
              <a:off x="6736379" y="3729435"/>
              <a:ext cx="18705" cy="44010"/>
            </a:xfrm>
            <a:custGeom>
              <a:avLst/>
              <a:gdLst/>
              <a:ahLst/>
              <a:cxnLst/>
              <a:rect l="l" t="t" r="r" b="b"/>
              <a:pathLst>
                <a:path w="17" h="40" extrusionOk="0">
                  <a:moveTo>
                    <a:pt x="17" y="35"/>
                  </a:moveTo>
                  <a:lnTo>
                    <a:pt x="10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7" y="5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2468;p58"/>
            <p:cNvSpPr/>
            <p:nvPr/>
          </p:nvSpPr>
          <p:spPr>
            <a:xfrm>
              <a:off x="6747382" y="3729435"/>
              <a:ext cx="9900" cy="441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2469;p58"/>
            <p:cNvSpPr/>
            <p:nvPr/>
          </p:nvSpPr>
          <p:spPr>
            <a:xfrm>
              <a:off x="6692369" y="3718432"/>
              <a:ext cx="104525" cy="24206"/>
            </a:xfrm>
            <a:custGeom>
              <a:avLst/>
              <a:gdLst/>
              <a:ahLst/>
              <a:cxnLst/>
              <a:rect l="l" t="t" r="r" b="b"/>
              <a:pathLst>
                <a:path w="95" h="22" extrusionOk="0">
                  <a:moveTo>
                    <a:pt x="95" y="15"/>
                  </a:moveTo>
                  <a:lnTo>
                    <a:pt x="50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50" y="0"/>
                  </a:lnTo>
                  <a:lnTo>
                    <a:pt x="95" y="7"/>
                  </a:lnTo>
                  <a:lnTo>
                    <a:pt x="95" y="15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2470;p58"/>
            <p:cNvSpPr/>
            <p:nvPr/>
          </p:nvSpPr>
          <p:spPr>
            <a:xfrm>
              <a:off x="6747382" y="3718432"/>
              <a:ext cx="55200" cy="24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2471;p58"/>
            <p:cNvSpPr/>
            <p:nvPr/>
          </p:nvSpPr>
          <p:spPr>
            <a:xfrm>
              <a:off x="6715475" y="3763543"/>
              <a:ext cx="55013" cy="110026"/>
            </a:xfrm>
            <a:custGeom>
              <a:avLst/>
              <a:gdLst/>
              <a:ahLst/>
              <a:cxnLst/>
              <a:rect l="l" t="t" r="r" b="b"/>
              <a:pathLst>
                <a:path w="21" h="42" extrusionOk="0">
                  <a:moveTo>
                    <a:pt x="0" y="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6"/>
                    <a:pt x="19" y="42"/>
                    <a:pt x="12" y="42"/>
                  </a:cubicBezTo>
                  <a:cubicBezTo>
                    <a:pt x="5" y="42"/>
                    <a:pt x="0" y="36"/>
                    <a:pt x="0" y="29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2472;p58"/>
            <p:cNvSpPr/>
            <p:nvPr/>
          </p:nvSpPr>
          <p:spPr>
            <a:xfrm>
              <a:off x="6747382" y="3763543"/>
              <a:ext cx="34108" cy="110026"/>
            </a:xfrm>
            <a:custGeom>
              <a:avLst/>
              <a:gdLst/>
              <a:ahLst/>
              <a:cxnLst/>
              <a:rect l="l" t="t" r="r" b="b"/>
              <a:pathLst>
                <a:path w="13" h="42" extrusionOk="0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7" y="42"/>
                    <a:pt x="13" y="37"/>
                    <a:pt x="13" y="3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3604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" name="Google Shape;1827;p45"/>
          <p:cNvSpPr txBox="1">
            <a:spLocks noGrp="1"/>
          </p:cNvSpPr>
          <p:nvPr>
            <p:ph type="subTitle" idx="1"/>
          </p:nvPr>
        </p:nvSpPr>
        <p:spPr>
          <a:xfrm>
            <a:off x="931083" y="1410071"/>
            <a:ext cx="4546500" cy="30170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Cost </a:t>
            </a:r>
            <a:r>
              <a:rPr lang="en-US" sz="1800" b="1" dirty="0" smtClean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Limitations</a:t>
            </a:r>
            <a: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 </a:t>
            </a:r>
            <a:endParaRPr lang="en-US" sz="1800" b="1" dirty="0" smtClean="0">
              <a:solidFill>
                <a:schemeClr val="bg1">
                  <a:lumMod val="10000"/>
                </a:schemeClr>
              </a:solidFill>
              <a:latin typeface="Poppins"/>
              <a:ea typeface="Poppins"/>
              <a:cs typeface="Poppins"/>
            </a:endParaRPr>
          </a:p>
          <a:p>
            <a:pPr marL="0" lvl="0" indent="0"/>
            <a:endParaRPr lang="en-US" sz="1800" b="1" dirty="0" smtClean="0">
              <a:solidFill>
                <a:schemeClr val="bg1">
                  <a:lumMod val="10000"/>
                </a:schemeClr>
              </a:solidFill>
              <a:latin typeface="Poppins"/>
              <a:ea typeface="Poppins"/>
              <a:cs typeface="Poppi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High Power </a:t>
            </a:r>
            <a:r>
              <a:rPr lang="en-US" sz="1800" b="1" dirty="0" smtClean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Consumption</a:t>
            </a:r>
          </a:p>
          <a:p>
            <a:pPr marL="0" indent="0"/>
            <a:endParaRPr lang="en-US" sz="1800" b="1" dirty="0">
              <a:solidFill>
                <a:schemeClr val="bg1">
                  <a:lumMod val="10000"/>
                </a:schemeClr>
              </a:solidFill>
              <a:latin typeface="Poppins"/>
              <a:ea typeface="Poppins"/>
              <a:cs typeface="Poppi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Heavy </a:t>
            </a:r>
            <a:r>
              <a:rPr lang="en-US" sz="1800" b="1" dirty="0" smtClean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Weight</a:t>
            </a:r>
            <a: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/>
            </a:r>
            <a:b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</a:br>
            <a:r>
              <a:rPr lang="en-US" sz="1800" b="1" dirty="0">
                <a:latin typeface="Poppins"/>
                <a:ea typeface="Poppins"/>
                <a:cs typeface="Poppins"/>
              </a:rPr>
              <a:t/>
            </a:r>
            <a:br>
              <a:rPr lang="en-US" sz="1800" b="1" dirty="0">
                <a:latin typeface="Poppins"/>
                <a:ea typeface="Poppins"/>
                <a:cs typeface="Poppins"/>
              </a:rPr>
            </a:br>
            <a:r>
              <a:rPr lang="en-US" sz="1800" b="1" dirty="0">
                <a:latin typeface="Poppins"/>
                <a:ea typeface="Poppins"/>
                <a:cs typeface="Poppins"/>
              </a:rPr>
              <a:t> </a:t>
            </a:r>
            <a:br>
              <a:rPr lang="en-US" sz="1800" b="1" dirty="0">
                <a:latin typeface="Poppins"/>
                <a:ea typeface="Poppins"/>
                <a:cs typeface="Poppins"/>
              </a:rPr>
            </a:br>
            <a:r>
              <a:rPr lang="en-US" sz="1800" b="1" dirty="0">
                <a:latin typeface="Poppins"/>
                <a:ea typeface="Poppins"/>
                <a:cs typeface="Poppins"/>
              </a:rPr>
              <a:t/>
            </a:r>
            <a:br>
              <a:rPr lang="en-US" sz="1800" b="1" dirty="0">
                <a:latin typeface="Poppins"/>
                <a:ea typeface="Poppins"/>
                <a:cs typeface="Poppins"/>
              </a:rPr>
            </a:br>
            <a:endParaRPr sz="1800" b="1" dirty="0">
              <a:latin typeface="Poppins"/>
              <a:ea typeface="Poppins"/>
              <a:cs typeface="Poppins"/>
            </a:endParaRPr>
          </a:p>
        </p:txBody>
      </p:sp>
      <p:sp>
        <p:nvSpPr>
          <p:cNvPr id="1828" name="Google Shape;1828;p45"/>
          <p:cNvSpPr/>
          <p:nvPr/>
        </p:nvSpPr>
        <p:spPr>
          <a:xfrm>
            <a:off x="519725" y="492131"/>
            <a:ext cx="193500" cy="19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829" name="Google Shape;1829;p45"/>
          <p:cNvGrpSpPr/>
          <p:nvPr/>
        </p:nvGrpSpPr>
        <p:grpSpPr>
          <a:xfrm>
            <a:off x="5556979" y="1555233"/>
            <a:ext cx="1946339" cy="3053347"/>
            <a:chOff x="8017246" y="1934025"/>
            <a:chExt cx="1734550" cy="2721100"/>
          </a:xfrm>
        </p:grpSpPr>
        <p:sp>
          <p:nvSpPr>
            <p:cNvPr id="1830" name="Google Shape;1830;p45"/>
            <p:cNvSpPr/>
            <p:nvPr/>
          </p:nvSpPr>
          <p:spPr>
            <a:xfrm>
              <a:off x="8543878" y="3577602"/>
              <a:ext cx="122400" cy="5418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1" name="Google Shape;1831;p45"/>
            <p:cNvSpPr/>
            <p:nvPr/>
          </p:nvSpPr>
          <p:spPr>
            <a:xfrm>
              <a:off x="8255797" y="3854564"/>
              <a:ext cx="466994" cy="800561"/>
            </a:xfrm>
            <a:custGeom>
              <a:avLst/>
              <a:gdLst/>
              <a:ahLst/>
              <a:cxnLst/>
              <a:rect l="l" t="t" r="r" b="b"/>
              <a:pathLst>
                <a:path w="298" h="511" extrusionOk="0">
                  <a:moveTo>
                    <a:pt x="298" y="139"/>
                  </a:moveTo>
                  <a:cubicBezTo>
                    <a:pt x="298" y="483"/>
                    <a:pt x="298" y="483"/>
                    <a:pt x="298" y="483"/>
                  </a:cubicBezTo>
                  <a:cubicBezTo>
                    <a:pt x="298" y="498"/>
                    <a:pt x="286" y="511"/>
                    <a:pt x="271" y="511"/>
                  </a:cubicBezTo>
                  <a:cubicBezTo>
                    <a:pt x="33" y="511"/>
                    <a:pt x="33" y="511"/>
                    <a:pt x="33" y="511"/>
                  </a:cubicBezTo>
                  <a:cubicBezTo>
                    <a:pt x="10" y="511"/>
                    <a:pt x="0" y="482"/>
                    <a:pt x="18" y="468"/>
                  </a:cubicBezTo>
                  <a:cubicBezTo>
                    <a:pt x="109" y="394"/>
                    <a:pt x="109" y="394"/>
                    <a:pt x="109" y="394"/>
                  </a:cubicBezTo>
                  <a:cubicBezTo>
                    <a:pt x="117" y="387"/>
                    <a:pt x="123" y="376"/>
                    <a:pt x="123" y="365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11"/>
                    <a:pt x="145" y="0"/>
                    <a:pt x="161" y="11"/>
                  </a:cubicBezTo>
                  <a:cubicBezTo>
                    <a:pt x="277" y="96"/>
                    <a:pt x="277" y="96"/>
                    <a:pt x="277" y="96"/>
                  </a:cubicBezTo>
                  <a:cubicBezTo>
                    <a:pt x="290" y="106"/>
                    <a:pt x="298" y="122"/>
                    <a:pt x="298" y="1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2" name="Google Shape;1832;p45"/>
            <p:cNvSpPr/>
            <p:nvPr/>
          </p:nvSpPr>
          <p:spPr>
            <a:xfrm>
              <a:off x="8267926" y="3962720"/>
              <a:ext cx="454864" cy="692405"/>
            </a:xfrm>
            <a:custGeom>
              <a:avLst/>
              <a:gdLst/>
              <a:ahLst/>
              <a:cxnLst/>
              <a:rect l="l" t="t" r="r" b="b"/>
              <a:pathLst>
                <a:path w="290" h="442" extrusionOk="0">
                  <a:moveTo>
                    <a:pt x="25" y="442"/>
                  </a:moveTo>
                  <a:cubicBezTo>
                    <a:pt x="263" y="442"/>
                    <a:pt x="263" y="442"/>
                    <a:pt x="263" y="442"/>
                  </a:cubicBezTo>
                  <a:cubicBezTo>
                    <a:pt x="278" y="442"/>
                    <a:pt x="290" y="429"/>
                    <a:pt x="290" y="414"/>
                  </a:cubicBezTo>
                  <a:cubicBezTo>
                    <a:pt x="290" y="70"/>
                    <a:pt x="290" y="70"/>
                    <a:pt x="290" y="70"/>
                  </a:cubicBezTo>
                  <a:cubicBezTo>
                    <a:pt x="290" y="53"/>
                    <a:pt x="282" y="37"/>
                    <a:pt x="269" y="27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2" y="367"/>
                    <a:pt x="232" y="367"/>
                    <a:pt x="232" y="367"/>
                  </a:cubicBezTo>
                  <a:cubicBezTo>
                    <a:pt x="232" y="394"/>
                    <a:pt x="210" y="416"/>
                    <a:pt x="183" y="416"/>
                  </a:cubicBezTo>
                  <a:cubicBezTo>
                    <a:pt x="1" y="416"/>
                    <a:pt x="1" y="416"/>
                    <a:pt x="1" y="416"/>
                  </a:cubicBezTo>
                  <a:cubicBezTo>
                    <a:pt x="0" y="428"/>
                    <a:pt x="9" y="442"/>
                    <a:pt x="25" y="4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3" name="Google Shape;1833;p45"/>
            <p:cNvSpPr/>
            <p:nvPr/>
          </p:nvSpPr>
          <p:spPr>
            <a:xfrm>
              <a:off x="9102855" y="3577602"/>
              <a:ext cx="122400" cy="5418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4" name="Google Shape;1834;p45"/>
            <p:cNvSpPr/>
            <p:nvPr/>
          </p:nvSpPr>
          <p:spPr>
            <a:xfrm>
              <a:off x="9045239" y="3854564"/>
              <a:ext cx="468005" cy="800561"/>
            </a:xfrm>
            <a:custGeom>
              <a:avLst/>
              <a:gdLst/>
              <a:ahLst/>
              <a:cxnLst/>
              <a:rect l="l" t="t" r="r" b="b"/>
              <a:pathLst>
                <a:path w="299" h="511" extrusionOk="0">
                  <a:moveTo>
                    <a:pt x="0" y="139"/>
                  </a:moveTo>
                  <a:cubicBezTo>
                    <a:pt x="0" y="483"/>
                    <a:pt x="0" y="483"/>
                    <a:pt x="0" y="483"/>
                  </a:cubicBezTo>
                  <a:cubicBezTo>
                    <a:pt x="0" y="498"/>
                    <a:pt x="13" y="511"/>
                    <a:pt x="28" y="511"/>
                  </a:cubicBezTo>
                  <a:cubicBezTo>
                    <a:pt x="266" y="511"/>
                    <a:pt x="266" y="511"/>
                    <a:pt x="266" y="511"/>
                  </a:cubicBezTo>
                  <a:cubicBezTo>
                    <a:pt x="289" y="511"/>
                    <a:pt x="299" y="482"/>
                    <a:pt x="281" y="468"/>
                  </a:cubicBezTo>
                  <a:cubicBezTo>
                    <a:pt x="190" y="394"/>
                    <a:pt x="190" y="394"/>
                    <a:pt x="190" y="394"/>
                  </a:cubicBezTo>
                  <a:cubicBezTo>
                    <a:pt x="181" y="387"/>
                    <a:pt x="176" y="376"/>
                    <a:pt x="176" y="365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76" y="11"/>
                    <a:pt x="154" y="0"/>
                    <a:pt x="138" y="11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8" y="106"/>
                    <a:pt x="0" y="122"/>
                    <a:pt x="0" y="1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5" name="Google Shape;1835;p45"/>
            <p:cNvSpPr/>
            <p:nvPr/>
          </p:nvSpPr>
          <p:spPr>
            <a:xfrm>
              <a:off x="9045239" y="3962720"/>
              <a:ext cx="455876" cy="692405"/>
            </a:xfrm>
            <a:custGeom>
              <a:avLst/>
              <a:gdLst/>
              <a:ahLst/>
              <a:cxnLst/>
              <a:rect l="l" t="t" r="r" b="b"/>
              <a:pathLst>
                <a:path w="291" h="442" extrusionOk="0">
                  <a:moveTo>
                    <a:pt x="266" y="442"/>
                  </a:moveTo>
                  <a:cubicBezTo>
                    <a:pt x="28" y="442"/>
                    <a:pt x="28" y="442"/>
                    <a:pt x="28" y="442"/>
                  </a:cubicBezTo>
                  <a:cubicBezTo>
                    <a:pt x="13" y="442"/>
                    <a:pt x="0" y="429"/>
                    <a:pt x="0" y="41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3"/>
                    <a:pt x="8" y="37"/>
                    <a:pt x="22" y="27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367"/>
                    <a:pt x="59" y="367"/>
                    <a:pt x="59" y="367"/>
                  </a:cubicBezTo>
                  <a:cubicBezTo>
                    <a:pt x="59" y="394"/>
                    <a:pt x="81" y="416"/>
                    <a:pt x="108" y="416"/>
                  </a:cubicBezTo>
                  <a:cubicBezTo>
                    <a:pt x="290" y="416"/>
                    <a:pt x="290" y="416"/>
                    <a:pt x="290" y="416"/>
                  </a:cubicBezTo>
                  <a:cubicBezTo>
                    <a:pt x="291" y="428"/>
                    <a:pt x="281" y="442"/>
                    <a:pt x="266" y="4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6" name="Google Shape;1836;p45"/>
            <p:cNvSpPr/>
            <p:nvPr/>
          </p:nvSpPr>
          <p:spPr>
            <a:xfrm>
              <a:off x="8672250" y="3091403"/>
              <a:ext cx="423600" cy="276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7" name="Google Shape;1837;p45"/>
            <p:cNvSpPr/>
            <p:nvPr/>
          </p:nvSpPr>
          <p:spPr>
            <a:xfrm>
              <a:off x="8475143" y="3367353"/>
              <a:ext cx="818757" cy="341653"/>
            </a:xfrm>
            <a:custGeom>
              <a:avLst/>
              <a:gdLst/>
              <a:ahLst/>
              <a:cxnLst/>
              <a:rect l="l" t="t" r="r" b="b"/>
              <a:pathLst>
                <a:path w="523" h="218" extrusionOk="0">
                  <a:moveTo>
                    <a:pt x="505" y="111"/>
                  </a:moveTo>
                  <a:cubicBezTo>
                    <a:pt x="416" y="191"/>
                    <a:pt x="416" y="191"/>
                    <a:pt x="416" y="191"/>
                  </a:cubicBezTo>
                  <a:cubicBezTo>
                    <a:pt x="397" y="208"/>
                    <a:pt x="397" y="208"/>
                    <a:pt x="397" y="208"/>
                  </a:cubicBezTo>
                  <a:cubicBezTo>
                    <a:pt x="390" y="214"/>
                    <a:pt x="380" y="218"/>
                    <a:pt x="370" y="218"/>
                  </a:cubicBezTo>
                  <a:cubicBezTo>
                    <a:pt x="152" y="218"/>
                    <a:pt x="152" y="218"/>
                    <a:pt x="152" y="218"/>
                  </a:cubicBezTo>
                  <a:cubicBezTo>
                    <a:pt x="142" y="218"/>
                    <a:pt x="133" y="214"/>
                    <a:pt x="126" y="208"/>
                  </a:cubicBezTo>
                  <a:cubicBezTo>
                    <a:pt x="106" y="191"/>
                    <a:pt x="106" y="191"/>
                    <a:pt x="106" y="191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2" y="98"/>
                    <a:pt x="0" y="76"/>
                    <a:pt x="10" y="5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5" y="7"/>
                    <a:pt x="57" y="0"/>
                    <a:pt x="71" y="0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65" y="0"/>
                    <a:pt x="478" y="7"/>
                    <a:pt x="486" y="18"/>
                  </a:cubicBezTo>
                  <a:cubicBezTo>
                    <a:pt x="512" y="59"/>
                    <a:pt x="512" y="59"/>
                    <a:pt x="512" y="59"/>
                  </a:cubicBezTo>
                  <a:cubicBezTo>
                    <a:pt x="523" y="76"/>
                    <a:pt x="520" y="98"/>
                    <a:pt x="505" y="1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8" name="Google Shape;1838;p45"/>
            <p:cNvSpPr/>
            <p:nvPr/>
          </p:nvSpPr>
          <p:spPr>
            <a:xfrm>
              <a:off x="8640916" y="3574570"/>
              <a:ext cx="486200" cy="134438"/>
            </a:xfrm>
            <a:custGeom>
              <a:avLst/>
              <a:gdLst/>
              <a:ahLst/>
              <a:cxnLst/>
              <a:rect l="l" t="t" r="r" b="b"/>
              <a:pathLst>
                <a:path w="310" h="86" extrusionOk="0">
                  <a:moveTo>
                    <a:pt x="310" y="59"/>
                  </a:moveTo>
                  <a:cubicBezTo>
                    <a:pt x="291" y="76"/>
                    <a:pt x="291" y="76"/>
                    <a:pt x="291" y="76"/>
                  </a:cubicBezTo>
                  <a:cubicBezTo>
                    <a:pt x="284" y="82"/>
                    <a:pt x="274" y="86"/>
                    <a:pt x="264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36" y="86"/>
                    <a:pt x="27" y="82"/>
                    <a:pt x="20" y="7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63" y="2"/>
                    <a:pt x="70" y="0"/>
                    <a:pt x="77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0" y="0"/>
                    <a:pt x="247" y="2"/>
                    <a:pt x="252" y="7"/>
                  </a:cubicBezTo>
                  <a:lnTo>
                    <a:pt x="310" y="5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9" name="Google Shape;1839;p45"/>
            <p:cNvSpPr/>
            <p:nvPr/>
          </p:nvSpPr>
          <p:spPr>
            <a:xfrm>
              <a:off x="8729867" y="2553652"/>
              <a:ext cx="309300" cy="80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0" name="Google Shape;1840;p45"/>
            <p:cNvSpPr/>
            <p:nvPr/>
          </p:nvSpPr>
          <p:spPr>
            <a:xfrm>
              <a:off x="8448862" y="1934025"/>
              <a:ext cx="872329" cy="619627"/>
            </a:xfrm>
            <a:custGeom>
              <a:avLst/>
              <a:gdLst/>
              <a:ahLst/>
              <a:cxnLst/>
              <a:rect l="l" t="t" r="r" b="b"/>
              <a:pathLst>
                <a:path w="557" h="396" extrusionOk="0">
                  <a:moveTo>
                    <a:pt x="522" y="396"/>
                  </a:moveTo>
                  <a:cubicBezTo>
                    <a:pt x="35" y="396"/>
                    <a:pt x="35" y="396"/>
                    <a:pt x="35" y="396"/>
                  </a:cubicBezTo>
                  <a:cubicBezTo>
                    <a:pt x="15" y="396"/>
                    <a:pt x="0" y="380"/>
                    <a:pt x="0" y="361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76"/>
                    <a:pt x="76" y="0"/>
                    <a:pt x="169" y="0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481" y="0"/>
                    <a:pt x="557" y="76"/>
                    <a:pt x="557" y="170"/>
                  </a:cubicBezTo>
                  <a:cubicBezTo>
                    <a:pt x="557" y="361"/>
                    <a:pt x="557" y="361"/>
                    <a:pt x="557" y="361"/>
                  </a:cubicBezTo>
                  <a:cubicBezTo>
                    <a:pt x="557" y="380"/>
                    <a:pt x="541" y="396"/>
                    <a:pt x="522" y="3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1" name="Google Shape;1841;p45"/>
            <p:cNvSpPr/>
            <p:nvPr/>
          </p:nvSpPr>
          <p:spPr>
            <a:xfrm>
              <a:off x="8464024" y="2002760"/>
              <a:ext cx="839983" cy="388151"/>
            </a:xfrm>
            <a:custGeom>
              <a:avLst/>
              <a:gdLst/>
              <a:ahLst/>
              <a:cxnLst/>
              <a:rect l="l" t="t" r="r" b="b"/>
              <a:pathLst>
                <a:path w="536" h="248" extrusionOk="0">
                  <a:moveTo>
                    <a:pt x="473" y="111"/>
                  </a:moveTo>
                  <a:cubicBezTo>
                    <a:pt x="426" y="53"/>
                    <a:pt x="354" y="0"/>
                    <a:pt x="268" y="0"/>
                  </a:cubicBezTo>
                  <a:cubicBezTo>
                    <a:pt x="183" y="0"/>
                    <a:pt x="110" y="53"/>
                    <a:pt x="63" y="111"/>
                  </a:cubicBezTo>
                  <a:cubicBezTo>
                    <a:pt x="0" y="190"/>
                    <a:pt x="59" y="248"/>
                    <a:pt x="108" y="248"/>
                  </a:cubicBezTo>
                  <a:cubicBezTo>
                    <a:pt x="268" y="248"/>
                    <a:pt x="268" y="248"/>
                    <a:pt x="268" y="248"/>
                  </a:cubicBezTo>
                  <a:cubicBezTo>
                    <a:pt x="428" y="248"/>
                    <a:pt x="428" y="248"/>
                    <a:pt x="428" y="248"/>
                  </a:cubicBezTo>
                  <a:cubicBezTo>
                    <a:pt x="477" y="248"/>
                    <a:pt x="536" y="190"/>
                    <a:pt x="473" y="11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2" name="Google Shape;1842;p45"/>
            <p:cNvSpPr/>
            <p:nvPr/>
          </p:nvSpPr>
          <p:spPr>
            <a:xfrm>
              <a:off x="8650012" y="2157415"/>
              <a:ext cx="108000" cy="170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3" name="Google Shape;1843;p45"/>
            <p:cNvSpPr/>
            <p:nvPr/>
          </p:nvSpPr>
          <p:spPr>
            <a:xfrm>
              <a:off x="9008850" y="2157415"/>
              <a:ext cx="110100" cy="170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4" name="Google Shape;1844;p45"/>
            <p:cNvSpPr/>
            <p:nvPr/>
          </p:nvSpPr>
          <p:spPr>
            <a:xfrm>
              <a:off x="8660121" y="2436398"/>
              <a:ext cx="447789" cy="114222"/>
            </a:xfrm>
            <a:custGeom>
              <a:avLst/>
              <a:gdLst/>
              <a:ahLst/>
              <a:cxnLst/>
              <a:rect l="l" t="t" r="r" b="b"/>
              <a:pathLst>
                <a:path w="286" h="73" extrusionOk="0">
                  <a:moveTo>
                    <a:pt x="27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286" y="73"/>
                    <a:pt x="286" y="73"/>
                    <a:pt x="286" y="73"/>
                  </a:cubicBezTo>
                  <a:cubicBezTo>
                    <a:pt x="286" y="16"/>
                    <a:pt x="286" y="16"/>
                    <a:pt x="286" y="16"/>
                  </a:cubicBezTo>
                  <a:cubicBezTo>
                    <a:pt x="286" y="7"/>
                    <a:pt x="279" y="0"/>
                    <a:pt x="2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5" name="Google Shape;1845;p45"/>
            <p:cNvSpPr/>
            <p:nvPr/>
          </p:nvSpPr>
          <p:spPr>
            <a:xfrm>
              <a:off x="8088002" y="2657765"/>
              <a:ext cx="452843" cy="491254"/>
            </a:xfrm>
            <a:custGeom>
              <a:avLst/>
              <a:gdLst/>
              <a:ahLst/>
              <a:cxnLst/>
              <a:rect l="l" t="t" r="r" b="b"/>
              <a:pathLst>
                <a:path w="448" h="486" extrusionOk="0">
                  <a:moveTo>
                    <a:pt x="106" y="486"/>
                  </a:moveTo>
                  <a:lnTo>
                    <a:pt x="0" y="395"/>
                  </a:lnTo>
                  <a:lnTo>
                    <a:pt x="343" y="0"/>
                  </a:lnTo>
                  <a:lnTo>
                    <a:pt x="448" y="91"/>
                  </a:lnTo>
                  <a:lnTo>
                    <a:pt x="106" y="48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6" name="Google Shape;1846;p45"/>
            <p:cNvSpPr/>
            <p:nvPr/>
          </p:nvSpPr>
          <p:spPr>
            <a:xfrm>
              <a:off x="8017246" y="2953933"/>
              <a:ext cx="487210" cy="553923"/>
            </a:xfrm>
            <a:custGeom>
              <a:avLst/>
              <a:gdLst/>
              <a:ahLst/>
              <a:cxnLst/>
              <a:rect l="l" t="t" r="r" b="b"/>
              <a:pathLst>
                <a:path w="311" h="354" extrusionOk="0">
                  <a:moveTo>
                    <a:pt x="311" y="272"/>
                  </a:moveTo>
                  <a:cubicBezTo>
                    <a:pt x="241" y="354"/>
                    <a:pt x="241" y="354"/>
                    <a:pt x="241" y="354"/>
                  </a:cubicBezTo>
                  <a:cubicBezTo>
                    <a:pt x="68" y="204"/>
                    <a:pt x="68" y="204"/>
                    <a:pt x="68" y="20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" y="147"/>
                    <a:pt x="0" y="117"/>
                    <a:pt x="17" y="9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101" y="0"/>
                    <a:pt x="101" y="0"/>
                    <a:pt x="101" y="0"/>
                  </a:cubicBezTo>
                  <a:lnTo>
                    <a:pt x="311" y="2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7" name="Google Shape;1847;p45"/>
            <p:cNvSpPr/>
            <p:nvPr/>
          </p:nvSpPr>
          <p:spPr>
            <a:xfrm>
              <a:off x="8017246" y="3050970"/>
              <a:ext cx="135448" cy="222378"/>
            </a:xfrm>
            <a:custGeom>
              <a:avLst/>
              <a:gdLst/>
              <a:ahLst/>
              <a:cxnLst/>
              <a:rect l="l" t="t" r="r" b="b"/>
              <a:pathLst>
                <a:path w="86" h="142" extrusionOk="0">
                  <a:moveTo>
                    <a:pt x="86" y="82"/>
                  </a:moveTo>
                  <a:cubicBezTo>
                    <a:pt x="86" y="105"/>
                    <a:pt x="79" y="125"/>
                    <a:pt x="68" y="14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" y="85"/>
                    <a:pt x="0" y="55"/>
                    <a:pt x="17" y="3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1" y="20"/>
                    <a:pt x="86" y="49"/>
                    <a:pt x="86" y="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8" name="Google Shape;1848;p45"/>
            <p:cNvSpPr/>
            <p:nvPr/>
          </p:nvSpPr>
          <p:spPr>
            <a:xfrm>
              <a:off x="8395288" y="3379483"/>
              <a:ext cx="194076" cy="208227"/>
            </a:xfrm>
            <a:custGeom>
              <a:avLst/>
              <a:gdLst/>
              <a:ahLst/>
              <a:cxnLst/>
              <a:rect l="l" t="t" r="r" b="b"/>
              <a:pathLst>
                <a:path w="124" h="133" extrusionOk="0">
                  <a:moveTo>
                    <a:pt x="70" y="0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54" y="133"/>
                    <a:pt x="89" y="131"/>
                    <a:pt x="108" y="108"/>
                  </a:cubicBezTo>
                  <a:cubicBezTo>
                    <a:pt x="124" y="88"/>
                    <a:pt x="124" y="59"/>
                    <a:pt x="106" y="39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9" name="Google Shape;1849;p45"/>
            <p:cNvSpPr/>
            <p:nvPr/>
          </p:nvSpPr>
          <p:spPr>
            <a:xfrm>
              <a:off x="9228196" y="2657765"/>
              <a:ext cx="452843" cy="491254"/>
            </a:xfrm>
            <a:custGeom>
              <a:avLst/>
              <a:gdLst/>
              <a:ahLst/>
              <a:cxnLst/>
              <a:rect l="l" t="t" r="r" b="b"/>
              <a:pathLst>
                <a:path w="448" h="486" extrusionOk="0">
                  <a:moveTo>
                    <a:pt x="343" y="486"/>
                  </a:moveTo>
                  <a:lnTo>
                    <a:pt x="448" y="395"/>
                  </a:lnTo>
                  <a:lnTo>
                    <a:pt x="106" y="0"/>
                  </a:lnTo>
                  <a:lnTo>
                    <a:pt x="0" y="91"/>
                  </a:lnTo>
                  <a:lnTo>
                    <a:pt x="343" y="48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0" name="Google Shape;1850;p45"/>
            <p:cNvSpPr/>
            <p:nvPr/>
          </p:nvSpPr>
          <p:spPr>
            <a:xfrm>
              <a:off x="9262563" y="2953933"/>
              <a:ext cx="489232" cy="553923"/>
            </a:xfrm>
            <a:custGeom>
              <a:avLst/>
              <a:gdLst/>
              <a:ahLst/>
              <a:cxnLst/>
              <a:rect l="l" t="t" r="r" b="b"/>
              <a:pathLst>
                <a:path w="312" h="354" extrusionOk="0">
                  <a:moveTo>
                    <a:pt x="0" y="272"/>
                  </a:moveTo>
                  <a:cubicBezTo>
                    <a:pt x="71" y="354"/>
                    <a:pt x="71" y="354"/>
                    <a:pt x="71" y="354"/>
                  </a:cubicBezTo>
                  <a:cubicBezTo>
                    <a:pt x="244" y="204"/>
                    <a:pt x="244" y="204"/>
                    <a:pt x="244" y="204"/>
                  </a:cubicBezTo>
                  <a:cubicBezTo>
                    <a:pt x="290" y="164"/>
                    <a:pt x="290" y="164"/>
                    <a:pt x="290" y="164"/>
                  </a:cubicBezTo>
                  <a:cubicBezTo>
                    <a:pt x="310" y="147"/>
                    <a:pt x="312" y="117"/>
                    <a:pt x="295" y="97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10" y="0"/>
                    <a:pt x="210" y="0"/>
                    <a:pt x="210" y="0"/>
                  </a:cubicBezTo>
                  <a:lnTo>
                    <a:pt x="0" y="2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1" name="Google Shape;1851;p45"/>
            <p:cNvSpPr/>
            <p:nvPr/>
          </p:nvSpPr>
          <p:spPr>
            <a:xfrm>
              <a:off x="9617358" y="3050970"/>
              <a:ext cx="134438" cy="222378"/>
            </a:xfrm>
            <a:custGeom>
              <a:avLst/>
              <a:gdLst/>
              <a:ahLst/>
              <a:cxnLst/>
              <a:rect l="l" t="t" r="r" b="b"/>
              <a:pathLst>
                <a:path w="86" h="142" extrusionOk="0">
                  <a:moveTo>
                    <a:pt x="0" y="82"/>
                  </a:moveTo>
                  <a:cubicBezTo>
                    <a:pt x="0" y="105"/>
                    <a:pt x="6" y="125"/>
                    <a:pt x="18" y="142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84" y="85"/>
                    <a:pt x="86" y="55"/>
                    <a:pt x="69" y="35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20"/>
                    <a:pt x="0" y="49"/>
                    <a:pt x="0" y="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2" name="Google Shape;1852;p45"/>
            <p:cNvSpPr/>
            <p:nvPr/>
          </p:nvSpPr>
          <p:spPr>
            <a:xfrm>
              <a:off x="9178666" y="3379483"/>
              <a:ext cx="195087" cy="208227"/>
            </a:xfrm>
            <a:custGeom>
              <a:avLst/>
              <a:gdLst/>
              <a:ahLst/>
              <a:cxnLst/>
              <a:rect l="l" t="t" r="r" b="b"/>
              <a:pathLst>
                <a:path w="125" h="133" extrusionOk="0">
                  <a:moveTo>
                    <a:pt x="54" y="0"/>
                  </a:moveTo>
                  <a:cubicBezTo>
                    <a:pt x="125" y="82"/>
                    <a:pt x="125" y="82"/>
                    <a:pt x="125" y="82"/>
                  </a:cubicBezTo>
                  <a:cubicBezTo>
                    <a:pt x="92" y="113"/>
                    <a:pt x="92" y="113"/>
                    <a:pt x="92" y="113"/>
                  </a:cubicBezTo>
                  <a:cubicBezTo>
                    <a:pt x="70" y="133"/>
                    <a:pt x="36" y="131"/>
                    <a:pt x="17" y="108"/>
                  </a:cubicBezTo>
                  <a:cubicBezTo>
                    <a:pt x="0" y="88"/>
                    <a:pt x="1" y="59"/>
                    <a:pt x="19" y="39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3" name="Google Shape;1853;p45"/>
            <p:cNvSpPr/>
            <p:nvPr/>
          </p:nvSpPr>
          <p:spPr>
            <a:xfrm>
              <a:off x="8355867" y="2634517"/>
              <a:ext cx="1056296" cy="659047"/>
            </a:xfrm>
            <a:custGeom>
              <a:avLst/>
              <a:gdLst/>
              <a:ahLst/>
              <a:cxnLst/>
              <a:rect l="l" t="t" r="r" b="b"/>
              <a:pathLst>
                <a:path w="674" h="421" extrusionOk="0">
                  <a:moveTo>
                    <a:pt x="115" y="421"/>
                  </a:moveTo>
                  <a:cubicBezTo>
                    <a:pt x="559" y="421"/>
                    <a:pt x="559" y="421"/>
                    <a:pt x="559" y="421"/>
                  </a:cubicBezTo>
                  <a:cubicBezTo>
                    <a:pt x="590" y="421"/>
                    <a:pt x="616" y="390"/>
                    <a:pt x="626" y="345"/>
                  </a:cubicBezTo>
                  <a:cubicBezTo>
                    <a:pt x="666" y="145"/>
                    <a:pt x="666" y="145"/>
                    <a:pt x="666" y="145"/>
                  </a:cubicBezTo>
                  <a:cubicBezTo>
                    <a:pt x="674" y="69"/>
                    <a:pt x="637" y="0"/>
                    <a:pt x="5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7" y="0"/>
                    <a:pt x="0" y="69"/>
                    <a:pt x="9" y="145"/>
                  </a:cubicBezTo>
                  <a:cubicBezTo>
                    <a:pt x="49" y="345"/>
                    <a:pt x="49" y="345"/>
                    <a:pt x="49" y="345"/>
                  </a:cubicBezTo>
                  <a:cubicBezTo>
                    <a:pt x="58" y="390"/>
                    <a:pt x="85" y="421"/>
                    <a:pt x="115" y="42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4" name="Google Shape;1854;p45"/>
            <p:cNvSpPr/>
            <p:nvPr/>
          </p:nvSpPr>
          <p:spPr>
            <a:xfrm>
              <a:off x="8523662" y="2806354"/>
              <a:ext cx="721717" cy="291113"/>
            </a:xfrm>
            <a:custGeom>
              <a:avLst/>
              <a:gdLst/>
              <a:ahLst/>
              <a:cxnLst/>
              <a:rect l="l" t="t" r="r" b="b"/>
              <a:pathLst>
                <a:path w="461" h="186" extrusionOk="0">
                  <a:moveTo>
                    <a:pt x="36" y="186"/>
                  </a:moveTo>
                  <a:cubicBezTo>
                    <a:pt x="35" y="186"/>
                    <a:pt x="34" y="185"/>
                    <a:pt x="34" y="18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1" y="8"/>
                    <a:pt x="3" y="6"/>
                  </a:cubicBezTo>
                  <a:cubicBezTo>
                    <a:pt x="4" y="3"/>
                    <a:pt x="7" y="0"/>
                    <a:pt x="11" y="0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54" y="0"/>
                    <a:pt x="457" y="3"/>
                    <a:pt x="458" y="6"/>
                  </a:cubicBezTo>
                  <a:cubicBezTo>
                    <a:pt x="459" y="8"/>
                    <a:pt x="461" y="12"/>
                    <a:pt x="461" y="17"/>
                  </a:cubicBezTo>
                  <a:cubicBezTo>
                    <a:pt x="427" y="183"/>
                    <a:pt x="427" y="183"/>
                    <a:pt x="427" y="183"/>
                  </a:cubicBezTo>
                  <a:cubicBezTo>
                    <a:pt x="427" y="185"/>
                    <a:pt x="426" y="186"/>
                    <a:pt x="424" y="186"/>
                  </a:cubicBezTo>
                  <a:cubicBezTo>
                    <a:pt x="36" y="186"/>
                    <a:pt x="36" y="186"/>
                    <a:pt x="36" y="18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5" name="Google Shape;1855;p45"/>
            <p:cNvSpPr/>
            <p:nvPr/>
          </p:nvSpPr>
          <p:spPr>
            <a:xfrm>
              <a:off x="8542867" y="2834657"/>
              <a:ext cx="682297" cy="234508"/>
            </a:xfrm>
            <a:custGeom>
              <a:avLst/>
              <a:gdLst/>
              <a:ahLst/>
              <a:cxnLst/>
              <a:rect l="l" t="t" r="r" b="b"/>
              <a:pathLst>
                <a:path w="675" h="232" extrusionOk="0">
                  <a:moveTo>
                    <a:pt x="675" y="0"/>
                  </a:moveTo>
                  <a:lnTo>
                    <a:pt x="0" y="0"/>
                  </a:lnTo>
                  <a:lnTo>
                    <a:pt x="48" y="232"/>
                  </a:lnTo>
                  <a:lnTo>
                    <a:pt x="629" y="23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6" name="Google Shape;1856;p45"/>
            <p:cNvSpPr/>
            <p:nvPr/>
          </p:nvSpPr>
          <p:spPr>
            <a:xfrm>
              <a:off x="8542867" y="2834657"/>
              <a:ext cx="682297" cy="234508"/>
            </a:xfrm>
            <a:custGeom>
              <a:avLst/>
              <a:gdLst/>
              <a:ahLst/>
              <a:cxnLst/>
              <a:rect l="l" t="t" r="r" b="b"/>
              <a:pathLst>
                <a:path w="675" h="232" extrusionOk="0">
                  <a:moveTo>
                    <a:pt x="675" y="0"/>
                  </a:moveTo>
                  <a:lnTo>
                    <a:pt x="0" y="0"/>
                  </a:lnTo>
                  <a:lnTo>
                    <a:pt x="48" y="232"/>
                  </a:lnTo>
                  <a:lnTo>
                    <a:pt x="629" y="232"/>
                  </a:lnTo>
                  <a:lnTo>
                    <a:pt x="67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25" y="508343"/>
            <a:ext cx="4546500" cy="569965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800" dirty="0"/>
              <a:t>Constraints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800" y="1223253"/>
            <a:ext cx="4894500" cy="817793"/>
          </a:xfrm>
        </p:spPr>
        <p:txBody>
          <a:bodyPr/>
          <a:lstStyle/>
          <a:p>
            <a:r>
              <a:rPr lang="en-US" dirty="0"/>
              <a:t>Future </a:t>
            </a:r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r>
              <a:rPr lang="en-US" dirty="0" smtClean="0"/>
              <a:t>04</a:t>
            </a:r>
            <a:endParaRPr lang="en-US" dirty="0"/>
          </a:p>
        </p:txBody>
      </p:sp>
      <p:grpSp>
        <p:nvGrpSpPr>
          <p:cNvPr id="5" name="Google Shape;3476;p59"/>
          <p:cNvGrpSpPr/>
          <p:nvPr/>
        </p:nvGrpSpPr>
        <p:grpSpPr>
          <a:xfrm>
            <a:off x="6033459" y="963720"/>
            <a:ext cx="1014953" cy="2154651"/>
            <a:chOff x="1594216" y="1780907"/>
            <a:chExt cx="942127" cy="2000047"/>
          </a:xfrm>
        </p:grpSpPr>
        <p:sp>
          <p:nvSpPr>
            <p:cNvPr id="6" name="Google Shape;3477;p59"/>
            <p:cNvSpPr/>
            <p:nvPr/>
          </p:nvSpPr>
          <p:spPr>
            <a:xfrm>
              <a:off x="1846104" y="2872853"/>
              <a:ext cx="160947" cy="590790"/>
            </a:xfrm>
            <a:custGeom>
              <a:avLst/>
              <a:gdLst/>
              <a:ahLst/>
              <a:cxnLst/>
              <a:rect l="l" t="t" r="r" b="b"/>
              <a:pathLst>
                <a:path w="246" h="903" extrusionOk="0">
                  <a:moveTo>
                    <a:pt x="246" y="30"/>
                  </a:moveTo>
                  <a:lnTo>
                    <a:pt x="61" y="0"/>
                  </a:lnTo>
                  <a:lnTo>
                    <a:pt x="0" y="873"/>
                  </a:lnTo>
                  <a:lnTo>
                    <a:pt x="187" y="903"/>
                  </a:lnTo>
                  <a:lnTo>
                    <a:pt x="246" y="3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" name="Google Shape;3478;p59"/>
            <p:cNvSpPr/>
            <p:nvPr/>
          </p:nvSpPr>
          <p:spPr>
            <a:xfrm>
              <a:off x="1776099" y="3158107"/>
              <a:ext cx="227680" cy="474333"/>
            </a:xfrm>
            <a:custGeom>
              <a:avLst/>
              <a:gdLst/>
              <a:ahLst/>
              <a:cxnLst/>
              <a:rect l="l" t="t" r="r" b="b"/>
              <a:pathLst>
                <a:path w="245" h="511" extrusionOk="0">
                  <a:moveTo>
                    <a:pt x="28" y="96"/>
                  </a:moveTo>
                  <a:cubicBezTo>
                    <a:pt x="71" y="21"/>
                    <a:pt x="71" y="21"/>
                    <a:pt x="71" y="21"/>
                  </a:cubicBezTo>
                  <a:cubicBezTo>
                    <a:pt x="80" y="4"/>
                    <a:pt x="104" y="0"/>
                    <a:pt x="118" y="14"/>
                  </a:cubicBezTo>
                  <a:cubicBezTo>
                    <a:pt x="213" y="101"/>
                    <a:pt x="213" y="101"/>
                    <a:pt x="213" y="101"/>
                  </a:cubicBezTo>
                  <a:cubicBezTo>
                    <a:pt x="233" y="120"/>
                    <a:pt x="245" y="147"/>
                    <a:pt x="245" y="175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5" y="105"/>
                    <a:pt x="26" y="100"/>
                    <a:pt x="28" y="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3479;p59"/>
            <p:cNvSpPr/>
            <p:nvPr/>
          </p:nvSpPr>
          <p:spPr>
            <a:xfrm>
              <a:off x="1928540" y="3209792"/>
              <a:ext cx="75239" cy="422646"/>
            </a:xfrm>
            <a:custGeom>
              <a:avLst/>
              <a:gdLst/>
              <a:ahLst/>
              <a:cxnLst/>
              <a:rect l="l" t="t" r="r" b="b"/>
              <a:pathLst>
                <a:path w="81" h="455" extrusionOk="0">
                  <a:moveTo>
                    <a:pt x="49" y="4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81" y="455"/>
                    <a:pt x="81" y="455"/>
                    <a:pt x="81" y="455"/>
                  </a:cubicBezTo>
                  <a:cubicBezTo>
                    <a:pt x="81" y="119"/>
                    <a:pt x="81" y="119"/>
                    <a:pt x="81" y="119"/>
                  </a:cubicBezTo>
                  <a:cubicBezTo>
                    <a:pt x="81" y="91"/>
                    <a:pt x="69" y="64"/>
                    <a:pt x="49" y="4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3480;p59"/>
            <p:cNvSpPr/>
            <p:nvPr/>
          </p:nvSpPr>
          <p:spPr>
            <a:xfrm>
              <a:off x="1776099" y="3599726"/>
              <a:ext cx="227681" cy="32713"/>
            </a:xfrm>
            <a:custGeom>
              <a:avLst/>
              <a:gdLst/>
              <a:ahLst/>
              <a:cxnLst/>
              <a:rect l="l" t="t" r="r" b="b"/>
              <a:pathLst>
                <a:path w="348" h="50" extrusionOk="0">
                  <a:moveTo>
                    <a:pt x="3" y="0"/>
                  </a:moveTo>
                  <a:lnTo>
                    <a:pt x="0" y="50"/>
                  </a:lnTo>
                  <a:lnTo>
                    <a:pt x="348" y="50"/>
                  </a:lnTo>
                  <a:lnTo>
                    <a:pt x="348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3481;p59"/>
            <p:cNvSpPr/>
            <p:nvPr/>
          </p:nvSpPr>
          <p:spPr>
            <a:xfrm>
              <a:off x="1644593" y="3632439"/>
              <a:ext cx="359186" cy="148515"/>
            </a:xfrm>
            <a:custGeom>
              <a:avLst/>
              <a:gdLst/>
              <a:ahLst/>
              <a:cxnLst/>
              <a:rect l="l" t="t" r="r" b="b"/>
              <a:pathLst>
                <a:path w="387" h="160" extrusionOk="0">
                  <a:moveTo>
                    <a:pt x="387" y="116"/>
                  </a:moveTo>
                  <a:cubicBezTo>
                    <a:pt x="387" y="0"/>
                    <a:pt x="387" y="0"/>
                    <a:pt x="387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98" y="24"/>
                    <a:pt x="48" y="69"/>
                    <a:pt x="14" y="113"/>
                  </a:cubicBezTo>
                  <a:cubicBezTo>
                    <a:pt x="0" y="132"/>
                    <a:pt x="14" y="160"/>
                    <a:pt x="38" y="160"/>
                  </a:cubicBezTo>
                  <a:cubicBezTo>
                    <a:pt x="343" y="160"/>
                    <a:pt x="343" y="160"/>
                    <a:pt x="343" y="160"/>
                  </a:cubicBezTo>
                  <a:cubicBezTo>
                    <a:pt x="367" y="160"/>
                    <a:pt x="387" y="140"/>
                    <a:pt x="387" y="1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3482;p59"/>
            <p:cNvSpPr/>
            <p:nvPr/>
          </p:nvSpPr>
          <p:spPr>
            <a:xfrm>
              <a:off x="1646556" y="3741044"/>
              <a:ext cx="357223" cy="39910"/>
            </a:xfrm>
            <a:custGeom>
              <a:avLst/>
              <a:gdLst/>
              <a:ahLst/>
              <a:cxnLst/>
              <a:rect l="l" t="t" r="r" b="b"/>
              <a:pathLst>
                <a:path w="385" h="43" extrusionOk="0">
                  <a:moveTo>
                    <a:pt x="10" y="0"/>
                  </a:moveTo>
                  <a:cubicBezTo>
                    <a:pt x="0" y="19"/>
                    <a:pt x="13" y="43"/>
                    <a:pt x="36" y="43"/>
                  </a:cubicBezTo>
                  <a:cubicBezTo>
                    <a:pt x="341" y="43"/>
                    <a:pt x="341" y="43"/>
                    <a:pt x="341" y="43"/>
                  </a:cubicBezTo>
                  <a:cubicBezTo>
                    <a:pt x="365" y="43"/>
                    <a:pt x="384" y="24"/>
                    <a:pt x="385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3483;p59"/>
            <p:cNvSpPr/>
            <p:nvPr/>
          </p:nvSpPr>
          <p:spPr>
            <a:xfrm>
              <a:off x="1817316" y="3187548"/>
              <a:ext cx="87670" cy="185808"/>
            </a:xfrm>
            <a:custGeom>
              <a:avLst/>
              <a:gdLst/>
              <a:ahLst/>
              <a:cxnLst/>
              <a:rect l="l" t="t" r="r" b="b"/>
              <a:pathLst>
                <a:path w="95" h="200" extrusionOk="0">
                  <a:moveTo>
                    <a:pt x="37" y="13"/>
                  </a:moveTo>
                  <a:cubicBezTo>
                    <a:pt x="5" y="77"/>
                    <a:pt x="5" y="77"/>
                    <a:pt x="5" y="77"/>
                  </a:cubicBezTo>
                  <a:cubicBezTo>
                    <a:pt x="1" y="85"/>
                    <a:pt x="0" y="96"/>
                    <a:pt x="3" y="10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34" y="199"/>
                    <a:pt x="46" y="200"/>
                    <a:pt x="53" y="187"/>
                  </a:cubicBezTo>
                  <a:cubicBezTo>
                    <a:pt x="90" y="117"/>
                    <a:pt x="90" y="117"/>
                    <a:pt x="90" y="117"/>
                  </a:cubicBezTo>
                  <a:cubicBezTo>
                    <a:pt x="95" y="108"/>
                    <a:pt x="95" y="96"/>
                    <a:pt x="91" y="87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5" y="0"/>
                    <a:pt x="43" y="0"/>
                    <a:pt x="37" y="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3484;p59"/>
            <p:cNvSpPr/>
            <p:nvPr/>
          </p:nvSpPr>
          <p:spPr>
            <a:xfrm>
              <a:off x="2105843" y="2872853"/>
              <a:ext cx="160947" cy="590790"/>
            </a:xfrm>
            <a:custGeom>
              <a:avLst/>
              <a:gdLst/>
              <a:ahLst/>
              <a:cxnLst/>
              <a:rect l="l" t="t" r="r" b="b"/>
              <a:pathLst>
                <a:path w="246" h="903" extrusionOk="0">
                  <a:moveTo>
                    <a:pt x="0" y="30"/>
                  </a:moveTo>
                  <a:lnTo>
                    <a:pt x="185" y="0"/>
                  </a:lnTo>
                  <a:lnTo>
                    <a:pt x="246" y="873"/>
                  </a:lnTo>
                  <a:lnTo>
                    <a:pt x="59" y="903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3485;p59"/>
            <p:cNvSpPr/>
            <p:nvPr/>
          </p:nvSpPr>
          <p:spPr>
            <a:xfrm>
              <a:off x="2109114" y="3158107"/>
              <a:ext cx="227680" cy="474333"/>
            </a:xfrm>
            <a:custGeom>
              <a:avLst/>
              <a:gdLst/>
              <a:ahLst/>
              <a:cxnLst/>
              <a:rect l="l" t="t" r="r" b="b"/>
              <a:pathLst>
                <a:path w="245" h="511" extrusionOk="0">
                  <a:moveTo>
                    <a:pt x="217" y="96"/>
                  </a:moveTo>
                  <a:cubicBezTo>
                    <a:pt x="174" y="21"/>
                    <a:pt x="174" y="21"/>
                    <a:pt x="174" y="21"/>
                  </a:cubicBezTo>
                  <a:cubicBezTo>
                    <a:pt x="165" y="4"/>
                    <a:pt x="142" y="0"/>
                    <a:pt x="127" y="14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12" y="120"/>
                    <a:pt x="0" y="147"/>
                    <a:pt x="0" y="175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21" y="109"/>
                    <a:pt x="221" y="109"/>
                    <a:pt x="221" y="109"/>
                  </a:cubicBezTo>
                  <a:cubicBezTo>
                    <a:pt x="221" y="105"/>
                    <a:pt x="219" y="100"/>
                    <a:pt x="217" y="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3486;p59"/>
            <p:cNvSpPr/>
            <p:nvPr/>
          </p:nvSpPr>
          <p:spPr>
            <a:xfrm>
              <a:off x="2109114" y="3209792"/>
              <a:ext cx="75239" cy="422646"/>
            </a:xfrm>
            <a:custGeom>
              <a:avLst/>
              <a:gdLst/>
              <a:ahLst/>
              <a:cxnLst/>
              <a:rect l="l" t="t" r="r" b="b"/>
              <a:pathLst>
                <a:path w="81" h="455" extrusionOk="0">
                  <a:moveTo>
                    <a:pt x="32" y="45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1" y="455"/>
                    <a:pt x="81" y="455"/>
                    <a:pt x="81" y="455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91"/>
                    <a:pt x="12" y="64"/>
                    <a:pt x="32" y="4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3487;p59"/>
            <p:cNvSpPr/>
            <p:nvPr/>
          </p:nvSpPr>
          <p:spPr>
            <a:xfrm>
              <a:off x="2109114" y="3599726"/>
              <a:ext cx="227681" cy="32713"/>
            </a:xfrm>
            <a:custGeom>
              <a:avLst/>
              <a:gdLst/>
              <a:ahLst/>
              <a:cxnLst/>
              <a:rect l="l" t="t" r="r" b="b"/>
              <a:pathLst>
                <a:path w="348" h="50" extrusionOk="0">
                  <a:moveTo>
                    <a:pt x="345" y="0"/>
                  </a:moveTo>
                  <a:lnTo>
                    <a:pt x="348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3488;p59"/>
            <p:cNvSpPr/>
            <p:nvPr/>
          </p:nvSpPr>
          <p:spPr>
            <a:xfrm>
              <a:off x="2109114" y="3632439"/>
              <a:ext cx="359186" cy="148515"/>
            </a:xfrm>
            <a:custGeom>
              <a:avLst/>
              <a:gdLst/>
              <a:ahLst/>
              <a:cxnLst/>
              <a:rect l="l" t="t" r="r" b="b"/>
              <a:pathLst>
                <a:path w="387" h="160" extrusionOk="0">
                  <a:moveTo>
                    <a:pt x="0" y="11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89" y="24"/>
                    <a:pt x="340" y="69"/>
                    <a:pt x="373" y="113"/>
                  </a:cubicBezTo>
                  <a:cubicBezTo>
                    <a:pt x="387" y="132"/>
                    <a:pt x="374" y="160"/>
                    <a:pt x="349" y="160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0" y="160"/>
                    <a:pt x="0" y="140"/>
                    <a:pt x="0" y="1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3489;p59"/>
            <p:cNvSpPr/>
            <p:nvPr/>
          </p:nvSpPr>
          <p:spPr>
            <a:xfrm>
              <a:off x="2109114" y="3741044"/>
              <a:ext cx="357223" cy="39910"/>
            </a:xfrm>
            <a:custGeom>
              <a:avLst/>
              <a:gdLst/>
              <a:ahLst/>
              <a:cxnLst/>
              <a:rect l="l" t="t" r="r" b="b"/>
              <a:pathLst>
                <a:path w="385" h="43" extrusionOk="0">
                  <a:moveTo>
                    <a:pt x="376" y="0"/>
                  </a:moveTo>
                  <a:cubicBezTo>
                    <a:pt x="385" y="19"/>
                    <a:pt x="372" y="43"/>
                    <a:pt x="349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20" y="43"/>
                    <a:pt x="1" y="24"/>
                    <a:pt x="0" y="0"/>
                  </a:cubicBezTo>
                  <a:lnTo>
                    <a:pt x="37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3490;p59"/>
            <p:cNvSpPr/>
            <p:nvPr/>
          </p:nvSpPr>
          <p:spPr>
            <a:xfrm>
              <a:off x="2207907" y="3187548"/>
              <a:ext cx="87670" cy="185808"/>
            </a:xfrm>
            <a:custGeom>
              <a:avLst/>
              <a:gdLst/>
              <a:ahLst/>
              <a:cxnLst/>
              <a:rect l="l" t="t" r="r" b="b"/>
              <a:pathLst>
                <a:path w="95" h="200" extrusionOk="0">
                  <a:moveTo>
                    <a:pt x="58" y="13"/>
                  </a:moveTo>
                  <a:cubicBezTo>
                    <a:pt x="90" y="77"/>
                    <a:pt x="90" y="77"/>
                    <a:pt x="90" y="77"/>
                  </a:cubicBezTo>
                  <a:cubicBezTo>
                    <a:pt x="94" y="85"/>
                    <a:pt x="95" y="96"/>
                    <a:pt x="92" y="105"/>
                  </a:cubicBezTo>
                  <a:cubicBezTo>
                    <a:pt x="66" y="185"/>
                    <a:pt x="66" y="185"/>
                    <a:pt x="66" y="185"/>
                  </a:cubicBezTo>
                  <a:cubicBezTo>
                    <a:pt x="61" y="199"/>
                    <a:pt x="49" y="200"/>
                    <a:pt x="42" y="18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1" y="108"/>
                    <a:pt x="0" y="96"/>
                    <a:pt x="4" y="87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40" y="0"/>
                    <a:pt x="52" y="0"/>
                    <a:pt x="58" y="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3491;p59"/>
            <p:cNvSpPr/>
            <p:nvPr/>
          </p:nvSpPr>
          <p:spPr>
            <a:xfrm>
              <a:off x="1993965" y="2703402"/>
              <a:ext cx="141900" cy="160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3492;p59"/>
            <p:cNvSpPr/>
            <p:nvPr/>
          </p:nvSpPr>
          <p:spPr>
            <a:xfrm>
              <a:off x="1829747" y="2798268"/>
              <a:ext cx="469755" cy="206089"/>
            </a:xfrm>
            <a:custGeom>
              <a:avLst/>
              <a:gdLst/>
              <a:ahLst/>
              <a:cxnLst/>
              <a:rect l="l" t="t" r="r" b="b"/>
              <a:pathLst>
                <a:path w="506" h="222" extrusionOk="0">
                  <a:moveTo>
                    <a:pt x="506" y="56"/>
                  </a:moveTo>
                  <a:cubicBezTo>
                    <a:pt x="506" y="73"/>
                    <a:pt x="499" y="88"/>
                    <a:pt x="487" y="99"/>
                  </a:cubicBezTo>
                  <a:cubicBezTo>
                    <a:pt x="386" y="187"/>
                    <a:pt x="386" y="187"/>
                    <a:pt x="386" y="187"/>
                  </a:cubicBezTo>
                  <a:cubicBezTo>
                    <a:pt x="374" y="197"/>
                    <a:pt x="360" y="206"/>
                    <a:pt x="346" y="212"/>
                  </a:cubicBezTo>
                  <a:cubicBezTo>
                    <a:pt x="328" y="219"/>
                    <a:pt x="310" y="222"/>
                    <a:pt x="291" y="222"/>
                  </a:cubicBezTo>
                  <a:cubicBezTo>
                    <a:pt x="215" y="222"/>
                    <a:pt x="215" y="222"/>
                    <a:pt x="215" y="222"/>
                  </a:cubicBezTo>
                  <a:cubicBezTo>
                    <a:pt x="194" y="222"/>
                    <a:pt x="174" y="218"/>
                    <a:pt x="155" y="209"/>
                  </a:cubicBezTo>
                  <a:cubicBezTo>
                    <a:pt x="143" y="204"/>
                    <a:pt x="131" y="196"/>
                    <a:pt x="120" y="187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7" y="88"/>
                    <a:pt x="0" y="73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66" y="0"/>
                    <a:pt x="480" y="6"/>
                    <a:pt x="490" y="17"/>
                  </a:cubicBezTo>
                  <a:cubicBezTo>
                    <a:pt x="500" y="27"/>
                    <a:pt x="506" y="41"/>
                    <a:pt x="506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3493;p59"/>
            <p:cNvSpPr/>
            <p:nvPr/>
          </p:nvSpPr>
          <p:spPr>
            <a:xfrm>
              <a:off x="1973683" y="2855842"/>
              <a:ext cx="177303" cy="148515"/>
            </a:xfrm>
            <a:custGeom>
              <a:avLst/>
              <a:gdLst/>
              <a:ahLst/>
              <a:cxnLst/>
              <a:rect l="l" t="t" r="r" b="b"/>
              <a:pathLst>
                <a:path w="191" h="160" extrusionOk="0">
                  <a:moveTo>
                    <a:pt x="191" y="95"/>
                  </a:moveTo>
                  <a:cubicBezTo>
                    <a:pt x="191" y="150"/>
                    <a:pt x="191" y="150"/>
                    <a:pt x="191" y="150"/>
                  </a:cubicBezTo>
                  <a:cubicBezTo>
                    <a:pt x="173" y="157"/>
                    <a:pt x="155" y="160"/>
                    <a:pt x="136" y="160"/>
                  </a:cubicBezTo>
                  <a:cubicBezTo>
                    <a:pt x="60" y="160"/>
                    <a:pt x="60" y="160"/>
                    <a:pt x="60" y="160"/>
                  </a:cubicBezTo>
                  <a:cubicBezTo>
                    <a:pt x="39" y="160"/>
                    <a:pt x="19" y="156"/>
                    <a:pt x="0" y="14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43"/>
                    <a:pt x="43" y="0"/>
                    <a:pt x="95" y="0"/>
                  </a:cubicBezTo>
                  <a:cubicBezTo>
                    <a:pt x="122" y="0"/>
                    <a:pt x="145" y="11"/>
                    <a:pt x="163" y="28"/>
                  </a:cubicBezTo>
                  <a:cubicBezTo>
                    <a:pt x="180" y="45"/>
                    <a:pt x="191" y="69"/>
                    <a:pt x="191" y="9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3494;p59"/>
            <p:cNvSpPr/>
            <p:nvPr/>
          </p:nvSpPr>
          <p:spPr>
            <a:xfrm>
              <a:off x="1645248" y="2686391"/>
              <a:ext cx="70005" cy="121691"/>
            </a:xfrm>
            <a:custGeom>
              <a:avLst/>
              <a:gdLst/>
              <a:ahLst/>
              <a:cxnLst/>
              <a:rect l="l" t="t" r="r" b="b"/>
              <a:pathLst>
                <a:path w="75" h="131" extrusionOk="0">
                  <a:moveTo>
                    <a:pt x="41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22" y="0"/>
                    <a:pt x="5" y="14"/>
                    <a:pt x="4" y="34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0" y="112"/>
                    <a:pt x="14" y="129"/>
                    <a:pt x="33" y="130"/>
                  </a:cubicBezTo>
                  <a:cubicBezTo>
                    <a:pt x="53" y="131"/>
                    <a:pt x="69" y="116"/>
                    <a:pt x="70" y="97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5" y="19"/>
                    <a:pt x="61" y="2"/>
                    <a:pt x="4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3495;p59"/>
            <p:cNvSpPr/>
            <p:nvPr/>
          </p:nvSpPr>
          <p:spPr>
            <a:xfrm>
              <a:off x="1668801" y="2297766"/>
              <a:ext cx="162255" cy="239456"/>
            </a:xfrm>
            <a:custGeom>
              <a:avLst/>
              <a:gdLst/>
              <a:ahLst/>
              <a:cxnLst/>
              <a:rect l="l" t="t" r="r" b="b"/>
              <a:pathLst>
                <a:path w="248" h="366" extrusionOk="0">
                  <a:moveTo>
                    <a:pt x="96" y="366"/>
                  </a:moveTo>
                  <a:lnTo>
                    <a:pt x="0" y="320"/>
                  </a:lnTo>
                  <a:lnTo>
                    <a:pt x="153" y="0"/>
                  </a:lnTo>
                  <a:lnTo>
                    <a:pt x="248" y="45"/>
                  </a:lnTo>
                  <a:lnTo>
                    <a:pt x="96" y="36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3496;p59"/>
            <p:cNvSpPr/>
            <p:nvPr/>
          </p:nvSpPr>
          <p:spPr>
            <a:xfrm>
              <a:off x="1720487" y="2208787"/>
              <a:ext cx="262357" cy="191696"/>
            </a:xfrm>
            <a:custGeom>
              <a:avLst/>
              <a:gdLst/>
              <a:ahLst/>
              <a:cxnLst/>
              <a:rect l="l" t="t" r="r" b="b"/>
              <a:pathLst>
                <a:path w="283" h="207" extrusionOk="0">
                  <a:moveTo>
                    <a:pt x="283" y="10"/>
                  </a:moveTo>
                  <a:cubicBezTo>
                    <a:pt x="283" y="10"/>
                    <a:pt x="59" y="0"/>
                    <a:pt x="29" y="67"/>
                  </a:cubicBezTo>
                  <a:cubicBezTo>
                    <a:pt x="0" y="134"/>
                    <a:pt x="157" y="207"/>
                    <a:pt x="157" y="207"/>
                  </a:cubicBezTo>
                  <a:lnTo>
                    <a:pt x="283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3497;p59"/>
            <p:cNvSpPr/>
            <p:nvPr/>
          </p:nvSpPr>
          <p:spPr>
            <a:xfrm>
              <a:off x="1615806" y="2484882"/>
              <a:ext cx="144591" cy="269551"/>
            </a:xfrm>
            <a:custGeom>
              <a:avLst/>
              <a:gdLst/>
              <a:ahLst/>
              <a:cxnLst/>
              <a:rect l="l" t="t" r="r" b="b"/>
              <a:pathLst>
                <a:path w="156" h="290" extrusionOk="0">
                  <a:moveTo>
                    <a:pt x="62" y="1"/>
                  </a:moveTo>
                  <a:cubicBezTo>
                    <a:pt x="143" y="12"/>
                    <a:pt x="143" y="12"/>
                    <a:pt x="143" y="12"/>
                  </a:cubicBezTo>
                  <a:cubicBezTo>
                    <a:pt x="151" y="13"/>
                    <a:pt x="156" y="20"/>
                    <a:pt x="156" y="27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1" y="284"/>
                    <a:pt x="134" y="290"/>
                    <a:pt x="126" y="289"/>
                  </a:cubicBezTo>
                  <a:cubicBezTo>
                    <a:pt x="14" y="277"/>
                    <a:pt x="14" y="277"/>
                    <a:pt x="14" y="277"/>
                  </a:cubicBezTo>
                  <a:cubicBezTo>
                    <a:pt x="6" y="276"/>
                    <a:pt x="0" y="268"/>
                    <a:pt x="1" y="26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5"/>
                    <a:pt x="54" y="0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3498;p59"/>
            <p:cNvSpPr/>
            <p:nvPr/>
          </p:nvSpPr>
          <p:spPr>
            <a:xfrm>
              <a:off x="1594216" y="2772752"/>
              <a:ext cx="172069" cy="214594"/>
            </a:xfrm>
            <a:custGeom>
              <a:avLst/>
              <a:gdLst/>
              <a:ahLst/>
              <a:cxnLst/>
              <a:rect l="l" t="t" r="r" b="b"/>
              <a:pathLst>
                <a:path w="185" h="231" extrusionOk="0">
                  <a:moveTo>
                    <a:pt x="61" y="123"/>
                  </a:moveTo>
                  <a:cubicBezTo>
                    <a:pt x="61" y="148"/>
                    <a:pt x="82" y="179"/>
                    <a:pt x="153" y="184"/>
                  </a:cubicBezTo>
                  <a:cubicBezTo>
                    <a:pt x="165" y="185"/>
                    <a:pt x="174" y="195"/>
                    <a:pt x="174" y="207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74" y="220"/>
                    <a:pt x="164" y="230"/>
                    <a:pt x="152" y="231"/>
                  </a:cubicBezTo>
                  <a:cubicBezTo>
                    <a:pt x="108" y="231"/>
                    <a:pt x="16" y="222"/>
                    <a:pt x="9" y="142"/>
                  </a:cubicBezTo>
                  <a:cubicBezTo>
                    <a:pt x="0" y="37"/>
                    <a:pt x="56" y="0"/>
                    <a:pt x="56" y="0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4"/>
                    <a:pt x="177" y="24"/>
                    <a:pt x="184" y="98"/>
                  </a:cubicBezTo>
                  <a:cubicBezTo>
                    <a:pt x="185" y="111"/>
                    <a:pt x="175" y="123"/>
                    <a:pt x="161" y="123"/>
                  </a:cubicBezTo>
                  <a:cubicBezTo>
                    <a:pt x="152" y="123"/>
                    <a:pt x="143" y="116"/>
                    <a:pt x="140" y="107"/>
                  </a:cubicBezTo>
                  <a:cubicBezTo>
                    <a:pt x="134" y="88"/>
                    <a:pt x="119" y="74"/>
                    <a:pt x="102" y="74"/>
                  </a:cubicBezTo>
                  <a:cubicBezTo>
                    <a:pt x="79" y="74"/>
                    <a:pt x="61" y="96"/>
                    <a:pt x="61" y="1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3499;p59"/>
            <p:cNvSpPr/>
            <p:nvPr/>
          </p:nvSpPr>
          <p:spPr>
            <a:xfrm>
              <a:off x="2414651" y="2686391"/>
              <a:ext cx="70659" cy="121691"/>
            </a:xfrm>
            <a:custGeom>
              <a:avLst/>
              <a:gdLst/>
              <a:ahLst/>
              <a:cxnLst/>
              <a:rect l="l" t="t" r="r" b="b"/>
              <a:pathLst>
                <a:path w="76" h="131" extrusionOk="0">
                  <a:moveTo>
                    <a:pt x="34" y="1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53" y="0"/>
                    <a:pt x="70" y="14"/>
                    <a:pt x="71" y="34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6" y="112"/>
                    <a:pt x="61" y="129"/>
                    <a:pt x="42" y="130"/>
                  </a:cubicBezTo>
                  <a:cubicBezTo>
                    <a:pt x="22" y="131"/>
                    <a:pt x="6" y="116"/>
                    <a:pt x="5" y="97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19"/>
                    <a:pt x="15" y="2"/>
                    <a:pt x="3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3500;p59"/>
            <p:cNvSpPr/>
            <p:nvPr/>
          </p:nvSpPr>
          <p:spPr>
            <a:xfrm>
              <a:off x="2298848" y="2297766"/>
              <a:ext cx="162255" cy="239456"/>
            </a:xfrm>
            <a:custGeom>
              <a:avLst/>
              <a:gdLst/>
              <a:ahLst/>
              <a:cxnLst/>
              <a:rect l="l" t="t" r="r" b="b"/>
              <a:pathLst>
                <a:path w="248" h="366" extrusionOk="0">
                  <a:moveTo>
                    <a:pt x="151" y="366"/>
                  </a:moveTo>
                  <a:lnTo>
                    <a:pt x="248" y="320"/>
                  </a:lnTo>
                  <a:lnTo>
                    <a:pt x="95" y="0"/>
                  </a:lnTo>
                  <a:lnTo>
                    <a:pt x="0" y="45"/>
                  </a:lnTo>
                  <a:lnTo>
                    <a:pt x="151" y="36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501;p59"/>
            <p:cNvSpPr/>
            <p:nvPr/>
          </p:nvSpPr>
          <p:spPr>
            <a:xfrm>
              <a:off x="2147061" y="2208787"/>
              <a:ext cx="263010" cy="191696"/>
            </a:xfrm>
            <a:custGeom>
              <a:avLst/>
              <a:gdLst/>
              <a:ahLst/>
              <a:cxnLst/>
              <a:rect l="l" t="t" r="r" b="b"/>
              <a:pathLst>
                <a:path w="283" h="207" extrusionOk="0">
                  <a:moveTo>
                    <a:pt x="0" y="10"/>
                  </a:moveTo>
                  <a:cubicBezTo>
                    <a:pt x="0" y="10"/>
                    <a:pt x="223" y="0"/>
                    <a:pt x="253" y="67"/>
                  </a:cubicBezTo>
                  <a:cubicBezTo>
                    <a:pt x="283" y="134"/>
                    <a:pt x="125" y="207"/>
                    <a:pt x="125" y="207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502;p59"/>
            <p:cNvSpPr/>
            <p:nvPr/>
          </p:nvSpPr>
          <p:spPr>
            <a:xfrm>
              <a:off x="2368853" y="2484882"/>
              <a:ext cx="145245" cy="269551"/>
            </a:xfrm>
            <a:custGeom>
              <a:avLst/>
              <a:gdLst/>
              <a:ahLst/>
              <a:cxnLst/>
              <a:rect l="l" t="t" r="r" b="b"/>
              <a:pathLst>
                <a:path w="156" h="290" extrusionOk="0">
                  <a:moveTo>
                    <a:pt x="94" y="1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6" y="13"/>
                    <a:pt x="0" y="20"/>
                    <a:pt x="1" y="27"/>
                  </a:cubicBezTo>
                  <a:cubicBezTo>
                    <a:pt x="15" y="276"/>
                    <a:pt x="15" y="276"/>
                    <a:pt x="15" y="276"/>
                  </a:cubicBezTo>
                  <a:cubicBezTo>
                    <a:pt x="15" y="284"/>
                    <a:pt x="22" y="290"/>
                    <a:pt x="31" y="289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51" y="276"/>
                    <a:pt x="156" y="268"/>
                    <a:pt x="155" y="26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5"/>
                    <a:pt x="102" y="0"/>
                    <a:pt x="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503;p59"/>
            <p:cNvSpPr/>
            <p:nvPr/>
          </p:nvSpPr>
          <p:spPr>
            <a:xfrm>
              <a:off x="2363619" y="2772752"/>
              <a:ext cx="172723" cy="214594"/>
            </a:xfrm>
            <a:custGeom>
              <a:avLst/>
              <a:gdLst/>
              <a:ahLst/>
              <a:cxnLst/>
              <a:rect l="l" t="t" r="r" b="b"/>
              <a:pathLst>
                <a:path w="186" h="231" extrusionOk="0">
                  <a:moveTo>
                    <a:pt x="124" y="123"/>
                  </a:moveTo>
                  <a:cubicBezTo>
                    <a:pt x="124" y="148"/>
                    <a:pt x="104" y="179"/>
                    <a:pt x="32" y="184"/>
                  </a:cubicBezTo>
                  <a:cubicBezTo>
                    <a:pt x="20" y="185"/>
                    <a:pt x="11" y="195"/>
                    <a:pt x="11" y="207"/>
                  </a:cubicBezTo>
                  <a:cubicBezTo>
                    <a:pt x="11" y="208"/>
                    <a:pt x="11" y="208"/>
                    <a:pt x="11" y="208"/>
                  </a:cubicBezTo>
                  <a:cubicBezTo>
                    <a:pt x="11" y="220"/>
                    <a:pt x="21" y="230"/>
                    <a:pt x="34" y="231"/>
                  </a:cubicBezTo>
                  <a:cubicBezTo>
                    <a:pt x="77" y="231"/>
                    <a:pt x="169" y="222"/>
                    <a:pt x="176" y="142"/>
                  </a:cubicBezTo>
                  <a:cubicBezTo>
                    <a:pt x="186" y="37"/>
                    <a:pt x="130" y="0"/>
                    <a:pt x="130" y="0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9" y="24"/>
                    <a:pt x="1" y="98"/>
                  </a:cubicBezTo>
                  <a:cubicBezTo>
                    <a:pt x="0" y="111"/>
                    <a:pt x="10" y="123"/>
                    <a:pt x="24" y="123"/>
                  </a:cubicBezTo>
                  <a:cubicBezTo>
                    <a:pt x="34" y="123"/>
                    <a:pt x="43" y="116"/>
                    <a:pt x="45" y="107"/>
                  </a:cubicBezTo>
                  <a:cubicBezTo>
                    <a:pt x="51" y="88"/>
                    <a:pt x="66" y="74"/>
                    <a:pt x="83" y="74"/>
                  </a:cubicBezTo>
                  <a:cubicBezTo>
                    <a:pt x="106" y="74"/>
                    <a:pt x="124" y="96"/>
                    <a:pt x="124" y="1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504;p59"/>
            <p:cNvSpPr/>
            <p:nvPr/>
          </p:nvSpPr>
          <p:spPr>
            <a:xfrm>
              <a:off x="1811428" y="2214021"/>
              <a:ext cx="505740" cy="540412"/>
            </a:xfrm>
            <a:custGeom>
              <a:avLst/>
              <a:gdLst/>
              <a:ahLst/>
              <a:cxnLst/>
              <a:rect l="l" t="t" r="r" b="b"/>
              <a:pathLst>
                <a:path w="545" h="582" extrusionOk="0">
                  <a:moveTo>
                    <a:pt x="545" y="218"/>
                  </a:moveTo>
                  <a:cubicBezTo>
                    <a:pt x="545" y="435"/>
                    <a:pt x="397" y="573"/>
                    <a:pt x="283" y="582"/>
                  </a:cubicBezTo>
                  <a:cubicBezTo>
                    <a:pt x="280" y="582"/>
                    <a:pt x="276" y="582"/>
                    <a:pt x="273" y="582"/>
                  </a:cubicBezTo>
                  <a:cubicBezTo>
                    <a:pt x="269" y="582"/>
                    <a:pt x="266" y="582"/>
                    <a:pt x="262" y="582"/>
                  </a:cubicBezTo>
                  <a:cubicBezTo>
                    <a:pt x="148" y="573"/>
                    <a:pt x="0" y="435"/>
                    <a:pt x="0" y="218"/>
                  </a:cubicBezTo>
                  <a:cubicBezTo>
                    <a:pt x="0" y="39"/>
                    <a:pt x="204" y="0"/>
                    <a:pt x="204" y="0"/>
                  </a:cubicBezTo>
                  <a:cubicBezTo>
                    <a:pt x="262" y="2"/>
                    <a:pt x="262" y="2"/>
                    <a:pt x="262" y="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83" y="2"/>
                    <a:pt x="283" y="2"/>
                    <a:pt x="283" y="2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2" y="0"/>
                    <a:pt x="545" y="39"/>
                    <a:pt x="545" y="21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505;p59"/>
            <p:cNvSpPr/>
            <p:nvPr/>
          </p:nvSpPr>
          <p:spPr>
            <a:xfrm>
              <a:off x="1814045" y="2461329"/>
              <a:ext cx="500505" cy="20282"/>
            </a:xfrm>
            <a:custGeom>
              <a:avLst/>
              <a:gdLst/>
              <a:ahLst/>
              <a:cxnLst/>
              <a:rect l="l" t="t" r="r" b="b"/>
              <a:pathLst>
                <a:path w="539" h="22" extrusionOk="0">
                  <a:moveTo>
                    <a:pt x="0" y="0"/>
                  </a:moveTo>
                  <a:cubicBezTo>
                    <a:pt x="1" y="8"/>
                    <a:pt x="1" y="15"/>
                    <a:pt x="2" y="22"/>
                  </a:cubicBezTo>
                  <a:cubicBezTo>
                    <a:pt x="537" y="22"/>
                    <a:pt x="537" y="22"/>
                    <a:pt x="537" y="22"/>
                  </a:cubicBezTo>
                  <a:cubicBezTo>
                    <a:pt x="538" y="15"/>
                    <a:pt x="539" y="8"/>
                    <a:pt x="53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06;p59"/>
            <p:cNvSpPr/>
            <p:nvPr/>
          </p:nvSpPr>
          <p:spPr>
            <a:xfrm>
              <a:off x="2054811" y="2215984"/>
              <a:ext cx="18974" cy="538449"/>
            </a:xfrm>
            <a:custGeom>
              <a:avLst/>
              <a:gdLst/>
              <a:ahLst/>
              <a:cxnLst/>
              <a:rect l="l" t="t" r="r" b="b"/>
              <a:pathLst>
                <a:path w="21" h="580" extrusionOk="0">
                  <a:moveTo>
                    <a:pt x="21" y="0"/>
                  </a:moveTo>
                  <a:cubicBezTo>
                    <a:pt x="21" y="580"/>
                    <a:pt x="21" y="580"/>
                    <a:pt x="21" y="580"/>
                  </a:cubicBezTo>
                  <a:cubicBezTo>
                    <a:pt x="18" y="580"/>
                    <a:pt x="14" y="580"/>
                    <a:pt x="11" y="580"/>
                  </a:cubicBezTo>
                  <a:cubicBezTo>
                    <a:pt x="7" y="580"/>
                    <a:pt x="4" y="580"/>
                    <a:pt x="0" y="5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507;p59"/>
            <p:cNvSpPr/>
            <p:nvPr/>
          </p:nvSpPr>
          <p:spPr>
            <a:xfrm>
              <a:off x="1948167" y="2352723"/>
              <a:ext cx="238148" cy="259738"/>
            </a:xfrm>
            <a:custGeom>
              <a:avLst/>
              <a:gdLst/>
              <a:ahLst/>
              <a:cxnLst/>
              <a:rect l="l" t="t" r="r" b="b"/>
              <a:pathLst>
                <a:path w="257" h="280" extrusionOk="0">
                  <a:moveTo>
                    <a:pt x="129" y="280"/>
                  </a:moveTo>
                  <a:cubicBezTo>
                    <a:pt x="98" y="280"/>
                    <a:pt x="66" y="258"/>
                    <a:pt x="41" y="221"/>
                  </a:cubicBezTo>
                  <a:cubicBezTo>
                    <a:pt x="15" y="184"/>
                    <a:pt x="0" y="137"/>
                    <a:pt x="0" y="95"/>
                  </a:cubicBezTo>
                  <a:cubicBezTo>
                    <a:pt x="0" y="27"/>
                    <a:pt x="38" y="0"/>
                    <a:pt x="129" y="0"/>
                  </a:cubicBezTo>
                  <a:cubicBezTo>
                    <a:pt x="220" y="0"/>
                    <a:pt x="257" y="27"/>
                    <a:pt x="257" y="95"/>
                  </a:cubicBezTo>
                  <a:cubicBezTo>
                    <a:pt x="257" y="137"/>
                    <a:pt x="242" y="184"/>
                    <a:pt x="217" y="221"/>
                  </a:cubicBezTo>
                  <a:cubicBezTo>
                    <a:pt x="191" y="258"/>
                    <a:pt x="159" y="280"/>
                    <a:pt x="129" y="28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508;p59"/>
            <p:cNvSpPr/>
            <p:nvPr/>
          </p:nvSpPr>
          <p:spPr>
            <a:xfrm>
              <a:off x="1957981" y="2362537"/>
              <a:ext cx="217867" cy="239456"/>
            </a:xfrm>
            <a:custGeom>
              <a:avLst/>
              <a:gdLst/>
              <a:ahLst/>
              <a:cxnLst/>
              <a:rect l="l" t="t" r="r" b="b"/>
              <a:pathLst>
                <a:path w="235" h="258" extrusionOk="0">
                  <a:moveTo>
                    <a:pt x="118" y="0"/>
                  </a:moveTo>
                  <a:cubicBezTo>
                    <a:pt x="32" y="0"/>
                    <a:pt x="0" y="23"/>
                    <a:pt x="0" y="84"/>
                  </a:cubicBezTo>
                  <a:cubicBezTo>
                    <a:pt x="0" y="124"/>
                    <a:pt x="15" y="169"/>
                    <a:pt x="39" y="204"/>
                  </a:cubicBezTo>
                  <a:cubicBezTo>
                    <a:pt x="62" y="238"/>
                    <a:pt x="91" y="258"/>
                    <a:pt x="118" y="258"/>
                  </a:cubicBezTo>
                  <a:cubicBezTo>
                    <a:pt x="145" y="258"/>
                    <a:pt x="173" y="238"/>
                    <a:pt x="197" y="204"/>
                  </a:cubicBezTo>
                  <a:cubicBezTo>
                    <a:pt x="221" y="169"/>
                    <a:pt x="235" y="124"/>
                    <a:pt x="235" y="84"/>
                  </a:cubicBezTo>
                  <a:cubicBezTo>
                    <a:pt x="235" y="23"/>
                    <a:pt x="203" y="0"/>
                    <a:pt x="118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509;p59"/>
            <p:cNvSpPr/>
            <p:nvPr/>
          </p:nvSpPr>
          <p:spPr>
            <a:xfrm>
              <a:off x="1997237" y="2149251"/>
              <a:ext cx="136200" cy="66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510;p59"/>
            <p:cNvSpPr/>
            <p:nvPr/>
          </p:nvSpPr>
          <p:spPr>
            <a:xfrm>
              <a:off x="1785258" y="1872502"/>
              <a:ext cx="100755" cy="150478"/>
            </a:xfrm>
            <a:custGeom>
              <a:avLst/>
              <a:gdLst/>
              <a:ahLst/>
              <a:cxnLst/>
              <a:rect l="l" t="t" r="r" b="b"/>
              <a:pathLst>
                <a:path w="108" h="162" extrusionOk="0">
                  <a:moveTo>
                    <a:pt x="56" y="156"/>
                  </a:moveTo>
                  <a:cubicBezTo>
                    <a:pt x="56" y="158"/>
                    <a:pt x="56" y="160"/>
                    <a:pt x="56" y="162"/>
                  </a:cubicBezTo>
                  <a:cubicBezTo>
                    <a:pt x="0" y="120"/>
                    <a:pt x="35" y="33"/>
                    <a:pt x="66" y="12"/>
                  </a:cubicBezTo>
                  <a:cubicBezTo>
                    <a:pt x="85" y="0"/>
                    <a:pt x="98" y="0"/>
                    <a:pt x="108" y="4"/>
                  </a:cubicBezTo>
                  <a:cubicBezTo>
                    <a:pt x="73" y="53"/>
                    <a:pt x="56" y="111"/>
                    <a:pt x="56" y="1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3511;p59"/>
            <p:cNvSpPr/>
            <p:nvPr/>
          </p:nvSpPr>
          <p:spPr>
            <a:xfrm>
              <a:off x="2244545" y="1872502"/>
              <a:ext cx="99447" cy="150478"/>
            </a:xfrm>
            <a:custGeom>
              <a:avLst/>
              <a:gdLst/>
              <a:ahLst/>
              <a:cxnLst/>
              <a:rect l="l" t="t" r="r" b="b"/>
              <a:pathLst>
                <a:path w="107" h="162" extrusionOk="0">
                  <a:moveTo>
                    <a:pt x="51" y="162"/>
                  </a:moveTo>
                  <a:cubicBezTo>
                    <a:pt x="51" y="160"/>
                    <a:pt x="51" y="158"/>
                    <a:pt x="51" y="156"/>
                  </a:cubicBezTo>
                  <a:cubicBezTo>
                    <a:pt x="51" y="156"/>
                    <a:pt x="51" y="156"/>
                    <a:pt x="51" y="156"/>
                  </a:cubicBezTo>
                  <a:cubicBezTo>
                    <a:pt x="51" y="111"/>
                    <a:pt x="34" y="53"/>
                    <a:pt x="0" y="4"/>
                  </a:cubicBezTo>
                  <a:cubicBezTo>
                    <a:pt x="9" y="0"/>
                    <a:pt x="22" y="0"/>
                    <a:pt x="41" y="12"/>
                  </a:cubicBezTo>
                  <a:cubicBezTo>
                    <a:pt x="72" y="33"/>
                    <a:pt x="107" y="120"/>
                    <a:pt x="51" y="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3512;p59"/>
            <p:cNvSpPr/>
            <p:nvPr/>
          </p:nvSpPr>
          <p:spPr>
            <a:xfrm>
              <a:off x="1837598" y="1780907"/>
              <a:ext cx="454708" cy="399748"/>
            </a:xfrm>
            <a:custGeom>
              <a:avLst/>
              <a:gdLst/>
              <a:ahLst/>
              <a:cxnLst/>
              <a:rect l="l" t="t" r="r" b="b"/>
              <a:pathLst>
                <a:path w="490" h="431" extrusionOk="0">
                  <a:moveTo>
                    <a:pt x="490" y="255"/>
                  </a:moveTo>
                  <a:cubicBezTo>
                    <a:pt x="490" y="255"/>
                    <a:pt x="490" y="255"/>
                    <a:pt x="490" y="255"/>
                  </a:cubicBezTo>
                  <a:cubicBezTo>
                    <a:pt x="490" y="352"/>
                    <a:pt x="380" y="431"/>
                    <a:pt x="245" y="431"/>
                  </a:cubicBezTo>
                  <a:cubicBezTo>
                    <a:pt x="177" y="431"/>
                    <a:pt x="116" y="411"/>
                    <a:pt x="72" y="379"/>
                  </a:cubicBezTo>
                  <a:cubicBezTo>
                    <a:pt x="27" y="348"/>
                    <a:pt x="0" y="304"/>
                    <a:pt x="0" y="255"/>
                  </a:cubicBezTo>
                  <a:cubicBezTo>
                    <a:pt x="0" y="180"/>
                    <a:pt x="48" y="68"/>
                    <a:pt x="146" y="21"/>
                  </a:cubicBezTo>
                  <a:cubicBezTo>
                    <a:pt x="148" y="20"/>
                    <a:pt x="150" y="19"/>
                    <a:pt x="153" y="18"/>
                  </a:cubicBezTo>
                  <a:cubicBezTo>
                    <a:pt x="180" y="7"/>
                    <a:pt x="211" y="0"/>
                    <a:pt x="245" y="0"/>
                  </a:cubicBezTo>
                  <a:cubicBezTo>
                    <a:pt x="280" y="0"/>
                    <a:pt x="310" y="7"/>
                    <a:pt x="338" y="18"/>
                  </a:cubicBezTo>
                  <a:cubicBezTo>
                    <a:pt x="340" y="19"/>
                    <a:pt x="342" y="20"/>
                    <a:pt x="344" y="21"/>
                  </a:cubicBezTo>
                  <a:cubicBezTo>
                    <a:pt x="443" y="68"/>
                    <a:pt x="490" y="180"/>
                    <a:pt x="490" y="2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3513;p59"/>
            <p:cNvSpPr/>
            <p:nvPr/>
          </p:nvSpPr>
          <p:spPr>
            <a:xfrm>
              <a:off x="1973029" y="1780907"/>
              <a:ext cx="183846" cy="100101"/>
            </a:xfrm>
            <a:custGeom>
              <a:avLst/>
              <a:gdLst/>
              <a:ahLst/>
              <a:cxnLst/>
              <a:rect l="l" t="t" r="r" b="b"/>
              <a:pathLst>
                <a:path w="198" h="108" extrusionOk="0">
                  <a:moveTo>
                    <a:pt x="198" y="21"/>
                  </a:moveTo>
                  <a:cubicBezTo>
                    <a:pt x="198" y="66"/>
                    <a:pt x="198" y="66"/>
                    <a:pt x="198" y="66"/>
                  </a:cubicBezTo>
                  <a:cubicBezTo>
                    <a:pt x="198" y="89"/>
                    <a:pt x="179" y="108"/>
                    <a:pt x="156" y="108"/>
                  </a:cubicBezTo>
                  <a:cubicBezTo>
                    <a:pt x="42" y="108"/>
                    <a:pt x="42" y="108"/>
                    <a:pt x="42" y="108"/>
                  </a:cubicBezTo>
                  <a:cubicBezTo>
                    <a:pt x="19" y="108"/>
                    <a:pt x="0" y="89"/>
                    <a:pt x="0" y="6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20"/>
                    <a:pt x="4" y="19"/>
                    <a:pt x="7" y="18"/>
                  </a:cubicBezTo>
                  <a:cubicBezTo>
                    <a:pt x="34" y="7"/>
                    <a:pt x="65" y="0"/>
                    <a:pt x="99" y="0"/>
                  </a:cubicBezTo>
                  <a:cubicBezTo>
                    <a:pt x="134" y="0"/>
                    <a:pt x="164" y="7"/>
                    <a:pt x="192" y="18"/>
                  </a:cubicBezTo>
                  <a:cubicBezTo>
                    <a:pt x="194" y="19"/>
                    <a:pt x="196" y="20"/>
                    <a:pt x="198" y="2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3514;p59"/>
            <p:cNvSpPr/>
            <p:nvPr/>
          </p:nvSpPr>
          <p:spPr>
            <a:xfrm>
              <a:off x="1886667" y="1903252"/>
              <a:ext cx="355914" cy="148515"/>
            </a:xfrm>
            <a:custGeom>
              <a:avLst/>
              <a:gdLst/>
              <a:ahLst/>
              <a:cxnLst/>
              <a:rect l="l" t="t" r="r" b="b"/>
              <a:pathLst>
                <a:path w="384" h="160" extrusionOk="0">
                  <a:moveTo>
                    <a:pt x="192" y="0"/>
                  </a:moveTo>
                  <a:cubicBezTo>
                    <a:pt x="91" y="0"/>
                    <a:pt x="0" y="13"/>
                    <a:pt x="0" y="41"/>
                  </a:cubicBezTo>
                  <a:cubicBezTo>
                    <a:pt x="0" y="115"/>
                    <a:pt x="91" y="160"/>
                    <a:pt x="192" y="160"/>
                  </a:cubicBezTo>
                  <a:cubicBezTo>
                    <a:pt x="293" y="160"/>
                    <a:pt x="384" y="115"/>
                    <a:pt x="384" y="41"/>
                  </a:cubicBezTo>
                  <a:cubicBezTo>
                    <a:pt x="384" y="13"/>
                    <a:pt x="293" y="0"/>
                    <a:pt x="1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3515;p59"/>
            <p:cNvSpPr/>
            <p:nvPr/>
          </p:nvSpPr>
          <p:spPr>
            <a:xfrm>
              <a:off x="1953401" y="1928114"/>
              <a:ext cx="53700" cy="77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3516;p59"/>
            <p:cNvSpPr/>
            <p:nvPr/>
          </p:nvSpPr>
          <p:spPr>
            <a:xfrm>
              <a:off x="2123508" y="1929422"/>
              <a:ext cx="53700" cy="78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6" name="Google Shape;2523;p58"/>
          <p:cNvGrpSpPr/>
          <p:nvPr/>
        </p:nvGrpSpPr>
        <p:grpSpPr>
          <a:xfrm>
            <a:off x="1140102" y="701411"/>
            <a:ext cx="373172" cy="377389"/>
            <a:chOff x="3984637" y="3718432"/>
            <a:chExt cx="373172" cy="377389"/>
          </a:xfrm>
        </p:grpSpPr>
        <p:sp>
          <p:nvSpPr>
            <p:cNvPr id="47" name="Google Shape;2524;p58"/>
            <p:cNvSpPr/>
            <p:nvPr/>
          </p:nvSpPr>
          <p:spPr>
            <a:xfrm>
              <a:off x="4094662" y="3718432"/>
              <a:ext cx="146335" cy="83620"/>
            </a:xfrm>
            <a:custGeom>
              <a:avLst/>
              <a:gdLst/>
              <a:ahLst/>
              <a:cxnLst/>
              <a:rect l="l" t="t" r="r" b="b"/>
              <a:pathLst>
                <a:path w="133" h="76" extrusionOk="0">
                  <a:moveTo>
                    <a:pt x="78" y="76"/>
                  </a:moveTo>
                  <a:lnTo>
                    <a:pt x="69" y="67"/>
                  </a:lnTo>
                  <a:lnTo>
                    <a:pt x="54" y="38"/>
                  </a:lnTo>
                  <a:lnTo>
                    <a:pt x="35" y="69"/>
                  </a:lnTo>
                  <a:lnTo>
                    <a:pt x="14" y="41"/>
                  </a:lnTo>
                  <a:lnTo>
                    <a:pt x="0" y="41"/>
                  </a:lnTo>
                  <a:lnTo>
                    <a:pt x="0" y="22"/>
                  </a:lnTo>
                  <a:lnTo>
                    <a:pt x="23" y="22"/>
                  </a:lnTo>
                  <a:lnTo>
                    <a:pt x="33" y="34"/>
                  </a:lnTo>
                  <a:lnTo>
                    <a:pt x="57" y="0"/>
                  </a:lnTo>
                  <a:lnTo>
                    <a:pt x="69" y="24"/>
                  </a:lnTo>
                  <a:lnTo>
                    <a:pt x="78" y="43"/>
                  </a:lnTo>
                  <a:lnTo>
                    <a:pt x="97" y="5"/>
                  </a:lnTo>
                  <a:lnTo>
                    <a:pt x="116" y="36"/>
                  </a:lnTo>
                  <a:lnTo>
                    <a:pt x="121" y="24"/>
                  </a:lnTo>
                  <a:lnTo>
                    <a:pt x="133" y="24"/>
                  </a:lnTo>
                  <a:lnTo>
                    <a:pt x="133" y="34"/>
                  </a:lnTo>
                  <a:lnTo>
                    <a:pt x="133" y="34"/>
                  </a:lnTo>
                  <a:lnTo>
                    <a:pt x="116" y="64"/>
                  </a:lnTo>
                  <a:lnTo>
                    <a:pt x="99" y="36"/>
                  </a:lnTo>
                  <a:lnTo>
                    <a:pt x="78" y="76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2525;p58"/>
            <p:cNvSpPr/>
            <p:nvPr/>
          </p:nvSpPr>
          <p:spPr>
            <a:xfrm>
              <a:off x="4172780" y="3721733"/>
              <a:ext cx="75918" cy="83620"/>
            </a:xfrm>
            <a:custGeom>
              <a:avLst/>
              <a:gdLst/>
              <a:ahLst/>
              <a:cxnLst/>
              <a:rect l="l" t="t" r="r" b="b"/>
              <a:pathLst>
                <a:path w="69" h="76" extrusionOk="0">
                  <a:moveTo>
                    <a:pt x="50" y="19"/>
                  </a:moveTo>
                  <a:lnTo>
                    <a:pt x="45" y="28"/>
                  </a:lnTo>
                  <a:lnTo>
                    <a:pt x="26" y="0"/>
                  </a:lnTo>
                  <a:lnTo>
                    <a:pt x="7" y="35"/>
                  </a:lnTo>
                  <a:lnTo>
                    <a:pt x="0" y="21"/>
                  </a:lnTo>
                  <a:lnTo>
                    <a:pt x="0" y="61"/>
                  </a:lnTo>
                  <a:lnTo>
                    <a:pt x="7" y="76"/>
                  </a:lnTo>
                  <a:lnTo>
                    <a:pt x="28" y="38"/>
                  </a:lnTo>
                  <a:lnTo>
                    <a:pt x="45" y="66"/>
                  </a:lnTo>
                  <a:lnTo>
                    <a:pt x="62" y="38"/>
                  </a:lnTo>
                  <a:lnTo>
                    <a:pt x="69" y="38"/>
                  </a:lnTo>
                  <a:lnTo>
                    <a:pt x="69" y="19"/>
                  </a:lnTo>
                  <a:lnTo>
                    <a:pt x="50" y="19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2526;p58"/>
            <p:cNvSpPr/>
            <p:nvPr/>
          </p:nvSpPr>
          <p:spPr>
            <a:xfrm>
              <a:off x="4104564" y="3995698"/>
              <a:ext cx="123229" cy="41810"/>
            </a:xfrm>
            <a:custGeom>
              <a:avLst/>
              <a:gdLst/>
              <a:ahLst/>
              <a:cxnLst/>
              <a:rect l="l" t="t" r="r" b="b"/>
              <a:pathLst>
                <a:path w="112" h="38" extrusionOk="0">
                  <a:moveTo>
                    <a:pt x="112" y="33"/>
                  </a:moveTo>
                  <a:lnTo>
                    <a:pt x="60" y="38"/>
                  </a:lnTo>
                  <a:lnTo>
                    <a:pt x="0" y="38"/>
                  </a:lnTo>
                  <a:lnTo>
                    <a:pt x="0" y="0"/>
                  </a:lnTo>
                  <a:lnTo>
                    <a:pt x="60" y="0"/>
                  </a:lnTo>
                  <a:lnTo>
                    <a:pt x="112" y="7"/>
                  </a:lnTo>
                  <a:lnTo>
                    <a:pt x="112" y="33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2527;p58"/>
            <p:cNvSpPr/>
            <p:nvPr/>
          </p:nvSpPr>
          <p:spPr>
            <a:xfrm>
              <a:off x="4172780" y="3995698"/>
              <a:ext cx="65100" cy="420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2528;p58"/>
            <p:cNvSpPr/>
            <p:nvPr/>
          </p:nvSpPr>
          <p:spPr>
            <a:xfrm>
              <a:off x="4016544" y="4027605"/>
              <a:ext cx="297070" cy="68216"/>
            </a:xfrm>
            <a:custGeom>
              <a:avLst/>
              <a:gdLst/>
              <a:ahLst/>
              <a:cxnLst/>
              <a:rect l="l" t="t" r="r" b="b"/>
              <a:pathLst>
                <a:path w="270" h="62" extrusionOk="0">
                  <a:moveTo>
                    <a:pt x="270" y="50"/>
                  </a:moveTo>
                  <a:lnTo>
                    <a:pt x="142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270" y="12"/>
                  </a:lnTo>
                  <a:lnTo>
                    <a:pt x="270" y="50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2529;p58"/>
            <p:cNvSpPr/>
            <p:nvPr/>
          </p:nvSpPr>
          <p:spPr>
            <a:xfrm>
              <a:off x="4172780" y="4027605"/>
              <a:ext cx="153900" cy="68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2530;p58"/>
            <p:cNvSpPr/>
            <p:nvPr/>
          </p:nvSpPr>
          <p:spPr>
            <a:xfrm>
              <a:off x="3984637" y="3862566"/>
              <a:ext cx="65100" cy="110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2531;p58"/>
            <p:cNvSpPr/>
            <p:nvPr/>
          </p:nvSpPr>
          <p:spPr>
            <a:xfrm>
              <a:off x="4292708" y="3862566"/>
              <a:ext cx="65100" cy="110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2532;p58"/>
            <p:cNvSpPr/>
            <p:nvPr/>
          </p:nvSpPr>
          <p:spPr>
            <a:xfrm>
              <a:off x="4060554" y="3773445"/>
              <a:ext cx="23100" cy="663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2533;p58"/>
            <p:cNvSpPr/>
            <p:nvPr/>
          </p:nvSpPr>
          <p:spPr>
            <a:xfrm>
              <a:off x="4258600" y="3773445"/>
              <a:ext cx="24000" cy="663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2534;p58"/>
            <p:cNvSpPr/>
            <p:nvPr/>
          </p:nvSpPr>
          <p:spPr>
            <a:xfrm>
              <a:off x="4039649" y="3718432"/>
              <a:ext cx="65100" cy="66300"/>
            </a:xfrm>
            <a:prstGeom prst="ellipse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2535;p58"/>
            <p:cNvSpPr/>
            <p:nvPr/>
          </p:nvSpPr>
          <p:spPr>
            <a:xfrm>
              <a:off x="4237696" y="3718432"/>
              <a:ext cx="66300" cy="66300"/>
            </a:xfrm>
            <a:prstGeom prst="ellipse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2536;p58"/>
            <p:cNvSpPr/>
            <p:nvPr/>
          </p:nvSpPr>
          <p:spPr>
            <a:xfrm>
              <a:off x="4028647" y="3828458"/>
              <a:ext cx="275064" cy="178242"/>
            </a:xfrm>
            <a:custGeom>
              <a:avLst/>
              <a:gdLst/>
              <a:ahLst/>
              <a:cxnLst/>
              <a:rect l="l" t="t" r="r" b="b"/>
              <a:pathLst>
                <a:path w="250" h="162" extrusionOk="0">
                  <a:moveTo>
                    <a:pt x="250" y="152"/>
                  </a:moveTo>
                  <a:lnTo>
                    <a:pt x="129" y="162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250" y="10"/>
                  </a:lnTo>
                  <a:lnTo>
                    <a:pt x="250" y="152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2537;p58"/>
            <p:cNvSpPr/>
            <p:nvPr/>
          </p:nvSpPr>
          <p:spPr>
            <a:xfrm>
              <a:off x="4172780" y="3828458"/>
              <a:ext cx="141000" cy="178200"/>
            </a:xfrm>
            <a:prstGeom prst="rect">
              <a:avLst/>
            </a:pr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2538;p58"/>
            <p:cNvSpPr/>
            <p:nvPr/>
          </p:nvSpPr>
          <p:spPr>
            <a:xfrm>
              <a:off x="4049551" y="3852664"/>
              <a:ext cx="233255" cy="129831"/>
            </a:xfrm>
            <a:custGeom>
              <a:avLst/>
              <a:gdLst/>
              <a:ahLst/>
              <a:cxnLst/>
              <a:rect l="l" t="t" r="r" b="b"/>
              <a:pathLst>
                <a:path w="212" h="118" extrusionOk="0">
                  <a:moveTo>
                    <a:pt x="0" y="118"/>
                  </a:moveTo>
                  <a:lnTo>
                    <a:pt x="110" y="118"/>
                  </a:lnTo>
                  <a:lnTo>
                    <a:pt x="212" y="109"/>
                  </a:lnTo>
                  <a:lnTo>
                    <a:pt x="212" y="9"/>
                  </a:lnTo>
                  <a:lnTo>
                    <a:pt x="110" y="0"/>
                  </a:lnTo>
                  <a:lnTo>
                    <a:pt x="0" y="0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2539;p58"/>
            <p:cNvSpPr/>
            <p:nvPr/>
          </p:nvSpPr>
          <p:spPr>
            <a:xfrm>
              <a:off x="4172780" y="3852664"/>
              <a:ext cx="120000" cy="1296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2540;p58"/>
            <p:cNvSpPr/>
            <p:nvPr/>
          </p:nvSpPr>
          <p:spPr>
            <a:xfrm>
              <a:off x="4083660" y="3885672"/>
              <a:ext cx="42000" cy="663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2541;p58"/>
            <p:cNvSpPr/>
            <p:nvPr/>
          </p:nvSpPr>
          <p:spPr>
            <a:xfrm>
              <a:off x="4214590" y="3885672"/>
              <a:ext cx="44100" cy="663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7573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3225" y="508343"/>
            <a:ext cx="4546500" cy="569965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800" dirty="0"/>
              <a:t>Future work</a:t>
            </a:r>
          </a:p>
        </p:txBody>
      </p:sp>
      <p:sp>
        <p:nvSpPr>
          <p:cNvPr id="5" name="Google Shape;1828;p45"/>
          <p:cNvSpPr/>
          <p:nvPr/>
        </p:nvSpPr>
        <p:spPr>
          <a:xfrm>
            <a:off x="519725" y="492131"/>
            <a:ext cx="193500" cy="19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" name="Google Shape;1827;p45"/>
          <p:cNvSpPr txBox="1">
            <a:spLocks noGrp="1"/>
          </p:cNvSpPr>
          <p:nvPr>
            <p:ph type="subTitle" idx="1"/>
          </p:nvPr>
        </p:nvSpPr>
        <p:spPr>
          <a:xfrm>
            <a:off x="802804" y="1326495"/>
            <a:ext cx="4546500" cy="30170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Smart Stair </a:t>
            </a:r>
            <a:r>
              <a:rPr lang="en-US" sz="1800" b="1" dirty="0" smtClean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Navigation</a:t>
            </a:r>
          </a:p>
          <a:p>
            <a:pPr marL="0" lvl="0" indent="0"/>
            <a:endParaRPr lang="en-US" sz="1800" b="1" dirty="0">
              <a:solidFill>
                <a:schemeClr val="bg1">
                  <a:lumMod val="10000"/>
                </a:schemeClr>
              </a:solidFill>
              <a:latin typeface="Poppins"/>
              <a:ea typeface="Poppins"/>
              <a:cs typeface="Poppi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Enhancing </a:t>
            </a:r>
            <a: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Cleaning System</a:t>
            </a:r>
          </a:p>
          <a:p>
            <a:pPr marL="0" indent="0"/>
            <a:endParaRPr lang="en-US" sz="1800" b="1" dirty="0" smtClean="0">
              <a:solidFill>
                <a:schemeClr val="bg1">
                  <a:lumMod val="10000"/>
                </a:schemeClr>
              </a:solidFill>
              <a:latin typeface="Poppins"/>
              <a:ea typeface="Poppins"/>
              <a:cs typeface="Poppi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Self-Emptying and Maintenance </a:t>
            </a:r>
            <a:r>
              <a:rPr lang="en-US" sz="1800" b="1" dirty="0" smtClean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Features</a:t>
            </a:r>
          </a:p>
          <a:p>
            <a:pPr marL="0" indent="0"/>
            <a:endParaRPr lang="en-US" sz="1800" b="1" dirty="0" smtClean="0">
              <a:solidFill>
                <a:schemeClr val="bg1">
                  <a:lumMod val="10000"/>
                </a:schemeClr>
              </a:solidFill>
              <a:latin typeface="Poppins"/>
              <a:ea typeface="Poppins"/>
              <a:cs typeface="Poppi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Advanced AI Model for Obstacle Avoidance &amp; Stair </a:t>
            </a:r>
            <a:r>
              <a:rPr lang="en-US" sz="1800" b="1" dirty="0" smtClean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>Recognition</a:t>
            </a:r>
            <a: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  <a:t/>
            </a:r>
            <a:br>
              <a:rPr lang="en-US" sz="1800" b="1" dirty="0">
                <a:solidFill>
                  <a:schemeClr val="bg1">
                    <a:lumMod val="10000"/>
                  </a:schemeClr>
                </a:solidFill>
                <a:latin typeface="Poppins"/>
                <a:ea typeface="Poppins"/>
                <a:cs typeface="Poppins"/>
              </a:rPr>
            </a:br>
            <a:r>
              <a:rPr lang="en-US" sz="1800" b="1" dirty="0">
                <a:latin typeface="Poppins"/>
                <a:ea typeface="Poppins"/>
                <a:cs typeface="Poppins"/>
              </a:rPr>
              <a:t/>
            </a:r>
            <a:br>
              <a:rPr lang="en-US" sz="1800" b="1" dirty="0">
                <a:latin typeface="Poppins"/>
                <a:ea typeface="Poppins"/>
                <a:cs typeface="Poppins"/>
              </a:rPr>
            </a:br>
            <a:r>
              <a:rPr lang="en-US" sz="1800" b="1" dirty="0">
                <a:latin typeface="Poppins"/>
                <a:ea typeface="Poppins"/>
                <a:cs typeface="Poppins"/>
              </a:rPr>
              <a:t> </a:t>
            </a:r>
            <a:br>
              <a:rPr lang="en-US" sz="1800" b="1" dirty="0">
                <a:latin typeface="Poppins"/>
                <a:ea typeface="Poppins"/>
                <a:cs typeface="Poppins"/>
              </a:rPr>
            </a:br>
            <a:r>
              <a:rPr lang="en-US" sz="1800" b="1" dirty="0">
                <a:latin typeface="Poppins"/>
                <a:ea typeface="Poppins"/>
                <a:cs typeface="Poppins"/>
              </a:rPr>
              <a:t/>
            </a:r>
            <a:br>
              <a:rPr lang="en-US" sz="1800" b="1" dirty="0">
                <a:latin typeface="Poppins"/>
                <a:ea typeface="Poppins"/>
                <a:cs typeface="Poppins"/>
              </a:rPr>
            </a:br>
            <a:endParaRPr sz="1800" b="1" dirty="0">
              <a:latin typeface="Poppins"/>
              <a:ea typeface="Poppins"/>
              <a:cs typeface="Poppins"/>
            </a:endParaRPr>
          </a:p>
        </p:txBody>
      </p:sp>
      <p:grpSp>
        <p:nvGrpSpPr>
          <p:cNvPr id="7" name="Google Shape;3617;p59"/>
          <p:cNvGrpSpPr/>
          <p:nvPr/>
        </p:nvGrpSpPr>
        <p:grpSpPr>
          <a:xfrm>
            <a:off x="5784069" y="2671482"/>
            <a:ext cx="686503" cy="616722"/>
            <a:chOff x="5328702" y="2569934"/>
            <a:chExt cx="637244" cy="572470"/>
          </a:xfrm>
        </p:grpSpPr>
        <p:sp>
          <p:nvSpPr>
            <p:cNvPr id="8" name="Google Shape;3618;p59"/>
            <p:cNvSpPr/>
            <p:nvPr/>
          </p:nvSpPr>
          <p:spPr>
            <a:xfrm>
              <a:off x="5415718" y="2919305"/>
              <a:ext cx="465175" cy="223100"/>
            </a:xfrm>
            <a:custGeom>
              <a:avLst/>
              <a:gdLst/>
              <a:ahLst/>
              <a:cxnLst/>
              <a:rect l="l" t="t" r="r" b="b"/>
              <a:pathLst>
                <a:path w="501" h="240" extrusionOk="0">
                  <a:moveTo>
                    <a:pt x="478" y="128"/>
                  </a:moveTo>
                  <a:cubicBezTo>
                    <a:pt x="372" y="203"/>
                    <a:pt x="372" y="203"/>
                    <a:pt x="372" y="203"/>
                  </a:cubicBezTo>
                  <a:cubicBezTo>
                    <a:pt x="345" y="223"/>
                    <a:pt x="345" y="223"/>
                    <a:pt x="345" y="223"/>
                  </a:cubicBezTo>
                  <a:cubicBezTo>
                    <a:pt x="329" y="234"/>
                    <a:pt x="310" y="240"/>
                    <a:pt x="291" y="240"/>
                  </a:cubicBezTo>
                  <a:cubicBezTo>
                    <a:pt x="210" y="240"/>
                    <a:pt x="210" y="240"/>
                    <a:pt x="210" y="240"/>
                  </a:cubicBezTo>
                  <a:cubicBezTo>
                    <a:pt x="191" y="240"/>
                    <a:pt x="172" y="234"/>
                    <a:pt x="156" y="223"/>
                  </a:cubicBezTo>
                  <a:cubicBezTo>
                    <a:pt x="126" y="201"/>
                    <a:pt x="126" y="201"/>
                    <a:pt x="126" y="201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4" y="115"/>
                    <a:pt x="0" y="89"/>
                    <a:pt x="12" y="7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0" y="34"/>
                    <a:pt x="250" y="34"/>
                    <a:pt x="250" y="34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89" y="70"/>
                    <a:pt x="489" y="70"/>
                    <a:pt x="489" y="70"/>
                  </a:cubicBezTo>
                  <a:cubicBezTo>
                    <a:pt x="501" y="89"/>
                    <a:pt x="496" y="115"/>
                    <a:pt x="478" y="1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3619;p59"/>
            <p:cNvSpPr/>
            <p:nvPr/>
          </p:nvSpPr>
          <p:spPr>
            <a:xfrm>
              <a:off x="5436000" y="2675269"/>
              <a:ext cx="423303" cy="345445"/>
            </a:xfrm>
            <a:custGeom>
              <a:avLst/>
              <a:gdLst/>
              <a:ahLst/>
              <a:cxnLst/>
              <a:rect l="l" t="t" r="r" b="b"/>
              <a:pathLst>
                <a:path w="456" h="372" extrusionOk="0">
                  <a:moveTo>
                    <a:pt x="228" y="372"/>
                  </a:moveTo>
                  <a:cubicBezTo>
                    <a:pt x="308" y="372"/>
                    <a:pt x="380" y="343"/>
                    <a:pt x="428" y="299"/>
                  </a:cubicBezTo>
                  <a:cubicBezTo>
                    <a:pt x="456" y="273"/>
                    <a:pt x="456" y="228"/>
                    <a:pt x="429" y="20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0" y="230"/>
                    <a:pt x="1" y="275"/>
                    <a:pt x="31" y="302"/>
                  </a:cubicBezTo>
                  <a:cubicBezTo>
                    <a:pt x="78" y="345"/>
                    <a:pt x="149" y="372"/>
                    <a:pt x="228" y="37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3620;p59"/>
            <p:cNvSpPr/>
            <p:nvPr/>
          </p:nvSpPr>
          <p:spPr>
            <a:xfrm>
              <a:off x="5328702" y="2569934"/>
              <a:ext cx="162910" cy="151787"/>
            </a:xfrm>
            <a:custGeom>
              <a:avLst/>
              <a:gdLst/>
              <a:ahLst/>
              <a:cxnLst/>
              <a:rect l="l" t="t" r="r" b="b"/>
              <a:pathLst>
                <a:path w="176" h="164" extrusionOk="0">
                  <a:moveTo>
                    <a:pt x="176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18" y="0"/>
                    <a:pt x="0" y="27"/>
                    <a:pt x="10" y="52"/>
                  </a:cubicBezTo>
                  <a:cubicBezTo>
                    <a:pt x="25" y="91"/>
                    <a:pt x="59" y="142"/>
                    <a:pt x="136" y="164"/>
                  </a:cubicBezTo>
                  <a:lnTo>
                    <a:pt x="17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3621;p59"/>
            <p:cNvSpPr/>
            <p:nvPr/>
          </p:nvSpPr>
          <p:spPr>
            <a:xfrm>
              <a:off x="5802382" y="2569934"/>
              <a:ext cx="163564" cy="151787"/>
            </a:xfrm>
            <a:custGeom>
              <a:avLst/>
              <a:gdLst/>
              <a:ahLst/>
              <a:cxnLst/>
              <a:rect l="l" t="t" r="r" b="b"/>
              <a:pathLst>
                <a:path w="176" h="164" extrusionOk="0">
                  <a:moveTo>
                    <a:pt x="0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157" y="0"/>
                    <a:pt x="176" y="27"/>
                    <a:pt x="166" y="52"/>
                  </a:cubicBezTo>
                  <a:cubicBezTo>
                    <a:pt x="151" y="91"/>
                    <a:pt x="117" y="142"/>
                    <a:pt x="40" y="1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3622;p59"/>
            <p:cNvSpPr/>
            <p:nvPr/>
          </p:nvSpPr>
          <p:spPr>
            <a:xfrm>
              <a:off x="5430766" y="2569934"/>
              <a:ext cx="435080" cy="395823"/>
            </a:xfrm>
            <a:custGeom>
              <a:avLst/>
              <a:gdLst/>
              <a:ahLst/>
              <a:cxnLst/>
              <a:rect l="l" t="t" r="r" b="b"/>
              <a:pathLst>
                <a:path w="469" h="427" extrusionOk="0">
                  <a:moveTo>
                    <a:pt x="64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0" y="348"/>
                    <a:pt x="105" y="427"/>
                    <a:pt x="234" y="427"/>
                  </a:cubicBezTo>
                  <a:cubicBezTo>
                    <a:pt x="364" y="427"/>
                    <a:pt x="469" y="348"/>
                    <a:pt x="469" y="249"/>
                  </a:cubicBezTo>
                  <a:cubicBezTo>
                    <a:pt x="469" y="249"/>
                    <a:pt x="466" y="156"/>
                    <a:pt x="465" y="63"/>
                  </a:cubicBezTo>
                  <a:cubicBezTo>
                    <a:pt x="465" y="28"/>
                    <a:pt x="436" y="0"/>
                    <a:pt x="401" y="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3623;p59"/>
            <p:cNvSpPr/>
            <p:nvPr/>
          </p:nvSpPr>
          <p:spPr>
            <a:xfrm>
              <a:off x="5519744" y="2651061"/>
              <a:ext cx="257122" cy="232914"/>
            </a:xfrm>
            <a:custGeom>
              <a:avLst/>
              <a:gdLst/>
              <a:ahLst/>
              <a:cxnLst/>
              <a:rect l="l" t="t" r="r" b="b"/>
              <a:pathLst>
                <a:path w="277" h="251" extrusionOk="0">
                  <a:moveTo>
                    <a:pt x="277" y="26"/>
                  </a:moveTo>
                  <a:cubicBezTo>
                    <a:pt x="277" y="108"/>
                    <a:pt x="277" y="108"/>
                    <a:pt x="277" y="108"/>
                  </a:cubicBezTo>
                  <a:cubicBezTo>
                    <a:pt x="277" y="184"/>
                    <a:pt x="217" y="248"/>
                    <a:pt x="141" y="249"/>
                  </a:cubicBezTo>
                  <a:cubicBezTo>
                    <a:pt x="63" y="251"/>
                    <a:pt x="0" y="188"/>
                    <a:pt x="0" y="11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65" y="0"/>
                    <a:pt x="277" y="12"/>
                    <a:pt x="277" y="2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3624;p59"/>
            <p:cNvSpPr/>
            <p:nvPr/>
          </p:nvSpPr>
          <p:spPr>
            <a:xfrm>
              <a:off x="5539372" y="2670689"/>
              <a:ext cx="217867" cy="192350"/>
            </a:xfrm>
            <a:custGeom>
              <a:avLst/>
              <a:gdLst/>
              <a:ahLst/>
              <a:cxnLst/>
              <a:rect l="l" t="t" r="r" b="b"/>
              <a:pathLst>
                <a:path w="235" h="207" extrusionOk="0">
                  <a:moveTo>
                    <a:pt x="117" y="207"/>
                  </a:moveTo>
                  <a:cubicBezTo>
                    <a:pt x="52" y="207"/>
                    <a:pt x="0" y="155"/>
                    <a:pt x="0" y="9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3" y="0"/>
                    <a:pt x="235" y="2"/>
                    <a:pt x="235" y="5"/>
                  </a:cubicBezTo>
                  <a:cubicBezTo>
                    <a:pt x="235" y="87"/>
                    <a:pt x="235" y="87"/>
                    <a:pt x="235" y="87"/>
                  </a:cubicBezTo>
                  <a:cubicBezTo>
                    <a:pt x="235" y="153"/>
                    <a:pt x="183" y="206"/>
                    <a:pt x="119" y="207"/>
                  </a:cubicBezTo>
                  <a:cubicBezTo>
                    <a:pt x="119" y="207"/>
                    <a:pt x="118" y="207"/>
                    <a:pt x="117" y="20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3625;p59"/>
            <p:cNvSpPr/>
            <p:nvPr/>
          </p:nvSpPr>
          <p:spPr>
            <a:xfrm>
              <a:off x="5548532" y="2681157"/>
              <a:ext cx="199548" cy="172722"/>
            </a:xfrm>
            <a:custGeom>
              <a:avLst/>
              <a:gdLst/>
              <a:ahLst/>
              <a:cxnLst/>
              <a:rect l="l" t="t" r="r" b="b"/>
              <a:pathLst>
                <a:path w="215" h="186" extrusionOk="0">
                  <a:moveTo>
                    <a:pt x="2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138"/>
                    <a:pt x="48" y="186"/>
                    <a:pt x="107" y="186"/>
                  </a:cubicBezTo>
                  <a:cubicBezTo>
                    <a:pt x="109" y="186"/>
                    <a:pt x="109" y="186"/>
                    <a:pt x="109" y="186"/>
                  </a:cubicBezTo>
                  <a:cubicBezTo>
                    <a:pt x="167" y="185"/>
                    <a:pt x="215" y="136"/>
                    <a:pt x="215" y="76"/>
                  </a:cubicBezTo>
                  <a:cubicBezTo>
                    <a:pt x="215" y="0"/>
                    <a:pt x="215" y="0"/>
                    <a:pt x="215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3626;p59"/>
            <p:cNvSpPr/>
            <p:nvPr/>
          </p:nvSpPr>
          <p:spPr>
            <a:xfrm>
              <a:off x="5533483" y="3065203"/>
              <a:ext cx="229643" cy="77202"/>
            </a:xfrm>
            <a:custGeom>
              <a:avLst/>
              <a:gdLst/>
              <a:ahLst/>
              <a:cxnLst/>
              <a:rect l="l" t="t" r="r" b="b"/>
              <a:pathLst>
                <a:path w="247" h="83" extrusionOk="0">
                  <a:moveTo>
                    <a:pt x="247" y="46"/>
                  </a:moveTo>
                  <a:cubicBezTo>
                    <a:pt x="220" y="66"/>
                    <a:pt x="220" y="66"/>
                    <a:pt x="220" y="66"/>
                  </a:cubicBezTo>
                  <a:cubicBezTo>
                    <a:pt x="204" y="77"/>
                    <a:pt x="185" y="83"/>
                    <a:pt x="16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65" y="83"/>
                    <a:pt x="46" y="77"/>
                    <a:pt x="31" y="6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3" y="5"/>
                    <a:pt x="31" y="0"/>
                    <a:pt x="40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14" y="0"/>
                    <a:pt x="223" y="5"/>
                    <a:pt x="228" y="13"/>
                  </a:cubicBezTo>
                  <a:lnTo>
                    <a:pt x="247" y="4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" name="Google Shape;3635;p59"/>
          <p:cNvGrpSpPr/>
          <p:nvPr/>
        </p:nvGrpSpPr>
        <p:grpSpPr>
          <a:xfrm>
            <a:off x="5835049" y="2071344"/>
            <a:ext cx="594876" cy="604613"/>
            <a:chOff x="2970113" y="4046580"/>
            <a:chExt cx="552191" cy="561230"/>
          </a:xfrm>
        </p:grpSpPr>
        <p:sp>
          <p:nvSpPr>
            <p:cNvPr id="18" name="Google Shape;3636;p59"/>
            <p:cNvSpPr/>
            <p:nvPr/>
          </p:nvSpPr>
          <p:spPr>
            <a:xfrm>
              <a:off x="3127134" y="4505210"/>
              <a:ext cx="237600" cy="102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3637;p59"/>
            <p:cNvSpPr/>
            <p:nvPr/>
          </p:nvSpPr>
          <p:spPr>
            <a:xfrm>
              <a:off x="2970113" y="4046580"/>
              <a:ext cx="552191" cy="512279"/>
            </a:xfrm>
            <a:custGeom>
              <a:avLst/>
              <a:gdLst/>
              <a:ahLst/>
              <a:cxnLst/>
              <a:rect l="l" t="t" r="r" b="b"/>
              <a:pathLst>
                <a:path w="595" h="552" extrusionOk="0">
                  <a:moveTo>
                    <a:pt x="561" y="173"/>
                  </a:moveTo>
                  <a:cubicBezTo>
                    <a:pt x="549" y="127"/>
                    <a:pt x="513" y="92"/>
                    <a:pt x="472" y="66"/>
                  </a:cubicBezTo>
                  <a:cubicBezTo>
                    <a:pt x="365" y="0"/>
                    <a:pt x="229" y="0"/>
                    <a:pt x="123" y="66"/>
                  </a:cubicBezTo>
                  <a:cubicBezTo>
                    <a:pt x="81" y="92"/>
                    <a:pt x="45" y="127"/>
                    <a:pt x="33" y="173"/>
                  </a:cubicBezTo>
                  <a:cubicBezTo>
                    <a:pt x="0" y="304"/>
                    <a:pt x="33" y="419"/>
                    <a:pt x="33" y="419"/>
                  </a:cubicBezTo>
                  <a:cubicBezTo>
                    <a:pt x="33" y="419"/>
                    <a:pt x="65" y="552"/>
                    <a:pt x="297" y="543"/>
                  </a:cubicBezTo>
                  <a:cubicBezTo>
                    <a:pt x="529" y="552"/>
                    <a:pt x="561" y="419"/>
                    <a:pt x="561" y="419"/>
                  </a:cubicBezTo>
                  <a:cubicBezTo>
                    <a:pt x="561" y="419"/>
                    <a:pt x="595" y="304"/>
                    <a:pt x="561" y="173"/>
                  </a:cubicBezTo>
                  <a:close/>
                </a:path>
              </a:pathLst>
            </a:custGeom>
            <a:solidFill>
              <a:srgbClr val="E6007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3638;p59"/>
            <p:cNvSpPr/>
            <p:nvPr/>
          </p:nvSpPr>
          <p:spPr>
            <a:xfrm>
              <a:off x="2970113" y="4057702"/>
              <a:ext cx="552191" cy="501156"/>
            </a:xfrm>
            <a:custGeom>
              <a:avLst/>
              <a:gdLst/>
              <a:ahLst/>
              <a:cxnLst/>
              <a:rect l="l" t="t" r="r" b="b"/>
              <a:pathLst>
                <a:path w="595" h="540" extrusionOk="0">
                  <a:moveTo>
                    <a:pt x="561" y="407"/>
                  </a:moveTo>
                  <a:cubicBezTo>
                    <a:pt x="561" y="407"/>
                    <a:pt x="529" y="540"/>
                    <a:pt x="297" y="531"/>
                  </a:cubicBezTo>
                  <a:cubicBezTo>
                    <a:pt x="65" y="540"/>
                    <a:pt x="33" y="407"/>
                    <a:pt x="33" y="407"/>
                  </a:cubicBezTo>
                  <a:cubicBezTo>
                    <a:pt x="33" y="407"/>
                    <a:pt x="0" y="292"/>
                    <a:pt x="33" y="161"/>
                  </a:cubicBezTo>
                  <a:cubicBezTo>
                    <a:pt x="45" y="115"/>
                    <a:pt x="81" y="80"/>
                    <a:pt x="123" y="54"/>
                  </a:cubicBezTo>
                  <a:cubicBezTo>
                    <a:pt x="140" y="43"/>
                    <a:pt x="159" y="34"/>
                    <a:pt x="178" y="27"/>
                  </a:cubicBezTo>
                  <a:cubicBezTo>
                    <a:pt x="184" y="24"/>
                    <a:pt x="191" y="22"/>
                    <a:pt x="197" y="20"/>
                  </a:cubicBezTo>
                  <a:cubicBezTo>
                    <a:pt x="262" y="0"/>
                    <a:pt x="332" y="0"/>
                    <a:pt x="397" y="20"/>
                  </a:cubicBezTo>
                  <a:cubicBezTo>
                    <a:pt x="404" y="22"/>
                    <a:pt x="410" y="24"/>
                    <a:pt x="416" y="27"/>
                  </a:cubicBezTo>
                  <a:cubicBezTo>
                    <a:pt x="435" y="34"/>
                    <a:pt x="454" y="43"/>
                    <a:pt x="472" y="54"/>
                  </a:cubicBezTo>
                  <a:cubicBezTo>
                    <a:pt x="513" y="80"/>
                    <a:pt x="549" y="115"/>
                    <a:pt x="561" y="161"/>
                  </a:cubicBezTo>
                  <a:cubicBezTo>
                    <a:pt x="595" y="292"/>
                    <a:pt x="561" y="407"/>
                    <a:pt x="561" y="40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3639;p59"/>
            <p:cNvSpPr/>
            <p:nvPr/>
          </p:nvSpPr>
          <p:spPr>
            <a:xfrm>
              <a:off x="3017874" y="4100883"/>
              <a:ext cx="156367" cy="158983"/>
            </a:xfrm>
            <a:custGeom>
              <a:avLst/>
              <a:gdLst/>
              <a:ahLst/>
              <a:cxnLst/>
              <a:rect l="l" t="t" r="r" b="b"/>
              <a:pathLst>
                <a:path w="169" h="171" extrusionOk="0">
                  <a:moveTo>
                    <a:pt x="0" y="17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12"/>
                    <a:pt x="31" y="0"/>
                    <a:pt x="49" y="18"/>
                  </a:cubicBezTo>
                  <a:cubicBezTo>
                    <a:pt x="169" y="149"/>
                    <a:pt x="169" y="149"/>
                    <a:pt x="169" y="149"/>
                  </a:cubicBezTo>
                  <a:lnTo>
                    <a:pt x="0" y="1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3640;p59"/>
            <p:cNvSpPr/>
            <p:nvPr/>
          </p:nvSpPr>
          <p:spPr>
            <a:xfrm>
              <a:off x="3318177" y="4100883"/>
              <a:ext cx="157021" cy="158983"/>
            </a:xfrm>
            <a:custGeom>
              <a:avLst/>
              <a:gdLst/>
              <a:ahLst/>
              <a:cxnLst/>
              <a:rect l="l" t="t" r="r" b="b"/>
              <a:pathLst>
                <a:path w="169" h="171" extrusionOk="0">
                  <a:moveTo>
                    <a:pt x="169" y="171"/>
                  </a:moveTo>
                  <a:cubicBezTo>
                    <a:pt x="169" y="37"/>
                    <a:pt x="169" y="37"/>
                    <a:pt x="169" y="37"/>
                  </a:cubicBezTo>
                  <a:cubicBezTo>
                    <a:pt x="169" y="12"/>
                    <a:pt x="137" y="0"/>
                    <a:pt x="120" y="18"/>
                  </a:cubicBezTo>
                  <a:cubicBezTo>
                    <a:pt x="0" y="149"/>
                    <a:pt x="0" y="149"/>
                    <a:pt x="0" y="149"/>
                  </a:cubicBezTo>
                  <a:lnTo>
                    <a:pt x="169" y="1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3641;p59"/>
            <p:cNvSpPr/>
            <p:nvPr/>
          </p:nvSpPr>
          <p:spPr>
            <a:xfrm>
              <a:off x="3015911" y="4226499"/>
              <a:ext cx="459941" cy="177956"/>
            </a:xfrm>
            <a:custGeom>
              <a:avLst/>
              <a:gdLst/>
              <a:ahLst/>
              <a:cxnLst/>
              <a:rect l="l" t="t" r="r" b="b"/>
              <a:pathLst>
                <a:path w="496" h="192" extrusionOk="0">
                  <a:moveTo>
                    <a:pt x="57" y="0"/>
                  </a:moveTo>
                  <a:cubicBezTo>
                    <a:pt x="26" y="0"/>
                    <a:pt x="0" y="22"/>
                    <a:pt x="0" y="48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7"/>
                    <a:pt x="2" y="153"/>
                    <a:pt x="5" y="159"/>
                  </a:cubicBezTo>
                  <a:cubicBezTo>
                    <a:pt x="16" y="181"/>
                    <a:pt x="45" y="192"/>
                    <a:pt x="71" y="185"/>
                  </a:cubicBezTo>
                  <a:cubicBezTo>
                    <a:pt x="195" y="154"/>
                    <a:pt x="195" y="154"/>
                    <a:pt x="195" y="154"/>
                  </a:cubicBezTo>
                  <a:cubicBezTo>
                    <a:pt x="230" y="146"/>
                    <a:pt x="267" y="146"/>
                    <a:pt x="302" y="154"/>
                  </a:cubicBezTo>
                  <a:cubicBezTo>
                    <a:pt x="425" y="185"/>
                    <a:pt x="425" y="185"/>
                    <a:pt x="425" y="185"/>
                  </a:cubicBezTo>
                  <a:cubicBezTo>
                    <a:pt x="452" y="192"/>
                    <a:pt x="481" y="181"/>
                    <a:pt x="492" y="159"/>
                  </a:cubicBezTo>
                  <a:cubicBezTo>
                    <a:pt x="495" y="153"/>
                    <a:pt x="496" y="147"/>
                    <a:pt x="496" y="140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96" y="22"/>
                    <a:pt x="471" y="0"/>
                    <a:pt x="440" y="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3642;p59"/>
            <p:cNvSpPr/>
            <p:nvPr/>
          </p:nvSpPr>
          <p:spPr>
            <a:xfrm>
              <a:off x="3102273" y="4261829"/>
              <a:ext cx="51000" cy="93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3643;p59"/>
            <p:cNvSpPr/>
            <p:nvPr/>
          </p:nvSpPr>
          <p:spPr>
            <a:xfrm>
              <a:off x="3338459" y="4261829"/>
              <a:ext cx="52200" cy="93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3644;p59"/>
            <p:cNvSpPr/>
            <p:nvPr/>
          </p:nvSpPr>
          <p:spPr>
            <a:xfrm>
              <a:off x="3135640" y="4076021"/>
              <a:ext cx="220484" cy="117111"/>
            </a:xfrm>
            <a:custGeom>
              <a:avLst/>
              <a:gdLst/>
              <a:ahLst/>
              <a:cxnLst/>
              <a:rect l="l" t="t" r="r" b="b"/>
              <a:pathLst>
                <a:path w="238" h="126" extrusionOk="0">
                  <a:moveTo>
                    <a:pt x="219" y="0"/>
                  </a:moveTo>
                  <a:cubicBezTo>
                    <a:pt x="220" y="10"/>
                    <a:pt x="216" y="20"/>
                    <a:pt x="209" y="28"/>
                  </a:cubicBezTo>
                  <a:cubicBezTo>
                    <a:pt x="145" y="92"/>
                    <a:pt x="145" y="92"/>
                    <a:pt x="145" y="92"/>
                  </a:cubicBezTo>
                  <a:cubicBezTo>
                    <a:pt x="131" y="106"/>
                    <a:pt x="108" y="106"/>
                    <a:pt x="94" y="92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2" y="20"/>
                    <a:pt x="19" y="10"/>
                    <a:pt x="19" y="0"/>
                  </a:cubicBezTo>
                  <a:cubicBezTo>
                    <a:pt x="13" y="2"/>
                    <a:pt x="6" y="4"/>
                    <a:pt x="0" y="7"/>
                  </a:cubicBezTo>
                  <a:cubicBezTo>
                    <a:pt x="1" y="16"/>
                    <a:pt x="5" y="26"/>
                    <a:pt x="13" y="33"/>
                  </a:cubicBezTo>
                  <a:cubicBezTo>
                    <a:pt x="89" y="109"/>
                    <a:pt x="89" y="109"/>
                    <a:pt x="89" y="109"/>
                  </a:cubicBezTo>
                  <a:cubicBezTo>
                    <a:pt x="106" y="126"/>
                    <a:pt x="133" y="126"/>
                    <a:pt x="150" y="109"/>
                  </a:cubicBezTo>
                  <a:cubicBezTo>
                    <a:pt x="226" y="33"/>
                    <a:pt x="226" y="33"/>
                    <a:pt x="226" y="33"/>
                  </a:cubicBezTo>
                  <a:cubicBezTo>
                    <a:pt x="233" y="26"/>
                    <a:pt x="237" y="16"/>
                    <a:pt x="238" y="7"/>
                  </a:cubicBezTo>
                  <a:cubicBezTo>
                    <a:pt x="232" y="4"/>
                    <a:pt x="226" y="2"/>
                    <a:pt x="2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" name="Google Shape;3645;p59"/>
          <p:cNvGrpSpPr/>
          <p:nvPr/>
        </p:nvGrpSpPr>
        <p:grpSpPr>
          <a:xfrm>
            <a:off x="5477583" y="2449601"/>
            <a:ext cx="385541" cy="642095"/>
            <a:chOff x="4138612" y="3985081"/>
            <a:chExt cx="357877" cy="596023"/>
          </a:xfrm>
        </p:grpSpPr>
        <p:sp>
          <p:nvSpPr>
            <p:cNvPr id="28" name="Google Shape;3646;p59"/>
            <p:cNvSpPr/>
            <p:nvPr/>
          </p:nvSpPr>
          <p:spPr>
            <a:xfrm>
              <a:off x="4281240" y="3985081"/>
              <a:ext cx="158330" cy="221791"/>
            </a:xfrm>
            <a:custGeom>
              <a:avLst/>
              <a:gdLst/>
              <a:ahLst/>
              <a:cxnLst/>
              <a:rect l="l" t="t" r="r" b="b"/>
              <a:pathLst>
                <a:path w="171" h="239" extrusionOk="0">
                  <a:moveTo>
                    <a:pt x="0" y="200"/>
                  </a:moveTo>
                  <a:cubicBezTo>
                    <a:pt x="0" y="200"/>
                    <a:pt x="57" y="69"/>
                    <a:pt x="61" y="34"/>
                  </a:cubicBezTo>
                  <a:cubicBezTo>
                    <a:pt x="64" y="0"/>
                    <a:pt x="101" y="8"/>
                    <a:pt x="97" y="85"/>
                  </a:cubicBezTo>
                  <a:cubicBezTo>
                    <a:pt x="97" y="85"/>
                    <a:pt x="154" y="62"/>
                    <a:pt x="162" y="96"/>
                  </a:cubicBezTo>
                  <a:cubicBezTo>
                    <a:pt x="171" y="129"/>
                    <a:pt x="170" y="193"/>
                    <a:pt x="128" y="197"/>
                  </a:cubicBezTo>
                  <a:cubicBezTo>
                    <a:pt x="85" y="202"/>
                    <a:pt x="91" y="201"/>
                    <a:pt x="91" y="201"/>
                  </a:cubicBezTo>
                  <a:cubicBezTo>
                    <a:pt x="63" y="239"/>
                    <a:pt x="63" y="239"/>
                    <a:pt x="63" y="239"/>
                  </a:cubicBezTo>
                  <a:lnTo>
                    <a:pt x="0" y="20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3647;p59"/>
            <p:cNvSpPr/>
            <p:nvPr/>
          </p:nvSpPr>
          <p:spPr>
            <a:xfrm>
              <a:off x="4217123" y="4211452"/>
              <a:ext cx="279367" cy="347408"/>
            </a:xfrm>
            <a:custGeom>
              <a:avLst/>
              <a:gdLst/>
              <a:ahLst/>
              <a:cxnLst/>
              <a:rect l="l" t="t" r="r" b="b"/>
              <a:pathLst>
                <a:path w="427" h="531" extrusionOk="0">
                  <a:moveTo>
                    <a:pt x="118" y="531"/>
                  </a:moveTo>
                  <a:lnTo>
                    <a:pt x="427" y="60"/>
                  </a:lnTo>
                  <a:lnTo>
                    <a:pt x="329" y="0"/>
                  </a:lnTo>
                  <a:lnTo>
                    <a:pt x="0" y="467"/>
                  </a:lnTo>
                  <a:lnTo>
                    <a:pt x="118" y="53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648;p59"/>
            <p:cNvSpPr/>
            <p:nvPr/>
          </p:nvSpPr>
          <p:spPr>
            <a:xfrm>
              <a:off x="4138612" y="4171542"/>
              <a:ext cx="209361" cy="409561"/>
            </a:xfrm>
            <a:custGeom>
              <a:avLst/>
              <a:gdLst/>
              <a:ahLst/>
              <a:cxnLst/>
              <a:rect l="l" t="t" r="r" b="b"/>
              <a:pathLst>
                <a:path w="226" h="441" extrusionOk="0">
                  <a:moveTo>
                    <a:pt x="153" y="0"/>
                  </a:moveTo>
                  <a:cubicBezTo>
                    <a:pt x="226" y="29"/>
                    <a:pt x="226" y="29"/>
                    <a:pt x="226" y="29"/>
                  </a:cubicBezTo>
                  <a:cubicBezTo>
                    <a:pt x="174" y="401"/>
                    <a:pt x="174" y="401"/>
                    <a:pt x="174" y="401"/>
                  </a:cubicBezTo>
                  <a:cubicBezTo>
                    <a:pt x="172" y="424"/>
                    <a:pt x="151" y="441"/>
                    <a:pt x="127" y="438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17" y="421"/>
                    <a:pt x="0" y="394"/>
                    <a:pt x="10" y="369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70366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1" name="Google Shape;1861;p46"/>
          <p:cNvSpPr txBox="1">
            <a:spLocks noGrp="1"/>
          </p:cNvSpPr>
          <p:nvPr>
            <p:ph type="title"/>
          </p:nvPr>
        </p:nvSpPr>
        <p:spPr>
          <a:xfrm>
            <a:off x="4581030" y="1275864"/>
            <a:ext cx="3706938" cy="9929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sz="5400" dirty="0"/>
              <a:t>Thanks!</a:t>
            </a:r>
            <a:endParaRPr sz="5400" dirty="0"/>
          </a:p>
        </p:txBody>
      </p:sp>
      <p:sp>
        <p:nvSpPr>
          <p:cNvPr id="1862" name="Google Shape;1862;p46"/>
          <p:cNvSpPr/>
          <p:nvPr/>
        </p:nvSpPr>
        <p:spPr>
          <a:xfrm>
            <a:off x="4125847" y="569009"/>
            <a:ext cx="193500" cy="19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863" name="Google Shape;1863;p46"/>
          <p:cNvGrpSpPr/>
          <p:nvPr/>
        </p:nvGrpSpPr>
        <p:grpSpPr>
          <a:xfrm>
            <a:off x="1997540" y="1275864"/>
            <a:ext cx="2416175" cy="2397125"/>
            <a:chOff x="2564625" y="2043726"/>
            <a:chExt cx="2416175" cy="2397125"/>
          </a:xfrm>
        </p:grpSpPr>
        <p:sp>
          <p:nvSpPr>
            <p:cNvPr id="1864" name="Google Shape;1864;p46"/>
            <p:cNvSpPr/>
            <p:nvPr/>
          </p:nvSpPr>
          <p:spPr>
            <a:xfrm>
              <a:off x="2564625" y="3196251"/>
              <a:ext cx="628650" cy="765176"/>
            </a:xfrm>
            <a:custGeom>
              <a:avLst/>
              <a:gdLst/>
              <a:ahLst/>
              <a:cxnLst/>
              <a:rect l="l" t="t" r="r" b="b"/>
              <a:pathLst>
                <a:path w="467" h="569" extrusionOk="0">
                  <a:moveTo>
                    <a:pt x="464" y="0"/>
                  </a:moveTo>
                  <a:cubicBezTo>
                    <a:pt x="464" y="0"/>
                    <a:pt x="0" y="482"/>
                    <a:pt x="173" y="561"/>
                  </a:cubicBezTo>
                  <a:cubicBezTo>
                    <a:pt x="183" y="566"/>
                    <a:pt x="195" y="569"/>
                    <a:pt x="207" y="569"/>
                  </a:cubicBezTo>
                  <a:cubicBezTo>
                    <a:pt x="284" y="569"/>
                    <a:pt x="389" y="479"/>
                    <a:pt x="467" y="400"/>
                  </a:cubicBezTo>
                  <a:cubicBezTo>
                    <a:pt x="467" y="400"/>
                    <a:pt x="467" y="400"/>
                    <a:pt x="467" y="400"/>
                  </a:cubicBezTo>
                  <a:cubicBezTo>
                    <a:pt x="389" y="479"/>
                    <a:pt x="284" y="569"/>
                    <a:pt x="207" y="569"/>
                  </a:cubicBezTo>
                  <a:cubicBezTo>
                    <a:pt x="195" y="569"/>
                    <a:pt x="183" y="566"/>
                    <a:pt x="173" y="561"/>
                  </a:cubicBezTo>
                  <a:cubicBezTo>
                    <a:pt x="433" y="268"/>
                    <a:pt x="433" y="268"/>
                    <a:pt x="433" y="268"/>
                  </a:cubicBezTo>
                  <a:cubicBezTo>
                    <a:pt x="420" y="174"/>
                    <a:pt x="429" y="90"/>
                    <a:pt x="445" y="37"/>
                  </a:cubicBezTo>
                  <a:cubicBezTo>
                    <a:pt x="449" y="23"/>
                    <a:pt x="455" y="11"/>
                    <a:pt x="464" y="0"/>
                  </a:cubicBezTo>
                  <a:cubicBezTo>
                    <a:pt x="464" y="0"/>
                    <a:pt x="464" y="0"/>
                    <a:pt x="464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5" name="Google Shape;1865;p46"/>
            <p:cNvSpPr/>
            <p:nvPr/>
          </p:nvSpPr>
          <p:spPr>
            <a:xfrm>
              <a:off x="2797988" y="3556613"/>
              <a:ext cx="395288" cy="404813"/>
            </a:xfrm>
            <a:custGeom>
              <a:avLst/>
              <a:gdLst/>
              <a:ahLst/>
              <a:cxnLst/>
              <a:rect l="l" t="t" r="r" b="b"/>
              <a:pathLst>
                <a:path w="294" h="301" extrusionOk="0">
                  <a:moveTo>
                    <a:pt x="260" y="0"/>
                  </a:moveTo>
                  <a:cubicBezTo>
                    <a:pt x="0" y="293"/>
                    <a:pt x="0" y="293"/>
                    <a:pt x="0" y="293"/>
                  </a:cubicBezTo>
                  <a:cubicBezTo>
                    <a:pt x="10" y="298"/>
                    <a:pt x="22" y="301"/>
                    <a:pt x="34" y="301"/>
                  </a:cubicBezTo>
                  <a:cubicBezTo>
                    <a:pt x="111" y="301"/>
                    <a:pt x="216" y="211"/>
                    <a:pt x="294" y="132"/>
                  </a:cubicBezTo>
                  <a:cubicBezTo>
                    <a:pt x="277" y="87"/>
                    <a:pt x="266" y="43"/>
                    <a:pt x="260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6" name="Google Shape;1866;p46"/>
            <p:cNvSpPr/>
            <p:nvPr/>
          </p:nvSpPr>
          <p:spPr>
            <a:xfrm>
              <a:off x="4358500" y="3196251"/>
              <a:ext cx="622300" cy="765176"/>
            </a:xfrm>
            <a:custGeom>
              <a:avLst/>
              <a:gdLst/>
              <a:ahLst/>
              <a:cxnLst/>
              <a:rect l="l" t="t" r="r" b="b"/>
              <a:pathLst>
                <a:path w="462" h="568" extrusionOk="0">
                  <a:moveTo>
                    <a:pt x="4" y="0"/>
                  </a:moveTo>
                  <a:cubicBezTo>
                    <a:pt x="12" y="11"/>
                    <a:pt x="18" y="23"/>
                    <a:pt x="22" y="36"/>
                  </a:cubicBezTo>
                  <a:cubicBezTo>
                    <a:pt x="38" y="89"/>
                    <a:pt x="47" y="174"/>
                    <a:pt x="34" y="267"/>
                  </a:cubicBezTo>
                  <a:cubicBezTo>
                    <a:pt x="294" y="560"/>
                    <a:pt x="294" y="560"/>
                    <a:pt x="294" y="560"/>
                  </a:cubicBezTo>
                  <a:cubicBezTo>
                    <a:pt x="283" y="565"/>
                    <a:pt x="272" y="568"/>
                    <a:pt x="260" y="568"/>
                  </a:cubicBezTo>
                  <a:cubicBezTo>
                    <a:pt x="183" y="568"/>
                    <a:pt x="78" y="479"/>
                    <a:pt x="0" y="399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78" y="479"/>
                    <a:pt x="183" y="568"/>
                    <a:pt x="260" y="568"/>
                  </a:cubicBezTo>
                  <a:cubicBezTo>
                    <a:pt x="272" y="568"/>
                    <a:pt x="283" y="565"/>
                    <a:pt x="294" y="560"/>
                  </a:cubicBezTo>
                  <a:cubicBezTo>
                    <a:pt x="462" y="483"/>
                    <a:pt x="26" y="23"/>
                    <a:pt x="4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7" name="Google Shape;1867;p46"/>
            <p:cNvSpPr/>
            <p:nvPr/>
          </p:nvSpPr>
          <p:spPr>
            <a:xfrm>
              <a:off x="4358500" y="3556613"/>
              <a:ext cx="396875" cy="404813"/>
            </a:xfrm>
            <a:custGeom>
              <a:avLst/>
              <a:gdLst/>
              <a:ahLst/>
              <a:cxnLst/>
              <a:rect l="l" t="t" r="r" b="b"/>
              <a:pathLst>
                <a:path w="294" h="301" extrusionOk="0">
                  <a:moveTo>
                    <a:pt x="34" y="0"/>
                  </a:moveTo>
                  <a:cubicBezTo>
                    <a:pt x="28" y="43"/>
                    <a:pt x="17" y="88"/>
                    <a:pt x="0" y="132"/>
                  </a:cubicBezTo>
                  <a:cubicBezTo>
                    <a:pt x="78" y="212"/>
                    <a:pt x="183" y="301"/>
                    <a:pt x="260" y="301"/>
                  </a:cubicBezTo>
                  <a:cubicBezTo>
                    <a:pt x="272" y="301"/>
                    <a:pt x="283" y="298"/>
                    <a:pt x="294" y="293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8" name="Google Shape;1868;p46"/>
            <p:cNvSpPr/>
            <p:nvPr/>
          </p:nvSpPr>
          <p:spPr>
            <a:xfrm>
              <a:off x="3077388" y="2253276"/>
              <a:ext cx="328613" cy="414338"/>
            </a:xfrm>
            <a:custGeom>
              <a:avLst/>
              <a:gdLst/>
              <a:ahLst/>
              <a:cxnLst/>
              <a:rect l="l" t="t" r="r" b="b"/>
              <a:pathLst>
                <a:path w="244" h="308" extrusionOk="0">
                  <a:moveTo>
                    <a:pt x="233" y="154"/>
                  </a:moveTo>
                  <a:cubicBezTo>
                    <a:pt x="233" y="69"/>
                    <a:pt x="181" y="0"/>
                    <a:pt x="116" y="0"/>
                  </a:cubicBezTo>
                  <a:cubicBezTo>
                    <a:pt x="52" y="0"/>
                    <a:pt x="0" y="69"/>
                    <a:pt x="0" y="154"/>
                  </a:cubicBezTo>
                  <a:cubicBezTo>
                    <a:pt x="0" y="239"/>
                    <a:pt x="114" y="308"/>
                    <a:pt x="179" y="308"/>
                  </a:cubicBezTo>
                  <a:cubicBezTo>
                    <a:pt x="244" y="308"/>
                    <a:pt x="233" y="239"/>
                    <a:pt x="233" y="15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9" name="Google Shape;1869;p46"/>
            <p:cNvSpPr/>
            <p:nvPr/>
          </p:nvSpPr>
          <p:spPr>
            <a:xfrm>
              <a:off x="4147363" y="2253276"/>
              <a:ext cx="328613" cy="414338"/>
            </a:xfrm>
            <a:custGeom>
              <a:avLst/>
              <a:gdLst/>
              <a:ahLst/>
              <a:cxnLst/>
              <a:rect l="l" t="t" r="r" b="b"/>
              <a:pathLst>
                <a:path w="244" h="308" extrusionOk="0">
                  <a:moveTo>
                    <a:pt x="10" y="154"/>
                  </a:moveTo>
                  <a:cubicBezTo>
                    <a:pt x="10" y="69"/>
                    <a:pt x="63" y="0"/>
                    <a:pt x="127" y="0"/>
                  </a:cubicBezTo>
                  <a:cubicBezTo>
                    <a:pt x="192" y="0"/>
                    <a:pt x="244" y="69"/>
                    <a:pt x="244" y="154"/>
                  </a:cubicBezTo>
                  <a:cubicBezTo>
                    <a:pt x="244" y="239"/>
                    <a:pt x="129" y="308"/>
                    <a:pt x="65" y="308"/>
                  </a:cubicBezTo>
                  <a:cubicBezTo>
                    <a:pt x="0" y="308"/>
                    <a:pt x="10" y="239"/>
                    <a:pt x="10" y="15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0" name="Google Shape;1870;p46"/>
            <p:cNvSpPr/>
            <p:nvPr/>
          </p:nvSpPr>
          <p:spPr>
            <a:xfrm>
              <a:off x="3212325" y="2043726"/>
              <a:ext cx="1128713" cy="927099"/>
            </a:xfrm>
            <a:custGeom>
              <a:avLst/>
              <a:gdLst/>
              <a:ahLst/>
              <a:cxnLst/>
              <a:rect l="l" t="t" r="r" b="b"/>
              <a:pathLst>
                <a:path w="838" h="689" extrusionOk="0">
                  <a:moveTo>
                    <a:pt x="344" y="597"/>
                  </a:moveTo>
                  <a:cubicBezTo>
                    <a:pt x="340" y="597"/>
                    <a:pt x="336" y="593"/>
                    <a:pt x="336" y="589"/>
                  </a:cubicBezTo>
                  <a:cubicBezTo>
                    <a:pt x="336" y="568"/>
                    <a:pt x="336" y="568"/>
                    <a:pt x="336" y="568"/>
                  </a:cubicBezTo>
                  <a:cubicBezTo>
                    <a:pt x="336" y="564"/>
                    <a:pt x="340" y="561"/>
                    <a:pt x="344" y="561"/>
                  </a:cubicBezTo>
                  <a:cubicBezTo>
                    <a:pt x="494" y="561"/>
                    <a:pt x="494" y="561"/>
                    <a:pt x="494" y="561"/>
                  </a:cubicBezTo>
                  <a:cubicBezTo>
                    <a:pt x="498" y="561"/>
                    <a:pt x="501" y="564"/>
                    <a:pt x="501" y="568"/>
                  </a:cubicBezTo>
                  <a:cubicBezTo>
                    <a:pt x="501" y="589"/>
                    <a:pt x="501" y="589"/>
                    <a:pt x="501" y="589"/>
                  </a:cubicBezTo>
                  <a:cubicBezTo>
                    <a:pt x="501" y="593"/>
                    <a:pt x="498" y="597"/>
                    <a:pt x="494" y="597"/>
                  </a:cubicBezTo>
                  <a:cubicBezTo>
                    <a:pt x="344" y="597"/>
                    <a:pt x="344" y="597"/>
                    <a:pt x="344" y="597"/>
                  </a:cubicBezTo>
                  <a:moveTo>
                    <a:pt x="691" y="76"/>
                  </a:moveTo>
                  <a:cubicBezTo>
                    <a:pt x="649" y="116"/>
                    <a:pt x="543" y="145"/>
                    <a:pt x="419" y="145"/>
                  </a:cubicBezTo>
                  <a:cubicBezTo>
                    <a:pt x="294" y="145"/>
                    <a:pt x="188" y="11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09" y="100"/>
                    <a:pt x="76" y="129"/>
                    <a:pt x="50" y="161"/>
                  </a:cubicBezTo>
                  <a:cubicBezTo>
                    <a:pt x="97" y="181"/>
                    <a:pt x="132" y="239"/>
                    <a:pt x="132" y="309"/>
                  </a:cubicBezTo>
                  <a:cubicBezTo>
                    <a:pt x="132" y="394"/>
                    <a:pt x="143" y="463"/>
                    <a:pt x="78" y="463"/>
                  </a:cubicBezTo>
                  <a:cubicBezTo>
                    <a:pt x="56" y="463"/>
                    <a:pt x="27" y="455"/>
                    <a:pt x="0" y="440"/>
                  </a:cubicBezTo>
                  <a:cubicBezTo>
                    <a:pt x="52" y="584"/>
                    <a:pt x="220" y="689"/>
                    <a:pt x="419" y="689"/>
                  </a:cubicBezTo>
                  <a:cubicBezTo>
                    <a:pt x="618" y="689"/>
                    <a:pt x="786" y="584"/>
                    <a:pt x="838" y="440"/>
                  </a:cubicBezTo>
                  <a:cubicBezTo>
                    <a:pt x="810" y="455"/>
                    <a:pt x="782" y="463"/>
                    <a:pt x="760" y="463"/>
                  </a:cubicBezTo>
                  <a:cubicBezTo>
                    <a:pt x="695" y="463"/>
                    <a:pt x="705" y="394"/>
                    <a:pt x="705" y="309"/>
                  </a:cubicBezTo>
                  <a:cubicBezTo>
                    <a:pt x="705" y="239"/>
                    <a:pt x="740" y="181"/>
                    <a:pt x="788" y="161"/>
                  </a:cubicBezTo>
                  <a:cubicBezTo>
                    <a:pt x="762" y="129"/>
                    <a:pt x="729" y="100"/>
                    <a:pt x="691" y="76"/>
                  </a:cubicBezTo>
                  <a:cubicBezTo>
                    <a:pt x="691" y="76"/>
                    <a:pt x="691" y="76"/>
                    <a:pt x="691" y="76"/>
                  </a:cubicBezTo>
                  <a:moveTo>
                    <a:pt x="419" y="0"/>
                  </a:moveTo>
                  <a:cubicBezTo>
                    <a:pt x="324" y="0"/>
                    <a:pt x="237" y="24"/>
                    <a:pt x="166" y="64"/>
                  </a:cubicBezTo>
                  <a:cubicBezTo>
                    <a:pt x="201" y="94"/>
                    <a:pt x="291" y="124"/>
                    <a:pt x="419" y="124"/>
                  </a:cubicBezTo>
                  <a:cubicBezTo>
                    <a:pt x="547" y="124"/>
                    <a:pt x="637" y="94"/>
                    <a:pt x="672" y="64"/>
                  </a:cubicBezTo>
                  <a:cubicBezTo>
                    <a:pt x="601" y="24"/>
                    <a:pt x="513" y="0"/>
                    <a:pt x="419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1" name="Google Shape;1871;p46"/>
            <p:cNvSpPr/>
            <p:nvPr/>
          </p:nvSpPr>
          <p:spPr>
            <a:xfrm>
              <a:off x="3190100" y="2261213"/>
              <a:ext cx="215900" cy="406400"/>
            </a:xfrm>
            <a:custGeom>
              <a:avLst/>
              <a:gdLst/>
              <a:ahLst/>
              <a:cxnLst/>
              <a:rect l="l" t="t" r="r" b="b"/>
              <a:pathLst>
                <a:path w="160" h="302" extrusionOk="0">
                  <a:moveTo>
                    <a:pt x="67" y="0"/>
                  </a:moveTo>
                  <a:cubicBezTo>
                    <a:pt x="24" y="53"/>
                    <a:pt x="0" y="116"/>
                    <a:pt x="0" y="184"/>
                  </a:cubicBezTo>
                  <a:cubicBezTo>
                    <a:pt x="0" y="217"/>
                    <a:pt x="6" y="249"/>
                    <a:pt x="17" y="279"/>
                  </a:cubicBezTo>
                  <a:cubicBezTo>
                    <a:pt x="44" y="294"/>
                    <a:pt x="73" y="302"/>
                    <a:pt x="95" y="302"/>
                  </a:cubicBezTo>
                  <a:cubicBezTo>
                    <a:pt x="160" y="302"/>
                    <a:pt x="149" y="233"/>
                    <a:pt x="149" y="148"/>
                  </a:cubicBezTo>
                  <a:cubicBezTo>
                    <a:pt x="149" y="78"/>
                    <a:pt x="114" y="20"/>
                    <a:pt x="67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2" name="Google Shape;1872;p46"/>
            <p:cNvSpPr/>
            <p:nvPr/>
          </p:nvSpPr>
          <p:spPr>
            <a:xfrm>
              <a:off x="4147363" y="2261213"/>
              <a:ext cx="215900" cy="406400"/>
            </a:xfrm>
            <a:custGeom>
              <a:avLst/>
              <a:gdLst/>
              <a:ahLst/>
              <a:cxnLst/>
              <a:rect l="l" t="t" r="r" b="b"/>
              <a:pathLst>
                <a:path w="160" h="302" extrusionOk="0">
                  <a:moveTo>
                    <a:pt x="93" y="0"/>
                  </a:moveTo>
                  <a:cubicBezTo>
                    <a:pt x="45" y="20"/>
                    <a:pt x="10" y="78"/>
                    <a:pt x="10" y="148"/>
                  </a:cubicBezTo>
                  <a:cubicBezTo>
                    <a:pt x="10" y="233"/>
                    <a:pt x="0" y="302"/>
                    <a:pt x="65" y="302"/>
                  </a:cubicBezTo>
                  <a:cubicBezTo>
                    <a:pt x="87" y="302"/>
                    <a:pt x="115" y="294"/>
                    <a:pt x="143" y="279"/>
                  </a:cubicBezTo>
                  <a:cubicBezTo>
                    <a:pt x="154" y="249"/>
                    <a:pt x="160" y="217"/>
                    <a:pt x="160" y="184"/>
                  </a:cubicBezTo>
                  <a:cubicBezTo>
                    <a:pt x="160" y="116"/>
                    <a:pt x="135" y="53"/>
                    <a:pt x="93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3" name="Google Shape;1873;p46"/>
            <p:cNvSpPr/>
            <p:nvPr/>
          </p:nvSpPr>
          <p:spPr>
            <a:xfrm>
              <a:off x="3296463" y="2313601"/>
              <a:ext cx="960300" cy="3747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4" name="Google Shape;1874;p46"/>
            <p:cNvSpPr/>
            <p:nvPr/>
          </p:nvSpPr>
          <p:spPr>
            <a:xfrm>
              <a:off x="3486963" y="2412026"/>
              <a:ext cx="111000" cy="1602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5" name="Google Shape;1875;p46"/>
            <p:cNvSpPr/>
            <p:nvPr/>
          </p:nvSpPr>
          <p:spPr>
            <a:xfrm>
              <a:off x="3953688" y="2412026"/>
              <a:ext cx="112800" cy="1602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6" name="Google Shape;1876;p46"/>
            <p:cNvSpPr/>
            <p:nvPr/>
          </p:nvSpPr>
          <p:spPr>
            <a:xfrm>
              <a:off x="3410763" y="2129451"/>
              <a:ext cx="731838" cy="109538"/>
            </a:xfrm>
            <a:custGeom>
              <a:avLst/>
              <a:gdLst/>
              <a:ahLst/>
              <a:cxnLst/>
              <a:rect l="l" t="t" r="r" b="b"/>
              <a:pathLst>
                <a:path w="544" h="81" extrusionOk="0">
                  <a:moveTo>
                    <a:pt x="525" y="0"/>
                  </a:moveTo>
                  <a:cubicBezTo>
                    <a:pt x="490" y="30"/>
                    <a:pt x="400" y="60"/>
                    <a:pt x="272" y="60"/>
                  </a:cubicBezTo>
                  <a:cubicBezTo>
                    <a:pt x="144" y="60"/>
                    <a:pt x="54" y="3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" y="4"/>
                    <a:pt x="6" y="8"/>
                    <a:pt x="0" y="12"/>
                  </a:cubicBezTo>
                  <a:cubicBezTo>
                    <a:pt x="41" y="52"/>
                    <a:pt x="147" y="81"/>
                    <a:pt x="272" y="81"/>
                  </a:cubicBezTo>
                  <a:cubicBezTo>
                    <a:pt x="396" y="81"/>
                    <a:pt x="502" y="52"/>
                    <a:pt x="544" y="12"/>
                  </a:cubicBezTo>
                  <a:cubicBezTo>
                    <a:pt x="538" y="8"/>
                    <a:pt x="531" y="4"/>
                    <a:pt x="525" y="0"/>
                  </a:cubicBezTo>
                  <a:cubicBezTo>
                    <a:pt x="525" y="0"/>
                    <a:pt x="525" y="0"/>
                    <a:pt x="52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7" name="Google Shape;1877;p46"/>
            <p:cNvSpPr/>
            <p:nvPr/>
          </p:nvSpPr>
          <p:spPr>
            <a:xfrm>
              <a:off x="3664763" y="2799376"/>
              <a:ext cx="222250" cy="47625"/>
            </a:xfrm>
            <a:custGeom>
              <a:avLst/>
              <a:gdLst/>
              <a:ahLst/>
              <a:cxnLst/>
              <a:rect l="l" t="t" r="r" b="b"/>
              <a:pathLst>
                <a:path w="165" h="36" extrusionOk="0">
                  <a:moveTo>
                    <a:pt x="1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2"/>
                    <a:pt x="4" y="36"/>
                    <a:pt x="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62" y="36"/>
                    <a:pt x="165" y="32"/>
                    <a:pt x="165" y="28"/>
                  </a:cubicBezTo>
                  <a:cubicBezTo>
                    <a:pt x="165" y="7"/>
                    <a:pt x="165" y="7"/>
                    <a:pt x="165" y="7"/>
                  </a:cubicBezTo>
                  <a:cubicBezTo>
                    <a:pt x="165" y="3"/>
                    <a:pt x="162" y="0"/>
                    <a:pt x="15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8" name="Google Shape;1878;p46"/>
            <p:cNvSpPr/>
            <p:nvPr/>
          </p:nvSpPr>
          <p:spPr>
            <a:xfrm>
              <a:off x="3406000" y="3780451"/>
              <a:ext cx="741364" cy="660400"/>
            </a:xfrm>
            <a:custGeom>
              <a:avLst/>
              <a:gdLst/>
              <a:ahLst/>
              <a:cxnLst/>
              <a:rect l="l" t="t" r="r" b="b"/>
              <a:pathLst>
                <a:path w="551" h="490" extrusionOk="0">
                  <a:moveTo>
                    <a:pt x="526" y="91"/>
                  </a:moveTo>
                  <a:cubicBezTo>
                    <a:pt x="498" y="0"/>
                    <a:pt x="276" y="10"/>
                    <a:pt x="276" y="10"/>
                  </a:cubicBezTo>
                  <a:cubicBezTo>
                    <a:pt x="276" y="10"/>
                    <a:pt x="276" y="10"/>
                    <a:pt x="276" y="10"/>
                  </a:cubicBezTo>
                  <a:cubicBezTo>
                    <a:pt x="275" y="10"/>
                    <a:pt x="53" y="0"/>
                    <a:pt x="25" y="91"/>
                  </a:cubicBezTo>
                  <a:cubicBezTo>
                    <a:pt x="0" y="175"/>
                    <a:pt x="7" y="395"/>
                    <a:pt x="236" y="481"/>
                  </a:cubicBezTo>
                  <a:cubicBezTo>
                    <a:pt x="262" y="490"/>
                    <a:pt x="290" y="490"/>
                    <a:pt x="315" y="481"/>
                  </a:cubicBezTo>
                  <a:cubicBezTo>
                    <a:pt x="545" y="395"/>
                    <a:pt x="551" y="175"/>
                    <a:pt x="526" y="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9" name="Google Shape;1879;p46"/>
            <p:cNvSpPr/>
            <p:nvPr/>
          </p:nvSpPr>
          <p:spPr>
            <a:xfrm>
              <a:off x="3188513" y="3045438"/>
              <a:ext cx="1176338" cy="1014413"/>
            </a:xfrm>
            <a:custGeom>
              <a:avLst/>
              <a:gdLst/>
              <a:ahLst/>
              <a:cxnLst/>
              <a:rect l="l" t="t" r="r" b="b"/>
              <a:pathLst>
                <a:path w="874" h="754" extrusionOk="0">
                  <a:moveTo>
                    <a:pt x="472" y="0"/>
                  </a:moveTo>
                  <a:cubicBezTo>
                    <a:pt x="450" y="0"/>
                    <a:pt x="437" y="1"/>
                    <a:pt x="437" y="1"/>
                  </a:cubicBezTo>
                  <a:cubicBezTo>
                    <a:pt x="437" y="1"/>
                    <a:pt x="423" y="0"/>
                    <a:pt x="401" y="0"/>
                  </a:cubicBezTo>
                  <a:cubicBezTo>
                    <a:pt x="311" y="0"/>
                    <a:pt x="76" y="10"/>
                    <a:pt x="0" y="112"/>
                  </a:cubicBezTo>
                  <a:cubicBezTo>
                    <a:pt x="112" y="389"/>
                    <a:pt x="112" y="389"/>
                    <a:pt x="112" y="389"/>
                  </a:cubicBezTo>
                  <a:cubicBezTo>
                    <a:pt x="112" y="389"/>
                    <a:pt x="112" y="389"/>
                    <a:pt x="112" y="389"/>
                  </a:cubicBezTo>
                  <a:cubicBezTo>
                    <a:pt x="112" y="389"/>
                    <a:pt x="66" y="447"/>
                    <a:pt x="3" y="512"/>
                  </a:cubicBezTo>
                  <a:cubicBezTo>
                    <a:pt x="35" y="598"/>
                    <a:pt x="90" y="683"/>
                    <a:pt x="178" y="754"/>
                  </a:cubicBezTo>
                  <a:cubicBezTo>
                    <a:pt x="173" y="707"/>
                    <a:pt x="178" y="665"/>
                    <a:pt x="186" y="638"/>
                  </a:cubicBezTo>
                  <a:cubicBezTo>
                    <a:pt x="195" y="609"/>
                    <a:pt x="224" y="590"/>
                    <a:pt x="260" y="578"/>
                  </a:cubicBezTo>
                  <a:cubicBezTo>
                    <a:pt x="199" y="532"/>
                    <a:pt x="161" y="463"/>
                    <a:pt x="161" y="386"/>
                  </a:cubicBezTo>
                  <a:cubicBezTo>
                    <a:pt x="161" y="248"/>
                    <a:pt x="284" y="137"/>
                    <a:pt x="437" y="137"/>
                  </a:cubicBezTo>
                  <a:cubicBezTo>
                    <a:pt x="589" y="137"/>
                    <a:pt x="712" y="248"/>
                    <a:pt x="712" y="386"/>
                  </a:cubicBezTo>
                  <a:cubicBezTo>
                    <a:pt x="712" y="463"/>
                    <a:pt x="674" y="532"/>
                    <a:pt x="614" y="578"/>
                  </a:cubicBezTo>
                  <a:cubicBezTo>
                    <a:pt x="649" y="590"/>
                    <a:pt x="678" y="609"/>
                    <a:pt x="687" y="638"/>
                  </a:cubicBezTo>
                  <a:cubicBezTo>
                    <a:pt x="695" y="665"/>
                    <a:pt x="700" y="707"/>
                    <a:pt x="695" y="754"/>
                  </a:cubicBezTo>
                  <a:cubicBezTo>
                    <a:pt x="783" y="683"/>
                    <a:pt x="838" y="598"/>
                    <a:pt x="870" y="512"/>
                  </a:cubicBezTo>
                  <a:cubicBezTo>
                    <a:pt x="807" y="448"/>
                    <a:pt x="761" y="389"/>
                    <a:pt x="761" y="389"/>
                  </a:cubicBezTo>
                  <a:cubicBezTo>
                    <a:pt x="761" y="389"/>
                    <a:pt x="761" y="389"/>
                    <a:pt x="761" y="389"/>
                  </a:cubicBezTo>
                  <a:cubicBezTo>
                    <a:pt x="761" y="389"/>
                    <a:pt x="761" y="389"/>
                    <a:pt x="761" y="389"/>
                  </a:cubicBezTo>
                  <a:cubicBezTo>
                    <a:pt x="808" y="272"/>
                    <a:pt x="808" y="272"/>
                    <a:pt x="808" y="272"/>
                  </a:cubicBezTo>
                  <a:cubicBezTo>
                    <a:pt x="873" y="112"/>
                    <a:pt x="873" y="112"/>
                    <a:pt x="873" y="112"/>
                  </a:cubicBezTo>
                  <a:cubicBezTo>
                    <a:pt x="873" y="112"/>
                    <a:pt x="873" y="112"/>
                    <a:pt x="874" y="113"/>
                  </a:cubicBezTo>
                  <a:cubicBezTo>
                    <a:pt x="799" y="10"/>
                    <a:pt x="562" y="0"/>
                    <a:pt x="472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0" name="Google Shape;1880;p46"/>
            <p:cNvSpPr/>
            <p:nvPr/>
          </p:nvSpPr>
          <p:spPr>
            <a:xfrm>
              <a:off x="3129775" y="3196251"/>
              <a:ext cx="209550" cy="371475"/>
            </a:xfrm>
            <a:custGeom>
              <a:avLst/>
              <a:gdLst/>
              <a:ahLst/>
              <a:cxnLst/>
              <a:rect l="l" t="t" r="r" b="b"/>
              <a:pathLst>
                <a:path w="156" h="277" extrusionOk="0">
                  <a:moveTo>
                    <a:pt x="44" y="0"/>
                  </a:moveTo>
                  <a:cubicBezTo>
                    <a:pt x="35" y="11"/>
                    <a:pt x="29" y="23"/>
                    <a:pt x="25" y="37"/>
                  </a:cubicBezTo>
                  <a:cubicBezTo>
                    <a:pt x="9" y="90"/>
                    <a:pt x="0" y="174"/>
                    <a:pt x="13" y="268"/>
                  </a:cubicBezTo>
                  <a:cubicBezTo>
                    <a:pt x="109" y="160"/>
                    <a:pt x="109" y="160"/>
                    <a:pt x="109" y="160"/>
                  </a:cubicBezTo>
                  <a:cubicBezTo>
                    <a:pt x="156" y="277"/>
                    <a:pt x="156" y="277"/>
                    <a:pt x="156" y="277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1" name="Google Shape;1881;p46"/>
            <p:cNvSpPr/>
            <p:nvPr/>
          </p:nvSpPr>
          <p:spPr>
            <a:xfrm>
              <a:off x="3147238" y="3410563"/>
              <a:ext cx="192088" cy="323850"/>
            </a:xfrm>
            <a:custGeom>
              <a:avLst/>
              <a:gdLst/>
              <a:ahLst/>
              <a:cxnLst/>
              <a:rect l="l" t="t" r="r" b="b"/>
              <a:pathLst>
                <a:path w="143" h="240" extrusionOk="0">
                  <a:moveTo>
                    <a:pt x="96" y="0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6" y="151"/>
                    <a:pt x="17" y="195"/>
                    <a:pt x="34" y="240"/>
                  </a:cubicBezTo>
                  <a:cubicBezTo>
                    <a:pt x="97" y="175"/>
                    <a:pt x="143" y="117"/>
                    <a:pt x="143" y="117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2" name="Google Shape;1882;p46"/>
            <p:cNvSpPr/>
            <p:nvPr/>
          </p:nvSpPr>
          <p:spPr>
            <a:xfrm>
              <a:off x="4275950" y="3196251"/>
              <a:ext cx="146050" cy="360363"/>
            </a:xfrm>
            <a:custGeom>
              <a:avLst/>
              <a:gdLst/>
              <a:ahLst/>
              <a:cxnLst/>
              <a:rect l="l" t="t" r="r" b="b"/>
              <a:pathLst>
                <a:path w="109" h="268" extrusionOk="0">
                  <a:moveTo>
                    <a:pt x="65" y="0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96" y="268"/>
                    <a:pt x="96" y="268"/>
                    <a:pt x="96" y="268"/>
                  </a:cubicBezTo>
                  <a:cubicBezTo>
                    <a:pt x="109" y="175"/>
                    <a:pt x="100" y="90"/>
                    <a:pt x="84" y="37"/>
                  </a:cubicBezTo>
                  <a:cubicBezTo>
                    <a:pt x="80" y="24"/>
                    <a:pt x="74" y="12"/>
                    <a:pt x="66" y="1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3" name="Google Shape;1883;p46"/>
            <p:cNvSpPr/>
            <p:nvPr/>
          </p:nvSpPr>
          <p:spPr>
            <a:xfrm>
              <a:off x="4212450" y="3410563"/>
              <a:ext cx="63500" cy="157163"/>
            </a:xfrm>
            <a:custGeom>
              <a:avLst/>
              <a:gdLst/>
              <a:ahLst/>
              <a:cxnLst/>
              <a:rect l="l" t="t" r="r" b="b"/>
              <a:pathLst>
                <a:path w="40" h="99" extrusionOk="0">
                  <a:moveTo>
                    <a:pt x="40" y="0"/>
                  </a:moveTo>
                  <a:lnTo>
                    <a:pt x="0" y="99"/>
                  </a:lnTo>
                  <a:lnTo>
                    <a:pt x="0" y="99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14B9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4" name="Google Shape;1884;p46"/>
            <p:cNvSpPr/>
            <p:nvPr/>
          </p:nvSpPr>
          <p:spPr>
            <a:xfrm>
              <a:off x="4212450" y="3410563"/>
              <a:ext cx="63500" cy="157163"/>
            </a:xfrm>
            <a:custGeom>
              <a:avLst/>
              <a:gdLst/>
              <a:ahLst/>
              <a:cxnLst/>
              <a:rect l="l" t="t" r="r" b="b"/>
              <a:pathLst>
                <a:path w="40" h="99" extrusionOk="0">
                  <a:moveTo>
                    <a:pt x="40" y="0"/>
                  </a:moveTo>
                  <a:lnTo>
                    <a:pt x="0" y="99"/>
                  </a:lnTo>
                  <a:lnTo>
                    <a:pt x="0" y="99"/>
                  </a:lnTo>
                  <a:lnTo>
                    <a:pt x="40" y="0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5" name="Google Shape;1885;p46"/>
            <p:cNvSpPr/>
            <p:nvPr/>
          </p:nvSpPr>
          <p:spPr>
            <a:xfrm>
              <a:off x="4212450" y="3410563"/>
              <a:ext cx="192088" cy="323850"/>
            </a:xfrm>
            <a:custGeom>
              <a:avLst/>
              <a:gdLst/>
              <a:ahLst/>
              <a:cxnLst/>
              <a:rect l="l" t="t" r="r" b="b"/>
              <a:pathLst>
                <a:path w="143" h="240" extrusionOk="0">
                  <a:moveTo>
                    <a:pt x="47" y="0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46" y="176"/>
                    <a:pt x="109" y="240"/>
                  </a:cubicBezTo>
                  <a:cubicBezTo>
                    <a:pt x="126" y="196"/>
                    <a:pt x="137" y="151"/>
                    <a:pt x="143" y="108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6" name="Google Shape;1886;p46"/>
            <p:cNvSpPr/>
            <p:nvPr/>
          </p:nvSpPr>
          <p:spPr>
            <a:xfrm>
              <a:off x="3421875" y="3823313"/>
              <a:ext cx="708025" cy="392113"/>
            </a:xfrm>
            <a:custGeom>
              <a:avLst/>
              <a:gdLst/>
              <a:ahLst/>
              <a:cxnLst/>
              <a:rect l="l" t="t" r="r" b="b"/>
              <a:pathLst>
                <a:path w="527" h="292" extrusionOk="0">
                  <a:moveTo>
                    <a:pt x="87" y="0"/>
                  </a:moveTo>
                  <a:cubicBezTo>
                    <a:pt x="51" y="12"/>
                    <a:pt x="22" y="31"/>
                    <a:pt x="13" y="60"/>
                  </a:cubicBezTo>
                  <a:cubicBezTo>
                    <a:pt x="5" y="87"/>
                    <a:pt x="0" y="129"/>
                    <a:pt x="5" y="176"/>
                  </a:cubicBezTo>
                  <a:cubicBezTo>
                    <a:pt x="55" y="215"/>
                    <a:pt x="114" y="250"/>
                    <a:pt x="186" y="278"/>
                  </a:cubicBezTo>
                  <a:cubicBezTo>
                    <a:pt x="211" y="287"/>
                    <a:pt x="237" y="292"/>
                    <a:pt x="264" y="292"/>
                  </a:cubicBezTo>
                  <a:cubicBezTo>
                    <a:pt x="290" y="292"/>
                    <a:pt x="316" y="287"/>
                    <a:pt x="341" y="278"/>
                  </a:cubicBezTo>
                  <a:cubicBezTo>
                    <a:pt x="413" y="250"/>
                    <a:pt x="473" y="215"/>
                    <a:pt x="522" y="176"/>
                  </a:cubicBezTo>
                  <a:cubicBezTo>
                    <a:pt x="527" y="129"/>
                    <a:pt x="522" y="87"/>
                    <a:pt x="514" y="60"/>
                  </a:cubicBezTo>
                  <a:cubicBezTo>
                    <a:pt x="505" y="31"/>
                    <a:pt x="476" y="12"/>
                    <a:pt x="441" y="0"/>
                  </a:cubicBezTo>
                  <a:cubicBezTo>
                    <a:pt x="393" y="36"/>
                    <a:pt x="331" y="58"/>
                    <a:pt x="264" y="58"/>
                  </a:cubicBezTo>
                  <a:cubicBezTo>
                    <a:pt x="196" y="58"/>
                    <a:pt x="134" y="36"/>
                    <a:pt x="87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7" name="Google Shape;1887;p46"/>
            <p:cNvSpPr/>
            <p:nvPr/>
          </p:nvSpPr>
          <p:spPr>
            <a:xfrm>
              <a:off x="3406000" y="3229588"/>
              <a:ext cx="741300" cy="671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8" name="Google Shape;1888;p46"/>
            <p:cNvSpPr/>
            <p:nvPr/>
          </p:nvSpPr>
          <p:spPr>
            <a:xfrm>
              <a:off x="3450450" y="3269276"/>
              <a:ext cx="652500" cy="590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9" name="Google Shape;1889;p46"/>
            <p:cNvSpPr/>
            <p:nvPr/>
          </p:nvSpPr>
          <p:spPr>
            <a:xfrm>
              <a:off x="3477438" y="3294676"/>
              <a:ext cx="598500" cy="541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581029" y="2298995"/>
            <a:ext cx="26153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/>
              <a:t>Do you have any questions?</a:t>
            </a:r>
          </a:p>
        </p:txBody>
      </p:sp>
      <p:sp>
        <p:nvSpPr>
          <p:cNvPr id="3" name="Cloud Callout 2"/>
          <p:cNvSpPr/>
          <p:nvPr/>
        </p:nvSpPr>
        <p:spPr>
          <a:xfrm flipH="1">
            <a:off x="66472" y="255181"/>
            <a:ext cx="2534317" cy="1517143"/>
          </a:xfrm>
          <a:prstGeom prst="cloudCallout">
            <a:avLst>
              <a:gd name="adj1" fmla="val -51662"/>
              <a:gd name="adj2" fmla="val 7068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6"/>
                </a:solidFill>
              </a:rPr>
              <a:t>Sp</a:t>
            </a:r>
            <a:r>
              <a:rPr lang="en-US" sz="2000" b="1" dirty="0" smtClean="0">
                <a:solidFill>
                  <a:srgbClr val="4A91C6"/>
                </a:solidFill>
              </a:rPr>
              <a:t>ee</a:t>
            </a:r>
            <a:r>
              <a:rPr lang="en-US" sz="2000" b="1" dirty="0" smtClean="0">
                <a:solidFill>
                  <a:schemeClr val="accent6"/>
                </a:solidFill>
              </a:rPr>
              <a:t>d </a:t>
            </a:r>
            <a:r>
              <a:rPr lang="ar-SA" sz="2000" b="1" dirty="0" smtClean="0">
                <a:solidFill>
                  <a:schemeClr val="accent6"/>
                </a:solidFill>
              </a:rPr>
              <a:t>  </a:t>
            </a:r>
            <a:r>
              <a:rPr lang="en-US" sz="2000" b="1" dirty="0" smtClean="0">
                <a:solidFill>
                  <a:schemeClr val="accent6"/>
                </a:solidFill>
              </a:rPr>
              <a:t>wake up</a:t>
            </a:r>
            <a:r>
              <a:rPr lang="en-US" sz="2000" b="1" dirty="0">
                <a:solidFill>
                  <a:schemeClr val="accent6"/>
                </a:solidFill>
              </a:rPr>
              <a:t> we finished</a:t>
            </a:r>
            <a:r>
              <a:rPr lang="ar-SA" sz="2000" b="1" dirty="0" smtClean="0">
                <a:solidFill>
                  <a:schemeClr val="accent6"/>
                </a:solidFill>
              </a:rPr>
              <a:t>  </a:t>
            </a:r>
            <a:r>
              <a:rPr lang="en-US" sz="2000" b="1" dirty="0" smtClean="0">
                <a:solidFill>
                  <a:schemeClr val="accent6"/>
                </a:solidFill>
              </a:rPr>
              <a:t>! !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286477" y="2859594"/>
            <a:ext cx="1957634" cy="26101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8884705">
            <a:off x="5189223" y="307141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💤💤💤💤</a:t>
            </a:r>
            <a:endParaRPr lang="en-US" sz="2400" dirty="0"/>
          </a:p>
        </p:txBody>
      </p:sp>
      <p:grpSp>
        <p:nvGrpSpPr>
          <p:cNvPr id="36" name="Google Shape;3335;p58"/>
          <p:cNvGrpSpPr/>
          <p:nvPr/>
        </p:nvGrpSpPr>
        <p:grpSpPr>
          <a:xfrm rot="16739985">
            <a:off x="4718149" y="4365524"/>
            <a:ext cx="374087" cy="376289"/>
            <a:chOff x="3180348" y="1303364"/>
            <a:chExt cx="374087" cy="376289"/>
          </a:xfrm>
        </p:grpSpPr>
        <p:sp>
          <p:nvSpPr>
            <p:cNvPr id="37" name="Google Shape;3336;p58"/>
            <p:cNvSpPr/>
            <p:nvPr/>
          </p:nvSpPr>
          <p:spPr>
            <a:xfrm>
              <a:off x="3522529" y="1358377"/>
              <a:ext cx="31800" cy="231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337;p58"/>
            <p:cNvSpPr/>
            <p:nvPr/>
          </p:nvSpPr>
          <p:spPr>
            <a:xfrm>
              <a:off x="3180348" y="1358377"/>
              <a:ext cx="31800" cy="23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338;p58"/>
            <p:cNvSpPr/>
            <p:nvPr/>
          </p:nvSpPr>
          <p:spPr>
            <a:xfrm>
              <a:off x="3454313" y="1470603"/>
              <a:ext cx="79219" cy="85820"/>
            </a:xfrm>
            <a:custGeom>
              <a:avLst/>
              <a:gdLst/>
              <a:ahLst/>
              <a:cxnLst/>
              <a:rect l="l" t="t" r="r" b="b"/>
              <a:pathLst>
                <a:path w="72" h="78" extrusionOk="0">
                  <a:moveTo>
                    <a:pt x="72" y="78"/>
                  </a:moveTo>
                  <a:lnTo>
                    <a:pt x="50" y="78"/>
                  </a:lnTo>
                  <a:lnTo>
                    <a:pt x="50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78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3339;p58"/>
            <p:cNvSpPr/>
            <p:nvPr/>
          </p:nvSpPr>
          <p:spPr>
            <a:xfrm>
              <a:off x="3201253" y="1470603"/>
              <a:ext cx="78119" cy="85820"/>
            </a:xfrm>
            <a:custGeom>
              <a:avLst/>
              <a:gdLst/>
              <a:ahLst/>
              <a:cxnLst/>
              <a:rect l="l" t="t" r="r" b="b"/>
              <a:pathLst>
                <a:path w="71" h="78" extrusionOk="0">
                  <a:moveTo>
                    <a:pt x="22" y="7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9"/>
                  </a:lnTo>
                  <a:lnTo>
                    <a:pt x="22" y="19"/>
                  </a:lnTo>
                  <a:lnTo>
                    <a:pt x="22" y="78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3340;p58"/>
            <p:cNvSpPr/>
            <p:nvPr/>
          </p:nvSpPr>
          <p:spPr>
            <a:xfrm>
              <a:off x="3311279" y="1611436"/>
              <a:ext cx="99023" cy="68216"/>
            </a:xfrm>
            <a:custGeom>
              <a:avLst/>
              <a:gdLst/>
              <a:ahLst/>
              <a:cxnLst/>
              <a:rect l="l" t="t" r="r" b="b"/>
              <a:pathLst>
                <a:path w="38" h="26" extrusionOk="0">
                  <a:moveTo>
                    <a:pt x="0" y="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17"/>
                    <a:pt x="33" y="26"/>
                    <a:pt x="20" y="26"/>
                  </a:cubicBezTo>
                  <a:cubicBezTo>
                    <a:pt x="9" y="25"/>
                    <a:pt x="0" y="15"/>
                    <a:pt x="0" y="4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3341;p58"/>
            <p:cNvSpPr/>
            <p:nvPr/>
          </p:nvSpPr>
          <p:spPr>
            <a:xfrm>
              <a:off x="3368493" y="1611436"/>
              <a:ext cx="55013" cy="68216"/>
            </a:xfrm>
            <a:custGeom>
              <a:avLst/>
              <a:gdLst/>
              <a:ahLst/>
              <a:cxnLst/>
              <a:rect l="l" t="t" r="r" b="b"/>
              <a:pathLst>
                <a:path w="21" h="26" extrusionOk="0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11" y="26"/>
                    <a:pt x="21" y="16"/>
                    <a:pt x="21" y="5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3342;p58"/>
            <p:cNvSpPr/>
            <p:nvPr/>
          </p:nvSpPr>
          <p:spPr>
            <a:xfrm>
              <a:off x="3290374" y="1569626"/>
              <a:ext cx="148535" cy="64916"/>
            </a:xfrm>
            <a:custGeom>
              <a:avLst/>
              <a:gdLst/>
              <a:ahLst/>
              <a:cxnLst/>
              <a:rect l="l" t="t" r="r" b="b"/>
              <a:pathLst>
                <a:path w="57" h="25" extrusionOk="0">
                  <a:moveTo>
                    <a:pt x="46" y="22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5" y="25"/>
                    <a:pt x="0" y="20"/>
                    <a:pt x="0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8"/>
                    <a:pt x="52" y="22"/>
                    <a:pt x="46" y="22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3343;p58"/>
            <p:cNvSpPr/>
            <p:nvPr/>
          </p:nvSpPr>
          <p:spPr>
            <a:xfrm>
              <a:off x="3368493" y="1569626"/>
              <a:ext cx="75918" cy="64916"/>
            </a:xfrm>
            <a:custGeom>
              <a:avLst/>
              <a:gdLst/>
              <a:ahLst/>
              <a:cxnLst/>
              <a:rect l="l" t="t" r="r" b="b"/>
              <a:pathLst>
                <a:path w="29" h="25" extrusionOk="0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4" y="25"/>
                    <a:pt x="29" y="20"/>
                    <a:pt x="29" y="15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3344;p58"/>
            <p:cNvSpPr/>
            <p:nvPr/>
          </p:nvSpPr>
          <p:spPr>
            <a:xfrm>
              <a:off x="3488420" y="1546521"/>
              <a:ext cx="66015" cy="64916"/>
            </a:xfrm>
            <a:custGeom>
              <a:avLst/>
              <a:gdLst/>
              <a:ahLst/>
              <a:cxnLst/>
              <a:rect l="l" t="t" r="r" b="b"/>
              <a:pathLst>
                <a:path w="60" h="59" extrusionOk="0">
                  <a:moveTo>
                    <a:pt x="60" y="59"/>
                  </a:moveTo>
                  <a:lnTo>
                    <a:pt x="41" y="59"/>
                  </a:lnTo>
                  <a:lnTo>
                    <a:pt x="41" y="21"/>
                  </a:lnTo>
                  <a:lnTo>
                    <a:pt x="19" y="21"/>
                  </a:lnTo>
                  <a:lnTo>
                    <a:pt x="19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59"/>
                  </a:ln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3345;p58"/>
            <p:cNvSpPr/>
            <p:nvPr/>
          </p:nvSpPr>
          <p:spPr>
            <a:xfrm>
              <a:off x="3180348" y="1546521"/>
              <a:ext cx="66015" cy="64916"/>
            </a:xfrm>
            <a:custGeom>
              <a:avLst/>
              <a:gdLst/>
              <a:ahLst/>
              <a:cxnLst/>
              <a:rect l="l" t="t" r="r" b="b"/>
              <a:pathLst>
                <a:path w="60" h="59" extrusionOk="0">
                  <a:moveTo>
                    <a:pt x="60" y="59"/>
                  </a:moveTo>
                  <a:lnTo>
                    <a:pt x="41" y="59"/>
                  </a:lnTo>
                  <a:lnTo>
                    <a:pt x="41" y="21"/>
                  </a:lnTo>
                  <a:lnTo>
                    <a:pt x="19" y="21"/>
                  </a:lnTo>
                  <a:lnTo>
                    <a:pt x="19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59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3346;p58"/>
            <p:cNvSpPr/>
            <p:nvPr/>
          </p:nvSpPr>
          <p:spPr>
            <a:xfrm>
              <a:off x="3267269" y="1425493"/>
              <a:ext cx="187044" cy="165039"/>
            </a:xfrm>
            <a:custGeom>
              <a:avLst/>
              <a:gdLst/>
              <a:ahLst/>
              <a:cxnLst/>
              <a:rect l="l" t="t" r="r" b="b"/>
              <a:pathLst>
                <a:path w="170" h="150" extrusionOk="0">
                  <a:moveTo>
                    <a:pt x="170" y="141"/>
                  </a:moveTo>
                  <a:lnTo>
                    <a:pt x="90" y="150"/>
                  </a:lnTo>
                  <a:lnTo>
                    <a:pt x="30" y="112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90" y="0"/>
                  </a:lnTo>
                  <a:lnTo>
                    <a:pt x="170" y="10"/>
                  </a:lnTo>
                  <a:lnTo>
                    <a:pt x="170" y="141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3347;p58"/>
            <p:cNvSpPr/>
            <p:nvPr/>
          </p:nvSpPr>
          <p:spPr>
            <a:xfrm>
              <a:off x="3368493" y="1425493"/>
              <a:ext cx="99000" cy="165300"/>
            </a:xfrm>
            <a:prstGeom prst="rect">
              <a:avLst/>
            </a:pr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3348;p58"/>
            <p:cNvSpPr/>
            <p:nvPr/>
          </p:nvSpPr>
          <p:spPr>
            <a:xfrm>
              <a:off x="3478518" y="1337472"/>
              <a:ext cx="55200" cy="65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3349;p58"/>
            <p:cNvSpPr/>
            <p:nvPr/>
          </p:nvSpPr>
          <p:spPr>
            <a:xfrm>
              <a:off x="3201253" y="1337472"/>
              <a:ext cx="55200" cy="65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3350;p58"/>
            <p:cNvSpPr/>
            <p:nvPr/>
          </p:nvSpPr>
          <p:spPr>
            <a:xfrm>
              <a:off x="3246364" y="1303364"/>
              <a:ext cx="232155" cy="143034"/>
            </a:xfrm>
            <a:custGeom>
              <a:avLst/>
              <a:gdLst/>
              <a:ahLst/>
              <a:cxnLst/>
              <a:rect l="l" t="t" r="r" b="b"/>
              <a:pathLst>
                <a:path w="89" h="55" extrusionOk="0">
                  <a:moveTo>
                    <a:pt x="76" y="51"/>
                  </a:moveTo>
                  <a:cubicBezTo>
                    <a:pt x="47" y="55"/>
                    <a:pt x="47" y="55"/>
                    <a:pt x="47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6" y="55"/>
                    <a:pt x="0" y="49"/>
                    <a:pt x="0" y="4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83" y="4"/>
                    <a:pt x="89" y="10"/>
                    <a:pt x="89" y="17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89" y="45"/>
                    <a:pt x="83" y="51"/>
                    <a:pt x="76" y="51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3351;p58"/>
            <p:cNvSpPr/>
            <p:nvPr/>
          </p:nvSpPr>
          <p:spPr>
            <a:xfrm>
              <a:off x="3368493" y="1303364"/>
              <a:ext cx="119928" cy="143034"/>
            </a:xfrm>
            <a:custGeom>
              <a:avLst/>
              <a:gdLst/>
              <a:ahLst/>
              <a:cxnLst/>
              <a:rect l="l" t="t" r="r" b="b"/>
              <a:pathLst>
                <a:path w="46" h="55" extrusionOk="0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40" y="55"/>
                    <a:pt x="46" y="49"/>
                    <a:pt x="46" y="42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6"/>
                    <a:pt x="40" y="0"/>
                    <a:pt x="33" y="0"/>
                  </a:cubicBez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3352;p58"/>
            <p:cNvSpPr/>
            <p:nvPr/>
          </p:nvSpPr>
          <p:spPr>
            <a:xfrm>
              <a:off x="3269469" y="1326469"/>
              <a:ext cx="198046" cy="99023"/>
            </a:xfrm>
            <a:custGeom>
              <a:avLst/>
              <a:gdLst/>
              <a:ahLst/>
              <a:cxnLst/>
              <a:rect l="l" t="t" r="r" b="b"/>
              <a:pathLst>
                <a:path w="76" h="38" extrusionOk="0">
                  <a:moveTo>
                    <a:pt x="0" y="4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8"/>
                    <a:pt x="4" y="38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4" y="38"/>
                    <a:pt x="76" y="36"/>
                    <a:pt x="76" y="33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1"/>
                    <a:pt x="74" y="0"/>
                    <a:pt x="7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3353;p58"/>
            <p:cNvSpPr/>
            <p:nvPr/>
          </p:nvSpPr>
          <p:spPr>
            <a:xfrm>
              <a:off x="3368493" y="1326469"/>
              <a:ext cx="99023" cy="99023"/>
            </a:xfrm>
            <a:custGeom>
              <a:avLst/>
              <a:gdLst/>
              <a:ahLst/>
              <a:cxnLst/>
              <a:rect l="l" t="t" r="r" b="b"/>
              <a:pathLst>
                <a:path w="38" h="38" extrusionOk="0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6" y="38"/>
                    <a:pt x="38" y="36"/>
                    <a:pt x="38" y="33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1"/>
                    <a:pt x="36" y="0"/>
                    <a:pt x="33" y="0"/>
                  </a:cubicBez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3354;p58"/>
            <p:cNvSpPr/>
            <p:nvPr/>
          </p:nvSpPr>
          <p:spPr>
            <a:xfrm>
              <a:off x="3300277" y="1358377"/>
              <a:ext cx="24000" cy="33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3355;p58"/>
            <p:cNvSpPr/>
            <p:nvPr/>
          </p:nvSpPr>
          <p:spPr>
            <a:xfrm>
              <a:off x="3410302" y="1358377"/>
              <a:ext cx="23100" cy="330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3356;p58"/>
            <p:cNvSpPr/>
            <p:nvPr/>
          </p:nvSpPr>
          <p:spPr>
            <a:xfrm>
              <a:off x="3269469" y="1535519"/>
              <a:ext cx="198300" cy="55200"/>
            </a:xfrm>
            <a:prstGeom prst="rect">
              <a:avLst/>
            </a:pr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3357;p58"/>
            <p:cNvSpPr/>
            <p:nvPr/>
          </p:nvSpPr>
          <p:spPr>
            <a:xfrm>
              <a:off x="3368493" y="1535519"/>
              <a:ext cx="99000" cy="552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" name="Google Shape;2638;p58"/>
          <p:cNvGrpSpPr/>
          <p:nvPr/>
        </p:nvGrpSpPr>
        <p:grpSpPr>
          <a:xfrm>
            <a:off x="7935701" y="4094557"/>
            <a:ext cx="352267" cy="435489"/>
            <a:chOff x="7295310" y="3070380"/>
            <a:chExt cx="373172" cy="376289"/>
          </a:xfrm>
        </p:grpSpPr>
        <p:sp>
          <p:nvSpPr>
            <p:cNvPr id="105" name="Google Shape;2639;p58"/>
            <p:cNvSpPr/>
            <p:nvPr/>
          </p:nvSpPr>
          <p:spPr>
            <a:xfrm>
              <a:off x="7405335" y="3070380"/>
              <a:ext cx="143033" cy="133132"/>
            </a:xfrm>
            <a:custGeom>
              <a:avLst/>
              <a:gdLst/>
              <a:ahLst/>
              <a:cxnLst/>
              <a:rect l="l" t="t" r="r" b="b"/>
              <a:pathLst>
                <a:path w="55" h="51" extrusionOk="0">
                  <a:moveTo>
                    <a:pt x="55" y="47"/>
                  </a:moveTo>
                  <a:cubicBezTo>
                    <a:pt x="30" y="51"/>
                    <a:pt x="30" y="51"/>
                    <a:pt x="3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3" y="1"/>
                    <a:pt x="29" y="0"/>
                  </a:cubicBezTo>
                  <a:cubicBezTo>
                    <a:pt x="46" y="0"/>
                    <a:pt x="55" y="13"/>
                    <a:pt x="55" y="30"/>
                  </a:cubicBezTo>
                  <a:lnTo>
                    <a:pt x="55" y="47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2640;p58"/>
            <p:cNvSpPr/>
            <p:nvPr/>
          </p:nvSpPr>
          <p:spPr>
            <a:xfrm>
              <a:off x="7483454" y="3070380"/>
              <a:ext cx="75918" cy="133132"/>
            </a:xfrm>
            <a:custGeom>
              <a:avLst/>
              <a:gdLst/>
              <a:ahLst/>
              <a:cxnLst/>
              <a:rect l="l" t="t" r="r" b="b"/>
              <a:pathLst>
                <a:path w="29" h="51" extrusionOk="0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13"/>
                    <a:pt x="16" y="0"/>
                    <a:pt x="0" y="0"/>
                  </a:cubicBez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2641;p58"/>
            <p:cNvSpPr/>
            <p:nvPr/>
          </p:nvSpPr>
          <p:spPr>
            <a:xfrm>
              <a:off x="7426241" y="3091285"/>
              <a:ext cx="101224" cy="89121"/>
            </a:xfrm>
            <a:custGeom>
              <a:avLst/>
              <a:gdLst/>
              <a:ahLst/>
              <a:cxnLst/>
              <a:rect l="l" t="t" r="r" b="b"/>
              <a:pathLst>
                <a:path w="39" h="34" extrusionOk="0">
                  <a:moveTo>
                    <a:pt x="0" y="34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10"/>
                    <a:pt x="33" y="0"/>
                    <a:pt x="21" y="1"/>
                  </a:cubicBezTo>
                  <a:cubicBezTo>
                    <a:pt x="10" y="1"/>
                    <a:pt x="0" y="11"/>
                    <a:pt x="0" y="22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2642;p58"/>
            <p:cNvSpPr/>
            <p:nvPr/>
          </p:nvSpPr>
          <p:spPr>
            <a:xfrm>
              <a:off x="7483454" y="3093485"/>
              <a:ext cx="55013" cy="86921"/>
            </a:xfrm>
            <a:custGeom>
              <a:avLst/>
              <a:gdLst/>
              <a:ahLst/>
              <a:cxnLst/>
              <a:rect l="l" t="t" r="r" b="b"/>
              <a:pathLst>
                <a:path w="21" h="33" extrusionOk="0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9"/>
                    <a:pt x="11" y="0"/>
                    <a:pt x="0" y="0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2643;p58"/>
            <p:cNvSpPr/>
            <p:nvPr/>
          </p:nvSpPr>
          <p:spPr>
            <a:xfrm>
              <a:off x="7569274" y="3203511"/>
              <a:ext cx="45000" cy="210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2644;p58"/>
            <p:cNvSpPr/>
            <p:nvPr/>
          </p:nvSpPr>
          <p:spPr>
            <a:xfrm>
              <a:off x="7624287" y="3235419"/>
              <a:ext cx="23100" cy="783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2645;p58"/>
            <p:cNvSpPr/>
            <p:nvPr/>
          </p:nvSpPr>
          <p:spPr>
            <a:xfrm>
              <a:off x="7350323" y="3203511"/>
              <a:ext cx="441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2646;p58"/>
            <p:cNvSpPr/>
            <p:nvPr/>
          </p:nvSpPr>
          <p:spPr>
            <a:xfrm>
              <a:off x="7316215" y="3235419"/>
              <a:ext cx="23100" cy="783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2647;p58"/>
            <p:cNvSpPr/>
            <p:nvPr/>
          </p:nvSpPr>
          <p:spPr>
            <a:xfrm>
              <a:off x="7426241" y="3347645"/>
              <a:ext cx="101224" cy="44010"/>
            </a:xfrm>
            <a:custGeom>
              <a:avLst/>
              <a:gdLst/>
              <a:ahLst/>
              <a:cxnLst/>
              <a:rect l="l" t="t" r="r" b="b"/>
              <a:pathLst>
                <a:path w="92" h="40" extrusionOk="0">
                  <a:moveTo>
                    <a:pt x="92" y="28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52" y="0"/>
                  </a:lnTo>
                  <a:lnTo>
                    <a:pt x="92" y="9"/>
                  </a:lnTo>
                  <a:lnTo>
                    <a:pt x="92" y="2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2648;p58"/>
            <p:cNvSpPr/>
            <p:nvPr/>
          </p:nvSpPr>
          <p:spPr>
            <a:xfrm>
              <a:off x="7483454" y="3347645"/>
              <a:ext cx="55200" cy="44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2649;p58"/>
            <p:cNvSpPr/>
            <p:nvPr/>
          </p:nvSpPr>
          <p:spPr>
            <a:xfrm>
              <a:off x="7384431" y="3180406"/>
              <a:ext cx="184843" cy="177142"/>
            </a:xfrm>
            <a:custGeom>
              <a:avLst/>
              <a:gdLst/>
              <a:ahLst/>
              <a:cxnLst/>
              <a:rect l="l" t="t" r="r" b="b"/>
              <a:pathLst>
                <a:path w="168" h="161" extrusionOk="0">
                  <a:moveTo>
                    <a:pt x="168" y="152"/>
                  </a:moveTo>
                  <a:lnTo>
                    <a:pt x="90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90" y="0"/>
                  </a:lnTo>
                  <a:lnTo>
                    <a:pt x="168" y="12"/>
                  </a:lnTo>
                  <a:lnTo>
                    <a:pt x="168" y="152"/>
                  </a:ln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2650;p58"/>
            <p:cNvSpPr/>
            <p:nvPr/>
          </p:nvSpPr>
          <p:spPr>
            <a:xfrm>
              <a:off x="7483454" y="3180406"/>
              <a:ext cx="99000" cy="1773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2651;p58"/>
            <p:cNvSpPr/>
            <p:nvPr/>
          </p:nvSpPr>
          <p:spPr>
            <a:xfrm>
              <a:off x="7449346" y="3235419"/>
              <a:ext cx="62715" cy="68216"/>
            </a:xfrm>
            <a:custGeom>
              <a:avLst/>
              <a:gdLst/>
              <a:ahLst/>
              <a:cxnLst/>
              <a:rect l="l" t="t" r="r" b="b"/>
              <a:pathLst>
                <a:path w="57" h="62" extrusionOk="0">
                  <a:moveTo>
                    <a:pt x="57" y="23"/>
                  </a:moveTo>
                  <a:lnTo>
                    <a:pt x="38" y="23"/>
                  </a:lnTo>
                  <a:lnTo>
                    <a:pt x="38" y="2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9" y="21"/>
                  </a:lnTo>
                  <a:lnTo>
                    <a:pt x="0" y="21"/>
                  </a:lnTo>
                  <a:lnTo>
                    <a:pt x="0" y="40"/>
                  </a:lnTo>
                  <a:lnTo>
                    <a:pt x="19" y="40"/>
                  </a:lnTo>
                  <a:lnTo>
                    <a:pt x="19" y="62"/>
                  </a:lnTo>
                  <a:lnTo>
                    <a:pt x="31" y="62"/>
                  </a:lnTo>
                  <a:lnTo>
                    <a:pt x="38" y="57"/>
                  </a:lnTo>
                  <a:lnTo>
                    <a:pt x="38" y="38"/>
                  </a:lnTo>
                  <a:lnTo>
                    <a:pt x="57" y="38"/>
                  </a:lnTo>
                  <a:lnTo>
                    <a:pt x="57" y="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2652;p58"/>
            <p:cNvSpPr/>
            <p:nvPr/>
          </p:nvSpPr>
          <p:spPr>
            <a:xfrm>
              <a:off x="7483454" y="3235419"/>
              <a:ext cx="30807" cy="68216"/>
            </a:xfrm>
            <a:custGeom>
              <a:avLst/>
              <a:gdLst/>
              <a:ahLst/>
              <a:cxnLst/>
              <a:rect l="l" t="t" r="r" b="b"/>
              <a:pathLst>
                <a:path w="28" h="62" extrusionOk="0">
                  <a:moveTo>
                    <a:pt x="28" y="21"/>
                  </a:moveTo>
                  <a:lnTo>
                    <a:pt x="9" y="2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0" y="40"/>
                  </a:lnTo>
                  <a:lnTo>
                    <a:pt x="0" y="62"/>
                  </a:lnTo>
                  <a:lnTo>
                    <a:pt x="9" y="62"/>
                  </a:lnTo>
                  <a:lnTo>
                    <a:pt x="9" y="40"/>
                  </a:lnTo>
                  <a:lnTo>
                    <a:pt x="28" y="40"/>
                  </a:lnTo>
                  <a:lnTo>
                    <a:pt x="28" y="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2653;p58"/>
            <p:cNvSpPr/>
            <p:nvPr/>
          </p:nvSpPr>
          <p:spPr>
            <a:xfrm>
              <a:off x="7460348" y="3125393"/>
              <a:ext cx="44100" cy="23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2654;p58"/>
            <p:cNvSpPr/>
            <p:nvPr/>
          </p:nvSpPr>
          <p:spPr>
            <a:xfrm>
              <a:off x="7483454" y="3125393"/>
              <a:ext cx="21000" cy="23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2655;p58"/>
            <p:cNvSpPr/>
            <p:nvPr/>
          </p:nvSpPr>
          <p:spPr>
            <a:xfrm>
              <a:off x="7603382" y="3303635"/>
              <a:ext cx="64915" cy="44010"/>
            </a:xfrm>
            <a:custGeom>
              <a:avLst/>
              <a:gdLst/>
              <a:ahLst/>
              <a:cxnLst/>
              <a:rect l="l" t="t" r="r" b="b"/>
              <a:pathLst>
                <a:path w="59" h="40" extrusionOk="0">
                  <a:moveTo>
                    <a:pt x="59" y="40"/>
                  </a:moveTo>
                  <a:lnTo>
                    <a:pt x="40" y="40"/>
                  </a:lnTo>
                  <a:lnTo>
                    <a:pt x="40" y="19"/>
                  </a:lnTo>
                  <a:lnTo>
                    <a:pt x="19" y="19"/>
                  </a:lnTo>
                  <a:lnTo>
                    <a:pt x="19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59" y="0"/>
                  </a:lnTo>
                  <a:lnTo>
                    <a:pt x="59" y="40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2656;p58"/>
            <p:cNvSpPr/>
            <p:nvPr/>
          </p:nvSpPr>
          <p:spPr>
            <a:xfrm>
              <a:off x="7603382" y="3180406"/>
              <a:ext cx="65100" cy="68100"/>
            </a:xfrm>
            <a:prstGeom prst="ellipse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2657;p58"/>
            <p:cNvSpPr/>
            <p:nvPr/>
          </p:nvSpPr>
          <p:spPr>
            <a:xfrm>
              <a:off x="7295310" y="3303635"/>
              <a:ext cx="64915" cy="44010"/>
            </a:xfrm>
            <a:custGeom>
              <a:avLst/>
              <a:gdLst/>
              <a:ahLst/>
              <a:cxnLst/>
              <a:rect l="l" t="t" r="r" b="b"/>
              <a:pathLst>
                <a:path w="59" h="40" extrusionOk="0">
                  <a:moveTo>
                    <a:pt x="59" y="40"/>
                  </a:moveTo>
                  <a:lnTo>
                    <a:pt x="40" y="40"/>
                  </a:lnTo>
                  <a:lnTo>
                    <a:pt x="40" y="19"/>
                  </a:lnTo>
                  <a:lnTo>
                    <a:pt x="19" y="19"/>
                  </a:lnTo>
                  <a:lnTo>
                    <a:pt x="19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59" y="0"/>
                  </a:lnTo>
                  <a:lnTo>
                    <a:pt x="59" y="40"/>
                  </a:ln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2658;p58"/>
            <p:cNvSpPr/>
            <p:nvPr/>
          </p:nvSpPr>
          <p:spPr>
            <a:xfrm>
              <a:off x="7295310" y="3180406"/>
              <a:ext cx="65100" cy="68100"/>
            </a:xfrm>
            <a:prstGeom prst="ellipse">
              <a:avLst/>
            </a:pr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2659;p58"/>
            <p:cNvSpPr/>
            <p:nvPr/>
          </p:nvSpPr>
          <p:spPr>
            <a:xfrm>
              <a:off x="7405335" y="3378453"/>
              <a:ext cx="143033" cy="68216"/>
            </a:xfrm>
            <a:custGeom>
              <a:avLst/>
              <a:gdLst/>
              <a:ahLst/>
              <a:cxnLst/>
              <a:rect l="l" t="t" r="r" b="b"/>
              <a:pathLst>
                <a:path w="130" h="62" extrusionOk="0">
                  <a:moveTo>
                    <a:pt x="130" y="50"/>
                  </a:moveTo>
                  <a:lnTo>
                    <a:pt x="71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71" y="0"/>
                  </a:lnTo>
                  <a:lnTo>
                    <a:pt x="130" y="12"/>
                  </a:lnTo>
                  <a:lnTo>
                    <a:pt x="130" y="5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2660;p58"/>
            <p:cNvSpPr/>
            <p:nvPr/>
          </p:nvSpPr>
          <p:spPr>
            <a:xfrm>
              <a:off x="7483454" y="3378453"/>
              <a:ext cx="75900" cy="681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7" name="Curved Connector 6"/>
          <p:cNvCxnSpPr>
            <a:stCxn id="3" idx="1"/>
            <a:endCxn id="5" idx="0"/>
          </p:cNvCxnSpPr>
          <p:nvPr/>
        </p:nvCxnSpPr>
        <p:spPr>
          <a:xfrm rot="16200000" flipH="1">
            <a:off x="1949931" y="1154408"/>
            <a:ext cx="2393974" cy="3626576"/>
          </a:xfrm>
          <a:prstGeom prst="curvedConnector2">
            <a:avLst/>
          </a:prstGeom>
          <a:ln w="57150">
            <a:solidFill>
              <a:schemeClr val="bg1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4" name="Google Shape;1194;p34"/>
          <p:cNvSpPr txBox="1">
            <a:spLocks noGrp="1"/>
          </p:cNvSpPr>
          <p:nvPr>
            <p:ph type="title"/>
          </p:nvPr>
        </p:nvSpPr>
        <p:spPr>
          <a:xfrm>
            <a:off x="751368" y="37645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1199" name="Google Shape;1199;p34"/>
          <p:cNvSpPr txBox="1">
            <a:spLocks noGrp="1"/>
          </p:cNvSpPr>
          <p:nvPr>
            <p:ph type="title" idx="5"/>
          </p:nvPr>
        </p:nvSpPr>
        <p:spPr>
          <a:xfrm>
            <a:off x="1295437" y="1195738"/>
            <a:ext cx="610200" cy="4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200" name="Google Shape;1200;p34"/>
          <p:cNvSpPr txBox="1">
            <a:spLocks noGrp="1"/>
          </p:cNvSpPr>
          <p:nvPr>
            <p:ph type="title" idx="6"/>
          </p:nvPr>
        </p:nvSpPr>
        <p:spPr>
          <a:xfrm>
            <a:off x="3801316" y="3984304"/>
            <a:ext cx="590069" cy="52607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201" name="Google Shape;1201;p34"/>
          <p:cNvSpPr txBox="1">
            <a:spLocks noGrp="1"/>
          </p:cNvSpPr>
          <p:nvPr>
            <p:ph type="title" idx="7"/>
          </p:nvPr>
        </p:nvSpPr>
        <p:spPr>
          <a:xfrm>
            <a:off x="2130730" y="2144994"/>
            <a:ext cx="610200" cy="47611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202" name="Google Shape;1202;p34"/>
          <p:cNvSpPr txBox="1">
            <a:spLocks noGrp="1"/>
          </p:cNvSpPr>
          <p:nvPr>
            <p:ph type="title" idx="8"/>
          </p:nvPr>
        </p:nvSpPr>
        <p:spPr>
          <a:xfrm>
            <a:off x="2966023" y="3069663"/>
            <a:ext cx="610200" cy="4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203" name="Google Shape;1203;p34"/>
          <p:cNvSpPr txBox="1">
            <a:spLocks noGrp="1"/>
          </p:cNvSpPr>
          <p:nvPr>
            <p:ph type="subTitle" idx="9"/>
          </p:nvPr>
        </p:nvSpPr>
        <p:spPr>
          <a:xfrm>
            <a:off x="1910512" y="1255059"/>
            <a:ext cx="3320707" cy="43657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Technique </a:t>
            </a:r>
            <a:r>
              <a:rPr lang="ar-SA" dirty="0" smtClean="0"/>
              <a:t>&amp;</a:t>
            </a:r>
            <a:r>
              <a:rPr lang="en-US" dirty="0" smtClean="0"/>
              <a:t> </a:t>
            </a:r>
            <a:r>
              <a:rPr lang="en-US" dirty="0"/>
              <a:t>Movement</a:t>
            </a:r>
            <a:endParaRPr dirty="0"/>
          </a:p>
        </p:txBody>
      </p:sp>
      <p:sp>
        <p:nvSpPr>
          <p:cNvPr id="1204" name="Google Shape;1204;p34"/>
          <p:cNvSpPr txBox="1">
            <a:spLocks noGrp="1"/>
          </p:cNvSpPr>
          <p:nvPr>
            <p:ph type="subTitle" idx="13"/>
          </p:nvPr>
        </p:nvSpPr>
        <p:spPr>
          <a:xfrm>
            <a:off x="2740930" y="2153676"/>
            <a:ext cx="3145929" cy="4684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 smtClean="0"/>
              <a:t>Challenges </a:t>
            </a:r>
            <a:r>
              <a:rPr lang="ar-SA" dirty="0" smtClean="0"/>
              <a:t>&amp;</a:t>
            </a:r>
            <a:r>
              <a:rPr lang="en-US" dirty="0" smtClean="0"/>
              <a:t> </a:t>
            </a:r>
            <a:r>
              <a:rPr lang="en-US" dirty="0"/>
              <a:t>Design</a:t>
            </a:r>
            <a:endParaRPr dirty="0"/>
          </a:p>
        </p:txBody>
      </p:sp>
      <p:sp>
        <p:nvSpPr>
          <p:cNvPr id="3" name="Rounded Rectangle 2"/>
          <p:cNvSpPr/>
          <p:nvPr/>
        </p:nvSpPr>
        <p:spPr>
          <a:xfrm>
            <a:off x="1077432" y="1105198"/>
            <a:ext cx="4479852" cy="7023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1905637" y="2036717"/>
            <a:ext cx="4479852" cy="7023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740930" y="2966444"/>
            <a:ext cx="4479852" cy="7023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3576223" y="3896171"/>
            <a:ext cx="4479852" cy="7023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Google Shape;1204;p34"/>
          <p:cNvSpPr txBox="1">
            <a:spLocks noGrp="1"/>
          </p:cNvSpPr>
          <p:nvPr>
            <p:ph type="subTitle" idx="13"/>
          </p:nvPr>
        </p:nvSpPr>
        <p:spPr>
          <a:xfrm>
            <a:off x="3658254" y="3079847"/>
            <a:ext cx="3145929" cy="4684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 smtClean="0"/>
              <a:t>Constraints</a:t>
            </a:r>
            <a:endParaRPr dirty="0"/>
          </a:p>
        </p:txBody>
      </p:sp>
      <p:sp>
        <p:nvSpPr>
          <p:cNvPr id="28" name="Google Shape;1204;p34"/>
          <p:cNvSpPr txBox="1">
            <a:spLocks noGrp="1"/>
          </p:cNvSpPr>
          <p:nvPr>
            <p:ph type="subTitle" idx="13"/>
          </p:nvPr>
        </p:nvSpPr>
        <p:spPr>
          <a:xfrm>
            <a:off x="4505314" y="4013130"/>
            <a:ext cx="3145929" cy="4684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 smtClean="0"/>
              <a:t>Future work</a:t>
            </a:r>
            <a:endParaRPr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9" grpId="0" animBg="1"/>
      <p:bldP spid="1200" grpId="0" animBg="1"/>
      <p:bldP spid="1201" grpId="0" animBg="1"/>
      <p:bldP spid="1202" grpId="0" animBg="1"/>
      <p:bldP spid="1203" grpId="0" build="p"/>
      <p:bldP spid="1204" grpId="0" build="p"/>
      <p:bldP spid="3" grpId="0" animBg="1"/>
      <p:bldP spid="22" grpId="0" animBg="1"/>
      <p:bldP spid="18" grpId="0" animBg="1"/>
      <p:bldP spid="20" grpId="0" animBg="1"/>
      <p:bldP spid="26" grpId="0" build="p"/>
      <p:bldP spid="2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" name="Google Shape;1247;p37"/>
          <p:cNvSpPr txBox="1">
            <a:spLocks noGrp="1"/>
          </p:cNvSpPr>
          <p:nvPr>
            <p:ph type="title"/>
          </p:nvPr>
        </p:nvSpPr>
        <p:spPr>
          <a:xfrm>
            <a:off x="1941961" y="1177035"/>
            <a:ext cx="7048493" cy="91022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Technique &amp; Movement</a:t>
            </a:r>
          </a:p>
        </p:txBody>
      </p:sp>
      <p:sp>
        <p:nvSpPr>
          <p:cNvPr id="1249" name="Google Shape;1249;p37"/>
          <p:cNvSpPr txBox="1">
            <a:spLocks noGrp="1"/>
          </p:cNvSpPr>
          <p:nvPr>
            <p:ph type="title" idx="2"/>
          </p:nvPr>
        </p:nvSpPr>
        <p:spPr>
          <a:xfrm>
            <a:off x="729688" y="1078800"/>
            <a:ext cx="1194000" cy="11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250" name="Google Shape;1250;p37"/>
          <p:cNvSpPr/>
          <p:nvPr/>
        </p:nvSpPr>
        <p:spPr>
          <a:xfrm>
            <a:off x="536200" y="885300"/>
            <a:ext cx="193500" cy="19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251" name="Google Shape;1251;p37"/>
          <p:cNvGrpSpPr/>
          <p:nvPr/>
        </p:nvGrpSpPr>
        <p:grpSpPr>
          <a:xfrm>
            <a:off x="4580282" y="476508"/>
            <a:ext cx="1618899" cy="3937115"/>
            <a:chOff x="6027038" y="-312222"/>
            <a:chExt cx="1885950" cy="4587110"/>
          </a:xfrm>
        </p:grpSpPr>
        <p:sp>
          <p:nvSpPr>
            <p:cNvPr id="1252" name="Google Shape;1252;p37"/>
            <p:cNvSpPr/>
            <p:nvPr/>
          </p:nvSpPr>
          <p:spPr>
            <a:xfrm>
              <a:off x="6433438" y="2619125"/>
              <a:ext cx="254000" cy="669925"/>
            </a:xfrm>
            <a:custGeom>
              <a:avLst/>
              <a:gdLst/>
              <a:ahLst/>
              <a:cxnLst/>
              <a:rect l="l" t="t" r="r" b="b"/>
              <a:pathLst>
                <a:path w="160" h="422" extrusionOk="0">
                  <a:moveTo>
                    <a:pt x="160" y="20"/>
                  </a:moveTo>
                  <a:lnTo>
                    <a:pt x="0" y="0"/>
                  </a:lnTo>
                  <a:lnTo>
                    <a:pt x="0" y="422"/>
                  </a:lnTo>
                  <a:lnTo>
                    <a:pt x="160" y="422"/>
                  </a:lnTo>
                  <a:lnTo>
                    <a:pt x="160" y="2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37"/>
            <p:cNvSpPr/>
            <p:nvPr/>
          </p:nvSpPr>
          <p:spPr>
            <a:xfrm>
              <a:off x="6433438" y="2619125"/>
              <a:ext cx="254000" cy="669925"/>
            </a:xfrm>
            <a:custGeom>
              <a:avLst/>
              <a:gdLst/>
              <a:ahLst/>
              <a:cxnLst/>
              <a:rect l="l" t="t" r="r" b="b"/>
              <a:pathLst>
                <a:path w="160" h="422" extrusionOk="0">
                  <a:moveTo>
                    <a:pt x="160" y="20"/>
                  </a:moveTo>
                  <a:lnTo>
                    <a:pt x="0" y="0"/>
                  </a:lnTo>
                  <a:lnTo>
                    <a:pt x="0" y="422"/>
                  </a:lnTo>
                  <a:lnTo>
                    <a:pt x="160" y="422"/>
                  </a:lnTo>
                  <a:lnTo>
                    <a:pt x="160" y="2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37"/>
            <p:cNvSpPr/>
            <p:nvPr/>
          </p:nvSpPr>
          <p:spPr>
            <a:xfrm>
              <a:off x="6312788" y="3217613"/>
              <a:ext cx="352425" cy="854075"/>
            </a:xfrm>
            <a:custGeom>
              <a:avLst/>
              <a:gdLst/>
              <a:ahLst/>
              <a:cxnLst/>
              <a:rect l="l" t="t" r="r" b="b"/>
              <a:pathLst>
                <a:path w="261" h="635" extrusionOk="0">
                  <a:moveTo>
                    <a:pt x="89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65" y="0"/>
                    <a:pt x="46" y="18"/>
                    <a:pt x="43" y="41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2" y="609"/>
                    <a:pt x="2" y="609"/>
                    <a:pt x="2" y="609"/>
                  </a:cubicBezTo>
                  <a:cubicBezTo>
                    <a:pt x="261" y="609"/>
                    <a:pt x="261" y="609"/>
                    <a:pt x="261" y="609"/>
                  </a:cubicBezTo>
                  <a:cubicBezTo>
                    <a:pt x="261" y="53"/>
                    <a:pt x="261" y="53"/>
                    <a:pt x="261" y="53"/>
                  </a:cubicBezTo>
                  <a:cubicBezTo>
                    <a:pt x="89" y="53"/>
                    <a:pt x="89" y="53"/>
                    <a:pt x="89" y="53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37"/>
            <p:cNvSpPr/>
            <p:nvPr/>
          </p:nvSpPr>
          <p:spPr>
            <a:xfrm>
              <a:off x="6433438" y="3217613"/>
              <a:ext cx="231900" cy="71400"/>
            </a:xfrm>
            <a:prstGeom prst="rect">
              <a:avLst/>
            </a:prstGeom>
            <a:solidFill>
              <a:srgbClr val="E5161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37"/>
            <p:cNvSpPr/>
            <p:nvPr/>
          </p:nvSpPr>
          <p:spPr>
            <a:xfrm>
              <a:off x="6433438" y="3217613"/>
              <a:ext cx="231900" cy="71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37"/>
            <p:cNvSpPr/>
            <p:nvPr/>
          </p:nvSpPr>
          <p:spPr>
            <a:xfrm>
              <a:off x="6665213" y="3217613"/>
              <a:ext cx="146050" cy="855663"/>
            </a:xfrm>
            <a:custGeom>
              <a:avLst/>
              <a:gdLst/>
              <a:ahLst/>
              <a:cxnLst/>
              <a:rect l="l" t="t" r="r" b="b"/>
              <a:pathLst>
                <a:path w="109" h="636" extrusionOk="0">
                  <a:moveTo>
                    <a:pt x="2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107" y="609"/>
                    <a:pt x="107" y="609"/>
                    <a:pt x="107" y="609"/>
                  </a:cubicBezTo>
                  <a:cubicBezTo>
                    <a:pt x="109" y="636"/>
                    <a:pt x="109" y="636"/>
                    <a:pt x="109" y="636"/>
                  </a:cubicBezTo>
                  <a:cubicBezTo>
                    <a:pt x="109" y="636"/>
                    <a:pt x="109" y="636"/>
                    <a:pt x="109" y="6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3" y="18"/>
                    <a:pt x="44" y="0"/>
                    <a:pt x="21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37"/>
            <p:cNvSpPr/>
            <p:nvPr/>
          </p:nvSpPr>
          <p:spPr>
            <a:xfrm>
              <a:off x="6665213" y="3217613"/>
              <a:ext cx="22200" cy="71400"/>
            </a:xfrm>
            <a:prstGeom prst="rect">
              <a:avLst/>
            </a:prstGeom>
            <a:solidFill>
              <a:srgbClr val="CF5B5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37"/>
            <p:cNvSpPr/>
            <p:nvPr/>
          </p:nvSpPr>
          <p:spPr>
            <a:xfrm>
              <a:off x="6665213" y="3217613"/>
              <a:ext cx="22200" cy="71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37"/>
            <p:cNvSpPr/>
            <p:nvPr/>
          </p:nvSpPr>
          <p:spPr>
            <a:xfrm>
              <a:off x="6312788" y="4036763"/>
              <a:ext cx="352425" cy="34925"/>
            </a:xfrm>
            <a:custGeom>
              <a:avLst/>
              <a:gdLst/>
              <a:ahLst/>
              <a:cxnLst/>
              <a:rect l="l" t="t" r="r" b="b"/>
              <a:pathLst>
                <a:path w="261" h="26" extrusionOk="0">
                  <a:moveTo>
                    <a:pt x="26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5"/>
                    <a:pt x="6" y="25"/>
                    <a:pt x="9" y="25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228" y="25"/>
                    <a:pt x="228" y="25"/>
                    <a:pt x="228" y="25"/>
                  </a:cubicBezTo>
                  <a:cubicBezTo>
                    <a:pt x="261" y="25"/>
                    <a:pt x="261" y="25"/>
                    <a:pt x="261" y="25"/>
                  </a:cubicBezTo>
                  <a:cubicBezTo>
                    <a:pt x="261" y="0"/>
                    <a:pt x="261" y="0"/>
                    <a:pt x="261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37"/>
            <p:cNvSpPr/>
            <p:nvPr/>
          </p:nvSpPr>
          <p:spPr>
            <a:xfrm>
              <a:off x="6665213" y="4036763"/>
              <a:ext cx="146050" cy="36513"/>
            </a:xfrm>
            <a:custGeom>
              <a:avLst/>
              <a:gdLst/>
              <a:ahLst/>
              <a:cxnLst/>
              <a:rect l="l" t="t" r="r" b="b"/>
              <a:pathLst>
                <a:path w="109" h="27" extrusionOk="0">
                  <a:moveTo>
                    <a:pt x="10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8" y="25"/>
                    <a:pt x="104" y="26"/>
                    <a:pt x="109" y="27"/>
                  </a:cubicBezTo>
                  <a:cubicBezTo>
                    <a:pt x="107" y="0"/>
                    <a:pt x="107" y="0"/>
                    <a:pt x="107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37"/>
            <p:cNvSpPr/>
            <p:nvPr/>
          </p:nvSpPr>
          <p:spPr>
            <a:xfrm>
              <a:off x="6179438" y="4071688"/>
              <a:ext cx="757238" cy="192088"/>
            </a:xfrm>
            <a:custGeom>
              <a:avLst/>
              <a:gdLst/>
              <a:ahLst/>
              <a:cxnLst/>
              <a:rect l="l" t="t" r="r" b="b"/>
              <a:pathLst>
                <a:path w="563" h="143" extrusionOk="0">
                  <a:moveTo>
                    <a:pt x="100" y="0"/>
                  </a:moveTo>
                  <a:cubicBezTo>
                    <a:pt x="82" y="3"/>
                    <a:pt x="65" y="13"/>
                    <a:pt x="56" y="30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0" y="125"/>
                    <a:pt x="11" y="143"/>
                    <a:pt x="28" y="143"/>
                  </a:cubicBezTo>
                  <a:cubicBezTo>
                    <a:pt x="236" y="143"/>
                    <a:pt x="236" y="143"/>
                    <a:pt x="236" y="143"/>
                  </a:cubicBezTo>
                  <a:cubicBezTo>
                    <a:pt x="328" y="143"/>
                    <a:pt x="328" y="143"/>
                    <a:pt x="328" y="143"/>
                  </a:cubicBezTo>
                  <a:cubicBezTo>
                    <a:pt x="535" y="143"/>
                    <a:pt x="535" y="143"/>
                    <a:pt x="535" y="143"/>
                  </a:cubicBezTo>
                  <a:cubicBezTo>
                    <a:pt x="553" y="143"/>
                    <a:pt x="563" y="125"/>
                    <a:pt x="555" y="110"/>
                  </a:cubicBezTo>
                  <a:cubicBezTo>
                    <a:pt x="507" y="30"/>
                    <a:pt x="507" y="30"/>
                    <a:pt x="507" y="30"/>
                  </a:cubicBezTo>
                  <a:cubicBezTo>
                    <a:pt x="499" y="16"/>
                    <a:pt x="486" y="6"/>
                    <a:pt x="470" y="1"/>
                  </a:cubicBezTo>
                  <a:cubicBezTo>
                    <a:pt x="474" y="50"/>
                    <a:pt x="474" y="50"/>
                    <a:pt x="474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100" y="0"/>
                    <a:pt x="100" y="0"/>
                    <a:pt x="100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37"/>
            <p:cNvSpPr/>
            <p:nvPr/>
          </p:nvSpPr>
          <p:spPr>
            <a:xfrm>
              <a:off x="6308025" y="4071688"/>
              <a:ext cx="508000" cy="66675"/>
            </a:xfrm>
            <a:custGeom>
              <a:avLst/>
              <a:gdLst/>
              <a:ahLst/>
              <a:cxnLst/>
              <a:rect l="l" t="t" r="r" b="b"/>
              <a:pathLst>
                <a:path w="378" h="50" extrusionOk="0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265" y="50"/>
                    <a:pt x="265" y="50"/>
                    <a:pt x="265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10A8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37"/>
            <p:cNvSpPr/>
            <p:nvPr/>
          </p:nvSpPr>
          <p:spPr>
            <a:xfrm>
              <a:off x="6811263" y="4073276"/>
              <a:ext cx="4763" cy="65088"/>
            </a:xfrm>
            <a:custGeom>
              <a:avLst/>
              <a:gdLst/>
              <a:ahLst/>
              <a:cxnLst/>
              <a:rect l="l" t="t" r="r" b="b"/>
              <a:pathLst>
                <a:path w="4" h="49" extrusionOk="0">
                  <a:moveTo>
                    <a:pt x="0" y="0"/>
                  </a:moveTo>
                  <a:cubicBezTo>
                    <a:pt x="4" y="49"/>
                    <a:pt x="4" y="49"/>
                    <a:pt x="4" y="4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11B9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Google Shape;1265;p37"/>
            <p:cNvSpPr/>
            <p:nvPr/>
          </p:nvSpPr>
          <p:spPr>
            <a:xfrm>
              <a:off x="6308025" y="4070101"/>
              <a:ext cx="357188" cy="68263"/>
            </a:xfrm>
            <a:custGeom>
              <a:avLst/>
              <a:gdLst/>
              <a:ahLst/>
              <a:cxnLst/>
              <a:rect l="l" t="t" r="r" b="b"/>
              <a:pathLst>
                <a:path w="265" h="51" extrusionOk="0">
                  <a:moveTo>
                    <a:pt x="265" y="0"/>
                  </a:moveTo>
                  <a:cubicBezTo>
                    <a:pt x="232" y="0"/>
                    <a:pt x="232" y="0"/>
                    <a:pt x="232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7" y="0"/>
                    <a:pt x="4" y="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65" y="51"/>
                    <a:pt x="265" y="51"/>
                    <a:pt x="265" y="51"/>
                  </a:cubicBezTo>
                  <a:cubicBezTo>
                    <a:pt x="265" y="0"/>
                    <a:pt x="265" y="0"/>
                    <a:pt x="265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Google Shape;1266;p37"/>
            <p:cNvSpPr/>
            <p:nvPr/>
          </p:nvSpPr>
          <p:spPr>
            <a:xfrm>
              <a:off x="6665213" y="4070101"/>
              <a:ext cx="150813" cy="68263"/>
            </a:xfrm>
            <a:custGeom>
              <a:avLst/>
              <a:gdLst/>
              <a:ahLst/>
              <a:cxnLst/>
              <a:rect l="l" t="t" r="r" b="b"/>
              <a:pathLst>
                <a:path w="113" h="51" extrusionOk="0">
                  <a:moveTo>
                    <a:pt x="9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4" y="1"/>
                    <a:pt x="98" y="0"/>
                    <a:pt x="93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7" name="Google Shape;1267;p37"/>
            <p:cNvSpPr/>
            <p:nvPr/>
          </p:nvSpPr>
          <p:spPr>
            <a:xfrm>
              <a:off x="7231950" y="2628650"/>
              <a:ext cx="254000" cy="669925"/>
            </a:xfrm>
            <a:custGeom>
              <a:avLst/>
              <a:gdLst/>
              <a:ahLst/>
              <a:cxnLst/>
              <a:rect l="l" t="t" r="r" b="b"/>
              <a:pathLst>
                <a:path w="160" h="422" extrusionOk="0">
                  <a:moveTo>
                    <a:pt x="160" y="21"/>
                  </a:moveTo>
                  <a:lnTo>
                    <a:pt x="0" y="0"/>
                  </a:lnTo>
                  <a:lnTo>
                    <a:pt x="0" y="422"/>
                  </a:lnTo>
                  <a:lnTo>
                    <a:pt x="160" y="422"/>
                  </a:lnTo>
                  <a:lnTo>
                    <a:pt x="160" y="2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8" name="Google Shape;1268;p37"/>
            <p:cNvSpPr/>
            <p:nvPr/>
          </p:nvSpPr>
          <p:spPr>
            <a:xfrm>
              <a:off x="7231950" y="2628650"/>
              <a:ext cx="254000" cy="669925"/>
            </a:xfrm>
            <a:custGeom>
              <a:avLst/>
              <a:gdLst/>
              <a:ahLst/>
              <a:cxnLst/>
              <a:rect l="l" t="t" r="r" b="b"/>
              <a:pathLst>
                <a:path w="160" h="422" extrusionOk="0">
                  <a:moveTo>
                    <a:pt x="160" y="21"/>
                  </a:moveTo>
                  <a:lnTo>
                    <a:pt x="0" y="0"/>
                  </a:lnTo>
                  <a:lnTo>
                    <a:pt x="0" y="422"/>
                  </a:lnTo>
                  <a:lnTo>
                    <a:pt x="160" y="422"/>
                  </a:lnTo>
                  <a:lnTo>
                    <a:pt x="160" y="2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9" name="Google Shape;1269;p37"/>
            <p:cNvSpPr/>
            <p:nvPr/>
          </p:nvSpPr>
          <p:spPr>
            <a:xfrm>
              <a:off x="7112888" y="3227138"/>
              <a:ext cx="496888" cy="857251"/>
            </a:xfrm>
            <a:custGeom>
              <a:avLst/>
              <a:gdLst/>
              <a:ahLst/>
              <a:cxnLst/>
              <a:rect l="l" t="t" r="r" b="b"/>
              <a:pathLst>
                <a:path w="370" h="637" extrusionOk="0">
                  <a:moveTo>
                    <a:pt x="43" y="41"/>
                  </a:moveTo>
                  <a:cubicBezTo>
                    <a:pt x="0" y="635"/>
                    <a:pt x="0" y="635"/>
                    <a:pt x="0" y="635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43" y="41"/>
                    <a:pt x="43" y="41"/>
                    <a:pt x="43" y="41"/>
                  </a:cubicBezTo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113" y="53"/>
                    <a:pt x="113" y="53"/>
                    <a:pt x="113" y="53"/>
                  </a:cubicBezTo>
                  <a:cubicBezTo>
                    <a:pt x="113" y="609"/>
                    <a:pt x="113" y="609"/>
                    <a:pt x="113" y="609"/>
                  </a:cubicBezTo>
                  <a:cubicBezTo>
                    <a:pt x="368" y="609"/>
                    <a:pt x="368" y="609"/>
                    <a:pt x="368" y="609"/>
                  </a:cubicBezTo>
                  <a:cubicBezTo>
                    <a:pt x="370" y="637"/>
                    <a:pt x="370" y="637"/>
                    <a:pt x="370" y="637"/>
                  </a:cubicBezTo>
                  <a:cubicBezTo>
                    <a:pt x="370" y="637"/>
                    <a:pt x="370" y="637"/>
                    <a:pt x="370" y="637"/>
                  </a:cubicBezTo>
                  <a:cubicBezTo>
                    <a:pt x="327" y="41"/>
                    <a:pt x="327" y="41"/>
                    <a:pt x="327" y="41"/>
                  </a:cubicBezTo>
                  <a:cubicBezTo>
                    <a:pt x="324" y="18"/>
                    <a:pt x="305" y="0"/>
                    <a:pt x="282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0" name="Google Shape;1270;p37"/>
            <p:cNvSpPr/>
            <p:nvPr/>
          </p:nvSpPr>
          <p:spPr>
            <a:xfrm>
              <a:off x="7265288" y="3227138"/>
              <a:ext cx="220800" cy="71400"/>
            </a:xfrm>
            <a:prstGeom prst="rect">
              <a:avLst/>
            </a:prstGeom>
            <a:solidFill>
              <a:srgbClr val="E5161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1" name="Google Shape;1271;p37"/>
            <p:cNvSpPr/>
            <p:nvPr/>
          </p:nvSpPr>
          <p:spPr>
            <a:xfrm>
              <a:off x="7265288" y="3227138"/>
              <a:ext cx="220800" cy="71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2" name="Google Shape;1272;p37"/>
            <p:cNvSpPr/>
            <p:nvPr/>
          </p:nvSpPr>
          <p:spPr>
            <a:xfrm>
              <a:off x="7112888" y="3227138"/>
              <a:ext cx="152400" cy="854075"/>
            </a:xfrm>
            <a:custGeom>
              <a:avLst/>
              <a:gdLst/>
              <a:ahLst/>
              <a:cxnLst/>
              <a:rect l="l" t="t" r="r" b="b"/>
              <a:pathLst>
                <a:path w="113" h="635" extrusionOk="0">
                  <a:moveTo>
                    <a:pt x="89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65" y="0"/>
                    <a:pt x="46" y="18"/>
                    <a:pt x="4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2" y="609"/>
                    <a:pt x="2" y="609"/>
                    <a:pt x="2" y="609"/>
                  </a:cubicBezTo>
                  <a:cubicBezTo>
                    <a:pt x="113" y="609"/>
                    <a:pt x="113" y="609"/>
                    <a:pt x="113" y="609"/>
                  </a:cubicBezTo>
                  <a:cubicBezTo>
                    <a:pt x="113" y="53"/>
                    <a:pt x="113" y="53"/>
                    <a:pt x="113" y="53"/>
                  </a:cubicBezTo>
                  <a:cubicBezTo>
                    <a:pt x="89" y="53"/>
                    <a:pt x="89" y="53"/>
                    <a:pt x="89" y="53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3" name="Google Shape;1273;p37"/>
            <p:cNvSpPr/>
            <p:nvPr/>
          </p:nvSpPr>
          <p:spPr>
            <a:xfrm>
              <a:off x="7231950" y="3227138"/>
              <a:ext cx="33300" cy="71400"/>
            </a:xfrm>
            <a:prstGeom prst="rect">
              <a:avLst/>
            </a:prstGeom>
            <a:solidFill>
              <a:srgbClr val="CF5B5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4" name="Google Shape;1274;p37"/>
            <p:cNvSpPr/>
            <p:nvPr/>
          </p:nvSpPr>
          <p:spPr>
            <a:xfrm>
              <a:off x="7231950" y="3227138"/>
              <a:ext cx="33300" cy="71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5" name="Google Shape;1275;p37"/>
            <p:cNvSpPr/>
            <p:nvPr/>
          </p:nvSpPr>
          <p:spPr>
            <a:xfrm>
              <a:off x="7265288" y="4046288"/>
              <a:ext cx="344488" cy="38100"/>
            </a:xfrm>
            <a:custGeom>
              <a:avLst/>
              <a:gdLst/>
              <a:ahLst/>
              <a:cxnLst/>
              <a:rect l="l" t="t" r="r" b="b"/>
              <a:pathLst>
                <a:path w="257" h="28" extrusionOk="0">
                  <a:moveTo>
                    <a:pt x="25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241" y="25"/>
                    <a:pt x="241" y="25"/>
                    <a:pt x="241" y="25"/>
                  </a:cubicBezTo>
                  <a:cubicBezTo>
                    <a:pt x="246" y="25"/>
                    <a:pt x="252" y="26"/>
                    <a:pt x="257" y="28"/>
                  </a:cubicBezTo>
                  <a:cubicBezTo>
                    <a:pt x="255" y="0"/>
                    <a:pt x="255" y="0"/>
                    <a:pt x="255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6" name="Google Shape;1276;p37"/>
            <p:cNvSpPr/>
            <p:nvPr/>
          </p:nvSpPr>
          <p:spPr>
            <a:xfrm>
              <a:off x="7112888" y="4046288"/>
              <a:ext cx="152400" cy="34925"/>
            </a:xfrm>
            <a:custGeom>
              <a:avLst/>
              <a:gdLst/>
              <a:ahLst/>
              <a:cxnLst/>
              <a:rect l="l" t="t" r="r" b="b"/>
              <a:pathLst>
                <a:path w="113" h="26" extrusionOk="0">
                  <a:moveTo>
                    <a:pt x="11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6"/>
                    <a:pt x="6" y="25"/>
                    <a:pt x="9" y="25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7" name="Google Shape;1277;p37"/>
            <p:cNvSpPr/>
            <p:nvPr/>
          </p:nvSpPr>
          <p:spPr>
            <a:xfrm>
              <a:off x="6977950" y="4081213"/>
              <a:ext cx="757238" cy="193675"/>
            </a:xfrm>
            <a:custGeom>
              <a:avLst/>
              <a:gdLst/>
              <a:ahLst/>
              <a:cxnLst/>
              <a:rect l="l" t="t" r="r" b="b"/>
              <a:pathLst>
                <a:path w="563" h="144" extrusionOk="0">
                  <a:moveTo>
                    <a:pt x="100" y="0"/>
                  </a:moveTo>
                  <a:cubicBezTo>
                    <a:pt x="82" y="3"/>
                    <a:pt x="65" y="14"/>
                    <a:pt x="56" y="30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0" y="125"/>
                    <a:pt x="11" y="144"/>
                    <a:pt x="28" y="144"/>
                  </a:cubicBezTo>
                  <a:cubicBezTo>
                    <a:pt x="236" y="144"/>
                    <a:pt x="236" y="144"/>
                    <a:pt x="236" y="144"/>
                  </a:cubicBezTo>
                  <a:cubicBezTo>
                    <a:pt x="328" y="144"/>
                    <a:pt x="328" y="144"/>
                    <a:pt x="328" y="144"/>
                  </a:cubicBezTo>
                  <a:cubicBezTo>
                    <a:pt x="535" y="144"/>
                    <a:pt x="535" y="144"/>
                    <a:pt x="535" y="144"/>
                  </a:cubicBezTo>
                  <a:cubicBezTo>
                    <a:pt x="553" y="144"/>
                    <a:pt x="563" y="125"/>
                    <a:pt x="555" y="110"/>
                  </a:cubicBezTo>
                  <a:cubicBezTo>
                    <a:pt x="507" y="30"/>
                    <a:pt x="507" y="30"/>
                    <a:pt x="507" y="30"/>
                  </a:cubicBezTo>
                  <a:cubicBezTo>
                    <a:pt x="499" y="16"/>
                    <a:pt x="486" y="6"/>
                    <a:pt x="470" y="2"/>
                  </a:cubicBezTo>
                  <a:cubicBezTo>
                    <a:pt x="474" y="51"/>
                    <a:pt x="474" y="51"/>
                    <a:pt x="474" y="51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100" y="0"/>
                    <a:pt x="100" y="0"/>
                    <a:pt x="100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8" name="Google Shape;1278;p37"/>
            <p:cNvSpPr/>
            <p:nvPr/>
          </p:nvSpPr>
          <p:spPr>
            <a:xfrm>
              <a:off x="7106538" y="4081213"/>
              <a:ext cx="509588" cy="68263"/>
            </a:xfrm>
            <a:custGeom>
              <a:avLst/>
              <a:gdLst/>
              <a:ahLst/>
              <a:cxnLst/>
              <a:rect l="l" t="t" r="r" b="b"/>
              <a:pathLst>
                <a:path w="378" h="51" extrusionOk="0">
                  <a:moveTo>
                    <a:pt x="374" y="2"/>
                  </a:moveTo>
                  <a:cubicBezTo>
                    <a:pt x="378" y="51"/>
                    <a:pt x="378" y="51"/>
                    <a:pt x="378" y="51"/>
                  </a:cubicBezTo>
                  <a:cubicBezTo>
                    <a:pt x="374" y="2"/>
                    <a:pt x="374" y="2"/>
                    <a:pt x="374" y="2"/>
                  </a:cubicBezTo>
                  <a:cubicBezTo>
                    <a:pt x="374" y="2"/>
                    <a:pt x="374" y="2"/>
                    <a:pt x="374" y="2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8" y="51"/>
                    <a:pt x="378" y="51"/>
                    <a:pt x="378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10A8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9" name="Google Shape;1279;p37"/>
            <p:cNvSpPr/>
            <p:nvPr/>
          </p:nvSpPr>
          <p:spPr>
            <a:xfrm>
              <a:off x="7106538" y="4081213"/>
              <a:ext cx="158750" cy="68263"/>
            </a:xfrm>
            <a:custGeom>
              <a:avLst/>
              <a:gdLst/>
              <a:ahLst/>
              <a:cxnLst/>
              <a:rect l="l" t="t" r="r" b="b"/>
              <a:pathLst>
                <a:path w="117" h="51" extrusionOk="0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11B9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0" name="Google Shape;1280;p37"/>
            <p:cNvSpPr/>
            <p:nvPr/>
          </p:nvSpPr>
          <p:spPr>
            <a:xfrm>
              <a:off x="7265288" y="4079626"/>
              <a:ext cx="350838" cy="69850"/>
            </a:xfrm>
            <a:custGeom>
              <a:avLst/>
              <a:gdLst/>
              <a:ahLst/>
              <a:cxnLst/>
              <a:rect l="l" t="t" r="r" b="b"/>
              <a:pathLst>
                <a:path w="261" h="52" extrusionOk="0">
                  <a:moveTo>
                    <a:pt x="241" y="0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61" y="52"/>
                    <a:pt x="261" y="52"/>
                    <a:pt x="261" y="52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2" y="1"/>
                    <a:pt x="246" y="0"/>
                    <a:pt x="241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1" name="Google Shape;1281;p37"/>
            <p:cNvSpPr/>
            <p:nvPr/>
          </p:nvSpPr>
          <p:spPr>
            <a:xfrm>
              <a:off x="7106538" y="4079626"/>
              <a:ext cx="158750" cy="69850"/>
            </a:xfrm>
            <a:custGeom>
              <a:avLst/>
              <a:gdLst/>
              <a:ahLst/>
              <a:cxnLst/>
              <a:rect l="l" t="t" r="r" b="b"/>
              <a:pathLst>
                <a:path w="117" h="52" extrusionOk="0">
                  <a:moveTo>
                    <a:pt x="11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7" y="1"/>
                    <a:pt x="4" y="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7" y="0"/>
                    <a:pt x="117" y="0"/>
                    <a:pt x="117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2" name="Google Shape;1282;p37"/>
            <p:cNvSpPr/>
            <p:nvPr/>
          </p:nvSpPr>
          <p:spPr>
            <a:xfrm>
              <a:off x="7514525" y="1739650"/>
              <a:ext cx="322263" cy="644524"/>
            </a:xfrm>
            <a:custGeom>
              <a:avLst/>
              <a:gdLst/>
              <a:ahLst/>
              <a:cxnLst/>
              <a:rect l="l" t="t" r="r" b="b"/>
              <a:pathLst>
                <a:path w="239" h="479" extrusionOk="0">
                  <a:moveTo>
                    <a:pt x="159" y="479"/>
                  </a:moveTo>
                  <a:cubicBezTo>
                    <a:pt x="151" y="332"/>
                    <a:pt x="108" y="226"/>
                    <a:pt x="74" y="162"/>
                  </a:cubicBezTo>
                  <a:cubicBezTo>
                    <a:pt x="36" y="93"/>
                    <a:pt x="1" y="59"/>
                    <a:pt x="0" y="58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2" y="7"/>
                    <a:pt x="221" y="160"/>
                    <a:pt x="239" y="474"/>
                  </a:cubicBezTo>
                  <a:cubicBezTo>
                    <a:pt x="159" y="479"/>
                    <a:pt x="159" y="479"/>
                    <a:pt x="159" y="479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3" name="Google Shape;1283;p37"/>
            <p:cNvSpPr/>
            <p:nvPr/>
          </p:nvSpPr>
          <p:spPr>
            <a:xfrm>
              <a:off x="7636763" y="2365125"/>
              <a:ext cx="249238" cy="511175"/>
            </a:xfrm>
            <a:custGeom>
              <a:avLst/>
              <a:gdLst/>
              <a:ahLst/>
              <a:cxnLst/>
              <a:rect l="l" t="t" r="r" b="b"/>
              <a:pathLst>
                <a:path w="185" h="380" extrusionOk="0">
                  <a:moveTo>
                    <a:pt x="156" y="0"/>
                  </a:moveTo>
                  <a:cubicBezTo>
                    <a:pt x="156" y="0"/>
                    <a:pt x="155" y="0"/>
                    <a:pt x="155" y="0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47" y="4"/>
                    <a:pt x="148" y="6"/>
                    <a:pt x="148" y="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1"/>
                    <a:pt x="68" y="8"/>
                    <a:pt x="68" y="5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47" y="7"/>
                    <a:pt x="36" y="18"/>
                    <a:pt x="37" y="32"/>
                  </a:cubicBezTo>
                  <a:cubicBezTo>
                    <a:pt x="40" y="127"/>
                    <a:pt x="27" y="229"/>
                    <a:pt x="0" y="335"/>
                  </a:cubicBezTo>
                  <a:cubicBezTo>
                    <a:pt x="8" y="333"/>
                    <a:pt x="16" y="333"/>
                    <a:pt x="25" y="333"/>
                  </a:cubicBezTo>
                  <a:cubicBezTo>
                    <a:pt x="67" y="333"/>
                    <a:pt x="107" y="350"/>
                    <a:pt x="138" y="380"/>
                  </a:cubicBezTo>
                  <a:cubicBezTo>
                    <a:pt x="171" y="257"/>
                    <a:pt x="185" y="138"/>
                    <a:pt x="182" y="25"/>
                  </a:cubicBezTo>
                  <a:cubicBezTo>
                    <a:pt x="182" y="11"/>
                    <a:pt x="170" y="0"/>
                    <a:pt x="156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84" name="Google Shape;1284;p37"/>
            <p:cNvGrpSpPr/>
            <p:nvPr/>
          </p:nvGrpSpPr>
          <p:grpSpPr>
            <a:xfrm>
              <a:off x="7441500" y="2815975"/>
              <a:ext cx="471488" cy="406400"/>
              <a:chOff x="7441500" y="2815975"/>
              <a:chExt cx="471488" cy="406400"/>
            </a:xfrm>
          </p:grpSpPr>
          <p:sp>
            <p:nvSpPr>
              <p:cNvPr id="1285" name="Google Shape;1285;p37"/>
              <p:cNvSpPr/>
              <p:nvPr/>
            </p:nvSpPr>
            <p:spPr>
              <a:xfrm>
                <a:off x="7485950" y="2815975"/>
                <a:ext cx="427038" cy="406400"/>
              </a:xfrm>
              <a:custGeom>
                <a:avLst/>
                <a:gdLst/>
                <a:ahLst/>
                <a:cxnLst/>
                <a:rect l="l" t="t" r="r" b="b"/>
                <a:pathLst>
                  <a:path w="317" h="302" extrusionOk="0">
                    <a:moveTo>
                      <a:pt x="112" y="0"/>
                    </a:moveTo>
                    <a:cubicBezTo>
                      <a:pt x="105" y="1"/>
                      <a:pt x="99" y="2"/>
                      <a:pt x="93" y="4"/>
                    </a:cubicBezTo>
                    <a:cubicBezTo>
                      <a:pt x="48" y="18"/>
                      <a:pt x="19" y="40"/>
                      <a:pt x="0" y="65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8" y="211"/>
                      <a:pt x="17" y="213"/>
                      <a:pt x="26" y="213"/>
                    </a:cubicBezTo>
                    <a:cubicBezTo>
                      <a:pt x="35" y="213"/>
                      <a:pt x="45" y="211"/>
                      <a:pt x="54" y="205"/>
                    </a:cubicBezTo>
                    <a:cubicBezTo>
                      <a:pt x="58" y="203"/>
                      <a:pt x="58" y="203"/>
                      <a:pt x="58" y="203"/>
                    </a:cubicBezTo>
                    <a:cubicBezTo>
                      <a:pt x="73" y="195"/>
                      <a:pt x="82" y="180"/>
                      <a:pt x="85" y="163"/>
                    </a:cubicBezTo>
                    <a:cubicBezTo>
                      <a:pt x="88" y="145"/>
                      <a:pt x="101" y="130"/>
                      <a:pt x="120" y="125"/>
                    </a:cubicBezTo>
                    <a:cubicBezTo>
                      <a:pt x="124" y="123"/>
                      <a:pt x="128" y="123"/>
                      <a:pt x="133" y="123"/>
                    </a:cubicBezTo>
                    <a:cubicBezTo>
                      <a:pt x="153" y="123"/>
                      <a:pt x="173" y="136"/>
                      <a:pt x="179" y="156"/>
                    </a:cubicBezTo>
                    <a:cubicBezTo>
                      <a:pt x="185" y="172"/>
                      <a:pt x="182" y="190"/>
                      <a:pt x="171" y="203"/>
                    </a:cubicBezTo>
                    <a:cubicBezTo>
                      <a:pt x="165" y="211"/>
                      <a:pt x="161" y="220"/>
                      <a:pt x="159" y="230"/>
                    </a:cubicBezTo>
                    <a:cubicBezTo>
                      <a:pt x="157" y="239"/>
                      <a:pt x="158" y="250"/>
                      <a:pt x="161" y="259"/>
                    </a:cubicBezTo>
                    <a:cubicBezTo>
                      <a:pt x="170" y="287"/>
                      <a:pt x="195" y="302"/>
                      <a:pt x="220" y="302"/>
                    </a:cubicBezTo>
                    <a:cubicBezTo>
                      <a:pt x="238" y="302"/>
                      <a:pt x="255" y="295"/>
                      <a:pt x="268" y="279"/>
                    </a:cubicBezTo>
                    <a:cubicBezTo>
                      <a:pt x="305" y="233"/>
                      <a:pt x="317" y="168"/>
                      <a:pt x="293" y="108"/>
                    </a:cubicBezTo>
                    <a:cubicBezTo>
                      <a:pt x="284" y="84"/>
                      <a:pt x="269" y="62"/>
                      <a:pt x="250" y="45"/>
                    </a:cubicBezTo>
                    <a:cubicBezTo>
                      <a:pt x="248" y="53"/>
                      <a:pt x="246" y="61"/>
                      <a:pt x="243" y="70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106" y="20"/>
                      <a:pt x="109" y="10"/>
                      <a:pt x="112" y="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6" name="Google Shape;1286;p37"/>
              <p:cNvSpPr/>
              <p:nvPr/>
            </p:nvSpPr>
            <p:spPr>
              <a:xfrm>
                <a:off x="7441500" y="2903288"/>
                <a:ext cx="44450" cy="192088"/>
              </a:xfrm>
              <a:custGeom>
                <a:avLst/>
                <a:gdLst/>
                <a:ahLst/>
                <a:cxnLst/>
                <a:rect l="l" t="t" r="r" b="b"/>
                <a:pathLst>
                  <a:path w="33" h="142" extrusionOk="0">
                    <a:moveTo>
                      <a:pt x="33" y="0"/>
                    </a:moveTo>
                    <a:cubicBezTo>
                      <a:pt x="12" y="27"/>
                      <a:pt x="4" y="58"/>
                      <a:pt x="1" y="87"/>
                    </a:cubicBezTo>
                    <a:cubicBezTo>
                      <a:pt x="0" y="112"/>
                      <a:pt x="14" y="132"/>
                      <a:pt x="33" y="142"/>
                    </a:cubicBezTo>
                    <a:cubicBezTo>
                      <a:pt x="33" y="0"/>
                      <a:pt x="33" y="0"/>
                      <a:pt x="33" y="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87" name="Google Shape;1287;p37"/>
            <p:cNvSpPr/>
            <p:nvPr/>
          </p:nvSpPr>
          <p:spPr>
            <a:xfrm>
              <a:off x="7627238" y="2812800"/>
              <a:ext cx="195263" cy="96838"/>
            </a:xfrm>
            <a:custGeom>
              <a:avLst/>
              <a:gdLst/>
              <a:ahLst/>
              <a:cxnLst/>
              <a:rect l="l" t="t" r="r" b="b"/>
              <a:pathLst>
                <a:path w="146" h="72" extrusionOk="0">
                  <a:moveTo>
                    <a:pt x="33" y="0"/>
                  </a:moveTo>
                  <a:cubicBezTo>
                    <a:pt x="24" y="0"/>
                    <a:pt x="16" y="0"/>
                    <a:pt x="8" y="2"/>
                  </a:cubicBezTo>
                  <a:cubicBezTo>
                    <a:pt x="5" y="12"/>
                    <a:pt x="2" y="22"/>
                    <a:pt x="0" y="32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2" y="63"/>
                    <a:pt x="144" y="55"/>
                    <a:pt x="146" y="47"/>
                  </a:cubicBezTo>
                  <a:cubicBezTo>
                    <a:pt x="115" y="17"/>
                    <a:pt x="75" y="0"/>
                    <a:pt x="33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8" name="Google Shape;1288;p37"/>
            <p:cNvSpPr/>
            <p:nvPr/>
          </p:nvSpPr>
          <p:spPr>
            <a:xfrm>
              <a:off x="6104825" y="1739650"/>
              <a:ext cx="320675" cy="644524"/>
            </a:xfrm>
            <a:custGeom>
              <a:avLst/>
              <a:gdLst/>
              <a:ahLst/>
              <a:cxnLst/>
              <a:rect l="l" t="t" r="r" b="b"/>
              <a:pathLst>
                <a:path w="238" h="479" extrusionOk="0">
                  <a:moveTo>
                    <a:pt x="79" y="479"/>
                  </a:moveTo>
                  <a:cubicBezTo>
                    <a:pt x="0" y="474"/>
                    <a:pt x="0" y="474"/>
                    <a:pt x="0" y="474"/>
                  </a:cubicBezTo>
                  <a:cubicBezTo>
                    <a:pt x="18" y="160"/>
                    <a:pt x="176" y="7"/>
                    <a:pt x="183" y="0"/>
                  </a:cubicBezTo>
                  <a:cubicBezTo>
                    <a:pt x="238" y="58"/>
                    <a:pt x="238" y="58"/>
                    <a:pt x="238" y="58"/>
                  </a:cubicBezTo>
                  <a:cubicBezTo>
                    <a:pt x="237" y="60"/>
                    <a:pt x="95" y="198"/>
                    <a:pt x="79" y="479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9" name="Google Shape;1289;p37"/>
            <p:cNvSpPr/>
            <p:nvPr/>
          </p:nvSpPr>
          <p:spPr>
            <a:xfrm>
              <a:off x="6404863" y="2441325"/>
              <a:ext cx="1125538" cy="504825"/>
            </a:xfrm>
            <a:custGeom>
              <a:avLst/>
              <a:gdLst/>
              <a:ahLst/>
              <a:cxnLst/>
              <a:rect l="l" t="t" r="r" b="b"/>
              <a:pathLst>
                <a:path w="836" h="375" extrusionOk="0">
                  <a:moveTo>
                    <a:pt x="342" y="375"/>
                  </a:moveTo>
                  <a:cubicBezTo>
                    <a:pt x="316" y="375"/>
                    <a:pt x="291" y="363"/>
                    <a:pt x="273" y="343"/>
                  </a:cubicBezTo>
                  <a:cubicBezTo>
                    <a:pt x="261" y="329"/>
                    <a:pt x="249" y="316"/>
                    <a:pt x="236" y="305"/>
                  </a:cubicBezTo>
                  <a:cubicBezTo>
                    <a:pt x="248" y="294"/>
                    <a:pt x="260" y="281"/>
                    <a:pt x="272" y="268"/>
                  </a:cubicBezTo>
                  <a:cubicBezTo>
                    <a:pt x="289" y="248"/>
                    <a:pt x="314" y="236"/>
                    <a:pt x="341" y="236"/>
                  </a:cubicBezTo>
                  <a:cubicBezTo>
                    <a:pt x="493" y="236"/>
                    <a:pt x="493" y="236"/>
                    <a:pt x="493" y="236"/>
                  </a:cubicBezTo>
                  <a:cubicBezTo>
                    <a:pt x="519" y="236"/>
                    <a:pt x="545" y="248"/>
                    <a:pt x="562" y="268"/>
                  </a:cubicBezTo>
                  <a:cubicBezTo>
                    <a:pt x="574" y="282"/>
                    <a:pt x="587" y="295"/>
                    <a:pt x="599" y="306"/>
                  </a:cubicBezTo>
                  <a:cubicBezTo>
                    <a:pt x="587" y="317"/>
                    <a:pt x="575" y="330"/>
                    <a:pt x="563" y="343"/>
                  </a:cubicBezTo>
                  <a:cubicBezTo>
                    <a:pt x="546" y="363"/>
                    <a:pt x="521" y="375"/>
                    <a:pt x="494" y="375"/>
                  </a:cubicBezTo>
                  <a:cubicBezTo>
                    <a:pt x="342" y="375"/>
                    <a:pt x="342" y="375"/>
                    <a:pt x="342" y="375"/>
                  </a:cubicBezTo>
                  <a:moveTo>
                    <a:pt x="813" y="0"/>
                  </a:moveTo>
                  <a:cubicBezTo>
                    <a:pt x="827" y="9"/>
                    <a:pt x="835" y="25"/>
                    <a:pt x="835" y="42"/>
                  </a:cubicBezTo>
                  <a:cubicBezTo>
                    <a:pt x="835" y="114"/>
                    <a:pt x="835" y="114"/>
                    <a:pt x="835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5"/>
                    <a:pt x="8" y="170"/>
                    <a:pt x="21" y="180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282"/>
                    <a:pt x="210" y="282"/>
                    <a:pt x="210" y="282"/>
                  </a:cubicBezTo>
                  <a:cubicBezTo>
                    <a:pt x="219" y="289"/>
                    <a:pt x="227" y="296"/>
                    <a:pt x="236" y="305"/>
                  </a:cubicBezTo>
                  <a:cubicBezTo>
                    <a:pt x="249" y="316"/>
                    <a:pt x="261" y="329"/>
                    <a:pt x="273" y="343"/>
                  </a:cubicBezTo>
                  <a:cubicBezTo>
                    <a:pt x="291" y="363"/>
                    <a:pt x="316" y="375"/>
                    <a:pt x="342" y="375"/>
                  </a:cubicBezTo>
                  <a:cubicBezTo>
                    <a:pt x="494" y="375"/>
                    <a:pt x="494" y="375"/>
                    <a:pt x="494" y="375"/>
                  </a:cubicBezTo>
                  <a:cubicBezTo>
                    <a:pt x="521" y="375"/>
                    <a:pt x="546" y="363"/>
                    <a:pt x="563" y="343"/>
                  </a:cubicBezTo>
                  <a:cubicBezTo>
                    <a:pt x="575" y="330"/>
                    <a:pt x="587" y="317"/>
                    <a:pt x="599" y="306"/>
                  </a:cubicBezTo>
                  <a:cubicBezTo>
                    <a:pt x="604" y="301"/>
                    <a:pt x="610" y="297"/>
                    <a:pt x="615" y="292"/>
                  </a:cubicBezTo>
                  <a:cubicBezTo>
                    <a:pt x="615" y="140"/>
                    <a:pt x="615" y="140"/>
                    <a:pt x="615" y="140"/>
                  </a:cubicBezTo>
                  <a:cubicBezTo>
                    <a:pt x="804" y="164"/>
                    <a:pt x="804" y="164"/>
                    <a:pt x="804" y="164"/>
                  </a:cubicBezTo>
                  <a:cubicBezTo>
                    <a:pt x="804" y="187"/>
                    <a:pt x="804" y="187"/>
                    <a:pt x="804" y="187"/>
                  </a:cubicBezTo>
                  <a:cubicBezTo>
                    <a:pt x="805" y="187"/>
                    <a:pt x="807" y="186"/>
                    <a:pt x="808" y="185"/>
                  </a:cubicBezTo>
                  <a:cubicBezTo>
                    <a:pt x="825" y="177"/>
                    <a:pt x="836" y="160"/>
                    <a:pt x="836" y="141"/>
                  </a:cubicBezTo>
                  <a:cubicBezTo>
                    <a:pt x="836" y="42"/>
                    <a:pt x="836" y="42"/>
                    <a:pt x="836" y="42"/>
                  </a:cubicBezTo>
                  <a:cubicBezTo>
                    <a:pt x="836" y="25"/>
                    <a:pt x="827" y="9"/>
                    <a:pt x="813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0" name="Google Shape;1290;p37"/>
            <p:cNvSpPr/>
            <p:nvPr/>
          </p:nvSpPr>
          <p:spPr>
            <a:xfrm>
              <a:off x="6433438" y="2619125"/>
              <a:ext cx="254000" cy="201613"/>
            </a:xfrm>
            <a:custGeom>
              <a:avLst/>
              <a:gdLst/>
              <a:ahLst/>
              <a:cxnLst/>
              <a:rect l="l" t="t" r="r" b="b"/>
              <a:pathLst>
                <a:path w="189" h="149" extrusionOk="0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" y="48"/>
                    <a:pt x="4" y="49"/>
                    <a:pt x="6" y="51"/>
                  </a:cubicBezTo>
                  <a:cubicBezTo>
                    <a:pt x="44" y="69"/>
                    <a:pt x="114" y="88"/>
                    <a:pt x="189" y="149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1" name="Google Shape;1291;p37"/>
            <p:cNvSpPr/>
            <p:nvPr/>
          </p:nvSpPr>
          <p:spPr>
            <a:xfrm>
              <a:off x="7231950" y="2628650"/>
              <a:ext cx="254000" cy="204788"/>
            </a:xfrm>
            <a:custGeom>
              <a:avLst/>
              <a:gdLst/>
              <a:ahLst/>
              <a:cxnLst/>
              <a:rect l="l" t="t" r="r" b="b"/>
              <a:pathLst>
                <a:path w="189" h="152" extrusionOk="0">
                  <a:moveTo>
                    <a:pt x="0" y="0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76" y="87"/>
                    <a:pt x="149" y="66"/>
                    <a:pt x="189" y="47"/>
                  </a:cubicBezTo>
                  <a:cubicBezTo>
                    <a:pt x="189" y="24"/>
                    <a:pt x="189" y="24"/>
                    <a:pt x="189" y="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2" name="Google Shape;1292;p37"/>
            <p:cNvSpPr/>
            <p:nvPr/>
          </p:nvSpPr>
          <p:spPr>
            <a:xfrm>
              <a:off x="6722363" y="2758825"/>
              <a:ext cx="488950" cy="187325"/>
            </a:xfrm>
            <a:custGeom>
              <a:avLst/>
              <a:gdLst/>
              <a:ahLst/>
              <a:cxnLst/>
              <a:rect l="l" t="t" r="r" b="b"/>
              <a:pathLst>
                <a:path w="363" h="139" extrusionOk="0">
                  <a:moveTo>
                    <a:pt x="257" y="0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8" y="0"/>
                    <a:pt x="53" y="12"/>
                    <a:pt x="36" y="32"/>
                  </a:cubicBezTo>
                  <a:cubicBezTo>
                    <a:pt x="24" y="45"/>
                    <a:pt x="12" y="58"/>
                    <a:pt x="0" y="69"/>
                  </a:cubicBezTo>
                  <a:cubicBezTo>
                    <a:pt x="13" y="80"/>
                    <a:pt x="25" y="93"/>
                    <a:pt x="37" y="107"/>
                  </a:cubicBezTo>
                  <a:cubicBezTo>
                    <a:pt x="55" y="127"/>
                    <a:pt x="80" y="139"/>
                    <a:pt x="106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85" y="139"/>
                    <a:pt x="310" y="127"/>
                    <a:pt x="327" y="107"/>
                  </a:cubicBezTo>
                  <a:cubicBezTo>
                    <a:pt x="339" y="94"/>
                    <a:pt x="351" y="81"/>
                    <a:pt x="363" y="70"/>
                  </a:cubicBezTo>
                  <a:cubicBezTo>
                    <a:pt x="351" y="59"/>
                    <a:pt x="338" y="46"/>
                    <a:pt x="326" y="32"/>
                  </a:cubicBezTo>
                  <a:cubicBezTo>
                    <a:pt x="309" y="12"/>
                    <a:pt x="283" y="0"/>
                    <a:pt x="25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3" name="Google Shape;1293;p37"/>
            <p:cNvSpPr/>
            <p:nvPr/>
          </p:nvSpPr>
          <p:spPr>
            <a:xfrm>
              <a:off x="6404863" y="2427038"/>
              <a:ext cx="1093788" cy="166688"/>
            </a:xfrm>
            <a:custGeom>
              <a:avLst/>
              <a:gdLst/>
              <a:ahLst/>
              <a:cxnLst/>
              <a:rect l="l" t="t" r="r" b="b"/>
              <a:pathLst>
                <a:path w="813" h="124" extrusionOk="0">
                  <a:moveTo>
                    <a:pt x="716" y="2"/>
                  </a:moveTo>
                  <a:cubicBezTo>
                    <a:pt x="716" y="2"/>
                    <a:pt x="716" y="2"/>
                    <a:pt x="716" y="2"/>
                  </a:cubicBezTo>
                  <a:cubicBezTo>
                    <a:pt x="785" y="2"/>
                    <a:pt x="785" y="2"/>
                    <a:pt x="785" y="2"/>
                  </a:cubicBezTo>
                  <a:cubicBezTo>
                    <a:pt x="796" y="2"/>
                    <a:pt x="805" y="5"/>
                    <a:pt x="813" y="10"/>
                  </a:cubicBezTo>
                  <a:cubicBezTo>
                    <a:pt x="805" y="5"/>
                    <a:pt x="796" y="2"/>
                    <a:pt x="785" y="2"/>
                  </a:cubicBezTo>
                  <a:cubicBezTo>
                    <a:pt x="716" y="2"/>
                    <a:pt x="716" y="2"/>
                    <a:pt x="716" y="2"/>
                  </a:cubicBezTo>
                  <a:moveTo>
                    <a:pt x="1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23"/>
                    <a:pt x="22" y="0"/>
                    <a:pt x="5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solidFill>
              <a:srgbClr val="DEDED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4" name="Google Shape;1294;p37"/>
            <p:cNvSpPr/>
            <p:nvPr/>
          </p:nvSpPr>
          <p:spPr>
            <a:xfrm>
              <a:off x="6404863" y="2427038"/>
              <a:ext cx="1123950" cy="166688"/>
            </a:xfrm>
            <a:custGeom>
              <a:avLst/>
              <a:gdLst/>
              <a:ahLst/>
              <a:cxnLst/>
              <a:rect l="l" t="t" r="r" b="b"/>
              <a:pathLst>
                <a:path w="835" h="124" extrusionOk="0">
                  <a:moveTo>
                    <a:pt x="1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3"/>
                    <a:pt x="0" y="5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835" y="124"/>
                    <a:pt x="835" y="124"/>
                    <a:pt x="835" y="124"/>
                  </a:cubicBezTo>
                  <a:cubicBezTo>
                    <a:pt x="835" y="52"/>
                    <a:pt x="835" y="52"/>
                    <a:pt x="835" y="52"/>
                  </a:cubicBezTo>
                  <a:cubicBezTo>
                    <a:pt x="835" y="35"/>
                    <a:pt x="827" y="19"/>
                    <a:pt x="813" y="10"/>
                  </a:cubicBezTo>
                  <a:cubicBezTo>
                    <a:pt x="805" y="5"/>
                    <a:pt x="796" y="2"/>
                    <a:pt x="785" y="2"/>
                  </a:cubicBezTo>
                  <a:cubicBezTo>
                    <a:pt x="716" y="2"/>
                    <a:pt x="716" y="2"/>
                    <a:pt x="716" y="2"/>
                  </a:cubicBezTo>
                  <a:cubicBezTo>
                    <a:pt x="708" y="55"/>
                    <a:pt x="661" y="95"/>
                    <a:pt x="607" y="95"/>
                  </a:cubicBezTo>
                  <a:cubicBezTo>
                    <a:pt x="229" y="95"/>
                    <a:pt x="229" y="95"/>
                    <a:pt x="229" y="95"/>
                  </a:cubicBezTo>
                  <a:cubicBezTo>
                    <a:pt x="174" y="95"/>
                    <a:pt x="127" y="55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5" name="Google Shape;1295;p37"/>
            <p:cNvSpPr/>
            <p:nvPr/>
          </p:nvSpPr>
          <p:spPr>
            <a:xfrm>
              <a:off x="6477888" y="1836488"/>
              <a:ext cx="977900" cy="719138"/>
            </a:xfrm>
            <a:custGeom>
              <a:avLst/>
              <a:gdLst/>
              <a:ahLst/>
              <a:cxnLst/>
              <a:rect l="l" t="t" r="r" b="b"/>
              <a:pathLst>
                <a:path w="727" h="534" extrusionOk="0">
                  <a:moveTo>
                    <a:pt x="553" y="534"/>
                  </a:moveTo>
                  <a:cubicBezTo>
                    <a:pt x="175" y="534"/>
                    <a:pt x="175" y="534"/>
                    <a:pt x="175" y="534"/>
                  </a:cubicBezTo>
                  <a:cubicBezTo>
                    <a:pt x="120" y="534"/>
                    <a:pt x="73" y="494"/>
                    <a:pt x="65" y="4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7" y="0"/>
                    <a:pt x="727" y="0"/>
                    <a:pt x="727" y="0"/>
                  </a:cubicBezTo>
                  <a:cubicBezTo>
                    <a:pt x="662" y="439"/>
                    <a:pt x="662" y="439"/>
                    <a:pt x="662" y="439"/>
                  </a:cubicBezTo>
                  <a:cubicBezTo>
                    <a:pt x="654" y="494"/>
                    <a:pt x="608" y="534"/>
                    <a:pt x="553" y="534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6" name="Google Shape;1296;p37"/>
            <p:cNvSpPr/>
            <p:nvPr/>
          </p:nvSpPr>
          <p:spPr>
            <a:xfrm>
              <a:off x="6719189" y="1330075"/>
              <a:ext cx="495300" cy="282599"/>
            </a:xfrm>
            <a:prstGeom prst="rect">
              <a:avLst/>
            </a:prstGeom>
            <a:solidFill>
              <a:srgbClr val="E94E1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7" name="Google Shape;1297;p37"/>
            <p:cNvSpPr/>
            <p:nvPr/>
          </p:nvSpPr>
          <p:spPr>
            <a:xfrm>
              <a:off x="6708160" y="478353"/>
              <a:ext cx="495300" cy="2825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8" name="Google Shape;1298;p37"/>
            <p:cNvSpPr/>
            <p:nvPr/>
          </p:nvSpPr>
          <p:spPr>
            <a:xfrm>
              <a:off x="6460511" y="-64572"/>
              <a:ext cx="92075" cy="317500"/>
            </a:xfrm>
            <a:custGeom>
              <a:avLst/>
              <a:gdLst/>
              <a:ahLst/>
              <a:cxnLst/>
              <a:rect l="l" t="t" r="r" b="b"/>
              <a:pathLst>
                <a:path w="68" h="236" extrusionOk="0">
                  <a:moveTo>
                    <a:pt x="68" y="230"/>
                  </a:moveTo>
                  <a:cubicBezTo>
                    <a:pt x="68" y="232"/>
                    <a:pt x="68" y="234"/>
                    <a:pt x="68" y="236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5" y="172"/>
                    <a:pt x="0" y="162"/>
                    <a:pt x="0" y="15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9"/>
                    <a:pt x="19" y="0"/>
                    <a:pt x="43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5"/>
                    <a:pt x="68" y="8"/>
                    <a:pt x="68" y="10"/>
                  </a:cubicBezTo>
                  <a:cubicBezTo>
                    <a:pt x="68" y="230"/>
                    <a:pt x="68" y="230"/>
                    <a:pt x="68" y="23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9" name="Google Shape;1299;p37"/>
            <p:cNvSpPr/>
            <p:nvPr/>
          </p:nvSpPr>
          <p:spPr>
            <a:xfrm>
              <a:off x="7359035" y="-64572"/>
              <a:ext cx="90488" cy="317500"/>
            </a:xfrm>
            <a:custGeom>
              <a:avLst/>
              <a:gdLst/>
              <a:ahLst/>
              <a:cxnLst/>
              <a:rect l="l" t="t" r="r" b="b"/>
              <a:pathLst>
                <a:path w="68" h="236" extrusionOk="0">
                  <a:moveTo>
                    <a:pt x="68" y="43"/>
                  </a:moveTo>
                  <a:cubicBezTo>
                    <a:pt x="68" y="150"/>
                    <a:pt x="68" y="150"/>
                    <a:pt x="68" y="150"/>
                  </a:cubicBezTo>
                  <a:cubicBezTo>
                    <a:pt x="68" y="162"/>
                    <a:pt x="64" y="172"/>
                    <a:pt x="56" y="180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4"/>
                    <a:pt x="0" y="232"/>
                    <a:pt x="0" y="23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49" y="0"/>
                    <a:pt x="68" y="19"/>
                    <a:pt x="68" y="4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0" name="Google Shape;1300;p37"/>
            <p:cNvSpPr/>
            <p:nvPr/>
          </p:nvSpPr>
          <p:spPr>
            <a:xfrm>
              <a:off x="6552586" y="-312222"/>
              <a:ext cx="806449" cy="790575"/>
            </a:xfrm>
            <a:custGeom>
              <a:avLst/>
              <a:gdLst/>
              <a:ahLst/>
              <a:cxnLst/>
              <a:rect l="l" t="t" r="r" b="b"/>
              <a:pathLst>
                <a:path w="599" h="588" extrusionOk="0">
                  <a:moveTo>
                    <a:pt x="216" y="560"/>
                  </a:moveTo>
                  <a:cubicBezTo>
                    <a:pt x="205" y="560"/>
                    <a:pt x="196" y="550"/>
                    <a:pt x="196" y="539"/>
                  </a:cubicBezTo>
                  <a:cubicBezTo>
                    <a:pt x="196" y="527"/>
                    <a:pt x="205" y="518"/>
                    <a:pt x="216" y="518"/>
                  </a:cubicBezTo>
                  <a:cubicBezTo>
                    <a:pt x="383" y="518"/>
                    <a:pt x="383" y="518"/>
                    <a:pt x="383" y="518"/>
                  </a:cubicBezTo>
                  <a:cubicBezTo>
                    <a:pt x="394" y="518"/>
                    <a:pt x="404" y="527"/>
                    <a:pt x="404" y="539"/>
                  </a:cubicBezTo>
                  <a:cubicBezTo>
                    <a:pt x="404" y="550"/>
                    <a:pt x="394" y="560"/>
                    <a:pt x="383" y="560"/>
                  </a:cubicBezTo>
                  <a:cubicBezTo>
                    <a:pt x="216" y="560"/>
                    <a:pt x="216" y="560"/>
                    <a:pt x="216" y="560"/>
                  </a:cubicBezTo>
                  <a:moveTo>
                    <a:pt x="300" y="0"/>
                  </a:moveTo>
                  <a:cubicBezTo>
                    <a:pt x="220" y="0"/>
                    <a:pt x="148" y="20"/>
                    <a:pt x="94" y="53"/>
                  </a:cubicBezTo>
                  <a:cubicBezTo>
                    <a:pt x="88" y="56"/>
                    <a:pt x="82" y="60"/>
                    <a:pt x="77" y="64"/>
                  </a:cubicBezTo>
                  <a:cubicBezTo>
                    <a:pt x="32" y="97"/>
                    <a:pt x="3" y="139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7"/>
                    <a:pt x="0" y="187"/>
                  </a:cubicBezTo>
                  <a:cubicBezTo>
                    <a:pt x="0" y="189"/>
                    <a:pt x="0" y="192"/>
                    <a:pt x="0" y="194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74"/>
                    <a:pt x="30" y="530"/>
                    <a:pt x="79" y="564"/>
                  </a:cubicBezTo>
                  <a:cubicBezTo>
                    <a:pt x="115" y="588"/>
                    <a:pt x="115" y="588"/>
                    <a:pt x="115" y="588"/>
                  </a:cubicBezTo>
                  <a:cubicBezTo>
                    <a:pt x="115" y="587"/>
                    <a:pt x="115" y="587"/>
                    <a:pt x="115" y="587"/>
                  </a:cubicBezTo>
                  <a:cubicBezTo>
                    <a:pt x="484" y="587"/>
                    <a:pt x="484" y="587"/>
                    <a:pt x="484" y="587"/>
                  </a:cubicBezTo>
                  <a:cubicBezTo>
                    <a:pt x="484" y="588"/>
                    <a:pt x="484" y="588"/>
                    <a:pt x="484" y="588"/>
                  </a:cubicBezTo>
                  <a:cubicBezTo>
                    <a:pt x="520" y="564"/>
                    <a:pt x="520" y="564"/>
                    <a:pt x="520" y="564"/>
                  </a:cubicBezTo>
                  <a:cubicBezTo>
                    <a:pt x="568" y="531"/>
                    <a:pt x="598" y="477"/>
                    <a:pt x="599" y="420"/>
                  </a:cubicBezTo>
                  <a:cubicBezTo>
                    <a:pt x="599" y="420"/>
                    <a:pt x="599" y="420"/>
                    <a:pt x="599" y="420"/>
                  </a:cubicBezTo>
                  <a:cubicBezTo>
                    <a:pt x="599" y="419"/>
                    <a:pt x="599" y="418"/>
                    <a:pt x="599" y="417"/>
                  </a:cubicBezTo>
                  <a:cubicBezTo>
                    <a:pt x="599" y="416"/>
                    <a:pt x="599" y="415"/>
                    <a:pt x="599" y="414"/>
                  </a:cubicBezTo>
                  <a:cubicBezTo>
                    <a:pt x="599" y="194"/>
                    <a:pt x="599" y="194"/>
                    <a:pt x="599" y="194"/>
                  </a:cubicBezTo>
                  <a:cubicBezTo>
                    <a:pt x="599" y="144"/>
                    <a:pt x="570" y="99"/>
                    <a:pt x="522" y="64"/>
                  </a:cubicBezTo>
                  <a:cubicBezTo>
                    <a:pt x="494" y="81"/>
                    <a:pt x="459" y="97"/>
                    <a:pt x="425" y="101"/>
                  </a:cubicBezTo>
                  <a:cubicBezTo>
                    <a:pt x="175" y="101"/>
                    <a:pt x="175" y="101"/>
                    <a:pt x="175" y="101"/>
                  </a:cubicBezTo>
                  <a:cubicBezTo>
                    <a:pt x="141" y="97"/>
                    <a:pt x="105" y="81"/>
                    <a:pt x="77" y="64"/>
                  </a:cubicBezTo>
                  <a:cubicBezTo>
                    <a:pt x="82" y="60"/>
                    <a:pt x="88" y="56"/>
                    <a:pt x="94" y="53"/>
                  </a:cubicBezTo>
                  <a:cubicBezTo>
                    <a:pt x="119" y="67"/>
                    <a:pt x="148" y="79"/>
                    <a:pt x="176" y="82"/>
                  </a:cubicBezTo>
                  <a:cubicBezTo>
                    <a:pt x="424" y="82"/>
                    <a:pt x="424" y="82"/>
                    <a:pt x="424" y="82"/>
                  </a:cubicBezTo>
                  <a:cubicBezTo>
                    <a:pt x="451" y="79"/>
                    <a:pt x="480" y="67"/>
                    <a:pt x="505" y="53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452" y="20"/>
                    <a:pt x="379" y="0"/>
                    <a:pt x="30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1" name="Google Shape;1301;p37"/>
            <p:cNvSpPr/>
            <p:nvPr/>
          </p:nvSpPr>
          <p:spPr>
            <a:xfrm>
              <a:off x="6708160" y="478353"/>
              <a:ext cx="495300" cy="122238"/>
            </a:xfrm>
            <a:custGeom>
              <a:avLst/>
              <a:gdLst/>
              <a:ahLst/>
              <a:cxnLst/>
              <a:rect l="l" t="t" r="r" b="b"/>
              <a:pathLst>
                <a:path w="369" h="91" extrusionOk="0">
                  <a:moveTo>
                    <a:pt x="3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117" y="81"/>
                    <a:pt x="151" y="91"/>
                    <a:pt x="185" y="91"/>
                  </a:cubicBezTo>
                  <a:cubicBezTo>
                    <a:pt x="218" y="91"/>
                    <a:pt x="252" y="81"/>
                    <a:pt x="281" y="61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69" y="0"/>
                    <a:pt x="369" y="0"/>
                    <a:pt x="369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2" name="Google Shape;1302;p37"/>
            <p:cNvSpPr/>
            <p:nvPr/>
          </p:nvSpPr>
          <p:spPr>
            <a:xfrm>
              <a:off x="6563613" y="790325"/>
              <a:ext cx="0" cy="1588"/>
            </a:xfrm>
            <a:custGeom>
              <a:avLst/>
              <a:gdLst/>
              <a:ahLst/>
              <a:cxnLst/>
              <a:rect l="l" t="t" r="r" b="b"/>
              <a:pathLst>
                <a:path w="120000" h="1" extrusionOk="0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161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3" name="Google Shape;1303;p37"/>
            <p:cNvSpPr/>
            <p:nvPr/>
          </p:nvSpPr>
          <p:spPr>
            <a:xfrm>
              <a:off x="7370063" y="1101475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w="120000" h="3" extrusionOk="0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E5161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4" name="Google Shape;1304;p37"/>
            <p:cNvSpPr/>
            <p:nvPr/>
          </p:nvSpPr>
          <p:spPr>
            <a:xfrm>
              <a:off x="6617673" y="-93148"/>
              <a:ext cx="676275" cy="354013"/>
            </a:xfrm>
            <a:custGeom>
              <a:avLst/>
              <a:gdLst/>
              <a:ahLst/>
              <a:cxnLst/>
              <a:rect l="l" t="t" r="r" b="b"/>
              <a:pathLst>
                <a:path w="503" h="263" extrusionOk="0">
                  <a:moveTo>
                    <a:pt x="44" y="263"/>
                  </a:moveTo>
                  <a:cubicBezTo>
                    <a:pt x="20" y="263"/>
                    <a:pt x="0" y="243"/>
                    <a:pt x="0" y="219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46"/>
                    <a:pt x="50" y="0"/>
                    <a:pt x="108" y="4"/>
                  </a:cubicBezTo>
                  <a:cubicBezTo>
                    <a:pt x="149" y="7"/>
                    <a:pt x="198" y="9"/>
                    <a:pt x="252" y="9"/>
                  </a:cubicBezTo>
                  <a:cubicBezTo>
                    <a:pt x="305" y="9"/>
                    <a:pt x="355" y="7"/>
                    <a:pt x="395" y="4"/>
                  </a:cubicBezTo>
                  <a:cubicBezTo>
                    <a:pt x="454" y="0"/>
                    <a:pt x="503" y="46"/>
                    <a:pt x="503" y="105"/>
                  </a:cubicBezTo>
                  <a:cubicBezTo>
                    <a:pt x="503" y="219"/>
                    <a:pt x="503" y="219"/>
                    <a:pt x="503" y="219"/>
                  </a:cubicBezTo>
                  <a:cubicBezTo>
                    <a:pt x="503" y="243"/>
                    <a:pt x="484" y="263"/>
                    <a:pt x="459" y="263"/>
                  </a:cubicBezTo>
                  <a:lnTo>
                    <a:pt x="44" y="26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5" name="Google Shape;1305;p37"/>
            <p:cNvSpPr/>
            <p:nvPr/>
          </p:nvSpPr>
          <p:spPr>
            <a:xfrm>
              <a:off x="6720860" y="11628"/>
              <a:ext cx="101700" cy="169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6" name="Google Shape;1306;p37"/>
            <p:cNvSpPr/>
            <p:nvPr/>
          </p:nvSpPr>
          <p:spPr>
            <a:xfrm>
              <a:off x="7082811" y="11626"/>
              <a:ext cx="101700" cy="169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7" name="Google Shape;1307;p37"/>
            <p:cNvSpPr/>
            <p:nvPr/>
          </p:nvSpPr>
          <p:spPr>
            <a:xfrm>
              <a:off x="7243063" y="610938"/>
              <a:ext cx="22225" cy="14288"/>
            </a:xfrm>
            <a:custGeom>
              <a:avLst/>
              <a:gdLst/>
              <a:ahLst/>
              <a:cxnLst/>
              <a:rect l="l" t="t" r="r" b="b"/>
              <a:pathLst>
                <a:path w="17" h="11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3"/>
                    <a:pt x="12" y="7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2" y="7"/>
                    <a:pt x="6" y="3"/>
                    <a:pt x="0" y="0"/>
                  </a:cubicBezTo>
                </a:path>
              </a:pathLst>
            </a:custGeom>
            <a:solidFill>
              <a:srgbClr val="DEDED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8" name="Google Shape;1308;p37"/>
            <p:cNvSpPr/>
            <p:nvPr/>
          </p:nvSpPr>
          <p:spPr>
            <a:xfrm>
              <a:off x="6666801" y="610938"/>
              <a:ext cx="598488" cy="65088"/>
            </a:xfrm>
            <a:custGeom>
              <a:avLst/>
              <a:gdLst/>
              <a:ahLst/>
              <a:cxnLst/>
              <a:rect l="l" t="t" r="r" b="b"/>
              <a:pathLst>
                <a:path w="445" h="48" extrusionOk="0">
                  <a:moveTo>
                    <a:pt x="17" y="0"/>
                  </a:moveTo>
                  <a:cubicBezTo>
                    <a:pt x="11" y="3"/>
                    <a:pt x="5" y="7"/>
                    <a:pt x="0" y="11"/>
                  </a:cubicBezTo>
                  <a:cubicBezTo>
                    <a:pt x="28" y="28"/>
                    <a:pt x="64" y="44"/>
                    <a:pt x="98" y="48"/>
                  </a:cubicBezTo>
                  <a:cubicBezTo>
                    <a:pt x="348" y="48"/>
                    <a:pt x="348" y="48"/>
                    <a:pt x="348" y="48"/>
                  </a:cubicBezTo>
                  <a:cubicBezTo>
                    <a:pt x="382" y="44"/>
                    <a:pt x="417" y="28"/>
                    <a:pt x="445" y="11"/>
                  </a:cubicBezTo>
                  <a:cubicBezTo>
                    <a:pt x="445" y="11"/>
                    <a:pt x="445" y="11"/>
                    <a:pt x="445" y="11"/>
                  </a:cubicBezTo>
                  <a:cubicBezTo>
                    <a:pt x="440" y="7"/>
                    <a:pt x="434" y="3"/>
                    <a:pt x="428" y="0"/>
                  </a:cubicBezTo>
                  <a:cubicBezTo>
                    <a:pt x="403" y="14"/>
                    <a:pt x="374" y="26"/>
                    <a:pt x="347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71" y="26"/>
                    <a:pt x="42" y="14"/>
                    <a:pt x="1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0" name="Google Shape;1310;p37"/>
            <p:cNvSpPr/>
            <p:nvPr/>
          </p:nvSpPr>
          <p:spPr>
            <a:xfrm>
              <a:off x="6223888" y="1560263"/>
              <a:ext cx="1485899" cy="555625"/>
            </a:xfrm>
            <a:custGeom>
              <a:avLst/>
              <a:gdLst/>
              <a:ahLst/>
              <a:cxnLst/>
              <a:rect l="l" t="t" r="r" b="b"/>
              <a:pathLst>
                <a:path w="1105" h="413" extrusionOk="0">
                  <a:moveTo>
                    <a:pt x="368" y="0"/>
                  </a:moveTo>
                  <a:cubicBezTo>
                    <a:pt x="226" y="8"/>
                    <a:pt x="109" y="34"/>
                    <a:pt x="47" y="80"/>
                  </a:cubicBezTo>
                  <a:cubicBezTo>
                    <a:pt x="14" y="104"/>
                    <a:pt x="0" y="147"/>
                    <a:pt x="13" y="186"/>
                  </a:cubicBezTo>
                  <a:cubicBezTo>
                    <a:pt x="25" y="226"/>
                    <a:pt x="25" y="226"/>
                    <a:pt x="25" y="226"/>
                  </a:cubicBezTo>
                  <a:cubicBezTo>
                    <a:pt x="61" y="167"/>
                    <a:pt x="92" y="136"/>
                    <a:pt x="95" y="133"/>
                  </a:cubicBezTo>
                  <a:cubicBezTo>
                    <a:pt x="150" y="191"/>
                    <a:pt x="150" y="191"/>
                    <a:pt x="150" y="191"/>
                  </a:cubicBezTo>
                  <a:cubicBezTo>
                    <a:pt x="149" y="192"/>
                    <a:pt x="101" y="239"/>
                    <a:pt x="58" y="333"/>
                  </a:cubicBezTo>
                  <a:cubicBezTo>
                    <a:pt x="65" y="356"/>
                    <a:pt x="65" y="356"/>
                    <a:pt x="65" y="356"/>
                  </a:cubicBezTo>
                  <a:cubicBezTo>
                    <a:pt x="76" y="390"/>
                    <a:pt x="107" y="413"/>
                    <a:pt x="143" y="413"/>
                  </a:cubicBezTo>
                  <a:cubicBezTo>
                    <a:pt x="220" y="413"/>
                    <a:pt x="220" y="413"/>
                    <a:pt x="220" y="413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219" y="205"/>
                    <a:pt x="219" y="205"/>
                    <a:pt x="219" y="205"/>
                  </a:cubicBezTo>
                  <a:cubicBezTo>
                    <a:pt x="219" y="93"/>
                    <a:pt x="219" y="93"/>
                    <a:pt x="219" y="93"/>
                  </a:cubicBezTo>
                  <a:cubicBezTo>
                    <a:pt x="219" y="82"/>
                    <a:pt x="228" y="74"/>
                    <a:pt x="238" y="74"/>
                  </a:cubicBezTo>
                  <a:cubicBezTo>
                    <a:pt x="858" y="74"/>
                    <a:pt x="858" y="74"/>
                    <a:pt x="858" y="74"/>
                  </a:cubicBezTo>
                  <a:cubicBezTo>
                    <a:pt x="868" y="74"/>
                    <a:pt x="877" y="82"/>
                    <a:pt x="877" y="93"/>
                  </a:cubicBezTo>
                  <a:cubicBezTo>
                    <a:pt x="877" y="205"/>
                    <a:pt x="877" y="205"/>
                    <a:pt x="877" y="205"/>
                  </a:cubicBezTo>
                  <a:cubicBezTo>
                    <a:pt x="916" y="205"/>
                    <a:pt x="916" y="205"/>
                    <a:pt x="916" y="205"/>
                  </a:cubicBezTo>
                  <a:cubicBezTo>
                    <a:pt x="886" y="413"/>
                    <a:pt x="886" y="413"/>
                    <a:pt x="886" y="413"/>
                  </a:cubicBezTo>
                  <a:cubicBezTo>
                    <a:pt x="963" y="413"/>
                    <a:pt x="963" y="413"/>
                    <a:pt x="963" y="413"/>
                  </a:cubicBezTo>
                  <a:cubicBezTo>
                    <a:pt x="998" y="413"/>
                    <a:pt x="1030" y="390"/>
                    <a:pt x="1040" y="356"/>
                  </a:cubicBezTo>
                  <a:cubicBezTo>
                    <a:pt x="1049" y="326"/>
                    <a:pt x="1049" y="326"/>
                    <a:pt x="1049" y="326"/>
                  </a:cubicBezTo>
                  <a:cubicBezTo>
                    <a:pt x="1044" y="315"/>
                    <a:pt x="1039" y="305"/>
                    <a:pt x="1034" y="295"/>
                  </a:cubicBezTo>
                  <a:cubicBezTo>
                    <a:pt x="996" y="226"/>
                    <a:pt x="961" y="192"/>
                    <a:pt x="960" y="191"/>
                  </a:cubicBezTo>
                  <a:cubicBezTo>
                    <a:pt x="1015" y="133"/>
                    <a:pt x="1015" y="133"/>
                    <a:pt x="1015" y="133"/>
                  </a:cubicBezTo>
                  <a:cubicBezTo>
                    <a:pt x="1018" y="136"/>
                    <a:pt x="1048" y="165"/>
                    <a:pt x="1082" y="220"/>
                  </a:cubicBezTo>
                  <a:cubicBezTo>
                    <a:pt x="1093" y="186"/>
                    <a:pt x="1093" y="186"/>
                    <a:pt x="1093" y="186"/>
                  </a:cubicBezTo>
                  <a:cubicBezTo>
                    <a:pt x="1105" y="147"/>
                    <a:pt x="1091" y="104"/>
                    <a:pt x="1058" y="80"/>
                  </a:cubicBezTo>
                  <a:cubicBezTo>
                    <a:pt x="997" y="34"/>
                    <a:pt x="879" y="9"/>
                    <a:pt x="737" y="0"/>
                  </a:cubicBezTo>
                  <a:cubicBezTo>
                    <a:pt x="737" y="38"/>
                    <a:pt x="737" y="38"/>
                    <a:pt x="737" y="38"/>
                  </a:cubicBezTo>
                  <a:cubicBezTo>
                    <a:pt x="368" y="38"/>
                    <a:pt x="368" y="38"/>
                    <a:pt x="368" y="38"/>
                  </a:cubicBezTo>
                  <a:cubicBezTo>
                    <a:pt x="368" y="0"/>
                    <a:pt x="368" y="0"/>
                    <a:pt x="36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1" name="Google Shape;1311;p37"/>
            <p:cNvSpPr/>
            <p:nvPr/>
          </p:nvSpPr>
          <p:spPr>
            <a:xfrm>
              <a:off x="7514525" y="1739650"/>
              <a:ext cx="165100" cy="260350"/>
            </a:xfrm>
            <a:custGeom>
              <a:avLst/>
              <a:gdLst/>
              <a:ahLst/>
              <a:cxnLst/>
              <a:rect l="l" t="t" r="r" b="b"/>
              <a:pathLst>
                <a:path w="122" h="193" extrusionOk="0">
                  <a:moveTo>
                    <a:pt x="55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1" y="59"/>
                    <a:pt x="36" y="93"/>
                    <a:pt x="74" y="162"/>
                  </a:cubicBezTo>
                  <a:cubicBezTo>
                    <a:pt x="79" y="172"/>
                    <a:pt x="84" y="182"/>
                    <a:pt x="89" y="193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88" y="32"/>
                    <a:pt x="58" y="3"/>
                    <a:pt x="55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2" name="Google Shape;1312;p37"/>
            <p:cNvSpPr/>
            <p:nvPr/>
          </p:nvSpPr>
          <p:spPr>
            <a:xfrm>
              <a:off x="6257225" y="1739650"/>
              <a:ext cx="168275" cy="269875"/>
            </a:xfrm>
            <a:custGeom>
              <a:avLst/>
              <a:gdLst/>
              <a:ahLst/>
              <a:cxnLst/>
              <a:rect l="l" t="t" r="r" b="b"/>
              <a:pathLst>
                <a:path w="125" h="200" extrusionOk="0">
                  <a:moveTo>
                    <a:pt x="70" y="0"/>
                  </a:moveTo>
                  <a:cubicBezTo>
                    <a:pt x="67" y="3"/>
                    <a:pt x="36" y="34"/>
                    <a:pt x="0" y="93"/>
                  </a:cubicBezTo>
                  <a:cubicBezTo>
                    <a:pt x="33" y="200"/>
                    <a:pt x="33" y="200"/>
                    <a:pt x="33" y="200"/>
                  </a:cubicBezTo>
                  <a:cubicBezTo>
                    <a:pt x="76" y="106"/>
                    <a:pt x="124" y="59"/>
                    <a:pt x="125" y="58"/>
                  </a:cubicBez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3" name="Google Shape;1313;p37"/>
            <p:cNvSpPr/>
            <p:nvPr/>
          </p:nvSpPr>
          <p:spPr>
            <a:xfrm>
              <a:off x="6477888" y="1836488"/>
              <a:ext cx="977900" cy="279400"/>
            </a:xfrm>
            <a:custGeom>
              <a:avLst/>
              <a:gdLst/>
              <a:ahLst/>
              <a:cxnLst/>
              <a:rect l="l" t="t" r="r" b="b"/>
              <a:pathLst>
                <a:path w="727" h="208" extrusionOk="0">
                  <a:moveTo>
                    <a:pt x="727" y="0"/>
                  </a:moveTo>
                  <a:cubicBezTo>
                    <a:pt x="688" y="0"/>
                    <a:pt x="688" y="0"/>
                    <a:pt x="688" y="0"/>
                  </a:cubicBezTo>
                  <a:cubicBezTo>
                    <a:pt x="688" y="7"/>
                    <a:pt x="688" y="7"/>
                    <a:pt x="688" y="7"/>
                  </a:cubicBezTo>
                  <a:cubicBezTo>
                    <a:pt x="688" y="18"/>
                    <a:pt x="679" y="26"/>
                    <a:pt x="66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39" y="26"/>
                    <a:pt x="30" y="18"/>
                    <a:pt x="30" y="7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208"/>
                    <a:pt x="31" y="208"/>
                    <a:pt x="31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82" y="208"/>
                    <a:pt x="205" y="197"/>
                    <a:pt x="221" y="178"/>
                  </a:cubicBezTo>
                  <a:cubicBezTo>
                    <a:pt x="280" y="105"/>
                    <a:pt x="280" y="105"/>
                    <a:pt x="280" y="105"/>
                  </a:cubicBezTo>
                  <a:cubicBezTo>
                    <a:pt x="290" y="92"/>
                    <a:pt x="306" y="85"/>
                    <a:pt x="322" y="85"/>
                  </a:cubicBezTo>
                  <a:cubicBezTo>
                    <a:pt x="336" y="85"/>
                    <a:pt x="336" y="85"/>
                    <a:pt x="336" y="85"/>
                  </a:cubicBezTo>
                  <a:cubicBezTo>
                    <a:pt x="391" y="85"/>
                    <a:pt x="391" y="85"/>
                    <a:pt x="391" y="85"/>
                  </a:cubicBezTo>
                  <a:cubicBezTo>
                    <a:pt x="405" y="85"/>
                    <a:pt x="405" y="85"/>
                    <a:pt x="405" y="85"/>
                  </a:cubicBezTo>
                  <a:cubicBezTo>
                    <a:pt x="422" y="85"/>
                    <a:pt x="437" y="92"/>
                    <a:pt x="448" y="105"/>
                  </a:cubicBezTo>
                  <a:cubicBezTo>
                    <a:pt x="507" y="178"/>
                    <a:pt x="507" y="178"/>
                    <a:pt x="507" y="178"/>
                  </a:cubicBezTo>
                  <a:cubicBezTo>
                    <a:pt x="522" y="197"/>
                    <a:pt x="545" y="208"/>
                    <a:pt x="570" y="208"/>
                  </a:cubicBezTo>
                  <a:cubicBezTo>
                    <a:pt x="697" y="208"/>
                    <a:pt x="697" y="208"/>
                    <a:pt x="697" y="208"/>
                  </a:cubicBezTo>
                  <a:cubicBezTo>
                    <a:pt x="727" y="0"/>
                    <a:pt x="727" y="0"/>
                    <a:pt x="72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4" name="Google Shape;1314;p37"/>
            <p:cNvSpPr/>
            <p:nvPr/>
          </p:nvSpPr>
          <p:spPr>
            <a:xfrm>
              <a:off x="6719188" y="1557088"/>
              <a:ext cx="495300" cy="55563"/>
            </a:xfrm>
            <a:custGeom>
              <a:avLst/>
              <a:gdLst/>
              <a:ahLst/>
              <a:cxnLst/>
              <a:rect l="l" t="t" r="r" b="b"/>
              <a:pathLst>
                <a:path w="369" h="41" extrusionOk="0">
                  <a:moveTo>
                    <a:pt x="261" y="0"/>
                  </a:moveTo>
                  <a:cubicBezTo>
                    <a:pt x="235" y="0"/>
                    <a:pt x="209" y="1"/>
                    <a:pt x="182" y="2"/>
                  </a:cubicBezTo>
                  <a:cubicBezTo>
                    <a:pt x="155" y="1"/>
                    <a:pt x="129" y="0"/>
                    <a:pt x="104" y="0"/>
                  </a:cubicBezTo>
                  <a:cubicBezTo>
                    <a:pt x="68" y="0"/>
                    <a:pt x="34" y="1"/>
                    <a:pt x="0" y="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69" y="41"/>
                    <a:pt x="369" y="41"/>
                    <a:pt x="369" y="41"/>
                  </a:cubicBezTo>
                  <a:cubicBezTo>
                    <a:pt x="369" y="3"/>
                    <a:pt x="369" y="3"/>
                    <a:pt x="369" y="3"/>
                  </a:cubicBezTo>
                  <a:cubicBezTo>
                    <a:pt x="334" y="1"/>
                    <a:pt x="298" y="0"/>
                    <a:pt x="261" y="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5" name="Google Shape;1315;p37"/>
            <p:cNvSpPr/>
            <p:nvPr/>
          </p:nvSpPr>
          <p:spPr>
            <a:xfrm>
              <a:off x="6517576" y="1660276"/>
              <a:ext cx="885824" cy="211138"/>
            </a:xfrm>
            <a:custGeom>
              <a:avLst/>
              <a:gdLst/>
              <a:ahLst/>
              <a:cxnLst/>
              <a:rect l="l" t="t" r="r" b="b"/>
              <a:pathLst>
                <a:path w="658" h="157" extrusionOk="0">
                  <a:moveTo>
                    <a:pt x="63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9"/>
                    <a:pt x="9" y="157"/>
                    <a:pt x="19" y="157"/>
                  </a:cubicBezTo>
                  <a:cubicBezTo>
                    <a:pt x="639" y="157"/>
                    <a:pt x="639" y="157"/>
                    <a:pt x="639" y="157"/>
                  </a:cubicBezTo>
                  <a:cubicBezTo>
                    <a:pt x="649" y="157"/>
                    <a:pt x="658" y="149"/>
                    <a:pt x="658" y="138"/>
                  </a:cubicBezTo>
                  <a:cubicBezTo>
                    <a:pt x="658" y="19"/>
                    <a:pt x="658" y="19"/>
                    <a:pt x="658" y="19"/>
                  </a:cubicBezTo>
                  <a:cubicBezTo>
                    <a:pt x="658" y="8"/>
                    <a:pt x="649" y="0"/>
                    <a:pt x="63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6" name="Google Shape;1316;p37"/>
            <p:cNvSpPr/>
            <p:nvPr/>
          </p:nvSpPr>
          <p:spPr>
            <a:xfrm>
              <a:off x="6576313" y="1717425"/>
              <a:ext cx="768350" cy="98425"/>
            </a:xfrm>
            <a:custGeom>
              <a:avLst/>
              <a:gdLst/>
              <a:ahLst/>
              <a:cxnLst/>
              <a:rect l="l" t="t" r="r" b="b"/>
              <a:pathLst>
                <a:path w="572" h="73" extrusionOk="0">
                  <a:moveTo>
                    <a:pt x="57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3"/>
                    <a:pt x="1" y="73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2" y="73"/>
                    <a:pt x="572" y="72"/>
                    <a:pt x="572" y="72"/>
                  </a:cubicBezTo>
                  <a:cubicBezTo>
                    <a:pt x="572" y="1"/>
                    <a:pt x="572" y="1"/>
                    <a:pt x="572" y="1"/>
                  </a:cubicBezTo>
                  <a:cubicBezTo>
                    <a:pt x="572" y="1"/>
                    <a:pt x="572" y="0"/>
                    <a:pt x="57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7" name="Google Shape;1317;p37"/>
            <p:cNvSpPr/>
            <p:nvPr/>
          </p:nvSpPr>
          <p:spPr>
            <a:xfrm>
              <a:off x="6054025" y="2365125"/>
              <a:ext cx="250825" cy="511175"/>
            </a:xfrm>
            <a:custGeom>
              <a:avLst/>
              <a:gdLst/>
              <a:ahLst/>
              <a:cxnLst/>
              <a:rect l="l" t="t" r="r" b="b"/>
              <a:pathLst>
                <a:path w="186" h="380" extrusionOk="0">
                  <a:moveTo>
                    <a:pt x="29" y="0"/>
                  </a:moveTo>
                  <a:cubicBezTo>
                    <a:pt x="15" y="0"/>
                    <a:pt x="4" y="11"/>
                    <a:pt x="3" y="25"/>
                  </a:cubicBezTo>
                  <a:cubicBezTo>
                    <a:pt x="0" y="138"/>
                    <a:pt x="15" y="257"/>
                    <a:pt x="47" y="380"/>
                  </a:cubicBezTo>
                  <a:cubicBezTo>
                    <a:pt x="78" y="350"/>
                    <a:pt x="119" y="333"/>
                    <a:pt x="161" y="333"/>
                  </a:cubicBezTo>
                  <a:cubicBezTo>
                    <a:pt x="169" y="333"/>
                    <a:pt x="177" y="333"/>
                    <a:pt x="186" y="335"/>
                  </a:cubicBezTo>
                  <a:cubicBezTo>
                    <a:pt x="158" y="229"/>
                    <a:pt x="146" y="127"/>
                    <a:pt x="148" y="32"/>
                  </a:cubicBezTo>
                  <a:cubicBezTo>
                    <a:pt x="149" y="18"/>
                    <a:pt x="138" y="7"/>
                    <a:pt x="124" y="6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7" y="8"/>
                    <a:pt x="117" y="11"/>
                    <a:pt x="117" y="14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6"/>
                    <a:pt x="38" y="4"/>
                    <a:pt x="38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8" name="Google Shape;1318;p37"/>
            <p:cNvSpPr/>
            <p:nvPr/>
          </p:nvSpPr>
          <p:spPr>
            <a:xfrm>
              <a:off x="6027038" y="2815975"/>
              <a:ext cx="406400" cy="406400"/>
            </a:xfrm>
            <a:custGeom>
              <a:avLst/>
              <a:gdLst/>
              <a:ahLst/>
              <a:cxnLst/>
              <a:rect l="l" t="t" r="r" b="b"/>
              <a:pathLst>
                <a:path w="302" h="302" extrusionOk="0">
                  <a:moveTo>
                    <a:pt x="206" y="0"/>
                  </a:moveTo>
                  <a:cubicBezTo>
                    <a:pt x="208" y="10"/>
                    <a:pt x="211" y="20"/>
                    <a:pt x="214" y="30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2" y="61"/>
                    <a:pt x="69" y="53"/>
                    <a:pt x="67" y="45"/>
                  </a:cubicBezTo>
                  <a:cubicBezTo>
                    <a:pt x="49" y="62"/>
                    <a:pt x="34" y="84"/>
                    <a:pt x="24" y="108"/>
                  </a:cubicBezTo>
                  <a:cubicBezTo>
                    <a:pt x="0" y="168"/>
                    <a:pt x="12" y="233"/>
                    <a:pt x="49" y="279"/>
                  </a:cubicBezTo>
                  <a:cubicBezTo>
                    <a:pt x="62" y="295"/>
                    <a:pt x="80" y="302"/>
                    <a:pt x="97" y="302"/>
                  </a:cubicBezTo>
                  <a:cubicBezTo>
                    <a:pt x="122" y="302"/>
                    <a:pt x="147" y="287"/>
                    <a:pt x="156" y="259"/>
                  </a:cubicBezTo>
                  <a:cubicBezTo>
                    <a:pt x="159" y="250"/>
                    <a:pt x="160" y="239"/>
                    <a:pt x="158" y="230"/>
                  </a:cubicBezTo>
                  <a:cubicBezTo>
                    <a:pt x="157" y="220"/>
                    <a:pt x="153" y="211"/>
                    <a:pt x="146" y="203"/>
                  </a:cubicBezTo>
                  <a:cubicBezTo>
                    <a:pt x="136" y="190"/>
                    <a:pt x="132" y="172"/>
                    <a:pt x="138" y="156"/>
                  </a:cubicBezTo>
                  <a:cubicBezTo>
                    <a:pt x="145" y="136"/>
                    <a:pt x="164" y="123"/>
                    <a:pt x="185" y="123"/>
                  </a:cubicBezTo>
                  <a:cubicBezTo>
                    <a:pt x="189" y="123"/>
                    <a:pt x="193" y="123"/>
                    <a:pt x="198" y="125"/>
                  </a:cubicBezTo>
                  <a:cubicBezTo>
                    <a:pt x="216" y="130"/>
                    <a:pt x="229" y="145"/>
                    <a:pt x="232" y="163"/>
                  </a:cubicBezTo>
                  <a:cubicBezTo>
                    <a:pt x="235" y="180"/>
                    <a:pt x="245" y="195"/>
                    <a:pt x="259" y="203"/>
                  </a:cubicBezTo>
                  <a:cubicBezTo>
                    <a:pt x="263" y="205"/>
                    <a:pt x="263" y="205"/>
                    <a:pt x="263" y="205"/>
                  </a:cubicBezTo>
                  <a:cubicBezTo>
                    <a:pt x="273" y="211"/>
                    <a:pt x="282" y="213"/>
                    <a:pt x="292" y="213"/>
                  </a:cubicBezTo>
                  <a:cubicBezTo>
                    <a:pt x="295" y="213"/>
                    <a:pt x="298" y="213"/>
                    <a:pt x="302" y="212"/>
                  </a:cubicBezTo>
                  <a:cubicBezTo>
                    <a:pt x="302" y="48"/>
                    <a:pt x="302" y="48"/>
                    <a:pt x="302" y="48"/>
                  </a:cubicBezTo>
                  <a:cubicBezTo>
                    <a:pt x="283" y="30"/>
                    <a:pt x="258" y="15"/>
                    <a:pt x="225" y="4"/>
                  </a:cubicBezTo>
                  <a:cubicBezTo>
                    <a:pt x="218" y="2"/>
                    <a:pt x="212" y="1"/>
                    <a:pt x="206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9" name="Google Shape;1319;p37"/>
            <p:cNvSpPr/>
            <p:nvPr/>
          </p:nvSpPr>
          <p:spPr>
            <a:xfrm>
              <a:off x="6117525" y="2812800"/>
              <a:ext cx="196850" cy="96838"/>
            </a:xfrm>
            <a:custGeom>
              <a:avLst/>
              <a:gdLst/>
              <a:ahLst/>
              <a:cxnLst/>
              <a:rect l="l" t="t" r="r" b="b"/>
              <a:pathLst>
                <a:path w="147" h="72" extrusionOk="0">
                  <a:moveTo>
                    <a:pt x="114" y="0"/>
                  </a:moveTo>
                  <a:cubicBezTo>
                    <a:pt x="72" y="0"/>
                    <a:pt x="31" y="17"/>
                    <a:pt x="0" y="47"/>
                  </a:cubicBezTo>
                  <a:cubicBezTo>
                    <a:pt x="2" y="55"/>
                    <a:pt x="5" y="63"/>
                    <a:pt x="7" y="7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4" y="22"/>
                    <a:pt x="141" y="12"/>
                    <a:pt x="139" y="2"/>
                  </a:cubicBezTo>
                  <a:cubicBezTo>
                    <a:pt x="130" y="0"/>
                    <a:pt x="122" y="0"/>
                    <a:pt x="11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4" name="Google Shape;2733;p58"/>
          <p:cNvGrpSpPr/>
          <p:nvPr/>
        </p:nvGrpSpPr>
        <p:grpSpPr>
          <a:xfrm>
            <a:off x="1170185" y="702511"/>
            <a:ext cx="310272" cy="376289"/>
            <a:chOff x="2407968" y="3070380"/>
            <a:chExt cx="310272" cy="376289"/>
          </a:xfrm>
        </p:grpSpPr>
        <p:sp>
          <p:nvSpPr>
            <p:cNvPr id="75" name="Google Shape;2734;p58"/>
            <p:cNvSpPr/>
            <p:nvPr/>
          </p:nvSpPr>
          <p:spPr>
            <a:xfrm>
              <a:off x="2575207" y="3070380"/>
              <a:ext cx="143033" cy="266263"/>
            </a:xfrm>
            <a:custGeom>
              <a:avLst/>
              <a:gdLst/>
              <a:ahLst/>
              <a:cxnLst/>
              <a:rect l="l" t="t" r="r" b="b"/>
              <a:pathLst>
                <a:path w="55" h="102" extrusionOk="0">
                  <a:moveTo>
                    <a:pt x="16" y="102"/>
                  </a:moveTo>
                  <a:cubicBezTo>
                    <a:pt x="16" y="102"/>
                    <a:pt x="15" y="102"/>
                    <a:pt x="15" y="102"/>
                  </a:cubicBezTo>
                  <a:cubicBezTo>
                    <a:pt x="7" y="102"/>
                    <a:pt x="0" y="94"/>
                    <a:pt x="0" y="8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2" y="0"/>
                    <a:pt x="14" y="0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8" y="0"/>
                    <a:pt x="20" y="0"/>
                    <a:pt x="21" y="0"/>
                  </a:cubicBezTo>
                  <a:cubicBezTo>
                    <a:pt x="30" y="0"/>
                    <a:pt x="37" y="6"/>
                    <a:pt x="37" y="15"/>
                  </a:cubicBezTo>
                  <a:cubicBezTo>
                    <a:pt x="37" y="15"/>
                    <a:pt x="38" y="15"/>
                    <a:pt x="38" y="15"/>
                  </a:cubicBezTo>
                  <a:cubicBezTo>
                    <a:pt x="47" y="16"/>
                    <a:pt x="54" y="24"/>
                    <a:pt x="55" y="33"/>
                  </a:cubicBezTo>
                  <a:cubicBezTo>
                    <a:pt x="55" y="39"/>
                    <a:pt x="52" y="45"/>
                    <a:pt x="47" y="49"/>
                  </a:cubicBezTo>
                  <a:cubicBezTo>
                    <a:pt x="48" y="51"/>
                    <a:pt x="49" y="54"/>
                    <a:pt x="49" y="57"/>
                  </a:cubicBezTo>
                  <a:cubicBezTo>
                    <a:pt x="49" y="63"/>
                    <a:pt x="46" y="68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7"/>
                    <a:pt x="37" y="83"/>
                    <a:pt x="32" y="85"/>
                  </a:cubicBezTo>
                  <a:cubicBezTo>
                    <a:pt x="32" y="85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90"/>
                    <a:pt x="30" y="94"/>
                    <a:pt x="27" y="97"/>
                  </a:cubicBezTo>
                  <a:cubicBezTo>
                    <a:pt x="24" y="100"/>
                    <a:pt x="20" y="102"/>
                    <a:pt x="16" y="102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2735;p58"/>
            <p:cNvSpPr/>
            <p:nvPr/>
          </p:nvSpPr>
          <p:spPr>
            <a:xfrm>
              <a:off x="2407968" y="3070380"/>
              <a:ext cx="143033" cy="266263"/>
            </a:xfrm>
            <a:custGeom>
              <a:avLst/>
              <a:gdLst/>
              <a:ahLst/>
              <a:cxnLst/>
              <a:rect l="l" t="t" r="r" b="b"/>
              <a:pathLst>
                <a:path w="55" h="102" extrusionOk="0">
                  <a:moveTo>
                    <a:pt x="39" y="102"/>
                  </a:moveTo>
                  <a:cubicBezTo>
                    <a:pt x="35" y="102"/>
                    <a:pt x="31" y="100"/>
                    <a:pt x="28" y="97"/>
                  </a:cubicBezTo>
                  <a:cubicBezTo>
                    <a:pt x="25" y="94"/>
                    <a:pt x="24" y="90"/>
                    <a:pt x="24" y="86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4" y="86"/>
                    <a:pt x="24" y="85"/>
                    <a:pt x="23" y="85"/>
                  </a:cubicBezTo>
                  <a:cubicBezTo>
                    <a:pt x="18" y="83"/>
                    <a:pt x="15" y="77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9" y="68"/>
                    <a:pt x="6" y="63"/>
                    <a:pt x="6" y="57"/>
                  </a:cubicBezTo>
                  <a:cubicBezTo>
                    <a:pt x="6" y="54"/>
                    <a:pt x="7" y="51"/>
                    <a:pt x="8" y="49"/>
                  </a:cubicBezTo>
                  <a:cubicBezTo>
                    <a:pt x="3" y="45"/>
                    <a:pt x="0" y="39"/>
                    <a:pt x="0" y="33"/>
                  </a:cubicBezTo>
                  <a:cubicBezTo>
                    <a:pt x="1" y="24"/>
                    <a:pt x="8" y="16"/>
                    <a:pt x="17" y="15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9" y="6"/>
                    <a:pt x="25" y="0"/>
                    <a:pt x="34" y="0"/>
                  </a:cubicBezTo>
                  <a:cubicBezTo>
                    <a:pt x="35" y="0"/>
                    <a:pt x="37" y="0"/>
                    <a:pt x="39" y="1"/>
                  </a:cubicBezTo>
                  <a:cubicBezTo>
                    <a:pt x="39" y="1"/>
                    <a:pt x="39" y="1"/>
                    <a:pt x="40" y="1"/>
                  </a:cubicBezTo>
                  <a:cubicBezTo>
                    <a:pt x="41" y="0"/>
                    <a:pt x="43" y="0"/>
                    <a:pt x="45" y="0"/>
                  </a:cubicBezTo>
                  <a:cubicBezTo>
                    <a:pt x="51" y="0"/>
                    <a:pt x="55" y="5"/>
                    <a:pt x="55" y="10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94"/>
                    <a:pt x="48" y="102"/>
                    <a:pt x="40" y="102"/>
                  </a:cubicBezTo>
                  <a:cubicBezTo>
                    <a:pt x="40" y="102"/>
                    <a:pt x="40" y="102"/>
                    <a:pt x="39" y="10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2736;p58"/>
            <p:cNvSpPr/>
            <p:nvPr/>
          </p:nvSpPr>
          <p:spPr>
            <a:xfrm>
              <a:off x="2506991" y="3138596"/>
              <a:ext cx="104525" cy="110026"/>
            </a:xfrm>
            <a:custGeom>
              <a:avLst/>
              <a:gdLst/>
              <a:ahLst/>
              <a:cxnLst/>
              <a:rect l="l" t="t" r="r" b="b"/>
              <a:pathLst>
                <a:path w="95" h="100" extrusionOk="0">
                  <a:moveTo>
                    <a:pt x="95" y="92"/>
                  </a:moveTo>
                  <a:lnTo>
                    <a:pt x="50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50" y="0"/>
                  </a:lnTo>
                  <a:lnTo>
                    <a:pt x="95" y="5"/>
                  </a:lnTo>
                  <a:lnTo>
                    <a:pt x="95" y="92"/>
                  </a:ln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2737;p58"/>
            <p:cNvSpPr/>
            <p:nvPr/>
          </p:nvSpPr>
          <p:spPr>
            <a:xfrm>
              <a:off x="2564204" y="3138596"/>
              <a:ext cx="55200" cy="110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2738;p58"/>
            <p:cNvSpPr/>
            <p:nvPr/>
          </p:nvSpPr>
          <p:spPr>
            <a:xfrm>
              <a:off x="2530097" y="3159501"/>
              <a:ext cx="58314" cy="64916"/>
            </a:xfrm>
            <a:custGeom>
              <a:avLst/>
              <a:gdLst/>
              <a:ahLst/>
              <a:cxnLst/>
              <a:rect l="l" t="t" r="r" b="b"/>
              <a:pathLst>
                <a:path w="53" h="59" extrusionOk="0">
                  <a:moveTo>
                    <a:pt x="0" y="59"/>
                  </a:moveTo>
                  <a:lnTo>
                    <a:pt x="31" y="59"/>
                  </a:lnTo>
                  <a:lnTo>
                    <a:pt x="53" y="54"/>
                  </a:lnTo>
                  <a:lnTo>
                    <a:pt x="53" y="7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2739;p58"/>
            <p:cNvSpPr/>
            <p:nvPr/>
          </p:nvSpPr>
          <p:spPr>
            <a:xfrm>
              <a:off x="2564204" y="3159501"/>
              <a:ext cx="31800" cy="651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2740;p58"/>
            <p:cNvSpPr/>
            <p:nvPr/>
          </p:nvSpPr>
          <p:spPr>
            <a:xfrm>
              <a:off x="2551001" y="3182607"/>
              <a:ext cx="20905" cy="20905"/>
            </a:xfrm>
            <a:custGeom>
              <a:avLst/>
              <a:gdLst/>
              <a:ahLst/>
              <a:cxnLst/>
              <a:rect l="l" t="t" r="r" b="b"/>
              <a:pathLst>
                <a:path w="19" h="19" extrusionOk="0">
                  <a:moveTo>
                    <a:pt x="19" y="17"/>
                  </a:moveTo>
                  <a:lnTo>
                    <a:pt x="12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9" y="3"/>
                  </a:lnTo>
                  <a:lnTo>
                    <a:pt x="19" y="17"/>
                  </a:ln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2741;p58"/>
            <p:cNvSpPr/>
            <p:nvPr/>
          </p:nvSpPr>
          <p:spPr>
            <a:xfrm>
              <a:off x="2564204" y="3182607"/>
              <a:ext cx="111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2742;p58"/>
            <p:cNvSpPr/>
            <p:nvPr/>
          </p:nvSpPr>
          <p:spPr>
            <a:xfrm>
              <a:off x="2476184" y="3326740"/>
              <a:ext cx="166139" cy="41810"/>
            </a:xfrm>
            <a:custGeom>
              <a:avLst/>
              <a:gdLst/>
              <a:ahLst/>
              <a:cxnLst/>
              <a:rect l="l" t="t" r="r" b="b"/>
              <a:pathLst>
                <a:path w="64" h="16" extrusionOk="0">
                  <a:moveTo>
                    <a:pt x="56" y="14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8" y="2"/>
                    <a:pt x="64" y="3"/>
                    <a:pt x="64" y="8"/>
                  </a:cubicBezTo>
                  <a:cubicBezTo>
                    <a:pt x="64" y="13"/>
                    <a:pt x="61" y="14"/>
                    <a:pt x="56" y="14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2743;p58"/>
            <p:cNvSpPr/>
            <p:nvPr/>
          </p:nvSpPr>
          <p:spPr>
            <a:xfrm>
              <a:off x="2564204" y="3326740"/>
              <a:ext cx="85820" cy="41810"/>
            </a:xfrm>
            <a:custGeom>
              <a:avLst/>
              <a:gdLst/>
              <a:ahLst/>
              <a:cxnLst/>
              <a:rect l="l" t="t" r="r" b="b"/>
              <a:pathLst>
                <a:path w="33" h="16" extrusionOk="0">
                  <a:moveTo>
                    <a:pt x="2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9" y="16"/>
                    <a:pt x="33" y="13"/>
                    <a:pt x="33" y="8"/>
                  </a:cubicBezTo>
                  <a:cubicBezTo>
                    <a:pt x="33" y="3"/>
                    <a:pt x="29" y="0"/>
                    <a:pt x="25" y="0"/>
                  </a:cubicBez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2744;p58"/>
            <p:cNvSpPr/>
            <p:nvPr/>
          </p:nvSpPr>
          <p:spPr>
            <a:xfrm>
              <a:off x="2495988" y="3368550"/>
              <a:ext cx="125429" cy="78119"/>
            </a:xfrm>
            <a:custGeom>
              <a:avLst/>
              <a:gdLst/>
              <a:ahLst/>
              <a:cxnLst/>
              <a:rect l="l" t="t" r="r" b="b"/>
              <a:pathLst>
                <a:path w="48" h="30" extrusionOk="0">
                  <a:moveTo>
                    <a:pt x="40" y="3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4" y="14"/>
                    <a:pt x="48" y="13"/>
                    <a:pt x="48" y="9"/>
                  </a:cubicBezTo>
                  <a:cubicBezTo>
                    <a:pt x="48" y="4"/>
                    <a:pt x="44" y="3"/>
                    <a:pt x="40" y="3"/>
                  </a:cubicBez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2745;p58"/>
            <p:cNvSpPr/>
            <p:nvPr/>
          </p:nvSpPr>
          <p:spPr>
            <a:xfrm>
              <a:off x="2564204" y="3368550"/>
              <a:ext cx="66015" cy="78119"/>
            </a:xfrm>
            <a:custGeom>
              <a:avLst/>
              <a:gdLst/>
              <a:ahLst/>
              <a:cxnLst/>
              <a:rect l="l" t="t" r="r" b="b"/>
              <a:pathLst>
                <a:path w="25" h="30" extrusionOk="0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1" y="17"/>
                    <a:pt x="25" y="14"/>
                    <a:pt x="25" y="9"/>
                  </a:cubicBezTo>
                  <a:cubicBezTo>
                    <a:pt x="25" y="4"/>
                    <a:pt x="21" y="0"/>
                    <a:pt x="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37" y="1040272"/>
            <a:ext cx="7003311" cy="36786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3" name="Rectangle 52"/>
          <p:cNvSpPr/>
          <p:nvPr/>
        </p:nvSpPr>
        <p:spPr>
          <a:xfrm>
            <a:off x="3830776" y="1474642"/>
            <a:ext cx="731079" cy="365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Part A</a:t>
            </a:r>
            <a:endParaRPr lang="en-US" b="1" dirty="0">
              <a:solidFill>
                <a:schemeClr val="bg1">
                  <a:lumMod val="10000"/>
                </a:schemeClr>
              </a:solidFill>
            </a:endParaRPr>
          </a:p>
        </p:txBody>
      </p:sp>
      <p:cxnSp>
        <p:nvCxnSpPr>
          <p:cNvPr id="58" name="Elbow Connector 57"/>
          <p:cNvCxnSpPr/>
          <p:nvPr/>
        </p:nvCxnSpPr>
        <p:spPr>
          <a:xfrm rot="5400000" flipH="1" flipV="1">
            <a:off x="3259799" y="1943068"/>
            <a:ext cx="1008252" cy="864781"/>
          </a:xfrm>
          <a:prstGeom prst="bentConnector3">
            <a:avLst>
              <a:gd name="adj1" fmla="val 787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2877879" y="1840129"/>
            <a:ext cx="0" cy="3714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2351323" y="1470664"/>
            <a:ext cx="1053112" cy="365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Main part</a:t>
            </a:r>
            <a:endParaRPr lang="en-US" b="1" dirty="0">
              <a:solidFill>
                <a:schemeClr val="bg1">
                  <a:lumMod val="10000"/>
                </a:schemeClr>
              </a:solidFill>
            </a:endParaRPr>
          </a:p>
        </p:txBody>
      </p:sp>
      <p:cxnSp>
        <p:nvCxnSpPr>
          <p:cNvPr id="65" name="Elbow Connector 64"/>
          <p:cNvCxnSpPr/>
          <p:nvPr/>
        </p:nvCxnSpPr>
        <p:spPr>
          <a:xfrm rot="16200000" flipV="1">
            <a:off x="1520614" y="2012424"/>
            <a:ext cx="1008251" cy="726069"/>
          </a:xfrm>
          <a:prstGeom prst="bentConnector3">
            <a:avLst>
              <a:gd name="adj1" fmla="val 85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1304813" y="1470664"/>
            <a:ext cx="731079" cy="365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Part B</a:t>
            </a:r>
            <a:endParaRPr lang="en-US" b="1" dirty="0">
              <a:solidFill>
                <a:schemeClr val="bg1">
                  <a:lumMod val="10000"/>
                </a:schemeClr>
              </a:solidFill>
            </a:endParaRPr>
          </a:p>
        </p:txBody>
      </p:sp>
      <p:grpSp>
        <p:nvGrpSpPr>
          <p:cNvPr id="70" name="Google Shape;3476;p59"/>
          <p:cNvGrpSpPr/>
          <p:nvPr/>
        </p:nvGrpSpPr>
        <p:grpSpPr>
          <a:xfrm>
            <a:off x="484519" y="2200198"/>
            <a:ext cx="1014952" cy="2154651"/>
            <a:chOff x="1594216" y="1780907"/>
            <a:chExt cx="942126" cy="2000047"/>
          </a:xfrm>
        </p:grpSpPr>
        <p:sp>
          <p:nvSpPr>
            <p:cNvPr id="71" name="Google Shape;3477;p59"/>
            <p:cNvSpPr/>
            <p:nvPr/>
          </p:nvSpPr>
          <p:spPr>
            <a:xfrm>
              <a:off x="1846104" y="2872853"/>
              <a:ext cx="160947" cy="590790"/>
            </a:xfrm>
            <a:custGeom>
              <a:avLst/>
              <a:gdLst/>
              <a:ahLst/>
              <a:cxnLst/>
              <a:rect l="l" t="t" r="r" b="b"/>
              <a:pathLst>
                <a:path w="246" h="903" extrusionOk="0">
                  <a:moveTo>
                    <a:pt x="246" y="30"/>
                  </a:moveTo>
                  <a:lnTo>
                    <a:pt x="61" y="0"/>
                  </a:lnTo>
                  <a:lnTo>
                    <a:pt x="0" y="873"/>
                  </a:lnTo>
                  <a:lnTo>
                    <a:pt x="187" y="903"/>
                  </a:lnTo>
                  <a:lnTo>
                    <a:pt x="246" y="3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3478;p59"/>
            <p:cNvSpPr/>
            <p:nvPr/>
          </p:nvSpPr>
          <p:spPr>
            <a:xfrm>
              <a:off x="1776099" y="3158107"/>
              <a:ext cx="227680" cy="474333"/>
            </a:xfrm>
            <a:custGeom>
              <a:avLst/>
              <a:gdLst/>
              <a:ahLst/>
              <a:cxnLst/>
              <a:rect l="l" t="t" r="r" b="b"/>
              <a:pathLst>
                <a:path w="245" h="511" extrusionOk="0">
                  <a:moveTo>
                    <a:pt x="28" y="96"/>
                  </a:moveTo>
                  <a:cubicBezTo>
                    <a:pt x="71" y="21"/>
                    <a:pt x="71" y="21"/>
                    <a:pt x="71" y="21"/>
                  </a:cubicBezTo>
                  <a:cubicBezTo>
                    <a:pt x="80" y="4"/>
                    <a:pt x="104" y="0"/>
                    <a:pt x="118" y="14"/>
                  </a:cubicBezTo>
                  <a:cubicBezTo>
                    <a:pt x="213" y="101"/>
                    <a:pt x="213" y="101"/>
                    <a:pt x="213" y="101"/>
                  </a:cubicBezTo>
                  <a:cubicBezTo>
                    <a:pt x="233" y="120"/>
                    <a:pt x="245" y="147"/>
                    <a:pt x="245" y="175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5" y="105"/>
                    <a:pt x="26" y="100"/>
                    <a:pt x="28" y="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3479;p59"/>
            <p:cNvSpPr/>
            <p:nvPr/>
          </p:nvSpPr>
          <p:spPr>
            <a:xfrm>
              <a:off x="1928540" y="3209792"/>
              <a:ext cx="75239" cy="422646"/>
            </a:xfrm>
            <a:custGeom>
              <a:avLst/>
              <a:gdLst/>
              <a:ahLst/>
              <a:cxnLst/>
              <a:rect l="l" t="t" r="r" b="b"/>
              <a:pathLst>
                <a:path w="81" h="455" extrusionOk="0">
                  <a:moveTo>
                    <a:pt x="49" y="4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81" y="455"/>
                    <a:pt x="81" y="455"/>
                    <a:pt x="81" y="455"/>
                  </a:cubicBezTo>
                  <a:cubicBezTo>
                    <a:pt x="81" y="119"/>
                    <a:pt x="81" y="119"/>
                    <a:pt x="81" y="119"/>
                  </a:cubicBezTo>
                  <a:cubicBezTo>
                    <a:pt x="81" y="91"/>
                    <a:pt x="69" y="64"/>
                    <a:pt x="49" y="4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3480;p59"/>
            <p:cNvSpPr/>
            <p:nvPr/>
          </p:nvSpPr>
          <p:spPr>
            <a:xfrm>
              <a:off x="1776099" y="3599726"/>
              <a:ext cx="227681" cy="32713"/>
            </a:xfrm>
            <a:custGeom>
              <a:avLst/>
              <a:gdLst/>
              <a:ahLst/>
              <a:cxnLst/>
              <a:rect l="l" t="t" r="r" b="b"/>
              <a:pathLst>
                <a:path w="348" h="50" extrusionOk="0">
                  <a:moveTo>
                    <a:pt x="3" y="0"/>
                  </a:moveTo>
                  <a:lnTo>
                    <a:pt x="0" y="50"/>
                  </a:lnTo>
                  <a:lnTo>
                    <a:pt x="348" y="50"/>
                  </a:lnTo>
                  <a:lnTo>
                    <a:pt x="348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3481;p59"/>
            <p:cNvSpPr/>
            <p:nvPr/>
          </p:nvSpPr>
          <p:spPr>
            <a:xfrm>
              <a:off x="1644593" y="3632439"/>
              <a:ext cx="359186" cy="148515"/>
            </a:xfrm>
            <a:custGeom>
              <a:avLst/>
              <a:gdLst/>
              <a:ahLst/>
              <a:cxnLst/>
              <a:rect l="l" t="t" r="r" b="b"/>
              <a:pathLst>
                <a:path w="387" h="160" extrusionOk="0">
                  <a:moveTo>
                    <a:pt x="387" y="116"/>
                  </a:moveTo>
                  <a:cubicBezTo>
                    <a:pt x="387" y="0"/>
                    <a:pt x="387" y="0"/>
                    <a:pt x="387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98" y="24"/>
                    <a:pt x="48" y="69"/>
                    <a:pt x="14" y="113"/>
                  </a:cubicBezTo>
                  <a:cubicBezTo>
                    <a:pt x="0" y="132"/>
                    <a:pt x="14" y="160"/>
                    <a:pt x="38" y="160"/>
                  </a:cubicBezTo>
                  <a:cubicBezTo>
                    <a:pt x="343" y="160"/>
                    <a:pt x="343" y="160"/>
                    <a:pt x="343" y="160"/>
                  </a:cubicBezTo>
                  <a:cubicBezTo>
                    <a:pt x="367" y="160"/>
                    <a:pt x="387" y="140"/>
                    <a:pt x="387" y="1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3482;p59"/>
            <p:cNvSpPr/>
            <p:nvPr/>
          </p:nvSpPr>
          <p:spPr>
            <a:xfrm>
              <a:off x="1646556" y="3741044"/>
              <a:ext cx="357223" cy="39910"/>
            </a:xfrm>
            <a:custGeom>
              <a:avLst/>
              <a:gdLst/>
              <a:ahLst/>
              <a:cxnLst/>
              <a:rect l="l" t="t" r="r" b="b"/>
              <a:pathLst>
                <a:path w="385" h="43" extrusionOk="0">
                  <a:moveTo>
                    <a:pt x="10" y="0"/>
                  </a:moveTo>
                  <a:cubicBezTo>
                    <a:pt x="0" y="19"/>
                    <a:pt x="13" y="43"/>
                    <a:pt x="36" y="43"/>
                  </a:cubicBezTo>
                  <a:cubicBezTo>
                    <a:pt x="341" y="43"/>
                    <a:pt x="341" y="43"/>
                    <a:pt x="341" y="43"/>
                  </a:cubicBezTo>
                  <a:cubicBezTo>
                    <a:pt x="365" y="43"/>
                    <a:pt x="384" y="24"/>
                    <a:pt x="385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3483;p59"/>
            <p:cNvSpPr/>
            <p:nvPr/>
          </p:nvSpPr>
          <p:spPr>
            <a:xfrm>
              <a:off x="1817316" y="3187548"/>
              <a:ext cx="87670" cy="185808"/>
            </a:xfrm>
            <a:custGeom>
              <a:avLst/>
              <a:gdLst/>
              <a:ahLst/>
              <a:cxnLst/>
              <a:rect l="l" t="t" r="r" b="b"/>
              <a:pathLst>
                <a:path w="95" h="200" extrusionOk="0">
                  <a:moveTo>
                    <a:pt x="37" y="13"/>
                  </a:moveTo>
                  <a:cubicBezTo>
                    <a:pt x="5" y="77"/>
                    <a:pt x="5" y="77"/>
                    <a:pt x="5" y="77"/>
                  </a:cubicBezTo>
                  <a:cubicBezTo>
                    <a:pt x="1" y="85"/>
                    <a:pt x="0" y="96"/>
                    <a:pt x="3" y="10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34" y="199"/>
                    <a:pt x="46" y="200"/>
                    <a:pt x="53" y="187"/>
                  </a:cubicBezTo>
                  <a:cubicBezTo>
                    <a:pt x="90" y="117"/>
                    <a:pt x="90" y="117"/>
                    <a:pt x="90" y="117"/>
                  </a:cubicBezTo>
                  <a:cubicBezTo>
                    <a:pt x="95" y="108"/>
                    <a:pt x="95" y="96"/>
                    <a:pt x="91" y="87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5" y="0"/>
                    <a:pt x="43" y="0"/>
                    <a:pt x="37" y="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3484;p59"/>
            <p:cNvSpPr/>
            <p:nvPr/>
          </p:nvSpPr>
          <p:spPr>
            <a:xfrm>
              <a:off x="2105843" y="2872853"/>
              <a:ext cx="160947" cy="590790"/>
            </a:xfrm>
            <a:custGeom>
              <a:avLst/>
              <a:gdLst/>
              <a:ahLst/>
              <a:cxnLst/>
              <a:rect l="l" t="t" r="r" b="b"/>
              <a:pathLst>
                <a:path w="246" h="903" extrusionOk="0">
                  <a:moveTo>
                    <a:pt x="0" y="30"/>
                  </a:moveTo>
                  <a:lnTo>
                    <a:pt x="185" y="0"/>
                  </a:lnTo>
                  <a:lnTo>
                    <a:pt x="246" y="873"/>
                  </a:lnTo>
                  <a:lnTo>
                    <a:pt x="59" y="903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3485;p59"/>
            <p:cNvSpPr/>
            <p:nvPr/>
          </p:nvSpPr>
          <p:spPr>
            <a:xfrm>
              <a:off x="2109114" y="3158107"/>
              <a:ext cx="227680" cy="474333"/>
            </a:xfrm>
            <a:custGeom>
              <a:avLst/>
              <a:gdLst/>
              <a:ahLst/>
              <a:cxnLst/>
              <a:rect l="l" t="t" r="r" b="b"/>
              <a:pathLst>
                <a:path w="245" h="511" extrusionOk="0">
                  <a:moveTo>
                    <a:pt x="217" y="96"/>
                  </a:moveTo>
                  <a:cubicBezTo>
                    <a:pt x="174" y="21"/>
                    <a:pt x="174" y="21"/>
                    <a:pt x="174" y="21"/>
                  </a:cubicBezTo>
                  <a:cubicBezTo>
                    <a:pt x="165" y="4"/>
                    <a:pt x="142" y="0"/>
                    <a:pt x="127" y="14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12" y="120"/>
                    <a:pt x="0" y="147"/>
                    <a:pt x="0" y="175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245" y="511"/>
                    <a:pt x="245" y="511"/>
                    <a:pt x="245" y="511"/>
                  </a:cubicBezTo>
                  <a:cubicBezTo>
                    <a:pt x="221" y="109"/>
                    <a:pt x="221" y="109"/>
                    <a:pt x="221" y="109"/>
                  </a:cubicBezTo>
                  <a:cubicBezTo>
                    <a:pt x="221" y="105"/>
                    <a:pt x="219" y="100"/>
                    <a:pt x="217" y="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3486;p59"/>
            <p:cNvSpPr/>
            <p:nvPr/>
          </p:nvSpPr>
          <p:spPr>
            <a:xfrm>
              <a:off x="2109114" y="3209792"/>
              <a:ext cx="75239" cy="422646"/>
            </a:xfrm>
            <a:custGeom>
              <a:avLst/>
              <a:gdLst/>
              <a:ahLst/>
              <a:cxnLst/>
              <a:rect l="l" t="t" r="r" b="b"/>
              <a:pathLst>
                <a:path w="81" h="455" extrusionOk="0">
                  <a:moveTo>
                    <a:pt x="32" y="45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1" y="455"/>
                    <a:pt x="81" y="455"/>
                    <a:pt x="81" y="455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91"/>
                    <a:pt x="12" y="64"/>
                    <a:pt x="32" y="4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3487;p59"/>
            <p:cNvSpPr/>
            <p:nvPr/>
          </p:nvSpPr>
          <p:spPr>
            <a:xfrm>
              <a:off x="2109114" y="3599726"/>
              <a:ext cx="227681" cy="32713"/>
            </a:xfrm>
            <a:custGeom>
              <a:avLst/>
              <a:gdLst/>
              <a:ahLst/>
              <a:cxnLst/>
              <a:rect l="l" t="t" r="r" b="b"/>
              <a:pathLst>
                <a:path w="348" h="50" extrusionOk="0">
                  <a:moveTo>
                    <a:pt x="345" y="0"/>
                  </a:moveTo>
                  <a:lnTo>
                    <a:pt x="348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3488;p59"/>
            <p:cNvSpPr/>
            <p:nvPr/>
          </p:nvSpPr>
          <p:spPr>
            <a:xfrm>
              <a:off x="2109114" y="3632439"/>
              <a:ext cx="359186" cy="148515"/>
            </a:xfrm>
            <a:custGeom>
              <a:avLst/>
              <a:gdLst/>
              <a:ahLst/>
              <a:cxnLst/>
              <a:rect l="l" t="t" r="r" b="b"/>
              <a:pathLst>
                <a:path w="387" h="160" extrusionOk="0">
                  <a:moveTo>
                    <a:pt x="0" y="11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89" y="24"/>
                    <a:pt x="340" y="69"/>
                    <a:pt x="373" y="113"/>
                  </a:cubicBezTo>
                  <a:cubicBezTo>
                    <a:pt x="387" y="132"/>
                    <a:pt x="374" y="160"/>
                    <a:pt x="349" y="160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0" y="160"/>
                    <a:pt x="0" y="140"/>
                    <a:pt x="0" y="1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3489;p59"/>
            <p:cNvSpPr/>
            <p:nvPr/>
          </p:nvSpPr>
          <p:spPr>
            <a:xfrm>
              <a:off x="2109114" y="3741044"/>
              <a:ext cx="357223" cy="39910"/>
            </a:xfrm>
            <a:custGeom>
              <a:avLst/>
              <a:gdLst/>
              <a:ahLst/>
              <a:cxnLst/>
              <a:rect l="l" t="t" r="r" b="b"/>
              <a:pathLst>
                <a:path w="385" h="43" extrusionOk="0">
                  <a:moveTo>
                    <a:pt x="376" y="0"/>
                  </a:moveTo>
                  <a:cubicBezTo>
                    <a:pt x="385" y="19"/>
                    <a:pt x="372" y="43"/>
                    <a:pt x="349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20" y="43"/>
                    <a:pt x="1" y="24"/>
                    <a:pt x="0" y="0"/>
                  </a:cubicBezTo>
                  <a:lnTo>
                    <a:pt x="37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3490;p59"/>
            <p:cNvSpPr/>
            <p:nvPr/>
          </p:nvSpPr>
          <p:spPr>
            <a:xfrm>
              <a:off x="2207907" y="3187548"/>
              <a:ext cx="87670" cy="185808"/>
            </a:xfrm>
            <a:custGeom>
              <a:avLst/>
              <a:gdLst/>
              <a:ahLst/>
              <a:cxnLst/>
              <a:rect l="l" t="t" r="r" b="b"/>
              <a:pathLst>
                <a:path w="95" h="200" extrusionOk="0">
                  <a:moveTo>
                    <a:pt x="58" y="13"/>
                  </a:moveTo>
                  <a:cubicBezTo>
                    <a:pt x="90" y="77"/>
                    <a:pt x="90" y="77"/>
                    <a:pt x="90" y="77"/>
                  </a:cubicBezTo>
                  <a:cubicBezTo>
                    <a:pt x="94" y="85"/>
                    <a:pt x="95" y="96"/>
                    <a:pt x="92" y="105"/>
                  </a:cubicBezTo>
                  <a:cubicBezTo>
                    <a:pt x="66" y="185"/>
                    <a:pt x="66" y="185"/>
                    <a:pt x="66" y="185"/>
                  </a:cubicBezTo>
                  <a:cubicBezTo>
                    <a:pt x="61" y="199"/>
                    <a:pt x="49" y="200"/>
                    <a:pt x="42" y="18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1" y="108"/>
                    <a:pt x="0" y="96"/>
                    <a:pt x="4" y="87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40" y="0"/>
                    <a:pt x="52" y="0"/>
                    <a:pt x="58" y="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3491;p59"/>
            <p:cNvSpPr/>
            <p:nvPr/>
          </p:nvSpPr>
          <p:spPr>
            <a:xfrm>
              <a:off x="1993965" y="2703402"/>
              <a:ext cx="141900" cy="160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3492;p59"/>
            <p:cNvSpPr/>
            <p:nvPr/>
          </p:nvSpPr>
          <p:spPr>
            <a:xfrm>
              <a:off x="1829747" y="2798268"/>
              <a:ext cx="469755" cy="206089"/>
            </a:xfrm>
            <a:custGeom>
              <a:avLst/>
              <a:gdLst/>
              <a:ahLst/>
              <a:cxnLst/>
              <a:rect l="l" t="t" r="r" b="b"/>
              <a:pathLst>
                <a:path w="506" h="222" extrusionOk="0">
                  <a:moveTo>
                    <a:pt x="506" y="56"/>
                  </a:moveTo>
                  <a:cubicBezTo>
                    <a:pt x="506" y="73"/>
                    <a:pt x="499" y="88"/>
                    <a:pt x="487" y="99"/>
                  </a:cubicBezTo>
                  <a:cubicBezTo>
                    <a:pt x="386" y="187"/>
                    <a:pt x="386" y="187"/>
                    <a:pt x="386" y="187"/>
                  </a:cubicBezTo>
                  <a:cubicBezTo>
                    <a:pt x="374" y="197"/>
                    <a:pt x="360" y="206"/>
                    <a:pt x="346" y="212"/>
                  </a:cubicBezTo>
                  <a:cubicBezTo>
                    <a:pt x="328" y="219"/>
                    <a:pt x="310" y="222"/>
                    <a:pt x="291" y="222"/>
                  </a:cubicBezTo>
                  <a:cubicBezTo>
                    <a:pt x="215" y="222"/>
                    <a:pt x="215" y="222"/>
                    <a:pt x="215" y="222"/>
                  </a:cubicBezTo>
                  <a:cubicBezTo>
                    <a:pt x="194" y="222"/>
                    <a:pt x="174" y="218"/>
                    <a:pt x="155" y="209"/>
                  </a:cubicBezTo>
                  <a:cubicBezTo>
                    <a:pt x="143" y="204"/>
                    <a:pt x="131" y="196"/>
                    <a:pt x="120" y="187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7" y="88"/>
                    <a:pt x="0" y="73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66" y="0"/>
                    <a:pt x="480" y="6"/>
                    <a:pt x="490" y="17"/>
                  </a:cubicBezTo>
                  <a:cubicBezTo>
                    <a:pt x="500" y="27"/>
                    <a:pt x="506" y="41"/>
                    <a:pt x="506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3493;p59"/>
            <p:cNvSpPr/>
            <p:nvPr/>
          </p:nvSpPr>
          <p:spPr>
            <a:xfrm>
              <a:off x="1973683" y="2855842"/>
              <a:ext cx="177303" cy="148515"/>
            </a:xfrm>
            <a:custGeom>
              <a:avLst/>
              <a:gdLst/>
              <a:ahLst/>
              <a:cxnLst/>
              <a:rect l="l" t="t" r="r" b="b"/>
              <a:pathLst>
                <a:path w="191" h="160" extrusionOk="0">
                  <a:moveTo>
                    <a:pt x="191" y="95"/>
                  </a:moveTo>
                  <a:cubicBezTo>
                    <a:pt x="191" y="150"/>
                    <a:pt x="191" y="150"/>
                    <a:pt x="191" y="150"/>
                  </a:cubicBezTo>
                  <a:cubicBezTo>
                    <a:pt x="173" y="157"/>
                    <a:pt x="155" y="160"/>
                    <a:pt x="136" y="160"/>
                  </a:cubicBezTo>
                  <a:cubicBezTo>
                    <a:pt x="60" y="160"/>
                    <a:pt x="60" y="160"/>
                    <a:pt x="60" y="160"/>
                  </a:cubicBezTo>
                  <a:cubicBezTo>
                    <a:pt x="39" y="160"/>
                    <a:pt x="19" y="156"/>
                    <a:pt x="0" y="14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43"/>
                    <a:pt x="43" y="0"/>
                    <a:pt x="95" y="0"/>
                  </a:cubicBezTo>
                  <a:cubicBezTo>
                    <a:pt x="122" y="0"/>
                    <a:pt x="145" y="11"/>
                    <a:pt x="163" y="28"/>
                  </a:cubicBezTo>
                  <a:cubicBezTo>
                    <a:pt x="180" y="45"/>
                    <a:pt x="191" y="69"/>
                    <a:pt x="191" y="9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3494;p59"/>
            <p:cNvSpPr/>
            <p:nvPr/>
          </p:nvSpPr>
          <p:spPr>
            <a:xfrm>
              <a:off x="1645248" y="2686391"/>
              <a:ext cx="70005" cy="121691"/>
            </a:xfrm>
            <a:custGeom>
              <a:avLst/>
              <a:gdLst/>
              <a:ahLst/>
              <a:cxnLst/>
              <a:rect l="l" t="t" r="r" b="b"/>
              <a:pathLst>
                <a:path w="75" h="131" extrusionOk="0">
                  <a:moveTo>
                    <a:pt x="41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22" y="0"/>
                    <a:pt x="5" y="14"/>
                    <a:pt x="4" y="34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0" y="112"/>
                    <a:pt x="14" y="129"/>
                    <a:pt x="33" y="130"/>
                  </a:cubicBezTo>
                  <a:cubicBezTo>
                    <a:pt x="53" y="131"/>
                    <a:pt x="69" y="116"/>
                    <a:pt x="70" y="97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5" y="19"/>
                    <a:pt x="61" y="2"/>
                    <a:pt x="4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3495;p59"/>
            <p:cNvSpPr/>
            <p:nvPr/>
          </p:nvSpPr>
          <p:spPr>
            <a:xfrm>
              <a:off x="1668801" y="2297766"/>
              <a:ext cx="162255" cy="239456"/>
            </a:xfrm>
            <a:custGeom>
              <a:avLst/>
              <a:gdLst/>
              <a:ahLst/>
              <a:cxnLst/>
              <a:rect l="l" t="t" r="r" b="b"/>
              <a:pathLst>
                <a:path w="248" h="366" extrusionOk="0">
                  <a:moveTo>
                    <a:pt x="96" y="366"/>
                  </a:moveTo>
                  <a:lnTo>
                    <a:pt x="0" y="320"/>
                  </a:lnTo>
                  <a:lnTo>
                    <a:pt x="153" y="0"/>
                  </a:lnTo>
                  <a:lnTo>
                    <a:pt x="248" y="45"/>
                  </a:lnTo>
                  <a:lnTo>
                    <a:pt x="96" y="36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3496;p59"/>
            <p:cNvSpPr/>
            <p:nvPr/>
          </p:nvSpPr>
          <p:spPr>
            <a:xfrm>
              <a:off x="1720487" y="2208787"/>
              <a:ext cx="262357" cy="191696"/>
            </a:xfrm>
            <a:custGeom>
              <a:avLst/>
              <a:gdLst/>
              <a:ahLst/>
              <a:cxnLst/>
              <a:rect l="l" t="t" r="r" b="b"/>
              <a:pathLst>
                <a:path w="283" h="207" extrusionOk="0">
                  <a:moveTo>
                    <a:pt x="283" y="10"/>
                  </a:moveTo>
                  <a:cubicBezTo>
                    <a:pt x="283" y="10"/>
                    <a:pt x="59" y="0"/>
                    <a:pt x="29" y="67"/>
                  </a:cubicBezTo>
                  <a:cubicBezTo>
                    <a:pt x="0" y="134"/>
                    <a:pt x="157" y="207"/>
                    <a:pt x="157" y="207"/>
                  </a:cubicBezTo>
                  <a:lnTo>
                    <a:pt x="283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3497;p59"/>
            <p:cNvSpPr/>
            <p:nvPr/>
          </p:nvSpPr>
          <p:spPr>
            <a:xfrm>
              <a:off x="1615806" y="2484882"/>
              <a:ext cx="144591" cy="269551"/>
            </a:xfrm>
            <a:custGeom>
              <a:avLst/>
              <a:gdLst/>
              <a:ahLst/>
              <a:cxnLst/>
              <a:rect l="l" t="t" r="r" b="b"/>
              <a:pathLst>
                <a:path w="156" h="290" extrusionOk="0">
                  <a:moveTo>
                    <a:pt x="62" y="1"/>
                  </a:moveTo>
                  <a:cubicBezTo>
                    <a:pt x="143" y="12"/>
                    <a:pt x="143" y="12"/>
                    <a:pt x="143" y="12"/>
                  </a:cubicBezTo>
                  <a:cubicBezTo>
                    <a:pt x="151" y="13"/>
                    <a:pt x="156" y="20"/>
                    <a:pt x="156" y="27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1" y="284"/>
                    <a:pt x="134" y="290"/>
                    <a:pt x="126" y="289"/>
                  </a:cubicBezTo>
                  <a:cubicBezTo>
                    <a:pt x="14" y="277"/>
                    <a:pt x="14" y="277"/>
                    <a:pt x="14" y="277"/>
                  </a:cubicBezTo>
                  <a:cubicBezTo>
                    <a:pt x="6" y="276"/>
                    <a:pt x="0" y="268"/>
                    <a:pt x="1" y="26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5"/>
                    <a:pt x="54" y="0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3498;p59"/>
            <p:cNvSpPr/>
            <p:nvPr/>
          </p:nvSpPr>
          <p:spPr>
            <a:xfrm>
              <a:off x="1594216" y="2772752"/>
              <a:ext cx="172069" cy="214594"/>
            </a:xfrm>
            <a:custGeom>
              <a:avLst/>
              <a:gdLst/>
              <a:ahLst/>
              <a:cxnLst/>
              <a:rect l="l" t="t" r="r" b="b"/>
              <a:pathLst>
                <a:path w="185" h="231" extrusionOk="0">
                  <a:moveTo>
                    <a:pt x="61" y="123"/>
                  </a:moveTo>
                  <a:cubicBezTo>
                    <a:pt x="61" y="148"/>
                    <a:pt x="82" y="179"/>
                    <a:pt x="153" y="184"/>
                  </a:cubicBezTo>
                  <a:cubicBezTo>
                    <a:pt x="165" y="185"/>
                    <a:pt x="174" y="195"/>
                    <a:pt x="174" y="207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74" y="220"/>
                    <a:pt x="164" y="230"/>
                    <a:pt x="152" y="231"/>
                  </a:cubicBezTo>
                  <a:cubicBezTo>
                    <a:pt x="108" y="231"/>
                    <a:pt x="16" y="222"/>
                    <a:pt x="9" y="142"/>
                  </a:cubicBezTo>
                  <a:cubicBezTo>
                    <a:pt x="0" y="37"/>
                    <a:pt x="56" y="0"/>
                    <a:pt x="56" y="0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4"/>
                    <a:pt x="177" y="24"/>
                    <a:pt x="184" y="98"/>
                  </a:cubicBezTo>
                  <a:cubicBezTo>
                    <a:pt x="185" y="111"/>
                    <a:pt x="175" y="123"/>
                    <a:pt x="161" y="123"/>
                  </a:cubicBezTo>
                  <a:cubicBezTo>
                    <a:pt x="152" y="123"/>
                    <a:pt x="143" y="116"/>
                    <a:pt x="140" y="107"/>
                  </a:cubicBezTo>
                  <a:cubicBezTo>
                    <a:pt x="134" y="88"/>
                    <a:pt x="119" y="74"/>
                    <a:pt x="102" y="74"/>
                  </a:cubicBezTo>
                  <a:cubicBezTo>
                    <a:pt x="79" y="74"/>
                    <a:pt x="61" y="96"/>
                    <a:pt x="61" y="1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3499;p59"/>
            <p:cNvSpPr/>
            <p:nvPr/>
          </p:nvSpPr>
          <p:spPr>
            <a:xfrm>
              <a:off x="2414651" y="2686391"/>
              <a:ext cx="70659" cy="121691"/>
            </a:xfrm>
            <a:custGeom>
              <a:avLst/>
              <a:gdLst/>
              <a:ahLst/>
              <a:cxnLst/>
              <a:rect l="l" t="t" r="r" b="b"/>
              <a:pathLst>
                <a:path w="76" h="131" extrusionOk="0">
                  <a:moveTo>
                    <a:pt x="34" y="1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53" y="0"/>
                    <a:pt x="70" y="14"/>
                    <a:pt x="71" y="34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6" y="112"/>
                    <a:pt x="61" y="129"/>
                    <a:pt x="42" y="130"/>
                  </a:cubicBezTo>
                  <a:cubicBezTo>
                    <a:pt x="22" y="131"/>
                    <a:pt x="6" y="116"/>
                    <a:pt x="5" y="97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19"/>
                    <a:pt x="15" y="2"/>
                    <a:pt x="3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3500;p59"/>
            <p:cNvSpPr/>
            <p:nvPr/>
          </p:nvSpPr>
          <p:spPr>
            <a:xfrm>
              <a:off x="2298848" y="2297766"/>
              <a:ext cx="162255" cy="239456"/>
            </a:xfrm>
            <a:custGeom>
              <a:avLst/>
              <a:gdLst/>
              <a:ahLst/>
              <a:cxnLst/>
              <a:rect l="l" t="t" r="r" b="b"/>
              <a:pathLst>
                <a:path w="248" h="366" extrusionOk="0">
                  <a:moveTo>
                    <a:pt x="151" y="366"/>
                  </a:moveTo>
                  <a:lnTo>
                    <a:pt x="248" y="320"/>
                  </a:lnTo>
                  <a:lnTo>
                    <a:pt x="95" y="0"/>
                  </a:lnTo>
                  <a:lnTo>
                    <a:pt x="0" y="45"/>
                  </a:lnTo>
                  <a:lnTo>
                    <a:pt x="151" y="36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3501;p59"/>
            <p:cNvSpPr/>
            <p:nvPr/>
          </p:nvSpPr>
          <p:spPr>
            <a:xfrm>
              <a:off x="2147061" y="2208787"/>
              <a:ext cx="263010" cy="191696"/>
            </a:xfrm>
            <a:custGeom>
              <a:avLst/>
              <a:gdLst/>
              <a:ahLst/>
              <a:cxnLst/>
              <a:rect l="l" t="t" r="r" b="b"/>
              <a:pathLst>
                <a:path w="283" h="207" extrusionOk="0">
                  <a:moveTo>
                    <a:pt x="0" y="10"/>
                  </a:moveTo>
                  <a:cubicBezTo>
                    <a:pt x="0" y="10"/>
                    <a:pt x="223" y="0"/>
                    <a:pt x="253" y="67"/>
                  </a:cubicBezTo>
                  <a:cubicBezTo>
                    <a:pt x="283" y="134"/>
                    <a:pt x="125" y="207"/>
                    <a:pt x="125" y="207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3502;p59"/>
            <p:cNvSpPr/>
            <p:nvPr/>
          </p:nvSpPr>
          <p:spPr>
            <a:xfrm>
              <a:off x="2368853" y="2484882"/>
              <a:ext cx="145245" cy="269551"/>
            </a:xfrm>
            <a:custGeom>
              <a:avLst/>
              <a:gdLst/>
              <a:ahLst/>
              <a:cxnLst/>
              <a:rect l="l" t="t" r="r" b="b"/>
              <a:pathLst>
                <a:path w="156" h="290" extrusionOk="0">
                  <a:moveTo>
                    <a:pt x="94" y="1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6" y="13"/>
                    <a:pt x="0" y="20"/>
                    <a:pt x="1" y="27"/>
                  </a:cubicBezTo>
                  <a:cubicBezTo>
                    <a:pt x="15" y="276"/>
                    <a:pt x="15" y="276"/>
                    <a:pt x="15" y="276"/>
                  </a:cubicBezTo>
                  <a:cubicBezTo>
                    <a:pt x="15" y="284"/>
                    <a:pt x="22" y="290"/>
                    <a:pt x="31" y="289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51" y="276"/>
                    <a:pt x="156" y="268"/>
                    <a:pt x="155" y="26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5"/>
                    <a:pt x="102" y="0"/>
                    <a:pt x="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3503;p59"/>
            <p:cNvSpPr/>
            <p:nvPr/>
          </p:nvSpPr>
          <p:spPr>
            <a:xfrm>
              <a:off x="2363619" y="2772752"/>
              <a:ext cx="172723" cy="214594"/>
            </a:xfrm>
            <a:custGeom>
              <a:avLst/>
              <a:gdLst/>
              <a:ahLst/>
              <a:cxnLst/>
              <a:rect l="l" t="t" r="r" b="b"/>
              <a:pathLst>
                <a:path w="186" h="231" extrusionOk="0">
                  <a:moveTo>
                    <a:pt x="124" y="123"/>
                  </a:moveTo>
                  <a:cubicBezTo>
                    <a:pt x="124" y="148"/>
                    <a:pt x="104" y="179"/>
                    <a:pt x="32" y="184"/>
                  </a:cubicBezTo>
                  <a:cubicBezTo>
                    <a:pt x="20" y="185"/>
                    <a:pt x="11" y="195"/>
                    <a:pt x="11" y="207"/>
                  </a:cubicBezTo>
                  <a:cubicBezTo>
                    <a:pt x="11" y="208"/>
                    <a:pt x="11" y="208"/>
                    <a:pt x="11" y="208"/>
                  </a:cubicBezTo>
                  <a:cubicBezTo>
                    <a:pt x="11" y="220"/>
                    <a:pt x="21" y="230"/>
                    <a:pt x="34" y="231"/>
                  </a:cubicBezTo>
                  <a:cubicBezTo>
                    <a:pt x="77" y="231"/>
                    <a:pt x="169" y="222"/>
                    <a:pt x="176" y="142"/>
                  </a:cubicBezTo>
                  <a:cubicBezTo>
                    <a:pt x="186" y="37"/>
                    <a:pt x="130" y="0"/>
                    <a:pt x="130" y="0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9" y="24"/>
                    <a:pt x="1" y="98"/>
                  </a:cubicBezTo>
                  <a:cubicBezTo>
                    <a:pt x="0" y="111"/>
                    <a:pt x="10" y="123"/>
                    <a:pt x="24" y="123"/>
                  </a:cubicBezTo>
                  <a:cubicBezTo>
                    <a:pt x="34" y="123"/>
                    <a:pt x="43" y="116"/>
                    <a:pt x="45" y="107"/>
                  </a:cubicBezTo>
                  <a:cubicBezTo>
                    <a:pt x="51" y="88"/>
                    <a:pt x="66" y="74"/>
                    <a:pt x="83" y="74"/>
                  </a:cubicBezTo>
                  <a:cubicBezTo>
                    <a:pt x="106" y="74"/>
                    <a:pt x="124" y="96"/>
                    <a:pt x="124" y="1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3504;p59"/>
            <p:cNvSpPr/>
            <p:nvPr/>
          </p:nvSpPr>
          <p:spPr>
            <a:xfrm>
              <a:off x="1811428" y="2214021"/>
              <a:ext cx="505740" cy="540412"/>
            </a:xfrm>
            <a:custGeom>
              <a:avLst/>
              <a:gdLst/>
              <a:ahLst/>
              <a:cxnLst/>
              <a:rect l="l" t="t" r="r" b="b"/>
              <a:pathLst>
                <a:path w="545" h="582" extrusionOk="0">
                  <a:moveTo>
                    <a:pt x="545" y="218"/>
                  </a:moveTo>
                  <a:cubicBezTo>
                    <a:pt x="545" y="435"/>
                    <a:pt x="397" y="573"/>
                    <a:pt x="283" y="582"/>
                  </a:cubicBezTo>
                  <a:cubicBezTo>
                    <a:pt x="280" y="582"/>
                    <a:pt x="276" y="582"/>
                    <a:pt x="273" y="582"/>
                  </a:cubicBezTo>
                  <a:cubicBezTo>
                    <a:pt x="269" y="582"/>
                    <a:pt x="266" y="582"/>
                    <a:pt x="262" y="582"/>
                  </a:cubicBezTo>
                  <a:cubicBezTo>
                    <a:pt x="148" y="573"/>
                    <a:pt x="0" y="435"/>
                    <a:pt x="0" y="218"/>
                  </a:cubicBezTo>
                  <a:cubicBezTo>
                    <a:pt x="0" y="39"/>
                    <a:pt x="204" y="0"/>
                    <a:pt x="204" y="0"/>
                  </a:cubicBezTo>
                  <a:cubicBezTo>
                    <a:pt x="262" y="2"/>
                    <a:pt x="262" y="2"/>
                    <a:pt x="262" y="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83" y="2"/>
                    <a:pt x="283" y="2"/>
                    <a:pt x="283" y="2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2" y="0"/>
                    <a:pt x="545" y="39"/>
                    <a:pt x="545" y="21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3505;p59"/>
            <p:cNvSpPr/>
            <p:nvPr/>
          </p:nvSpPr>
          <p:spPr>
            <a:xfrm>
              <a:off x="1814045" y="2461329"/>
              <a:ext cx="500505" cy="20282"/>
            </a:xfrm>
            <a:custGeom>
              <a:avLst/>
              <a:gdLst/>
              <a:ahLst/>
              <a:cxnLst/>
              <a:rect l="l" t="t" r="r" b="b"/>
              <a:pathLst>
                <a:path w="539" h="22" extrusionOk="0">
                  <a:moveTo>
                    <a:pt x="0" y="0"/>
                  </a:moveTo>
                  <a:cubicBezTo>
                    <a:pt x="1" y="8"/>
                    <a:pt x="1" y="15"/>
                    <a:pt x="2" y="22"/>
                  </a:cubicBezTo>
                  <a:cubicBezTo>
                    <a:pt x="537" y="22"/>
                    <a:pt x="537" y="22"/>
                    <a:pt x="537" y="22"/>
                  </a:cubicBezTo>
                  <a:cubicBezTo>
                    <a:pt x="538" y="15"/>
                    <a:pt x="539" y="8"/>
                    <a:pt x="53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3506;p59"/>
            <p:cNvSpPr/>
            <p:nvPr/>
          </p:nvSpPr>
          <p:spPr>
            <a:xfrm>
              <a:off x="2054811" y="2215984"/>
              <a:ext cx="18974" cy="538449"/>
            </a:xfrm>
            <a:custGeom>
              <a:avLst/>
              <a:gdLst/>
              <a:ahLst/>
              <a:cxnLst/>
              <a:rect l="l" t="t" r="r" b="b"/>
              <a:pathLst>
                <a:path w="21" h="580" extrusionOk="0">
                  <a:moveTo>
                    <a:pt x="21" y="0"/>
                  </a:moveTo>
                  <a:cubicBezTo>
                    <a:pt x="21" y="580"/>
                    <a:pt x="21" y="580"/>
                    <a:pt x="21" y="580"/>
                  </a:cubicBezTo>
                  <a:cubicBezTo>
                    <a:pt x="18" y="580"/>
                    <a:pt x="14" y="580"/>
                    <a:pt x="11" y="580"/>
                  </a:cubicBezTo>
                  <a:cubicBezTo>
                    <a:pt x="7" y="580"/>
                    <a:pt x="4" y="580"/>
                    <a:pt x="0" y="5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3507;p59"/>
            <p:cNvSpPr/>
            <p:nvPr/>
          </p:nvSpPr>
          <p:spPr>
            <a:xfrm>
              <a:off x="1948167" y="2352723"/>
              <a:ext cx="238148" cy="259738"/>
            </a:xfrm>
            <a:custGeom>
              <a:avLst/>
              <a:gdLst/>
              <a:ahLst/>
              <a:cxnLst/>
              <a:rect l="l" t="t" r="r" b="b"/>
              <a:pathLst>
                <a:path w="257" h="280" extrusionOk="0">
                  <a:moveTo>
                    <a:pt x="129" y="280"/>
                  </a:moveTo>
                  <a:cubicBezTo>
                    <a:pt x="98" y="280"/>
                    <a:pt x="66" y="258"/>
                    <a:pt x="41" y="221"/>
                  </a:cubicBezTo>
                  <a:cubicBezTo>
                    <a:pt x="15" y="184"/>
                    <a:pt x="0" y="137"/>
                    <a:pt x="0" y="95"/>
                  </a:cubicBezTo>
                  <a:cubicBezTo>
                    <a:pt x="0" y="27"/>
                    <a:pt x="38" y="0"/>
                    <a:pt x="129" y="0"/>
                  </a:cubicBezTo>
                  <a:cubicBezTo>
                    <a:pt x="220" y="0"/>
                    <a:pt x="257" y="27"/>
                    <a:pt x="257" y="95"/>
                  </a:cubicBezTo>
                  <a:cubicBezTo>
                    <a:pt x="257" y="137"/>
                    <a:pt x="242" y="184"/>
                    <a:pt x="217" y="221"/>
                  </a:cubicBezTo>
                  <a:cubicBezTo>
                    <a:pt x="191" y="258"/>
                    <a:pt x="159" y="280"/>
                    <a:pt x="129" y="28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3508;p59"/>
            <p:cNvSpPr/>
            <p:nvPr/>
          </p:nvSpPr>
          <p:spPr>
            <a:xfrm>
              <a:off x="1957981" y="2362537"/>
              <a:ext cx="217867" cy="239456"/>
            </a:xfrm>
            <a:custGeom>
              <a:avLst/>
              <a:gdLst/>
              <a:ahLst/>
              <a:cxnLst/>
              <a:rect l="l" t="t" r="r" b="b"/>
              <a:pathLst>
                <a:path w="235" h="258" extrusionOk="0">
                  <a:moveTo>
                    <a:pt x="118" y="0"/>
                  </a:moveTo>
                  <a:cubicBezTo>
                    <a:pt x="32" y="0"/>
                    <a:pt x="0" y="23"/>
                    <a:pt x="0" y="84"/>
                  </a:cubicBezTo>
                  <a:cubicBezTo>
                    <a:pt x="0" y="124"/>
                    <a:pt x="15" y="169"/>
                    <a:pt x="39" y="204"/>
                  </a:cubicBezTo>
                  <a:cubicBezTo>
                    <a:pt x="62" y="238"/>
                    <a:pt x="91" y="258"/>
                    <a:pt x="118" y="258"/>
                  </a:cubicBezTo>
                  <a:cubicBezTo>
                    <a:pt x="145" y="258"/>
                    <a:pt x="173" y="238"/>
                    <a:pt x="197" y="204"/>
                  </a:cubicBezTo>
                  <a:cubicBezTo>
                    <a:pt x="221" y="169"/>
                    <a:pt x="235" y="124"/>
                    <a:pt x="235" y="84"/>
                  </a:cubicBezTo>
                  <a:cubicBezTo>
                    <a:pt x="235" y="23"/>
                    <a:pt x="203" y="0"/>
                    <a:pt x="118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3509;p59"/>
            <p:cNvSpPr/>
            <p:nvPr/>
          </p:nvSpPr>
          <p:spPr>
            <a:xfrm>
              <a:off x="1997237" y="2149251"/>
              <a:ext cx="136200" cy="66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3510;p59"/>
            <p:cNvSpPr/>
            <p:nvPr/>
          </p:nvSpPr>
          <p:spPr>
            <a:xfrm>
              <a:off x="1785258" y="1872502"/>
              <a:ext cx="100755" cy="150478"/>
            </a:xfrm>
            <a:custGeom>
              <a:avLst/>
              <a:gdLst/>
              <a:ahLst/>
              <a:cxnLst/>
              <a:rect l="l" t="t" r="r" b="b"/>
              <a:pathLst>
                <a:path w="108" h="162" extrusionOk="0">
                  <a:moveTo>
                    <a:pt x="56" y="156"/>
                  </a:moveTo>
                  <a:cubicBezTo>
                    <a:pt x="56" y="158"/>
                    <a:pt x="56" y="160"/>
                    <a:pt x="56" y="162"/>
                  </a:cubicBezTo>
                  <a:cubicBezTo>
                    <a:pt x="0" y="120"/>
                    <a:pt x="35" y="33"/>
                    <a:pt x="66" y="12"/>
                  </a:cubicBezTo>
                  <a:cubicBezTo>
                    <a:pt x="85" y="0"/>
                    <a:pt x="98" y="0"/>
                    <a:pt x="108" y="4"/>
                  </a:cubicBezTo>
                  <a:cubicBezTo>
                    <a:pt x="73" y="53"/>
                    <a:pt x="56" y="111"/>
                    <a:pt x="56" y="1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3511;p59"/>
            <p:cNvSpPr/>
            <p:nvPr/>
          </p:nvSpPr>
          <p:spPr>
            <a:xfrm>
              <a:off x="2244545" y="1872502"/>
              <a:ext cx="99447" cy="150478"/>
            </a:xfrm>
            <a:custGeom>
              <a:avLst/>
              <a:gdLst/>
              <a:ahLst/>
              <a:cxnLst/>
              <a:rect l="l" t="t" r="r" b="b"/>
              <a:pathLst>
                <a:path w="107" h="162" extrusionOk="0">
                  <a:moveTo>
                    <a:pt x="51" y="162"/>
                  </a:moveTo>
                  <a:cubicBezTo>
                    <a:pt x="51" y="160"/>
                    <a:pt x="51" y="158"/>
                    <a:pt x="51" y="156"/>
                  </a:cubicBezTo>
                  <a:cubicBezTo>
                    <a:pt x="51" y="156"/>
                    <a:pt x="51" y="156"/>
                    <a:pt x="51" y="156"/>
                  </a:cubicBezTo>
                  <a:cubicBezTo>
                    <a:pt x="51" y="111"/>
                    <a:pt x="34" y="53"/>
                    <a:pt x="0" y="4"/>
                  </a:cubicBezTo>
                  <a:cubicBezTo>
                    <a:pt x="9" y="0"/>
                    <a:pt x="22" y="0"/>
                    <a:pt x="41" y="12"/>
                  </a:cubicBezTo>
                  <a:cubicBezTo>
                    <a:pt x="72" y="33"/>
                    <a:pt x="107" y="120"/>
                    <a:pt x="51" y="1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3512;p59"/>
            <p:cNvSpPr/>
            <p:nvPr/>
          </p:nvSpPr>
          <p:spPr>
            <a:xfrm>
              <a:off x="1837598" y="1780908"/>
              <a:ext cx="454708" cy="399748"/>
            </a:xfrm>
            <a:custGeom>
              <a:avLst/>
              <a:gdLst/>
              <a:ahLst/>
              <a:cxnLst/>
              <a:rect l="l" t="t" r="r" b="b"/>
              <a:pathLst>
                <a:path w="490" h="431" extrusionOk="0">
                  <a:moveTo>
                    <a:pt x="490" y="255"/>
                  </a:moveTo>
                  <a:cubicBezTo>
                    <a:pt x="490" y="255"/>
                    <a:pt x="490" y="255"/>
                    <a:pt x="490" y="255"/>
                  </a:cubicBezTo>
                  <a:cubicBezTo>
                    <a:pt x="490" y="352"/>
                    <a:pt x="380" y="431"/>
                    <a:pt x="245" y="431"/>
                  </a:cubicBezTo>
                  <a:cubicBezTo>
                    <a:pt x="177" y="431"/>
                    <a:pt x="116" y="411"/>
                    <a:pt x="72" y="379"/>
                  </a:cubicBezTo>
                  <a:cubicBezTo>
                    <a:pt x="27" y="348"/>
                    <a:pt x="0" y="304"/>
                    <a:pt x="0" y="255"/>
                  </a:cubicBezTo>
                  <a:cubicBezTo>
                    <a:pt x="0" y="180"/>
                    <a:pt x="48" y="68"/>
                    <a:pt x="146" y="21"/>
                  </a:cubicBezTo>
                  <a:cubicBezTo>
                    <a:pt x="148" y="20"/>
                    <a:pt x="150" y="19"/>
                    <a:pt x="153" y="18"/>
                  </a:cubicBezTo>
                  <a:cubicBezTo>
                    <a:pt x="180" y="7"/>
                    <a:pt x="211" y="0"/>
                    <a:pt x="245" y="0"/>
                  </a:cubicBezTo>
                  <a:cubicBezTo>
                    <a:pt x="280" y="0"/>
                    <a:pt x="310" y="7"/>
                    <a:pt x="338" y="18"/>
                  </a:cubicBezTo>
                  <a:cubicBezTo>
                    <a:pt x="340" y="19"/>
                    <a:pt x="342" y="20"/>
                    <a:pt x="344" y="21"/>
                  </a:cubicBezTo>
                  <a:cubicBezTo>
                    <a:pt x="443" y="68"/>
                    <a:pt x="490" y="180"/>
                    <a:pt x="490" y="2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3513;p59"/>
            <p:cNvSpPr/>
            <p:nvPr/>
          </p:nvSpPr>
          <p:spPr>
            <a:xfrm>
              <a:off x="1973029" y="1780907"/>
              <a:ext cx="183846" cy="100101"/>
            </a:xfrm>
            <a:custGeom>
              <a:avLst/>
              <a:gdLst/>
              <a:ahLst/>
              <a:cxnLst/>
              <a:rect l="l" t="t" r="r" b="b"/>
              <a:pathLst>
                <a:path w="198" h="108" extrusionOk="0">
                  <a:moveTo>
                    <a:pt x="198" y="21"/>
                  </a:moveTo>
                  <a:cubicBezTo>
                    <a:pt x="198" y="66"/>
                    <a:pt x="198" y="66"/>
                    <a:pt x="198" y="66"/>
                  </a:cubicBezTo>
                  <a:cubicBezTo>
                    <a:pt x="198" y="89"/>
                    <a:pt x="179" y="108"/>
                    <a:pt x="156" y="108"/>
                  </a:cubicBezTo>
                  <a:cubicBezTo>
                    <a:pt x="42" y="108"/>
                    <a:pt x="42" y="108"/>
                    <a:pt x="42" y="108"/>
                  </a:cubicBezTo>
                  <a:cubicBezTo>
                    <a:pt x="19" y="108"/>
                    <a:pt x="0" y="89"/>
                    <a:pt x="0" y="6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20"/>
                    <a:pt x="4" y="19"/>
                    <a:pt x="7" y="18"/>
                  </a:cubicBezTo>
                  <a:cubicBezTo>
                    <a:pt x="34" y="7"/>
                    <a:pt x="65" y="0"/>
                    <a:pt x="99" y="0"/>
                  </a:cubicBezTo>
                  <a:cubicBezTo>
                    <a:pt x="134" y="0"/>
                    <a:pt x="164" y="7"/>
                    <a:pt x="192" y="18"/>
                  </a:cubicBezTo>
                  <a:cubicBezTo>
                    <a:pt x="194" y="19"/>
                    <a:pt x="196" y="20"/>
                    <a:pt x="198" y="2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3514;p59"/>
            <p:cNvSpPr/>
            <p:nvPr/>
          </p:nvSpPr>
          <p:spPr>
            <a:xfrm>
              <a:off x="1886667" y="1903252"/>
              <a:ext cx="355914" cy="148515"/>
            </a:xfrm>
            <a:custGeom>
              <a:avLst/>
              <a:gdLst/>
              <a:ahLst/>
              <a:cxnLst/>
              <a:rect l="l" t="t" r="r" b="b"/>
              <a:pathLst>
                <a:path w="384" h="160" extrusionOk="0">
                  <a:moveTo>
                    <a:pt x="192" y="0"/>
                  </a:moveTo>
                  <a:cubicBezTo>
                    <a:pt x="91" y="0"/>
                    <a:pt x="0" y="13"/>
                    <a:pt x="0" y="41"/>
                  </a:cubicBezTo>
                  <a:cubicBezTo>
                    <a:pt x="0" y="115"/>
                    <a:pt x="91" y="160"/>
                    <a:pt x="192" y="160"/>
                  </a:cubicBezTo>
                  <a:cubicBezTo>
                    <a:pt x="293" y="160"/>
                    <a:pt x="384" y="115"/>
                    <a:pt x="384" y="41"/>
                  </a:cubicBezTo>
                  <a:cubicBezTo>
                    <a:pt x="384" y="13"/>
                    <a:pt x="293" y="0"/>
                    <a:pt x="1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3515;p59"/>
            <p:cNvSpPr/>
            <p:nvPr/>
          </p:nvSpPr>
          <p:spPr>
            <a:xfrm>
              <a:off x="1953401" y="1928114"/>
              <a:ext cx="53700" cy="77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3516;p59"/>
            <p:cNvSpPr/>
            <p:nvPr/>
          </p:nvSpPr>
          <p:spPr>
            <a:xfrm>
              <a:off x="2123508" y="1929422"/>
              <a:ext cx="53700" cy="78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70914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4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0" name="Google Shape;2080;p51"/>
          <p:cNvSpPr txBox="1">
            <a:spLocks noGrp="1"/>
          </p:cNvSpPr>
          <p:nvPr>
            <p:ph type="title"/>
          </p:nvPr>
        </p:nvSpPr>
        <p:spPr>
          <a:xfrm>
            <a:off x="897209" y="1520217"/>
            <a:ext cx="2841900" cy="52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Camera </a:t>
            </a:r>
            <a:endParaRPr dirty="0"/>
          </a:p>
        </p:txBody>
      </p:sp>
      <p:sp>
        <p:nvSpPr>
          <p:cNvPr id="2081" name="Google Shape;2081;p51"/>
          <p:cNvSpPr txBox="1">
            <a:spLocks noGrp="1"/>
          </p:cNvSpPr>
          <p:nvPr>
            <p:ph type="subTitle" idx="1"/>
          </p:nvPr>
        </p:nvSpPr>
        <p:spPr>
          <a:xfrm>
            <a:off x="858163" y="2040716"/>
            <a:ext cx="3834340" cy="18759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sym typeface="Helios"/>
              </a:rPr>
              <a:t>OAK-d Full HD 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Camera</a:t>
            </a:r>
            <a:endParaRPr lang="ar-SA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sym typeface="Helios"/>
              </a:rPr>
              <a:t>The camera is connected with </a:t>
            </a:r>
            <a:r>
              <a:rPr lang="it-IT" sz="2000" dirty="0">
                <a:solidFill>
                  <a:schemeClr val="bg1">
                    <a:lumMod val="10000"/>
                  </a:schemeClr>
                </a:solidFill>
                <a:sym typeface="Helios"/>
              </a:rPr>
              <a:t>raspberry pi 4 model B</a:t>
            </a:r>
            <a:r>
              <a:rPr lang="en-US" sz="2000" dirty="0">
                <a:solidFill>
                  <a:schemeClr val="bg1">
                    <a:lumMod val="10000"/>
                  </a:schemeClr>
                </a:solidFill>
                <a:sym typeface="Helios"/>
              </a:rPr>
              <a:t> 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.</a:t>
            </a: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sym typeface="Helios"/>
              </a:rPr>
              <a:t>Using AI Model 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for 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sym typeface="Helios"/>
              </a:rPr>
              <a:t>stairs detection.</a:t>
            </a: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0" indent="0">
              <a:buSzPct val="80000"/>
            </a:pPr>
            <a:endParaRPr lang="en-US" sz="2000" dirty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>
                  <a:lumMod val="10000"/>
                </a:schemeClr>
              </a:solidFill>
              <a:sym typeface="Helios"/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>
                  <a:lumMod val="10000"/>
                </a:schemeClr>
              </a:solidFill>
              <a:sym typeface="Helios"/>
            </a:endParaRPr>
          </a:p>
        </p:txBody>
      </p:sp>
      <p:sp>
        <p:nvSpPr>
          <p:cNvPr id="2084" name="Google Shape;2084;p51"/>
          <p:cNvSpPr/>
          <p:nvPr/>
        </p:nvSpPr>
        <p:spPr>
          <a:xfrm>
            <a:off x="4869712" y="837074"/>
            <a:ext cx="2672578" cy="3852146"/>
          </a:xfrm>
          <a:custGeom>
            <a:avLst/>
            <a:gdLst/>
            <a:ahLst/>
            <a:cxnLst/>
            <a:rect l="l" t="t" r="r" b="b"/>
            <a:pathLst>
              <a:path w="93205" h="189190" extrusionOk="0">
                <a:moveTo>
                  <a:pt x="2870" y="0"/>
                </a:moveTo>
                <a:cubicBezTo>
                  <a:pt x="1280" y="0"/>
                  <a:pt x="0" y="1280"/>
                  <a:pt x="0" y="2914"/>
                </a:cubicBezTo>
                <a:lnTo>
                  <a:pt x="0" y="186320"/>
                </a:lnTo>
                <a:cubicBezTo>
                  <a:pt x="0" y="187909"/>
                  <a:pt x="1280" y="189190"/>
                  <a:pt x="2870" y="189190"/>
                </a:cubicBezTo>
                <a:lnTo>
                  <a:pt x="90334" y="189190"/>
                </a:lnTo>
                <a:cubicBezTo>
                  <a:pt x="91924" y="189190"/>
                  <a:pt x="93204" y="187909"/>
                  <a:pt x="93204" y="186320"/>
                </a:cubicBezTo>
                <a:lnTo>
                  <a:pt x="93204" y="2914"/>
                </a:lnTo>
                <a:cubicBezTo>
                  <a:pt x="93204" y="1280"/>
                  <a:pt x="91924" y="0"/>
                  <a:pt x="90334" y="0"/>
                </a:cubicBezTo>
                <a:close/>
              </a:path>
            </a:pathLst>
          </a:cu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74" y="1069111"/>
            <a:ext cx="2387553" cy="3152277"/>
          </a:xfrm>
          <a:prstGeom prst="roundRect">
            <a:avLst>
              <a:gd name="adj" fmla="val 4167"/>
            </a:avLst>
          </a:prstGeom>
          <a:solidFill>
            <a:srgbClr val="4A91C6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13" name="Google Shape;2085;p51"/>
          <p:cNvSpPr/>
          <p:nvPr/>
        </p:nvSpPr>
        <p:spPr>
          <a:xfrm>
            <a:off x="5939977" y="925434"/>
            <a:ext cx="577550" cy="77587"/>
          </a:xfrm>
          <a:custGeom>
            <a:avLst/>
            <a:gdLst/>
            <a:ahLst/>
            <a:cxnLst/>
            <a:rect l="l" t="t" r="r" b="b"/>
            <a:pathLst>
              <a:path w="23269" h="7859" extrusionOk="0">
                <a:moveTo>
                  <a:pt x="796" y="0"/>
                </a:moveTo>
                <a:cubicBezTo>
                  <a:pt x="354" y="0"/>
                  <a:pt x="1" y="353"/>
                  <a:pt x="1" y="751"/>
                </a:cubicBezTo>
                <a:lnTo>
                  <a:pt x="1" y="7064"/>
                </a:lnTo>
                <a:cubicBezTo>
                  <a:pt x="1" y="7506"/>
                  <a:pt x="354" y="7859"/>
                  <a:pt x="796" y="7859"/>
                </a:cubicBezTo>
                <a:lnTo>
                  <a:pt x="22474" y="7859"/>
                </a:lnTo>
                <a:cubicBezTo>
                  <a:pt x="22916" y="7859"/>
                  <a:pt x="23269" y="7506"/>
                  <a:pt x="23269" y="7064"/>
                </a:cubicBezTo>
                <a:lnTo>
                  <a:pt x="23269" y="751"/>
                </a:lnTo>
                <a:cubicBezTo>
                  <a:pt x="23269" y="353"/>
                  <a:pt x="22916" y="0"/>
                  <a:pt x="22474" y="0"/>
                </a:cubicBezTo>
                <a:close/>
              </a:path>
            </a:pathLst>
          </a:custGeom>
          <a:ln>
            <a:solidFill>
              <a:srgbClr val="2E0800"/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Flowchart: Connector 13"/>
          <p:cNvSpPr/>
          <p:nvPr/>
        </p:nvSpPr>
        <p:spPr>
          <a:xfrm>
            <a:off x="6071616" y="4275472"/>
            <a:ext cx="361350" cy="359664"/>
          </a:xfrm>
          <a:prstGeom prst="flowChartConnector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endParaRPr lang="en-US">
              <a:solidFill>
                <a:schemeClr val="dk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169995" y="4363689"/>
            <a:ext cx="164592" cy="173911"/>
          </a:xfrm>
          <a:prstGeom prst="roundRect">
            <a:avLst/>
          </a:prstGeom>
          <a:solidFill>
            <a:schemeClr val="accent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453" y="1057105"/>
            <a:ext cx="2355095" cy="3140126"/>
          </a:xfrm>
          <a:prstGeom prst="roundRect">
            <a:avLst>
              <a:gd name="adj" fmla="val 4167"/>
            </a:avLst>
          </a:prstGeom>
          <a:solidFill>
            <a:srgbClr val="4A91C6"/>
          </a:solidFill>
          <a:ln/>
        </p:spPr>
      </p:pic>
      <p:sp>
        <p:nvSpPr>
          <p:cNvPr id="16" name="Rounded Rectangle 15"/>
          <p:cNvSpPr/>
          <p:nvPr/>
        </p:nvSpPr>
        <p:spPr>
          <a:xfrm>
            <a:off x="5669910" y="1187533"/>
            <a:ext cx="1117685" cy="580002"/>
          </a:xfrm>
          <a:prstGeom prst="roundRect">
            <a:avLst/>
          </a:prstGeom>
          <a:noFill/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Google Shape;2098;p52"/>
          <p:cNvCxnSpPr/>
          <p:nvPr/>
        </p:nvCxnSpPr>
        <p:spPr>
          <a:xfrm>
            <a:off x="4515293" y="1490928"/>
            <a:ext cx="110766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8" name="Google Shape;2098;p52"/>
          <p:cNvCxnSpPr/>
          <p:nvPr/>
        </p:nvCxnSpPr>
        <p:spPr>
          <a:xfrm>
            <a:off x="4515293" y="1490928"/>
            <a:ext cx="0" cy="840792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9" name="Google Shape;2098;p52"/>
          <p:cNvCxnSpPr/>
          <p:nvPr/>
        </p:nvCxnSpPr>
        <p:spPr>
          <a:xfrm>
            <a:off x="3931920" y="2331720"/>
            <a:ext cx="58337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70108" y="1463213"/>
            <a:ext cx="3080484" cy="2387553"/>
          </a:xfrm>
          <a:prstGeom prst="roundRect">
            <a:avLst>
              <a:gd name="adj" fmla="val 4167"/>
            </a:avLst>
          </a:prstGeom>
          <a:solidFill>
            <a:srgbClr val="4A91C6"/>
          </a:solidFill>
          <a:ln/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413" y="1051030"/>
            <a:ext cx="2435831" cy="3146202"/>
          </a:xfrm>
          <a:prstGeom prst="roundRect">
            <a:avLst>
              <a:gd name="adj" fmla="val 4167"/>
            </a:avLst>
          </a:prstGeom>
          <a:solidFill>
            <a:srgbClr val="4A91C6"/>
          </a:solidFill>
          <a:ln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0" name="Google Shape;2110;p54"/>
          <p:cNvSpPr txBox="1">
            <a:spLocks noGrp="1"/>
          </p:cNvSpPr>
          <p:nvPr>
            <p:ph type="title"/>
          </p:nvPr>
        </p:nvSpPr>
        <p:spPr>
          <a:xfrm>
            <a:off x="737747" y="383876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Movement </a:t>
            </a:r>
            <a:r>
              <a:rPr lang="en-US" dirty="0" smtClean="0"/>
              <a:t>steps</a:t>
            </a:r>
            <a:endParaRPr sz="2800" b="0" dirty="0">
              <a:latin typeface="Poppins ExtraBold"/>
              <a:ea typeface="Poppins ExtraBold"/>
              <a:cs typeface="Poppins ExtraBold"/>
              <a:sym typeface="Poppins ExtraBold"/>
            </a:endParaRPr>
          </a:p>
        </p:txBody>
      </p:sp>
      <p:sp>
        <p:nvSpPr>
          <p:cNvPr id="2111" name="Google Shape;2111;p54"/>
          <p:cNvSpPr txBox="1"/>
          <p:nvPr/>
        </p:nvSpPr>
        <p:spPr>
          <a:xfrm>
            <a:off x="635449" y="3002168"/>
            <a:ext cx="1298594" cy="596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n-US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Moving </a:t>
            </a:r>
            <a:endParaRPr lang="ar-SA" b="1" dirty="0" smtClean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lvl="0">
              <a:lnSpc>
                <a:spcPct val="115000"/>
              </a:lnSpc>
            </a:pPr>
            <a:r>
              <a:rPr lang="en-US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forward</a:t>
            </a:r>
            <a:endParaRPr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13" name="Google Shape;2113;p54"/>
          <p:cNvSpPr txBox="1"/>
          <p:nvPr/>
        </p:nvSpPr>
        <p:spPr>
          <a:xfrm>
            <a:off x="634589" y="2162102"/>
            <a:ext cx="14577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15000"/>
              </a:lnSpc>
              <a:buSzPts val="1100"/>
            </a:pPr>
            <a:r>
              <a:rPr lang="en-US" sz="18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1st </a:t>
            </a:r>
            <a:r>
              <a:rPr lang="en-US" sz="18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step</a:t>
            </a:r>
            <a:endParaRPr lang="en-US" sz="18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14" name="Google Shape;2114;p54"/>
          <p:cNvSpPr txBox="1"/>
          <p:nvPr/>
        </p:nvSpPr>
        <p:spPr>
          <a:xfrm>
            <a:off x="2092289" y="2164571"/>
            <a:ext cx="14577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2nd </a:t>
            </a:r>
            <a:r>
              <a:rPr lang="en" sz="18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step</a:t>
            </a:r>
            <a:endParaRPr sz="18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15" name="Google Shape;2115;p54"/>
          <p:cNvSpPr txBox="1"/>
          <p:nvPr/>
        </p:nvSpPr>
        <p:spPr>
          <a:xfrm>
            <a:off x="2092289" y="3010440"/>
            <a:ext cx="1457700" cy="596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n-US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Moving </a:t>
            </a:r>
            <a:endParaRPr lang="en-US" b="1" dirty="0" smtClean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lvl="0">
              <a:lnSpc>
                <a:spcPct val="115000"/>
              </a:lnSpc>
            </a:pPr>
            <a:r>
              <a:rPr lang="en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Part </a:t>
            </a:r>
            <a:r>
              <a:rPr lang="en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 up</a:t>
            </a:r>
            <a:endParaRPr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17" name="Google Shape;2117;p54"/>
          <p:cNvSpPr txBox="1"/>
          <p:nvPr/>
        </p:nvSpPr>
        <p:spPr>
          <a:xfrm>
            <a:off x="3778595" y="2172713"/>
            <a:ext cx="14577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3rd </a:t>
            </a:r>
            <a:r>
              <a:rPr lang="en" sz="18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step</a:t>
            </a:r>
            <a:endParaRPr sz="18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18" name="Google Shape;2118;p54"/>
          <p:cNvSpPr txBox="1"/>
          <p:nvPr/>
        </p:nvSpPr>
        <p:spPr>
          <a:xfrm>
            <a:off x="3778595" y="3019960"/>
            <a:ext cx="1457700" cy="577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Moving Main</a:t>
            </a:r>
            <a:r>
              <a:rPr lang="ar-SA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part</a:t>
            </a:r>
            <a:r>
              <a:rPr lang="en-US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up</a:t>
            </a:r>
            <a:endParaRPr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20" name="Google Shape;2120;p54"/>
          <p:cNvSpPr txBox="1"/>
          <p:nvPr/>
        </p:nvSpPr>
        <p:spPr>
          <a:xfrm>
            <a:off x="5394541" y="2172598"/>
            <a:ext cx="14577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4th </a:t>
            </a:r>
            <a:r>
              <a:rPr lang="en" sz="18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step</a:t>
            </a:r>
            <a:endParaRPr sz="18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21" name="Google Shape;2121;p54"/>
          <p:cNvSpPr txBox="1"/>
          <p:nvPr/>
        </p:nvSpPr>
        <p:spPr>
          <a:xfrm>
            <a:off x="5394541" y="2972827"/>
            <a:ext cx="1258597" cy="671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Moving </a:t>
            </a:r>
            <a:endParaRPr lang="en" b="1" dirty="0" smtClean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right &amp; </a:t>
            </a:r>
            <a:r>
              <a:rPr lang="en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left</a:t>
            </a:r>
            <a:r>
              <a:rPr lang="en" sz="18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endParaRPr sz="18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23" name="Google Shape;2123;p54"/>
          <p:cNvSpPr/>
          <p:nvPr/>
        </p:nvSpPr>
        <p:spPr>
          <a:xfrm>
            <a:off x="737747" y="1419928"/>
            <a:ext cx="649800" cy="649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4" name="Google Shape;2124;p54"/>
          <p:cNvSpPr/>
          <p:nvPr/>
        </p:nvSpPr>
        <p:spPr>
          <a:xfrm>
            <a:off x="2201791" y="1417409"/>
            <a:ext cx="649800" cy="649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5" name="Google Shape;2125;p54"/>
          <p:cNvSpPr/>
          <p:nvPr/>
        </p:nvSpPr>
        <p:spPr>
          <a:xfrm>
            <a:off x="5485941" y="1417409"/>
            <a:ext cx="649800" cy="649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6" name="Google Shape;2126;p54"/>
          <p:cNvSpPr/>
          <p:nvPr/>
        </p:nvSpPr>
        <p:spPr>
          <a:xfrm>
            <a:off x="3843866" y="1417409"/>
            <a:ext cx="649800" cy="649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7" name="Google Shape;2127;p54"/>
          <p:cNvSpPr/>
          <p:nvPr/>
        </p:nvSpPr>
        <p:spPr>
          <a:xfrm>
            <a:off x="767883" y="2683350"/>
            <a:ext cx="204000" cy="204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8" name="Google Shape;2128;p54"/>
          <p:cNvSpPr/>
          <p:nvPr/>
        </p:nvSpPr>
        <p:spPr>
          <a:xfrm>
            <a:off x="2241305" y="2690058"/>
            <a:ext cx="204000" cy="20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9" name="Google Shape;2129;p54"/>
          <p:cNvSpPr/>
          <p:nvPr/>
        </p:nvSpPr>
        <p:spPr>
          <a:xfrm>
            <a:off x="3900198" y="2683350"/>
            <a:ext cx="204000" cy="20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30" name="Google Shape;2130;p54"/>
          <p:cNvSpPr/>
          <p:nvPr/>
        </p:nvSpPr>
        <p:spPr>
          <a:xfrm>
            <a:off x="5511800" y="2682970"/>
            <a:ext cx="204000" cy="20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131" name="Google Shape;2131;p54"/>
          <p:cNvCxnSpPr>
            <a:stCxn id="2127" idx="3"/>
            <a:endCxn id="2128" idx="1"/>
          </p:cNvCxnSpPr>
          <p:nvPr/>
        </p:nvCxnSpPr>
        <p:spPr>
          <a:xfrm>
            <a:off x="971883" y="2785350"/>
            <a:ext cx="1269422" cy="670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32" name="Google Shape;2132;p54"/>
          <p:cNvCxnSpPr>
            <a:stCxn id="2128" idx="3"/>
          </p:cNvCxnSpPr>
          <p:nvPr/>
        </p:nvCxnSpPr>
        <p:spPr>
          <a:xfrm flipV="1">
            <a:off x="2445305" y="2785350"/>
            <a:ext cx="1454893" cy="670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33" name="Google Shape;2133;p54"/>
          <p:cNvCxnSpPr>
            <a:stCxn id="2129" idx="3"/>
          </p:cNvCxnSpPr>
          <p:nvPr/>
        </p:nvCxnSpPr>
        <p:spPr>
          <a:xfrm>
            <a:off x="4104198" y="2785350"/>
            <a:ext cx="1407602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69" name="Google Shape;2169;p54"/>
          <p:cNvGrpSpPr/>
          <p:nvPr/>
        </p:nvGrpSpPr>
        <p:grpSpPr>
          <a:xfrm>
            <a:off x="3982263" y="1553610"/>
            <a:ext cx="372988" cy="377388"/>
            <a:chOff x="2345253" y="3718432"/>
            <a:chExt cx="372988" cy="377388"/>
          </a:xfrm>
        </p:grpSpPr>
        <p:sp>
          <p:nvSpPr>
            <p:cNvPr id="2170" name="Google Shape;2170;p54"/>
            <p:cNvSpPr/>
            <p:nvPr/>
          </p:nvSpPr>
          <p:spPr>
            <a:xfrm>
              <a:off x="2455279" y="3718432"/>
              <a:ext cx="143033" cy="89121"/>
            </a:xfrm>
            <a:custGeom>
              <a:avLst/>
              <a:gdLst/>
              <a:ahLst/>
              <a:cxnLst/>
              <a:rect l="l" t="t" r="r" b="b"/>
              <a:pathLst>
                <a:path w="55" h="34" extrusionOk="0">
                  <a:moveTo>
                    <a:pt x="55" y="34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4" y="0"/>
                    <a:pt x="30" y="0"/>
                  </a:cubicBezTo>
                  <a:cubicBezTo>
                    <a:pt x="46" y="0"/>
                    <a:pt x="55" y="14"/>
                    <a:pt x="55" y="30"/>
                  </a:cubicBezTo>
                  <a:lnTo>
                    <a:pt x="55" y="3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1" name="Google Shape;2171;p54"/>
            <p:cNvSpPr/>
            <p:nvPr/>
          </p:nvSpPr>
          <p:spPr>
            <a:xfrm>
              <a:off x="2533397" y="3718432"/>
              <a:ext cx="75918" cy="89121"/>
            </a:xfrm>
            <a:custGeom>
              <a:avLst/>
              <a:gdLst/>
              <a:ahLst/>
              <a:cxnLst/>
              <a:rect l="l" t="t" r="r" b="b"/>
              <a:pathLst>
                <a:path w="29" h="34" extrusionOk="0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13"/>
                    <a:pt x="16" y="0"/>
                    <a:pt x="0" y="0"/>
                  </a:cubicBezTo>
                  <a:close/>
                </a:path>
              </a:pathLst>
            </a:custGeom>
            <a:solidFill>
              <a:srgbClr val="033A5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2" name="Google Shape;2172;p54"/>
            <p:cNvSpPr/>
            <p:nvPr/>
          </p:nvSpPr>
          <p:spPr>
            <a:xfrm>
              <a:off x="2520194" y="3763543"/>
              <a:ext cx="23100" cy="21000"/>
            </a:xfrm>
            <a:prstGeom prst="rect">
              <a:avLst/>
            </a:pr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3" name="Google Shape;2173;p54"/>
            <p:cNvSpPr/>
            <p:nvPr/>
          </p:nvSpPr>
          <p:spPr>
            <a:xfrm>
              <a:off x="2533397" y="3763543"/>
              <a:ext cx="99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4" name="Google Shape;2174;p54"/>
            <p:cNvSpPr/>
            <p:nvPr/>
          </p:nvSpPr>
          <p:spPr>
            <a:xfrm>
              <a:off x="2371660" y="3919779"/>
              <a:ext cx="78119" cy="107825"/>
            </a:xfrm>
            <a:custGeom>
              <a:avLst/>
              <a:gdLst/>
              <a:ahLst/>
              <a:cxnLst/>
              <a:rect l="l" t="t" r="r" b="b"/>
              <a:pathLst>
                <a:path w="71" h="98" extrusionOk="0">
                  <a:moveTo>
                    <a:pt x="21" y="98"/>
                  </a:moveTo>
                  <a:lnTo>
                    <a:pt x="0" y="98"/>
                  </a:lnTo>
                  <a:lnTo>
                    <a:pt x="0" y="43"/>
                  </a:lnTo>
                  <a:lnTo>
                    <a:pt x="59" y="0"/>
                  </a:lnTo>
                  <a:lnTo>
                    <a:pt x="71" y="17"/>
                  </a:lnTo>
                  <a:lnTo>
                    <a:pt x="21" y="53"/>
                  </a:lnTo>
                  <a:lnTo>
                    <a:pt x="21" y="98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5" name="Google Shape;2175;p54"/>
            <p:cNvSpPr/>
            <p:nvPr/>
          </p:nvSpPr>
          <p:spPr>
            <a:xfrm>
              <a:off x="2613716" y="3919779"/>
              <a:ext cx="78119" cy="107825"/>
            </a:xfrm>
            <a:custGeom>
              <a:avLst/>
              <a:gdLst/>
              <a:ahLst/>
              <a:cxnLst/>
              <a:rect l="l" t="t" r="r" b="b"/>
              <a:pathLst>
                <a:path w="71" h="98" extrusionOk="0">
                  <a:moveTo>
                    <a:pt x="71" y="98"/>
                  </a:moveTo>
                  <a:lnTo>
                    <a:pt x="50" y="98"/>
                  </a:lnTo>
                  <a:lnTo>
                    <a:pt x="50" y="53"/>
                  </a:lnTo>
                  <a:lnTo>
                    <a:pt x="0" y="17"/>
                  </a:lnTo>
                  <a:lnTo>
                    <a:pt x="12" y="0"/>
                  </a:lnTo>
                  <a:lnTo>
                    <a:pt x="71" y="43"/>
                  </a:lnTo>
                  <a:lnTo>
                    <a:pt x="71" y="9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6" name="Google Shape;2176;p54"/>
            <p:cNvSpPr/>
            <p:nvPr/>
          </p:nvSpPr>
          <p:spPr>
            <a:xfrm>
              <a:off x="2520194" y="3938484"/>
              <a:ext cx="20905" cy="89121"/>
            </a:xfrm>
            <a:custGeom>
              <a:avLst/>
              <a:gdLst/>
              <a:ahLst/>
              <a:cxnLst/>
              <a:rect l="l" t="t" r="r" b="b"/>
              <a:pathLst>
                <a:path w="19" h="81" extrusionOk="0">
                  <a:moveTo>
                    <a:pt x="19" y="76"/>
                  </a:moveTo>
                  <a:lnTo>
                    <a:pt x="12" y="81"/>
                  </a:lnTo>
                  <a:lnTo>
                    <a:pt x="0" y="8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9" y="9"/>
                  </a:lnTo>
                  <a:lnTo>
                    <a:pt x="19" y="76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7" name="Google Shape;2177;p54"/>
            <p:cNvSpPr/>
            <p:nvPr/>
          </p:nvSpPr>
          <p:spPr>
            <a:xfrm>
              <a:off x="2533397" y="3938484"/>
              <a:ext cx="9900" cy="89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8" name="Google Shape;2178;p54"/>
            <p:cNvSpPr/>
            <p:nvPr/>
          </p:nvSpPr>
          <p:spPr>
            <a:xfrm>
              <a:off x="2366158" y="3784448"/>
              <a:ext cx="317975" cy="154036"/>
            </a:xfrm>
            <a:custGeom>
              <a:avLst/>
              <a:gdLst/>
              <a:ahLst/>
              <a:cxnLst/>
              <a:rect l="l" t="t" r="r" b="b"/>
              <a:pathLst>
                <a:path w="122" h="59" extrusionOk="0">
                  <a:moveTo>
                    <a:pt x="94" y="56"/>
                  </a:moveTo>
                  <a:cubicBezTo>
                    <a:pt x="64" y="59"/>
                    <a:pt x="64" y="59"/>
                    <a:pt x="64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12" y="59"/>
                    <a:pt x="0" y="47"/>
                    <a:pt x="0" y="3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110" y="3"/>
                    <a:pt x="122" y="12"/>
                    <a:pt x="122" y="27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47"/>
                    <a:pt x="109" y="56"/>
                    <a:pt x="94" y="56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9" name="Google Shape;2179;p54"/>
            <p:cNvSpPr/>
            <p:nvPr/>
          </p:nvSpPr>
          <p:spPr>
            <a:xfrm>
              <a:off x="2533397" y="3784448"/>
              <a:ext cx="163939" cy="154036"/>
            </a:xfrm>
            <a:custGeom>
              <a:avLst/>
              <a:gdLst/>
              <a:ahLst/>
              <a:cxnLst/>
              <a:rect l="l" t="t" r="r" b="b"/>
              <a:pathLst>
                <a:path w="63" h="59" extrusionOk="0">
                  <a:moveTo>
                    <a:pt x="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51" y="59"/>
                    <a:pt x="63" y="47"/>
                    <a:pt x="63" y="33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12"/>
                    <a:pt x="51" y="0"/>
                    <a:pt x="36" y="0"/>
                  </a:cubicBez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0" name="Google Shape;2180;p54"/>
            <p:cNvSpPr/>
            <p:nvPr/>
          </p:nvSpPr>
          <p:spPr>
            <a:xfrm>
              <a:off x="2434374" y="3828458"/>
              <a:ext cx="198300" cy="68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1" name="Google Shape;2181;p54"/>
            <p:cNvSpPr/>
            <p:nvPr/>
          </p:nvSpPr>
          <p:spPr>
            <a:xfrm>
              <a:off x="2533397" y="3828458"/>
              <a:ext cx="99000" cy="68100"/>
            </a:xfrm>
            <a:prstGeom prst="rect">
              <a:avLst/>
            </a:prstGeom>
            <a:solidFill>
              <a:srgbClr val="033A5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2" name="Google Shape;2182;p54"/>
            <p:cNvSpPr/>
            <p:nvPr/>
          </p:nvSpPr>
          <p:spPr>
            <a:xfrm>
              <a:off x="2345253" y="4016602"/>
              <a:ext cx="75918" cy="79219"/>
            </a:xfrm>
            <a:custGeom>
              <a:avLst/>
              <a:gdLst/>
              <a:ahLst/>
              <a:cxnLst/>
              <a:rect l="l" t="t" r="r" b="b"/>
              <a:pathLst>
                <a:path w="29" h="30" extrusionOk="0">
                  <a:moveTo>
                    <a:pt x="29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3" y="1"/>
                    <a:pt x="29" y="7"/>
                    <a:pt x="29" y="15"/>
                  </a:cubicBezTo>
                  <a:lnTo>
                    <a:pt x="29" y="3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3" name="Google Shape;2183;p54"/>
            <p:cNvSpPr/>
            <p:nvPr/>
          </p:nvSpPr>
          <p:spPr>
            <a:xfrm>
              <a:off x="2642323" y="4016602"/>
              <a:ext cx="75918" cy="79219"/>
            </a:xfrm>
            <a:custGeom>
              <a:avLst/>
              <a:gdLst/>
              <a:ahLst/>
              <a:cxnLst/>
              <a:rect l="l" t="t" r="r" b="b"/>
              <a:pathLst>
                <a:path w="29" h="30" extrusionOk="0">
                  <a:moveTo>
                    <a:pt x="29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3" y="1"/>
                    <a:pt x="29" y="7"/>
                    <a:pt x="29" y="15"/>
                  </a:cubicBezTo>
                  <a:lnTo>
                    <a:pt x="29" y="30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4" name="Google Shape;2184;p54"/>
            <p:cNvSpPr/>
            <p:nvPr/>
          </p:nvSpPr>
          <p:spPr>
            <a:xfrm>
              <a:off x="2493788" y="4016602"/>
              <a:ext cx="70416" cy="79219"/>
            </a:xfrm>
            <a:custGeom>
              <a:avLst/>
              <a:gdLst/>
              <a:ahLst/>
              <a:cxnLst/>
              <a:rect l="l" t="t" r="r" b="b"/>
              <a:pathLst>
                <a:path w="27" h="30" extrusionOk="0">
                  <a:moveTo>
                    <a:pt x="27" y="30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3" y="0"/>
                    <a:pt x="27" y="7"/>
                    <a:pt x="27" y="15"/>
                  </a:cubicBezTo>
                  <a:lnTo>
                    <a:pt x="27" y="30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5" name="Google Shape;2185;p54"/>
            <p:cNvSpPr/>
            <p:nvPr/>
          </p:nvSpPr>
          <p:spPr>
            <a:xfrm>
              <a:off x="2533397" y="4016602"/>
              <a:ext cx="36309" cy="79219"/>
            </a:xfrm>
            <a:custGeom>
              <a:avLst/>
              <a:gdLst/>
              <a:ahLst/>
              <a:cxnLst/>
              <a:rect l="l" t="t" r="r" b="b"/>
              <a:pathLst>
                <a:path w="14" h="30" extrusionOk="0">
                  <a:moveTo>
                    <a:pt x="0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7"/>
                    <a:pt x="8" y="0"/>
                    <a:pt x="0" y="0"/>
                  </a:cubicBezTo>
                  <a:close/>
                </a:path>
              </a:pathLst>
            </a:custGeom>
            <a:solidFill>
              <a:srgbClr val="033A5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" name="Google Shape;3232;p58"/>
          <p:cNvGrpSpPr/>
          <p:nvPr/>
        </p:nvGrpSpPr>
        <p:grpSpPr>
          <a:xfrm>
            <a:off x="888731" y="1552785"/>
            <a:ext cx="378465" cy="376289"/>
            <a:chOff x="7238097" y="1303364"/>
            <a:chExt cx="378465" cy="376289"/>
          </a:xfrm>
        </p:grpSpPr>
        <p:sp>
          <p:nvSpPr>
            <p:cNvPr id="132" name="Google Shape;3233;p58"/>
            <p:cNvSpPr/>
            <p:nvPr/>
          </p:nvSpPr>
          <p:spPr>
            <a:xfrm>
              <a:off x="7342621" y="1512413"/>
              <a:ext cx="62715" cy="99023"/>
            </a:xfrm>
            <a:custGeom>
              <a:avLst/>
              <a:gdLst/>
              <a:ahLst/>
              <a:cxnLst/>
              <a:rect l="l" t="t" r="r" b="b"/>
              <a:pathLst>
                <a:path w="57" h="90" extrusionOk="0">
                  <a:moveTo>
                    <a:pt x="57" y="90"/>
                  </a:moveTo>
                  <a:lnTo>
                    <a:pt x="35" y="90"/>
                  </a:lnTo>
                  <a:lnTo>
                    <a:pt x="0" y="9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57" y="5"/>
                  </a:lnTo>
                  <a:lnTo>
                    <a:pt x="57" y="90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3234;p58"/>
            <p:cNvSpPr/>
            <p:nvPr/>
          </p:nvSpPr>
          <p:spPr>
            <a:xfrm>
              <a:off x="7381130" y="1512413"/>
              <a:ext cx="37500" cy="99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3235;p58"/>
            <p:cNvSpPr/>
            <p:nvPr/>
          </p:nvSpPr>
          <p:spPr>
            <a:xfrm>
              <a:off x="7264503" y="1590532"/>
              <a:ext cx="312473" cy="89121"/>
            </a:xfrm>
            <a:custGeom>
              <a:avLst/>
              <a:gdLst/>
              <a:ahLst/>
              <a:cxnLst/>
              <a:rect l="l" t="t" r="r" b="b"/>
              <a:pathLst>
                <a:path w="120" h="34" extrusionOk="0">
                  <a:moveTo>
                    <a:pt x="103" y="31"/>
                  </a:moveTo>
                  <a:cubicBezTo>
                    <a:pt x="45" y="34"/>
                    <a:pt x="45" y="34"/>
                    <a:pt x="45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8" y="34"/>
                    <a:pt x="0" y="26"/>
                    <a:pt x="1" y="17"/>
                  </a:cubicBezTo>
                  <a:cubicBezTo>
                    <a:pt x="1" y="7"/>
                    <a:pt x="8" y="0"/>
                    <a:pt x="1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13" y="3"/>
                    <a:pt x="120" y="8"/>
                    <a:pt x="120" y="17"/>
                  </a:cubicBezTo>
                  <a:cubicBezTo>
                    <a:pt x="120" y="26"/>
                    <a:pt x="113" y="31"/>
                    <a:pt x="103" y="31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3236;p58"/>
            <p:cNvSpPr/>
            <p:nvPr/>
          </p:nvSpPr>
          <p:spPr>
            <a:xfrm>
              <a:off x="7381130" y="1590532"/>
              <a:ext cx="214551" cy="89121"/>
            </a:xfrm>
            <a:custGeom>
              <a:avLst/>
              <a:gdLst/>
              <a:ahLst/>
              <a:cxnLst/>
              <a:rect l="l" t="t" r="r" b="b"/>
              <a:pathLst>
                <a:path w="82" h="34" extrusionOk="0">
                  <a:moveTo>
                    <a:pt x="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74" y="34"/>
                    <a:pt x="81" y="26"/>
                    <a:pt x="82" y="17"/>
                  </a:cubicBezTo>
                  <a:cubicBezTo>
                    <a:pt x="82" y="8"/>
                    <a:pt x="74" y="0"/>
                    <a:pt x="65" y="0"/>
                  </a:cubicBez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3237;p58"/>
            <p:cNvSpPr/>
            <p:nvPr/>
          </p:nvSpPr>
          <p:spPr>
            <a:xfrm>
              <a:off x="7331619" y="1303364"/>
              <a:ext cx="89121" cy="88021"/>
            </a:xfrm>
            <a:custGeom>
              <a:avLst/>
              <a:gdLst/>
              <a:ahLst/>
              <a:cxnLst/>
              <a:rect l="l" t="t" r="r" b="b"/>
              <a:pathLst>
                <a:path w="81" h="80" extrusionOk="0">
                  <a:moveTo>
                    <a:pt x="81" y="73"/>
                  </a:moveTo>
                  <a:lnTo>
                    <a:pt x="45" y="80"/>
                  </a:lnTo>
                  <a:lnTo>
                    <a:pt x="0" y="80"/>
                  </a:lnTo>
                  <a:lnTo>
                    <a:pt x="0" y="0"/>
                  </a:lnTo>
                  <a:lnTo>
                    <a:pt x="45" y="0"/>
                  </a:lnTo>
                  <a:lnTo>
                    <a:pt x="81" y="9"/>
                  </a:lnTo>
                  <a:lnTo>
                    <a:pt x="81" y="73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3238;p58"/>
            <p:cNvSpPr/>
            <p:nvPr/>
          </p:nvSpPr>
          <p:spPr>
            <a:xfrm>
              <a:off x="7381130" y="1303364"/>
              <a:ext cx="49500" cy="87900"/>
            </a:xfrm>
            <a:prstGeom prst="rect">
              <a:avLst/>
            </a:pr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3239;p58"/>
            <p:cNvSpPr/>
            <p:nvPr/>
          </p:nvSpPr>
          <p:spPr>
            <a:xfrm>
              <a:off x="7475753" y="1412290"/>
              <a:ext cx="55200" cy="240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3240;p58"/>
            <p:cNvSpPr/>
            <p:nvPr/>
          </p:nvSpPr>
          <p:spPr>
            <a:xfrm>
              <a:off x="7321717" y="1624639"/>
              <a:ext cx="219000" cy="21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3241;p58"/>
            <p:cNvSpPr/>
            <p:nvPr/>
          </p:nvSpPr>
          <p:spPr>
            <a:xfrm>
              <a:off x="7381130" y="1624639"/>
              <a:ext cx="1596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3242;p58"/>
            <p:cNvSpPr/>
            <p:nvPr/>
          </p:nvSpPr>
          <p:spPr>
            <a:xfrm>
              <a:off x="7308514" y="1457400"/>
              <a:ext cx="130931" cy="78119"/>
            </a:xfrm>
            <a:custGeom>
              <a:avLst/>
              <a:gdLst/>
              <a:ahLst/>
              <a:cxnLst/>
              <a:rect l="l" t="t" r="r" b="b"/>
              <a:pathLst>
                <a:path w="119" h="71" extrusionOk="0">
                  <a:moveTo>
                    <a:pt x="119" y="62"/>
                  </a:moveTo>
                  <a:lnTo>
                    <a:pt x="66" y="71"/>
                  </a:lnTo>
                  <a:lnTo>
                    <a:pt x="0" y="71"/>
                  </a:lnTo>
                  <a:lnTo>
                    <a:pt x="0" y="0"/>
                  </a:lnTo>
                  <a:lnTo>
                    <a:pt x="66" y="0"/>
                  </a:lnTo>
                  <a:lnTo>
                    <a:pt x="119" y="12"/>
                  </a:lnTo>
                  <a:lnTo>
                    <a:pt x="119" y="62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3243;p58"/>
            <p:cNvSpPr/>
            <p:nvPr/>
          </p:nvSpPr>
          <p:spPr>
            <a:xfrm>
              <a:off x="7381130" y="1457400"/>
              <a:ext cx="70500" cy="78300"/>
            </a:xfrm>
            <a:prstGeom prst="rect">
              <a:avLst/>
            </a:pr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3244;p58"/>
            <p:cNvSpPr/>
            <p:nvPr/>
          </p:nvSpPr>
          <p:spPr>
            <a:xfrm>
              <a:off x="7517562" y="1391384"/>
              <a:ext cx="99000" cy="663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3245;p58"/>
            <p:cNvSpPr/>
            <p:nvPr/>
          </p:nvSpPr>
          <p:spPr>
            <a:xfrm>
              <a:off x="7238097" y="1368279"/>
              <a:ext cx="234355" cy="112226"/>
            </a:xfrm>
            <a:custGeom>
              <a:avLst/>
              <a:gdLst/>
              <a:ahLst/>
              <a:cxnLst/>
              <a:rect l="l" t="t" r="r" b="b"/>
              <a:pathLst>
                <a:path w="90" h="43" extrusionOk="0">
                  <a:moveTo>
                    <a:pt x="90" y="38"/>
                  </a:moveTo>
                  <a:cubicBezTo>
                    <a:pt x="55" y="43"/>
                    <a:pt x="55" y="43"/>
                    <a:pt x="55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12" y="43"/>
                    <a:pt x="3" y="35"/>
                    <a:pt x="2" y="24"/>
                  </a:cubicBezTo>
                  <a:cubicBezTo>
                    <a:pt x="0" y="11"/>
                    <a:pt x="10" y="0"/>
                    <a:pt x="23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90" y="9"/>
                    <a:pt x="90" y="9"/>
                    <a:pt x="90" y="9"/>
                  </a:cubicBezTo>
                  <a:lnTo>
                    <a:pt x="90" y="38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3246;p58"/>
            <p:cNvSpPr/>
            <p:nvPr/>
          </p:nvSpPr>
          <p:spPr>
            <a:xfrm>
              <a:off x="7381130" y="1368279"/>
              <a:ext cx="104400" cy="1122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3247;p58"/>
            <p:cNvSpPr/>
            <p:nvPr/>
          </p:nvSpPr>
          <p:spPr>
            <a:xfrm>
              <a:off x="7287608" y="1412290"/>
              <a:ext cx="65100" cy="2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21" name="Google Shape;2133;p54"/>
          <p:cNvCxnSpPr>
            <a:stCxn id="2130" idx="3"/>
          </p:cNvCxnSpPr>
          <p:nvPr/>
        </p:nvCxnSpPr>
        <p:spPr>
          <a:xfrm>
            <a:off x="5715800" y="2784970"/>
            <a:ext cx="1244981" cy="38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7" name="Google Shape;2120;p54"/>
          <p:cNvSpPr txBox="1"/>
          <p:nvPr/>
        </p:nvSpPr>
        <p:spPr>
          <a:xfrm>
            <a:off x="6858675" y="2172598"/>
            <a:ext cx="14577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5</a:t>
            </a:r>
            <a:r>
              <a:rPr lang="en" sz="18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th step</a:t>
            </a:r>
            <a:endParaRPr sz="18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8" name="Google Shape;2121;p54"/>
          <p:cNvSpPr txBox="1"/>
          <p:nvPr/>
        </p:nvSpPr>
        <p:spPr>
          <a:xfrm>
            <a:off x="6858675" y="2897141"/>
            <a:ext cx="1258597" cy="671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Moving </a:t>
            </a:r>
            <a:endParaRPr lang="en" b="1" dirty="0" smtClean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Part B up</a:t>
            </a:r>
            <a:endParaRPr sz="18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9" name="Google Shape;2125;p54"/>
          <p:cNvSpPr/>
          <p:nvPr/>
        </p:nvSpPr>
        <p:spPr>
          <a:xfrm>
            <a:off x="6950075" y="1417409"/>
            <a:ext cx="649800" cy="649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0" name="Google Shape;2130;p54"/>
          <p:cNvSpPr/>
          <p:nvPr/>
        </p:nvSpPr>
        <p:spPr>
          <a:xfrm>
            <a:off x="6960781" y="2682970"/>
            <a:ext cx="204000" cy="20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51" name="Google Shape;2134;p54"/>
          <p:cNvGrpSpPr/>
          <p:nvPr/>
        </p:nvGrpSpPr>
        <p:grpSpPr>
          <a:xfrm>
            <a:off x="7087843" y="1598733"/>
            <a:ext cx="374182" cy="287162"/>
            <a:chOff x="5624020" y="3763543"/>
            <a:chExt cx="374182" cy="287162"/>
          </a:xfrm>
        </p:grpSpPr>
        <p:sp>
          <p:nvSpPr>
            <p:cNvPr id="152" name="Google Shape;2135;p54"/>
            <p:cNvSpPr/>
            <p:nvPr/>
          </p:nvSpPr>
          <p:spPr>
            <a:xfrm>
              <a:off x="5743947" y="3885672"/>
              <a:ext cx="123229" cy="110026"/>
            </a:xfrm>
            <a:custGeom>
              <a:avLst/>
              <a:gdLst/>
              <a:ahLst/>
              <a:cxnLst/>
              <a:rect l="l" t="t" r="r" b="b"/>
              <a:pathLst>
                <a:path w="47" h="42" extrusionOk="0">
                  <a:moveTo>
                    <a:pt x="0" y="1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31"/>
                    <a:pt x="39" y="42"/>
                    <a:pt x="25" y="42"/>
                  </a:cubicBezTo>
                  <a:cubicBezTo>
                    <a:pt x="11" y="41"/>
                    <a:pt x="0" y="30"/>
                    <a:pt x="0" y="16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2136;p54"/>
            <p:cNvSpPr/>
            <p:nvPr/>
          </p:nvSpPr>
          <p:spPr>
            <a:xfrm>
              <a:off x="5812163" y="3885672"/>
              <a:ext cx="66015" cy="110026"/>
            </a:xfrm>
            <a:custGeom>
              <a:avLst/>
              <a:gdLst/>
              <a:ahLst/>
              <a:cxnLst/>
              <a:rect l="l" t="t" r="r" b="b"/>
              <a:pathLst>
                <a:path w="25" h="42" extrusionOk="0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14" y="42"/>
                    <a:pt x="25" y="30"/>
                    <a:pt x="25" y="16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2137;p54"/>
            <p:cNvSpPr/>
            <p:nvPr/>
          </p:nvSpPr>
          <p:spPr>
            <a:xfrm>
              <a:off x="5724143" y="3849363"/>
              <a:ext cx="163939" cy="57214"/>
            </a:xfrm>
            <a:custGeom>
              <a:avLst/>
              <a:gdLst/>
              <a:ahLst/>
              <a:cxnLst/>
              <a:rect l="l" t="t" r="r" b="b"/>
              <a:pathLst>
                <a:path w="149" h="52" extrusionOk="0">
                  <a:moveTo>
                    <a:pt x="149" y="43"/>
                  </a:moveTo>
                  <a:lnTo>
                    <a:pt x="80" y="52"/>
                  </a:lnTo>
                  <a:lnTo>
                    <a:pt x="0" y="5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9" y="10"/>
                  </a:lnTo>
                  <a:lnTo>
                    <a:pt x="149" y="43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2138;p54"/>
            <p:cNvSpPr/>
            <p:nvPr/>
          </p:nvSpPr>
          <p:spPr>
            <a:xfrm>
              <a:off x="5812163" y="3849363"/>
              <a:ext cx="85800" cy="57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2139;p54"/>
            <p:cNvSpPr/>
            <p:nvPr/>
          </p:nvSpPr>
          <p:spPr>
            <a:xfrm>
              <a:off x="5757150" y="3763543"/>
              <a:ext cx="100124" cy="89121"/>
            </a:xfrm>
            <a:custGeom>
              <a:avLst/>
              <a:gdLst/>
              <a:ahLst/>
              <a:cxnLst/>
              <a:rect l="l" t="t" r="r" b="b"/>
              <a:pathLst>
                <a:path w="91" h="81" extrusionOk="0">
                  <a:moveTo>
                    <a:pt x="91" y="71"/>
                  </a:moveTo>
                  <a:lnTo>
                    <a:pt x="50" y="81"/>
                  </a:lnTo>
                  <a:lnTo>
                    <a:pt x="0" y="81"/>
                  </a:lnTo>
                  <a:lnTo>
                    <a:pt x="0" y="0"/>
                  </a:lnTo>
                  <a:lnTo>
                    <a:pt x="38" y="0"/>
                  </a:lnTo>
                  <a:lnTo>
                    <a:pt x="50" y="9"/>
                  </a:lnTo>
                  <a:lnTo>
                    <a:pt x="91" y="9"/>
                  </a:lnTo>
                  <a:lnTo>
                    <a:pt x="91" y="71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2140;p54"/>
            <p:cNvSpPr/>
            <p:nvPr/>
          </p:nvSpPr>
          <p:spPr>
            <a:xfrm>
              <a:off x="5812163" y="3763543"/>
              <a:ext cx="55013" cy="89121"/>
            </a:xfrm>
            <a:custGeom>
              <a:avLst/>
              <a:gdLst/>
              <a:ahLst/>
              <a:cxnLst/>
              <a:rect l="l" t="t" r="r" b="b"/>
              <a:pathLst>
                <a:path w="50" h="81" extrusionOk="0">
                  <a:moveTo>
                    <a:pt x="50" y="81"/>
                  </a:moveTo>
                  <a:lnTo>
                    <a:pt x="0" y="81"/>
                  </a:lnTo>
                  <a:lnTo>
                    <a:pt x="0" y="9"/>
                  </a:lnTo>
                  <a:lnTo>
                    <a:pt x="10" y="0"/>
                  </a:lnTo>
                  <a:lnTo>
                    <a:pt x="50" y="0"/>
                  </a:lnTo>
                  <a:lnTo>
                    <a:pt x="50" y="81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2141;p54"/>
            <p:cNvSpPr/>
            <p:nvPr/>
          </p:nvSpPr>
          <p:spPr>
            <a:xfrm>
              <a:off x="5798960" y="3763543"/>
              <a:ext cx="24000" cy="55200"/>
            </a:xfrm>
            <a:prstGeom prst="rect">
              <a:avLst/>
            </a:pr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2142;p54"/>
            <p:cNvSpPr/>
            <p:nvPr/>
          </p:nvSpPr>
          <p:spPr>
            <a:xfrm>
              <a:off x="5812163" y="3763543"/>
              <a:ext cx="11100" cy="552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2143;p54"/>
            <p:cNvSpPr/>
            <p:nvPr/>
          </p:nvSpPr>
          <p:spPr>
            <a:xfrm>
              <a:off x="5679032" y="3841661"/>
              <a:ext cx="253059" cy="20905"/>
            </a:xfrm>
            <a:custGeom>
              <a:avLst/>
              <a:gdLst/>
              <a:ahLst/>
              <a:cxnLst/>
              <a:rect l="l" t="t" r="r" b="b"/>
              <a:pathLst>
                <a:path w="230" h="19" extrusionOk="0">
                  <a:moveTo>
                    <a:pt x="230" y="10"/>
                  </a:moveTo>
                  <a:lnTo>
                    <a:pt x="121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21" y="0"/>
                  </a:lnTo>
                  <a:lnTo>
                    <a:pt x="230" y="1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2144;p54"/>
            <p:cNvSpPr/>
            <p:nvPr/>
          </p:nvSpPr>
          <p:spPr>
            <a:xfrm>
              <a:off x="5812163" y="3841661"/>
              <a:ext cx="130800" cy="210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2145;p54"/>
            <p:cNvSpPr/>
            <p:nvPr/>
          </p:nvSpPr>
          <p:spPr>
            <a:xfrm>
              <a:off x="5798960" y="3927481"/>
              <a:ext cx="24000" cy="24000"/>
            </a:xfrm>
            <a:prstGeom prst="rect">
              <a:avLst/>
            </a:pr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2146;p54"/>
            <p:cNvSpPr/>
            <p:nvPr/>
          </p:nvSpPr>
          <p:spPr>
            <a:xfrm>
              <a:off x="5812163" y="3927481"/>
              <a:ext cx="11100" cy="24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2147;p54"/>
            <p:cNvSpPr/>
            <p:nvPr/>
          </p:nvSpPr>
          <p:spPr>
            <a:xfrm>
              <a:off x="5644924" y="3940685"/>
              <a:ext cx="240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2148;p54"/>
            <p:cNvSpPr/>
            <p:nvPr/>
          </p:nvSpPr>
          <p:spPr>
            <a:xfrm>
              <a:off x="5669130" y="3985795"/>
              <a:ext cx="210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2149;p54"/>
            <p:cNvSpPr/>
            <p:nvPr/>
          </p:nvSpPr>
          <p:spPr>
            <a:xfrm>
              <a:off x="5624020" y="3985795"/>
              <a:ext cx="210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2150;p54"/>
            <p:cNvSpPr/>
            <p:nvPr/>
          </p:nvSpPr>
          <p:spPr>
            <a:xfrm>
              <a:off x="5669130" y="4027605"/>
              <a:ext cx="21000" cy="23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2151;p54"/>
            <p:cNvSpPr/>
            <p:nvPr/>
          </p:nvSpPr>
          <p:spPr>
            <a:xfrm>
              <a:off x="5624020" y="4027605"/>
              <a:ext cx="21000" cy="23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2152;p54"/>
            <p:cNvSpPr/>
            <p:nvPr/>
          </p:nvSpPr>
          <p:spPr>
            <a:xfrm>
              <a:off x="5952996" y="3940685"/>
              <a:ext cx="240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2153;p54"/>
            <p:cNvSpPr/>
            <p:nvPr/>
          </p:nvSpPr>
          <p:spPr>
            <a:xfrm>
              <a:off x="5977202" y="3985795"/>
              <a:ext cx="210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2154;p54"/>
            <p:cNvSpPr/>
            <p:nvPr/>
          </p:nvSpPr>
          <p:spPr>
            <a:xfrm>
              <a:off x="5932092" y="3985795"/>
              <a:ext cx="210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2155;p54"/>
            <p:cNvSpPr/>
            <p:nvPr/>
          </p:nvSpPr>
          <p:spPr>
            <a:xfrm>
              <a:off x="5977202" y="4027605"/>
              <a:ext cx="21000" cy="23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2156;p54"/>
            <p:cNvSpPr/>
            <p:nvPr/>
          </p:nvSpPr>
          <p:spPr>
            <a:xfrm>
              <a:off x="5932092" y="4027605"/>
              <a:ext cx="21000" cy="23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2157;p54"/>
            <p:cNvSpPr/>
            <p:nvPr/>
          </p:nvSpPr>
          <p:spPr>
            <a:xfrm>
              <a:off x="5644924" y="3773445"/>
              <a:ext cx="18705" cy="45111"/>
            </a:xfrm>
            <a:custGeom>
              <a:avLst/>
              <a:gdLst/>
              <a:ahLst/>
              <a:cxnLst/>
              <a:rect l="l" t="t" r="r" b="b"/>
              <a:pathLst>
                <a:path w="17" h="41" extrusionOk="0">
                  <a:moveTo>
                    <a:pt x="17" y="33"/>
                  </a:moveTo>
                  <a:lnTo>
                    <a:pt x="12" y="4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7" y="7"/>
                  </a:lnTo>
                  <a:lnTo>
                    <a:pt x="17" y="33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2158;p54"/>
            <p:cNvSpPr/>
            <p:nvPr/>
          </p:nvSpPr>
          <p:spPr>
            <a:xfrm>
              <a:off x="5658127" y="3773445"/>
              <a:ext cx="11100" cy="45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2159;p54"/>
            <p:cNvSpPr/>
            <p:nvPr/>
          </p:nvSpPr>
          <p:spPr>
            <a:xfrm>
              <a:off x="5624020" y="3763543"/>
              <a:ext cx="58314" cy="20905"/>
            </a:xfrm>
            <a:custGeom>
              <a:avLst/>
              <a:gdLst/>
              <a:ahLst/>
              <a:cxnLst/>
              <a:rect l="l" t="t" r="r" b="b"/>
              <a:pathLst>
                <a:path w="53" h="19" extrusionOk="0">
                  <a:moveTo>
                    <a:pt x="53" y="14"/>
                  </a:moveTo>
                  <a:lnTo>
                    <a:pt x="31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31" y="0"/>
                  </a:lnTo>
                  <a:lnTo>
                    <a:pt x="53" y="7"/>
                  </a:lnTo>
                  <a:lnTo>
                    <a:pt x="53" y="14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2160;p54"/>
            <p:cNvSpPr/>
            <p:nvPr/>
          </p:nvSpPr>
          <p:spPr>
            <a:xfrm>
              <a:off x="5658127" y="3763543"/>
              <a:ext cx="318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2161;p54"/>
            <p:cNvSpPr/>
            <p:nvPr/>
          </p:nvSpPr>
          <p:spPr>
            <a:xfrm>
              <a:off x="5624020" y="3807553"/>
              <a:ext cx="58314" cy="110026"/>
            </a:xfrm>
            <a:custGeom>
              <a:avLst/>
              <a:gdLst/>
              <a:ahLst/>
              <a:cxnLst/>
              <a:rect l="l" t="t" r="r" b="b"/>
              <a:pathLst>
                <a:path w="22" h="42" extrusionOk="0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6"/>
                    <a:pt x="3" y="31"/>
                    <a:pt x="8" y="3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9" y="31"/>
                    <a:pt x="22" y="26"/>
                    <a:pt x="22" y="2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2162;p54"/>
            <p:cNvSpPr/>
            <p:nvPr/>
          </p:nvSpPr>
          <p:spPr>
            <a:xfrm>
              <a:off x="5658127" y="3807553"/>
              <a:ext cx="31908" cy="110026"/>
            </a:xfrm>
            <a:custGeom>
              <a:avLst/>
              <a:gdLst/>
              <a:ahLst/>
              <a:cxnLst/>
              <a:rect l="l" t="t" r="r" b="b"/>
              <a:pathLst>
                <a:path w="12" h="42" extrusionOk="0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9" y="31"/>
                    <a:pt x="12" y="27"/>
                    <a:pt x="12" y="2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2163;p54"/>
            <p:cNvSpPr/>
            <p:nvPr/>
          </p:nvSpPr>
          <p:spPr>
            <a:xfrm>
              <a:off x="5952996" y="3773445"/>
              <a:ext cx="20905" cy="45111"/>
            </a:xfrm>
            <a:custGeom>
              <a:avLst/>
              <a:gdLst/>
              <a:ahLst/>
              <a:cxnLst/>
              <a:rect l="l" t="t" r="r" b="b"/>
              <a:pathLst>
                <a:path w="19" h="41" extrusionOk="0">
                  <a:moveTo>
                    <a:pt x="19" y="33"/>
                  </a:moveTo>
                  <a:lnTo>
                    <a:pt x="12" y="41"/>
                  </a:lnTo>
                  <a:lnTo>
                    <a:pt x="0" y="4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9" y="7"/>
                  </a:lnTo>
                  <a:lnTo>
                    <a:pt x="19" y="33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2164;p54"/>
            <p:cNvSpPr/>
            <p:nvPr/>
          </p:nvSpPr>
          <p:spPr>
            <a:xfrm>
              <a:off x="5966199" y="3773445"/>
              <a:ext cx="11100" cy="45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2165;p54"/>
            <p:cNvSpPr/>
            <p:nvPr/>
          </p:nvSpPr>
          <p:spPr>
            <a:xfrm>
              <a:off x="5932092" y="3763543"/>
              <a:ext cx="60515" cy="20905"/>
            </a:xfrm>
            <a:custGeom>
              <a:avLst/>
              <a:gdLst/>
              <a:ahLst/>
              <a:cxnLst/>
              <a:rect l="l" t="t" r="r" b="b"/>
              <a:pathLst>
                <a:path w="55" h="19" extrusionOk="0">
                  <a:moveTo>
                    <a:pt x="55" y="14"/>
                  </a:moveTo>
                  <a:lnTo>
                    <a:pt x="31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31" y="0"/>
                  </a:lnTo>
                  <a:lnTo>
                    <a:pt x="55" y="7"/>
                  </a:lnTo>
                  <a:lnTo>
                    <a:pt x="55" y="14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2166;p54"/>
            <p:cNvSpPr/>
            <p:nvPr/>
          </p:nvSpPr>
          <p:spPr>
            <a:xfrm>
              <a:off x="5966199" y="3763543"/>
              <a:ext cx="318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2167;p54"/>
            <p:cNvSpPr/>
            <p:nvPr/>
          </p:nvSpPr>
          <p:spPr>
            <a:xfrm>
              <a:off x="5932092" y="3807553"/>
              <a:ext cx="60514" cy="110026"/>
            </a:xfrm>
            <a:custGeom>
              <a:avLst/>
              <a:gdLst/>
              <a:ahLst/>
              <a:cxnLst/>
              <a:rect l="l" t="t" r="r" b="b"/>
              <a:pathLst>
                <a:path w="23" h="42" extrusionOk="0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6"/>
                    <a:pt x="4" y="31"/>
                    <a:pt x="8" y="3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9" y="31"/>
                    <a:pt x="23" y="26"/>
                    <a:pt x="23" y="2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2168;p54"/>
            <p:cNvSpPr/>
            <p:nvPr/>
          </p:nvSpPr>
          <p:spPr>
            <a:xfrm>
              <a:off x="5966199" y="3807553"/>
              <a:ext cx="31908" cy="110026"/>
            </a:xfrm>
            <a:custGeom>
              <a:avLst/>
              <a:gdLst/>
              <a:ahLst/>
              <a:cxnLst/>
              <a:rect l="l" t="t" r="r" b="b"/>
              <a:pathLst>
                <a:path w="12" h="42" extrusionOk="0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9" y="31"/>
                    <a:pt x="12" y="27"/>
                    <a:pt x="12" y="2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7" name="Google Shape;3127;p58"/>
          <p:cNvGrpSpPr/>
          <p:nvPr/>
        </p:nvGrpSpPr>
        <p:grpSpPr>
          <a:xfrm>
            <a:off x="2346193" y="1555126"/>
            <a:ext cx="353183" cy="377388"/>
            <a:chOff x="3201253" y="1898604"/>
            <a:chExt cx="353183" cy="377388"/>
          </a:xfrm>
        </p:grpSpPr>
        <p:sp>
          <p:nvSpPr>
            <p:cNvPr id="188" name="Google Shape;3128;p58"/>
            <p:cNvSpPr/>
            <p:nvPr/>
          </p:nvSpPr>
          <p:spPr>
            <a:xfrm>
              <a:off x="3300277" y="2152764"/>
              <a:ext cx="21000" cy="681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3129;p58"/>
            <p:cNvSpPr/>
            <p:nvPr/>
          </p:nvSpPr>
          <p:spPr>
            <a:xfrm>
              <a:off x="3279372" y="2207776"/>
              <a:ext cx="66015" cy="68216"/>
            </a:xfrm>
            <a:custGeom>
              <a:avLst/>
              <a:gdLst/>
              <a:ahLst/>
              <a:cxnLst/>
              <a:rect l="l" t="t" r="r" b="b"/>
              <a:pathLst>
                <a:path w="25" h="26" extrusionOk="0">
                  <a:moveTo>
                    <a:pt x="25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0" y="1"/>
                    <a:pt x="25" y="6"/>
                    <a:pt x="25" y="13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3130;p58"/>
            <p:cNvSpPr/>
            <p:nvPr/>
          </p:nvSpPr>
          <p:spPr>
            <a:xfrm>
              <a:off x="3433408" y="2152764"/>
              <a:ext cx="21000" cy="681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3131;p58"/>
            <p:cNvSpPr/>
            <p:nvPr/>
          </p:nvSpPr>
          <p:spPr>
            <a:xfrm>
              <a:off x="3410302" y="2207776"/>
              <a:ext cx="68216" cy="68216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26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0" y="1"/>
                    <a:pt x="26" y="6"/>
                    <a:pt x="26" y="13"/>
                  </a:cubicBezTo>
                  <a:lnTo>
                    <a:pt x="26" y="26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3132;p58"/>
            <p:cNvSpPr/>
            <p:nvPr/>
          </p:nvSpPr>
          <p:spPr>
            <a:xfrm>
              <a:off x="3225459" y="2008630"/>
              <a:ext cx="53913" cy="89121"/>
            </a:xfrm>
            <a:custGeom>
              <a:avLst/>
              <a:gdLst/>
              <a:ahLst/>
              <a:cxnLst/>
              <a:rect l="l" t="t" r="r" b="b"/>
              <a:pathLst>
                <a:path w="49" h="81" extrusionOk="0">
                  <a:moveTo>
                    <a:pt x="49" y="81"/>
                  </a:moveTo>
                  <a:lnTo>
                    <a:pt x="0" y="81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62"/>
                  </a:lnTo>
                  <a:lnTo>
                    <a:pt x="49" y="62"/>
                  </a:lnTo>
                  <a:lnTo>
                    <a:pt x="49" y="81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3133;p58"/>
            <p:cNvSpPr/>
            <p:nvPr/>
          </p:nvSpPr>
          <p:spPr>
            <a:xfrm>
              <a:off x="3478518" y="2008630"/>
              <a:ext cx="55013" cy="89121"/>
            </a:xfrm>
            <a:custGeom>
              <a:avLst/>
              <a:gdLst/>
              <a:ahLst/>
              <a:cxnLst/>
              <a:rect l="l" t="t" r="r" b="b"/>
              <a:pathLst>
                <a:path w="50" h="81" extrusionOk="0">
                  <a:moveTo>
                    <a:pt x="50" y="81"/>
                  </a:moveTo>
                  <a:lnTo>
                    <a:pt x="0" y="81"/>
                  </a:lnTo>
                  <a:lnTo>
                    <a:pt x="0" y="62"/>
                  </a:lnTo>
                  <a:lnTo>
                    <a:pt x="28" y="62"/>
                  </a:lnTo>
                  <a:lnTo>
                    <a:pt x="28" y="0"/>
                  </a:lnTo>
                  <a:lnTo>
                    <a:pt x="50" y="0"/>
                  </a:lnTo>
                  <a:lnTo>
                    <a:pt x="50" y="81"/>
                  </a:lnTo>
                  <a:close/>
                </a:path>
              </a:pathLst>
            </a:cu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3134;p58"/>
            <p:cNvSpPr/>
            <p:nvPr/>
          </p:nvSpPr>
          <p:spPr>
            <a:xfrm>
              <a:off x="3334385" y="1995427"/>
              <a:ext cx="75918" cy="50612"/>
            </a:xfrm>
            <a:custGeom>
              <a:avLst/>
              <a:gdLst/>
              <a:ahLst/>
              <a:cxnLst/>
              <a:rect l="l" t="t" r="r" b="b"/>
              <a:pathLst>
                <a:path w="69" h="46" extrusionOk="0">
                  <a:moveTo>
                    <a:pt x="69" y="38"/>
                  </a:moveTo>
                  <a:lnTo>
                    <a:pt x="38" y="46"/>
                  </a:lnTo>
                  <a:lnTo>
                    <a:pt x="0" y="4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69" y="10"/>
                  </a:lnTo>
                  <a:lnTo>
                    <a:pt x="69" y="38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3135;p58"/>
            <p:cNvSpPr/>
            <p:nvPr/>
          </p:nvSpPr>
          <p:spPr>
            <a:xfrm>
              <a:off x="3379495" y="1995427"/>
              <a:ext cx="42000" cy="507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3136;p58"/>
            <p:cNvSpPr/>
            <p:nvPr/>
          </p:nvSpPr>
          <p:spPr>
            <a:xfrm>
              <a:off x="3267269" y="2032836"/>
              <a:ext cx="211249" cy="133132"/>
            </a:xfrm>
            <a:custGeom>
              <a:avLst/>
              <a:gdLst/>
              <a:ahLst/>
              <a:cxnLst/>
              <a:rect l="l" t="t" r="r" b="b"/>
              <a:pathLst>
                <a:path w="192" h="121" extrusionOk="0">
                  <a:moveTo>
                    <a:pt x="192" y="109"/>
                  </a:moveTo>
                  <a:lnTo>
                    <a:pt x="102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102" y="0"/>
                  </a:lnTo>
                  <a:lnTo>
                    <a:pt x="192" y="9"/>
                  </a:lnTo>
                  <a:lnTo>
                    <a:pt x="192" y="109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3137;p58"/>
            <p:cNvSpPr/>
            <p:nvPr/>
          </p:nvSpPr>
          <p:spPr>
            <a:xfrm>
              <a:off x="3376195" y="2032836"/>
              <a:ext cx="112200" cy="132900"/>
            </a:xfrm>
            <a:prstGeom prst="rect">
              <a:avLst/>
            </a:pr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3138;p58"/>
            <p:cNvSpPr/>
            <p:nvPr/>
          </p:nvSpPr>
          <p:spPr>
            <a:xfrm>
              <a:off x="3290375" y="1898604"/>
              <a:ext cx="163939" cy="110026"/>
            </a:xfrm>
            <a:custGeom>
              <a:avLst/>
              <a:gdLst/>
              <a:ahLst/>
              <a:cxnLst/>
              <a:rect l="l" t="t" r="r" b="b"/>
              <a:pathLst>
                <a:path w="149" h="100" extrusionOk="0">
                  <a:moveTo>
                    <a:pt x="149" y="91"/>
                  </a:moveTo>
                  <a:lnTo>
                    <a:pt x="81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81" y="0"/>
                  </a:lnTo>
                  <a:lnTo>
                    <a:pt x="149" y="10"/>
                  </a:lnTo>
                  <a:lnTo>
                    <a:pt x="149" y="91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3139;p58"/>
            <p:cNvSpPr/>
            <p:nvPr/>
          </p:nvSpPr>
          <p:spPr>
            <a:xfrm>
              <a:off x="3379495" y="1898604"/>
              <a:ext cx="85800" cy="110100"/>
            </a:xfrm>
            <a:prstGeom prst="rect">
              <a:avLst/>
            </a:pr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3140;p58"/>
            <p:cNvSpPr/>
            <p:nvPr/>
          </p:nvSpPr>
          <p:spPr>
            <a:xfrm>
              <a:off x="3311279" y="1922810"/>
              <a:ext cx="122129" cy="64916"/>
            </a:xfrm>
            <a:custGeom>
              <a:avLst/>
              <a:gdLst/>
              <a:ahLst/>
              <a:cxnLst/>
              <a:rect l="l" t="t" r="r" b="b"/>
              <a:pathLst>
                <a:path w="111" h="59" extrusionOk="0">
                  <a:moveTo>
                    <a:pt x="0" y="59"/>
                  </a:moveTo>
                  <a:lnTo>
                    <a:pt x="62" y="59"/>
                  </a:lnTo>
                  <a:lnTo>
                    <a:pt x="111" y="50"/>
                  </a:lnTo>
                  <a:lnTo>
                    <a:pt x="111" y="9"/>
                  </a:lnTo>
                  <a:lnTo>
                    <a:pt x="62" y="0"/>
                  </a:lnTo>
                  <a:lnTo>
                    <a:pt x="0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3141;p58"/>
            <p:cNvSpPr/>
            <p:nvPr/>
          </p:nvSpPr>
          <p:spPr>
            <a:xfrm>
              <a:off x="3379495" y="1922810"/>
              <a:ext cx="65100" cy="65100"/>
            </a:xfrm>
            <a:prstGeom prst="rect">
              <a:avLst/>
            </a:prstGeom>
            <a:solidFill>
              <a:srgbClr val="103B5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3142;p58"/>
            <p:cNvSpPr/>
            <p:nvPr/>
          </p:nvSpPr>
          <p:spPr>
            <a:xfrm>
              <a:off x="3334385" y="1943714"/>
              <a:ext cx="21000" cy="231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3143;p58"/>
            <p:cNvSpPr/>
            <p:nvPr/>
          </p:nvSpPr>
          <p:spPr>
            <a:xfrm>
              <a:off x="3400400" y="1943714"/>
              <a:ext cx="21000" cy="23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3144;p58"/>
            <p:cNvSpPr/>
            <p:nvPr/>
          </p:nvSpPr>
          <p:spPr>
            <a:xfrm>
              <a:off x="3201253" y="1987725"/>
              <a:ext cx="66015" cy="34108"/>
            </a:xfrm>
            <a:custGeom>
              <a:avLst/>
              <a:gdLst/>
              <a:ahLst/>
              <a:cxnLst/>
              <a:rect l="l" t="t" r="r" b="b"/>
              <a:pathLst>
                <a:path w="25" h="13" extrusionOk="0">
                  <a:moveTo>
                    <a:pt x="13" y="13"/>
                  </a:moveTo>
                  <a:cubicBezTo>
                    <a:pt x="6" y="13"/>
                    <a:pt x="0" y="7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10" y="4"/>
                    <a:pt x="13" y="4"/>
                  </a:cubicBezTo>
                  <a:cubicBezTo>
                    <a:pt x="15" y="4"/>
                    <a:pt x="17" y="2"/>
                    <a:pt x="1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7"/>
                    <a:pt x="20" y="13"/>
                    <a:pt x="13" y="13"/>
                  </a:cubicBezTo>
                  <a:close/>
                </a:path>
              </a:pathLst>
            </a:cu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3145;p58"/>
            <p:cNvSpPr/>
            <p:nvPr/>
          </p:nvSpPr>
          <p:spPr>
            <a:xfrm>
              <a:off x="3488421" y="1987725"/>
              <a:ext cx="66015" cy="34108"/>
            </a:xfrm>
            <a:custGeom>
              <a:avLst/>
              <a:gdLst/>
              <a:ahLst/>
              <a:cxnLst/>
              <a:rect l="l" t="t" r="r" b="b"/>
              <a:pathLst>
                <a:path w="25" h="13" extrusionOk="0">
                  <a:moveTo>
                    <a:pt x="12" y="13"/>
                  </a:moveTo>
                  <a:cubicBezTo>
                    <a:pt x="5" y="13"/>
                    <a:pt x="0" y="7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10" y="4"/>
                    <a:pt x="12" y="4"/>
                  </a:cubicBezTo>
                  <a:cubicBezTo>
                    <a:pt x="15" y="4"/>
                    <a:pt x="17" y="2"/>
                    <a:pt x="1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7"/>
                    <a:pt x="19" y="13"/>
                    <a:pt x="12" y="13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3146;p58"/>
            <p:cNvSpPr/>
            <p:nvPr/>
          </p:nvSpPr>
          <p:spPr>
            <a:xfrm>
              <a:off x="3311279" y="2087849"/>
              <a:ext cx="132900" cy="23100"/>
            </a:xfrm>
            <a:prstGeom prst="rect">
              <a:avLst/>
            </a:pr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3147;p58"/>
            <p:cNvSpPr/>
            <p:nvPr/>
          </p:nvSpPr>
          <p:spPr>
            <a:xfrm>
              <a:off x="3379495" y="2087849"/>
              <a:ext cx="65100" cy="231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8" name="Google Shape;2993;p58"/>
          <p:cNvGrpSpPr/>
          <p:nvPr/>
        </p:nvGrpSpPr>
        <p:grpSpPr>
          <a:xfrm>
            <a:off x="5640074" y="1573139"/>
            <a:ext cx="352083" cy="377389"/>
            <a:chOff x="736678" y="1919509"/>
            <a:chExt cx="352083" cy="377389"/>
          </a:xfrm>
        </p:grpSpPr>
        <p:sp>
          <p:nvSpPr>
            <p:cNvPr id="209" name="Google Shape;2994;p58"/>
            <p:cNvSpPr/>
            <p:nvPr/>
          </p:nvSpPr>
          <p:spPr>
            <a:xfrm>
              <a:off x="901716" y="2053741"/>
              <a:ext cx="17604" cy="55013"/>
            </a:xfrm>
            <a:custGeom>
              <a:avLst/>
              <a:gdLst/>
              <a:ahLst/>
              <a:cxnLst/>
              <a:rect l="l" t="t" r="r" b="b"/>
              <a:pathLst>
                <a:path w="16" h="50" extrusionOk="0">
                  <a:moveTo>
                    <a:pt x="16" y="50"/>
                  </a:moveTo>
                  <a:lnTo>
                    <a:pt x="11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6" y="4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995;p58"/>
            <p:cNvSpPr/>
            <p:nvPr/>
          </p:nvSpPr>
          <p:spPr>
            <a:xfrm>
              <a:off x="913819" y="2053741"/>
              <a:ext cx="11100" cy="55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996;p58"/>
            <p:cNvSpPr/>
            <p:nvPr/>
          </p:nvSpPr>
          <p:spPr>
            <a:xfrm>
              <a:off x="835701" y="2097751"/>
              <a:ext cx="144134" cy="64916"/>
            </a:xfrm>
            <a:custGeom>
              <a:avLst/>
              <a:gdLst/>
              <a:ahLst/>
              <a:cxnLst/>
              <a:rect l="l" t="t" r="r" b="b"/>
              <a:pathLst>
                <a:path w="55" h="25" extrusionOk="0">
                  <a:moveTo>
                    <a:pt x="55" y="21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45" y="4"/>
                    <a:pt x="55" y="9"/>
                    <a:pt x="55" y="21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997;p58"/>
            <p:cNvSpPr/>
            <p:nvPr/>
          </p:nvSpPr>
          <p:spPr>
            <a:xfrm>
              <a:off x="913819" y="2097751"/>
              <a:ext cx="75918" cy="64916"/>
            </a:xfrm>
            <a:custGeom>
              <a:avLst/>
              <a:gdLst/>
              <a:ahLst/>
              <a:cxnLst/>
              <a:rect l="l" t="t" r="r" b="b"/>
              <a:pathLst>
                <a:path w="29" h="25" extrusionOk="0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9"/>
                    <a:pt x="20" y="0"/>
                    <a:pt x="8" y="0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998;p58"/>
            <p:cNvSpPr/>
            <p:nvPr/>
          </p:nvSpPr>
          <p:spPr>
            <a:xfrm>
              <a:off x="736678" y="2173669"/>
              <a:ext cx="64915" cy="89121"/>
            </a:xfrm>
            <a:custGeom>
              <a:avLst/>
              <a:gdLst/>
              <a:ahLst/>
              <a:cxnLst/>
              <a:rect l="l" t="t" r="r" b="b"/>
              <a:pathLst>
                <a:path w="25" h="34" extrusionOk="0">
                  <a:moveTo>
                    <a:pt x="25" y="3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8" y="34"/>
                    <a:pt x="0" y="27"/>
                    <a:pt x="0" y="18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34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999;p58"/>
            <p:cNvSpPr/>
            <p:nvPr/>
          </p:nvSpPr>
          <p:spPr>
            <a:xfrm>
              <a:off x="1023845" y="2173669"/>
              <a:ext cx="64916" cy="89121"/>
            </a:xfrm>
            <a:custGeom>
              <a:avLst/>
              <a:gdLst/>
              <a:ahLst/>
              <a:cxnLst/>
              <a:rect l="l" t="t" r="r" b="b"/>
              <a:pathLst>
                <a:path w="25" h="34" extrusionOk="0">
                  <a:moveTo>
                    <a:pt x="8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8" y="0"/>
                    <a:pt x="25" y="8"/>
                    <a:pt x="25" y="18"/>
                  </a:cubicBezTo>
                  <a:cubicBezTo>
                    <a:pt x="25" y="27"/>
                    <a:pt x="17" y="34"/>
                    <a:pt x="8" y="34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3000;p58"/>
            <p:cNvSpPr/>
            <p:nvPr/>
          </p:nvSpPr>
          <p:spPr>
            <a:xfrm>
              <a:off x="780688" y="2141762"/>
              <a:ext cx="254160" cy="155137"/>
            </a:xfrm>
            <a:custGeom>
              <a:avLst/>
              <a:gdLst/>
              <a:ahLst/>
              <a:cxnLst/>
              <a:rect l="l" t="t" r="r" b="b"/>
              <a:pathLst>
                <a:path w="231" h="141" extrusionOk="0">
                  <a:moveTo>
                    <a:pt x="231" y="129"/>
                  </a:moveTo>
                  <a:lnTo>
                    <a:pt x="119" y="141"/>
                  </a:lnTo>
                  <a:lnTo>
                    <a:pt x="0" y="141"/>
                  </a:lnTo>
                  <a:lnTo>
                    <a:pt x="0" y="0"/>
                  </a:lnTo>
                  <a:lnTo>
                    <a:pt x="119" y="0"/>
                  </a:lnTo>
                  <a:lnTo>
                    <a:pt x="231" y="10"/>
                  </a:lnTo>
                  <a:lnTo>
                    <a:pt x="231" y="129"/>
                  </a:ln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3001;p58"/>
            <p:cNvSpPr/>
            <p:nvPr/>
          </p:nvSpPr>
          <p:spPr>
            <a:xfrm>
              <a:off x="913819" y="2141762"/>
              <a:ext cx="130800" cy="1551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3002;p58"/>
            <p:cNvSpPr/>
            <p:nvPr/>
          </p:nvSpPr>
          <p:spPr>
            <a:xfrm>
              <a:off x="801593" y="2162666"/>
              <a:ext cx="209049" cy="110026"/>
            </a:xfrm>
            <a:custGeom>
              <a:avLst/>
              <a:gdLst/>
              <a:ahLst/>
              <a:cxnLst/>
              <a:rect l="l" t="t" r="r" b="b"/>
              <a:pathLst>
                <a:path w="190" h="100" extrusionOk="0">
                  <a:moveTo>
                    <a:pt x="0" y="100"/>
                  </a:moveTo>
                  <a:lnTo>
                    <a:pt x="100" y="100"/>
                  </a:lnTo>
                  <a:lnTo>
                    <a:pt x="190" y="91"/>
                  </a:lnTo>
                  <a:lnTo>
                    <a:pt x="190" y="10"/>
                  </a:lnTo>
                  <a:lnTo>
                    <a:pt x="100" y="0"/>
                  </a:lnTo>
                  <a:lnTo>
                    <a:pt x="0" y="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3003;p58"/>
            <p:cNvSpPr/>
            <p:nvPr/>
          </p:nvSpPr>
          <p:spPr>
            <a:xfrm>
              <a:off x="913819" y="2162666"/>
              <a:ext cx="110100" cy="110100"/>
            </a:xfrm>
            <a:prstGeom prst="rect">
              <a:avLst/>
            </a:pr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Google Shape;3004;p58"/>
            <p:cNvSpPr/>
            <p:nvPr/>
          </p:nvSpPr>
          <p:spPr>
            <a:xfrm>
              <a:off x="835701" y="2196775"/>
              <a:ext cx="45000" cy="45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3005;p58"/>
            <p:cNvSpPr/>
            <p:nvPr/>
          </p:nvSpPr>
          <p:spPr>
            <a:xfrm>
              <a:off x="945726" y="2196775"/>
              <a:ext cx="44100" cy="45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3006;p58"/>
            <p:cNvSpPr/>
            <p:nvPr/>
          </p:nvSpPr>
          <p:spPr>
            <a:xfrm>
              <a:off x="736678" y="1919509"/>
              <a:ext cx="165039" cy="159538"/>
            </a:xfrm>
            <a:custGeom>
              <a:avLst/>
              <a:gdLst/>
              <a:ahLst/>
              <a:cxnLst/>
              <a:rect l="l" t="t" r="r" b="b"/>
              <a:pathLst>
                <a:path w="150" h="145" extrusionOk="0">
                  <a:moveTo>
                    <a:pt x="19" y="145"/>
                  </a:moveTo>
                  <a:lnTo>
                    <a:pt x="19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50" y="0"/>
                  </a:lnTo>
                  <a:lnTo>
                    <a:pt x="150" y="100"/>
                  </a:lnTo>
                  <a:lnTo>
                    <a:pt x="64" y="100"/>
                  </a:lnTo>
                  <a:lnTo>
                    <a:pt x="19" y="145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3007;p58"/>
            <p:cNvSpPr/>
            <p:nvPr/>
          </p:nvSpPr>
          <p:spPr>
            <a:xfrm>
              <a:off x="945726" y="1919509"/>
              <a:ext cx="143033" cy="159538"/>
            </a:xfrm>
            <a:custGeom>
              <a:avLst/>
              <a:gdLst/>
              <a:ahLst/>
              <a:cxnLst/>
              <a:rect l="l" t="t" r="r" b="b"/>
              <a:pathLst>
                <a:path w="130" h="145" extrusionOk="0">
                  <a:moveTo>
                    <a:pt x="111" y="145"/>
                  </a:moveTo>
                  <a:lnTo>
                    <a:pt x="66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00"/>
                  </a:lnTo>
                  <a:lnTo>
                    <a:pt x="111" y="100"/>
                  </a:lnTo>
                  <a:lnTo>
                    <a:pt x="111" y="145"/>
                  </a:ln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Google Shape;3008;p58"/>
            <p:cNvSpPr/>
            <p:nvPr/>
          </p:nvSpPr>
          <p:spPr>
            <a:xfrm>
              <a:off x="780688" y="1964620"/>
              <a:ext cx="75900" cy="21000"/>
            </a:xfrm>
            <a:prstGeom prst="rect">
              <a:avLst/>
            </a:pr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3009;p58"/>
            <p:cNvSpPr/>
            <p:nvPr/>
          </p:nvSpPr>
          <p:spPr>
            <a:xfrm>
              <a:off x="989737" y="1964620"/>
              <a:ext cx="55200" cy="21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2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2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2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2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2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2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fill="hold"/>
                                        <p:tgtEl>
                                          <p:spTgt spid="2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2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2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2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fill="hold"/>
                                        <p:tgtEl>
                                          <p:spTgt spid="2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2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2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2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" fill="hold"/>
                                        <p:tgtEl>
                                          <p:spTgt spid="2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2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2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" fill="hold"/>
                                        <p:tgtEl>
                                          <p:spTgt spid="2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fill="hold"/>
                                        <p:tgtEl>
                                          <p:spTgt spid="2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" fill="hold"/>
                                        <p:tgtEl>
                                          <p:spTgt spid="2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fill="hold"/>
                                        <p:tgtEl>
                                          <p:spTgt spid="2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2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2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2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"/>
                                        <p:tgtEl>
                                          <p:spTgt spid="2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" fill="hold"/>
                                        <p:tgtEl>
                                          <p:spTgt spid="2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" fill="hold"/>
                                        <p:tgtEl>
                                          <p:spTgt spid="2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"/>
                                        <p:tgtEl>
                                          <p:spTgt spid="2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" fill="hold"/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" fill="hold"/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"/>
                                        <p:tgtEl>
                                          <p:spTgt spid="2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" fill="hold"/>
                                        <p:tgtEl>
                                          <p:spTgt spid="2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" fill="hold"/>
                                        <p:tgtEl>
                                          <p:spTgt spid="2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" fill="hold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" fill="hold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2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" fill="hold"/>
                                        <p:tgtEl>
                                          <p:spTgt spid="2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" fill="hold"/>
                                        <p:tgtEl>
                                          <p:spTgt spid="2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2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" fill="hold"/>
                                        <p:tgtEl>
                                          <p:spTgt spid="2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" fill="hold"/>
                                        <p:tgtEl>
                                          <p:spTgt spid="2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100"/>
                            </p:stCondLst>
                            <p:childTnLst>
                              <p:par>
                                <p:cTn id="1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"/>
                            </p:stCondLst>
                            <p:childTnLst>
                              <p:par>
                                <p:cTn id="1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3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" fill="hold"/>
                                        <p:tgtEl>
                                          <p:spTgt spid="2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" fill="hold"/>
                                        <p:tgtEl>
                                          <p:spTgt spid="2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4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6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7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800"/>
                            </p:stCondLst>
                            <p:childTnLst>
                              <p:par>
                                <p:cTn id="1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1" grpId="0"/>
      <p:bldP spid="2113" grpId="0"/>
      <p:bldP spid="2114" grpId="0"/>
      <p:bldP spid="2115" grpId="0"/>
      <p:bldP spid="2117" grpId="0"/>
      <p:bldP spid="2118" grpId="0"/>
      <p:bldP spid="2120" grpId="0"/>
      <p:bldP spid="2121" grpId="0"/>
      <p:bldP spid="2123" grpId="0" animBg="1"/>
      <p:bldP spid="2124" grpId="0" animBg="1"/>
      <p:bldP spid="2125" grpId="0" animBg="1"/>
      <p:bldP spid="2126" grpId="0" animBg="1"/>
      <p:bldP spid="2127" grpId="0" animBg="1"/>
      <p:bldP spid="2128" grpId="0" animBg="1"/>
      <p:bldP spid="2129" grpId="0" animBg="1"/>
      <p:bldP spid="2130" grpId="0" animBg="1"/>
      <p:bldP spid="147" grpId="0"/>
      <p:bldP spid="148" grpId="0"/>
      <p:bldP spid="149" grpId="0" animBg="1"/>
      <p:bldP spid="1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0" name="Google Shape;2080;p51"/>
          <p:cNvSpPr txBox="1">
            <a:spLocks noGrp="1"/>
          </p:cNvSpPr>
          <p:nvPr>
            <p:ph type="title"/>
          </p:nvPr>
        </p:nvSpPr>
        <p:spPr>
          <a:xfrm>
            <a:off x="665276" y="1359334"/>
            <a:ext cx="3078217" cy="63398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Moving </a:t>
            </a:r>
            <a:r>
              <a:rPr lang="en-US" b="1" dirty="0" smtClean="0">
                <a:latin typeface="Poppins"/>
                <a:ea typeface="Poppins"/>
                <a:cs typeface="Poppins"/>
                <a:sym typeface="Poppins"/>
              </a:rPr>
              <a:t>forward</a:t>
            </a:r>
            <a:endParaRPr dirty="0"/>
          </a:p>
        </p:txBody>
      </p:sp>
      <p:sp>
        <p:nvSpPr>
          <p:cNvPr id="2081" name="Google Shape;2081;p51"/>
          <p:cNvSpPr txBox="1">
            <a:spLocks noGrp="1"/>
          </p:cNvSpPr>
          <p:nvPr>
            <p:ph type="subTitle" idx="1"/>
          </p:nvPr>
        </p:nvSpPr>
        <p:spPr>
          <a:xfrm>
            <a:off x="776034" y="2027018"/>
            <a:ext cx="3161982" cy="19242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>
              <a:buSzPct val="80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Stepper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 &amp; </a:t>
            </a:r>
            <a:r>
              <a:rPr lang="en-US" b="1" dirty="0">
                <a:solidFill>
                  <a:srgbClr val="C00000"/>
                </a:solidFill>
              </a:rPr>
              <a:t>DC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 motors are used for moving 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forward.</a:t>
            </a:r>
          </a:p>
          <a:p>
            <a:pPr marL="0" lvl="0" indent="0">
              <a:buSzPct val="80000"/>
            </a:pPr>
            <a:endParaRPr lang="en-US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Navigation System: </a:t>
            </a:r>
            <a:r>
              <a:rPr lang="en-US" b="1" dirty="0">
                <a:solidFill>
                  <a:srgbClr val="C00000"/>
                </a:solidFill>
              </a:rPr>
              <a:t>Limit Switches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en-US" b="1" dirty="0">
                <a:solidFill>
                  <a:srgbClr val="C00000"/>
                </a:solidFill>
              </a:rPr>
              <a:t>IR sensors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, &amp; </a:t>
            </a:r>
            <a:r>
              <a:rPr lang="en-US" b="1" dirty="0">
                <a:solidFill>
                  <a:srgbClr val="C00000"/>
                </a:solidFill>
              </a:rPr>
              <a:t>Camera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 were implemented to detect stairs.</a:t>
            </a:r>
          </a:p>
          <a:p>
            <a:pPr marL="342900" lvl="0" indent="-342900">
              <a:buSzPct val="80000"/>
              <a:buFont typeface="Arial" panose="020B0604020202020204" pitchFamily="34" charset="0"/>
              <a:buChar char="•"/>
            </a:pPr>
            <a:endParaRPr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1" name="Google Shape;2084;p51"/>
          <p:cNvSpPr/>
          <p:nvPr/>
        </p:nvSpPr>
        <p:spPr>
          <a:xfrm>
            <a:off x="5064783" y="731520"/>
            <a:ext cx="2342215" cy="3608832"/>
          </a:xfrm>
          <a:custGeom>
            <a:avLst/>
            <a:gdLst/>
            <a:ahLst/>
            <a:cxnLst/>
            <a:rect l="l" t="t" r="r" b="b"/>
            <a:pathLst>
              <a:path w="93205" h="189190" extrusionOk="0">
                <a:moveTo>
                  <a:pt x="2870" y="0"/>
                </a:moveTo>
                <a:cubicBezTo>
                  <a:pt x="1280" y="0"/>
                  <a:pt x="0" y="1280"/>
                  <a:pt x="0" y="2914"/>
                </a:cubicBezTo>
                <a:lnTo>
                  <a:pt x="0" y="186320"/>
                </a:lnTo>
                <a:cubicBezTo>
                  <a:pt x="0" y="187909"/>
                  <a:pt x="1280" y="189190"/>
                  <a:pt x="2870" y="189190"/>
                </a:cubicBezTo>
                <a:lnTo>
                  <a:pt x="90334" y="189190"/>
                </a:lnTo>
                <a:cubicBezTo>
                  <a:pt x="91924" y="189190"/>
                  <a:pt x="93204" y="187909"/>
                  <a:pt x="93204" y="186320"/>
                </a:cubicBezTo>
                <a:lnTo>
                  <a:pt x="93204" y="2914"/>
                </a:lnTo>
                <a:cubicBezTo>
                  <a:pt x="93204" y="1280"/>
                  <a:pt x="91924" y="0"/>
                  <a:pt x="90334" y="0"/>
                </a:cubicBezTo>
                <a:close/>
              </a:path>
            </a:pathLst>
          </a:cu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Untitled video - Made with Clipchamp (4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07484" y="1102249"/>
            <a:ext cx="4802943" cy="270165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07484" y="1102247"/>
            <a:ext cx="1242076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422221" y="1102247"/>
            <a:ext cx="1203428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3938016" y="2215330"/>
            <a:ext cx="1060704" cy="475488"/>
          </a:xfrm>
          <a:prstGeom prst="rightArrow">
            <a:avLst/>
          </a:prstGeom>
          <a:solidFill>
            <a:srgbClr val="4A91C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A91C6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7493583" y="2215330"/>
            <a:ext cx="1060704" cy="475488"/>
          </a:xfrm>
          <a:prstGeom prst="rightArrow">
            <a:avLst/>
          </a:prstGeom>
          <a:solidFill>
            <a:srgbClr val="4A91C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A91C6"/>
              </a:solidFill>
            </a:endParaRPr>
          </a:p>
        </p:txBody>
      </p:sp>
      <p:sp>
        <p:nvSpPr>
          <p:cNvPr id="28" name="Flowchart: Connector 27"/>
          <p:cNvSpPr/>
          <p:nvPr/>
        </p:nvSpPr>
        <p:spPr>
          <a:xfrm>
            <a:off x="6059424" y="3887799"/>
            <a:ext cx="361350" cy="359664"/>
          </a:xfrm>
          <a:prstGeom prst="flowChartConnector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endParaRPr lang="en-US">
              <a:solidFill>
                <a:schemeClr val="dk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157803" y="3976016"/>
            <a:ext cx="164592" cy="173911"/>
          </a:xfrm>
          <a:prstGeom prst="roundRect">
            <a:avLst/>
          </a:prstGeom>
          <a:solidFill>
            <a:schemeClr val="accent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Google Shape;2085;p51"/>
          <p:cNvSpPr/>
          <p:nvPr/>
        </p:nvSpPr>
        <p:spPr>
          <a:xfrm>
            <a:off x="5963459" y="824621"/>
            <a:ext cx="577550" cy="77587"/>
          </a:xfrm>
          <a:custGeom>
            <a:avLst/>
            <a:gdLst/>
            <a:ahLst/>
            <a:cxnLst/>
            <a:rect l="l" t="t" r="r" b="b"/>
            <a:pathLst>
              <a:path w="23269" h="7859" extrusionOk="0">
                <a:moveTo>
                  <a:pt x="796" y="0"/>
                </a:moveTo>
                <a:cubicBezTo>
                  <a:pt x="354" y="0"/>
                  <a:pt x="1" y="353"/>
                  <a:pt x="1" y="751"/>
                </a:cubicBezTo>
                <a:lnTo>
                  <a:pt x="1" y="7064"/>
                </a:lnTo>
                <a:cubicBezTo>
                  <a:pt x="1" y="7506"/>
                  <a:pt x="354" y="7859"/>
                  <a:pt x="796" y="7859"/>
                </a:cubicBezTo>
                <a:lnTo>
                  <a:pt x="22474" y="7859"/>
                </a:lnTo>
                <a:cubicBezTo>
                  <a:pt x="22916" y="7859"/>
                  <a:pt x="23269" y="7506"/>
                  <a:pt x="23269" y="7064"/>
                </a:cubicBezTo>
                <a:lnTo>
                  <a:pt x="23269" y="751"/>
                </a:lnTo>
                <a:cubicBezTo>
                  <a:pt x="23269" y="353"/>
                  <a:pt x="22916" y="0"/>
                  <a:pt x="22474" y="0"/>
                </a:cubicBezTo>
                <a:close/>
              </a:path>
            </a:pathLst>
          </a:custGeom>
          <a:ln>
            <a:solidFill>
              <a:srgbClr val="2E0800"/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199;p34"/>
          <p:cNvSpPr txBox="1">
            <a:spLocks/>
          </p:cNvSpPr>
          <p:nvPr/>
        </p:nvSpPr>
        <p:spPr>
          <a:xfrm>
            <a:off x="165834" y="153099"/>
            <a:ext cx="610200" cy="4959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01</a:t>
            </a:r>
            <a:endParaRPr lang="en" sz="20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937037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2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2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15" y="1256812"/>
            <a:ext cx="3492336" cy="749808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Moving </a:t>
            </a:r>
            <a:r>
              <a:rPr lang="en-US" b="1" dirty="0" smtClean="0">
                <a:latin typeface="Poppins"/>
                <a:ea typeface="Poppins"/>
                <a:cs typeface="Poppins"/>
                <a:sym typeface="Poppins"/>
              </a:rPr>
              <a:t>Part </a:t>
            </a:r>
            <a:r>
              <a:rPr lang="en-US" b="1" dirty="0">
                <a:latin typeface="Poppins"/>
                <a:ea typeface="Poppins"/>
                <a:cs typeface="Poppins"/>
                <a:sym typeface="Poppins"/>
              </a:rPr>
              <a:t>A </a:t>
            </a:r>
            <a:r>
              <a:rPr lang="en-US" b="1" dirty="0" smtClean="0">
                <a:latin typeface="Poppins"/>
                <a:ea typeface="Poppins"/>
                <a:cs typeface="Poppins"/>
                <a:sym typeface="Poppins"/>
              </a:rPr>
              <a:t>up</a:t>
            </a:r>
            <a:endParaRPr lang="en-US" b="1" dirty="0">
              <a:latin typeface="Poppins"/>
              <a:ea typeface="Poppins"/>
              <a:cs typeface="Poppin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6802" y="2061245"/>
            <a:ext cx="2994150" cy="1928412"/>
          </a:xfrm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If ( 2 Limit Switches Pressed) {</a:t>
            </a:r>
          </a:p>
          <a:p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   	While (Height != </a:t>
            </a:r>
            <a:r>
              <a:rPr lang="ar-SA" b="1" dirty="0" smtClean="0">
                <a:solidFill>
                  <a:schemeClr val="bg1">
                    <a:lumMod val="10000"/>
                  </a:schemeClr>
                </a:solidFill>
              </a:rPr>
              <a:t>19</a:t>
            </a:r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 cm) {</a:t>
            </a:r>
          </a:p>
          <a:p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       </a:t>
            </a:r>
            <a:r>
              <a:rPr lang="en-US" b="1" dirty="0">
                <a:solidFill>
                  <a:srgbClr val="C00000"/>
                </a:solidFill>
              </a:rPr>
              <a:t> Part A UP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	}</a:t>
            </a:r>
          </a:p>
          <a:p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}</a:t>
            </a:r>
            <a:endParaRPr lang="en-US" dirty="0">
              <a:solidFill>
                <a:schemeClr val="bg1">
                  <a:lumMod val="10000"/>
                </a:schemeClr>
              </a:solidFill>
            </a:endParaRPr>
          </a:p>
        </p:txBody>
      </p:sp>
      <p:grpSp>
        <p:nvGrpSpPr>
          <p:cNvPr id="4" name="Google Shape;2083;p51"/>
          <p:cNvGrpSpPr/>
          <p:nvPr/>
        </p:nvGrpSpPr>
        <p:grpSpPr>
          <a:xfrm>
            <a:off x="5064783" y="731520"/>
            <a:ext cx="2342215" cy="3608832"/>
            <a:chOff x="5186401" y="494525"/>
            <a:chExt cx="1834973" cy="3724678"/>
          </a:xfrm>
        </p:grpSpPr>
        <p:sp>
          <p:nvSpPr>
            <p:cNvPr id="5" name="Google Shape;2084;p51"/>
            <p:cNvSpPr/>
            <p:nvPr/>
          </p:nvSpPr>
          <p:spPr>
            <a:xfrm>
              <a:off x="5186401" y="494525"/>
              <a:ext cx="1834973" cy="3724678"/>
            </a:xfrm>
            <a:custGeom>
              <a:avLst/>
              <a:gdLst/>
              <a:ahLst/>
              <a:cxnLst/>
              <a:rect l="l" t="t" r="r" b="b"/>
              <a:pathLst>
                <a:path w="93205" h="189190" extrusionOk="0">
                  <a:moveTo>
                    <a:pt x="2870" y="0"/>
                  </a:moveTo>
                  <a:cubicBezTo>
                    <a:pt x="1280" y="0"/>
                    <a:pt x="0" y="1280"/>
                    <a:pt x="0" y="2914"/>
                  </a:cubicBezTo>
                  <a:lnTo>
                    <a:pt x="0" y="186320"/>
                  </a:lnTo>
                  <a:cubicBezTo>
                    <a:pt x="0" y="187909"/>
                    <a:pt x="1280" y="189190"/>
                    <a:pt x="2870" y="189190"/>
                  </a:cubicBezTo>
                  <a:lnTo>
                    <a:pt x="90334" y="189190"/>
                  </a:lnTo>
                  <a:cubicBezTo>
                    <a:pt x="91924" y="189190"/>
                    <a:pt x="93204" y="187909"/>
                    <a:pt x="93204" y="186320"/>
                  </a:cubicBezTo>
                  <a:lnTo>
                    <a:pt x="93204" y="2914"/>
                  </a:lnTo>
                  <a:cubicBezTo>
                    <a:pt x="93204" y="1280"/>
                    <a:pt x="91924" y="0"/>
                    <a:pt x="90334" y="0"/>
                  </a:cubicBez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2085;p51"/>
            <p:cNvSpPr/>
            <p:nvPr/>
          </p:nvSpPr>
          <p:spPr>
            <a:xfrm>
              <a:off x="5890455" y="590615"/>
              <a:ext cx="452473" cy="80078"/>
            </a:xfrm>
            <a:custGeom>
              <a:avLst/>
              <a:gdLst/>
              <a:ahLst/>
              <a:cxnLst/>
              <a:rect l="l" t="t" r="r" b="b"/>
              <a:pathLst>
                <a:path w="23269" h="7859" extrusionOk="0">
                  <a:moveTo>
                    <a:pt x="796" y="0"/>
                  </a:moveTo>
                  <a:cubicBezTo>
                    <a:pt x="354" y="0"/>
                    <a:pt x="1" y="353"/>
                    <a:pt x="1" y="751"/>
                  </a:cubicBezTo>
                  <a:lnTo>
                    <a:pt x="1" y="7064"/>
                  </a:lnTo>
                  <a:cubicBezTo>
                    <a:pt x="1" y="7506"/>
                    <a:pt x="354" y="7859"/>
                    <a:pt x="796" y="7859"/>
                  </a:cubicBezTo>
                  <a:lnTo>
                    <a:pt x="22474" y="7859"/>
                  </a:lnTo>
                  <a:cubicBezTo>
                    <a:pt x="22916" y="7859"/>
                    <a:pt x="23269" y="7506"/>
                    <a:pt x="23269" y="7064"/>
                  </a:cubicBezTo>
                  <a:lnTo>
                    <a:pt x="23269" y="751"/>
                  </a:lnTo>
                  <a:cubicBezTo>
                    <a:pt x="23269" y="353"/>
                    <a:pt x="22916" y="0"/>
                    <a:pt x="22474" y="0"/>
                  </a:cubicBezTo>
                  <a:close/>
                </a:path>
              </a:pathLst>
            </a:custGeom>
            <a:ln>
              <a:solidFill>
                <a:srgbClr val="2E0800"/>
              </a:solidFill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Untitled video - Made with Clipchamp (5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54358" y="1093255"/>
            <a:ext cx="4802943" cy="270165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34419" y="1093255"/>
            <a:ext cx="1216897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420465" y="1093254"/>
            <a:ext cx="1236836" cy="2701655"/>
          </a:xfrm>
          <a:prstGeom prst="rect">
            <a:avLst/>
          </a:prstGeom>
          <a:solidFill>
            <a:srgbClr val="C9E6F8"/>
          </a:solidFill>
          <a:ln>
            <a:solidFill>
              <a:srgbClr val="C9E6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>
            <a:off x="7477897" y="1555515"/>
            <a:ext cx="487680" cy="1096805"/>
          </a:xfrm>
          <a:prstGeom prst="upArrow">
            <a:avLst/>
          </a:prstGeom>
          <a:solidFill>
            <a:srgbClr val="4A91C6"/>
          </a:solidFill>
          <a:ln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rgbClr val="4A91C6"/>
                </a:solidFill>
              </a:ln>
              <a:solidFill>
                <a:srgbClr val="4A91C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379335" y="2634831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4A91C6"/>
                </a:solidFill>
              </a:rPr>
              <a:t>A</a:t>
            </a:r>
            <a:endParaRPr lang="en-US" sz="5400" b="1" dirty="0">
              <a:ln/>
              <a:solidFill>
                <a:srgbClr val="4A91C6"/>
              </a:solidFill>
            </a:endParaRPr>
          </a:p>
        </p:txBody>
      </p:sp>
      <p:sp>
        <p:nvSpPr>
          <p:cNvPr id="20" name="Flowchart: Connector 19"/>
          <p:cNvSpPr/>
          <p:nvPr/>
        </p:nvSpPr>
        <p:spPr>
          <a:xfrm>
            <a:off x="6059424" y="3887799"/>
            <a:ext cx="361350" cy="359664"/>
          </a:xfrm>
          <a:prstGeom prst="flowChartConnector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endParaRPr lang="en-US">
              <a:solidFill>
                <a:schemeClr val="dk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157803" y="3976016"/>
            <a:ext cx="164592" cy="173911"/>
          </a:xfrm>
          <a:prstGeom prst="roundRect">
            <a:avLst/>
          </a:prstGeom>
          <a:solidFill>
            <a:schemeClr val="accent6"/>
          </a:solidFill>
          <a:ln>
            <a:solidFill>
              <a:srgbClr val="2E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oogle Shape;2555;p58"/>
          <p:cNvGrpSpPr/>
          <p:nvPr/>
        </p:nvGrpSpPr>
        <p:grpSpPr>
          <a:xfrm>
            <a:off x="76204" y="2837306"/>
            <a:ext cx="372988" cy="376289"/>
            <a:chOff x="726775" y="3091285"/>
            <a:chExt cx="372988" cy="376289"/>
          </a:xfrm>
        </p:grpSpPr>
        <p:sp>
          <p:nvSpPr>
            <p:cNvPr id="23" name="Google Shape;2556;p58"/>
            <p:cNvSpPr/>
            <p:nvPr/>
          </p:nvSpPr>
          <p:spPr>
            <a:xfrm>
              <a:off x="726775" y="3091285"/>
              <a:ext cx="352082" cy="376289"/>
            </a:xfrm>
            <a:custGeom>
              <a:avLst/>
              <a:gdLst/>
              <a:ahLst/>
              <a:cxnLst/>
              <a:rect l="l" t="t" r="r" b="b"/>
              <a:pathLst>
                <a:path w="135" h="144" extrusionOk="0">
                  <a:moveTo>
                    <a:pt x="72" y="144"/>
                  </a:moveTo>
                  <a:cubicBezTo>
                    <a:pt x="52" y="144"/>
                    <a:pt x="34" y="136"/>
                    <a:pt x="21" y="123"/>
                  </a:cubicBezTo>
                  <a:cubicBezTo>
                    <a:pt x="7" y="109"/>
                    <a:pt x="0" y="91"/>
                    <a:pt x="0" y="72"/>
                  </a:cubicBezTo>
                  <a:cubicBezTo>
                    <a:pt x="0" y="53"/>
                    <a:pt x="7" y="35"/>
                    <a:pt x="21" y="21"/>
                  </a:cubicBezTo>
                  <a:cubicBezTo>
                    <a:pt x="35" y="7"/>
                    <a:pt x="53" y="0"/>
                    <a:pt x="72" y="0"/>
                  </a:cubicBezTo>
                  <a:cubicBezTo>
                    <a:pt x="90" y="0"/>
                    <a:pt x="100" y="7"/>
                    <a:pt x="114" y="21"/>
                  </a:cubicBezTo>
                  <a:cubicBezTo>
                    <a:pt x="127" y="35"/>
                    <a:pt x="135" y="53"/>
                    <a:pt x="135" y="72"/>
                  </a:cubicBezTo>
                  <a:cubicBezTo>
                    <a:pt x="135" y="91"/>
                    <a:pt x="127" y="109"/>
                    <a:pt x="114" y="123"/>
                  </a:cubicBezTo>
                  <a:cubicBezTo>
                    <a:pt x="100" y="136"/>
                    <a:pt x="91" y="144"/>
                    <a:pt x="72" y="144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557;p58"/>
            <p:cNvSpPr/>
            <p:nvPr/>
          </p:nvSpPr>
          <p:spPr>
            <a:xfrm>
              <a:off x="913819" y="3091285"/>
              <a:ext cx="185944" cy="376289"/>
            </a:xfrm>
            <a:custGeom>
              <a:avLst/>
              <a:gdLst/>
              <a:ahLst/>
              <a:cxnLst/>
              <a:rect l="l" t="t" r="r" b="b"/>
              <a:pathLst>
                <a:path w="71" h="144" extrusionOk="0">
                  <a:moveTo>
                    <a:pt x="50" y="21"/>
                  </a:moveTo>
                  <a:cubicBezTo>
                    <a:pt x="37" y="8"/>
                    <a:pt x="19" y="0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9" y="144"/>
                    <a:pt x="37" y="136"/>
                    <a:pt x="50" y="123"/>
                  </a:cubicBezTo>
                  <a:cubicBezTo>
                    <a:pt x="64" y="109"/>
                    <a:pt x="71" y="91"/>
                    <a:pt x="71" y="72"/>
                  </a:cubicBezTo>
                  <a:cubicBezTo>
                    <a:pt x="71" y="53"/>
                    <a:pt x="64" y="35"/>
                    <a:pt x="50" y="21"/>
                  </a:cubicBez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558;p58"/>
            <p:cNvSpPr/>
            <p:nvPr/>
          </p:nvSpPr>
          <p:spPr>
            <a:xfrm>
              <a:off x="770785" y="3135295"/>
              <a:ext cx="273964" cy="284967"/>
            </a:xfrm>
            <a:custGeom>
              <a:avLst/>
              <a:gdLst/>
              <a:ahLst/>
              <a:cxnLst/>
              <a:rect l="l" t="t" r="r" b="b"/>
              <a:pathLst>
                <a:path w="105" h="109" extrusionOk="0">
                  <a:moveTo>
                    <a:pt x="55" y="107"/>
                  </a:moveTo>
                  <a:cubicBezTo>
                    <a:pt x="51" y="107"/>
                    <a:pt x="48" y="107"/>
                    <a:pt x="45" y="106"/>
                  </a:cubicBezTo>
                  <a:cubicBezTo>
                    <a:pt x="42" y="106"/>
                    <a:pt x="40" y="108"/>
                    <a:pt x="38" y="107"/>
                  </a:cubicBezTo>
                  <a:cubicBezTo>
                    <a:pt x="16" y="100"/>
                    <a:pt x="0" y="79"/>
                    <a:pt x="0" y="55"/>
                  </a:cubicBezTo>
                  <a:cubicBezTo>
                    <a:pt x="0" y="25"/>
                    <a:pt x="24" y="0"/>
                    <a:pt x="55" y="0"/>
                  </a:cubicBezTo>
                  <a:cubicBezTo>
                    <a:pt x="85" y="0"/>
                    <a:pt x="105" y="25"/>
                    <a:pt x="105" y="55"/>
                  </a:cubicBezTo>
                  <a:cubicBezTo>
                    <a:pt x="105" y="79"/>
                    <a:pt x="92" y="100"/>
                    <a:pt x="71" y="107"/>
                  </a:cubicBezTo>
                  <a:cubicBezTo>
                    <a:pt x="66" y="109"/>
                    <a:pt x="61" y="107"/>
                    <a:pt x="55" y="107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559;p58"/>
            <p:cNvSpPr/>
            <p:nvPr/>
          </p:nvSpPr>
          <p:spPr>
            <a:xfrm>
              <a:off x="913819" y="3135295"/>
              <a:ext cx="141933" cy="288268"/>
            </a:xfrm>
            <a:custGeom>
              <a:avLst/>
              <a:gdLst/>
              <a:ahLst/>
              <a:cxnLst/>
              <a:rect l="l" t="t" r="r" b="b"/>
              <a:pathLst>
                <a:path w="54" h="110" extrusionOk="0">
                  <a:moveTo>
                    <a:pt x="0" y="0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3" y="110"/>
                    <a:pt x="6" y="107"/>
                    <a:pt x="9" y="106"/>
                  </a:cubicBezTo>
                  <a:cubicBezTo>
                    <a:pt x="11" y="106"/>
                    <a:pt x="14" y="108"/>
                    <a:pt x="16" y="107"/>
                  </a:cubicBezTo>
                  <a:cubicBezTo>
                    <a:pt x="38" y="100"/>
                    <a:pt x="54" y="79"/>
                    <a:pt x="54" y="55"/>
                  </a:cubicBezTo>
                  <a:cubicBezTo>
                    <a:pt x="54" y="25"/>
                    <a:pt x="30" y="0"/>
                    <a:pt x="0" y="0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560;p58"/>
            <p:cNvSpPr/>
            <p:nvPr/>
          </p:nvSpPr>
          <p:spPr>
            <a:xfrm>
              <a:off x="799392" y="3156200"/>
              <a:ext cx="214551" cy="86921"/>
            </a:xfrm>
            <a:custGeom>
              <a:avLst/>
              <a:gdLst/>
              <a:ahLst/>
              <a:cxnLst/>
              <a:rect l="l" t="t" r="r" b="b"/>
              <a:pathLst>
                <a:path w="82" h="33" extrusionOk="0">
                  <a:moveTo>
                    <a:pt x="44" y="0"/>
                  </a:moveTo>
                  <a:cubicBezTo>
                    <a:pt x="24" y="0"/>
                    <a:pt x="7" y="13"/>
                    <a:pt x="0" y="30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9" y="33"/>
                    <a:pt x="74" y="28"/>
                    <a:pt x="82" y="28"/>
                  </a:cubicBezTo>
                  <a:cubicBezTo>
                    <a:pt x="70" y="14"/>
                    <a:pt x="63" y="0"/>
                    <a:pt x="44" y="0"/>
                  </a:cubicBez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2561;p58"/>
            <p:cNvSpPr/>
            <p:nvPr/>
          </p:nvSpPr>
          <p:spPr>
            <a:xfrm>
              <a:off x="913819" y="3156200"/>
              <a:ext cx="112226" cy="86921"/>
            </a:xfrm>
            <a:custGeom>
              <a:avLst/>
              <a:gdLst/>
              <a:ahLst/>
              <a:cxnLst/>
              <a:rect l="l" t="t" r="r" b="b"/>
              <a:pathLst>
                <a:path w="43" h="33" extrusionOk="0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5" y="33"/>
                    <a:pt x="35" y="30"/>
                    <a:pt x="43" y="30"/>
                  </a:cubicBezTo>
                  <a:cubicBezTo>
                    <a:pt x="36" y="13"/>
                    <a:pt x="19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2562;p58"/>
            <p:cNvSpPr/>
            <p:nvPr/>
          </p:nvSpPr>
          <p:spPr>
            <a:xfrm>
              <a:off x="791690" y="3235418"/>
              <a:ext cx="243157" cy="167239"/>
            </a:xfrm>
            <a:custGeom>
              <a:avLst/>
              <a:gdLst/>
              <a:ahLst/>
              <a:cxnLst/>
              <a:rect l="l" t="t" r="r" b="b"/>
              <a:pathLst>
                <a:path w="93" h="64" extrusionOk="0">
                  <a:moveTo>
                    <a:pt x="0" y="17"/>
                  </a:moveTo>
                  <a:cubicBezTo>
                    <a:pt x="0" y="43"/>
                    <a:pt x="22" y="64"/>
                    <a:pt x="48" y="63"/>
                  </a:cubicBezTo>
                  <a:cubicBezTo>
                    <a:pt x="72" y="63"/>
                    <a:pt x="92" y="43"/>
                    <a:pt x="93" y="18"/>
                  </a:cubicBezTo>
                  <a:cubicBezTo>
                    <a:pt x="93" y="12"/>
                    <a:pt x="92" y="6"/>
                    <a:pt x="9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5"/>
                    <a:pt x="0" y="11"/>
                    <a:pt x="0" y="17"/>
                  </a:cubicBezTo>
                  <a:close/>
                </a:path>
              </a:pathLst>
            </a:custGeom>
            <a:solidFill>
              <a:srgbClr val="D9D9E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2563;p58"/>
            <p:cNvSpPr/>
            <p:nvPr/>
          </p:nvSpPr>
          <p:spPr>
            <a:xfrm>
              <a:off x="913819" y="3235418"/>
              <a:ext cx="121028" cy="163939"/>
            </a:xfrm>
            <a:custGeom>
              <a:avLst/>
              <a:gdLst/>
              <a:ahLst/>
              <a:cxnLst/>
              <a:rect l="l" t="t" r="r" b="b"/>
              <a:pathLst>
                <a:path w="46" h="63" extrusionOk="0">
                  <a:moveTo>
                    <a:pt x="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5" y="63"/>
                    <a:pt x="46" y="43"/>
                    <a:pt x="46" y="17"/>
                  </a:cubicBezTo>
                  <a:cubicBezTo>
                    <a:pt x="46" y="11"/>
                    <a:pt x="45" y="5"/>
                    <a:pt x="43" y="0"/>
                  </a:cubicBezTo>
                  <a:close/>
                </a:path>
              </a:pathLst>
            </a:custGeom>
            <a:solidFill>
              <a:srgbClr val="B8B8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2564;p58"/>
            <p:cNvSpPr/>
            <p:nvPr/>
          </p:nvSpPr>
          <p:spPr>
            <a:xfrm>
              <a:off x="814795" y="3269527"/>
              <a:ext cx="318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2565;p58"/>
            <p:cNvSpPr/>
            <p:nvPr/>
          </p:nvSpPr>
          <p:spPr>
            <a:xfrm>
              <a:off x="869808" y="3269527"/>
              <a:ext cx="31800" cy="21000"/>
            </a:xfrm>
            <a:prstGeom prst="rect">
              <a:avLst/>
            </a:pr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2566;p58"/>
            <p:cNvSpPr/>
            <p:nvPr/>
          </p:nvSpPr>
          <p:spPr>
            <a:xfrm>
              <a:off x="924821" y="3269527"/>
              <a:ext cx="30600" cy="21000"/>
            </a:xfrm>
            <a:prstGeom prst="rect">
              <a:avLst/>
            </a:pr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2567;p58"/>
            <p:cNvSpPr/>
            <p:nvPr/>
          </p:nvSpPr>
          <p:spPr>
            <a:xfrm>
              <a:off x="979834" y="3269527"/>
              <a:ext cx="30600" cy="21000"/>
            </a:xfrm>
            <a:prstGeom prst="rect">
              <a:avLst/>
            </a:prstGeom>
            <a:solidFill>
              <a:srgbClr val="61DBF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2568;p58"/>
            <p:cNvSpPr/>
            <p:nvPr/>
          </p:nvSpPr>
          <p:spPr>
            <a:xfrm>
              <a:off x="869808" y="3311336"/>
              <a:ext cx="81419" cy="108926"/>
            </a:xfrm>
            <a:custGeom>
              <a:avLst/>
              <a:gdLst/>
              <a:ahLst/>
              <a:cxnLst/>
              <a:rect l="l" t="t" r="r" b="b"/>
              <a:pathLst>
                <a:path w="31" h="42" extrusionOk="0">
                  <a:moveTo>
                    <a:pt x="17" y="40"/>
                  </a:moveTo>
                  <a:cubicBezTo>
                    <a:pt x="15" y="40"/>
                    <a:pt x="14" y="40"/>
                    <a:pt x="12" y="40"/>
                  </a:cubicBezTo>
                  <a:cubicBezTo>
                    <a:pt x="11" y="40"/>
                    <a:pt x="9" y="42"/>
                    <a:pt x="8" y="42"/>
                  </a:cubicBezTo>
                  <a:cubicBezTo>
                    <a:pt x="4" y="41"/>
                    <a:pt x="1" y="40"/>
                    <a:pt x="0" y="4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7" y="0"/>
                    <a:pt x="17" y="1"/>
                  </a:cubicBezTo>
                  <a:cubicBezTo>
                    <a:pt x="26" y="1"/>
                    <a:pt x="31" y="8"/>
                    <a:pt x="31" y="17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9" y="41"/>
                    <a:pt x="25" y="40"/>
                    <a:pt x="17" y="40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2569;p58"/>
            <p:cNvSpPr/>
            <p:nvPr/>
          </p:nvSpPr>
          <p:spPr>
            <a:xfrm>
              <a:off x="913819" y="3313537"/>
              <a:ext cx="41810" cy="106725"/>
            </a:xfrm>
            <a:custGeom>
              <a:avLst/>
              <a:gdLst/>
              <a:ahLst/>
              <a:cxnLst/>
              <a:rect l="l" t="t" r="r" b="b"/>
              <a:pathLst>
                <a:path w="16" h="41" extrusionOk="0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3" y="38"/>
                    <a:pt x="6" y="41"/>
                    <a:pt x="8" y="41"/>
                  </a:cubicBezTo>
                  <a:cubicBezTo>
                    <a:pt x="12" y="40"/>
                    <a:pt x="15" y="39"/>
                    <a:pt x="16" y="39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7"/>
                    <a:pt x="9" y="0"/>
                    <a:pt x="0" y="0"/>
                  </a:cubicBezTo>
                  <a:close/>
                </a:path>
              </a:pathLst>
            </a:custGeom>
            <a:solidFill>
              <a:srgbClr val="31638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2570;p58"/>
            <p:cNvSpPr/>
            <p:nvPr/>
          </p:nvSpPr>
          <p:spPr>
            <a:xfrm>
              <a:off x="890714" y="3334442"/>
              <a:ext cx="44010" cy="89121"/>
            </a:xfrm>
            <a:custGeom>
              <a:avLst/>
              <a:gdLst/>
              <a:ahLst/>
              <a:cxnLst/>
              <a:rect l="l" t="t" r="r" b="b"/>
              <a:pathLst>
                <a:path w="17" h="34" extrusionOk="0">
                  <a:moveTo>
                    <a:pt x="0" y="9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3" y="33"/>
                    <a:pt x="5" y="34"/>
                    <a:pt x="9" y="34"/>
                  </a:cubicBezTo>
                  <a:cubicBezTo>
                    <a:pt x="10" y="34"/>
                    <a:pt x="12" y="31"/>
                    <a:pt x="13" y="31"/>
                  </a:cubicBezTo>
                  <a:cubicBezTo>
                    <a:pt x="15" y="31"/>
                    <a:pt x="16" y="33"/>
                    <a:pt x="17" y="33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2571;p58"/>
            <p:cNvSpPr/>
            <p:nvPr/>
          </p:nvSpPr>
          <p:spPr>
            <a:xfrm>
              <a:off x="913819" y="3334442"/>
              <a:ext cx="20905" cy="89121"/>
            </a:xfrm>
            <a:custGeom>
              <a:avLst/>
              <a:gdLst/>
              <a:ahLst/>
              <a:cxnLst/>
              <a:rect l="l" t="t" r="r" b="b"/>
              <a:pathLst>
                <a:path w="8" h="34" extrusionOk="0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3" y="34"/>
                    <a:pt x="6" y="33"/>
                    <a:pt x="8" y="3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4A91C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" name="Google Shape;1199;p34"/>
          <p:cNvSpPr txBox="1">
            <a:spLocks/>
          </p:cNvSpPr>
          <p:nvPr/>
        </p:nvSpPr>
        <p:spPr>
          <a:xfrm>
            <a:off x="165834" y="153099"/>
            <a:ext cx="610200" cy="4959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20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02</a:t>
            </a:r>
            <a:endParaRPr lang="en" sz="20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778516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Robotics Science Center by Slidesgo">
  <a:themeElements>
    <a:clrScheme name="Simple Light">
      <a:dk1>
        <a:srgbClr val="103B57"/>
      </a:dk1>
      <a:lt1>
        <a:srgbClr val="C9E6F8"/>
      </a:lt1>
      <a:dk2>
        <a:srgbClr val="316388"/>
      </a:dk2>
      <a:lt2>
        <a:srgbClr val="4A91C6"/>
      </a:lt2>
      <a:accent1>
        <a:srgbClr val="61DBF8"/>
      </a:accent1>
      <a:accent2>
        <a:srgbClr val="B8B8CC"/>
      </a:accent2>
      <a:accent3>
        <a:srgbClr val="D9D9E4"/>
      </a:accent3>
      <a:accent4>
        <a:srgbClr val="FFFFFF"/>
      </a:accent4>
      <a:accent5>
        <a:srgbClr val="FFFFFF"/>
      </a:accent5>
      <a:accent6>
        <a:srgbClr val="FFFFFF"/>
      </a:accent6>
      <a:hlink>
        <a:srgbClr val="103B5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5289</TotalTime>
  <Words>455</Words>
  <Application>Microsoft Office PowerPoint</Application>
  <PresentationFormat>On-screen Show (16:9)</PresentationFormat>
  <Paragraphs>156</Paragraphs>
  <Slides>25</Slides>
  <Notes>11</Notes>
  <HiddenSlides>0</HiddenSlides>
  <MMClips>9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Helios</vt:lpstr>
      <vt:lpstr>Poppins</vt:lpstr>
      <vt:lpstr>Poppins ExtraBold</vt:lpstr>
      <vt:lpstr>Arial Rounded MT Bold</vt:lpstr>
      <vt:lpstr>Albert Sans</vt:lpstr>
      <vt:lpstr>Lato</vt:lpstr>
      <vt:lpstr>Karla</vt:lpstr>
      <vt:lpstr>Calibri</vt:lpstr>
      <vt:lpstr>Arial</vt:lpstr>
      <vt:lpstr>Wingdings</vt:lpstr>
      <vt:lpstr>Robotics Science Center by Slidesgo</vt:lpstr>
      <vt:lpstr>SPEED  SweepUp Stairs</vt:lpstr>
      <vt:lpstr>Why Speed ?</vt:lpstr>
      <vt:lpstr>Table of contents</vt:lpstr>
      <vt:lpstr>Technique &amp; Movement</vt:lpstr>
      <vt:lpstr>PowerPoint Presentation</vt:lpstr>
      <vt:lpstr>Camera </vt:lpstr>
      <vt:lpstr>Movement steps</vt:lpstr>
      <vt:lpstr>Moving forward</vt:lpstr>
      <vt:lpstr>Moving Part A up</vt:lpstr>
      <vt:lpstr>Moving forward</vt:lpstr>
      <vt:lpstr>Moving main part up</vt:lpstr>
      <vt:lpstr>Moving forward</vt:lpstr>
      <vt:lpstr>Moving  right &amp; left </vt:lpstr>
      <vt:lpstr>Moving  Part B up</vt:lpstr>
      <vt:lpstr>02</vt:lpstr>
      <vt:lpstr>First challenge:</vt:lpstr>
      <vt:lpstr>Vertical design</vt:lpstr>
      <vt:lpstr>Bi-directional wheels </vt:lpstr>
      <vt:lpstr>Up &amp; down movement </vt:lpstr>
      <vt:lpstr>Second challenge:</vt:lpstr>
      <vt:lpstr>03</vt:lpstr>
      <vt:lpstr>Constraints</vt:lpstr>
      <vt:lpstr>Future work</vt:lpstr>
      <vt:lpstr>Future work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Robotics Science Center</dc:title>
  <cp:lastModifiedBy>Dell</cp:lastModifiedBy>
  <cp:revision>157</cp:revision>
  <dcterms:modified xsi:type="dcterms:W3CDTF">2025-02-03T22:58:55Z</dcterms:modified>
</cp:coreProperties>
</file>