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75" r:id="rId2"/>
    <p:sldId id="274" r:id="rId3"/>
    <p:sldId id="259" r:id="rId4"/>
    <p:sldId id="288" r:id="rId5"/>
    <p:sldId id="261" r:id="rId6"/>
    <p:sldId id="260" r:id="rId7"/>
    <p:sldId id="262" r:id="rId8"/>
    <p:sldId id="263" r:id="rId9"/>
    <p:sldId id="264" r:id="rId10"/>
    <p:sldId id="265" r:id="rId11"/>
    <p:sldId id="266" r:id="rId12"/>
    <p:sldId id="267" r:id="rId13"/>
    <p:sldId id="268" r:id="rId14"/>
    <p:sldId id="270" r:id="rId15"/>
    <p:sldId id="269" r:id="rId16"/>
    <p:sldId id="276" r:id="rId17"/>
    <p:sldId id="272" r:id="rId18"/>
    <p:sldId id="271" r:id="rId19"/>
    <p:sldId id="273" r:id="rId20"/>
    <p:sldId id="289" r:id="rId21"/>
    <p:sldId id="277" r:id="rId22"/>
    <p:sldId id="279" r:id="rId23"/>
    <p:sldId id="280" r:id="rId24"/>
    <p:sldId id="290" r:id="rId25"/>
    <p:sldId id="282" r:id="rId26"/>
    <p:sldId id="283" r:id="rId27"/>
    <p:sldId id="284" r:id="rId28"/>
    <p:sldId id="285" r:id="rId29"/>
    <p:sldId id="287" r:id="rId30"/>
    <p:sldId id="286" r:id="rId31"/>
    <p:sldId id="291"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2" d="100"/>
          <a:sy n="82" d="100"/>
        </p:scale>
        <p:origin x="691"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3FF166-8C9C-4188-B57F-F5FD73866CEE}" type="doc">
      <dgm:prSet loTypeId="urn:microsoft.com/office/officeart/2008/layout/HorizontalMultiLevelHierarchy" loCatId="hierarchy" qsTypeId="urn:microsoft.com/office/officeart/2005/8/quickstyle/3d2" qsCatId="3D" csTypeId="urn:microsoft.com/office/officeart/2005/8/colors/colorful1" csCatId="colorful" phldr="1"/>
      <dgm:spPr/>
      <dgm:t>
        <a:bodyPr/>
        <a:lstStyle/>
        <a:p>
          <a:endParaRPr lang="en-US"/>
        </a:p>
      </dgm:t>
    </dgm:pt>
    <dgm:pt modelId="{C3A9075D-B20A-4A41-BC86-CCF313957340}">
      <dgm:prSet phldrT="[Text]"/>
      <dgm:spPr/>
      <dgm:t>
        <a:bodyPr/>
        <a:lstStyle/>
        <a:p>
          <a:r>
            <a:rPr lang="en-US" dirty="0"/>
            <a:t>Diesel Generator</a:t>
          </a:r>
        </a:p>
      </dgm:t>
    </dgm:pt>
    <dgm:pt modelId="{853310FE-EF8E-4967-8179-A79BBEC6AF23}" type="parTrans" cxnId="{842F250A-72B7-420B-85A7-DB759F2A8BAF}">
      <dgm:prSet/>
      <dgm:spPr/>
      <dgm:t>
        <a:bodyPr/>
        <a:lstStyle/>
        <a:p>
          <a:endParaRPr lang="en-US"/>
        </a:p>
      </dgm:t>
    </dgm:pt>
    <dgm:pt modelId="{FDB646DE-CF95-4F13-ACAD-47565407ADCA}" type="sibTrans" cxnId="{842F250A-72B7-420B-85A7-DB759F2A8BAF}">
      <dgm:prSet/>
      <dgm:spPr/>
      <dgm:t>
        <a:bodyPr/>
        <a:lstStyle/>
        <a:p>
          <a:endParaRPr lang="en-US"/>
        </a:p>
      </dgm:t>
    </dgm:pt>
    <dgm:pt modelId="{9FDF7516-3FE4-45AD-A3B5-CBB03973E224}">
      <dgm:prSet phldrT="[Text]"/>
      <dgm:spPr/>
      <dgm:t>
        <a:bodyPr/>
        <a:lstStyle/>
        <a:p>
          <a:r>
            <a:rPr lang="en-US" dirty="0"/>
            <a:t>LF</a:t>
          </a:r>
        </a:p>
      </dgm:t>
    </dgm:pt>
    <dgm:pt modelId="{6C233EF4-4469-43DD-87E4-99ED50DE04DE}" type="parTrans" cxnId="{D2C2B815-EF4E-4C7B-8938-2A23FDB42ED7}">
      <dgm:prSet/>
      <dgm:spPr/>
      <dgm:t>
        <a:bodyPr/>
        <a:lstStyle/>
        <a:p>
          <a:endParaRPr lang="en-US"/>
        </a:p>
      </dgm:t>
    </dgm:pt>
    <dgm:pt modelId="{8416B4F2-36E0-4885-B984-2A2E4C43B211}" type="sibTrans" cxnId="{D2C2B815-EF4E-4C7B-8938-2A23FDB42ED7}">
      <dgm:prSet/>
      <dgm:spPr/>
      <dgm:t>
        <a:bodyPr/>
        <a:lstStyle/>
        <a:p>
          <a:endParaRPr lang="en-US"/>
        </a:p>
      </dgm:t>
    </dgm:pt>
    <dgm:pt modelId="{4B5138CF-81C9-45C1-82E0-C251D6A1B6D3}">
      <dgm:prSet phldrT="[Text]"/>
      <dgm:spPr/>
      <dgm:t>
        <a:bodyPr/>
        <a:lstStyle/>
        <a:p>
          <a:r>
            <a:rPr lang="en-US" dirty="0"/>
            <a:t>AC</a:t>
          </a:r>
        </a:p>
      </dgm:t>
    </dgm:pt>
    <dgm:pt modelId="{0D57BF7A-6A8A-4FFA-B3A0-8EF8604AA09B}" type="parTrans" cxnId="{0003F95B-937E-48F5-BE3D-6193AC2BD022}">
      <dgm:prSet/>
      <dgm:spPr/>
      <dgm:t>
        <a:bodyPr/>
        <a:lstStyle/>
        <a:p>
          <a:endParaRPr lang="en-US"/>
        </a:p>
      </dgm:t>
    </dgm:pt>
    <dgm:pt modelId="{838B3620-1BE4-42F9-A999-80B88C81E7E7}" type="sibTrans" cxnId="{0003F95B-937E-48F5-BE3D-6193AC2BD022}">
      <dgm:prSet/>
      <dgm:spPr/>
      <dgm:t>
        <a:bodyPr/>
        <a:lstStyle/>
        <a:p>
          <a:endParaRPr lang="en-US"/>
        </a:p>
      </dgm:t>
    </dgm:pt>
    <dgm:pt modelId="{6D8824AF-BC38-44DB-8547-A0EE81C6E5CF}">
      <dgm:prSet phldrT="[Text]"/>
      <dgm:spPr/>
      <dgm:t>
        <a:bodyPr/>
        <a:lstStyle/>
        <a:p>
          <a:r>
            <a:rPr lang="en-US" dirty="0"/>
            <a:t>CC</a:t>
          </a:r>
        </a:p>
      </dgm:t>
    </dgm:pt>
    <dgm:pt modelId="{DA4CBEC6-FDC5-4EF8-B1D4-D855725015ED}" type="parTrans" cxnId="{A8A621FD-4621-4E40-9D3D-29724265E1FB}">
      <dgm:prSet/>
      <dgm:spPr/>
      <dgm:t>
        <a:bodyPr/>
        <a:lstStyle/>
        <a:p>
          <a:endParaRPr lang="en-US"/>
        </a:p>
      </dgm:t>
    </dgm:pt>
    <dgm:pt modelId="{C65CC744-1172-4DDA-B645-3FA81CD9DC4F}" type="sibTrans" cxnId="{A8A621FD-4621-4E40-9D3D-29724265E1FB}">
      <dgm:prSet/>
      <dgm:spPr/>
      <dgm:t>
        <a:bodyPr/>
        <a:lstStyle/>
        <a:p>
          <a:endParaRPr lang="en-US"/>
        </a:p>
      </dgm:t>
    </dgm:pt>
    <dgm:pt modelId="{5FFB37B5-70FD-4C09-AD91-E2E7A867A6A3}">
      <dgm:prSet phldrT="[Text]"/>
      <dgm:spPr/>
      <dgm:t>
        <a:bodyPr/>
        <a:lstStyle/>
        <a:p>
          <a:r>
            <a:rPr lang="en-US" dirty="0"/>
            <a:t>DC</a:t>
          </a:r>
        </a:p>
      </dgm:t>
    </dgm:pt>
    <dgm:pt modelId="{DD671048-A2AF-4D10-B3E8-1BF90ABC9AD4}" type="parTrans" cxnId="{32BC5AED-493D-407F-B6DC-23CCABD5C17D}">
      <dgm:prSet/>
      <dgm:spPr/>
      <dgm:t>
        <a:bodyPr/>
        <a:lstStyle/>
        <a:p>
          <a:endParaRPr lang="en-US"/>
        </a:p>
      </dgm:t>
    </dgm:pt>
    <dgm:pt modelId="{D183ED4F-1BBE-4AAF-97B9-5ED992C52B55}" type="sibTrans" cxnId="{32BC5AED-493D-407F-B6DC-23CCABD5C17D}">
      <dgm:prSet/>
      <dgm:spPr/>
      <dgm:t>
        <a:bodyPr/>
        <a:lstStyle/>
        <a:p>
          <a:endParaRPr lang="en-US"/>
        </a:p>
      </dgm:t>
    </dgm:pt>
    <dgm:pt modelId="{743BF6D2-173E-424A-8273-0B0DC5070874}">
      <dgm:prSet phldrT="[Text]"/>
      <dgm:spPr/>
      <dgm:t>
        <a:bodyPr/>
        <a:lstStyle/>
        <a:p>
          <a:r>
            <a:rPr lang="en-US" dirty="0"/>
            <a:t>AC</a:t>
          </a:r>
        </a:p>
      </dgm:t>
    </dgm:pt>
    <dgm:pt modelId="{6B9A4745-CA0F-4D1C-8DE9-11ECC48D75BD}" type="parTrans" cxnId="{E012E228-730A-4E4D-8BAA-865045F12AB2}">
      <dgm:prSet/>
      <dgm:spPr/>
      <dgm:t>
        <a:bodyPr/>
        <a:lstStyle/>
        <a:p>
          <a:endParaRPr lang="en-US"/>
        </a:p>
      </dgm:t>
    </dgm:pt>
    <dgm:pt modelId="{8BCB3C0A-2D52-49D2-8A7A-04A3BB054052}" type="sibTrans" cxnId="{E012E228-730A-4E4D-8BAA-865045F12AB2}">
      <dgm:prSet/>
      <dgm:spPr/>
      <dgm:t>
        <a:bodyPr/>
        <a:lstStyle/>
        <a:p>
          <a:endParaRPr lang="en-US"/>
        </a:p>
      </dgm:t>
    </dgm:pt>
    <dgm:pt modelId="{8F59D06E-C6BF-413A-9B8E-B165A247F19B}">
      <dgm:prSet phldrT="[Text]"/>
      <dgm:spPr/>
      <dgm:t>
        <a:bodyPr/>
        <a:lstStyle/>
        <a:p>
          <a:r>
            <a:rPr lang="en-US" dirty="0"/>
            <a:t>DC</a:t>
          </a:r>
        </a:p>
      </dgm:t>
    </dgm:pt>
    <dgm:pt modelId="{099DE785-6910-455A-A33E-05E6E51D767F}" type="parTrans" cxnId="{63EF28FA-AA2F-478A-84E5-4DE92B96F416}">
      <dgm:prSet/>
      <dgm:spPr/>
      <dgm:t>
        <a:bodyPr/>
        <a:lstStyle/>
        <a:p>
          <a:pPr rtl="1"/>
          <a:endParaRPr lang="ar-SA"/>
        </a:p>
      </dgm:t>
    </dgm:pt>
    <dgm:pt modelId="{B508D3DF-D670-40E8-8797-75BB7E74DB10}" type="sibTrans" cxnId="{63EF28FA-AA2F-478A-84E5-4DE92B96F416}">
      <dgm:prSet/>
      <dgm:spPr/>
      <dgm:t>
        <a:bodyPr/>
        <a:lstStyle/>
        <a:p>
          <a:pPr rtl="1"/>
          <a:endParaRPr lang="ar-SA"/>
        </a:p>
      </dgm:t>
    </dgm:pt>
    <dgm:pt modelId="{BA797E73-9444-4EB5-B22D-BB55C7EA63AF}" type="pres">
      <dgm:prSet presAssocID="{BE3FF166-8C9C-4188-B57F-F5FD73866CEE}" presName="Name0" presStyleCnt="0">
        <dgm:presLayoutVars>
          <dgm:chPref val="1"/>
          <dgm:dir/>
          <dgm:animOne val="branch"/>
          <dgm:animLvl val="lvl"/>
          <dgm:resizeHandles val="exact"/>
        </dgm:presLayoutVars>
      </dgm:prSet>
      <dgm:spPr/>
    </dgm:pt>
    <dgm:pt modelId="{CD16CE8C-335D-4349-A917-F4C04A1FD6C8}" type="pres">
      <dgm:prSet presAssocID="{C3A9075D-B20A-4A41-BC86-CCF313957340}" presName="root1" presStyleCnt="0"/>
      <dgm:spPr/>
    </dgm:pt>
    <dgm:pt modelId="{C450EF53-293B-4A30-AE58-B709BE0FB932}" type="pres">
      <dgm:prSet presAssocID="{C3A9075D-B20A-4A41-BC86-CCF313957340}" presName="LevelOneTextNode" presStyleLbl="node0" presStyleIdx="0" presStyleCnt="1">
        <dgm:presLayoutVars>
          <dgm:chPref val="3"/>
        </dgm:presLayoutVars>
      </dgm:prSet>
      <dgm:spPr/>
    </dgm:pt>
    <dgm:pt modelId="{73A5E27F-829D-4743-B210-35A93213CACA}" type="pres">
      <dgm:prSet presAssocID="{C3A9075D-B20A-4A41-BC86-CCF313957340}" presName="level2hierChild" presStyleCnt="0"/>
      <dgm:spPr/>
    </dgm:pt>
    <dgm:pt modelId="{974CD054-6D74-40E8-B7ED-6761460F669F}" type="pres">
      <dgm:prSet presAssocID="{6C233EF4-4469-43DD-87E4-99ED50DE04DE}" presName="conn2-1" presStyleLbl="parChTrans1D2" presStyleIdx="0" presStyleCnt="2"/>
      <dgm:spPr/>
    </dgm:pt>
    <dgm:pt modelId="{77F31A21-3638-4FCF-96B3-B397F1D79490}" type="pres">
      <dgm:prSet presAssocID="{6C233EF4-4469-43DD-87E4-99ED50DE04DE}" presName="connTx" presStyleLbl="parChTrans1D2" presStyleIdx="0" presStyleCnt="2"/>
      <dgm:spPr/>
    </dgm:pt>
    <dgm:pt modelId="{8778255B-B042-4457-9753-EB65C1F9B88B}" type="pres">
      <dgm:prSet presAssocID="{9FDF7516-3FE4-45AD-A3B5-CBB03973E224}" presName="root2" presStyleCnt="0"/>
      <dgm:spPr/>
    </dgm:pt>
    <dgm:pt modelId="{009D4B2E-E285-462C-8761-72247465CFD2}" type="pres">
      <dgm:prSet presAssocID="{9FDF7516-3FE4-45AD-A3B5-CBB03973E224}" presName="LevelTwoTextNode" presStyleLbl="node2" presStyleIdx="0" presStyleCnt="2">
        <dgm:presLayoutVars>
          <dgm:chPref val="3"/>
        </dgm:presLayoutVars>
      </dgm:prSet>
      <dgm:spPr/>
    </dgm:pt>
    <dgm:pt modelId="{9B0595A8-222D-4DEC-A72A-D7A952B1CCF9}" type="pres">
      <dgm:prSet presAssocID="{9FDF7516-3FE4-45AD-A3B5-CBB03973E224}" presName="level3hierChild" presStyleCnt="0"/>
      <dgm:spPr/>
    </dgm:pt>
    <dgm:pt modelId="{5D3F3BDD-3713-4C04-8D10-D7E09D32C0B3}" type="pres">
      <dgm:prSet presAssocID="{099DE785-6910-455A-A33E-05E6E51D767F}" presName="conn2-1" presStyleLbl="parChTrans1D3" presStyleIdx="0" presStyleCnt="4"/>
      <dgm:spPr/>
    </dgm:pt>
    <dgm:pt modelId="{FABB0592-AC2B-4A71-B0D3-DBE8EFDFA049}" type="pres">
      <dgm:prSet presAssocID="{099DE785-6910-455A-A33E-05E6E51D767F}" presName="connTx" presStyleLbl="parChTrans1D3" presStyleIdx="0" presStyleCnt="4"/>
      <dgm:spPr/>
    </dgm:pt>
    <dgm:pt modelId="{B766BFB3-1AEF-4175-97CA-AF65AB1C0E02}" type="pres">
      <dgm:prSet presAssocID="{8F59D06E-C6BF-413A-9B8E-B165A247F19B}" presName="root2" presStyleCnt="0"/>
      <dgm:spPr/>
    </dgm:pt>
    <dgm:pt modelId="{11094944-049B-4BC0-AD9E-012A4C1FF641}" type="pres">
      <dgm:prSet presAssocID="{8F59D06E-C6BF-413A-9B8E-B165A247F19B}" presName="LevelTwoTextNode" presStyleLbl="node3" presStyleIdx="0" presStyleCnt="4">
        <dgm:presLayoutVars>
          <dgm:chPref val="3"/>
        </dgm:presLayoutVars>
      </dgm:prSet>
      <dgm:spPr/>
    </dgm:pt>
    <dgm:pt modelId="{C4D76164-C726-4CFE-9996-43B0B51F8917}" type="pres">
      <dgm:prSet presAssocID="{8F59D06E-C6BF-413A-9B8E-B165A247F19B}" presName="level3hierChild" presStyleCnt="0"/>
      <dgm:spPr/>
    </dgm:pt>
    <dgm:pt modelId="{BAEBC2CF-7D1F-4345-A171-B456675503E2}" type="pres">
      <dgm:prSet presAssocID="{0D57BF7A-6A8A-4FFA-B3A0-8EF8604AA09B}" presName="conn2-1" presStyleLbl="parChTrans1D3" presStyleIdx="1" presStyleCnt="4"/>
      <dgm:spPr/>
    </dgm:pt>
    <dgm:pt modelId="{AF1127D6-A8A2-4B04-8D9F-A07ECC073169}" type="pres">
      <dgm:prSet presAssocID="{0D57BF7A-6A8A-4FFA-B3A0-8EF8604AA09B}" presName="connTx" presStyleLbl="parChTrans1D3" presStyleIdx="1" presStyleCnt="4"/>
      <dgm:spPr/>
    </dgm:pt>
    <dgm:pt modelId="{6B5983AA-8976-451A-968B-BEC13E23DC66}" type="pres">
      <dgm:prSet presAssocID="{4B5138CF-81C9-45C1-82E0-C251D6A1B6D3}" presName="root2" presStyleCnt="0"/>
      <dgm:spPr/>
    </dgm:pt>
    <dgm:pt modelId="{57B8172E-BD84-4AB0-A982-82AAD1B9E8D6}" type="pres">
      <dgm:prSet presAssocID="{4B5138CF-81C9-45C1-82E0-C251D6A1B6D3}" presName="LevelTwoTextNode" presStyleLbl="node3" presStyleIdx="1" presStyleCnt="4">
        <dgm:presLayoutVars>
          <dgm:chPref val="3"/>
        </dgm:presLayoutVars>
      </dgm:prSet>
      <dgm:spPr/>
    </dgm:pt>
    <dgm:pt modelId="{D0BD95EB-6EB7-4456-AB59-A2F806582095}" type="pres">
      <dgm:prSet presAssocID="{4B5138CF-81C9-45C1-82E0-C251D6A1B6D3}" presName="level3hierChild" presStyleCnt="0"/>
      <dgm:spPr/>
    </dgm:pt>
    <dgm:pt modelId="{E5E6F9ED-90EC-4700-9A90-0D488C01DE06}" type="pres">
      <dgm:prSet presAssocID="{DA4CBEC6-FDC5-4EF8-B1D4-D855725015ED}" presName="conn2-1" presStyleLbl="parChTrans1D2" presStyleIdx="1" presStyleCnt="2"/>
      <dgm:spPr/>
    </dgm:pt>
    <dgm:pt modelId="{CC87DDFB-12A8-4F6A-AA7C-1A2EA40FF8BC}" type="pres">
      <dgm:prSet presAssocID="{DA4CBEC6-FDC5-4EF8-B1D4-D855725015ED}" presName="connTx" presStyleLbl="parChTrans1D2" presStyleIdx="1" presStyleCnt="2"/>
      <dgm:spPr/>
    </dgm:pt>
    <dgm:pt modelId="{9D44431F-9E8C-4DAA-87D1-CD0A76048C3A}" type="pres">
      <dgm:prSet presAssocID="{6D8824AF-BC38-44DB-8547-A0EE81C6E5CF}" presName="root2" presStyleCnt="0"/>
      <dgm:spPr/>
    </dgm:pt>
    <dgm:pt modelId="{9D4B0A80-A1F7-49A1-AD43-42D01D407901}" type="pres">
      <dgm:prSet presAssocID="{6D8824AF-BC38-44DB-8547-A0EE81C6E5CF}" presName="LevelTwoTextNode" presStyleLbl="node2" presStyleIdx="1" presStyleCnt="2">
        <dgm:presLayoutVars>
          <dgm:chPref val="3"/>
        </dgm:presLayoutVars>
      </dgm:prSet>
      <dgm:spPr/>
    </dgm:pt>
    <dgm:pt modelId="{43629DA4-0C05-40D5-B6D3-3F195EECCDA5}" type="pres">
      <dgm:prSet presAssocID="{6D8824AF-BC38-44DB-8547-A0EE81C6E5CF}" presName="level3hierChild" presStyleCnt="0"/>
      <dgm:spPr/>
    </dgm:pt>
    <dgm:pt modelId="{F0C1A123-575A-4DE8-8E3C-32B9B867E891}" type="pres">
      <dgm:prSet presAssocID="{DD671048-A2AF-4D10-B3E8-1BF90ABC9AD4}" presName="conn2-1" presStyleLbl="parChTrans1D3" presStyleIdx="2" presStyleCnt="4"/>
      <dgm:spPr/>
    </dgm:pt>
    <dgm:pt modelId="{30AB51CD-4C5D-483D-BE5D-F316C1B779F8}" type="pres">
      <dgm:prSet presAssocID="{DD671048-A2AF-4D10-B3E8-1BF90ABC9AD4}" presName="connTx" presStyleLbl="parChTrans1D3" presStyleIdx="2" presStyleCnt="4"/>
      <dgm:spPr/>
    </dgm:pt>
    <dgm:pt modelId="{62780C9E-4B10-4647-8009-850C5D15A834}" type="pres">
      <dgm:prSet presAssocID="{5FFB37B5-70FD-4C09-AD91-E2E7A867A6A3}" presName="root2" presStyleCnt="0"/>
      <dgm:spPr/>
    </dgm:pt>
    <dgm:pt modelId="{95D251F6-2BBD-4356-9A01-F20496A02907}" type="pres">
      <dgm:prSet presAssocID="{5FFB37B5-70FD-4C09-AD91-E2E7A867A6A3}" presName="LevelTwoTextNode" presStyleLbl="node3" presStyleIdx="2" presStyleCnt="4">
        <dgm:presLayoutVars>
          <dgm:chPref val="3"/>
        </dgm:presLayoutVars>
      </dgm:prSet>
      <dgm:spPr/>
    </dgm:pt>
    <dgm:pt modelId="{172A71F9-4991-4553-A6E5-0F3592908C41}" type="pres">
      <dgm:prSet presAssocID="{5FFB37B5-70FD-4C09-AD91-E2E7A867A6A3}" presName="level3hierChild" presStyleCnt="0"/>
      <dgm:spPr/>
    </dgm:pt>
    <dgm:pt modelId="{C3018BB3-00DB-4D6E-A447-58419D272C8C}" type="pres">
      <dgm:prSet presAssocID="{6B9A4745-CA0F-4D1C-8DE9-11ECC48D75BD}" presName="conn2-1" presStyleLbl="parChTrans1D3" presStyleIdx="3" presStyleCnt="4"/>
      <dgm:spPr/>
    </dgm:pt>
    <dgm:pt modelId="{8A638ADC-5E4F-42FD-B292-5EAA16041519}" type="pres">
      <dgm:prSet presAssocID="{6B9A4745-CA0F-4D1C-8DE9-11ECC48D75BD}" presName="connTx" presStyleLbl="parChTrans1D3" presStyleIdx="3" presStyleCnt="4"/>
      <dgm:spPr/>
    </dgm:pt>
    <dgm:pt modelId="{B664C453-C661-494A-8C92-DFC81D6F7584}" type="pres">
      <dgm:prSet presAssocID="{743BF6D2-173E-424A-8273-0B0DC5070874}" presName="root2" presStyleCnt="0"/>
      <dgm:spPr/>
    </dgm:pt>
    <dgm:pt modelId="{AEA355A2-B0C0-4C91-A6E3-C12803709171}" type="pres">
      <dgm:prSet presAssocID="{743BF6D2-173E-424A-8273-0B0DC5070874}" presName="LevelTwoTextNode" presStyleLbl="node3" presStyleIdx="3" presStyleCnt="4">
        <dgm:presLayoutVars>
          <dgm:chPref val="3"/>
        </dgm:presLayoutVars>
      </dgm:prSet>
      <dgm:spPr/>
    </dgm:pt>
    <dgm:pt modelId="{2D692765-3210-49A5-A7B5-2E44060B1847}" type="pres">
      <dgm:prSet presAssocID="{743BF6D2-173E-424A-8273-0B0DC5070874}" presName="level3hierChild" presStyleCnt="0"/>
      <dgm:spPr/>
    </dgm:pt>
  </dgm:ptLst>
  <dgm:cxnLst>
    <dgm:cxn modelId="{B9293400-07FC-4D71-B97A-C40CF145EDC1}" type="presOf" srcId="{DD671048-A2AF-4D10-B3E8-1BF90ABC9AD4}" destId="{F0C1A123-575A-4DE8-8E3C-32B9B867E891}" srcOrd="0" destOrd="0" presId="urn:microsoft.com/office/officeart/2008/layout/HorizontalMultiLevelHierarchy"/>
    <dgm:cxn modelId="{4C5FF006-C406-4C94-AACE-86CA6C5CEE22}" type="presOf" srcId="{6D8824AF-BC38-44DB-8547-A0EE81C6E5CF}" destId="{9D4B0A80-A1F7-49A1-AD43-42D01D407901}" srcOrd="0" destOrd="0" presId="urn:microsoft.com/office/officeart/2008/layout/HorizontalMultiLevelHierarchy"/>
    <dgm:cxn modelId="{842F250A-72B7-420B-85A7-DB759F2A8BAF}" srcId="{BE3FF166-8C9C-4188-B57F-F5FD73866CEE}" destId="{C3A9075D-B20A-4A41-BC86-CCF313957340}" srcOrd="0" destOrd="0" parTransId="{853310FE-EF8E-4967-8179-A79BBEC6AF23}" sibTransId="{FDB646DE-CF95-4F13-ACAD-47565407ADCA}"/>
    <dgm:cxn modelId="{94730E0D-14F6-4E68-A48F-C65508B28886}" type="presOf" srcId="{5FFB37B5-70FD-4C09-AD91-E2E7A867A6A3}" destId="{95D251F6-2BBD-4356-9A01-F20496A02907}" srcOrd="0" destOrd="0" presId="urn:microsoft.com/office/officeart/2008/layout/HorizontalMultiLevelHierarchy"/>
    <dgm:cxn modelId="{D2C2B815-EF4E-4C7B-8938-2A23FDB42ED7}" srcId="{C3A9075D-B20A-4A41-BC86-CCF313957340}" destId="{9FDF7516-3FE4-45AD-A3B5-CBB03973E224}" srcOrd="0" destOrd="0" parTransId="{6C233EF4-4469-43DD-87E4-99ED50DE04DE}" sibTransId="{8416B4F2-36E0-4885-B984-2A2E4C43B211}"/>
    <dgm:cxn modelId="{B19DCC1D-3344-4E5A-927B-6572494AFEF4}" type="presOf" srcId="{6B9A4745-CA0F-4D1C-8DE9-11ECC48D75BD}" destId="{C3018BB3-00DB-4D6E-A447-58419D272C8C}" srcOrd="0" destOrd="0" presId="urn:microsoft.com/office/officeart/2008/layout/HorizontalMultiLevelHierarchy"/>
    <dgm:cxn modelId="{A6D94023-E318-48B6-A680-39403EA705E4}" type="presOf" srcId="{8F59D06E-C6BF-413A-9B8E-B165A247F19B}" destId="{11094944-049B-4BC0-AD9E-012A4C1FF641}" srcOrd="0" destOrd="0" presId="urn:microsoft.com/office/officeart/2008/layout/HorizontalMultiLevelHierarchy"/>
    <dgm:cxn modelId="{E012E228-730A-4E4D-8BAA-865045F12AB2}" srcId="{6D8824AF-BC38-44DB-8547-A0EE81C6E5CF}" destId="{743BF6D2-173E-424A-8273-0B0DC5070874}" srcOrd="1" destOrd="0" parTransId="{6B9A4745-CA0F-4D1C-8DE9-11ECC48D75BD}" sibTransId="{8BCB3C0A-2D52-49D2-8A7A-04A3BB054052}"/>
    <dgm:cxn modelId="{0077DC2A-08FE-48E8-B676-2D96DD9EB58E}" type="presOf" srcId="{099DE785-6910-455A-A33E-05E6E51D767F}" destId="{FABB0592-AC2B-4A71-B0D3-DBE8EFDFA049}" srcOrd="1" destOrd="0" presId="urn:microsoft.com/office/officeart/2008/layout/HorizontalMultiLevelHierarchy"/>
    <dgm:cxn modelId="{0003F95B-937E-48F5-BE3D-6193AC2BD022}" srcId="{9FDF7516-3FE4-45AD-A3B5-CBB03973E224}" destId="{4B5138CF-81C9-45C1-82E0-C251D6A1B6D3}" srcOrd="1" destOrd="0" parTransId="{0D57BF7A-6A8A-4FFA-B3A0-8EF8604AA09B}" sibTransId="{838B3620-1BE4-42F9-A999-80B88C81E7E7}"/>
    <dgm:cxn modelId="{97A78061-9EF2-47C0-B2D6-251AB5962091}" type="presOf" srcId="{6B9A4745-CA0F-4D1C-8DE9-11ECC48D75BD}" destId="{8A638ADC-5E4F-42FD-B292-5EAA16041519}" srcOrd="1" destOrd="0" presId="urn:microsoft.com/office/officeart/2008/layout/HorizontalMultiLevelHierarchy"/>
    <dgm:cxn modelId="{75E18149-BBE2-41BE-86E7-E3C96554B51E}" type="presOf" srcId="{4B5138CF-81C9-45C1-82E0-C251D6A1B6D3}" destId="{57B8172E-BD84-4AB0-A982-82AAD1B9E8D6}" srcOrd="0" destOrd="0" presId="urn:microsoft.com/office/officeart/2008/layout/HorizontalMultiLevelHierarchy"/>
    <dgm:cxn modelId="{A4C40F74-7B73-4825-BD8D-6065F5FEB348}" type="presOf" srcId="{BE3FF166-8C9C-4188-B57F-F5FD73866CEE}" destId="{BA797E73-9444-4EB5-B22D-BB55C7EA63AF}" srcOrd="0" destOrd="0" presId="urn:microsoft.com/office/officeart/2008/layout/HorizontalMultiLevelHierarchy"/>
    <dgm:cxn modelId="{9A8AD585-8CC3-4C89-99BE-F0C885940281}" type="presOf" srcId="{6C233EF4-4469-43DD-87E4-99ED50DE04DE}" destId="{974CD054-6D74-40E8-B7ED-6761460F669F}" srcOrd="0" destOrd="0" presId="urn:microsoft.com/office/officeart/2008/layout/HorizontalMultiLevelHierarchy"/>
    <dgm:cxn modelId="{3F2A128A-1FAA-4FAC-A0D0-55C49C92446B}" type="presOf" srcId="{9FDF7516-3FE4-45AD-A3B5-CBB03973E224}" destId="{009D4B2E-E285-462C-8761-72247465CFD2}" srcOrd="0" destOrd="0" presId="urn:microsoft.com/office/officeart/2008/layout/HorizontalMultiLevelHierarchy"/>
    <dgm:cxn modelId="{DE6BE18A-1181-4ABC-A7A0-EB831988DC69}" type="presOf" srcId="{099DE785-6910-455A-A33E-05E6E51D767F}" destId="{5D3F3BDD-3713-4C04-8D10-D7E09D32C0B3}" srcOrd="0" destOrd="0" presId="urn:microsoft.com/office/officeart/2008/layout/HorizontalMultiLevelHierarchy"/>
    <dgm:cxn modelId="{8BB661A1-630F-4A05-A96E-0E11101E92FC}" type="presOf" srcId="{0D57BF7A-6A8A-4FFA-B3A0-8EF8604AA09B}" destId="{BAEBC2CF-7D1F-4345-A171-B456675503E2}" srcOrd="0" destOrd="0" presId="urn:microsoft.com/office/officeart/2008/layout/HorizontalMultiLevelHierarchy"/>
    <dgm:cxn modelId="{E381C4AF-6467-4FAC-944E-2AEB712360E4}" type="presOf" srcId="{DD671048-A2AF-4D10-B3E8-1BF90ABC9AD4}" destId="{30AB51CD-4C5D-483D-BE5D-F316C1B779F8}" srcOrd="1" destOrd="0" presId="urn:microsoft.com/office/officeart/2008/layout/HorizontalMultiLevelHierarchy"/>
    <dgm:cxn modelId="{E7FC33B2-4A05-4EF2-8266-FE011BA0E8F9}" type="presOf" srcId="{DA4CBEC6-FDC5-4EF8-B1D4-D855725015ED}" destId="{E5E6F9ED-90EC-4700-9A90-0D488C01DE06}" srcOrd="0" destOrd="0" presId="urn:microsoft.com/office/officeart/2008/layout/HorizontalMultiLevelHierarchy"/>
    <dgm:cxn modelId="{3F3992BA-7121-4B72-A3ED-C9E376C58F31}" type="presOf" srcId="{6C233EF4-4469-43DD-87E4-99ED50DE04DE}" destId="{77F31A21-3638-4FCF-96B3-B397F1D79490}" srcOrd="1" destOrd="0" presId="urn:microsoft.com/office/officeart/2008/layout/HorizontalMultiLevelHierarchy"/>
    <dgm:cxn modelId="{6E1A6BC5-44BC-4666-9A79-5C42B689C95B}" type="presOf" srcId="{0D57BF7A-6A8A-4FFA-B3A0-8EF8604AA09B}" destId="{AF1127D6-A8A2-4B04-8D9F-A07ECC073169}" srcOrd="1" destOrd="0" presId="urn:microsoft.com/office/officeart/2008/layout/HorizontalMultiLevelHierarchy"/>
    <dgm:cxn modelId="{E87931D8-49C9-4ED4-9FAA-33FADE13EA8A}" type="presOf" srcId="{DA4CBEC6-FDC5-4EF8-B1D4-D855725015ED}" destId="{CC87DDFB-12A8-4F6A-AA7C-1A2EA40FF8BC}" srcOrd="1" destOrd="0" presId="urn:microsoft.com/office/officeart/2008/layout/HorizontalMultiLevelHierarchy"/>
    <dgm:cxn modelId="{32BC5AED-493D-407F-B6DC-23CCABD5C17D}" srcId="{6D8824AF-BC38-44DB-8547-A0EE81C6E5CF}" destId="{5FFB37B5-70FD-4C09-AD91-E2E7A867A6A3}" srcOrd="0" destOrd="0" parTransId="{DD671048-A2AF-4D10-B3E8-1BF90ABC9AD4}" sibTransId="{D183ED4F-1BBE-4AAF-97B9-5ED992C52B55}"/>
    <dgm:cxn modelId="{63EF28FA-AA2F-478A-84E5-4DE92B96F416}" srcId="{9FDF7516-3FE4-45AD-A3B5-CBB03973E224}" destId="{8F59D06E-C6BF-413A-9B8E-B165A247F19B}" srcOrd="0" destOrd="0" parTransId="{099DE785-6910-455A-A33E-05E6E51D767F}" sibTransId="{B508D3DF-D670-40E8-8797-75BB7E74DB10}"/>
    <dgm:cxn modelId="{A8A621FD-4621-4E40-9D3D-29724265E1FB}" srcId="{C3A9075D-B20A-4A41-BC86-CCF313957340}" destId="{6D8824AF-BC38-44DB-8547-A0EE81C6E5CF}" srcOrd="1" destOrd="0" parTransId="{DA4CBEC6-FDC5-4EF8-B1D4-D855725015ED}" sibTransId="{C65CC744-1172-4DDA-B645-3FA81CD9DC4F}"/>
    <dgm:cxn modelId="{99EB4BFE-32ED-423D-94F3-8B8453134791}" type="presOf" srcId="{C3A9075D-B20A-4A41-BC86-CCF313957340}" destId="{C450EF53-293B-4A30-AE58-B709BE0FB932}" srcOrd="0" destOrd="0" presId="urn:microsoft.com/office/officeart/2008/layout/HorizontalMultiLevelHierarchy"/>
    <dgm:cxn modelId="{5F37D4FF-B889-4D72-A3E2-BDABC685D95B}" type="presOf" srcId="{743BF6D2-173E-424A-8273-0B0DC5070874}" destId="{AEA355A2-B0C0-4C91-A6E3-C12803709171}" srcOrd="0" destOrd="0" presId="urn:microsoft.com/office/officeart/2008/layout/HorizontalMultiLevelHierarchy"/>
    <dgm:cxn modelId="{8EEE8F5B-2D70-40D6-AFE0-2F93D4568C98}" type="presParOf" srcId="{BA797E73-9444-4EB5-B22D-BB55C7EA63AF}" destId="{CD16CE8C-335D-4349-A917-F4C04A1FD6C8}" srcOrd="0" destOrd="0" presId="urn:microsoft.com/office/officeart/2008/layout/HorizontalMultiLevelHierarchy"/>
    <dgm:cxn modelId="{D780DD9A-1BC4-4DED-AF1E-34A5430C94F0}" type="presParOf" srcId="{CD16CE8C-335D-4349-A917-F4C04A1FD6C8}" destId="{C450EF53-293B-4A30-AE58-B709BE0FB932}" srcOrd="0" destOrd="0" presId="urn:microsoft.com/office/officeart/2008/layout/HorizontalMultiLevelHierarchy"/>
    <dgm:cxn modelId="{2F6F06E1-6123-490A-9C20-5ADCF481C278}" type="presParOf" srcId="{CD16CE8C-335D-4349-A917-F4C04A1FD6C8}" destId="{73A5E27F-829D-4743-B210-35A93213CACA}" srcOrd="1" destOrd="0" presId="urn:microsoft.com/office/officeart/2008/layout/HorizontalMultiLevelHierarchy"/>
    <dgm:cxn modelId="{B0457693-372C-4499-982D-100D5E10C193}" type="presParOf" srcId="{73A5E27F-829D-4743-B210-35A93213CACA}" destId="{974CD054-6D74-40E8-B7ED-6761460F669F}" srcOrd="0" destOrd="0" presId="urn:microsoft.com/office/officeart/2008/layout/HorizontalMultiLevelHierarchy"/>
    <dgm:cxn modelId="{259BAD0B-E990-4537-882C-129DF267BBE1}" type="presParOf" srcId="{974CD054-6D74-40E8-B7ED-6761460F669F}" destId="{77F31A21-3638-4FCF-96B3-B397F1D79490}" srcOrd="0" destOrd="0" presId="urn:microsoft.com/office/officeart/2008/layout/HorizontalMultiLevelHierarchy"/>
    <dgm:cxn modelId="{BCF24A9F-75ED-4FE2-AEDA-5238503A9A24}" type="presParOf" srcId="{73A5E27F-829D-4743-B210-35A93213CACA}" destId="{8778255B-B042-4457-9753-EB65C1F9B88B}" srcOrd="1" destOrd="0" presId="urn:microsoft.com/office/officeart/2008/layout/HorizontalMultiLevelHierarchy"/>
    <dgm:cxn modelId="{C9D3E2D2-F909-47E4-884D-F5E4BFC6A63B}" type="presParOf" srcId="{8778255B-B042-4457-9753-EB65C1F9B88B}" destId="{009D4B2E-E285-462C-8761-72247465CFD2}" srcOrd="0" destOrd="0" presId="urn:microsoft.com/office/officeart/2008/layout/HorizontalMultiLevelHierarchy"/>
    <dgm:cxn modelId="{0026860C-7C42-4174-BF6B-6590EC5B2489}" type="presParOf" srcId="{8778255B-B042-4457-9753-EB65C1F9B88B}" destId="{9B0595A8-222D-4DEC-A72A-D7A952B1CCF9}" srcOrd="1" destOrd="0" presId="urn:microsoft.com/office/officeart/2008/layout/HorizontalMultiLevelHierarchy"/>
    <dgm:cxn modelId="{D71C158F-3F2D-42B8-98C0-CB644D15A92B}" type="presParOf" srcId="{9B0595A8-222D-4DEC-A72A-D7A952B1CCF9}" destId="{5D3F3BDD-3713-4C04-8D10-D7E09D32C0B3}" srcOrd="0" destOrd="0" presId="urn:microsoft.com/office/officeart/2008/layout/HorizontalMultiLevelHierarchy"/>
    <dgm:cxn modelId="{D29DE0BF-AE98-442A-9993-245095F9615F}" type="presParOf" srcId="{5D3F3BDD-3713-4C04-8D10-D7E09D32C0B3}" destId="{FABB0592-AC2B-4A71-B0D3-DBE8EFDFA049}" srcOrd="0" destOrd="0" presId="urn:microsoft.com/office/officeart/2008/layout/HorizontalMultiLevelHierarchy"/>
    <dgm:cxn modelId="{3F8B6D84-6AE9-4500-B0CC-A4B973DB435E}" type="presParOf" srcId="{9B0595A8-222D-4DEC-A72A-D7A952B1CCF9}" destId="{B766BFB3-1AEF-4175-97CA-AF65AB1C0E02}" srcOrd="1" destOrd="0" presId="urn:microsoft.com/office/officeart/2008/layout/HorizontalMultiLevelHierarchy"/>
    <dgm:cxn modelId="{8705C3DE-2D03-4C4D-A242-6A37AD2CC408}" type="presParOf" srcId="{B766BFB3-1AEF-4175-97CA-AF65AB1C0E02}" destId="{11094944-049B-4BC0-AD9E-012A4C1FF641}" srcOrd="0" destOrd="0" presId="urn:microsoft.com/office/officeart/2008/layout/HorizontalMultiLevelHierarchy"/>
    <dgm:cxn modelId="{ECE93C15-4A1D-40A9-A6E9-7251BBED92A8}" type="presParOf" srcId="{B766BFB3-1AEF-4175-97CA-AF65AB1C0E02}" destId="{C4D76164-C726-4CFE-9996-43B0B51F8917}" srcOrd="1" destOrd="0" presId="urn:microsoft.com/office/officeart/2008/layout/HorizontalMultiLevelHierarchy"/>
    <dgm:cxn modelId="{7FF371F8-2EF1-4070-89FF-2ACCAC316A5B}" type="presParOf" srcId="{9B0595A8-222D-4DEC-A72A-D7A952B1CCF9}" destId="{BAEBC2CF-7D1F-4345-A171-B456675503E2}" srcOrd="2" destOrd="0" presId="urn:microsoft.com/office/officeart/2008/layout/HorizontalMultiLevelHierarchy"/>
    <dgm:cxn modelId="{7DBF376A-C957-46BC-AF46-F3E6D4F48572}" type="presParOf" srcId="{BAEBC2CF-7D1F-4345-A171-B456675503E2}" destId="{AF1127D6-A8A2-4B04-8D9F-A07ECC073169}" srcOrd="0" destOrd="0" presId="urn:microsoft.com/office/officeart/2008/layout/HorizontalMultiLevelHierarchy"/>
    <dgm:cxn modelId="{90ADF44C-EE61-483D-B8BF-78A0691DBD9A}" type="presParOf" srcId="{9B0595A8-222D-4DEC-A72A-D7A952B1CCF9}" destId="{6B5983AA-8976-451A-968B-BEC13E23DC66}" srcOrd="3" destOrd="0" presId="urn:microsoft.com/office/officeart/2008/layout/HorizontalMultiLevelHierarchy"/>
    <dgm:cxn modelId="{47E6A3C9-C4D7-4925-89DF-50B1FCCB7FE9}" type="presParOf" srcId="{6B5983AA-8976-451A-968B-BEC13E23DC66}" destId="{57B8172E-BD84-4AB0-A982-82AAD1B9E8D6}" srcOrd="0" destOrd="0" presId="urn:microsoft.com/office/officeart/2008/layout/HorizontalMultiLevelHierarchy"/>
    <dgm:cxn modelId="{DB88FB64-FB8C-4D0F-B44D-97E74D9A9C44}" type="presParOf" srcId="{6B5983AA-8976-451A-968B-BEC13E23DC66}" destId="{D0BD95EB-6EB7-4456-AB59-A2F806582095}" srcOrd="1" destOrd="0" presId="urn:microsoft.com/office/officeart/2008/layout/HorizontalMultiLevelHierarchy"/>
    <dgm:cxn modelId="{71338B35-C769-453C-8767-F0DCF1FB1C4E}" type="presParOf" srcId="{73A5E27F-829D-4743-B210-35A93213CACA}" destId="{E5E6F9ED-90EC-4700-9A90-0D488C01DE06}" srcOrd="2" destOrd="0" presId="urn:microsoft.com/office/officeart/2008/layout/HorizontalMultiLevelHierarchy"/>
    <dgm:cxn modelId="{66CA242F-A23B-4898-96FA-A2F3EF877742}" type="presParOf" srcId="{E5E6F9ED-90EC-4700-9A90-0D488C01DE06}" destId="{CC87DDFB-12A8-4F6A-AA7C-1A2EA40FF8BC}" srcOrd="0" destOrd="0" presId="urn:microsoft.com/office/officeart/2008/layout/HorizontalMultiLevelHierarchy"/>
    <dgm:cxn modelId="{81F1DCE0-C824-420D-BC0D-D10EE77FC894}" type="presParOf" srcId="{73A5E27F-829D-4743-B210-35A93213CACA}" destId="{9D44431F-9E8C-4DAA-87D1-CD0A76048C3A}" srcOrd="3" destOrd="0" presId="urn:microsoft.com/office/officeart/2008/layout/HorizontalMultiLevelHierarchy"/>
    <dgm:cxn modelId="{0F83D2C6-5936-4B33-A6C5-44F24A212C8D}" type="presParOf" srcId="{9D44431F-9E8C-4DAA-87D1-CD0A76048C3A}" destId="{9D4B0A80-A1F7-49A1-AD43-42D01D407901}" srcOrd="0" destOrd="0" presId="urn:microsoft.com/office/officeart/2008/layout/HorizontalMultiLevelHierarchy"/>
    <dgm:cxn modelId="{980BC525-2A78-4514-AF48-F3E7C06473ED}" type="presParOf" srcId="{9D44431F-9E8C-4DAA-87D1-CD0A76048C3A}" destId="{43629DA4-0C05-40D5-B6D3-3F195EECCDA5}" srcOrd="1" destOrd="0" presId="urn:microsoft.com/office/officeart/2008/layout/HorizontalMultiLevelHierarchy"/>
    <dgm:cxn modelId="{9B00FA17-EE9A-4348-9334-89BC935D8D78}" type="presParOf" srcId="{43629DA4-0C05-40D5-B6D3-3F195EECCDA5}" destId="{F0C1A123-575A-4DE8-8E3C-32B9B867E891}" srcOrd="0" destOrd="0" presId="urn:microsoft.com/office/officeart/2008/layout/HorizontalMultiLevelHierarchy"/>
    <dgm:cxn modelId="{B44EC9F6-1954-475D-B2E7-8E943EDF37E4}" type="presParOf" srcId="{F0C1A123-575A-4DE8-8E3C-32B9B867E891}" destId="{30AB51CD-4C5D-483D-BE5D-F316C1B779F8}" srcOrd="0" destOrd="0" presId="urn:microsoft.com/office/officeart/2008/layout/HorizontalMultiLevelHierarchy"/>
    <dgm:cxn modelId="{38F196AC-052C-4CCB-AF78-B568CCAE2D40}" type="presParOf" srcId="{43629DA4-0C05-40D5-B6D3-3F195EECCDA5}" destId="{62780C9E-4B10-4647-8009-850C5D15A834}" srcOrd="1" destOrd="0" presId="urn:microsoft.com/office/officeart/2008/layout/HorizontalMultiLevelHierarchy"/>
    <dgm:cxn modelId="{9D7E631A-1495-47AD-89EA-2BCF4B7E15B0}" type="presParOf" srcId="{62780C9E-4B10-4647-8009-850C5D15A834}" destId="{95D251F6-2BBD-4356-9A01-F20496A02907}" srcOrd="0" destOrd="0" presId="urn:microsoft.com/office/officeart/2008/layout/HorizontalMultiLevelHierarchy"/>
    <dgm:cxn modelId="{954E4407-3453-4D25-8AA1-A07489E2F0B0}" type="presParOf" srcId="{62780C9E-4B10-4647-8009-850C5D15A834}" destId="{172A71F9-4991-4553-A6E5-0F3592908C41}" srcOrd="1" destOrd="0" presId="urn:microsoft.com/office/officeart/2008/layout/HorizontalMultiLevelHierarchy"/>
    <dgm:cxn modelId="{36A2A04B-45CD-4CEF-A9ED-71F99FC706E5}" type="presParOf" srcId="{43629DA4-0C05-40D5-B6D3-3F195EECCDA5}" destId="{C3018BB3-00DB-4D6E-A447-58419D272C8C}" srcOrd="2" destOrd="0" presId="urn:microsoft.com/office/officeart/2008/layout/HorizontalMultiLevelHierarchy"/>
    <dgm:cxn modelId="{6D485E67-35C8-4C5A-B9C2-C87E8B285903}" type="presParOf" srcId="{C3018BB3-00DB-4D6E-A447-58419D272C8C}" destId="{8A638ADC-5E4F-42FD-B292-5EAA16041519}" srcOrd="0" destOrd="0" presId="urn:microsoft.com/office/officeart/2008/layout/HorizontalMultiLevelHierarchy"/>
    <dgm:cxn modelId="{A3B7C289-E395-4775-AB59-04300D20EA44}" type="presParOf" srcId="{43629DA4-0C05-40D5-B6D3-3F195EECCDA5}" destId="{B664C453-C661-494A-8C92-DFC81D6F7584}" srcOrd="3" destOrd="0" presId="urn:microsoft.com/office/officeart/2008/layout/HorizontalMultiLevelHierarchy"/>
    <dgm:cxn modelId="{AAF3D320-BDF9-4312-942B-BDF80E55E737}" type="presParOf" srcId="{B664C453-C661-494A-8C92-DFC81D6F7584}" destId="{AEA355A2-B0C0-4C91-A6E3-C12803709171}" srcOrd="0" destOrd="0" presId="urn:microsoft.com/office/officeart/2008/layout/HorizontalMultiLevelHierarchy"/>
    <dgm:cxn modelId="{CCD4F6A4-1491-4C21-9DE0-D6C5388153FE}" type="presParOf" srcId="{B664C453-C661-494A-8C92-DFC81D6F7584}" destId="{2D692765-3210-49A5-A7B5-2E44060B1847}"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018BB3-00DB-4D6E-A447-58419D272C8C}">
      <dsp:nvSpPr>
        <dsp:cNvPr id="0" name=""/>
        <dsp:cNvSpPr/>
      </dsp:nvSpPr>
      <dsp:spPr>
        <a:xfrm>
          <a:off x="4678662" y="3893211"/>
          <a:ext cx="621299" cy="591939"/>
        </a:xfrm>
        <a:custGeom>
          <a:avLst/>
          <a:gdLst/>
          <a:ahLst/>
          <a:cxnLst/>
          <a:rect l="0" t="0" r="0" b="0"/>
          <a:pathLst>
            <a:path>
              <a:moveTo>
                <a:pt x="0" y="0"/>
              </a:moveTo>
              <a:lnTo>
                <a:pt x="310649" y="0"/>
              </a:lnTo>
              <a:lnTo>
                <a:pt x="310649" y="591939"/>
              </a:lnTo>
              <a:lnTo>
                <a:pt x="621299" y="591939"/>
              </a:lnTo>
            </a:path>
          </a:pathLst>
        </a:custGeom>
        <a:noFill/>
        <a:ln w="19050" cap="flat" cmpd="sng" algn="ctr">
          <a:solidFill>
            <a:schemeClr val="accent3">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967858" y="4167727"/>
        <a:ext cx="42907" cy="42907"/>
      </dsp:txXfrm>
    </dsp:sp>
    <dsp:sp modelId="{F0C1A123-575A-4DE8-8E3C-32B9B867E891}">
      <dsp:nvSpPr>
        <dsp:cNvPr id="0" name=""/>
        <dsp:cNvSpPr/>
      </dsp:nvSpPr>
      <dsp:spPr>
        <a:xfrm>
          <a:off x="4678662" y="3301272"/>
          <a:ext cx="621299" cy="591939"/>
        </a:xfrm>
        <a:custGeom>
          <a:avLst/>
          <a:gdLst/>
          <a:ahLst/>
          <a:cxnLst/>
          <a:rect l="0" t="0" r="0" b="0"/>
          <a:pathLst>
            <a:path>
              <a:moveTo>
                <a:pt x="0" y="591939"/>
              </a:moveTo>
              <a:lnTo>
                <a:pt x="310649" y="591939"/>
              </a:lnTo>
              <a:lnTo>
                <a:pt x="310649" y="0"/>
              </a:lnTo>
              <a:lnTo>
                <a:pt x="621299" y="0"/>
              </a:lnTo>
            </a:path>
          </a:pathLst>
        </a:custGeom>
        <a:noFill/>
        <a:ln w="19050" cap="flat" cmpd="sng" algn="ctr">
          <a:solidFill>
            <a:schemeClr val="accent3">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967858" y="3575788"/>
        <a:ext cx="42907" cy="42907"/>
      </dsp:txXfrm>
    </dsp:sp>
    <dsp:sp modelId="{E5E6F9ED-90EC-4700-9A90-0D488C01DE06}">
      <dsp:nvSpPr>
        <dsp:cNvPr id="0" name=""/>
        <dsp:cNvSpPr/>
      </dsp:nvSpPr>
      <dsp:spPr>
        <a:xfrm>
          <a:off x="950866" y="2709333"/>
          <a:ext cx="621299" cy="1183878"/>
        </a:xfrm>
        <a:custGeom>
          <a:avLst/>
          <a:gdLst/>
          <a:ahLst/>
          <a:cxnLst/>
          <a:rect l="0" t="0" r="0" b="0"/>
          <a:pathLst>
            <a:path>
              <a:moveTo>
                <a:pt x="0" y="0"/>
              </a:moveTo>
              <a:lnTo>
                <a:pt x="310649" y="0"/>
              </a:lnTo>
              <a:lnTo>
                <a:pt x="310649" y="1183878"/>
              </a:lnTo>
              <a:lnTo>
                <a:pt x="621299" y="1183878"/>
              </a:lnTo>
            </a:path>
          </a:pathLst>
        </a:custGeom>
        <a:noFill/>
        <a:ln w="19050"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228091" y="3267847"/>
        <a:ext cx="66850" cy="66850"/>
      </dsp:txXfrm>
    </dsp:sp>
    <dsp:sp modelId="{BAEBC2CF-7D1F-4345-A171-B456675503E2}">
      <dsp:nvSpPr>
        <dsp:cNvPr id="0" name=""/>
        <dsp:cNvSpPr/>
      </dsp:nvSpPr>
      <dsp:spPr>
        <a:xfrm>
          <a:off x="4678662" y="1525455"/>
          <a:ext cx="621299" cy="591939"/>
        </a:xfrm>
        <a:custGeom>
          <a:avLst/>
          <a:gdLst/>
          <a:ahLst/>
          <a:cxnLst/>
          <a:rect l="0" t="0" r="0" b="0"/>
          <a:pathLst>
            <a:path>
              <a:moveTo>
                <a:pt x="0" y="0"/>
              </a:moveTo>
              <a:lnTo>
                <a:pt x="310649" y="0"/>
              </a:lnTo>
              <a:lnTo>
                <a:pt x="310649" y="591939"/>
              </a:lnTo>
              <a:lnTo>
                <a:pt x="621299" y="591939"/>
              </a:lnTo>
            </a:path>
          </a:pathLst>
        </a:custGeom>
        <a:noFill/>
        <a:ln w="19050" cap="flat" cmpd="sng" algn="ctr">
          <a:solidFill>
            <a:schemeClr val="accent3">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967858" y="1799971"/>
        <a:ext cx="42907" cy="42907"/>
      </dsp:txXfrm>
    </dsp:sp>
    <dsp:sp modelId="{5D3F3BDD-3713-4C04-8D10-D7E09D32C0B3}">
      <dsp:nvSpPr>
        <dsp:cNvPr id="0" name=""/>
        <dsp:cNvSpPr/>
      </dsp:nvSpPr>
      <dsp:spPr>
        <a:xfrm>
          <a:off x="4678662" y="933516"/>
          <a:ext cx="621299" cy="591939"/>
        </a:xfrm>
        <a:custGeom>
          <a:avLst/>
          <a:gdLst/>
          <a:ahLst/>
          <a:cxnLst/>
          <a:rect l="0" t="0" r="0" b="0"/>
          <a:pathLst>
            <a:path>
              <a:moveTo>
                <a:pt x="0" y="591939"/>
              </a:moveTo>
              <a:lnTo>
                <a:pt x="310649" y="591939"/>
              </a:lnTo>
              <a:lnTo>
                <a:pt x="310649" y="0"/>
              </a:lnTo>
              <a:lnTo>
                <a:pt x="621299" y="0"/>
              </a:lnTo>
            </a:path>
          </a:pathLst>
        </a:custGeom>
        <a:noFill/>
        <a:ln w="19050" cap="flat" cmpd="sng" algn="ctr">
          <a:solidFill>
            <a:schemeClr val="accent3">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rtl="1">
            <a:lnSpc>
              <a:spcPct val="90000"/>
            </a:lnSpc>
            <a:spcBef>
              <a:spcPct val="0"/>
            </a:spcBef>
            <a:spcAft>
              <a:spcPct val="35000"/>
            </a:spcAft>
            <a:buNone/>
          </a:pPr>
          <a:endParaRPr lang="ar-SA" sz="500" kern="1200"/>
        </a:p>
      </dsp:txBody>
      <dsp:txXfrm>
        <a:off x="4967858" y="1208032"/>
        <a:ext cx="42907" cy="42907"/>
      </dsp:txXfrm>
    </dsp:sp>
    <dsp:sp modelId="{974CD054-6D74-40E8-B7ED-6761460F669F}">
      <dsp:nvSpPr>
        <dsp:cNvPr id="0" name=""/>
        <dsp:cNvSpPr/>
      </dsp:nvSpPr>
      <dsp:spPr>
        <a:xfrm>
          <a:off x="950866" y="1525455"/>
          <a:ext cx="621299" cy="1183878"/>
        </a:xfrm>
        <a:custGeom>
          <a:avLst/>
          <a:gdLst/>
          <a:ahLst/>
          <a:cxnLst/>
          <a:rect l="0" t="0" r="0" b="0"/>
          <a:pathLst>
            <a:path>
              <a:moveTo>
                <a:pt x="0" y="1183878"/>
              </a:moveTo>
              <a:lnTo>
                <a:pt x="310649" y="1183878"/>
              </a:lnTo>
              <a:lnTo>
                <a:pt x="310649" y="0"/>
              </a:lnTo>
              <a:lnTo>
                <a:pt x="621299" y="0"/>
              </a:lnTo>
            </a:path>
          </a:pathLst>
        </a:custGeom>
        <a:noFill/>
        <a:ln w="19050"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228091" y="2083969"/>
        <a:ext cx="66850" cy="66850"/>
      </dsp:txXfrm>
    </dsp:sp>
    <dsp:sp modelId="{C450EF53-293B-4A30-AE58-B709BE0FB932}">
      <dsp:nvSpPr>
        <dsp:cNvPr id="0" name=""/>
        <dsp:cNvSpPr/>
      </dsp:nvSpPr>
      <dsp:spPr>
        <a:xfrm rot="16200000">
          <a:off x="-2015059" y="2235782"/>
          <a:ext cx="4984750" cy="947102"/>
        </a:xfrm>
        <a:prstGeom prst="rect">
          <a:avLst/>
        </a:prstGeom>
        <a:gradFill rotWithShape="0">
          <a:gsLst>
            <a:gs pos="0">
              <a:schemeClr val="accent1">
                <a:hueOff val="0"/>
                <a:satOff val="0"/>
                <a:lumOff val="0"/>
                <a:alphaOff val="0"/>
              </a:schemeClr>
            </a:gs>
            <a:gs pos="100000">
              <a:schemeClr val="accent1">
                <a:hueOff val="0"/>
                <a:satOff val="0"/>
                <a:lumOff val="0"/>
                <a:alphaOff val="0"/>
                <a:shade val="48000"/>
                <a:satMod val="180000"/>
                <a:lumMod val="94000"/>
              </a:schemeClr>
            </a:gs>
            <a:gs pos="100000">
              <a:schemeClr val="accent1">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4925" tIns="34925" rIns="34925" bIns="34925" numCol="1" spcCol="1270" anchor="ctr" anchorCtr="0">
          <a:noAutofit/>
        </a:bodyPr>
        <a:lstStyle/>
        <a:p>
          <a:pPr marL="0" lvl="0" indent="0" algn="ctr" defTabSz="2444750">
            <a:lnSpc>
              <a:spcPct val="90000"/>
            </a:lnSpc>
            <a:spcBef>
              <a:spcPct val="0"/>
            </a:spcBef>
            <a:spcAft>
              <a:spcPct val="35000"/>
            </a:spcAft>
            <a:buNone/>
          </a:pPr>
          <a:r>
            <a:rPr lang="en-US" sz="5500" kern="1200" dirty="0"/>
            <a:t>Diesel Generator</a:t>
          </a:r>
        </a:p>
      </dsp:txBody>
      <dsp:txXfrm>
        <a:off x="-2015059" y="2235782"/>
        <a:ext cx="4984750" cy="947102"/>
      </dsp:txXfrm>
    </dsp:sp>
    <dsp:sp modelId="{009D4B2E-E285-462C-8761-72247465CFD2}">
      <dsp:nvSpPr>
        <dsp:cNvPr id="0" name=""/>
        <dsp:cNvSpPr/>
      </dsp:nvSpPr>
      <dsp:spPr>
        <a:xfrm>
          <a:off x="1572165" y="1051904"/>
          <a:ext cx="3106496" cy="947102"/>
        </a:xfrm>
        <a:prstGeom prst="rect">
          <a:avLst/>
        </a:prstGeom>
        <a:gradFill rotWithShape="0">
          <a:gsLst>
            <a:gs pos="0">
              <a:schemeClr val="accent2">
                <a:hueOff val="0"/>
                <a:satOff val="0"/>
                <a:lumOff val="0"/>
                <a:alphaOff val="0"/>
              </a:schemeClr>
            </a:gs>
            <a:gs pos="100000">
              <a:schemeClr val="accent2">
                <a:hueOff val="0"/>
                <a:satOff val="0"/>
                <a:lumOff val="0"/>
                <a:alphaOff val="0"/>
                <a:shade val="48000"/>
                <a:satMod val="180000"/>
                <a:lumMod val="94000"/>
              </a:schemeClr>
            </a:gs>
            <a:gs pos="100000">
              <a:schemeClr val="accent2">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4925" tIns="34925" rIns="34925" bIns="34925" numCol="1" spcCol="1270" anchor="ctr" anchorCtr="0">
          <a:noAutofit/>
        </a:bodyPr>
        <a:lstStyle/>
        <a:p>
          <a:pPr marL="0" lvl="0" indent="0" algn="ctr" defTabSz="2444750">
            <a:lnSpc>
              <a:spcPct val="90000"/>
            </a:lnSpc>
            <a:spcBef>
              <a:spcPct val="0"/>
            </a:spcBef>
            <a:spcAft>
              <a:spcPct val="35000"/>
            </a:spcAft>
            <a:buNone/>
          </a:pPr>
          <a:r>
            <a:rPr lang="en-US" sz="5500" kern="1200" dirty="0"/>
            <a:t>LF</a:t>
          </a:r>
        </a:p>
      </dsp:txBody>
      <dsp:txXfrm>
        <a:off x="1572165" y="1051904"/>
        <a:ext cx="3106496" cy="947102"/>
      </dsp:txXfrm>
    </dsp:sp>
    <dsp:sp modelId="{11094944-049B-4BC0-AD9E-012A4C1FF641}">
      <dsp:nvSpPr>
        <dsp:cNvPr id="0" name=""/>
        <dsp:cNvSpPr/>
      </dsp:nvSpPr>
      <dsp:spPr>
        <a:xfrm>
          <a:off x="5299961" y="459964"/>
          <a:ext cx="3106496" cy="947102"/>
        </a:xfrm>
        <a:prstGeom prst="rect">
          <a:avLst/>
        </a:prstGeom>
        <a:gradFill rotWithShape="0">
          <a:gsLst>
            <a:gs pos="0">
              <a:schemeClr val="accent3">
                <a:hueOff val="0"/>
                <a:satOff val="0"/>
                <a:lumOff val="0"/>
                <a:alphaOff val="0"/>
              </a:schemeClr>
            </a:gs>
            <a:gs pos="100000">
              <a:schemeClr val="accent3">
                <a:hueOff val="0"/>
                <a:satOff val="0"/>
                <a:lumOff val="0"/>
                <a:alphaOff val="0"/>
                <a:shade val="48000"/>
                <a:satMod val="180000"/>
                <a:lumMod val="94000"/>
              </a:schemeClr>
            </a:gs>
            <a:gs pos="100000">
              <a:schemeClr val="accent3">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4925" tIns="34925" rIns="34925" bIns="34925" numCol="1" spcCol="1270" anchor="ctr" anchorCtr="0">
          <a:noAutofit/>
        </a:bodyPr>
        <a:lstStyle/>
        <a:p>
          <a:pPr marL="0" lvl="0" indent="0" algn="ctr" defTabSz="2444750">
            <a:lnSpc>
              <a:spcPct val="90000"/>
            </a:lnSpc>
            <a:spcBef>
              <a:spcPct val="0"/>
            </a:spcBef>
            <a:spcAft>
              <a:spcPct val="35000"/>
            </a:spcAft>
            <a:buNone/>
          </a:pPr>
          <a:r>
            <a:rPr lang="en-US" sz="5500" kern="1200" dirty="0"/>
            <a:t>DC</a:t>
          </a:r>
        </a:p>
      </dsp:txBody>
      <dsp:txXfrm>
        <a:off x="5299961" y="459964"/>
        <a:ext cx="3106496" cy="947102"/>
      </dsp:txXfrm>
    </dsp:sp>
    <dsp:sp modelId="{57B8172E-BD84-4AB0-A982-82AAD1B9E8D6}">
      <dsp:nvSpPr>
        <dsp:cNvPr id="0" name=""/>
        <dsp:cNvSpPr/>
      </dsp:nvSpPr>
      <dsp:spPr>
        <a:xfrm>
          <a:off x="5299961" y="1643843"/>
          <a:ext cx="3106496" cy="947102"/>
        </a:xfrm>
        <a:prstGeom prst="rect">
          <a:avLst/>
        </a:prstGeom>
        <a:gradFill rotWithShape="0">
          <a:gsLst>
            <a:gs pos="0">
              <a:schemeClr val="accent3">
                <a:hueOff val="0"/>
                <a:satOff val="0"/>
                <a:lumOff val="0"/>
                <a:alphaOff val="0"/>
              </a:schemeClr>
            </a:gs>
            <a:gs pos="100000">
              <a:schemeClr val="accent3">
                <a:hueOff val="0"/>
                <a:satOff val="0"/>
                <a:lumOff val="0"/>
                <a:alphaOff val="0"/>
                <a:shade val="48000"/>
                <a:satMod val="180000"/>
                <a:lumMod val="94000"/>
              </a:schemeClr>
            </a:gs>
            <a:gs pos="100000">
              <a:schemeClr val="accent3">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4925" tIns="34925" rIns="34925" bIns="34925" numCol="1" spcCol="1270" anchor="ctr" anchorCtr="0">
          <a:noAutofit/>
        </a:bodyPr>
        <a:lstStyle/>
        <a:p>
          <a:pPr marL="0" lvl="0" indent="0" algn="ctr" defTabSz="2444750">
            <a:lnSpc>
              <a:spcPct val="90000"/>
            </a:lnSpc>
            <a:spcBef>
              <a:spcPct val="0"/>
            </a:spcBef>
            <a:spcAft>
              <a:spcPct val="35000"/>
            </a:spcAft>
            <a:buNone/>
          </a:pPr>
          <a:r>
            <a:rPr lang="en-US" sz="5500" kern="1200" dirty="0"/>
            <a:t>AC</a:t>
          </a:r>
        </a:p>
      </dsp:txBody>
      <dsp:txXfrm>
        <a:off x="5299961" y="1643843"/>
        <a:ext cx="3106496" cy="947102"/>
      </dsp:txXfrm>
    </dsp:sp>
    <dsp:sp modelId="{9D4B0A80-A1F7-49A1-AD43-42D01D407901}">
      <dsp:nvSpPr>
        <dsp:cNvPr id="0" name=""/>
        <dsp:cNvSpPr/>
      </dsp:nvSpPr>
      <dsp:spPr>
        <a:xfrm>
          <a:off x="1572165" y="3419660"/>
          <a:ext cx="3106496" cy="947102"/>
        </a:xfrm>
        <a:prstGeom prst="rect">
          <a:avLst/>
        </a:prstGeom>
        <a:gradFill rotWithShape="0">
          <a:gsLst>
            <a:gs pos="0">
              <a:schemeClr val="accent2">
                <a:hueOff val="0"/>
                <a:satOff val="0"/>
                <a:lumOff val="0"/>
                <a:alphaOff val="0"/>
              </a:schemeClr>
            </a:gs>
            <a:gs pos="100000">
              <a:schemeClr val="accent2">
                <a:hueOff val="0"/>
                <a:satOff val="0"/>
                <a:lumOff val="0"/>
                <a:alphaOff val="0"/>
                <a:shade val="48000"/>
                <a:satMod val="180000"/>
                <a:lumMod val="94000"/>
              </a:schemeClr>
            </a:gs>
            <a:gs pos="100000">
              <a:schemeClr val="accent2">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4925" tIns="34925" rIns="34925" bIns="34925" numCol="1" spcCol="1270" anchor="ctr" anchorCtr="0">
          <a:noAutofit/>
        </a:bodyPr>
        <a:lstStyle/>
        <a:p>
          <a:pPr marL="0" lvl="0" indent="0" algn="ctr" defTabSz="2444750">
            <a:lnSpc>
              <a:spcPct val="90000"/>
            </a:lnSpc>
            <a:spcBef>
              <a:spcPct val="0"/>
            </a:spcBef>
            <a:spcAft>
              <a:spcPct val="35000"/>
            </a:spcAft>
            <a:buNone/>
          </a:pPr>
          <a:r>
            <a:rPr lang="en-US" sz="5500" kern="1200" dirty="0"/>
            <a:t>CC</a:t>
          </a:r>
        </a:p>
      </dsp:txBody>
      <dsp:txXfrm>
        <a:off x="1572165" y="3419660"/>
        <a:ext cx="3106496" cy="947102"/>
      </dsp:txXfrm>
    </dsp:sp>
    <dsp:sp modelId="{95D251F6-2BBD-4356-9A01-F20496A02907}">
      <dsp:nvSpPr>
        <dsp:cNvPr id="0" name=""/>
        <dsp:cNvSpPr/>
      </dsp:nvSpPr>
      <dsp:spPr>
        <a:xfrm>
          <a:off x="5299961" y="2827721"/>
          <a:ext cx="3106496" cy="947102"/>
        </a:xfrm>
        <a:prstGeom prst="rect">
          <a:avLst/>
        </a:prstGeom>
        <a:gradFill rotWithShape="0">
          <a:gsLst>
            <a:gs pos="0">
              <a:schemeClr val="accent3">
                <a:hueOff val="0"/>
                <a:satOff val="0"/>
                <a:lumOff val="0"/>
                <a:alphaOff val="0"/>
              </a:schemeClr>
            </a:gs>
            <a:gs pos="100000">
              <a:schemeClr val="accent3">
                <a:hueOff val="0"/>
                <a:satOff val="0"/>
                <a:lumOff val="0"/>
                <a:alphaOff val="0"/>
                <a:shade val="48000"/>
                <a:satMod val="180000"/>
                <a:lumMod val="94000"/>
              </a:schemeClr>
            </a:gs>
            <a:gs pos="100000">
              <a:schemeClr val="accent3">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4925" tIns="34925" rIns="34925" bIns="34925" numCol="1" spcCol="1270" anchor="ctr" anchorCtr="0">
          <a:noAutofit/>
        </a:bodyPr>
        <a:lstStyle/>
        <a:p>
          <a:pPr marL="0" lvl="0" indent="0" algn="ctr" defTabSz="2444750">
            <a:lnSpc>
              <a:spcPct val="90000"/>
            </a:lnSpc>
            <a:spcBef>
              <a:spcPct val="0"/>
            </a:spcBef>
            <a:spcAft>
              <a:spcPct val="35000"/>
            </a:spcAft>
            <a:buNone/>
          </a:pPr>
          <a:r>
            <a:rPr lang="en-US" sz="5500" kern="1200" dirty="0"/>
            <a:t>DC</a:t>
          </a:r>
        </a:p>
      </dsp:txBody>
      <dsp:txXfrm>
        <a:off x="5299961" y="2827721"/>
        <a:ext cx="3106496" cy="947102"/>
      </dsp:txXfrm>
    </dsp:sp>
    <dsp:sp modelId="{AEA355A2-B0C0-4C91-A6E3-C12803709171}">
      <dsp:nvSpPr>
        <dsp:cNvPr id="0" name=""/>
        <dsp:cNvSpPr/>
      </dsp:nvSpPr>
      <dsp:spPr>
        <a:xfrm>
          <a:off x="5299961" y="4011599"/>
          <a:ext cx="3106496" cy="947102"/>
        </a:xfrm>
        <a:prstGeom prst="rect">
          <a:avLst/>
        </a:prstGeom>
        <a:gradFill rotWithShape="0">
          <a:gsLst>
            <a:gs pos="0">
              <a:schemeClr val="accent3">
                <a:hueOff val="0"/>
                <a:satOff val="0"/>
                <a:lumOff val="0"/>
                <a:alphaOff val="0"/>
              </a:schemeClr>
            </a:gs>
            <a:gs pos="100000">
              <a:schemeClr val="accent3">
                <a:hueOff val="0"/>
                <a:satOff val="0"/>
                <a:lumOff val="0"/>
                <a:alphaOff val="0"/>
                <a:shade val="48000"/>
                <a:satMod val="180000"/>
                <a:lumMod val="94000"/>
              </a:schemeClr>
            </a:gs>
            <a:gs pos="100000">
              <a:schemeClr val="accent3">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4925" tIns="34925" rIns="34925" bIns="34925" numCol="1" spcCol="1270" anchor="ctr" anchorCtr="0">
          <a:noAutofit/>
        </a:bodyPr>
        <a:lstStyle/>
        <a:p>
          <a:pPr marL="0" lvl="0" indent="0" algn="ctr" defTabSz="2444750">
            <a:lnSpc>
              <a:spcPct val="90000"/>
            </a:lnSpc>
            <a:spcBef>
              <a:spcPct val="0"/>
            </a:spcBef>
            <a:spcAft>
              <a:spcPct val="35000"/>
            </a:spcAft>
            <a:buNone/>
          </a:pPr>
          <a:r>
            <a:rPr lang="en-US" sz="5500" kern="1200" dirty="0"/>
            <a:t>AC</a:t>
          </a:r>
        </a:p>
      </dsp:txBody>
      <dsp:txXfrm>
        <a:off x="5299961" y="4011599"/>
        <a:ext cx="3106496" cy="947102"/>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E192FD-4CDD-4BAB-9A75-8D0319048F58}" type="datetimeFigureOut">
              <a:rPr lang="en-US" smtClean="0"/>
              <a:t>5/24/2017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59BEB7-604D-47EF-BF47-17AC900FC919}" type="slidenum">
              <a:rPr lang="en-US" smtClean="0"/>
              <a:t>‹#›</a:t>
            </a:fld>
            <a:endParaRPr lang="en-US"/>
          </a:p>
        </p:txBody>
      </p:sp>
    </p:spTree>
    <p:extLst>
      <p:ext uri="{BB962C8B-B14F-4D97-AF65-F5344CB8AC3E}">
        <p14:creationId xmlns:p14="http://schemas.microsoft.com/office/powerpoint/2010/main" val="9758631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FFD1C0-A6F5-465A-A9A7-0C29F3C9FFE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86920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10"/>
          </p:nvPr>
        </p:nvSpPr>
        <p:spPr/>
        <p:txBody>
          <a:bodyPr/>
          <a:lstStyle/>
          <a:p>
            <a:fld id="{4559BEB7-604D-47EF-BF47-17AC900FC919}" type="slidenum">
              <a:rPr lang="en-US" smtClean="0"/>
              <a:t>2</a:t>
            </a:fld>
            <a:endParaRPr lang="en-US"/>
          </a:p>
        </p:txBody>
      </p:sp>
    </p:spTree>
    <p:extLst>
      <p:ext uri="{BB962C8B-B14F-4D97-AF65-F5344CB8AC3E}">
        <p14:creationId xmlns:p14="http://schemas.microsoft.com/office/powerpoint/2010/main" val="28949530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4E9F965-C01B-46E6-AEEC-AD80B6D62707}" type="datetime1">
              <a:rPr lang="en-GB" smtClean="0"/>
              <a:t>24/05/2017</a:t>
            </a:fld>
            <a:endParaRPr lang="en-GB"/>
          </a:p>
        </p:txBody>
      </p:sp>
      <p:sp>
        <p:nvSpPr>
          <p:cNvPr id="5" name="Footer Placeholder 4"/>
          <p:cNvSpPr>
            <a:spLocks noGrp="1"/>
          </p:cNvSpPr>
          <p:nvPr>
            <p:ph type="ftr" sz="quarter" idx="11"/>
          </p:nvPr>
        </p:nvSpPr>
        <p:spPr>
          <a:xfrm>
            <a:off x="5332412" y="5883275"/>
            <a:ext cx="4324044" cy="365125"/>
          </a:xfrm>
        </p:spPr>
        <p:txBody>
          <a:bodyPr/>
          <a:lstStyle/>
          <a:p>
            <a:endParaRPr lang="en-GB"/>
          </a:p>
        </p:txBody>
      </p:sp>
      <p:sp>
        <p:nvSpPr>
          <p:cNvPr id="6" name="Slide Number Placeholder 5"/>
          <p:cNvSpPr>
            <a:spLocks noGrp="1"/>
          </p:cNvSpPr>
          <p:nvPr>
            <p:ph type="sldNum" sz="quarter" idx="12"/>
          </p:nvPr>
        </p:nvSpPr>
        <p:spPr/>
        <p:txBody>
          <a:bodyPr/>
          <a:lstStyle/>
          <a:p>
            <a:fld id="{847EDDF7-C54A-4790-8617-7A0E86ACD611}" type="slidenum">
              <a:rPr lang="en-GB" smtClean="0"/>
              <a:t>‹#›</a:t>
            </a:fld>
            <a:endParaRPr lang="en-GB"/>
          </a:p>
        </p:txBody>
      </p:sp>
    </p:spTree>
    <p:extLst>
      <p:ext uri="{BB962C8B-B14F-4D97-AF65-F5344CB8AC3E}">
        <p14:creationId xmlns:p14="http://schemas.microsoft.com/office/powerpoint/2010/main" val="32330941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099CE5C-456A-40FD-A981-67F8DC757E11}" type="datetime1">
              <a:rPr lang="en-GB" smtClean="0"/>
              <a:t>24/05/2017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7EDDF7-C54A-4790-8617-7A0E86ACD611}" type="slidenum">
              <a:rPr lang="en-GB" smtClean="0"/>
              <a:t>‹#›</a:t>
            </a:fld>
            <a:endParaRPr lang="en-GB"/>
          </a:p>
        </p:txBody>
      </p:sp>
    </p:spTree>
    <p:extLst>
      <p:ext uri="{BB962C8B-B14F-4D97-AF65-F5344CB8AC3E}">
        <p14:creationId xmlns:p14="http://schemas.microsoft.com/office/powerpoint/2010/main" val="2993594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21C718-BAA7-4CB6-AACD-46BBB3E03048}" type="datetime1">
              <a:rPr lang="en-GB" smtClean="0"/>
              <a:t>24/05/2017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7EDDF7-C54A-4790-8617-7A0E86ACD611}" type="slidenum">
              <a:rPr lang="en-GB" smtClean="0"/>
              <a:t>‹#›</a:t>
            </a:fld>
            <a:endParaRPr lang="en-GB"/>
          </a:p>
        </p:txBody>
      </p:sp>
    </p:spTree>
    <p:extLst>
      <p:ext uri="{BB962C8B-B14F-4D97-AF65-F5344CB8AC3E}">
        <p14:creationId xmlns:p14="http://schemas.microsoft.com/office/powerpoint/2010/main" val="19785167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5653237-3BF7-4267-BD42-7C22D19747A8}" type="datetime1">
              <a:rPr lang="en-GB" smtClean="0"/>
              <a:t>24/05/2017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7EDDF7-C54A-4790-8617-7A0E86ACD611}" type="slidenum">
              <a:rPr lang="en-GB" smtClean="0"/>
              <a:t>‹#›</a:t>
            </a:fld>
            <a:endParaRPr lang="en-GB"/>
          </a:p>
        </p:txBody>
      </p:sp>
    </p:spTree>
    <p:extLst>
      <p:ext uri="{BB962C8B-B14F-4D97-AF65-F5344CB8AC3E}">
        <p14:creationId xmlns:p14="http://schemas.microsoft.com/office/powerpoint/2010/main" val="33214056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E0C0567-AD9D-4137-9A5C-E88186CE0DB7}" type="datetime1">
              <a:rPr lang="en-GB" smtClean="0"/>
              <a:t>24/05/2017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7EDDF7-C54A-4790-8617-7A0E86ACD611}" type="slidenum">
              <a:rPr lang="en-GB" smtClean="0"/>
              <a:t>‹#›</a:t>
            </a:fld>
            <a:endParaRPr lang="en-GB"/>
          </a:p>
        </p:txBody>
      </p:sp>
    </p:spTree>
    <p:extLst>
      <p:ext uri="{BB962C8B-B14F-4D97-AF65-F5344CB8AC3E}">
        <p14:creationId xmlns:p14="http://schemas.microsoft.com/office/powerpoint/2010/main" val="14841993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494D9BB-B298-495B-A087-6510685ED0B9}" type="datetime1">
              <a:rPr lang="en-GB" smtClean="0"/>
              <a:t>24/05/2017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7EDDF7-C54A-4790-8617-7A0E86ACD611}" type="slidenum">
              <a:rPr lang="en-GB" smtClean="0"/>
              <a:t>‹#›</a:t>
            </a:fld>
            <a:endParaRPr lang="en-GB"/>
          </a:p>
        </p:txBody>
      </p:sp>
    </p:spTree>
    <p:extLst>
      <p:ext uri="{BB962C8B-B14F-4D97-AF65-F5344CB8AC3E}">
        <p14:creationId xmlns:p14="http://schemas.microsoft.com/office/powerpoint/2010/main" val="9824068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CE55F50-51A4-4072-B283-162EED407436}" type="datetime1">
              <a:rPr lang="en-GB" smtClean="0"/>
              <a:t>24/05/2017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7EDDF7-C54A-4790-8617-7A0E86ACD611}" type="slidenum">
              <a:rPr lang="en-GB" smtClean="0"/>
              <a:t>‹#›</a:t>
            </a:fld>
            <a:endParaRPr lang="en-GB"/>
          </a:p>
        </p:txBody>
      </p:sp>
    </p:spTree>
    <p:extLst>
      <p:ext uri="{BB962C8B-B14F-4D97-AF65-F5344CB8AC3E}">
        <p14:creationId xmlns:p14="http://schemas.microsoft.com/office/powerpoint/2010/main" val="19604250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C726B7-8B97-457C-8831-946ED8777C3B}" type="datetime1">
              <a:rPr lang="en-GB" smtClean="0"/>
              <a:t>24/05/2017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7EDDF7-C54A-4790-8617-7A0E86ACD611}" type="slidenum">
              <a:rPr lang="en-GB" smtClean="0"/>
              <a:t>‹#›</a:t>
            </a:fld>
            <a:endParaRPr lang="en-GB"/>
          </a:p>
        </p:txBody>
      </p:sp>
    </p:spTree>
    <p:extLst>
      <p:ext uri="{BB962C8B-B14F-4D97-AF65-F5344CB8AC3E}">
        <p14:creationId xmlns:p14="http://schemas.microsoft.com/office/powerpoint/2010/main" val="35583891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B6DDDF-AFDE-43E8-BF0E-1C35C803644B}" type="datetime1">
              <a:rPr lang="en-GB" smtClean="0"/>
              <a:t>24/05/2017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7EDDF7-C54A-4790-8617-7A0E86ACD611}" type="slidenum">
              <a:rPr lang="en-GB" smtClean="0"/>
              <a:t>‹#›</a:t>
            </a:fld>
            <a:endParaRPr lang="en-GB"/>
          </a:p>
        </p:txBody>
      </p:sp>
    </p:spTree>
    <p:extLst>
      <p:ext uri="{BB962C8B-B14F-4D97-AF65-F5344CB8AC3E}">
        <p14:creationId xmlns:p14="http://schemas.microsoft.com/office/powerpoint/2010/main" val="1299018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lvl1pPr>
              <a:buClr>
                <a:schemeClr val="accent1">
                  <a:lumMod val="75000"/>
                </a:schemeClr>
              </a:buClr>
              <a:defRPr/>
            </a:lvl1pPr>
            <a:lvl2pPr>
              <a:buClr>
                <a:schemeClr val="accent1">
                  <a:lumMod val="75000"/>
                </a:schemeClr>
              </a:buClr>
              <a:defRPr/>
            </a:lvl2pPr>
            <a:lvl3pPr>
              <a:buClr>
                <a:schemeClr val="accent1">
                  <a:lumMod val="75000"/>
                </a:schemeClr>
              </a:buClr>
              <a:defRPr/>
            </a:lvl3pPr>
            <a:lvl4pPr>
              <a:buClr>
                <a:schemeClr val="accent1">
                  <a:lumMod val="75000"/>
                </a:schemeClr>
              </a:buClr>
              <a:defRPr/>
            </a:lvl4pPr>
            <a:lvl5pPr>
              <a:buClr>
                <a:schemeClr val="accent1">
                  <a:lumMod val="75000"/>
                </a:schemeClr>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DA9AC5C-9386-4F62-ACC3-6E5F2802CA06}" type="datetime1">
              <a:rPr lang="en-GB" smtClean="0"/>
              <a:t>24/05/2017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10951856" y="5867131"/>
            <a:ext cx="551167" cy="365125"/>
          </a:xfrm>
        </p:spPr>
        <p:txBody>
          <a:bodyPr/>
          <a:lstStyle/>
          <a:p>
            <a:fld id="{847EDDF7-C54A-4790-8617-7A0E86ACD611}" type="slidenum">
              <a:rPr lang="en-GB" smtClean="0"/>
              <a:t>‹#›</a:t>
            </a:fld>
            <a:endParaRPr lang="en-GB"/>
          </a:p>
        </p:txBody>
      </p:sp>
    </p:spTree>
    <p:extLst>
      <p:ext uri="{BB962C8B-B14F-4D97-AF65-F5344CB8AC3E}">
        <p14:creationId xmlns:p14="http://schemas.microsoft.com/office/powerpoint/2010/main" val="3726598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510983A-2795-4940-BAD7-959C5BF3985D}" type="datetime1">
              <a:rPr lang="en-GB" smtClean="0"/>
              <a:t>24/05/2017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7EDDF7-C54A-4790-8617-7A0E86ACD611}" type="slidenum">
              <a:rPr lang="en-GB" smtClean="0"/>
              <a:t>‹#›</a:t>
            </a:fld>
            <a:endParaRPr lang="en-GB"/>
          </a:p>
        </p:txBody>
      </p:sp>
    </p:spTree>
    <p:extLst>
      <p:ext uri="{BB962C8B-B14F-4D97-AF65-F5344CB8AC3E}">
        <p14:creationId xmlns:p14="http://schemas.microsoft.com/office/powerpoint/2010/main" val="20692022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buClr>
                <a:schemeClr val="accent1">
                  <a:lumMod val="75000"/>
                </a:schemeClr>
              </a:buClr>
              <a:defRPr sz="1800"/>
            </a:lvl1pPr>
            <a:lvl2pPr>
              <a:buClr>
                <a:schemeClr val="accent1">
                  <a:lumMod val="75000"/>
                </a:schemeClr>
              </a:buClr>
              <a:defRPr sz="1600"/>
            </a:lvl2pPr>
            <a:lvl3pPr>
              <a:buClr>
                <a:schemeClr val="accent1">
                  <a:lumMod val="75000"/>
                </a:schemeClr>
              </a:buClr>
              <a:defRPr sz="1400"/>
            </a:lvl3pPr>
            <a:lvl4pPr>
              <a:buClr>
                <a:schemeClr val="accent1">
                  <a:lumMod val="75000"/>
                </a:schemeClr>
              </a:buClr>
              <a:defRPr sz="1200"/>
            </a:lvl4pPr>
            <a:lvl5pPr>
              <a:buClr>
                <a:schemeClr val="accent1">
                  <a:lumMod val="75000"/>
                </a:schemeClr>
              </a:buCl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buClr>
                <a:schemeClr val="accent1">
                  <a:lumMod val="75000"/>
                </a:schemeClr>
              </a:buClr>
              <a:defRPr sz="1800"/>
            </a:lvl1pPr>
            <a:lvl2pPr>
              <a:buClr>
                <a:schemeClr val="accent1">
                  <a:lumMod val="75000"/>
                </a:schemeClr>
              </a:buClr>
              <a:defRPr sz="1600"/>
            </a:lvl2pPr>
            <a:lvl3pPr>
              <a:buClr>
                <a:schemeClr val="accent1">
                  <a:lumMod val="75000"/>
                </a:schemeClr>
              </a:buClr>
              <a:defRPr sz="1400"/>
            </a:lvl3pPr>
            <a:lvl4pPr>
              <a:buClr>
                <a:schemeClr val="accent1">
                  <a:lumMod val="75000"/>
                </a:schemeClr>
              </a:buClr>
              <a:defRPr sz="1200"/>
            </a:lvl4pPr>
            <a:lvl5pPr>
              <a:buClr>
                <a:schemeClr val="accent1">
                  <a:lumMod val="75000"/>
                </a:schemeClr>
              </a:buCl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2F531F3-1976-480B-A222-824468A80C9E}" type="datetime1">
              <a:rPr lang="en-GB" smtClean="0"/>
              <a:t>24/05/2017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7EDDF7-C54A-4790-8617-7A0E86ACD611}" type="slidenum">
              <a:rPr lang="en-GB" smtClean="0"/>
              <a:t>‹#›</a:t>
            </a:fld>
            <a:endParaRPr lang="en-GB"/>
          </a:p>
        </p:txBody>
      </p:sp>
    </p:spTree>
    <p:extLst>
      <p:ext uri="{BB962C8B-B14F-4D97-AF65-F5344CB8AC3E}">
        <p14:creationId xmlns:p14="http://schemas.microsoft.com/office/powerpoint/2010/main" val="1330369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buClr>
                <a:schemeClr val="accent1">
                  <a:lumMod val="75000"/>
                </a:schemeClr>
              </a:buClr>
              <a:defRPr sz="1800"/>
            </a:lvl1pPr>
            <a:lvl2pPr>
              <a:buClr>
                <a:schemeClr val="accent1">
                  <a:lumMod val="75000"/>
                </a:schemeClr>
              </a:buClr>
              <a:defRPr sz="1600"/>
            </a:lvl2pPr>
            <a:lvl3pPr>
              <a:buClr>
                <a:schemeClr val="accent1">
                  <a:lumMod val="75000"/>
                </a:schemeClr>
              </a:buClr>
              <a:defRPr sz="1400"/>
            </a:lvl3pPr>
            <a:lvl4pPr>
              <a:buClr>
                <a:schemeClr val="accent1">
                  <a:lumMod val="75000"/>
                </a:schemeClr>
              </a:buClr>
              <a:defRPr sz="1200"/>
            </a:lvl4pPr>
            <a:lvl5pPr>
              <a:buClr>
                <a:schemeClr val="accent1">
                  <a:lumMod val="75000"/>
                </a:schemeClr>
              </a:buCl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buClr>
                <a:schemeClr val="accent1">
                  <a:lumMod val="75000"/>
                </a:schemeClr>
              </a:buClr>
              <a:defRPr sz="1800"/>
            </a:lvl1pPr>
            <a:lvl2pPr>
              <a:buClr>
                <a:schemeClr val="accent1">
                  <a:lumMod val="75000"/>
                </a:schemeClr>
              </a:buClr>
              <a:defRPr sz="1600"/>
            </a:lvl2pPr>
            <a:lvl3pPr>
              <a:buClr>
                <a:schemeClr val="accent1">
                  <a:lumMod val="75000"/>
                </a:schemeClr>
              </a:buClr>
              <a:defRPr sz="1400"/>
            </a:lvl3pPr>
            <a:lvl4pPr>
              <a:buClr>
                <a:schemeClr val="accent1">
                  <a:lumMod val="75000"/>
                </a:schemeClr>
              </a:buClr>
              <a:defRPr sz="1200"/>
            </a:lvl4pPr>
            <a:lvl5pPr>
              <a:buClr>
                <a:schemeClr val="accent1">
                  <a:lumMod val="75000"/>
                </a:schemeClr>
              </a:buCl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988AA7C-62F4-450D-A9F0-255A171DC59C}" type="datetime1">
              <a:rPr lang="en-GB" smtClean="0"/>
              <a:t>24/05/2017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47EDDF7-C54A-4790-8617-7A0E86ACD611}" type="slidenum">
              <a:rPr lang="en-GB" smtClean="0"/>
              <a:t>‹#›</a:t>
            </a:fld>
            <a:endParaRPr lang="en-GB"/>
          </a:p>
        </p:txBody>
      </p:sp>
    </p:spTree>
    <p:extLst>
      <p:ext uri="{BB962C8B-B14F-4D97-AF65-F5344CB8AC3E}">
        <p14:creationId xmlns:p14="http://schemas.microsoft.com/office/powerpoint/2010/main" val="32021986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90474E6-0F9D-46C6-87AE-B2CE920843E8}" type="datetime1">
              <a:rPr lang="en-GB" smtClean="0"/>
              <a:t>24/05/2017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47EDDF7-C54A-4790-8617-7A0E86ACD611}" type="slidenum">
              <a:rPr lang="en-GB" smtClean="0"/>
              <a:t>‹#›</a:t>
            </a:fld>
            <a:endParaRPr lang="en-GB"/>
          </a:p>
        </p:txBody>
      </p:sp>
    </p:spTree>
    <p:extLst>
      <p:ext uri="{BB962C8B-B14F-4D97-AF65-F5344CB8AC3E}">
        <p14:creationId xmlns:p14="http://schemas.microsoft.com/office/powerpoint/2010/main" val="2172034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760C6E-7274-44AF-A706-E1151F31A9D6}" type="datetime1">
              <a:rPr lang="en-GB" smtClean="0"/>
              <a:t>24/05/2017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47EDDF7-C54A-4790-8617-7A0E86ACD611}" type="slidenum">
              <a:rPr lang="en-GB" smtClean="0"/>
              <a:t>‹#›</a:t>
            </a:fld>
            <a:endParaRPr lang="en-GB"/>
          </a:p>
        </p:txBody>
      </p:sp>
    </p:spTree>
    <p:extLst>
      <p:ext uri="{BB962C8B-B14F-4D97-AF65-F5344CB8AC3E}">
        <p14:creationId xmlns:p14="http://schemas.microsoft.com/office/powerpoint/2010/main" val="42526058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4308BEF-A9BD-43E0-93D8-587B4A33E536}" type="datetime1">
              <a:rPr lang="en-GB" smtClean="0"/>
              <a:t>24/05/2017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7EDDF7-C54A-4790-8617-7A0E86ACD611}" type="slidenum">
              <a:rPr lang="en-GB" smtClean="0"/>
              <a:t>‹#›</a:t>
            </a:fld>
            <a:endParaRPr lang="en-GB"/>
          </a:p>
        </p:txBody>
      </p:sp>
    </p:spTree>
    <p:extLst>
      <p:ext uri="{BB962C8B-B14F-4D97-AF65-F5344CB8AC3E}">
        <p14:creationId xmlns:p14="http://schemas.microsoft.com/office/powerpoint/2010/main" val="15733446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012286F-D722-4059-8FA4-7A37C463F20F}" type="datetime1">
              <a:rPr lang="en-GB" smtClean="0"/>
              <a:t>24/05/2017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7EDDF7-C54A-4790-8617-7A0E86ACD611}" type="slidenum">
              <a:rPr lang="en-GB" smtClean="0"/>
              <a:t>‹#›</a:t>
            </a:fld>
            <a:endParaRPr lang="en-GB"/>
          </a:p>
        </p:txBody>
      </p:sp>
    </p:spTree>
    <p:extLst>
      <p:ext uri="{BB962C8B-B14F-4D97-AF65-F5344CB8AC3E}">
        <p14:creationId xmlns:p14="http://schemas.microsoft.com/office/powerpoint/2010/main" val="1589488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1252A7C-1901-4012-ABF2-8A2D37D7A3A6}" type="datetime1">
              <a:rPr lang="en-GB" smtClean="0"/>
              <a:t>24/05/2017</a:t>
            </a:fld>
            <a:endParaRPr lang="en-GB"/>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GB"/>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47EDDF7-C54A-4790-8617-7A0E86ACD611}" type="slidenum">
              <a:rPr lang="en-GB" smtClean="0"/>
              <a:t>‹#›</a:t>
            </a:fld>
            <a:endParaRPr lang="en-GB"/>
          </a:p>
        </p:txBody>
      </p:sp>
    </p:spTree>
    <p:extLst>
      <p:ext uri="{BB962C8B-B14F-4D97-AF65-F5344CB8AC3E}">
        <p14:creationId xmlns:p14="http://schemas.microsoft.com/office/powerpoint/2010/main" val="42638068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0.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32709" y="737755"/>
            <a:ext cx="9809017" cy="2772208"/>
          </a:xfrm>
        </p:spPr>
        <p:txBody>
          <a:bodyPr anchor="ctr">
            <a:noAutofit/>
          </a:bodyPr>
          <a:lstStyle/>
          <a:p>
            <a:pPr algn="l"/>
            <a:r>
              <a:rPr lang="en-GB" sz="4400" dirty="0">
                <a:latin typeface="Times New Roman" panose="02020603050405020304" pitchFamily="18" charset="0"/>
                <a:cs typeface="Times New Roman" panose="02020603050405020304" pitchFamily="18" charset="0"/>
              </a:rPr>
              <a:t>PV-Diesel Hybrid system with energy storage batteries: design, configurations and performance evaluation</a:t>
            </a:r>
          </a:p>
        </p:txBody>
      </p:sp>
      <p:sp>
        <p:nvSpPr>
          <p:cNvPr id="3" name="Subtitle 2"/>
          <p:cNvSpPr>
            <a:spLocks noGrp="1"/>
          </p:cNvSpPr>
          <p:nvPr>
            <p:ph type="subTitle" idx="1"/>
          </p:nvPr>
        </p:nvSpPr>
        <p:spPr>
          <a:xfrm>
            <a:off x="4515377" y="3996266"/>
            <a:ext cx="6987645" cy="1697951"/>
          </a:xfrm>
        </p:spPr>
        <p:txBody>
          <a:bodyPr>
            <a:noAutofit/>
          </a:bodyPr>
          <a:lstStyle/>
          <a:p>
            <a:pPr algn="l"/>
            <a:r>
              <a:rPr lang="en-GB" sz="1800" b="1" dirty="0">
                <a:latin typeface="Times New Roman" panose="02020603050405020304" pitchFamily="18" charset="0"/>
                <a:cs typeface="Times New Roman" panose="02020603050405020304" pitchFamily="18" charset="0"/>
              </a:rPr>
              <a:t>Supervisor :Dr .</a:t>
            </a:r>
            <a:r>
              <a:rPr lang="en-GB" sz="1800" b="1" dirty="0" err="1">
                <a:latin typeface="Times New Roman" panose="02020603050405020304" pitchFamily="18" charset="0"/>
                <a:cs typeface="Times New Roman" panose="02020603050405020304" pitchFamily="18" charset="0"/>
              </a:rPr>
              <a:t>Moien</a:t>
            </a:r>
            <a:r>
              <a:rPr lang="en-GB" sz="1800" b="1" dirty="0">
                <a:latin typeface="Times New Roman" panose="02020603050405020304" pitchFamily="18" charset="0"/>
                <a:cs typeface="Times New Roman" panose="02020603050405020304" pitchFamily="18" charset="0"/>
              </a:rPr>
              <a:t> Omar</a:t>
            </a:r>
          </a:p>
          <a:p>
            <a:pPr algn="l"/>
            <a:r>
              <a:rPr lang="en-GB" sz="1800" b="1" dirty="0">
                <a:latin typeface="Times New Roman" panose="02020603050405020304" pitchFamily="18" charset="0"/>
                <a:cs typeface="Times New Roman" panose="02020603050405020304" pitchFamily="18" charset="0"/>
              </a:rPr>
              <a:t>Prepared by:</a:t>
            </a:r>
          </a:p>
          <a:p>
            <a:pPr algn="l"/>
            <a:r>
              <a:rPr lang="en-GB" sz="1800" b="1" dirty="0">
                <a:latin typeface="Times New Roman" panose="02020603050405020304" pitchFamily="18" charset="0"/>
                <a:cs typeface="Times New Roman" panose="02020603050405020304" pitchFamily="18" charset="0"/>
              </a:rPr>
              <a:t>Osama </a:t>
            </a:r>
            <a:r>
              <a:rPr lang="en-GB" sz="1800" b="1" dirty="0" err="1">
                <a:latin typeface="Times New Roman" panose="02020603050405020304" pitchFamily="18" charset="0"/>
                <a:cs typeface="Times New Roman" panose="02020603050405020304" pitchFamily="18" charset="0"/>
              </a:rPr>
              <a:t>Salameh</a:t>
            </a:r>
            <a:endParaRPr lang="en-GB" sz="1800" b="1" dirty="0">
              <a:latin typeface="Times New Roman" panose="02020603050405020304" pitchFamily="18" charset="0"/>
              <a:cs typeface="Times New Roman" panose="02020603050405020304" pitchFamily="18" charset="0"/>
            </a:endParaRPr>
          </a:p>
          <a:p>
            <a:pPr algn="l"/>
            <a:r>
              <a:rPr lang="en-GB" sz="1800" b="1" dirty="0">
                <a:latin typeface="Times New Roman" panose="02020603050405020304" pitchFamily="18" charset="0"/>
                <a:cs typeface="Times New Roman" panose="02020603050405020304" pitchFamily="18" charset="0"/>
              </a:rPr>
              <a:t>Mohammad Ata</a:t>
            </a:r>
          </a:p>
          <a:p>
            <a:pPr algn="l"/>
            <a:endParaRPr lang="en-GB" sz="1800" b="1" dirty="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7EDDF7-C54A-4790-8617-7A0E86ACD611}" type="slidenum">
              <a:rPr kumimoji="0" lang="en-GB" sz="1000" b="0" i="0" u="none" strike="noStrike" kern="1200" cap="none" spc="0" normalizeH="0" baseline="0" noProof="0" smtClean="0">
                <a:ln>
                  <a:noFill/>
                </a:ln>
                <a:solidFill>
                  <a:prstClr val="black"/>
                </a:solidFill>
                <a:effectLst/>
                <a:uLnTx/>
                <a:uFillTx/>
                <a:latin typeface="Corbel" panose="020B0503020204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Tree>
    <p:extLst>
      <p:ext uri="{BB962C8B-B14F-4D97-AF65-F5344CB8AC3E}">
        <p14:creationId xmlns:p14="http://schemas.microsoft.com/office/powerpoint/2010/main" val="29635221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Inverter Sizing</a:t>
            </a:r>
          </a:p>
        </p:txBody>
      </p:sp>
      <p:sp>
        <p:nvSpPr>
          <p:cNvPr id="3" name="Content Placeholder 2"/>
          <p:cNvSpPr>
            <a:spLocks noGrp="1"/>
          </p:cNvSpPr>
          <p:nvPr>
            <p:ph sz="half" idx="1"/>
          </p:nvPr>
        </p:nvSpPr>
        <p:spPr>
          <a:xfrm>
            <a:off x="1484311" y="2116492"/>
            <a:ext cx="9467545" cy="3766783"/>
          </a:xfrm>
        </p:spPr>
        <p:txBody>
          <a:bodyPr>
            <a:normAutofit/>
          </a:bodyPr>
          <a:lstStyle/>
          <a:p>
            <a:pPr>
              <a:lnSpc>
                <a:spcPct val="150000"/>
              </a:lnSpc>
            </a:pPr>
            <a:r>
              <a:rPr lang="en-US" sz="2000" dirty="0"/>
              <a:t>(DC -AC convertor), it converts the DC power generated from the PV or from the battery bank plant to the load. the voltage level (typically 230V-AC /50,60 Hz pure sine wave) as output voltage, and for the input voltage (typically the invertor coming with different DC level voltage 12,24,48V DC) which must match the nominal battery voltage used in the PV system. the rated power of the investor should be 1.25-1.3 times maximum load in the load curve for the most appliances exclude the motor or the bumping.</a:t>
            </a:r>
          </a:p>
        </p:txBody>
      </p:sp>
      <p:sp>
        <p:nvSpPr>
          <p:cNvPr id="5" name="Slide Number Placeholder 4"/>
          <p:cNvSpPr>
            <a:spLocks noGrp="1"/>
          </p:cNvSpPr>
          <p:nvPr>
            <p:ph type="sldNum" sz="quarter" idx="12"/>
          </p:nvPr>
        </p:nvSpPr>
        <p:spPr/>
        <p:txBody>
          <a:bodyPr/>
          <a:lstStyle/>
          <a:p>
            <a:fld id="{847EDDF7-C54A-4790-8617-7A0E86ACD611}" type="slidenum">
              <a:rPr lang="en-GB" smtClean="0"/>
              <a:t>10</a:t>
            </a:fld>
            <a:endParaRPr lang="en-GB"/>
          </a:p>
        </p:txBody>
      </p:sp>
    </p:spTree>
    <p:extLst>
      <p:ext uri="{BB962C8B-B14F-4D97-AF65-F5344CB8AC3E}">
        <p14:creationId xmlns:p14="http://schemas.microsoft.com/office/powerpoint/2010/main" val="34185913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Diesel Generator Sizing </a:t>
            </a:r>
          </a:p>
        </p:txBody>
      </p:sp>
      <p:sp>
        <p:nvSpPr>
          <p:cNvPr id="3" name="Content Placeholder 2"/>
          <p:cNvSpPr>
            <a:spLocks noGrp="1"/>
          </p:cNvSpPr>
          <p:nvPr>
            <p:ph sz="half" idx="1"/>
          </p:nvPr>
        </p:nvSpPr>
        <p:spPr/>
        <p:txBody>
          <a:bodyPr/>
          <a:lstStyle/>
          <a:p>
            <a:r>
              <a:rPr lang="en-US" dirty="0"/>
              <a:t>For the generator, it will be used as a reserve so you have to size it carefully to guarantee that it wouldn’t be oversized   because it will case a lot of losses and limitation on the generator life’s hours. so, in our design the peak load 1900Watt and if we use the safety factor of 1.3 we get 2470W and we can approximate it for 3KW</a:t>
            </a:r>
          </a:p>
        </p:txBody>
      </p:sp>
      <p:pic>
        <p:nvPicPr>
          <p:cNvPr id="6" name="Content Placeholder 5"/>
          <p:cNvPicPr>
            <a:picLocks noGrp="1" noChangeAspect="1"/>
          </p:cNvPicPr>
          <p:nvPr>
            <p:ph sz="half" idx="2"/>
          </p:nvPr>
        </p:nvPicPr>
        <p:blipFill>
          <a:blip r:embed="rId2"/>
          <a:stretch>
            <a:fillRect/>
          </a:stretch>
        </p:blipFill>
        <p:spPr>
          <a:xfrm>
            <a:off x="6493667" y="2268883"/>
            <a:ext cx="5036908" cy="4103925"/>
          </a:xfrm>
          <a:prstGeom prst="rect">
            <a:avLst/>
          </a:prstGeom>
        </p:spPr>
      </p:pic>
      <p:sp>
        <p:nvSpPr>
          <p:cNvPr id="5" name="Slide Number Placeholder 4"/>
          <p:cNvSpPr>
            <a:spLocks noGrp="1"/>
          </p:cNvSpPr>
          <p:nvPr>
            <p:ph type="sldNum" sz="quarter" idx="12"/>
          </p:nvPr>
        </p:nvSpPr>
        <p:spPr/>
        <p:txBody>
          <a:bodyPr/>
          <a:lstStyle/>
          <a:p>
            <a:fld id="{847EDDF7-C54A-4790-8617-7A0E86ACD611}" type="slidenum">
              <a:rPr lang="en-GB" smtClean="0"/>
              <a:t>11</a:t>
            </a:fld>
            <a:endParaRPr lang="en-GB"/>
          </a:p>
        </p:txBody>
      </p:sp>
    </p:spTree>
    <p:extLst>
      <p:ext uri="{BB962C8B-B14F-4D97-AF65-F5344CB8AC3E}">
        <p14:creationId xmlns:p14="http://schemas.microsoft.com/office/powerpoint/2010/main" val="719104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Battery Sizing </a:t>
            </a:r>
          </a:p>
        </p:txBody>
      </p:sp>
      <mc:AlternateContent xmlns:mc="http://schemas.openxmlformats.org/markup-compatibility/2006" xmlns:a14="http://schemas.microsoft.com/office/drawing/2010/main">
        <mc:Choice Requires="a14">
          <p:sp>
            <p:nvSpPr>
              <p:cNvPr id="3" name="Content Placeholder 2"/>
              <p:cNvSpPr>
                <a:spLocks noGrp="1"/>
              </p:cNvSpPr>
              <p:nvPr>
                <p:ph sz="half" idx="1"/>
              </p:nvPr>
            </p:nvSpPr>
            <p:spPr>
              <a:xfrm>
                <a:off x="1484310" y="2405680"/>
                <a:ext cx="4895055" cy="3581401"/>
              </a:xfrm>
            </p:spPr>
            <p:txBody>
              <a:bodyPr>
                <a:normAutofit fontScale="92500" lnSpcReduction="10000"/>
              </a:bodyPr>
              <a:lstStyle/>
              <a:p>
                <a:r>
                  <a:rPr lang="en-US" dirty="0"/>
                  <a:t>To choose the best battery for the off-grid system first you have to decide the nominal voltage of the PV system so that the battery voltage matches the system voltage. next you have to decide the needed (</a:t>
                </a:r>
                <a:r>
                  <a:rPr lang="en-US" dirty="0" err="1"/>
                  <a:t>C</a:t>
                </a:r>
                <a:r>
                  <a:rPr lang="en-US" baseline="-25000" dirty="0" err="1"/>
                  <a:t>Ah</a:t>
                </a:r>
                <a:r>
                  <a:rPr lang="en-US" dirty="0"/>
                  <a:t>)</a:t>
                </a:r>
              </a:p>
              <a:p>
                <a:r>
                  <a:rPr lang="en-US" dirty="0"/>
                  <a:t> </a:t>
                </a:r>
                <a:r>
                  <a:rPr lang="en-US" dirty="0" err="1"/>
                  <a:t>C</a:t>
                </a:r>
                <a:r>
                  <a:rPr lang="en-US" baseline="-25000" dirty="0" err="1"/>
                  <a:t>Ah</a:t>
                </a:r>
                <a14:m>
                  <m:oMath xmlns:m="http://schemas.openxmlformats.org/officeDocument/2006/math">
                    <m:r>
                      <a:rPr lang="en-US" i="1" baseline="-25000">
                        <a:latin typeface="Cambria Math" panose="02040503050406030204" pitchFamily="18" charset="0"/>
                      </a:rPr>
                      <m:t>=</m:t>
                    </m:r>
                    <m:f>
                      <m:fPr>
                        <m:ctrlPr>
                          <a:rPr lang="en-US" i="1" baseline="-25000">
                            <a:latin typeface="Cambria Math" panose="02040503050406030204" pitchFamily="18" charset="0"/>
                          </a:rPr>
                        </m:ctrlPr>
                      </m:fPr>
                      <m:num>
                        <m:r>
                          <a:rPr lang="en-US" i="1" baseline="-25000">
                            <a:latin typeface="Cambria Math" panose="02040503050406030204" pitchFamily="18" charset="0"/>
                          </a:rPr>
                          <m:t>𝑡𝑜𝑡𝑎𝑙</m:t>
                        </m:r>
                        <m:r>
                          <a:rPr lang="en-US" i="1" baseline="-25000">
                            <a:latin typeface="Cambria Math" panose="02040503050406030204" pitchFamily="18" charset="0"/>
                          </a:rPr>
                          <m:t> </m:t>
                        </m:r>
                        <m:r>
                          <a:rPr lang="en-US" i="1" baseline="-25000">
                            <a:latin typeface="Cambria Math" panose="02040503050406030204" pitchFamily="18" charset="0"/>
                          </a:rPr>
                          <m:t>𝑒𝑛𝑒𝑟𝑔𝑦</m:t>
                        </m:r>
                        <m:r>
                          <a:rPr lang="en-US" i="1" baseline="-25000">
                            <a:latin typeface="Cambria Math" panose="02040503050406030204" pitchFamily="18" charset="0"/>
                          </a:rPr>
                          <m:t>∗</m:t>
                        </m:r>
                        <m:r>
                          <a:rPr lang="en-US" i="1" baseline="-25000">
                            <a:latin typeface="Cambria Math" panose="02040503050406030204" pitchFamily="18" charset="0"/>
                          </a:rPr>
                          <m:t>𝐴𝐷</m:t>
                        </m:r>
                      </m:num>
                      <m:den>
                        <m:sSub>
                          <m:sSubPr>
                            <m:ctrlPr>
                              <a:rPr lang="en-US" i="1" baseline="-25000">
                                <a:latin typeface="Cambria Math" panose="02040503050406030204" pitchFamily="18" charset="0"/>
                              </a:rPr>
                            </m:ctrlPr>
                          </m:sSubPr>
                          <m:e>
                            <m:r>
                              <a:rPr lang="en-US" i="1" baseline="-25000">
                                <a:latin typeface="Cambria Math" panose="02040503050406030204" pitchFamily="18" charset="0"/>
                              </a:rPr>
                              <m:t>𝑉</m:t>
                            </m:r>
                          </m:e>
                          <m:sub>
                            <m:r>
                              <a:rPr lang="en-US" i="1" baseline="-25000">
                                <a:latin typeface="Cambria Math" panose="02040503050406030204" pitchFamily="18" charset="0"/>
                              </a:rPr>
                              <m:t>𝐵</m:t>
                            </m:r>
                          </m:sub>
                        </m:sSub>
                        <m:r>
                          <a:rPr lang="en-US" i="1" baseline="-25000">
                            <a:latin typeface="Cambria Math" panose="02040503050406030204" pitchFamily="18" charset="0"/>
                          </a:rPr>
                          <m:t>∗</m:t>
                        </m:r>
                        <m:r>
                          <a:rPr lang="en-US" i="1" baseline="-25000">
                            <a:latin typeface="Cambria Math" panose="02040503050406030204" pitchFamily="18" charset="0"/>
                          </a:rPr>
                          <m:t>𝐷𝑂𝐷</m:t>
                        </m:r>
                        <m:r>
                          <a:rPr lang="en-US" i="1" baseline="-25000">
                            <a:latin typeface="Cambria Math" panose="02040503050406030204" pitchFamily="18" charset="0"/>
                          </a:rPr>
                          <m:t>∗</m:t>
                        </m:r>
                        <m:sSub>
                          <m:sSubPr>
                            <m:ctrlPr>
                              <a:rPr lang="en-US" i="1" baseline="-25000">
                                <a:latin typeface="Cambria Math" panose="02040503050406030204" pitchFamily="18" charset="0"/>
                              </a:rPr>
                            </m:ctrlPr>
                          </m:sSubPr>
                          <m:e>
                            <m:r>
                              <a:rPr lang="en-US" i="1" baseline="-25000">
                                <a:latin typeface="Cambria Math" panose="02040503050406030204" pitchFamily="18" charset="0"/>
                              </a:rPr>
                              <m:t>𝜂</m:t>
                            </m:r>
                          </m:e>
                          <m:sub>
                            <m:r>
                              <a:rPr lang="en-US" i="1" baseline="-25000">
                                <a:latin typeface="Cambria Math" panose="02040503050406030204" pitchFamily="18" charset="0"/>
                              </a:rPr>
                              <m:t>𝐵</m:t>
                            </m:r>
                          </m:sub>
                        </m:sSub>
                        <m:r>
                          <a:rPr lang="en-US" i="1" baseline="-25000">
                            <a:latin typeface="Cambria Math" panose="02040503050406030204" pitchFamily="18" charset="0"/>
                          </a:rPr>
                          <m:t>∗</m:t>
                        </m:r>
                        <m:sSub>
                          <m:sSubPr>
                            <m:ctrlPr>
                              <a:rPr lang="en-US" i="1" baseline="-25000">
                                <a:latin typeface="Cambria Math" panose="02040503050406030204" pitchFamily="18" charset="0"/>
                              </a:rPr>
                            </m:ctrlPr>
                          </m:sSubPr>
                          <m:e>
                            <m:r>
                              <a:rPr lang="en-US" i="1" baseline="-25000">
                                <a:latin typeface="Cambria Math" panose="02040503050406030204" pitchFamily="18" charset="0"/>
                              </a:rPr>
                              <m:t>𝜂</m:t>
                            </m:r>
                          </m:e>
                          <m:sub>
                            <m:r>
                              <a:rPr lang="en-US" i="1" baseline="-25000">
                                <a:latin typeface="Cambria Math" panose="02040503050406030204" pitchFamily="18" charset="0"/>
                              </a:rPr>
                              <m:t>𝑉</m:t>
                            </m:r>
                          </m:sub>
                        </m:sSub>
                      </m:den>
                    </m:f>
                    <m:r>
                      <a:rPr lang="en-US" b="0" i="1" baseline="-25000" smtClean="0">
                        <a:latin typeface="Cambria Math" panose="02040503050406030204" pitchFamily="18" charset="0"/>
                      </a:rPr>
                      <m:t>   </m:t>
                    </m:r>
                  </m:oMath>
                </a14:m>
                <a:r>
                  <a:rPr lang="en-US" dirty="0"/>
                  <a:t>;         </a:t>
                </a:r>
                <a14:m>
                  <m:oMath xmlns:m="http://schemas.openxmlformats.org/officeDocument/2006/math">
                    <m:r>
                      <a:rPr lang="en-US" b="0" i="0" baseline="-25000" smtClean="0">
                        <a:latin typeface="Cambria Math" panose="02040503050406030204" pitchFamily="18" charset="0"/>
                      </a:rPr>
                      <m:t> </m:t>
                    </m:r>
                    <m:f>
                      <m:fPr>
                        <m:ctrlPr>
                          <a:rPr lang="en-US" i="1" baseline="-25000">
                            <a:latin typeface="Cambria Math" panose="02040503050406030204" pitchFamily="18" charset="0"/>
                          </a:rPr>
                        </m:ctrlPr>
                      </m:fPr>
                      <m:num>
                        <m:r>
                          <a:rPr lang="en-US" i="1" baseline="-25000">
                            <a:latin typeface="Cambria Math" panose="02040503050406030204" pitchFamily="18" charset="0"/>
                          </a:rPr>
                          <m:t>25245∗1</m:t>
                        </m:r>
                      </m:num>
                      <m:den>
                        <m:r>
                          <a:rPr lang="en-US" i="1" baseline="-25000">
                            <a:latin typeface="Cambria Math" panose="02040503050406030204" pitchFamily="18" charset="0"/>
                          </a:rPr>
                          <m:t>48∗.75∗.9∗.85</m:t>
                        </m:r>
                      </m:den>
                    </m:f>
                  </m:oMath>
                </a14:m>
                <a:r>
                  <a:rPr lang="en-US" baseline="-25000" dirty="0"/>
                  <a:t>   </a:t>
                </a:r>
                <a:r>
                  <a:rPr lang="en-US" dirty="0"/>
                  <a:t>    =916.6 Ah. </a:t>
                </a:r>
                <a:br>
                  <a:rPr lang="en-US" dirty="0"/>
                </a:br>
                <a:r>
                  <a:rPr lang="en-US" dirty="0"/>
                  <a:t> </a:t>
                </a:r>
              </a:p>
              <a:p>
                <a:r>
                  <a:rPr lang="en-US" dirty="0"/>
                  <a:t>So, we need battery with 916.6Ah to serve the load for 1 day without sun.</a:t>
                </a:r>
              </a:p>
              <a:p>
                <a:r>
                  <a:rPr lang="en-US" dirty="0"/>
                  <a:t>we need 4 battery to be connected in series to produce 48V block battery, they were able to produce energy of(45552Wh ).</a:t>
                </a:r>
              </a:p>
            </p:txBody>
          </p:sp>
        </mc:Choice>
        <mc:Fallback xmlns="">
          <p:sp>
            <p:nvSpPr>
              <p:cNvPr id="3" name="Content Placeholder 2"/>
              <p:cNvSpPr>
                <a:spLocks noGrp="1" noRot="1" noChangeAspect="1" noMove="1" noResize="1" noEditPoints="1" noAdjustHandles="1" noChangeArrowheads="1" noChangeShapeType="1" noTextEdit="1"/>
              </p:cNvSpPr>
              <p:nvPr>
                <p:ph sz="half" idx="1"/>
              </p:nvPr>
            </p:nvSpPr>
            <p:spPr>
              <a:xfrm>
                <a:off x="1484310" y="2405680"/>
                <a:ext cx="4895055" cy="3581401"/>
              </a:xfrm>
              <a:blipFill>
                <a:blip r:embed="rId2"/>
                <a:stretch>
                  <a:fillRect l="-1743" t="-1533" r="-1494"/>
                </a:stretch>
              </a:blipFill>
            </p:spPr>
            <p:txBody>
              <a:bodyPr/>
              <a:lstStyle/>
              <a:p>
                <a:r>
                  <a:rPr lang="en-US">
                    <a:noFill/>
                  </a:rPr>
                  <a:t> </a:t>
                </a:r>
              </a:p>
            </p:txBody>
          </p:sp>
        </mc:Fallback>
      </mc:AlternateContent>
      <p:pic>
        <p:nvPicPr>
          <p:cNvPr id="6" name="Content Placeholder 5"/>
          <p:cNvPicPr>
            <a:picLocks noGrp="1" noChangeAspect="1"/>
          </p:cNvPicPr>
          <p:nvPr>
            <p:ph sz="half" idx="2"/>
          </p:nvPr>
        </p:nvPicPr>
        <p:blipFill>
          <a:blip r:embed="rId3"/>
          <a:stretch>
            <a:fillRect/>
          </a:stretch>
        </p:blipFill>
        <p:spPr>
          <a:xfrm>
            <a:off x="6427170" y="2433510"/>
            <a:ext cx="5075853" cy="3454655"/>
          </a:xfrm>
          <a:prstGeom prst="rect">
            <a:avLst/>
          </a:prstGeom>
        </p:spPr>
      </p:pic>
      <p:sp>
        <p:nvSpPr>
          <p:cNvPr id="5" name="Slide Number Placeholder 4"/>
          <p:cNvSpPr>
            <a:spLocks noGrp="1"/>
          </p:cNvSpPr>
          <p:nvPr>
            <p:ph type="sldNum" sz="quarter" idx="12"/>
          </p:nvPr>
        </p:nvSpPr>
        <p:spPr/>
        <p:txBody>
          <a:bodyPr/>
          <a:lstStyle/>
          <a:p>
            <a:fld id="{847EDDF7-C54A-4790-8617-7A0E86ACD611}" type="slidenum">
              <a:rPr lang="en-GB" smtClean="0"/>
              <a:t>12</a:t>
            </a:fld>
            <a:endParaRPr lang="en-GB"/>
          </a:p>
        </p:txBody>
      </p:sp>
    </p:spTree>
    <p:extLst>
      <p:ext uri="{BB962C8B-B14F-4D97-AF65-F5344CB8AC3E}">
        <p14:creationId xmlns:p14="http://schemas.microsoft.com/office/powerpoint/2010/main" val="24029072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484310" y="0"/>
            <a:ext cx="10018713" cy="1752599"/>
          </a:xfrm>
        </p:spPr>
        <p:txBody>
          <a:bodyPr/>
          <a:lstStyle/>
          <a:p>
            <a:r>
              <a:rPr lang="en-US" dirty="0"/>
              <a:t>Schematic Diagram for the PV System</a:t>
            </a:r>
          </a:p>
        </p:txBody>
      </p:sp>
      <p:pic>
        <p:nvPicPr>
          <p:cNvPr id="9" name="Content Placeholder 8"/>
          <p:cNvPicPr>
            <a:picLocks noGrp="1" noChangeAspect="1"/>
          </p:cNvPicPr>
          <p:nvPr>
            <p:ph idx="1"/>
          </p:nvPr>
        </p:nvPicPr>
        <p:blipFill>
          <a:blip r:embed="rId2"/>
          <a:stretch>
            <a:fillRect/>
          </a:stretch>
        </p:blipFill>
        <p:spPr>
          <a:xfrm>
            <a:off x="2593910" y="1287624"/>
            <a:ext cx="8229600" cy="5374433"/>
          </a:xfrm>
          <a:prstGeom prst="rect">
            <a:avLst/>
          </a:prstGeom>
        </p:spPr>
      </p:pic>
      <p:sp>
        <p:nvSpPr>
          <p:cNvPr id="5" name="Slide Number Placeholder 4"/>
          <p:cNvSpPr>
            <a:spLocks noGrp="1"/>
          </p:cNvSpPr>
          <p:nvPr>
            <p:ph type="sldNum" sz="quarter" idx="12"/>
          </p:nvPr>
        </p:nvSpPr>
        <p:spPr/>
        <p:txBody>
          <a:bodyPr/>
          <a:lstStyle/>
          <a:p>
            <a:fld id="{847EDDF7-C54A-4790-8617-7A0E86ACD611}" type="slidenum">
              <a:rPr lang="en-GB" smtClean="0"/>
              <a:t>13</a:t>
            </a:fld>
            <a:endParaRPr lang="en-GB"/>
          </a:p>
        </p:txBody>
      </p:sp>
    </p:spTree>
    <p:extLst>
      <p:ext uri="{BB962C8B-B14F-4D97-AF65-F5344CB8AC3E}">
        <p14:creationId xmlns:p14="http://schemas.microsoft.com/office/powerpoint/2010/main" val="443097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237936" y="1939905"/>
            <a:ext cx="8574622" cy="2616199"/>
          </a:xfrm>
        </p:spPr>
        <p:txBody>
          <a:bodyPr>
            <a:normAutofit/>
          </a:bodyPr>
          <a:lstStyle/>
          <a:p>
            <a:pPr algn="ctr"/>
            <a:r>
              <a:rPr lang="en-US" sz="7900" dirty="0"/>
              <a:t>Simulation </a:t>
            </a:r>
            <a:br>
              <a:rPr lang="en-US" sz="7900" dirty="0"/>
            </a:br>
            <a:endParaRPr lang="en-US" sz="7900" dirty="0"/>
          </a:p>
        </p:txBody>
      </p:sp>
      <p:sp>
        <p:nvSpPr>
          <p:cNvPr id="2" name="Slide Number Placeholder 1"/>
          <p:cNvSpPr>
            <a:spLocks noGrp="1"/>
          </p:cNvSpPr>
          <p:nvPr>
            <p:ph type="sldNum" sz="quarter" idx="12"/>
          </p:nvPr>
        </p:nvSpPr>
        <p:spPr/>
        <p:txBody>
          <a:bodyPr/>
          <a:lstStyle/>
          <a:p>
            <a:fld id="{847EDDF7-C54A-4790-8617-7A0E86ACD611}" type="slidenum">
              <a:rPr lang="en-GB" smtClean="0"/>
              <a:t>14</a:t>
            </a:fld>
            <a:endParaRPr lang="en-GB"/>
          </a:p>
        </p:txBody>
      </p:sp>
    </p:spTree>
    <p:extLst>
      <p:ext uri="{BB962C8B-B14F-4D97-AF65-F5344CB8AC3E}">
        <p14:creationId xmlns:p14="http://schemas.microsoft.com/office/powerpoint/2010/main" val="15151069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847EDDF7-C54A-4790-8617-7A0E86ACD611}" type="slidenum">
              <a:rPr lang="en-GB" smtClean="0"/>
              <a:t>15</a:t>
            </a:fld>
            <a:endParaRPr lang="en-GB"/>
          </a:p>
        </p:txBody>
      </p:sp>
      <p:pic>
        <p:nvPicPr>
          <p:cNvPr id="6"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5579" y="1754604"/>
            <a:ext cx="9767444" cy="3731372"/>
          </a:xfrm>
          <a:prstGeom prst="rect">
            <a:avLst/>
          </a:prstGeom>
        </p:spPr>
      </p:pic>
    </p:spTree>
    <p:extLst>
      <p:ext uri="{BB962C8B-B14F-4D97-AF65-F5344CB8AC3E}">
        <p14:creationId xmlns:p14="http://schemas.microsoft.com/office/powerpoint/2010/main" val="914447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AC / DC - Bus Connected Generator PV System </a:t>
            </a:r>
          </a:p>
        </p:txBody>
      </p:sp>
      <p:pic>
        <p:nvPicPr>
          <p:cNvPr id="8" name="عنصر نائب للمحتوى 7"/>
          <p:cNvPicPr>
            <a:picLocks noGrp="1" noChangeAspect="1"/>
          </p:cNvPicPr>
          <p:nvPr>
            <p:ph sz="half" idx="1"/>
          </p:nvPr>
        </p:nvPicPr>
        <p:blipFill>
          <a:blip r:embed="rId2"/>
          <a:stretch>
            <a:fillRect/>
          </a:stretch>
        </p:blipFill>
        <p:spPr>
          <a:xfrm>
            <a:off x="2020711" y="2667001"/>
            <a:ext cx="3917245" cy="3216274"/>
          </a:xfrm>
          <a:prstGeom prst="rect">
            <a:avLst/>
          </a:prstGeom>
        </p:spPr>
      </p:pic>
      <p:sp>
        <p:nvSpPr>
          <p:cNvPr id="4" name="عنصر نائب لرقم الشريحة 3"/>
          <p:cNvSpPr>
            <a:spLocks noGrp="1"/>
          </p:cNvSpPr>
          <p:nvPr>
            <p:ph type="sldNum" sz="quarter" idx="12"/>
          </p:nvPr>
        </p:nvSpPr>
        <p:spPr/>
        <p:txBody>
          <a:bodyPr/>
          <a:lstStyle/>
          <a:p>
            <a:fld id="{847EDDF7-C54A-4790-8617-7A0E86ACD611}" type="slidenum">
              <a:rPr lang="en-GB" smtClean="0"/>
              <a:t>16</a:t>
            </a:fld>
            <a:endParaRPr lang="en-GB"/>
          </a:p>
        </p:txBody>
      </p:sp>
      <p:pic>
        <p:nvPicPr>
          <p:cNvPr id="6" name="عنصر نائب للمحتوى 5"/>
          <p:cNvPicPr>
            <a:picLocks noGrp="1" noChangeAspect="1"/>
          </p:cNvPicPr>
          <p:nvPr>
            <p:ph sz="half" idx="2"/>
          </p:nvPr>
        </p:nvPicPr>
        <p:blipFill>
          <a:blip r:embed="rId3"/>
          <a:stretch>
            <a:fillRect/>
          </a:stretch>
        </p:blipFill>
        <p:spPr>
          <a:xfrm>
            <a:off x="7034611" y="2667001"/>
            <a:ext cx="3917245" cy="3216274"/>
          </a:xfrm>
          <a:prstGeom prst="rect">
            <a:avLst/>
          </a:prstGeom>
        </p:spPr>
      </p:pic>
    </p:spTree>
    <p:extLst>
      <p:ext uri="{BB962C8B-B14F-4D97-AF65-F5344CB8AC3E}">
        <p14:creationId xmlns:p14="http://schemas.microsoft.com/office/powerpoint/2010/main" val="30423018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t> Controller</a:t>
            </a:r>
            <a:br>
              <a:rPr lang="en-US" b="1" dirty="0"/>
            </a:br>
            <a:endParaRPr lang="en-US" dirty="0"/>
          </a:p>
        </p:txBody>
      </p:sp>
      <p:sp>
        <p:nvSpPr>
          <p:cNvPr id="4" name="Content Placeholder 3"/>
          <p:cNvSpPr>
            <a:spLocks noGrp="1"/>
          </p:cNvSpPr>
          <p:nvPr>
            <p:ph sz="half" idx="1"/>
          </p:nvPr>
        </p:nvSpPr>
        <p:spPr>
          <a:xfrm>
            <a:off x="1484312" y="2438399"/>
            <a:ext cx="4895055" cy="3810001"/>
          </a:xfrm>
        </p:spPr>
        <p:txBody>
          <a:bodyPr>
            <a:normAutofit fontScale="62500" lnSpcReduction="20000"/>
          </a:bodyPr>
          <a:lstStyle/>
          <a:p>
            <a:pPr>
              <a:lnSpc>
                <a:spcPct val="150000"/>
              </a:lnSpc>
            </a:pPr>
            <a:r>
              <a:rPr lang="en-US" sz="2900" dirty="0"/>
              <a:t>1- Load Following Strategy: The load following strategy is a dispatch strategy whereby whenever a generator operates, it produces only enough power to meet the primary load. Lower-priority objectives such as charging the storage bank or serving the deferrable load are left to the renewable power sources. The generator may still ramp up and sell power to the grid if it is economically advantageous. </a:t>
            </a:r>
          </a:p>
          <a:p>
            <a:endParaRPr lang="en-US" dirty="0"/>
          </a:p>
        </p:txBody>
      </p:sp>
      <p:sp>
        <p:nvSpPr>
          <p:cNvPr id="5" name="عنصر نائب للمحتوى 4"/>
          <p:cNvSpPr>
            <a:spLocks noGrp="1"/>
          </p:cNvSpPr>
          <p:nvPr>
            <p:ph sz="half" idx="2"/>
          </p:nvPr>
        </p:nvSpPr>
        <p:spPr>
          <a:xfrm>
            <a:off x="6607967" y="2438399"/>
            <a:ext cx="4895056" cy="3810001"/>
          </a:xfrm>
        </p:spPr>
        <p:txBody>
          <a:bodyPr>
            <a:normAutofit fontScale="55000" lnSpcReduction="20000"/>
          </a:bodyPr>
          <a:lstStyle/>
          <a:p>
            <a:pPr>
              <a:lnSpc>
                <a:spcPct val="150000"/>
              </a:lnSpc>
            </a:pPr>
            <a:r>
              <a:rPr lang="en-US" sz="3300" dirty="0"/>
              <a:t>2- Cycle Charging Strategy: The cycle charging strategy is a dispatch strategy whereby whenever a generator needs to operate to serve the primary load, it operates at full output power. Surplus electrical production goes toward the lower-priority objectives such as, in order of decreasing priority: serving the deferrable load, charging the storage bank, and serving the electrolyzed.</a:t>
            </a:r>
            <a:br>
              <a:rPr lang="en-US" dirty="0"/>
            </a:br>
            <a:endParaRPr lang="en-US" dirty="0"/>
          </a:p>
          <a:p>
            <a:endParaRPr lang="en-US" dirty="0"/>
          </a:p>
        </p:txBody>
      </p:sp>
      <p:sp>
        <p:nvSpPr>
          <p:cNvPr id="2" name="Slide Number Placeholder 1"/>
          <p:cNvSpPr>
            <a:spLocks noGrp="1"/>
          </p:cNvSpPr>
          <p:nvPr>
            <p:ph type="sldNum" sz="quarter" idx="12"/>
          </p:nvPr>
        </p:nvSpPr>
        <p:spPr/>
        <p:txBody>
          <a:bodyPr/>
          <a:lstStyle/>
          <a:p>
            <a:fld id="{847EDDF7-C54A-4790-8617-7A0E86ACD611}" type="slidenum">
              <a:rPr lang="en-GB" smtClean="0"/>
              <a:t>17</a:t>
            </a:fld>
            <a:endParaRPr lang="en-GB"/>
          </a:p>
        </p:txBody>
      </p:sp>
    </p:spTree>
    <p:extLst>
      <p:ext uri="{BB962C8B-B14F-4D97-AF65-F5344CB8AC3E}">
        <p14:creationId xmlns:p14="http://schemas.microsoft.com/office/powerpoint/2010/main" val="40846921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47EDDF7-C54A-4790-8617-7A0E86ACD611}" type="slidenum">
              <a:rPr lang="en-GB" smtClean="0"/>
              <a:t>18</a:t>
            </a:fld>
            <a:endParaRPr lang="en-GB"/>
          </a:p>
        </p:txBody>
      </p:sp>
      <p:graphicFrame>
        <p:nvGraphicFramePr>
          <p:cNvPr id="5" name="Diagram 4"/>
          <p:cNvGraphicFramePr/>
          <p:nvPr>
            <p:extLst>
              <p:ext uri="{D42A27DB-BD31-4B8C-83A1-F6EECF244321}">
                <p14:modId xmlns:p14="http://schemas.microsoft.com/office/powerpoint/2010/main" val="1722788048"/>
              </p:ext>
            </p:extLst>
          </p:nvPr>
        </p:nvGraphicFramePr>
        <p:xfrm>
          <a:off x="1749778" y="719666"/>
          <a:ext cx="8410222"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293308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595535" y="1090819"/>
            <a:ext cx="10279224" cy="2616199"/>
          </a:xfrm>
        </p:spPr>
        <p:txBody>
          <a:bodyPr>
            <a:normAutofit fontScale="90000"/>
          </a:bodyPr>
          <a:lstStyle/>
          <a:p>
            <a:pPr algn="l"/>
            <a:r>
              <a:rPr lang="en-US" sz="5300" b="1" dirty="0"/>
              <a:t>Results and Analysis for the Load Flow</a:t>
            </a:r>
            <a:br>
              <a:rPr lang="en-US" b="1" dirty="0"/>
            </a:br>
            <a:endParaRPr lang="en-US" dirty="0"/>
          </a:p>
        </p:txBody>
      </p:sp>
      <p:sp>
        <p:nvSpPr>
          <p:cNvPr id="2" name="Slide Number Placeholder 1"/>
          <p:cNvSpPr>
            <a:spLocks noGrp="1"/>
          </p:cNvSpPr>
          <p:nvPr>
            <p:ph type="sldNum" sz="quarter" idx="12"/>
          </p:nvPr>
        </p:nvSpPr>
        <p:spPr/>
        <p:txBody>
          <a:bodyPr/>
          <a:lstStyle/>
          <a:p>
            <a:fld id="{847EDDF7-C54A-4790-8617-7A0E86ACD611}" type="slidenum">
              <a:rPr lang="en-GB" smtClean="0"/>
              <a:t>19</a:t>
            </a:fld>
            <a:endParaRPr lang="en-GB"/>
          </a:p>
        </p:txBody>
      </p:sp>
    </p:spTree>
    <p:extLst>
      <p:ext uri="{BB962C8B-B14F-4D97-AF65-F5344CB8AC3E}">
        <p14:creationId xmlns:p14="http://schemas.microsoft.com/office/powerpoint/2010/main" val="25653947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sz="4400" dirty="0">
                <a:solidFill>
                  <a:prstClr val="black"/>
                </a:solidFill>
                <a:latin typeface="Times New Roman" panose="02020603050405020304" pitchFamily="18" charset="0"/>
                <a:cs typeface="Times New Roman" panose="02020603050405020304" pitchFamily="18" charset="0"/>
              </a:rPr>
              <a:t>On Grid / Off Grid </a:t>
            </a:r>
            <a:endParaRPr lang="en-US" dirty="0"/>
          </a:p>
        </p:txBody>
      </p:sp>
      <p:sp>
        <p:nvSpPr>
          <p:cNvPr id="4" name="Slide Number Placeholder 3"/>
          <p:cNvSpPr>
            <a:spLocks noGrp="1"/>
          </p:cNvSpPr>
          <p:nvPr>
            <p:ph type="sldNum" sz="quarter" idx="12"/>
          </p:nvPr>
        </p:nvSpPr>
        <p:spPr/>
        <p:txBody>
          <a:bodyPr/>
          <a:lstStyle/>
          <a:p>
            <a:fld id="{847EDDF7-C54A-4790-8617-7A0E86ACD611}" type="slidenum">
              <a:rPr lang="en-GB" smtClean="0"/>
              <a:t>2</a:t>
            </a:fld>
            <a:endParaRPr lang="en-GB"/>
          </a:p>
        </p:txBody>
      </p:sp>
      <p:pic>
        <p:nvPicPr>
          <p:cNvPr id="7" name="Picture 2" descr="http://ww3.wholesalesolar.com/StartHere/GridtiedSolarNoBattFull.gif"/>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tretch>
            <a:fillRect/>
          </a:stretch>
        </p:blipFill>
        <p:spPr bwMode="auto">
          <a:xfrm>
            <a:off x="1538255" y="2667000"/>
            <a:ext cx="4786378" cy="31242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p:cNvPicPr>
            <a:picLocks noGrp="1" noChangeAspect="1"/>
          </p:cNvPicPr>
          <p:nvPr>
            <p:ph sz="half" idx="2"/>
          </p:nvPr>
        </p:nvPicPr>
        <p:blipFill>
          <a:blip r:embed="rId4"/>
          <a:stretch>
            <a:fillRect/>
          </a:stretch>
        </p:blipFill>
        <p:spPr>
          <a:xfrm>
            <a:off x="6607175" y="2667000"/>
            <a:ext cx="4895850" cy="3124199"/>
          </a:xfrm>
          <a:prstGeom prst="rect">
            <a:avLst/>
          </a:prstGeom>
        </p:spPr>
      </p:pic>
    </p:spTree>
    <p:extLst>
      <p:ext uri="{BB962C8B-B14F-4D97-AF65-F5344CB8AC3E}">
        <p14:creationId xmlns:p14="http://schemas.microsoft.com/office/powerpoint/2010/main" val="18805352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a:xfrm>
            <a:off x="1484310" y="2054578"/>
            <a:ext cx="10018713" cy="2573865"/>
          </a:xfrm>
        </p:spPr>
        <p:txBody>
          <a:bodyPr>
            <a:normAutofit/>
          </a:bodyPr>
          <a:lstStyle/>
          <a:p>
            <a:r>
              <a:rPr lang="en-US" sz="6000" dirty="0"/>
              <a:t>Load Following Strategy </a:t>
            </a:r>
          </a:p>
        </p:txBody>
      </p:sp>
      <p:sp>
        <p:nvSpPr>
          <p:cNvPr id="4" name="عنصر نائب لرقم الشريحة 3"/>
          <p:cNvSpPr>
            <a:spLocks noGrp="1"/>
          </p:cNvSpPr>
          <p:nvPr>
            <p:ph type="sldNum" sz="quarter" idx="12"/>
          </p:nvPr>
        </p:nvSpPr>
        <p:spPr/>
        <p:txBody>
          <a:bodyPr/>
          <a:lstStyle/>
          <a:p>
            <a:fld id="{847EDDF7-C54A-4790-8617-7A0E86ACD611}" type="slidenum">
              <a:rPr lang="en-GB" smtClean="0"/>
              <a:t>20</a:t>
            </a:fld>
            <a:endParaRPr lang="en-GB"/>
          </a:p>
        </p:txBody>
      </p:sp>
    </p:spTree>
    <p:extLst>
      <p:ext uri="{BB962C8B-B14F-4D97-AF65-F5344CB8AC3E}">
        <p14:creationId xmlns:p14="http://schemas.microsoft.com/office/powerpoint/2010/main" val="168038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a:xfrm>
            <a:off x="1077911" y="561624"/>
            <a:ext cx="10848268" cy="668866"/>
          </a:xfrm>
        </p:spPr>
        <p:txBody>
          <a:bodyPr anchor="t">
            <a:normAutofit/>
          </a:bodyPr>
          <a:lstStyle/>
          <a:p>
            <a:r>
              <a:rPr lang="en-US" sz="3200" dirty="0"/>
              <a:t>Power sharing between Generator and The PV generator</a:t>
            </a:r>
          </a:p>
        </p:txBody>
      </p:sp>
      <p:sp>
        <p:nvSpPr>
          <p:cNvPr id="6" name="عنصر نائب للنص 5"/>
          <p:cNvSpPr>
            <a:spLocks noGrp="1"/>
          </p:cNvSpPr>
          <p:nvPr>
            <p:ph type="body" idx="1"/>
          </p:nvPr>
        </p:nvSpPr>
        <p:spPr>
          <a:xfrm>
            <a:off x="1757532" y="1432632"/>
            <a:ext cx="4607188" cy="576262"/>
          </a:xfrm>
        </p:spPr>
        <p:txBody>
          <a:bodyPr/>
          <a:lstStyle/>
          <a:p>
            <a:r>
              <a:rPr lang="en-US" dirty="0"/>
              <a:t>AC Load Following </a:t>
            </a:r>
          </a:p>
        </p:txBody>
      </p:sp>
      <p:pic>
        <p:nvPicPr>
          <p:cNvPr id="11" name="عنصر نائب للمحتوى 10"/>
          <p:cNvPicPr>
            <a:picLocks noGrp="1" noChangeAspect="1"/>
          </p:cNvPicPr>
          <p:nvPr>
            <p:ph sz="half" idx="2"/>
          </p:nvPr>
        </p:nvPicPr>
        <p:blipFill>
          <a:blip r:embed="rId2"/>
          <a:stretch>
            <a:fillRect/>
          </a:stretch>
        </p:blipFill>
        <p:spPr>
          <a:xfrm>
            <a:off x="1315307" y="2449688"/>
            <a:ext cx="4790024" cy="3296355"/>
          </a:xfrm>
          <a:prstGeom prst="rect">
            <a:avLst/>
          </a:prstGeom>
        </p:spPr>
      </p:pic>
      <p:sp>
        <p:nvSpPr>
          <p:cNvPr id="8" name="عنصر نائب للنص 7"/>
          <p:cNvSpPr>
            <a:spLocks noGrp="1"/>
          </p:cNvSpPr>
          <p:nvPr>
            <p:ph type="body" sz="quarter" idx="3"/>
          </p:nvPr>
        </p:nvSpPr>
        <p:spPr>
          <a:xfrm>
            <a:off x="6743830" y="1432632"/>
            <a:ext cx="4622537" cy="576262"/>
          </a:xfrm>
        </p:spPr>
        <p:txBody>
          <a:bodyPr/>
          <a:lstStyle/>
          <a:p>
            <a:r>
              <a:rPr lang="en-US" dirty="0"/>
              <a:t>DC Load Following </a:t>
            </a:r>
          </a:p>
        </p:txBody>
      </p:sp>
      <p:sp>
        <p:nvSpPr>
          <p:cNvPr id="4" name="عنصر نائب لرقم الشريحة 3"/>
          <p:cNvSpPr>
            <a:spLocks noGrp="1"/>
          </p:cNvSpPr>
          <p:nvPr>
            <p:ph type="sldNum" sz="quarter" idx="12"/>
          </p:nvPr>
        </p:nvSpPr>
        <p:spPr/>
        <p:txBody>
          <a:bodyPr/>
          <a:lstStyle/>
          <a:p>
            <a:fld id="{847EDDF7-C54A-4790-8617-7A0E86ACD611}" type="slidenum">
              <a:rPr lang="en-GB" smtClean="0"/>
              <a:t>21</a:t>
            </a:fld>
            <a:endParaRPr lang="en-GB"/>
          </a:p>
        </p:txBody>
      </p:sp>
      <p:pic>
        <p:nvPicPr>
          <p:cNvPr id="12" name="عنصر نائب للمحتوى 12"/>
          <p:cNvPicPr>
            <a:picLocks noGrp="1" noChangeAspect="1"/>
          </p:cNvPicPr>
          <p:nvPr>
            <p:ph sz="quarter" idx="4"/>
          </p:nvPr>
        </p:nvPicPr>
        <p:blipFill>
          <a:blip r:embed="rId3"/>
          <a:stretch>
            <a:fillRect/>
          </a:stretch>
        </p:blipFill>
        <p:spPr>
          <a:xfrm>
            <a:off x="6576343" y="2449688"/>
            <a:ext cx="4790024" cy="3296355"/>
          </a:xfrm>
          <a:prstGeom prst="rect">
            <a:avLst/>
          </a:prstGeom>
        </p:spPr>
      </p:pic>
    </p:spTree>
    <p:extLst>
      <p:ext uri="{BB962C8B-B14F-4D97-AF65-F5344CB8AC3E}">
        <p14:creationId xmlns:p14="http://schemas.microsoft.com/office/powerpoint/2010/main" val="27516508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a:xfrm>
            <a:off x="1077911" y="561624"/>
            <a:ext cx="10848268" cy="668866"/>
          </a:xfrm>
        </p:spPr>
        <p:txBody>
          <a:bodyPr anchor="t">
            <a:normAutofit fontScale="90000"/>
          </a:bodyPr>
          <a:lstStyle/>
          <a:p>
            <a:pPr lvl="0"/>
            <a:r>
              <a:rPr lang="en-US" dirty="0"/>
              <a:t>Generator Fuel</a:t>
            </a:r>
          </a:p>
        </p:txBody>
      </p:sp>
      <p:sp>
        <p:nvSpPr>
          <p:cNvPr id="6" name="عنصر نائب للنص 5"/>
          <p:cNvSpPr>
            <a:spLocks noGrp="1"/>
          </p:cNvSpPr>
          <p:nvPr>
            <p:ph type="body" idx="1"/>
          </p:nvPr>
        </p:nvSpPr>
        <p:spPr>
          <a:xfrm>
            <a:off x="1757532" y="1432632"/>
            <a:ext cx="4607188" cy="576262"/>
          </a:xfrm>
        </p:spPr>
        <p:txBody>
          <a:bodyPr/>
          <a:lstStyle/>
          <a:p>
            <a:r>
              <a:rPr lang="en-US" dirty="0"/>
              <a:t>AC Load Following </a:t>
            </a:r>
          </a:p>
        </p:txBody>
      </p:sp>
      <p:sp>
        <p:nvSpPr>
          <p:cNvPr id="8" name="عنصر نائب للنص 7"/>
          <p:cNvSpPr>
            <a:spLocks noGrp="1"/>
          </p:cNvSpPr>
          <p:nvPr>
            <p:ph type="body" sz="quarter" idx="3"/>
          </p:nvPr>
        </p:nvSpPr>
        <p:spPr>
          <a:xfrm>
            <a:off x="6743830" y="1432632"/>
            <a:ext cx="4622537" cy="576262"/>
          </a:xfrm>
        </p:spPr>
        <p:txBody>
          <a:bodyPr/>
          <a:lstStyle/>
          <a:p>
            <a:r>
              <a:rPr lang="en-US" dirty="0"/>
              <a:t>DC Load Following </a:t>
            </a:r>
          </a:p>
        </p:txBody>
      </p:sp>
      <p:sp>
        <p:nvSpPr>
          <p:cNvPr id="4" name="عنصر نائب لرقم الشريحة 3"/>
          <p:cNvSpPr>
            <a:spLocks noGrp="1"/>
          </p:cNvSpPr>
          <p:nvPr>
            <p:ph type="sldNum" sz="quarter" idx="12"/>
          </p:nvPr>
        </p:nvSpPr>
        <p:spPr/>
        <p:txBody>
          <a:bodyPr/>
          <a:lstStyle/>
          <a:p>
            <a:fld id="{847EDDF7-C54A-4790-8617-7A0E86ACD611}" type="slidenum">
              <a:rPr lang="en-GB" smtClean="0"/>
              <a:t>22</a:t>
            </a:fld>
            <a:endParaRPr lang="en-GB"/>
          </a:p>
        </p:txBody>
      </p:sp>
      <p:pic>
        <p:nvPicPr>
          <p:cNvPr id="14" name="عنصر نائب للمحتوى 13"/>
          <p:cNvPicPr>
            <a:picLocks noGrp="1" noChangeAspect="1"/>
          </p:cNvPicPr>
          <p:nvPr>
            <p:ph sz="half" idx="2"/>
          </p:nvPr>
        </p:nvPicPr>
        <p:blipFill>
          <a:blip r:embed="rId2"/>
          <a:stretch>
            <a:fillRect/>
          </a:stretch>
        </p:blipFill>
        <p:spPr>
          <a:xfrm>
            <a:off x="1077911" y="2393244"/>
            <a:ext cx="4916489" cy="3397956"/>
          </a:xfrm>
          <a:prstGeom prst="rect">
            <a:avLst/>
          </a:prstGeom>
        </p:spPr>
      </p:pic>
      <p:pic>
        <p:nvPicPr>
          <p:cNvPr id="10" name="عنصر نائب للمحتوى 11"/>
          <p:cNvPicPr>
            <a:picLocks noGrp="1" noChangeAspect="1"/>
          </p:cNvPicPr>
          <p:nvPr>
            <p:ph sz="quarter" idx="4"/>
          </p:nvPr>
        </p:nvPicPr>
        <p:blipFill>
          <a:blip r:embed="rId3"/>
          <a:stretch>
            <a:fillRect/>
          </a:stretch>
        </p:blipFill>
        <p:spPr>
          <a:xfrm>
            <a:off x="6586534" y="2393243"/>
            <a:ext cx="4916489" cy="3397957"/>
          </a:xfrm>
          <a:prstGeom prst="rect">
            <a:avLst/>
          </a:prstGeom>
        </p:spPr>
      </p:pic>
    </p:spTree>
    <p:extLst>
      <p:ext uri="{BB962C8B-B14F-4D97-AF65-F5344CB8AC3E}">
        <p14:creationId xmlns:p14="http://schemas.microsoft.com/office/powerpoint/2010/main" val="24372610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a:xfrm>
            <a:off x="1077911" y="561624"/>
            <a:ext cx="10848268" cy="668866"/>
          </a:xfrm>
        </p:spPr>
        <p:txBody>
          <a:bodyPr anchor="t">
            <a:normAutofit fontScale="90000"/>
          </a:bodyPr>
          <a:lstStyle/>
          <a:p>
            <a:pPr lvl="0"/>
            <a:r>
              <a:rPr lang="en-US" dirty="0"/>
              <a:t>State of Charge of the Battery(SOC)</a:t>
            </a:r>
          </a:p>
        </p:txBody>
      </p:sp>
      <p:sp>
        <p:nvSpPr>
          <p:cNvPr id="6" name="عنصر نائب للنص 5"/>
          <p:cNvSpPr>
            <a:spLocks noGrp="1"/>
          </p:cNvSpPr>
          <p:nvPr>
            <p:ph type="body" idx="1"/>
          </p:nvPr>
        </p:nvSpPr>
        <p:spPr>
          <a:xfrm>
            <a:off x="1757532" y="1432632"/>
            <a:ext cx="4607188" cy="576262"/>
          </a:xfrm>
        </p:spPr>
        <p:txBody>
          <a:bodyPr/>
          <a:lstStyle/>
          <a:p>
            <a:r>
              <a:rPr lang="en-US" dirty="0"/>
              <a:t>AC Load Following </a:t>
            </a:r>
          </a:p>
        </p:txBody>
      </p:sp>
      <p:sp>
        <p:nvSpPr>
          <p:cNvPr id="8" name="عنصر نائب للنص 7"/>
          <p:cNvSpPr>
            <a:spLocks noGrp="1"/>
          </p:cNvSpPr>
          <p:nvPr>
            <p:ph type="body" sz="quarter" idx="3"/>
          </p:nvPr>
        </p:nvSpPr>
        <p:spPr>
          <a:xfrm>
            <a:off x="6743830" y="1432632"/>
            <a:ext cx="4622537" cy="576262"/>
          </a:xfrm>
        </p:spPr>
        <p:txBody>
          <a:bodyPr/>
          <a:lstStyle/>
          <a:p>
            <a:r>
              <a:rPr lang="en-US" dirty="0"/>
              <a:t>DC Load Following </a:t>
            </a:r>
          </a:p>
        </p:txBody>
      </p:sp>
      <p:sp>
        <p:nvSpPr>
          <p:cNvPr id="4" name="عنصر نائب لرقم الشريحة 3"/>
          <p:cNvSpPr>
            <a:spLocks noGrp="1"/>
          </p:cNvSpPr>
          <p:nvPr>
            <p:ph type="sldNum" sz="quarter" idx="12"/>
          </p:nvPr>
        </p:nvSpPr>
        <p:spPr/>
        <p:txBody>
          <a:bodyPr/>
          <a:lstStyle/>
          <a:p>
            <a:fld id="{847EDDF7-C54A-4790-8617-7A0E86ACD611}" type="slidenum">
              <a:rPr lang="en-GB" smtClean="0"/>
              <a:t>23</a:t>
            </a:fld>
            <a:endParaRPr lang="en-GB"/>
          </a:p>
        </p:txBody>
      </p:sp>
      <p:pic>
        <p:nvPicPr>
          <p:cNvPr id="13" name="عنصر نائب للمحتوى 12"/>
          <p:cNvPicPr>
            <a:picLocks noGrp="1" noChangeAspect="1"/>
          </p:cNvPicPr>
          <p:nvPr>
            <p:ph sz="half" idx="2"/>
          </p:nvPr>
        </p:nvPicPr>
        <p:blipFill>
          <a:blip r:embed="rId2"/>
          <a:stretch>
            <a:fillRect/>
          </a:stretch>
        </p:blipFill>
        <p:spPr>
          <a:xfrm>
            <a:off x="945012" y="2211036"/>
            <a:ext cx="5106864" cy="3858768"/>
          </a:xfrm>
          <a:prstGeom prst="rect">
            <a:avLst/>
          </a:prstGeom>
        </p:spPr>
      </p:pic>
      <p:pic>
        <p:nvPicPr>
          <p:cNvPr id="9" name="عنصر نائب للمحتوى 11"/>
          <p:cNvPicPr>
            <a:picLocks noGrp="1" noChangeAspect="1"/>
          </p:cNvPicPr>
          <p:nvPr>
            <p:ph sz="quarter" idx="4"/>
          </p:nvPr>
        </p:nvPicPr>
        <p:blipFill>
          <a:blip r:embed="rId3"/>
          <a:stretch>
            <a:fillRect/>
          </a:stretch>
        </p:blipFill>
        <p:spPr>
          <a:xfrm>
            <a:off x="6743830" y="2207069"/>
            <a:ext cx="5106864" cy="3858768"/>
          </a:xfrm>
          <a:prstGeom prst="rect">
            <a:avLst/>
          </a:prstGeom>
        </p:spPr>
      </p:pic>
    </p:spTree>
    <p:extLst>
      <p:ext uri="{BB962C8B-B14F-4D97-AF65-F5344CB8AC3E}">
        <p14:creationId xmlns:p14="http://schemas.microsoft.com/office/powerpoint/2010/main" val="25587157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a:xfrm>
            <a:off x="1484310" y="2054578"/>
            <a:ext cx="10018713" cy="2573865"/>
          </a:xfrm>
        </p:spPr>
        <p:txBody>
          <a:bodyPr>
            <a:normAutofit/>
          </a:bodyPr>
          <a:lstStyle/>
          <a:p>
            <a:r>
              <a:rPr lang="en-US" sz="6000" dirty="0"/>
              <a:t>Cycle Charging Strategy </a:t>
            </a:r>
          </a:p>
        </p:txBody>
      </p:sp>
      <p:sp>
        <p:nvSpPr>
          <p:cNvPr id="4" name="عنصر نائب لرقم الشريحة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7EDDF7-C54A-4790-8617-7A0E86ACD611}" type="slidenum">
              <a:rPr kumimoji="0" lang="en-GB" sz="1000" b="0" i="0" u="none" strike="noStrike" kern="1200" cap="none" spc="0" normalizeH="0" baseline="0" noProof="0" smtClean="0">
                <a:ln>
                  <a:noFill/>
                </a:ln>
                <a:solidFill>
                  <a:prstClr val="black"/>
                </a:solidFill>
                <a:effectLst/>
                <a:uLnTx/>
                <a:uFillTx/>
                <a:latin typeface="Corbel" panose="020B0503020204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Tree>
    <p:extLst>
      <p:ext uri="{BB962C8B-B14F-4D97-AF65-F5344CB8AC3E}">
        <p14:creationId xmlns:p14="http://schemas.microsoft.com/office/powerpoint/2010/main" val="29111738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a:xfrm>
            <a:off x="1077911" y="561624"/>
            <a:ext cx="10848268" cy="668866"/>
          </a:xfrm>
        </p:spPr>
        <p:txBody>
          <a:bodyPr anchor="t">
            <a:normAutofit/>
          </a:bodyPr>
          <a:lstStyle/>
          <a:p>
            <a:r>
              <a:rPr lang="en-US" sz="3200" dirty="0"/>
              <a:t>Power sharing between Generator and The PV generator</a:t>
            </a:r>
          </a:p>
        </p:txBody>
      </p:sp>
      <p:sp>
        <p:nvSpPr>
          <p:cNvPr id="6" name="عنصر نائب للنص 5"/>
          <p:cNvSpPr>
            <a:spLocks noGrp="1"/>
          </p:cNvSpPr>
          <p:nvPr>
            <p:ph type="body" idx="1"/>
          </p:nvPr>
        </p:nvSpPr>
        <p:spPr>
          <a:xfrm>
            <a:off x="1757532" y="1432632"/>
            <a:ext cx="4607188" cy="576262"/>
          </a:xfrm>
        </p:spPr>
        <p:txBody>
          <a:bodyPr/>
          <a:lstStyle/>
          <a:p>
            <a:r>
              <a:rPr lang="en-US" dirty="0"/>
              <a:t>AC Cycle Charging </a:t>
            </a:r>
          </a:p>
        </p:txBody>
      </p:sp>
      <p:sp>
        <p:nvSpPr>
          <p:cNvPr id="8" name="عنصر نائب للنص 7"/>
          <p:cNvSpPr>
            <a:spLocks noGrp="1"/>
          </p:cNvSpPr>
          <p:nvPr>
            <p:ph type="body" sz="quarter" idx="3"/>
          </p:nvPr>
        </p:nvSpPr>
        <p:spPr>
          <a:xfrm>
            <a:off x="6743830" y="1432632"/>
            <a:ext cx="4622537" cy="576262"/>
          </a:xfrm>
        </p:spPr>
        <p:txBody>
          <a:bodyPr/>
          <a:lstStyle/>
          <a:p>
            <a:r>
              <a:rPr lang="en-US" dirty="0"/>
              <a:t>DC Cycle Charging </a:t>
            </a:r>
          </a:p>
        </p:txBody>
      </p:sp>
      <p:sp>
        <p:nvSpPr>
          <p:cNvPr id="4" name="عنصر نائب لرقم الشريحة 3"/>
          <p:cNvSpPr>
            <a:spLocks noGrp="1"/>
          </p:cNvSpPr>
          <p:nvPr>
            <p:ph type="sldNum" sz="quarter" idx="12"/>
          </p:nvPr>
        </p:nvSpPr>
        <p:spPr/>
        <p:txBody>
          <a:bodyPr/>
          <a:lstStyle/>
          <a:p>
            <a:fld id="{847EDDF7-C54A-4790-8617-7A0E86ACD611}" type="slidenum">
              <a:rPr lang="en-GB" smtClean="0"/>
              <a:t>25</a:t>
            </a:fld>
            <a:endParaRPr lang="en-GB"/>
          </a:p>
        </p:txBody>
      </p:sp>
      <p:pic>
        <p:nvPicPr>
          <p:cNvPr id="7" name="عنصر نائب للمحتوى 6"/>
          <p:cNvPicPr>
            <a:picLocks noGrp="1" noChangeAspect="1"/>
          </p:cNvPicPr>
          <p:nvPr>
            <p:ph sz="quarter" idx="4"/>
          </p:nvPr>
        </p:nvPicPr>
        <p:blipFill>
          <a:blip r:embed="rId2"/>
          <a:stretch>
            <a:fillRect/>
          </a:stretch>
        </p:blipFill>
        <p:spPr>
          <a:xfrm>
            <a:off x="6743830" y="2370665"/>
            <a:ext cx="5001647" cy="3433586"/>
          </a:xfrm>
          <a:prstGeom prst="rect">
            <a:avLst/>
          </a:prstGeom>
        </p:spPr>
      </p:pic>
      <p:pic>
        <p:nvPicPr>
          <p:cNvPr id="10" name="عنصر نائب للمحتوى 9"/>
          <p:cNvPicPr>
            <a:picLocks noGrp="1" noChangeAspect="1"/>
          </p:cNvPicPr>
          <p:nvPr>
            <p:ph sz="half" idx="2"/>
          </p:nvPr>
        </p:nvPicPr>
        <p:blipFill>
          <a:blip r:embed="rId3"/>
          <a:stretch>
            <a:fillRect/>
          </a:stretch>
        </p:blipFill>
        <p:spPr>
          <a:xfrm>
            <a:off x="1363073" y="2370665"/>
            <a:ext cx="5001647" cy="3433587"/>
          </a:xfrm>
          <a:prstGeom prst="rect">
            <a:avLst/>
          </a:prstGeom>
        </p:spPr>
      </p:pic>
    </p:spTree>
    <p:extLst>
      <p:ext uri="{BB962C8B-B14F-4D97-AF65-F5344CB8AC3E}">
        <p14:creationId xmlns:p14="http://schemas.microsoft.com/office/powerpoint/2010/main" val="19481172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a:xfrm>
            <a:off x="1077911" y="561624"/>
            <a:ext cx="10848268" cy="668866"/>
          </a:xfrm>
        </p:spPr>
        <p:txBody>
          <a:bodyPr anchor="t">
            <a:normAutofit fontScale="90000"/>
          </a:bodyPr>
          <a:lstStyle/>
          <a:p>
            <a:pPr lvl="0"/>
            <a:r>
              <a:rPr lang="en-US" dirty="0"/>
              <a:t>Generator Fuel</a:t>
            </a:r>
          </a:p>
        </p:txBody>
      </p:sp>
      <p:sp>
        <p:nvSpPr>
          <p:cNvPr id="6" name="عنصر نائب للنص 5"/>
          <p:cNvSpPr>
            <a:spLocks noGrp="1"/>
          </p:cNvSpPr>
          <p:nvPr>
            <p:ph type="body" idx="1"/>
          </p:nvPr>
        </p:nvSpPr>
        <p:spPr>
          <a:xfrm>
            <a:off x="1757532" y="1432632"/>
            <a:ext cx="4607188" cy="576262"/>
          </a:xfrm>
        </p:spPr>
        <p:txBody>
          <a:bodyPr/>
          <a:lstStyle/>
          <a:p>
            <a:r>
              <a:rPr lang="en-US" dirty="0"/>
              <a:t>AC Cycle Charging </a:t>
            </a:r>
          </a:p>
        </p:txBody>
      </p:sp>
      <p:sp>
        <p:nvSpPr>
          <p:cNvPr id="8" name="عنصر نائب للنص 7"/>
          <p:cNvSpPr>
            <a:spLocks noGrp="1"/>
          </p:cNvSpPr>
          <p:nvPr>
            <p:ph type="body" sz="quarter" idx="3"/>
          </p:nvPr>
        </p:nvSpPr>
        <p:spPr>
          <a:xfrm>
            <a:off x="6743830" y="1432632"/>
            <a:ext cx="4622537" cy="576262"/>
          </a:xfrm>
        </p:spPr>
        <p:txBody>
          <a:bodyPr/>
          <a:lstStyle/>
          <a:p>
            <a:r>
              <a:rPr lang="en-US" dirty="0"/>
              <a:t>DC Cycle Charging </a:t>
            </a:r>
          </a:p>
        </p:txBody>
      </p:sp>
      <p:sp>
        <p:nvSpPr>
          <p:cNvPr id="4" name="عنصر نائب لرقم الشريحة 3"/>
          <p:cNvSpPr>
            <a:spLocks noGrp="1"/>
          </p:cNvSpPr>
          <p:nvPr>
            <p:ph type="sldNum" sz="quarter" idx="12"/>
          </p:nvPr>
        </p:nvSpPr>
        <p:spPr/>
        <p:txBody>
          <a:bodyPr/>
          <a:lstStyle/>
          <a:p>
            <a:fld id="{847EDDF7-C54A-4790-8617-7A0E86ACD611}" type="slidenum">
              <a:rPr lang="en-GB" smtClean="0"/>
              <a:t>26</a:t>
            </a:fld>
            <a:endParaRPr lang="en-GB"/>
          </a:p>
        </p:txBody>
      </p:sp>
      <p:pic>
        <p:nvPicPr>
          <p:cNvPr id="7" name="عنصر نائب للمحتوى 6"/>
          <p:cNvPicPr>
            <a:picLocks noGrp="1" noChangeAspect="1"/>
          </p:cNvPicPr>
          <p:nvPr>
            <p:ph sz="quarter" idx="4"/>
          </p:nvPr>
        </p:nvPicPr>
        <p:blipFill>
          <a:blip r:embed="rId2"/>
          <a:stretch>
            <a:fillRect/>
          </a:stretch>
        </p:blipFill>
        <p:spPr>
          <a:xfrm>
            <a:off x="6743830" y="2393243"/>
            <a:ext cx="5138303" cy="3377137"/>
          </a:xfrm>
          <a:prstGeom prst="rect">
            <a:avLst/>
          </a:prstGeom>
        </p:spPr>
      </p:pic>
      <p:pic>
        <p:nvPicPr>
          <p:cNvPr id="10" name="عنصر نائب للمحتوى 8"/>
          <p:cNvPicPr>
            <a:picLocks noGrp="1" noChangeAspect="1"/>
          </p:cNvPicPr>
          <p:nvPr>
            <p:ph sz="half" idx="2"/>
          </p:nvPr>
        </p:nvPicPr>
        <p:blipFill>
          <a:blip r:embed="rId3"/>
          <a:stretch>
            <a:fillRect/>
          </a:stretch>
        </p:blipFill>
        <p:spPr>
          <a:xfrm>
            <a:off x="1226417" y="2393242"/>
            <a:ext cx="5138303" cy="3377137"/>
          </a:xfrm>
          <a:prstGeom prst="rect">
            <a:avLst/>
          </a:prstGeom>
        </p:spPr>
      </p:pic>
    </p:spTree>
    <p:extLst>
      <p:ext uri="{BB962C8B-B14F-4D97-AF65-F5344CB8AC3E}">
        <p14:creationId xmlns:p14="http://schemas.microsoft.com/office/powerpoint/2010/main" val="31894922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a:xfrm>
            <a:off x="1077911" y="561624"/>
            <a:ext cx="10848268" cy="668866"/>
          </a:xfrm>
        </p:spPr>
        <p:txBody>
          <a:bodyPr anchor="t">
            <a:normAutofit fontScale="90000"/>
          </a:bodyPr>
          <a:lstStyle/>
          <a:p>
            <a:pPr lvl="0"/>
            <a:r>
              <a:rPr lang="en-US" dirty="0"/>
              <a:t>State of Charge of the Battery(SOC)</a:t>
            </a:r>
          </a:p>
        </p:txBody>
      </p:sp>
      <p:sp>
        <p:nvSpPr>
          <p:cNvPr id="6" name="عنصر نائب للنص 5"/>
          <p:cNvSpPr>
            <a:spLocks noGrp="1"/>
          </p:cNvSpPr>
          <p:nvPr>
            <p:ph type="body" idx="1"/>
          </p:nvPr>
        </p:nvSpPr>
        <p:spPr>
          <a:xfrm>
            <a:off x="1757532" y="1432632"/>
            <a:ext cx="4607188" cy="576262"/>
          </a:xfrm>
        </p:spPr>
        <p:txBody>
          <a:bodyPr/>
          <a:lstStyle/>
          <a:p>
            <a:r>
              <a:rPr lang="en-US" dirty="0"/>
              <a:t>AC Cycle Charging </a:t>
            </a:r>
          </a:p>
        </p:txBody>
      </p:sp>
      <p:sp>
        <p:nvSpPr>
          <p:cNvPr id="8" name="عنصر نائب للنص 7"/>
          <p:cNvSpPr>
            <a:spLocks noGrp="1"/>
          </p:cNvSpPr>
          <p:nvPr>
            <p:ph type="body" sz="quarter" idx="3"/>
          </p:nvPr>
        </p:nvSpPr>
        <p:spPr>
          <a:xfrm>
            <a:off x="6743830" y="1432632"/>
            <a:ext cx="4622537" cy="576262"/>
          </a:xfrm>
        </p:spPr>
        <p:txBody>
          <a:bodyPr/>
          <a:lstStyle/>
          <a:p>
            <a:r>
              <a:rPr lang="en-US" dirty="0"/>
              <a:t>DC Cycle Charging </a:t>
            </a:r>
          </a:p>
        </p:txBody>
      </p:sp>
      <p:sp>
        <p:nvSpPr>
          <p:cNvPr id="4" name="عنصر نائب لرقم الشريحة 3"/>
          <p:cNvSpPr>
            <a:spLocks noGrp="1"/>
          </p:cNvSpPr>
          <p:nvPr>
            <p:ph type="sldNum" sz="quarter" idx="12"/>
          </p:nvPr>
        </p:nvSpPr>
        <p:spPr/>
        <p:txBody>
          <a:bodyPr/>
          <a:lstStyle/>
          <a:p>
            <a:fld id="{847EDDF7-C54A-4790-8617-7A0E86ACD611}" type="slidenum">
              <a:rPr lang="en-GB" smtClean="0"/>
              <a:t>27</a:t>
            </a:fld>
            <a:endParaRPr lang="en-GB"/>
          </a:p>
        </p:txBody>
      </p:sp>
      <p:pic>
        <p:nvPicPr>
          <p:cNvPr id="9" name="عنصر نائب للمحتوى 8"/>
          <p:cNvPicPr>
            <a:picLocks noGrp="1" noChangeAspect="1"/>
          </p:cNvPicPr>
          <p:nvPr>
            <p:ph sz="quarter" idx="4"/>
          </p:nvPr>
        </p:nvPicPr>
        <p:blipFill>
          <a:blip r:embed="rId2"/>
          <a:stretch>
            <a:fillRect/>
          </a:stretch>
        </p:blipFill>
        <p:spPr>
          <a:xfrm>
            <a:off x="6743830" y="2207069"/>
            <a:ext cx="5138302" cy="3858768"/>
          </a:xfrm>
          <a:prstGeom prst="rect">
            <a:avLst/>
          </a:prstGeom>
        </p:spPr>
      </p:pic>
      <p:pic>
        <p:nvPicPr>
          <p:cNvPr id="11" name="عنصر نائب للمحتوى 6"/>
          <p:cNvPicPr>
            <a:picLocks noGrp="1" noChangeAspect="1"/>
          </p:cNvPicPr>
          <p:nvPr>
            <p:ph sz="half" idx="2"/>
          </p:nvPr>
        </p:nvPicPr>
        <p:blipFill>
          <a:blip r:embed="rId3"/>
          <a:stretch>
            <a:fillRect/>
          </a:stretch>
        </p:blipFill>
        <p:spPr>
          <a:xfrm>
            <a:off x="1226417" y="2207069"/>
            <a:ext cx="5138303" cy="3858768"/>
          </a:xfrm>
          <a:prstGeom prst="rect">
            <a:avLst/>
          </a:prstGeom>
        </p:spPr>
      </p:pic>
    </p:spTree>
    <p:extLst>
      <p:ext uri="{BB962C8B-B14F-4D97-AF65-F5344CB8AC3E}">
        <p14:creationId xmlns:p14="http://schemas.microsoft.com/office/powerpoint/2010/main" val="26890136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عنصر نائب للمحتوى 9"/>
          <p:cNvGraphicFramePr>
            <a:graphicFrameLocks noGrp="1"/>
          </p:cNvGraphicFramePr>
          <p:nvPr>
            <p:ph idx="1"/>
            <p:extLst>
              <p:ext uri="{D42A27DB-BD31-4B8C-83A1-F6EECF244321}">
                <p14:modId xmlns:p14="http://schemas.microsoft.com/office/powerpoint/2010/main" val="831631919"/>
              </p:ext>
            </p:extLst>
          </p:nvPr>
        </p:nvGraphicFramePr>
        <p:xfrm>
          <a:off x="1727200" y="1140787"/>
          <a:ext cx="9775823" cy="4726344"/>
        </p:xfrm>
        <a:graphic>
          <a:graphicData uri="http://schemas.openxmlformats.org/drawingml/2006/table">
            <a:tbl>
              <a:tblPr firstRow="1" firstCol="1" bandRow="1">
                <a:tableStyleId>{5C22544A-7EE6-4342-B048-85BDC9FD1C3A}</a:tableStyleId>
              </a:tblPr>
              <a:tblGrid>
                <a:gridCol w="3769046">
                  <a:extLst>
                    <a:ext uri="{9D8B030D-6E8A-4147-A177-3AD203B41FA5}">
                      <a16:colId xmlns:a16="http://schemas.microsoft.com/office/drawing/2014/main" val="3444855207"/>
                    </a:ext>
                  </a:extLst>
                </a:gridCol>
                <a:gridCol w="1432110">
                  <a:extLst>
                    <a:ext uri="{9D8B030D-6E8A-4147-A177-3AD203B41FA5}">
                      <a16:colId xmlns:a16="http://schemas.microsoft.com/office/drawing/2014/main" val="3392644698"/>
                    </a:ext>
                  </a:extLst>
                </a:gridCol>
                <a:gridCol w="1524889">
                  <a:extLst>
                    <a:ext uri="{9D8B030D-6E8A-4147-A177-3AD203B41FA5}">
                      <a16:colId xmlns:a16="http://schemas.microsoft.com/office/drawing/2014/main" val="3442011599"/>
                    </a:ext>
                  </a:extLst>
                </a:gridCol>
                <a:gridCol w="1524889">
                  <a:extLst>
                    <a:ext uri="{9D8B030D-6E8A-4147-A177-3AD203B41FA5}">
                      <a16:colId xmlns:a16="http://schemas.microsoft.com/office/drawing/2014/main" val="2108617467"/>
                    </a:ext>
                  </a:extLst>
                </a:gridCol>
                <a:gridCol w="1524889">
                  <a:extLst>
                    <a:ext uri="{9D8B030D-6E8A-4147-A177-3AD203B41FA5}">
                      <a16:colId xmlns:a16="http://schemas.microsoft.com/office/drawing/2014/main" val="3486791423"/>
                    </a:ext>
                  </a:extLst>
                </a:gridCol>
              </a:tblGrid>
              <a:tr h="471106">
                <a:tc rowSpan="2">
                  <a:txBody>
                    <a:bodyPr/>
                    <a:lstStyle/>
                    <a:p>
                      <a:pPr marL="0" marR="0" algn="ctr">
                        <a:lnSpc>
                          <a:spcPct val="115000"/>
                        </a:lnSpc>
                        <a:spcBef>
                          <a:spcPts val="0"/>
                        </a:spcBef>
                        <a:spcAft>
                          <a:spcPts val="0"/>
                        </a:spcAft>
                      </a:pPr>
                      <a:r>
                        <a:rPr lang="en-US" sz="1200" dirty="0">
                          <a:effectLst/>
                        </a:rPr>
                        <a:t>Type of connected</a:t>
                      </a:r>
                      <a:endParaRPr lang="en-US" sz="1100" dirty="0">
                        <a:effectLst/>
                      </a:endParaRPr>
                    </a:p>
                    <a:p>
                      <a:pPr marL="0" marR="0" algn="ctr">
                        <a:lnSpc>
                          <a:spcPct val="115000"/>
                        </a:lnSpc>
                        <a:spcBef>
                          <a:spcPts val="0"/>
                        </a:spcBef>
                        <a:spcAft>
                          <a:spcPts val="0"/>
                        </a:spcAft>
                      </a:pPr>
                      <a:r>
                        <a:rPr lang="en-US" sz="1200" dirty="0">
                          <a:effectLst/>
                        </a:rPr>
                        <a:t> </a:t>
                      </a:r>
                      <a:endParaRPr lang="en-US" sz="1100" dirty="0">
                        <a:effectLst/>
                      </a:endParaRPr>
                    </a:p>
                    <a:p>
                      <a:pPr marL="0" marR="0" algn="ctr">
                        <a:lnSpc>
                          <a:spcPct val="115000"/>
                        </a:lnSpc>
                        <a:spcBef>
                          <a:spcPts val="0"/>
                        </a:spcBef>
                        <a:spcAft>
                          <a:spcPts val="0"/>
                        </a:spcAft>
                      </a:pPr>
                      <a:r>
                        <a:rPr lang="en-US" sz="1200" dirty="0">
                          <a:effectLst/>
                        </a:rPr>
                        <a:t>Compression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gridSpan="2">
                  <a:txBody>
                    <a:bodyPr/>
                    <a:lstStyle/>
                    <a:p>
                      <a:pPr marL="0" marR="0" algn="ctr">
                        <a:lnSpc>
                          <a:spcPct val="115000"/>
                        </a:lnSpc>
                        <a:spcBef>
                          <a:spcPts val="0"/>
                        </a:spcBef>
                        <a:spcAft>
                          <a:spcPts val="0"/>
                        </a:spcAft>
                      </a:pPr>
                      <a:r>
                        <a:rPr lang="en-US" sz="1600" dirty="0">
                          <a:effectLst/>
                        </a:rPr>
                        <a:t>Load Following</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gridSpan="2">
                  <a:txBody>
                    <a:bodyPr/>
                    <a:lstStyle/>
                    <a:p>
                      <a:pPr marL="0" marR="0" algn="ctr">
                        <a:lnSpc>
                          <a:spcPct val="115000"/>
                        </a:lnSpc>
                        <a:spcBef>
                          <a:spcPts val="0"/>
                        </a:spcBef>
                        <a:spcAft>
                          <a:spcPts val="0"/>
                        </a:spcAft>
                      </a:pPr>
                      <a:r>
                        <a:rPr lang="en-US" sz="1600" dirty="0">
                          <a:effectLst/>
                        </a:rPr>
                        <a:t>Cycle Charging</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extLst>
                  <a:ext uri="{0D108BD9-81ED-4DB2-BD59-A6C34878D82A}">
                    <a16:rowId xmlns:a16="http://schemas.microsoft.com/office/drawing/2014/main" val="308922695"/>
                  </a:ext>
                </a:extLst>
              </a:tr>
              <a:tr h="607240">
                <a:tc vMerge="1">
                  <a:txBody>
                    <a:bodyPr/>
                    <a:lstStyle/>
                    <a:p>
                      <a:endParaRPr lang="en-US"/>
                    </a:p>
                  </a:txBody>
                  <a:tcPr/>
                </a:tc>
                <a:tc>
                  <a:txBody>
                    <a:bodyPr/>
                    <a:lstStyle/>
                    <a:p>
                      <a:pPr marL="0" marR="0" algn="ctr">
                        <a:lnSpc>
                          <a:spcPct val="115000"/>
                        </a:lnSpc>
                        <a:spcBef>
                          <a:spcPts val="0"/>
                        </a:spcBef>
                        <a:spcAft>
                          <a:spcPts val="0"/>
                        </a:spcAft>
                      </a:pPr>
                      <a:r>
                        <a:rPr lang="en-US" sz="1600" b="1" dirty="0">
                          <a:effectLst/>
                        </a:rPr>
                        <a:t>AC/LF</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600" b="1" dirty="0">
                          <a:effectLst/>
                        </a:rPr>
                        <a:t>DC/LF</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600" b="1" dirty="0">
                          <a:effectLst/>
                        </a:rPr>
                        <a:t>AC/CC</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600" b="1" dirty="0">
                          <a:effectLst/>
                        </a:rPr>
                        <a:t>DC/CC</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747926816"/>
                  </a:ext>
                </a:extLst>
              </a:tr>
              <a:tr h="473846">
                <a:tc>
                  <a:txBody>
                    <a:bodyPr/>
                    <a:lstStyle/>
                    <a:p>
                      <a:pPr marL="0" marR="0" algn="ctr">
                        <a:lnSpc>
                          <a:spcPct val="115000"/>
                        </a:lnSpc>
                        <a:spcBef>
                          <a:spcPts val="0"/>
                        </a:spcBef>
                        <a:spcAft>
                          <a:spcPts val="0"/>
                        </a:spcAft>
                      </a:pPr>
                      <a:r>
                        <a:rPr lang="en-US" sz="1200" dirty="0">
                          <a:effectLst/>
                        </a:rPr>
                        <a:t>Hours of operation(h/year)</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2743200" algn="ctr"/>
                        </a:tabLst>
                      </a:pPr>
                      <a:r>
                        <a:rPr lang="en-US" sz="1800" dirty="0">
                          <a:effectLst/>
                          <a:latin typeface="Times New Roman" panose="02020603050405020304" pitchFamily="18" charset="0"/>
                          <a:cs typeface="Times New Roman" panose="02020603050405020304" pitchFamily="18" charset="0"/>
                        </a:rPr>
                        <a:t>3015</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0"/>
                        </a:spcAft>
                        <a:tabLst>
                          <a:tab pos="2743200" algn="ctr"/>
                        </a:tabLst>
                      </a:pPr>
                      <a:r>
                        <a:rPr lang="en-US" sz="1800" dirty="0">
                          <a:effectLst/>
                          <a:latin typeface="Times New Roman" panose="02020603050405020304" pitchFamily="18" charset="0"/>
                          <a:cs typeface="Times New Roman" panose="02020603050405020304" pitchFamily="18" charset="0"/>
                        </a:rPr>
                        <a:t>2931</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0"/>
                        </a:spcAft>
                        <a:tabLst>
                          <a:tab pos="2743200" algn="ctr"/>
                        </a:tabLst>
                      </a:pPr>
                      <a:r>
                        <a:rPr lang="en-US" sz="1800" dirty="0">
                          <a:effectLst/>
                          <a:latin typeface="Times New Roman" panose="02020603050405020304" pitchFamily="18" charset="0"/>
                          <a:cs typeface="Times New Roman" panose="02020603050405020304" pitchFamily="18" charset="0"/>
                        </a:rPr>
                        <a:t>1330</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0"/>
                        </a:spcAft>
                        <a:tabLst>
                          <a:tab pos="2743200" algn="ctr"/>
                        </a:tabLst>
                      </a:pPr>
                      <a:r>
                        <a:rPr lang="en-US" sz="1800">
                          <a:effectLst/>
                          <a:latin typeface="Times New Roman" panose="02020603050405020304" pitchFamily="18" charset="0"/>
                          <a:cs typeface="Times New Roman" panose="02020603050405020304" pitchFamily="18" charset="0"/>
                        </a:rPr>
                        <a:t>1205</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16294186"/>
                  </a:ext>
                </a:extLst>
              </a:tr>
              <a:tr h="441456">
                <a:tc>
                  <a:txBody>
                    <a:bodyPr/>
                    <a:lstStyle/>
                    <a:p>
                      <a:pPr marL="0" marR="0" algn="ctr">
                        <a:lnSpc>
                          <a:spcPct val="115000"/>
                        </a:lnSpc>
                        <a:spcBef>
                          <a:spcPts val="0"/>
                        </a:spcBef>
                        <a:spcAft>
                          <a:spcPts val="0"/>
                        </a:spcAft>
                      </a:pPr>
                      <a:r>
                        <a:rPr lang="en-US" sz="1200">
                          <a:effectLst/>
                        </a:rPr>
                        <a:t>Number of starts (starts/year)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2743200" algn="ctr"/>
                        </a:tabLst>
                      </a:pPr>
                      <a:r>
                        <a:rPr lang="en-US" sz="1800" dirty="0">
                          <a:effectLst/>
                          <a:latin typeface="Times New Roman" panose="02020603050405020304" pitchFamily="18" charset="0"/>
                          <a:cs typeface="Times New Roman" panose="02020603050405020304" pitchFamily="18" charset="0"/>
                        </a:rPr>
                        <a:t>722</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0"/>
                        </a:spcAft>
                        <a:tabLst>
                          <a:tab pos="2743200" algn="ctr"/>
                        </a:tabLst>
                      </a:pPr>
                      <a:r>
                        <a:rPr lang="en-US" sz="1800" dirty="0">
                          <a:effectLst/>
                          <a:latin typeface="Times New Roman" panose="02020603050405020304" pitchFamily="18" charset="0"/>
                          <a:cs typeface="Times New Roman" panose="02020603050405020304" pitchFamily="18" charset="0"/>
                        </a:rPr>
                        <a:t>636</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0"/>
                        </a:spcAft>
                        <a:tabLst>
                          <a:tab pos="2743200" algn="ctr"/>
                        </a:tabLst>
                      </a:pPr>
                      <a:r>
                        <a:rPr lang="en-US" sz="1800" dirty="0">
                          <a:effectLst/>
                          <a:latin typeface="Times New Roman" panose="02020603050405020304" pitchFamily="18" charset="0"/>
                          <a:cs typeface="Times New Roman" panose="02020603050405020304" pitchFamily="18" charset="0"/>
                        </a:rPr>
                        <a:t>94</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0"/>
                        </a:spcAft>
                        <a:tabLst>
                          <a:tab pos="2743200" algn="ctr"/>
                        </a:tabLst>
                      </a:pPr>
                      <a:r>
                        <a:rPr lang="en-US" sz="1800" dirty="0">
                          <a:effectLst/>
                          <a:latin typeface="Times New Roman" panose="02020603050405020304" pitchFamily="18" charset="0"/>
                          <a:cs typeface="Times New Roman" panose="02020603050405020304" pitchFamily="18" charset="0"/>
                        </a:rPr>
                        <a:t>89</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52066150"/>
                  </a:ext>
                </a:extLst>
              </a:tr>
              <a:tr h="443853">
                <a:tc>
                  <a:txBody>
                    <a:bodyPr/>
                    <a:lstStyle/>
                    <a:p>
                      <a:pPr marL="0" marR="0" algn="ctr">
                        <a:lnSpc>
                          <a:spcPct val="115000"/>
                        </a:lnSpc>
                        <a:spcBef>
                          <a:spcPts val="0"/>
                        </a:spcBef>
                        <a:spcAft>
                          <a:spcPts val="0"/>
                        </a:spcAft>
                      </a:pPr>
                      <a:r>
                        <a:rPr lang="en-US" sz="1200">
                          <a:effectLst/>
                        </a:rPr>
                        <a:t>Electrical production(kWh/year)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2743200" algn="ctr"/>
                        </a:tabLst>
                      </a:pPr>
                      <a:r>
                        <a:rPr lang="en-US" sz="1800" dirty="0">
                          <a:effectLst/>
                          <a:latin typeface="Times New Roman" panose="02020603050405020304" pitchFamily="18" charset="0"/>
                          <a:cs typeface="Times New Roman" panose="02020603050405020304" pitchFamily="18" charset="0"/>
                        </a:rPr>
                        <a:t>2660</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0"/>
                        </a:spcAft>
                        <a:tabLst>
                          <a:tab pos="2743200" algn="ctr"/>
                        </a:tabLst>
                      </a:pPr>
                      <a:r>
                        <a:rPr lang="en-US" sz="1800" dirty="0">
                          <a:effectLst/>
                          <a:latin typeface="Times New Roman" panose="02020603050405020304" pitchFamily="18" charset="0"/>
                          <a:cs typeface="Times New Roman" panose="02020603050405020304" pitchFamily="18" charset="0"/>
                        </a:rPr>
                        <a:t>2819</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0"/>
                        </a:spcAft>
                        <a:tabLst>
                          <a:tab pos="2743200" algn="ctr"/>
                        </a:tabLst>
                      </a:pPr>
                      <a:r>
                        <a:rPr lang="en-US" sz="1800" dirty="0">
                          <a:effectLst/>
                          <a:latin typeface="Times New Roman" panose="02020603050405020304" pitchFamily="18" charset="0"/>
                          <a:cs typeface="Times New Roman" panose="02020603050405020304" pitchFamily="18" charset="0"/>
                        </a:rPr>
                        <a:t>4007</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0"/>
                        </a:spcAft>
                        <a:tabLst>
                          <a:tab pos="2743200" algn="ctr"/>
                        </a:tabLst>
                      </a:pPr>
                      <a:r>
                        <a:rPr lang="en-US" sz="1800">
                          <a:effectLst/>
                          <a:latin typeface="Times New Roman" panose="02020603050405020304" pitchFamily="18" charset="0"/>
                          <a:cs typeface="Times New Roman" panose="02020603050405020304" pitchFamily="18" charset="0"/>
                        </a:rPr>
                        <a:t>3859</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55097501"/>
                  </a:ext>
                </a:extLst>
              </a:tr>
              <a:tr h="513431">
                <a:tc>
                  <a:txBody>
                    <a:bodyPr/>
                    <a:lstStyle/>
                    <a:p>
                      <a:pPr marL="0" marR="0" algn="ctr">
                        <a:lnSpc>
                          <a:spcPct val="107000"/>
                        </a:lnSpc>
                        <a:spcBef>
                          <a:spcPts val="0"/>
                        </a:spcBef>
                        <a:spcAft>
                          <a:spcPts val="0"/>
                        </a:spcAft>
                      </a:pPr>
                      <a:r>
                        <a:rPr lang="en-US" sz="1200">
                          <a:effectLst/>
                        </a:rPr>
                        <a:t>Mean electrical output(KW)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2743200" algn="ctr"/>
                        </a:tabLst>
                      </a:pPr>
                      <a:r>
                        <a:rPr lang="en-US" sz="1800" dirty="0">
                          <a:effectLst/>
                          <a:latin typeface="Times New Roman" panose="02020603050405020304" pitchFamily="18" charset="0"/>
                          <a:cs typeface="Times New Roman" panose="02020603050405020304" pitchFamily="18" charset="0"/>
                        </a:rPr>
                        <a:t>1</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0"/>
                        </a:spcAft>
                        <a:tabLst>
                          <a:tab pos="2743200" algn="ctr"/>
                        </a:tabLst>
                      </a:pPr>
                      <a:r>
                        <a:rPr lang="en-US" sz="1800" dirty="0">
                          <a:effectLst/>
                          <a:latin typeface="Times New Roman" panose="02020603050405020304" pitchFamily="18" charset="0"/>
                          <a:cs typeface="Times New Roman" panose="02020603050405020304" pitchFamily="18" charset="0"/>
                        </a:rPr>
                        <a:t>1</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0"/>
                        </a:spcAft>
                        <a:tabLst>
                          <a:tab pos="2743200" algn="ctr"/>
                        </a:tabLst>
                      </a:pPr>
                      <a:r>
                        <a:rPr lang="en-US" sz="1800" dirty="0">
                          <a:effectLst/>
                          <a:latin typeface="Times New Roman" panose="02020603050405020304" pitchFamily="18" charset="0"/>
                          <a:cs typeface="Times New Roman" panose="02020603050405020304" pitchFamily="18" charset="0"/>
                        </a:rPr>
                        <a:t>3</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0"/>
                        </a:spcAft>
                        <a:tabLst>
                          <a:tab pos="2743200" algn="ctr"/>
                        </a:tabLst>
                      </a:pPr>
                      <a:r>
                        <a:rPr lang="en-US" sz="1800">
                          <a:effectLst/>
                          <a:latin typeface="Times New Roman" panose="02020603050405020304" pitchFamily="18" charset="0"/>
                          <a:cs typeface="Times New Roman" panose="02020603050405020304" pitchFamily="18" charset="0"/>
                        </a:rPr>
                        <a:t>3</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40996852"/>
                  </a:ext>
                </a:extLst>
              </a:tr>
              <a:tr h="443853">
                <a:tc>
                  <a:txBody>
                    <a:bodyPr/>
                    <a:lstStyle/>
                    <a:p>
                      <a:pPr marL="0" marR="0" algn="ctr">
                        <a:lnSpc>
                          <a:spcPct val="107000"/>
                        </a:lnSpc>
                        <a:spcBef>
                          <a:spcPts val="0"/>
                        </a:spcBef>
                        <a:spcAft>
                          <a:spcPts val="0"/>
                        </a:spcAft>
                      </a:pPr>
                      <a:r>
                        <a:rPr lang="en-US" sz="1200">
                          <a:effectLst/>
                        </a:rPr>
                        <a:t>Min. electrical output(KW)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2743200" algn="ctr"/>
                        </a:tabLst>
                      </a:pPr>
                      <a:r>
                        <a:rPr lang="en-US" sz="1800" dirty="0">
                          <a:effectLst/>
                          <a:latin typeface="Times New Roman" panose="02020603050405020304" pitchFamily="18" charset="0"/>
                          <a:cs typeface="Times New Roman" panose="02020603050405020304" pitchFamily="18" charset="0"/>
                        </a:rPr>
                        <a:t>1</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0"/>
                        </a:spcAft>
                        <a:tabLst>
                          <a:tab pos="2743200" algn="ctr"/>
                        </a:tabLst>
                      </a:pPr>
                      <a:r>
                        <a:rPr lang="en-US" sz="1800" dirty="0">
                          <a:effectLst/>
                          <a:latin typeface="Times New Roman" panose="02020603050405020304" pitchFamily="18" charset="0"/>
                          <a:cs typeface="Times New Roman" panose="02020603050405020304" pitchFamily="18" charset="0"/>
                        </a:rPr>
                        <a:t>1</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0"/>
                        </a:spcAft>
                        <a:tabLst>
                          <a:tab pos="2743200" algn="ctr"/>
                        </a:tabLst>
                      </a:pPr>
                      <a:r>
                        <a:rPr lang="en-US" sz="1800" dirty="0">
                          <a:effectLst/>
                          <a:latin typeface="Times New Roman" panose="02020603050405020304" pitchFamily="18" charset="0"/>
                          <a:cs typeface="Times New Roman" panose="02020603050405020304" pitchFamily="18" charset="0"/>
                        </a:rPr>
                        <a:t>1</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0"/>
                        </a:spcAft>
                        <a:tabLst>
                          <a:tab pos="2743200" algn="ctr"/>
                        </a:tabLst>
                      </a:pPr>
                      <a:r>
                        <a:rPr lang="en-US" sz="1800">
                          <a:effectLst/>
                          <a:latin typeface="Times New Roman" panose="02020603050405020304" pitchFamily="18" charset="0"/>
                          <a:cs typeface="Times New Roman" panose="02020603050405020304" pitchFamily="18" charset="0"/>
                        </a:rPr>
                        <a:t>1</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54368074"/>
                  </a:ext>
                </a:extLst>
              </a:tr>
              <a:tr h="443853">
                <a:tc>
                  <a:txBody>
                    <a:bodyPr/>
                    <a:lstStyle/>
                    <a:p>
                      <a:pPr marL="0" marR="0" algn="ctr">
                        <a:lnSpc>
                          <a:spcPct val="107000"/>
                        </a:lnSpc>
                        <a:spcBef>
                          <a:spcPts val="0"/>
                        </a:spcBef>
                        <a:spcAft>
                          <a:spcPts val="0"/>
                        </a:spcAft>
                      </a:pPr>
                      <a:r>
                        <a:rPr lang="en-US" sz="1200">
                          <a:effectLst/>
                        </a:rPr>
                        <a:t>Max. electrical output(KW)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2743200" algn="ctr"/>
                        </a:tabLst>
                      </a:pPr>
                      <a:r>
                        <a:rPr lang="en-US" sz="1800" dirty="0">
                          <a:effectLst/>
                          <a:latin typeface="Times New Roman" panose="02020603050405020304" pitchFamily="18" charset="0"/>
                          <a:cs typeface="Times New Roman" panose="02020603050405020304" pitchFamily="18" charset="0"/>
                        </a:rPr>
                        <a:t>3</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0"/>
                        </a:spcAft>
                        <a:tabLst>
                          <a:tab pos="2743200" algn="ctr"/>
                        </a:tabLst>
                      </a:pPr>
                      <a:r>
                        <a:rPr lang="en-US" sz="1800" dirty="0">
                          <a:effectLst/>
                          <a:latin typeface="Times New Roman" panose="02020603050405020304" pitchFamily="18" charset="0"/>
                          <a:cs typeface="Times New Roman" panose="02020603050405020304" pitchFamily="18" charset="0"/>
                        </a:rPr>
                        <a:t>3</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0"/>
                        </a:spcAft>
                        <a:tabLst>
                          <a:tab pos="2743200" algn="ctr"/>
                        </a:tabLst>
                      </a:pPr>
                      <a:r>
                        <a:rPr lang="en-US" sz="1800" dirty="0">
                          <a:effectLst/>
                          <a:latin typeface="Times New Roman" panose="02020603050405020304" pitchFamily="18" charset="0"/>
                          <a:cs typeface="Times New Roman" panose="02020603050405020304" pitchFamily="18" charset="0"/>
                        </a:rPr>
                        <a:t>3</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0"/>
                        </a:spcAft>
                        <a:tabLst>
                          <a:tab pos="2743200" algn="ctr"/>
                        </a:tabLst>
                      </a:pPr>
                      <a:r>
                        <a:rPr lang="en-US" sz="1800">
                          <a:effectLst/>
                          <a:latin typeface="Times New Roman" panose="02020603050405020304" pitchFamily="18" charset="0"/>
                          <a:cs typeface="Times New Roman" panose="02020603050405020304" pitchFamily="18" charset="0"/>
                        </a:rPr>
                        <a:t>3</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48776"/>
                  </a:ext>
                </a:extLst>
              </a:tr>
              <a:tr h="443853">
                <a:tc>
                  <a:txBody>
                    <a:bodyPr/>
                    <a:lstStyle/>
                    <a:p>
                      <a:pPr marL="0" marR="0" algn="ctr">
                        <a:lnSpc>
                          <a:spcPct val="107000"/>
                        </a:lnSpc>
                        <a:spcBef>
                          <a:spcPts val="0"/>
                        </a:spcBef>
                        <a:spcAft>
                          <a:spcPts val="0"/>
                        </a:spcAft>
                      </a:pPr>
                      <a:r>
                        <a:rPr lang="en-US" sz="1200">
                          <a:effectLst/>
                        </a:rPr>
                        <a:t>Fuel consumption(L/year)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2743200" algn="ctr"/>
                        </a:tabLst>
                      </a:pPr>
                      <a:r>
                        <a:rPr lang="en-US" sz="1800" dirty="0">
                          <a:effectLst/>
                          <a:latin typeface="Times New Roman" panose="02020603050405020304" pitchFamily="18" charset="0"/>
                          <a:cs typeface="Times New Roman" panose="02020603050405020304" pitchFamily="18" charset="0"/>
                        </a:rPr>
                        <a:t>1228</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0"/>
                        </a:spcAft>
                        <a:tabLst>
                          <a:tab pos="2743200" algn="ctr"/>
                        </a:tabLst>
                      </a:pPr>
                      <a:r>
                        <a:rPr lang="en-US" sz="1800" dirty="0">
                          <a:effectLst/>
                          <a:latin typeface="Times New Roman" panose="02020603050405020304" pitchFamily="18" charset="0"/>
                          <a:cs typeface="Times New Roman" panose="02020603050405020304" pitchFamily="18" charset="0"/>
                        </a:rPr>
                        <a:t>1282</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0"/>
                        </a:spcAft>
                        <a:tabLst>
                          <a:tab pos="2743200" algn="ctr"/>
                        </a:tabLst>
                      </a:pPr>
                      <a:r>
                        <a:rPr lang="en-US" sz="1800" dirty="0">
                          <a:effectLst/>
                          <a:latin typeface="Times New Roman" panose="02020603050405020304" pitchFamily="18" charset="0"/>
                          <a:cs typeface="Times New Roman" panose="02020603050405020304" pitchFamily="18" charset="0"/>
                        </a:rPr>
                        <a:t>1253</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0"/>
                        </a:spcAft>
                        <a:tabLst>
                          <a:tab pos="2743200" algn="ctr"/>
                        </a:tabLst>
                      </a:pPr>
                      <a:r>
                        <a:rPr lang="en-US" sz="1800" dirty="0">
                          <a:effectLst/>
                          <a:latin typeface="Times New Roman" panose="02020603050405020304" pitchFamily="18" charset="0"/>
                          <a:cs typeface="Times New Roman" panose="02020603050405020304" pitchFamily="18" charset="0"/>
                        </a:rPr>
                        <a:t>1205</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98371636"/>
                  </a:ext>
                </a:extLst>
              </a:tr>
              <a:tr h="443853">
                <a:tc>
                  <a:txBody>
                    <a:bodyPr/>
                    <a:lstStyle/>
                    <a:p>
                      <a:pPr marL="0" marR="0" algn="ctr">
                        <a:lnSpc>
                          <a:spcPct val="107000"/>
                        </a:lnSpc>
                        <a:spcBef>
                          <a:spcPts val="0"/>
                        </a:spcBef>
                        <a:spcAft>
                          <a:spcPts val="0"/>
                        </a:spcAft>
                      </a:pPr>
                      <a:r>
                        <a:rPr lang="en-US" sz="1200" dirty="0">
                          <a:effectLst/>
                        </a:rPr>
                        <a:t>Specific fuel consumption(L/</a:t>
                      </a:r>
                      <a:r>
                        <a:rPr lang="en-US" sz="1200" dirty="0" err="1">
                          <a:effectLst/>
                        </a:rPr>
                        <a:t>KWh</a:t>
                      </a:r>
                      <a:r>
                        <a:rPr lang="en-US" sz="1200" dirty="0">
                          <a:effectLst/>
                        </a:rPr>
                        <a: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tabLst>
                          <a:tab pos="2743200" algn="ctr"/>
                        </a:tabLst>
                      </a:pPr>
                      <a:r>
                        <a:rPr lang="en-US" sz="1800" dirty="0">
                          <a:effectLst/>
                          <a:latin typeface="Times New Roman" panose="02020603050405020304" pitchFamily="18" charset="0"/>
                          <a:cs typeface="Times New Roman" panose="02020603050405020304" pitchFamily="18" charset="0"/>
                        </a:rPr>
                        <a:t>0.46</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0"/>
                        </a:spcAft>
                        <a:tabLst>
                          <a:tab pos="2743200" algn="ctr"/>
                        </a:tabLst>
                      </a:pPr>
                      <a:r>
                        <a:rPr lang="en-US" sz="1800" dirty="0">
                          <a:effectLst/>
                          <a:latin typeface="Times New Roman" panose="02020603050405020304" pitchFamily="18" charset="0"/>
                          <a:cs typeface="Times New Roman" panose="02020603050405020304" pitchFamily="18" charset="0"/>
                        </a:rPr>
                        <a:t>0.45</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0"/>
                        </a:spcAft>
                        <a:tabLst>
                          <a:tab pos="2743200" algn="ctr"/>
                        </a:tabLst>
                      </a:pPr>
                      <a:r>
                        <a:rPr lang="en-US" sz="1800" dirty="0">
                          <a:effectLst/>
                          <a:latin typeface="Times New Roman" panose="02020603050405020304" pitchFamily="18" charset="0"/>
                          <a:cs typeface="Times New Roman" panose="02020603050405020304" pitchFamily="18" charset="0"/>
                        </a:rPr>
                        <a:t>0.31</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0"/>
                        </a:spcAft>
                        <a:tabLst>
                          <a:tab pos="2743200" algn="ctr"/>
                        </a:tabLst>
                      </a:pPr>
                      <a:r>
                        <a:rPr lang="en-US" sz="1800" dirty="0">
                          <a:effectLst/>
                          <a:latin typeface="Times New Roman" panose="02020603050405020304" pitchFamily="18" charset="0"/>
                          <a:cs typeface="Times New Roman" panose="02020603050405020304" pitchFamily="18" charset="0"/>
                        </a:rPr>
                        <a:t>0.31</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48549926"/>
                  </a:ext>
                </a:extLst>
              </a:tr>
            </a:tbl>
          </a:graphicData>
        </a:graphic>
      </p:graphicFrame>
      <p:sp>
        <p:nvSpPr>
          <p:cNvPr id="7" name="عنصر نائب لرقم الشريحة 6"/>
          <p:cNvSpPr>
            <a:spLocks noGrp="1"/>
          </p:cNvSpPr>
          <p:nvPr>
            <p:ph type="sldNum" sz="quarter" idx="12"/>
          </p:nvPr>
        </p:nvSpPr>
        <p:spPr/>
        <p:txBody>
          <a:bodyPr/>
          <a:lstStyle/>
          <a:p>
            <a:fld id="{847EDDF7-C54A-4790-8617-7A0E86ACD611}" type="slidenum">
              <a:rPr lang="en-GB" smtClean="0"/>
              <a:t>28</a:t>
            </a:fld>
            <a:endParaRPr lang="en-GB"/>
          </a:p>
        </p:txBody>
      </p:sp>
    </p:spTree>
    <p:extLst>
      <p:ext uri="{BB962C8B-B14F-4D97-AF65-F5344CB8AC3E}">
        <p14:creationId xmlns:p14="http://schemas.microsoft.com/office/powerpoint/2010/main" val="40785768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رقم الشريحة 4"/>
          <p:cNvSpPr>
            <a:spLocks noGrp="1"/>
          </p:cNvSpPr>
          <p:nvPr>
            <p:ph type="sldNum" sz="quarter" idx="12"/>
          </p:nvPr>
        </p:nvSpPr>
        <p:spPr/>
        <p:txBody>
          <a:bodyPr/>
          <a:lstStyle/>
          <a:p>
            <a:fld id="{847EDDF7-C54A-4790-8617-7A0E86ACD611}" type="slidenum">
              <a:rPr lang="en-GB" smtClean="0"/>
              <a:t>29</a:t>
            </a:fld>
            <a:endParaRPr lang="en-GB"/>
          </a:p>
        </p:txBody>
      </p:sp>
      <p:pic>
        <p:nvPicPr>
          <p:cNvPr id="7" name="صورة 6"/>
          <p:cNvPicPr>
            <a:picLocks noChangeAspect="1"/>
          </p:cNvPicPr>
          <p:nvPr/>
        </p:nvPicPr>
        <p:blipFill>
          <a:blip r:embed="rId2"/>
          <a:stretch>
            <a:fillRect/>
          </a:stretch>
        </p:blipFill>
        <p:spPr>
          <a:xfrm>
            <a:off x="1569156" y="1171222"/>
            <a:ext cx="4578283" cy="4289776"/>
          </a:xfrm>
          <a:prstGeom prst="rect">
            <a:avLst/>
          </a:prstGeom>
        </p:spPr>
      </p:pic>
      <p:pic>
        <p:nvPicPr>
          <p:cNvPr id="8" name="صورة 7"/>
          <p:cNvPicPr>
            <a:picLocks noChangeAspect="1"/>
          </p:cNvPicPr>
          <p:nvPr/>
        </p:nvPicPr>
        <p:blipFill>
          <a:blip r:embed="rId3"/>
          <a:stretch>
            <a:fillRect/>
          </a:stretch>
        </p:blipFill>
        <p:spPr>
          <a:xfrm>
            <a:off x="6924740" y="1171222"/>
            <a:ext cx="4578283" cy="4289776"/>
          </a:xfrm>
          <a:prstGeom prst="rect">
            <a:avLst/>
          </a:prstGeom>
        </p:spPr>
      </p:pic>
    </p:spTree>
    <p:extLst>
      <p:ext uri="{BB962C8B-B14F-4D97-AF65-F5344CB8AC3E}">
        <p14:creationId xmlns:p14="http://schemas.microsoft.com/office/powerpoint/2010/main" val="24053712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dirty="0"/>
              <a:t>Hybrid System</a:t>
            </a:r>
            <a:endParaRPr lang="en-GB" dirty="0"/>
          </a:p>
        </p:txBody>
      </p:sp>
      <p:sp>
        <p:nvSpPr>
          <p:cNvPr id="3" name="Content Placeholder 2"/>
          <p:cNvSpPr>
            <a:spLocks noGrp="1"/>
          </p:cNvSpPr>
          <p:nvPr>
            <p:ph sz="half" idx="1"/>
          </p:nvPr>
        </p:nvSpPr>
        <p:spPr>
          <a:xfrm>
            <a:off x="1484311" y="2438399"/>
            <a:ext cx="5282524" cy="3124201"/>
          </a:xfrm>
        </p:spPr>
        <p:txBody>
          <a:bodyPr>
            <a:noAutofit/>
          </a:bodyPr>
          <a:lstStyle/>
          <a:p>
            <a:pPr>
              <a:lnSpc>
                <a:spcPct val="170000"/>
              </a:lnSpc>
            </a:pPr>
            <a:r>
              <a:rPr lang="en-US" sz="1600" dirty="0"/>
              <a:t>As an off-grid power generation, the hybrid system offers clean and efficient power that will in many cases be more cost-effective than sole diesel systems. The renewable energy options have increasingly become the preferred solution for off-grid power generation .</a:t>
            </a:r>
            <a:endParaRPr lang="ar-SA" sz="1600" dirty="0"/>
          </a:p>
        </p:txBody>
      </p:sp>
      <p:pic>
        <p:nvPicPr>
          <p:cNvPr id="9" name="Content Placeholder 8"/>
          <p:cNvPicPr>
            <a:picLocks noGrp="1" noChangeAspect="1"/>
          </p:cNvPicPr>
          <p:nvPr>
            <p:ph sz="half" idx="2"/>
          </p:nvPr>
        </p:nvPicPr>
        <p:blipFill>
          <a:blip r:embed="rId2"/>
          <a:stretch>
            <a:fillRect/>
          </a:stretch>
        </p:blipFill>
        <p:spPr>
          <a:xfrm>
            <a:off x="6766834" y="2438399"/>
            <a:ext cx="4736189" cy="3723409"/>
          </a:xfrm>
          <a:prstGeom prst="rect">
            <a:avLst/>
          </a:prstGeom>
        </p:spPr>
      </p:pic>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7EDDF7-C54A-4790-8617-7A0E86ACD611}" type="slidenum">
              <a:rPr kumimoji="0" lang="en-GB" sz="1000" b="0" i="0" u="none" strike="noStrike" kern="1200" cap="none" spc="0" normalizeH="0" baseline="0" noProof="0" smtClean="0">
                <a:ln>
                  <a:noFill/>
                </a:ln>
                <a:solidFill>
                  <a:prstClr val="black"/>
                </a:solidFill>
                <a:effectLst/>
                <a:uLnTx/>
                <a:uFillTx/>
                <a:latin typeface="Corbel" panose="020B0503020204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Tree>
    <p:extLst>
      <p:ext uri="{BB962C8B-B14F-4D97-AF65-F5344CB8AC3E}">
        <p14:creationId xmlns:p14="http://schemas.microsoft.com/office/powerpoint/2010/main" val="7709838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عنصر نائب للمحتوى 12"/>
          <p:cNvPicPr>
            <a:picLocks noGrp="1" noChangeAspect="1"/>
          </p:cNvPicPr>
          <p:nvPr>
            <p:ph sz="half" idx="1"/>
          </p:nvPr>
        </p:nvPicPr>
        <p:blipFill>
          <a:blip r:embed="rId2"/>
          <a:stretch>
            <a:fillRect/>
          </a:stretch>
        </p:blipFill>
        <p:spPr>
          <a:xfrm>
            <a:off x="6649156" y="1061158"/>
            <a:ext cx="4578283" cy="4289776"/>
          </a:xfrm>
          <a:prstGeom prst="rect">
            <a:avLst/>
          </a:prstGeom>
        </p:spPr>
      </p:pic>
      <p:pic>
        <p:nvPicPr>
          <p:cNvPr id="14" name="عنصر نائب للمحتوى 13"/>
          <p:cNvPicPr>
            <a:picLocks noGrp="1" noChangeAspect="1"/>
          </p:cNvPicPr>
          <p:nvPr>
            <p:ph sz="half" idx="2"/>
          </p:nvPr>
        </p:nvPicPr>
        <p:blipFill>
          <a:blip r:embed="rId3"/>
          <a:stretch>
            <a:fillRect/>
          </a:stretch>
        </p:blipFill>
        <p:spPr>
          <a:xfrm>
            <a:off x="1580445" y="1061158"/>
            <a:ext cx="4578283" cy="4289776"/>
          </a:xfrm>
          <a:prstGeom prst="rect">
            <a:avLst/>
          </a:prstGeom>
        </p:spPr>
      </p:pic>
      <p:sp>
        <p:nvSpPr>
          <p:cNvPr id="4" name="عنصر نائب لرقم الشريحة 3"/>
          <p:cNvSpPr>
            <a:spLocks noGrp="1"/>
          </p:cNvSpPr>
          <p:nvPr>
            <p:ph type="sldNum" sz="quarter" idx="12"/>
          </p:nvPr>
        </p:nvSpPr>
        <p:spPr/>
        <p:txBody>
          <a:bodyPr/>
          <a:lstStyle/>
          <a:p>
            <a:fld id="{847EDDF7-C54A-4790-8617-7A0E86ACD611}" type="slidenum">
              <a:rPr lang="en-GB" smtClean="0"/>
              <a:t>30</a:t>
            </a:fld>
            <a:endParaRPr lang="en-GB"/>
          </a:p>
        </p:txBody>
      </p:sp>
    </p:spTree>
    <p:extLst>
      <p:ext uri="{BB962C8B-B14F-4D97-AF65-F5344CB8AC3E}">
        <p14:creationId xmlns:p14="http://schemas.microsoft.com/office/powerpoint/2010/main" val="32619461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48844" y="1659467"/>
            <a:ext cx="10018713" cy="2878665"/>
          </a:xfrm>
        </p:spPr>
        <p:txBody>
          <a:bodyPr>
            <a:normAutofit/>
          </a:bodyPr>
          <a:lstStyle/>
          <a:p>
            <a:r>
              <a:rPr lang="en-US" sz="9600" dirty="0">
                <a:latin typeface="Bookman Old Style" panose="02050604050505020204" pitchFamily="18" charset="0"/>
              </a:rPr>
              <a:t>END</a:t>
            </a:r>
            <a:r>
              <a:rPr lang="en-US" sz="7200" dirty="0"/>
              <a:t> </a:t>
            </a:r>
          </a:p>
        </p:txBody>
      </p:sp>
      <p:sp>
        <p:nvSpPr>
          <p:cNvPr id="5" name="عنصر نائب لرقم الشريحة 4"/>
          <p:cNvSpPr>
            <a:spLocks noGrp="1"/>
          </p:cNvSpPr>
          <p:nvPr>
            <p:ph type="sldNum" sz="quarter" idx="12"/>
          </p:nvPr>
        </p:nvSpPr>
        <p:spPr/>
        <p:txBody>
          <a:bodyPr/>
          <a:lstStyle/>
          <a:p>
            <a:fld id="{847EDDF7-C54A-4790-8617-7A0E86ACD611}" type="slidenum">
              <a:rPr lang="en-GB" smtClean="0"/>
              <a:t>31</a:t>
            </a:fld>
            <a:endParaRPr lang="en-GB"/>
          </a:p>
        </p:txBody>
      </p:sp>
    </p:spTree>
    <p:extLst>
      <p:ext uri="{BB962C8B-B14F-4D97-AF65-F5344CB8AC3E}">
        <p14:creationId xmlns:p14="http://schemas.microsoft.com/office/powerpoint/2010/main" val="27663816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Diesel Generator </a:t>
            </a:r>
          </a:p>
        </p:txBody>
      </p:sp>
      <p:sp>
        <p:nvSpPr>
          <p:cNvPr id="3" name="عنصر نائب للمحتوى 2"/>
          <p:cNvSpPr>
            <a:spLocks noGrp="1"/>
          </p:cNvSpPr>
          <p:nvPr>
            <p:ph sz="half" idx="1"/>
          </p:nvPr>
        </p:nvSpPr>
        <p:spPr>
          <a:xfrm>
            <a:off x="1484311" y="2666999"/>
            <a:ext cx="5122864" cy="3790245"/>
          </a:xfrm>
        </p:spPr>
        <p:txBody>
          <a:bodyPr>
            <a:normAutofit fontScale="92500" lnSpcReduction="20000"/>
          </a:bodyPr>
          <a:lstStyle/>
          <a:p>
            <a:pPr>
              <a:lnSpc>
                <a:spcPct val="160000"/>
              </a:lnSpc>
            </a:pPr>
            <a:r>
              <a:rPr lang="en-US" sz="2000" dirty="0"/>
              <a:t>During periods of low loads, the diesel generator will be poorly loaded with the consequences of poor fuel efficiency and low combustion temperatures. The low temperatures cause incomplete combustion and carbon deposits (glazing) on the cylinder walls, causing premature engine wear. Therefore to avoid glazing we operate the diesel generator near its full rated power.</a:t>
            </a:r>
          </a:p>
        </p:txBody>
      </p:sp>
      <p:pic>
        <p:nvPicPr>
          <p:cNvPr id="6" name="عنصر نائب للمحتوى 5"/>
          <p:cNvPicPr>
            <a:picLocks noGrp="1" noChangeAspect="1"/>
          </p:cNvPicPr>
          <p:nvPr>
            <p:ph sz="half" idx="2"/>
          </p:nvPr>
        </p:nvPicPr>
        <p:blipFill>
          <a:blip r:embed="rId2"/>
          <a:stretch>
            <a:fillRect/>
          </a:stretch>
        </p:blipFill>
        <p:spPr>
          <a:xfrm>
            <a:off x="6607175" y="2793698"/>
            <a:ext cx="4895850" cy="3454701"/>
          </a:xfrm>
          <a:prstGeom prst="rect">
            <a:avLst/>
          </a:prstGeom>
        </p:spPr>
      </p:pic>
      <p:sp>
        <p:nvSpPr>
          <p:cNvPr id="5" name="عنصر نائب لرقم الشريحة 4"/>
          <p:cNvSpPr>
            <a:spLocks noGrp="1"/>
          </p:cNvSpPr>
          <p:nvPr>
            <p:ph type="sldNum" sz="quarter" idx="12"/>
          </p:nvPr>
        </p:nvSpPr>
        <p:spPr/>
        <p:txBody>
          <a:bodyPr/>
          <a:lstStyle/>
          <a:p>
            <a:fld id="{847EDDF7-C54A-4790-8617-7A0E86ACD611}" type="slidenum">
              <a:rPr lang="en-GB" smtClean="0"/>
              <a:t>4</a:t>
            </a:fld>
            <a:endParaRPr lang="en-GB"/>
          </a:p>
        </p:txBody>
      </p:sp>
    </p:spTree>
    <p:extLst>
      <p:ext uri="{BB962C8B-B14F-4D97-AF65-F5344CB8AC3E}">
        <p14:creationId xmlns:p14="http://schemas.microsoft.com/office/powerpoint/2010/main" val="10271907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ctrTitle"/>
          </p:nvPr>
        </p:nvSpPr>
        <p:spPr>
          <a:xfrm>
            <a:off x="1623526" y="1529357"/>
            <a:ext cx="10103431" cy="2616199"/>
          </a:xfrm>
        </p:spPr>
        <p:txBody>
          <a:bodyPr>
            <a:normAutofit fontScale="90000"/>
          </a:bodyPr>
          <a:lstStyle/>
          <a:p>
            <a:pPr algn="ctr"/>
            <a:r>
              <a:rPr lang="en-US" sz="8800" dirty="0"/>
              <a:t>Sizing Off-Grid Systems</a:t>
            </a:r>
            <a:br>
              <a:rPr lang="en-US" b="1" dirty="0"/>
            </a:br>
            <a:endParaRPr lang="en-US" dirty="0"/>
          </a:p>
        </p:txBody>
      </p:sp>
      <p:sp>
        <p:nvSpPr>
          <p:cNvPr id="5" name="Slide Number Placeholder 4"/>
          <p:cNvSpPr>
            <a:spLocks noGrp="1"/>
          </p:cNvSpPr>
          <p:nvPr>
            <p:ph type="sldNum" sz="quarter" idx="12"/>
          </p:nvPr>
        </p:nvSpPr>
        <p:spPr/>
        <p:txBody>
          <a:bodyPr/>
          <a:lstStyle/>
          <a:p>
            <a:fld id="{847EDDF7-C54A-4790-8617-7A0E86ACD611}" type="slidenum">
              <a:rPr lang="en-GB" smtClean="0"/>
              <a:t>5</a:t>
            </a:fld>
            <a:endParaRPr lang="en-GB"/>
          </a:p>
        </p:txBody>
      </p:sp>
    </p:spTree>
    <p:extLst>
      <p:ext uri="{BB962C8B-B14F-4D97-AF65-F5344CB8AC3E}">
        <p14:creationId xmlns:p14="http://schemas.microsoft.com/office/powerpoint/2010/main" val="32603564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Daily Load Curve </a:t>
            </a:r>
            <a:br>
              <a:rPr lang="en-US" b="1" dirty="0"/>
            </a:br>
            <a:endParaRPr lang="en-US" dirty="0"/>
          </a:p>
        </p:txBody>
      </p:sp>
      <p:sp>
        <p:nvSpPr>
          <p:cNvPr id="3" name="Content Placeholder 2"/>
          <p:cNvSpPr>
            <a:spLocks noGrp="1"/>
          </p:cNvSpPr>
          <p:nvPr>
            <p:ph sz="half" idx="1"/>
          </p:nvPr>
        </p:nvSpPr>
        <p:spPr>
          <a:xfrm>
            <a:off x="1157741" y="2759074"/>
            <a:ext cx="4895055" cy="3124201"/>
          </a:xfrm>
        </p:spPr>
        <p:txBody>
          <a:bodyPr/>
          <a:lstStyle/>
          <a:p>
            <a:r>
              <a:rPr lang="en-US" dirty="0"/>
              <a:t>The daily load curve describes the load behavior over 24 hours over the day, which will indicate the energy over the day that have to be covered from the PV system. </a:t>
            </a:r>
          </a:p>
          <a:p>
            <a:r>
              <a:rPr lang="en-US" dirty="0"/>
              <a:t>This case study was done for 4 houses (residential load), it describes the energy consumption per day for the houses.</a:t>
            </a:r>
          </a:p>
          <a:p>
            <a:endParaRPr lang="en-US" dirty="0"/>
          </a:p>
          <a:p>
            <a:endParaRPr lang="en-US" dirty="0"/>
          </a:p>
        </p:txBody>
      </p:sp>
      <p:pic>
        <p:nvPicPr>
          <p:cNvPr id="6" name="Content Placeholder 5"/>
          <p:cNvPicPr>
            <a:picLocks noGrp="1" noChangeAspect="1"/>
          </p:cNvPicPr>
          <p:nvPr>
            <p:ph sz="half" idx="2"/>
          </p:nvPr>
        </p:nvPicPr>
        <p:blipFill>
          <a:blip r:embed="rId2"/>
          <a:stretch>
            <a:fillRect/>
          </a:stretch>
        </p:blipFill>
        <p:spPr>
          <a:xfrm>
            <a:off x="6052796" y="2149151"/>
            <a:ext cx="5862395" cy="3810000"/>
          </a:xfrm>
          <a:prstGeom prst="rect">
            <a:avLst/>
          </a:prstGeom>
        </p:spPr>
      </p:pic>
      <p:sp>
        <p:nvSpPr>
          <p:cNvPr id="5" name="Slide Number Placeholder 4"/>
          <p:cNvSpPr>
            <a:spLocks noGrp="1"/>
          </p:cNvSpPr>
          <p:nvPr>
            <p:ph type="sldNum" sz="quarter" idx="12"/>
          </p:nvPr>
        </p:nvSpPr>
        <p:spPr/>
        <p:txBody>
          <a:bodyPr/>
          <a:lstStyle/>
          <a:p>
            <a:fld id="{847EDDF7-C54A-4790-8617-7A0E86ACD611}" type="slidenum">
              <a:rPr lang="en-GB" smtClean="0"/>
              <a:t>6</a:t>
            </a:fld>
            <a:endParaRPr lang="en-GB"/>
          </a:p>
        </p:txBody>
      </p:sp>
    </p:spTree>
    <p:extLst>
      <p:ext uri="{BB962C8B-B14F-4D97-AF65-F5344CB8AC3E}">
        <p14:creationId xmlns:p14="http://schemas.microsoft.com/office/powerpoint/2010/main" val="8044320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Solar Photo Voltaic Modules</a:t>
            </a:r>
            <a:br>
              <a:rPr lang="en-US" b="1" dirty="0"/>
            </a:b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half" idx="1"/>
              </p:nvPr>
            </p:nvSpPr>
            <p:spPr>
              <a:xfrm>
                <a:off x="1484312" y="2667000"/>
                <a:ext cx="4895055" cy="3761792"/>
              </a:xfrm>
            </p:spPr>
            <p:txBody>
              <a:bodyPr>
                <a:normAutofit/>
              </a:bodyPr>
              <a:lstStyle/>
              <a:p>
                <a:r>
                  <a:rPr lang="en-US" dirty="0"/>
                  <a:t>We need to find the energy per day (</a:t>
                </a:r>
                <a:r>
                  <a:rPr lang="en-US" dirty="0" err="1"/>
                  <a:t>Wh</a:t>
                </a:r>
                <a:r>
                  <a:rPr lang="en-US" dirty="0"/>
                  <a:t>) over the day to decide the peak watt of the PV modules</a:t>
                </a:r>
              </a:p>
              <a:p>
                <a:r>
                  <a:rPr lang="en-US" dirty="0" err="1"/>
                  <a:t>Wp</a:t>
                </a:r>
                <a:r>
                  <a:rPr lang="en-US" dirty="0"/>
                  <a:t>  =</a:t>
                </a:r>
                <a14:m>
                  <m:oMath xmlns:m="http://schemas.openxmlformats.org/officeDocument/2006/math">
                    <m:r>
                      <a:rPr lang="en-US">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𝑡𝑜𝑡𝑎𝑙</m:t>
                        </m:r>
                        <m:r>
                          <a:rPr lang="en-US" i="1">
                            <a:latin typeface="Cambria Math" panose="02040503050406030204" pitchFamily="18" charset="0"/>
                          </a:rPr>
                          <m:t> </m:t>
                        </m:r>
                        <m:r>
                          <a:rPr lang="en-US" i="1">
                            <a:latin typeface="Cambria Math" panose="02040503050406030204" pitchFamily="18" charset="0"/>
                          </a:rPr>
                          <m:t>𝐸𝑛𝑒𝑟𝑔𝑦</m:t>
                        </m:r>
                        <m:r>
                          <a:rPr lang="en-US" i="1">
                            <a:latin typeface="Cambria Math" panose="02040503050406030204" pitchFamily="18" charset="0"/>
                          </a:rPr>
                          <m:t> </m:t>
                        </m:r>
                        <m:r>
                          <a:rPr lang="en-US" i="1">
                            <a:latin typeface="Cambria Math" panose="02040503050406030204" pitchFamily="18" charset="0"/>
                          </a:rPr>
                          <m:t>𝑑𝑎𝑦</m:t>
                        </m:r>
                        <m:r>
                          <a:rPr lang="en-US" i="1">
                            <a:latin typeface="Cambria Math" panose="02040503050406030204" pitchFamily="18" charset="0"/>
                          </a:rPr>
                          <m:t> </m:t>
                        </m:r>
                        <m:r>
                          <a:rPr lang="en-US" i="1">
                            <a:latin typeface="Cambria Math" panose="02040503050406030204" pitchFamily="18" charset="0"/>
                          </a:rPr>
                          <m:t>𝑝𝑒𝑟</m:t>
                        </m:r>
                        <m:r>
                          <a:rPr lang="en-US" i="1">
                            <a:latin typeface="Cambria Math" panose="02040503050406030204" pitchFamily="18" charset="0"/>
                          </a:rPr>
                          <m:t>  </m:t>
                        </m:r>
                      </m:num>
                      <m:den>
                        <m:r>
                          <a:rPr lang="en-US" i="1">
                            <a:latin typeface="Cambria Math" panose="02040503050406030204" pitchFamily="18" charset="0"/>
                          </a:rPr>
                          <m:t>𝑃𝑆𝐻</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𝜂</m:t>
                            </m:r>
                          </m:e>
                          <m:sub>
                            <m:r>
                              <a:rPr lang="en-US" i="1">
                                <a:latin typeface="Cambria Math" panose="02040503050406030204" pitchFamily="18" charset="0"/>
                              </a:rPr>
                              <m:t>𝑣</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𝜂</m:t>
                            </m:r>
                          </m:e>
                          <m:sub>
                            <m:r>
                              <a:rPr lang="en-US" i="1">
                                <a:latin typeface="Cambria Math" panose="02040503050406030204" pitchFamily="18" charset="0"/>
                              </a:rPr>
                              <m:t>𝑅</m:t>
                            </m:r>
                          </m:sub>
                        </m:sSub>
                      </m:den>
                    </m:f>
                    <m:r>
                      <a:rPr lang="en-US" i="1">
                        <a:latin typeface="Cambria Math" panose="02040503050406030204" pitchFamily="18" charset="0"/>
                      </a:rPr>
                      <m:t>∗</m:t>
                    </m:r>
                    <m:r>
                      <a:rPr lang="en-US" i="1">
                        <a:latin typeface="Cambria Math" panose="02040503050406030204" pitchFamily="18" charset="0"/>
                      </a:rPr>
                      <m:t>𝑆𝐹</m:t>
                    </m:r>
                  </m:oMath>
                </a14:m>
                <a:endParaRPr lang="en-US" dirty="0"/>
              </a:p>
              <a:p>
                <a:r>
                  <a:rPr lang="en-US" dirty="0"/>
                  <a:t>Then to find the number of the required modules to cover the load demand.</a:t>
                </a:r>
              </a:p>
              <a:p>
                <a:r>
                  <a:rPr lang="en-US" dirty="0"/>
                  <a:t>Number of module =</a:t>
                </a:r>
                <a14:m>
                  <m:oMath xmlns:m="http://schemas.openxmlformats.org/officeDocument/2006/math">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𝑊𝑃</m:t>
                        </m:r>
                        <m:r>
                          <a:rPr lang="en-US" i="1">
                            <a:latin typeface="Cambria Math" panose="02040503050406030204" pitchFamily="18" charset="0"/>
                          </a:rPr>
                          <m:t> </m:t>
                        </m:r>
                        <m:r>
                          <a:rPr lang="en-US" i="1">
                            <a:latin typeface="Cambria Math" panose="02040503050406030204" pitchFamily="18" charset="0"/>
                          </a:rPr>
                          <m:t>𝑓𝑜𝑟</m:t>
                        </m:r>
                        <m:r>
                          <a:rPr lang="en-US" i="1">
                            <a:latin typeface="Cambria Math" panose="02040503050406030204" pitchFamily="18" charset="0"/>
                          </a:rPr>
                          <m:t> </m:t>
                        </m:r>
                        <m:r>
                          <a:rPr lang="en-US" i="1">
                            <a:latin typeface="Cambria Math" panose="02040503050406030204" pitchFamily="18" charset="0"/>
                          </a:rPr>
                          <m:t>𝑡h𝑒</m:t>
                        </m:r>
                        <m:r>
                          <a:rPr lang="en-US" i="1">
                            <a:latin typeface="Cambria Math" panose="02040503050406030204" pitchFamily="18" charset="0"/>
                          </a:rPr>
                          <m:t> </m:t>
                        </m:r>
                        <m:r>
                          <a:rPr lang="en-US" i="1">
                            <a:latin typeface="Cambria Math" panose="02040503050406030204" pitchFamily="18" charset="0"/>
                          </a:rPr>
                          <m:t>𝑚𝑜𝑑𝑢𝑙𝑒𝑠</m:t>
                        </m:r>
                        <m:r>
                          <a:rPr lang="en-US" i="1">
                            <a:latin typeface="Cambria Math" panose="02040503050406030204" pitchFamily="18" charset="0"/>
                          </a:rPr>
                          <m:t>  </m:t>
                        </m:r>
                      </m:num>
                      <m:den>
                        <m:r>
                          <a:rPr lang="en-US" i="1">
                            <a:latin typeface="Cambria Math" panose="02040503050406030204" pitchFamily="18" charset="0"/>
                          </a:rPr>
                          <m:t>𝑊𝑝</m:t>
                        </m:r>
                        <m:r>
                          <a:rPr lang="en-US" i="1">
                            <a:latin typeface="Cambria Math" panose="02040503050406030204" pitchFamily="18" charset="0"/>
                          </a:rPr>
                          <m:t> </m:t>
                        </m:r>
                        <m:r>
                          <a:rPr lang="en-US" i="1">
                            <a:latin typeface="Cambria Math" panose="02040503050406030204" pitchFamily="18" charset="0"/>
                          </a:rPr>
                          <m:t>𝑜𝑓</m:t>
                        </m:r>
                        <m:r>
                          <a:rPr lang="en-US" i="1">
                            <a:latin typeface="Cambria Math" panose="02040503050406030204" pitchFamily="18" charset="0"/>
                          </a:rPr>
                          <m:t> </m:t>
                        </m:r>
                        <m:r>
                          <a:rPr lang="en-US" i="1">
                            <a:latin typeface="Cambria Math" panose="02040503050406030204" pitchFamily="18" charset="0"/>
                          </a:rPr>
                          <m:t>𝑡h𝑒</m:t>
                        </m:r>
                        <m:r>
                          <a:rPr lang="en-US" i="1">
                            <a:latin typeface="Cambria Math" panose="02040503050406030204" pitchFamily="18" charset="0"/>
                          </a:rPr>
                          <m:t> </m:t>
                        </m:r>
                        <m:r>
                          <a:rPr lang="en-US" i="1">
                            <a:latin typeface="Cambria Math" panose="02040503050406030204" pitchFamily="18" charset="0"/>
                          </a:rPr>
                          <m:t>𝑐h𝑜𝑠𝑒𝑛</m:t>
                        </m:r>
                        <m:r>
                          <a:rPr lang="en-US" i="1">
                            <a:latin typeface="Cambria Math" panose="02040503050406030204" pitchFamily="18" charset="0"/>
                          </a:rPr>
                          <m:t> </m:t>
                        </m:r>
                        <m:r>
                          <a:rPr lang="en-US" i="1">
                            <a:latin typeface="Cambria Math" panose="02040503050406030204" pitchFamily="18" charset="0"/>
                          </a:rPr>
                          <m:t>𝑚𝑜𝑑𝑢𝑙𝑒</m:t>
                        </m:r>
                        <m:r>
                          <a:rPr lang="en-US" i="1">
                            <a:latin typeface="Cambria Math" panose="02040503050406030204" pitchFamily="18" charset="0"/>
                          </a:rPr>
                          <m:t> </m:t>
                        </m:r>
                      </m:den>
                    </m:f>
                  </m:oMath>
                </a14:m>
                <a:r>
                  <a:rPr lang="en-US" dirty="0"/>
                  <a:t> </a:t>
                </a:r>
              </a:p>
              <a:p>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half" idx="1"/>
              </p:nvPr>
            </p:nvSpPr>
            <p:spPr>
              <a:xfrm>
                <a:off x="1484312" y="2667000"/>
                <a:ext cx="4895055" cy="3761792"/>
              </a:xfrm>
              <a:blipFill>
                <a:blip r:embed="rId2"/>
                <a:stretch>
                  <a:fillRect l="-1868" t="-1297"/>
                </a:stretch>
              </a:blipFill>
            </p:spPr>
            <p:txBody>
              <a:bodyPr/>
              <a:lstStyle/>
              <a:p>
                <a:r>
                  <a:rPr lang="en-US">
                    <a:noFill/>
                  </a:rPr>
                  <a:t> </a:t>
                </a:r>
              </a:p>
            </p:txBody>
          </p:sp>
        </mc:Fallback>
      </mc:AlternateContent>
      <p:pic>
        <p:nvPicPr>
          <p:cNvPr id="6" name="Content Placeholder 5"/>
          <p:cNvPicPr>
            <a:picLocks noGrp="1" noChangeAspect="1"/>
          </p:cNvPicPr>
          <p:nvPr>
            <p:ph sz="half" idx="2"/>
          </p:nvPr>
        </p:nvPicPr>
        <p:blipFill>
          <a:blip r:embed="rId3"/>
          <a:stretch>
            <a:fillRect/>
          </a:stretch>
        </p:blipFill>
        <p:spPr>
          <a:xfrm>
            <a:off x="6423944" y="2668388"/>
            <a:ext cx="5276643" cy="3580012"/>
          </a:xfrm>
          <a:prstGeom prst="rect">
            <a:avLst/>
          </a:prstGeom>
        </p:spPr>
      </p:pic>
      <p:sp>
        <p:nvSpPr>
          <p:cNvPr id="5" name="Slide Number Placeholder 4"/>
          <p:cNvSpPr>
            <a:spLocks noGrp="1"/>
          </p:cNvSpPr>
          <p:nvPr>
            <p:ph type="sldNum" sz="quarter" idx="12"/>
          </p:nvPr>
        </p:nvSpPr>
        <p:spPr/>
        <p:txBody>
          <a:bodyPr/>
          <a:lstStyle/>
          <a:p>
            <a:fld id="{847EDDF7-C54A-4790-8617-7A0E86ACD611}" type="slidenum">
              <a:rPr lang="en-GB" smtClean="0"/>
              <a:t>7</a:t>
            </a:fld>
            <a:endParaRPr lang="en-GB"/>
          </a:p>
        </p:txBody>
      </p:sp>
    </p:spTree>
    <p:extLst>
      <p:ext uri="{BB962C8B-B14F-4D97-AF65-F5344CB8AC3E}">
        <p14:creationId xmlns:p14="http://schemas.microsoft.com/office/powerpoint/2010/main" val="3689471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Solar Photo Voltaic Modules</a:t>
            </a:r>
            <a:br>
              <a:rPr lang="en-US" b="1" dirty="0"/>
            </a:b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half" idx="1"/>
              </p:nvPr>
            </p:nvSpPr>
            <p:spPr>
              <a:xfrm>
                <a:off x="1484311" y="2682551"/>
                <a:ext cx="4895055" cy="3565849"/>
              </a:xfrm>
            </p:spPr>
            <p:txBody>
              <a:bodyPr>
                <a:normAutofit fontScale="92500" lnSpcReduction="10000"/>
              </a:bodyPr>
              <a:lstStyle/>
              <a:p>
                <a:pPr lvl="0"/>
                <a:r>
                  <a:rPr lang="en-US" dirty="0"/>
                  <a:t>Total Energy =25245Wh/day. </a:t>
                </a:r>
              </a:p>
              <a:p>
                <a:pPr lvl="0"/>
                <a:r>
                  <a:rPr lang="en-US" dirty="0"/>
                  <a:t>The peak power (maximum power consumption) =1900 Watt.</a:t>
                </a:r>
              </a:p>
              <a:p>
                <a:r>
                  <a:rPr lang="en-US" dirty="0" err="1"/>
                  <a:t>Wp</a:t>
                </a:r>
                <a:r>
                  <a:rPr lang="en-US" baseline="-25000" dirty="0" err="1"/>
                  <a:t>PV</a:t>
                </a:r>
                <a:r>
                  <a:rPr lang="en-US" baseline="-25000" dirty="0"/>
                  <a:t> </a:t>
                </a:r>
                <a:r>
                  <a:rPr lang="en-US" dirty="0"/>
                  <a:t>=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25245 </m:t>
                        </m:r>
                      </m:num>
                      <m:den>
                        <m:r>
                          <a:rPr lang="en-US" i="1">
                            <a:latin typeface="Cambria Math" panose="02040503050406030204" pitchFamily="18" charset="0"/>
                          </a:rPr>
                          <m:t>5.4∗.9∗.9</m:t>
                        </m:r>
                      </m:den>
                    </m:f>
                    <m:r>
                      <a:rPr lang="en-US" i="1">
                        <a:latin typeface="Cambria Math" panose="02040503050406030204" pitchFamily="18" charset="0"/>
                      </a:rPr>
                      <m:t>∗1</m:t>
                    </m:r>
                  </m:oMath>
                </a14:m>
                <a:r>
                  <a:rPr lang="en-US" dirty="0"/>
                  <a:t>  =5771.6 </a:t>
                </a:r>
                <a:r>
                  <a:rPr lang="en-US" dirty="0" err="1"/>
                  <a:t>Wp</a:t>
                </a:r>
                <a:endParaRPr lang="en-US" dirty="0"/>
              </a:p>
              <a:p>
                <a:pPr lvl="0"/>
                <a:r>
                  <a:rPr lang="en-US" dirty="0"/>
                  <a:t>Number of modules=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5771.6</m:t>
                        </m:r>
                      </m:num>
                      <m:den>
                        <m:r>
                          <a:rPr lang="en-US" i="1">
                            <a:latin typeface="Cambria Math" panose="02040503050406030204" pitchFamily="18" charset="0"/>
                          </a:rPr>
                          <m:t>140</m:t>
                        </m:r>
                      </m:den>
                    </m:f>
                  </m:oMath>
                </a14:m>
                <a:r>
                  <a:rPr lang="en-US" dirty="0"/>
                  <a:t>   =41.2 module.</a:t>
                </a:r>
              </a:p>
              <a:p>
                <a:pPr lvl="0"/>
                <a:r>
                  <a:rPr lang="en-US" dirty="0"/>
                  <a:t>For technical requirements, we choses 40 modules.</a:t>
                </a:r>
              </a:p>
              <a:p>
                <a:r>
                  <a:rPr lang="en-US" dirty="0"/>
                  <a:t>The systems nominal voltage is 48V, so to achieve it we connect 4module in series (for each string) then we need 10 parallel strings.</a:t>
                </a:r>
              </a:p>
            </p:txBody>
          </p:sp>
        </mc:Choice>
        <mc:Fallback xmlns="">
          <p:sp>
            <p:nvSpPr>
              <p:cNvPr id="3" name="Content Placeholder 2"/>
              <p:cNvSpPr>
                <a:spLocks noGrp="1" noRot="1" noChangeAspect="1" noMove="1" noResize="1" noEditPoints="1" noAdjustHandles="1" noChangeArrowheads="1" noChangeShapeType="1" noTextEdit="1"/>
              </p:cNvSpPr>
              <p:nvPr>
                <p:ph sz="half" idx="1"/>
              </p:nvPr>
            </p:nvSpPr>
            <p:spPr>
              <a:xfrm>
                <a:off x="1484311" y="2682551"/>
                <a:ext cx="4895055" cy="3565849"/>
              </a:xfrm>
              <a:blipFill>
                <a:blip r:embed="rId2"/>
                <a:stretch>
                  <a:fillRect l="-1743" t="-684" r="-1743"/>
                </a:stretch>
              </a:blipFill>
            </p:spPr>
            <p:txBody>
              <a:bodyPr/>
              <a:lstStyle/>
              <a:p>
                <a:r>
                  <a:rPr lang="en-US">
                    <a:noFill/>
                  </a:rPr>
                  <a:t> </a:t>
                </a:r>
              </a:p>
            </p:txBody>
          </p:sp>
        </mc:Fallback>
      </mc:AlternateContent>
      <p:pic>
        <p:nvPicPr>
          <p:cNvPr id="8" name="Content Placeholder 7"/>
          <p:cNvPicPr>
            <a:picLocks noGrp="1" noChangeAspect="1"/>
          </p:cNvPicPr>
          <p:nvPr>
            <p:ph sz="half" idx="2"/>
          </p:nvPr>
        </p:nvPicPr>
        <p:blipFill>
          <a:blip r:embed="rId3"/>
          <a:stretch>
            <a:fillRect/>
          </a:stretch>
        </p:blipFill>
        <p:spPr>
          <a:xfrm>
            <a:off x="6550091" y="2438399"/>
            <a:ext cx="5282408" cy="3565849"/>
          </a:xfrm>
          <a:prstGeom prst="rect">
            <a:avLst/>
          </a:prstGeom>
        </p:spPr>
      </p:pic>
      <p:sp>
        <p:nvSpPr>
          <p:cNvPr id="5" name="Slide Number Placeholder 4"/>
          <p:cNvSpPr>
            <a:spLocks noGrp="1"/>
          </p:cNvSpPr>
          <p:nvPr>
            <p:ph type="sldNum" sz="quarter" idx="12"/>
          </p:nvPr>
        </p:nvSpPr>
        <p:spPr/>
        <p:txBody>
          <a:bodyPr/>
          <a:lstStyle/>
          <a:p>
            <a:fld id="{847EDDF7-C54A-4790-8617-7A0E86ACD611}" type="slidenum">
              <a:rPr lang="en-GB" smtClean="0"/>
              <a:t>8</a:t>
            </a:fld>
            <a:endParaRPr lang="en-GB"/>
          </a:p>
        </p:txBody>
      </p:sp>
      <p:sp>
        <p:nvSpPr>
          <p:cNvPr id="9" name="TextBox 8"/>
          <p:cNvSpPr txBox="1"/>
          <p:nvPr/>
        </p:nvSpPr>
        <p:spPr>
          <a:xfrm>
            <a:off x="6839339" y="6102220"/>
            <a:ext cx="3601616" cy="646331"/>
          </a:xfrm>
          <a:prstGeom prst="rect">
            <a:avLst/>
          </a:prstGeom>
          <a:noFill/>
        </p:spPr>
        <p:txBody>
          <a:bodyPr wrap="square" rtlCol="0">
            <a:spAutoFit/>
          </a:bodyPr>
          <a:lstStyle/>
          <a:p>
            <a:r>
              <a:rPr lang="en-US" dirty="0" err="1"/>
              <a:t>Voc</a:t>
            </a:r>
            <a:r>
              <a:rPr lang="en-US" dirty="0"/>
              <a:t> system =88.4V.</a:t>
            </a:r>
          </a:p>
          <a:p>
            <a:r>
              <a:rPr lang="en-US" dirty="0" err="1"/>
              <a:t>Isc</a:t>
            </a:r>
            <a:r>
              <a:rPr lang="en-US" dirty="0"/>
              <a:t>=83.5 A</a:t>
            </a:r>
          </a:p>
        </p:txBody>
      </p:sp>
    </p:spTree>
    <p:extLst>
      <p:ext uri="{BB962C8B-B14F-4D97-AF65-F5344CB8AC3E}">
        <p14:creationId xmlns:p14="http://schemas.microsoft.com/office/powerpoint/2010/main" val="2722426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Charge Regulator Sizing</a:t>
            </a:r>
          </a:p>
        </p:txBody>
      </p:sp>
      <p:sp>
        <p:nvSpPr>
          <p:cNvPr id="3" name="Content Placeholder 2"/>
          <p:cNvSpPr>
            <a:spLocks noGrp="1"/>
          </p:cNvSpPr>
          <p:nvPr>
            <p:ph sz="half" idx="1"/>
          </p:nvPr>
        </p:nvSpPr>
        <p:spPr>
          <a:xfrm>
            <a:off x="1484313" y="2666999"/>
            <a:ext cx="4851174" cy="3124201"/>
          </a:xfrm>
        </p:spPr>
        <p:txBody>
          <a:bodyPr>
            <a:normAutofit lnSpcReduction="10000"/>
          </a:bodyPr>
          <a:lstStyle/>
          <a:p>
            <a:r>
              <a:rPr lang="en-US" dirty="0"/>
              <a:t>The charge regulator (DC -DC convertor) protect the battery from the deep discharge and overcharging that may protect against overvoltage. (PWM)and (MPPT), so to choose the appropriate regulator, you have to choose the type of regulator ,in fact the MPPT has 30% efficiency mare than PWM. </a:t>
            </a:r>
          </a:p>
          <a:p>
            <a:r>
              <a:rPr lang="en-US" dirty="0"/>
              <a:t>The charge regulator has to deal with currents until 100A DC(1.3*ISC ), this regulator has to has a 48 VDC output (to match the battery voltage.</a:t>
            </a:r>
          </a:p>
        </p:txBody>
      </p:sp>
      <p:sp>
        <p:nvSpPr>
          <p:cNvPr id="5" name="Slide Number Placeholder 4"/>
          <p:cNvSpPr>
            <a:spLocks noGrp="1"/>
          </p:cNvSpPr>
          <p:nvPr>
            <p:ph type="sldNum" sz="quarter" idx="12"/>
          </p:nvPr>
        </p:nvSpPr>
        <p:spPr/>
        <p:txBody>
          <a:bodyPr/>
          <a:lstStyle/>
          <a:p>
            <a:fld id="{847EDDF7-C54A-4790-8617-7A0E86ACD611}" type="slidenum">
              <a:rPr lang="en-GB" smtClean="0"/>
              <a:t>9</a:t>
            </a:fld>
            <a:endParaRPr lang="en-GB"/>
          </a:p>
        </p:txBody>
      </p:sp>
      <p:pic>
        <p:nvPicPr>
          <p:cNvPr id="10" name="Content Placeholder 9"/>
          <p:cNvPicPr>
            <a:picLocks noGrp="1" noChangeAspect="1"/>
          </p:cNvPicPr>
          <p:nvPr>
            <p:ph sz="half" idx="2"/>
          </p:nvPr>
        </p:nvPicPr>
        <p:blipFill>
          <a:blip r:embed="rId2"/>
          <a:stretch>
            <a:fillRect/>
          </a:stretch>
        </p:blipFill>
        <p:spPr>
          <a:xfrm>
            <a:off x="6596470" y="2378594"/>
            <a:ext cx="4906553" cy="3504681"/>
          </a:xfrm>
          <a:prstGeom prst="rect">
            <a:avLst/>
          </a:prstGeom>
        </p:spPr>
      </p:pic>
    </p:spTree>
    <p:extLst>
      <p:ext uri="{BB962C8B-B14F-4D97-AF65-F5344CB8AC3E}">
        <p14:creationId xmlns:p14="http://schemas.microsoft.com/office/powerpoint/2010/main" val="299245266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xtreme Shadow">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1905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EBEC8F79-A447-43FC-8E81-85E8468AF3F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2489</TotalTime>
  <Words>1051</Words>
  <Application>Microsoft Office PowerPoint</Application>
  <PresentationFormat>Widescreen</PresentationFormat>
  <Paragraphs>157</Paragraphs>
  <Slides>31</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31</vt:i4>
      </vt:variant>
    </vt:vector>
  </HeadingPairs>
  <TitlesOfParts>
    <vt:vector size="39" baseType="lpstr">
      <vt:lpstr>Arial</vt:lpstr>
      <vt:lpstr>Bookman Old Style</vt:lpstr>
      <vt:lpstr>Calibri</vt:lpstr>
      <vt:lpstr>Cambria Math</vt:lpstr>
      <vt:lpstr>Corbel</vt:lpstr>
      <vt:lpstr>Tahoma</vt:lpstr>
      <vt:lpstr>Times New Roman</vt:lpstr>
      <vt:lpstr>Parallax</vt:lpstr>
      <vt:lpstr>PV-Diesel Hybrid system with energy storage batteries: design, configurations and performance evaluation</vt:lpstr>
      <vt:lpstr>On Grid / Off Grid </vt:lpstr>
      <vt:lpstr>Hybrid System</vt:lpstr>
      <vt:lpstr>Diesel Generator </vt:lpstr>
      <vt:lpstr>Sizing Off-Grid Systems </vt:lpstr>
      <vt:lpstr>Daily Load Curve  </vt:lpstr>
      <vt:lpstr>Solar Photo Voltaic Modules </vt:lpstr>
      <vt:lpstr>Solar Photo Voltaic Modules </vt:lpstr>
      <vt:lpstr>Charge Regulator Sizing</vt:lpstr>
      <vt:lpstr>Inverter Sizing</vt:lpstr>
      <vt:lpstr>Diesel Generator Sizing </vt:lpstr>
      <vt:lpstr>Battery Sizing </vt:lpstr>
      <vt:lpstr>Schematic Diagram for the PV System</vt:lpstr>
      <vt:lpstr>Simulation  </vt:lpstr>
      <vt:lpstr>PowerPoint Presentation</vt:lpstr>
      <vt:lpstr>AC / DC - Bus Connected Generator PV System </vt:lpstr>
      <vt:lpstr> Controller </vt:lpstr>
      <vt:lpstr>PowerPoint Presentation</vt:lpstr>
      <vt:lpstr>Results and Analysis for the Load Flow </vt:lpstr>
      <vt:lpstr>Load Following Strategy </vt:lpstr>
      <vt:lpstr>Power sharing between Generator and The PV generator</vt:lpstr>
      <vt:lpstr>Generator Fuel</vt:lpstr>
      <vt:lpstr>State of Charge of the Battery(SOC)</vt:lpstr>
      <vt:lpstr>Cycle Charging Strategy </vt:lpstr>
      <vt:lpstr>Power sharing between Generator and The PV generator</vt:lpstr>
      <vt:lpstr>Generator Fuel</vt:lpstr>
      <vt:lpstr>State of Charge of the Battery(SOC)</vt:lpstr>
      <vt:lpstr>PowerPoint Presentation</vt:lpstr>
      <vt:lpstr>PowerPoint Presentation</vt:lpstr>
      <vt:lpstr>PowerPoint Presentation</vt:lpstr>
      <vt:lpstr>END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osama salameh</dc:creator>
  <cp:lastModifiedBy>osama salameh</cp:lastModifiedBy>
  <cp:revision>32</cp:revision>
  <dcterms:created xsi:type="dcterms:W3CDTF">2017-05-17T06:46:14Z</dcterms:created>
  <dcterms:modified xsi:type="dcterms:W3CDTF">2017-05-24T03:51:18Z</dcterms:modified>
</cp:coreProperties>
</file>