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61" r:id="rId5"/>
    <p:sldId id="262" r:id="rId6"/>
    <p:sldId id="263" r:id="rId7"/>
    <p:sldId id="264" r:id="rId8"/>
    <p:sldId id="266" r:id="rId9"/>
    <p:sldId id="272" r:id="rId10"/>
    <p:sldId id="269" r:id="rId11"/>
    <p:sldId id="27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9/4/2023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9/4/2023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9/4/2023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9/4/2023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9/4/2023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9/4/2023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9/4/2023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9/4/2023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9/4/2023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9/4/2023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9/4/2023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9/4/2023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9/4/2023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9/4/2023</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9/4/2023</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One Shot</a:t>
            </a:r>
          </a:p>
        </p:txBody>
      </p:sp>
      <p:sp>
        <p:nvSpPr>
          <p:cNvPr id="3" name="Subtitle 2"/>
          <p:cNvSpPr>
            <a:spLocks noGrp="1"/>
          </p:cNvSpPr>
          <p:nvPr>
            <p:ph type="subTitle" idx="1"/>
          </p:nvPr>
        </p:nvSpPr>
        <p:spPr>
          <a:xfrm>
            <a:off x="810001" y="5280846"/>
            <a:ext cx="10572000" cy="784393"/>
          </a:xfrm>
        </p:spPr>
        <p:txBody>
          <a:bodyPr>
            <a:normAutofit fontScale="92500" lnSpcReduction="10000"/>
          </a:bodyPr>
          <a:lstStyle/>
          <a:p>
            <a:r>
              <a:rPr lang="en-US" dirty="0"/>
              <a:t>Done By : Omar and Shadi</a:t>
            </a:r>
          </a:p>
          <a:p>
            <a:r>
              <a:rPr lang="en-US" dirty="0"/>
              <a:t>Supervisor : Dr. </a:t>
            </a:r>
            <a:r>
              <a:rPr lang="en-US" dirty="0" err="1"/>
              <a:t>Manar</a:t>
            </a:r>
            <a:r>
              <a:rPr lang="en-US" dirty="0"/>
              <a:t> </a:t>
            </a:r>
            <a:r>
              <a:rPr lang="en-US" dirty="0" err="1"/>
              <a:t>Qamhieh</a:t>
            </a:r>
            <a:endParaRPr lang="en-US" dirty="0"/>
          </a:p>
          <a:p>
            <a:endParaRPr lang="en-US" dirty="0"/>
          </a:p>
        </p:txBody>
      </p:sp>
    </p:spTree>
    <p:extLst>
      <p:ext uri="{BB962C8B-B14F-4D97-AF65-F5344CB8AC3E}">
        <p14:creationId xmlns:p14="http://schemas.microsoft.com/office/powerpoint/2010/main" val="859362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System logic</a:t>
            </a:r>
          </a:p>
        </p:txBody>
      </p:sp>
      <p:sp>
        <p:nvSpPr>
          <p:cNvPr id="3" name="Text Placeholder 2"/>
          <p:cNvSpPr>
            <a:spLocks noGrp="1"/>
          </p:cNvSpPr>
          <p:nvPr>
            <p:ph type="body" idx="1"/>
          </p:nvPr>
        </p:nvSpPr>
        <p:spPr>
          <a:xfrm>
            <a:off x="853190" y="4443680"/>
            <a:ext cx="5891636" cy="1336335"/>
          </a:xfrm>
        </p:spPr>
        <p:txBody>
          <a:bodyPr/>
          <a:lstStyle/>
          <a:p>
            <a:r>
              <a:rPr lang="en-US" sz="1600" dirty="0"/>
              <a:t>Our main controller the ESP8266 is the heart of our project, everything goes through it. The ESP8266 controls the motors and takes commands from the Arduino to change mode etc. also It communicates with the Raspberry Pi to get the target location.</a:t>
            </a:r>
          </a:p>
          <a:p>
            <a:endParaRPr lang="en-US" dirty="0"/>
          </a:p>
        </p:txBody>
      </p:sp>
      <p:sp>
        <p:nvSpPr>
          <p:cNvPr id="4" name="Text Placeholder 3"/>
          <p:cNvSpPr>
            <a:spLocks noGrp="1"/>
          </p:cNvSpPr>
          <p:nvPr>
            <p:ph type="body" sz="quarter" idx="16"/>
          </p:nvPr>
        </p:nvSpPr>
        <p:spPr>
          <a:xfrm>
            <a:off x="7482363" y="1081456"/>
            <a:ext cx="4287391" cy="4075465"/>
          </a:xfrm>
        </p:spPr>
        <p:txBody>
          <a:bodyPr/>
          <a:lstStyle/>
          <a:p>
            <a:r>
              <a:rPr lang="en-US" dirty="0"/>
              <a:t>Our main functions are :</a:t>
            </a:r>
          </a:p>
          <a:p>
            <a:pPr marL="285750" indent="-285750">
              <a:buFont typeface="Arial" panose="020B0604020202020204" pitchFamily="34" charset="0"/>
              <a:buChar char="•"/>
            </a:pPr>
            <a:r>
              <a:rPr lang="en-US" dirty="0"/>
              <a:t>Go up </a:t>
            </a:r>
          </a:p>
          <a:p>
            <a:pPr marL="285750" indent="-285750">
              <a:buFont typeface="Arial" panose="020B0604020202020204" pitchFamily="34" charset="0"/>
              <a:buChar char="•"/>
            </a:pPr>
            <a:r>
              <a:rPr lang="en-US" dirty="0"/>
              <a:t>Go down </a:t>
            </a:r>
          </a:p>
          <a:p>
            <a:pPr marL="285750" indent="-285750">
              <a:buFont typeface="Arial" panose="020B0604020202020204" pitchFamily="34" charset="0"/>
              <a:buChar char="•"/>
            </a:pPr>
            <a:r>
              <a:rPr lang="en-US" dirty="0"/>
              <a:t>Go left </a:t>
            </a:r>
          </a:p>
          <a:p>
            <a:pPr marL="285750" indent="-285750">
              <a:buFont typeface="Arial" panose="020B0604020202020204" pitchFamily="34" charset="0"/>
              <a:buChar char="•"/>
            </a:pPr>
            <a:r>
              <a:rPr lang="en-US" dirty="0"/>
              <a:t>Go right</a:t>
            </a:r>
          </a:p>
          <a:p>
            <a:pPr marL="285750" indent="-285750">
              <a:buFont typeface="Arial" panose="020B0604020202020204" pitchFamily="34" charset="0"/>
              <a:buChar char="•"/>
            </a:pPr>
            <a:r>
              <a:rPr lang="en-US" dirty="0"/>
              <a:t>Shot </a:t>
            </a:r>
          </a:p>
          <a:p>
            <a:pPr marL="285750" indent="-285750">
              <a:buFont typeface="Arial" panose="020B0604020202020204" pitchFamily="34" charset="0"/>
              <a:buChar char="•"/>
            </a:pPr>
            <a:r>
              <a:rPr lang="en-US" dirty="0"/>
              <a:t>Get center</a:t>
            </a:r>
            <a:endParaRPr lang="en-US" dirty="0"/>
          </a:p>
        </p:txBody>
      </p:sp>
    </p:spTree>
    <p:extLst>
      <p:ext uri="{BB962C8B-B14F-4D97-AF65-F5344CB8AC3E}">
        <p14:creationId xmlns:p14="http://schemas.microsoft.com/office/powerpoint/2010/main" val="30290018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p:txBody>
          <a:bodyPr/>
          <a:lstStyle/>
          <a:p>
            <a:r>
              <a:rPr lang="en-US" dirty="0"/>
              <a:t>Enhancing </a:t>
            </a:r>
            <a:r>
              <a:rPr lang="en-US" dirty="0" smtClean="0"/>
              <a:t>Accuracy</a:t>
            </a:r>
          </a:p>
          <a:p>
            <a:r>
              <a:rPr lang="en-US" dirty="0"/>
              <a:t>Enhanced Image </a:t>
            </a:r>
            <a:r>
              <a:rPr lang="en-US" dirty="0" smtClean="0"/>
              <a:t>Processing</a:t>
            </a:r>
          </a:p>
          <a:p>
            <a:r>
              <a:rPr lang="en-US" dirty="0"/>
              <a:t>Multiplayer </a:t>
            </a:r>
            <a:r>
              <a:rPr lang="en-US" dirty="0" smtClean="0"/>
              <a:t>Features</a:t>
            </a:r>
          </a:p>
          <a:p>
            <a:r>
              <a:rPr lang="en-US" dirty="0"/>
              <a:t>Scoring System</a:t>
            </a:r>
            <a:endParaRPr lang="en-US" dirty="0"/>
          </a:p>
        </p:txBody>
      </p:sp>
    </p:spTree>
    <p:extLst>
      <p:ext uri="{BB962C8B-B14F-4D97-AF65-F5344CB8AC3E}">
        <p14:creationId xmlns:p14="http://schemas.microsoft.com/office/powerpoint/2010/main" val="1641563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lstStyle/>
          <a:p>
            <a:r>
              <a:rPr lang="en-US" dirty="0"/>
              <a:t>What is One shot Game ?</a:t>
            </a:r>
          </a:p>
          <a:p>
            <a:r>
              <a:rPr lang="en-US" dirty="0"/>
              <a:t>Why this name ?</a:t>
            </a:r>
          </a:p>
          <a:p>
            <a:r>
              <a:rPr lang="en-US" dirty="0"/>
              <a:t>What are the mode ?</a:t>
            </a:r>
          </a:p>
          <a:p>
            <a:r>
              <a:rPr lang="en-US" dirty="0"/>
              <a:t>Who are the targeted audience ?</a:t>
            </a:r>
          </a:p>
        </p:txBody>
      </p:sp>
    </p:spTree>
    <p:extLst>
      <p:ext uri="{BB962C8B-B14F-4D97-AF65-F5344CB8AC3E}">
        <p14:creationId xmlns:p14="http://schemas.microsoft.com/office/powerpoint/2010/main" val="628441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One shot</a:t>
            </a:r>
          </a:p>
        </p:txBody>
      </p:sp>
      <p:sp>
        <p:nvSpPr>
          <p:cNvPr id="3" name="Text Placeholder 2"/>
          <p:cNvSpPr>
            <a:spLocks noGrp="1"/>
          </p:cNvSpPr>
          <p:nvPr>
            <p:ph type="body" sz="quarter" idx="16"/>
          </p:nvPr>
        </p:nvSpPr>
        <p:spPr/>
        <p:txBody>
          <a:bodyPr/>
          <a:lstStyle/>
          <a:p>
            <a:r>
              <a:rPr lang="en-US" dirty="0"/>
              <a:t>One shot is fun entertaining game that friends can enjoy, the name was inspired by how we imagined the accuracy would be.</a:t>
            </a:r>
          </a:p>
        </p:txBody>
      </p:sp>
    </p:spTree>
    <p:extLst>
      <p:ext uri="{BB962C8B-B14F-4D97-AF65-F5344CB8AC3E}">
        <p14:creationId xmlns:p14="http://schemas.microsoft.com/office/powerpoint/2010/main" val="1202750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Modes</a:t>
            </a:r>
          </a:p>
        </p:txBody>
      </p:sp>
      <p:sp>
        <p:nvSpPr>
          <p:cNvPr id="3" name="Text Placeholder 2"/>
          <p:cNvSpPr>
            <a:spLocks noGrp="1"/>
          </p:cNvSpPr>
          <p:nvPr>
            <p:ph type="body" idx="1"/>
          </p:nvPr>
        </p:nvSpPr>
        <p:spPr>
          <a:xfrm>
            <a:off x="853190" y="4443680"/>
            <a:ext cx="5891636" cy="1453781"/>
          </a:xfrm>
        </p:spPr>
        <p:txBody>
          <a:bodyPr/>
          <a:lstStyle/>
          <a:p>
            <a:r>
              <a:rPr lang="en-US" dirty="0"/>
              <a:t>The modes are divided into two categories </a:t>
            </a:r>
          </a:p>
          <a:p>
            <a:pPr marL="285750" indent="-285750">
              <a:buFont typeface="Arial" panose="020B0604020202020204" pitchFamily="34" charset="0"/>
              <a:buChar char="•"/>
            </a:pPr>
            <a:r>
              <a:rPr lang="en-US" dirty="0"/>
              <a:t>Manual </a:t>
            </a:r>
          </a:p>
          <a:p>
            <a:pPr marL="285750" indent="-285750">
              <a:buFont typeface="Arial" panose="020B0604020202020204" pitchFamily="34" charset="0"/>
              <a:buChar char="•"/>
            </a:pPr>
            <a:r>
              <a:rPr lang="en-US" dirty="0"/>
              <a:t>Automatic</a:t>
            </a:r>
          </a:p>
          <a:p>
            <a:endParaRPr lang="en-US" dirty="0"/>
          </a:p>
        </p:txBody>
      </p:sp>
      <p:sp>
        <p:nvSpPr>
          <p:cNvPr id="4" name="Text Placeholder 3"/>
          <p:cNvSpPr>
            <a:spLocks noGrp="1"/>
          </p:cNvSpPr>
          <p:nvPr>
            <p:ph type="body" sz="quarter" idx="16"/>
          </p:nvPr>
        </p:nvSpPr>
        <p:spPr/>
        <p:txBody>
          <a:bodyPr/>
          <a:lstStyle/>
          <a:p>
            <a:r>
              <a:rPr lang="en-US" dirty="0"/>
              <a:t>Manual </a:t>
            </a:r>
          </a:p>
          <a:p>
            <a:pPr lvl="1">
              <a:buFont typeface="Arial" panose="020B0604020202020204" pitchFamily="34" charset="0"/>
              <a:buChar char="•"/>
            </a:pPr>
            <a:r>
              <a:rPr lang="en-US" dirty="0"/>
              <a:t>App Mode</a:t>
            </a:r>
          </a:p>
          <a:p>
            <a:pPr lvl="1">
              <a:buFont typeface="Arial" panose="020B0604020202020204" pitchFamily="34" charset="0"/>
              <a:buChar char="•"/>
            </a:pPr>
            <a:r>
              <a:rPr lang="en-US" dirty="0"/>
              <a:t>LCD Mode</a:t>
            </a:r>
          </a:p>
          <a:p>
            <a:r>
              <a:rPr lang="en-US" dirty="0"/>
              <a:t>Automatic </a:t>
            </a:r>
          </a:p>
          <a:p>
            <a:pPr lvl="1">
              <a:buFont typeface="Arial" panose="020B0604020202020204" pitchFamily="34" charset="0"/>
              <a:buChar char="•"/>
            </a:pPr>
            <a:r>
              <a:rPr lang="en-US" dirty="0"/>
              <a:t>Track Mode</a:t>
            </a:r>
          </a:p>
          <a:p>
            <a:pPr lvl="1">
              <a:buFont typeface="Arial" panose="020B0604020202020204" pitchFamily="34" charset="0"/>
              <a:buChar char="•"/>
            </a:pPr>
            <a:r>
              <a:rPr lang="en-US" dirty="0"/>
              <a:t>Track and shot Mode</a:t>
            </a:r>
          </a:p>
          <a:p>
            <a:pPr lvl="1">
              <a:buFont typeface="Arial" panose="020B0604020202020204" pitchFamily="34" charset="0"/>
              <a:buChar char="•"/>
            </a:pPr>
            <a:r>
              <a:rPr lang="en-US" dirty="0"/>
              <a:t>Robot Mode</a:t>
            </a:r>
          </a:p>
          <a:p>
            <a:pPr marL="457200" lvl="1" indent="0">
              <a:buNone/>
            </a:pPr>
            <a:endParaRPr lang="en-US" dirty="0"/>
          </a:p>
          <a:p>
            <a:endParaRPr lang="en-US" dirty="0"/>
          </a:p>
        </p:txBody>
      </p:sp>
    </p:spTree>
    <p:extLst>
      <p:ext uri="{BB962C8B-B14F-4D97-AF65-F5344CB8AC3E}">
        <p14:creationId xmlns:p14="http://schemas.microsoft.com/office/powerpoint/2010/main" val="3116244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Targeted audience</a:t>
            </a:r>
          </a:p>
        </p:txBody>
      </p:sp>
      <p:sp>
        <p:nvSpPr>
          <p:cNvPr id="3" name="Picture Placeholder 2"/>
          <p:cNvSpPr>
            <a:spLocks noGrp="1"/>
          </p:cNvSpPr>
          <p:nvPr>
            <p:ph type="pic" sz="quarter" idx="13"/>
          </p:nvPr>
        </p:nvSpPr>
        <p:spPr/>
        <p:txBody>
          <a:bodyPr/>
          <a:lstStyle/>
          <a:p>
            <a:endParaRPr lang="en-US"/>
          </a:p>
        </p:txBody>
      </p:sp>
      <p:sp>
        <p:nvSpPr>
          <p:cNvPr id="4" name="Text Placeholder 3"/>
          <p:cNvSpPr>
            <a:spLocks noGrp="1"/>
          </p:cNvSpPr>
          <p:nvPr>
            <p:ph type="body" sz="half" idx="2"/>
          </p:nvPr>
        </p:nvSpPr>
        <p:spPr>
          <a:xfrm>
            <a:off x="814728" y="2692866"/>
            <a:ext cx="4852988" cy="3168183"/>
          </a:xfrm>
        </p:spPr>
        <p:txBody>
          <a:bodyPr>
            <a:normAutofit/>
          </a:bodyPr>
          <a:lstStyle/>
          <a:p>
            <a:r>
              <a:rPr lang="en-US" sz="1600" dirty="0"/>
              <a:t>Our primary audience for "One Shot" comprises individuals aged 13 and above. This choice is primarily based on safety considerations, as the arrows used in the game contain nails that could pose a potential hazard to younger users.</a:t>
            </a:r>
          </a:p>
        </p:txBody>
      </p:sp>
    </p:spTree>
    <p:extLst>
      <p:ext uri="{BB962C8B-B14F-4D97-AF65-F5344CB8AC3E}">
        <p14:creationId xmlns:p14="http://schemas.microsoft.com/office/powerpoint/2010/main" val="3843575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p>
        </p:txBody>
      </p:sp>
      <p:sp>
        <p:nvSpPr>
          <p:cNvPr id="3" name="Content Placeholder 2"/>
          <p:cNvSpPr>
            <a:spLocks noGrp="1"/>
          </p:cNvSpPr>
          <p:nvPr>
            <p:ph idx="1"/>
          </p:nvPr>
        </p:nvSpPr>
        <p:spPr/>
        <p:txBody>
          <a:bodyPr/>
          <a:lstStyle/>
          <a:p>
            <a:r>
              <a:rPr lang="en-US" dirty="0"/>
              <a:t>This project has been done before? </a:t>
            </a:r>
          </a:p>
          <a:p>
            <a:r>
              <a:rPr lang="en-US" dirty="0"/>
              <a:t>What are the Components?</a:t>
            </a:r>
          </a:p>
          <a:p>
            <a:r>
              <a:rPr lang="en-US" dirty="0"/>
              <a:t>What features do have?</a:t>
            </a:r>
          </a:p>
          <a:p>
            <a:r>
              <a:rPr lang="en-US" dirty="0"/>
              <a:t>How does the system work?</a:t>
            </a:r>
          </a:p>
          <a:p>
            <a:pPr marL="0" indent="0">
              <a:buNone/>
            </a:pPr>
            <a:endParaRPr lang="en-US" dirty="0"/>
          </a:p>
        </p:txBody>
      </p:sp>
    </p:spTree>
    <p:extLst>
      <p:ext uri="{BB962C8B-B14F-4D97-AF65-F5344CB8AC3E}">
        <p14:creationId xmlns:p14="http://schemas.microsoft.com/office/powerpoint/2010/main" val="3333532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8F164-936E-A20F-557F-8CD33085D221}"/>
              </a:ext>
            </a:extLst>
          </p:cNvPr>
          <p:cNvSpPr>
            <a:spLocks noGrp="1"/>
          </p:cNvSpPr>
          <p:nvPr>
            <p:ph type="title"/>
          </p:nvPr>
        </p:nvSpPr>
        <p:spPr/>
        <p:txBody>
          <a:bodyPr/>
          <a:lstStyle/>
          <a:p>
            <a:r>
              <a:rPr lang="en-US" dirty="0"/>
              <a:t>Previous work</a:t>
            </a:r>
          </a:p>
        </p:txBody>
      </p:sp>
      <p:sp>
        <p:nvSpPr>
          <p:cNvPr id="3" name="Text Placeholder 2">
            <a:extLst>
              <a:ext uri="{FF2B5EF4-FFF2-40B4-BE49-F238E27FC236}">
                <a16:creationId xmlns:a16="http://schemas.microsoft.com/office/drawing/2014/main" id="{ED1E9571-7085-3B08-4187-E96E089E4637}"/>
              </a:ext>
            </a:extLst>
          </p:cNvPr>
          <p:cNvSpPr>
            <a:spLocks noGrp="1"/>
          </p:cNvSpPr>
          <p:nvPr>
            <p:ph type="body" idx="1"/>
          </p:nvPr>
        </p:nvSpPr>
        <p:spPr/>
        <p:txBody>
          <a:bodyPr/>
          <a:lstStyle/>
          <a:p>
            <a:r>
              <a:rPr lang="en-US" dirty="0"/>
              <a:t>One shot game</a:t>
            </a:r>
          </a:p>
        </p:txBody>
      </p:sp>
      <p:sp>
        <p:nvSpPr>
          <p:cNvPr id="4" name="Content Placeholder 3">
            <a:extLst>
              <a:ext uri="{FF2B5EF4-FFF2-40B4-BE49-F238E27FC236}">
                <a16:creationId xmlns:a16="http://schemas.microsoft.com/office/drawing/2014/main" id="{5BC731D3-59DD-7B24-D70D-6FA76A6BAEB8}"/>
              </a:ext>
            </a:extLst>
          </p:cNvPr>
          <p:cNvSpPr>
            <a:spLocks noGrp="1"/>
          </p:cNvSpPr>
          <p:nvPr>
            <p:ph sz="half" idx="2"/>
          </p:nvPr>
        </p:nvSpPr>
        <p:spPr/>
        <p:txBody>
          <a:bodyPr/>
          <a:lstStyle/>
          <a:p>
            <a:r>
              <a:rPr lang="en-US" dirty="0"/>
              <a:t>Manual mode</a:t>
            </a:r>
          </a:p>
          <a:p>
            <a:r>
              <a:rPr lang="en-US" dirty="0"/>
              <a:t>Target detection using image processing </a:t>
            </a:r>
          </a:p>
          <a:p>
            <a:r>
              <a:rPr lang="en-US" dirty="0"/>
              <a:t>360-degree horizontal rotation</a:t>
            </a:r>
          </a:p>
          <a:p>
            <a:r>
              <a:rPr lang="en-US" dirty="0"/>
              <a:t>Blynk app control </a:t>
            </a:r>
          </a:p>
          <a:p>
            <a:r>
              <a:rPr lang="en-US" dirty="0"/>
              <a:t>Automatic target tracking and shooting</a:t>
            </a:r>
          </a:p>
          <a:p>
            <a:r>
              <a:rPr lang="en-US" dirty="0"/>
              <a:t>User-friendly screen</a:t>
            </a:r>
          </a:p>
          <a:p>
            <a:r>
              <a:rPr lang="en-US" dirty="0"/>
              <a:t>Empty magazine detection</a:t>
            </a:r>
          </a:p>
        </p:txBody>
      </p:sp>
      <p:sp>
        <p:nvSpPr>
          <p:cNvPr id="5" name="Text Placeholder 4">
            <a:extLst>
              <a:ext uri="{FF2B5EF4-FFF2-40B4-BE49-F238E27FC236}">
                <a16:creationId xmlns:a16="http://schemas.microsoft.com/office/drawing/2014/main" id="{BE7FA02C-D96F-414F-2AA5-E75C78B50468}"/>
              </a:ext>
            </a:extLst>
          </p:cNvPr>
          <p:cNvSpPr>
            <a:spLocks noGrp="1"/>
          </p:cNvSpPr>
          <p:nvPr>
            <p:ph type="body" sz="quarter" idx="3"/>
          </p:nvPr>
        </p:nvSpPr>
        <p:spPr/>
        <p:txBody>
          <a:bodyPr/>
          <a:lstStyle/>
          <a:p>
            <a:r>
              <a:rPr lang="en-US" dirty="0"/>
              <a:t>Archery game</a:t>
            </a:r>
          </a:p>
        </p:txBody>
      </p:sp>
      <p:sp>
        <p:nvSpPr>
          <p:cNvPr id="6" name="Content Placeholder 5">
            <a:extLst>
              <a:ext uri="{FF2B5EF4-FFF2-40B4-BE49-F238E27FC236}">
                <a16:creationId xmlns:a16="http://schemas.microsoft.com/office/drawing/2014/main" id="{86114E38-D394-6DE0-60FC-E18070AD8D65}"/>
              </a:ext>
            </a:extLst>
          </p:cNvPr>
          <p:cNvSpPr>
            <a:spLocks noGrp="1"/>
          </p:cNvSpPr>
          <p:nvPr>
            <p:ph sz="quarter" idx="4"/>
          </p:nvPr>
        </p:nvSpPr>
        <p:spPr/>
        <p:txBody>
          <a:bodyPr/>
          <a:lstStyle/>
          <a:p>
            <a:r>
              <a:rPr lang="en-US" dirty="0"/>
              <a:t>Manual mode</a:t>
            </a:r>
          </a:p>
          <a:p>
            <a:r>
              <a:rPr lang="en-US" dirty="0"/>
              <a:t>Object detection using sensors</a:t>
            </a:r>
          </a:p>
          <a:p>
            <a:r>
              <a:rPr lang="en-US" dirty="0"/>
              <a:t>180-degree horizontal rotation</a:t>
            </a:r>
          </a:p>
          <a:p>
            <a:r>
              <a:rPr lang="en-US" dirty="0"/>
              <a:t>Blynk app control</a:t>
            </a:r>
          </a:p>
          <a:p>
            <a:r>
              <a:rPr lang="en-US" dirty="0"/>
              <a:t>Defense mode</a:t>
            </a:r>
          </a:p>
          <a:p>
            <a:endParaRPr lang="en-US" dirty="0"/>
          </a:p>
        </p:txBody>
      </p:sp>
    </p:spTree>
    <p:extLst>
      <p:ext uri="{BB962C8B-B14F-4D97-AF65-F5344CB8AC3E}">
        <p14:creationId xmlns:p14="http://schemas.microsoft.com/office/powerpoint/2010/main" val="321420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51DE6-8971-9A80-0171-38B4932C825F}"/>
              </a:ext>
            </a:extLst>
          </p:cNvPr>
          <p:cNvSpPr>
            <a:spLocks noGrp="1"/>
          </p:cNvSpPr>
          <p:nvPr>
            <p:ph type="title"/>
          </p:nvPr>
        </p:nvSpPr>
        <p:spPr/>
        <p:txBody>
          <a:bodyPr/>
          <a:lstStyle/>
          <a:p>
            <a:r>
              <a:rPr lang="en-US" dirty="0"/>
              <a:t>List of components </a:t>
            </a:r>
          </a:p>
        </p:txBody>
      </p:sp>
      <p:sp>
        <p:nvSpPr>
          <p:cNvPr id="3" name="Text Placeholder 2">
            <a:extLst>
              <a:ext uri="{FF2B5EF4-FFF2-40B4-BE49-F238E27FC236}">
                <a16:creationId xmlns:a16="http://schemas.microsoft.com/office/drawing/2014/main" id="{DF736678-8F9E-C3A7-FDAE-8DF2992D1CCD}"/>
              </a:ext>
            </a:extLst>
          </p:cNvPr>
          <p:cNvSpPr>
            <a:spLocks noGrp="1"/>
          </p:cNvSpPr>
          <p:nvPr>
            <p:ph type="body" idx="1"/>
          </p:nvPr>
        </p:nvSpPr>
        <p:spPr>
          <a:xfrm>
            <a:off x="814728" y="2135547"/>
            <a:ext cx="5189857" cy="576262"/>
          </a:xfrm>
        </p:spPr>
        <p:txBody>
          <a:bodyPr/>
          <a:lstStyle/>
          <a:p>
            <a:r>
              <a:rPr lang="en-US" dirty="0"/>
              <a:t>Controllers </a:t>
            </a:r>
          </a:p>
        </p:txBody>
      </p:sp>
      <p:sp>
        <p:nvSpPr>
          <p:cNvPr id="4" name="Content Placeholder 3">
            <a:extLst>
              <a:ext uri="{FF2B5EF4-FFF2-40B4-BE49-F238E27FC236}">
                <a16:creationId xmlns:a16="http://schemas.microsoft.com/office/drawing/2014/main" id="{1D43C835-0C25-38F7-BC42-E8F8ABD32EF2}"/>
              </a:ext>
            </a:extLst>
          </p:cNvPr>
          <p:cNvSpPr>
            <a:spLocks noGrp="1"/>
          </p:cNvSpPr>
          <p:nvPr>
            <p:ph sz="half" idx="2"/>
          </p:nvPr>
        </p:nvSpPr>
        <p:spPr>
          <a:xfrm>
            <a:off x="814729" y="2918290"/>
            <a:ext cx="5189856" cy="3109913"/>
          </a:xfrm>
        </p:spPr>
        <p:txBody>
          <a:bodyPr>
            <a:normAutofit/>
          </a:bodyPr>
          <a:lstStyle/>
          <a:p>
            <a:r>
              <a:rPr lang="en-US" sz="2000" dirty="0"/>
              <a:t>ESP8266</a:t>
            </a:r>
          </a:p>
          <a:p>
            <a:r>
              <a:rPr lang="en-US" sz="2000" dirty="0"/>
              <a:t>Arduino Uno</a:t>
            </a:r>
          </a:p>
          <a:p>
            <a:r>
              <a:rPr lang="en-US" sz="2000" dirty="0"/>
              <a:t>Raspberry Pi 3</a:t>
            </a:r>
          </a:p>
        </p:txBody>
      </p:sp>
      <p:sp>
        <p:nvSpPr>
          <p:cNvPr id="5" name="Text Placeholder 4">
            <a:extLst>
              <a:ext uri="{FF2B5EF4-FFF2-40B4-BE49-F238E27FC236}">
                <a16:creationId xmlns:a16="http://schemas.microsoft.com/office/drawing/2014/main" id="{EC4E88CF-21F3-3E88-5572-C86A5AFB210A}"/>
              </a:ext>
            </a:extLst>
          </p:cNvPr>
          <p:cNvSpPr>
            <a:spLocks noGrp="1"/>
          </p:cNvSpPr>
          <p:nvPr>
            <p:ph type="body" sz="quarter" idx="3"/>
          </p:nvPr>
        </p:nvSpPr>
        <p:spPr>
          <a:xfrm>
            <a:off x="6187415" y="2115883"/>
            <a:ext cx="5194583" cy="576262"/>
          </a:xfrm>
        </p:spPr>
        <p:txBody>
          <a:bodyPr/>
          <a:lstStyle/>
          <a:p>
            <a:r>
              <a:rPr lang="en-US" dirty="0"/>
              <a:t>peripherals</a:t>
            </a:r>
          </a:p>
        </p:txBody>
      </p:sp>
      <p:sp>
        <p:nvSpPr>
          <p:cNvPr id="6" name="Content Placeholder 5">
            <a:extLst>
              <a:ext uri="{FF2B5EF4-FFF2-40B4-BE49-F238E27FC236}">
                <a16:creationId xmlns:a16="http://schemas.microsoft.com/office/drawing/2014/main" id="{137FD5B2-BE24-BFF0-D4F6-2FDF588B65C8}"/>
              </a:ext>
            </a:extLst>
          </p:cNvPr>
          <p:cNvSpPr>
            <a:spLocks noGrp="1"/>
          </p:cNvSpPr>
          <p:nvPr>
            <p:ph sz="quarter" idx="4"/>
          </p:nvPr>
        </p:nvSpPr>
        <p:spPr>
          <a:xfrm>
            <a:off x="6187415" y="2918290"/>
            <a:ext cx="5194583" cy="3109913"/>
          </a:xfrm>
        </p:spPr>
        <p:txBody>
          <a:bodyPr>
            <a:normAutofit fontScale="85000" lnSpcReduction="20000"/>
          </a:bodyPr>
          <a:lstStyle/>
          <a:p>
            <a:r>
              <a:rPr lang="en-US" dirty="0"/>
              <a:t>Raspberry Pi camera V 1.3</a:t>
            </a:r>
          </a:p>
          <a:p>
            <a:r>
              <a:rPr lang="en-US" dirty="0"/>
              <a:t>Shield touch LCD TFT 2.8 inch</a:t>
            </a:r>
          </a:p>
          <a:p>
            <a:r>
              <a:rPr lang="en-US" dirty="0"/>
              <a:t>3 servo motors</a:t>
            </a:r>
          </a:p>
          <a:p>
            <a:r>
              <a:rPr lang="en-US" dirty="0"/>
              <a:t>Two IR sensor</a:t>
            </a:r>
          </a:p>
          <a:p>
            <a:r>
              <a:rPr lang="en-US" dirty="0"/>
              <a:t>Two dc-motors</a:t>
            </a:r>
          </a:p>
          <a:p>
            <a:r>
              <a:rPr lang="en-US" dirty="0"/>
              <a:t>One-channel relay</a:t>
            </a:r>
          </a:p>
          <a:p>
            <a:r>
              <a:rPr lang="en-US" dirty="0"/>
              <a:t>Two regulators 7806</a:t>
            </a:r>
          </a:p>
          <a:p>
            <a:r>
              <a:rPr lang="en-US" dirty="0"/>
              <a:t>l298n driver</a:t>
            </a:r>
          </a:p>
          <a:p>
            <a:r>
              <a:rPr lang="en-US" dirty="0"/>
              <a:t>Laser</a:t>
            </a:r>
          </a:p>
          <a:p>
            <a:r>
              <a:rPr lang="en-US" dirty="0"/>
              <a:t>Two logic level convertors</a:t>
            </a:r>
          </a:p>
        </p:txBody>
      </p:sp>
    </p:spTree>
    <p:extLst>
      <p:ext uri="{BB962C8B-B14F-4D97-AF65-F5344CB8AC3E}">
        <p14:creationId xmlns:p14="http://schemas.microsoft.com/office/powerpoint/2010/main" val="1610933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Features</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t>Main Features</a:t>
            </a:r>
            <a:endParaRPr lang="en-US" dirty="0"/>
          </a:p>
          <a:p>
            <a:pPr lvl="1"/>
            <a:r>
              <a:rPr lang="en-US" dirty="0"/>
              <a:t>Remote Robot Movement</a:t>
            </a:r>
            <a:endParaRPr lang="en-US" dirty="0"/>
          </a:p>
          <a:p>
            <a:pPr lvl="1"/>
            <a:r>
              <a:rPr lang="en-US" dirty="0"/>
              <a:t>Image processing for the target</a:t>
            </a:r>
            <a:endParaRPr lang="en-US" dirty="0"/>
          </a:p>
          <a:p>
            <a:pPr lvl="1"/>
            <a:r>
              <a:rPr lang="en-US" dirty="0"/>
              <a:t>User Friendly Screen for monitoring</a:t>
            </a:r>
            <a:endParaRPr lang="en-US" dirty="0"/>
          </a:p>
          <a:p>
            <a:pPr>
              <a:buFont typeface="Wingdings" panose="05000000000000000000" pitchFamily="2" charset="2"/>
              <a:buChar char="Ø"/>
            </a:pPr>
            <a:r>
              <a:rPr lang="en-US" dirty="0"/>
              <a:t>Side Features</a:t>
            </a:r>
            <a:endParaRPr lang="en-US" dirty="0"/>
          </a:p>
          <a:p>
            <a:pPr lvl="1"/>
            <a:r>
              <a:rPr lang="en-US" dirty="0"/>
              <a:t>360-degree Robot Movement</a:t>
            </a:r>
            <a:endParaRPr lang="en-US" dirty="0"/>
          </a:p>
          <a:p>
            <a:pPr lvl="1"/>
            <a:r>
              <a:rPr lang="en-US" dirty="0"/>
              <a:t>Arrows Checkers</a:t>
            </a:r>
            <a:endParaRPr lang="en-US" dirty="0"/>
          </a:p>
          <a:p>
            <a:pPr marL="0" indent="0">
              <a:buNone/>
            </a:pPr>
            <a:endParaRPr lang="en-US" dirty="0"/>
          </a:p>
        </p:txBody>
      </p:sp>
    </p:spTree>
    <p:extLst>
      <p:ext uri="{BB962C8B-B14F-4D97-AF65-F5344CB8AC3E}">
        <p14:creationId xmlns:p14="http://schemas.microsoft.com/office/powerpoint/2010/main" val="38719936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TM03457503[[fn=Quotable]]</Template>
  <TotalTime>157</TotalTime>
  <Words>339</Words>
  <Application>Microsoft Office PowerPoint</Application>
  <PresentationFormat>Widescreen</PresentationFormat>
  <Paragraphs>81</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Century Gothic</vt:lpstr>
      <vt:lpstr>Wingdings</vt:lpstr>
      <vt:lpstr>Wingdings 2</vt:lpstr>
      <vt:lpstr>Quotable</vt:lpstr>
      <vt:lpstr>One Shot</vt:lpstr>
      <vt:lpstr>Introduction</vt:lpstr>
      <vt:lpstr>One shot</vt:lpstr>
      <vt:lpstr>Modes</vt:lpstr>
      <vt:lpstr>Targeted audience</vt:lpstr>
      <vt:lpstr>Methodology</vt:lpstr>
      <vt:lpstr>Previous work</vt:lpstr>
      <vt:lpstr>List of components </vt:lpstr>
      <vt:lpstr>Features</vt:lpstr>
      <vt:lpstr>System logic</vt:lpstr>
      <vt:lpstr>Future Work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Shot</dc:title>
  <dc:creator>shadi basha</dc:creator>
  <cp:lastModifiedBy>shadi basha</cp:lastModifiedBy>
  <cp:revision>8</cp:revision>
  <dcterms:created xsi:type="dcterms:W3CDTF">2023-09-03T05:36:23Z</dcterms:created>
  <dcterms:modified xsi:type="dcterms:W3CDTF">2023-09-04T03:35:56Z</dcterms:modified>
</cp:coreProperties>
</file>