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mp4" ContentType="video/unknown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09" r:id="rId1"/>
    <p:sldMasterId id="2147484121" r:id="rId2"/>
  </p:sldMasterIdLst>
  <p:notesMasterIdLst>
    <p:notesMasterId r:id="rId39"/>
  </p:notesMasterIdLst>
  <p:sldIdLst>
    <p:sldId id="267" r:id="rId3"/>
    <p:sldId id="299" r:id="rId4"/>
    <p:sldId id="300" r:id="rId5"/>
    <p:sldId id="275" r:id="rId6"/>
    <p:sldId id="273" r:id="rId7"/>
    <p:sldId id="276" r:id="rId8"/>
    <p:sldId id="274" r:id="rId9"/>
    <p:sldId id="296" r:id="rId10"/>
    <p:sldId id="295" r:id="rId11"/>
    <p:sldId id="290" r:id="rId12"/>
    <p:sldId id="278" r:id="rId13"/>
    <p:sldId id="277" r:id="rId14"/>
    <p:sldId id="279" r:id="rId15"/>
    <p:sldId id="263" r:id="rId16"/>
    <p:sldId id="280" r:id="rId17"/>
    <p:sldId id="281" r:id="rId18"/>
    <p:sldId id="292" r:id="rId19"/>
    <p:sldId id="269" r:id="rId20"/>
    <p:sldId id="270" r:id="rId21"/>
    <p:sldId id="271" r:id="rId22"/>
    <p:sldId id="283" r:id="rId23"/>
    <p:sldId id="284" r:id="rId24"/>
    <p:sldId id="302" r:id="rId25"/>
    <p:sldId id="285" r:id="rId26"/>
    <p:sldId id="286" r:id="rId27"/>
    <p:sldId id="303" r:id="rId28"/>
    <p:sldId id="304" r:id="rId29"/>
    <p:sldId id="294" r:id="rId30"/>
    <p:sldId id="287" r:id="rId31"/>
    <p:sldId id="293" r:id="rId32"/>
    <p:sldId id="288" r:id="rId33"/>
    <p:sldId id="297" r:id="rId34"/>
    <p:sldId id="289" r:id="rId35"/>
    <p:sldId id="298" r:id="rId36"/>
    <p:sldId id="291" r:id="rId37"/>
    <p:sldId id="305" r:id="rId3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B88D2"/>
    <a:srgbClr val="82A5D0"/>
    <a:srgbClr val="95B3D7"/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666" y="-28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tableStyles" Target="tableStyles.xml"/></Relationships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image" Target="../media/image9.png"/></Relationships>
</file>

<file path=ppt/diagrams/_rels/data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0.png"/></Relationships>
</file>

<file path=ppt/diagrams/_rels/data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1.jpg"/></Relationships>
</file>

<file path=ppt/diagrams/_rels/data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image" Target="../media/image33.png"/></Relationships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9.png"/></Relationships>
</file>

<file path=ppt/diagrams/_rels/drawing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0.png"/></Relationships>
</file>

<file path=ppt/diagrams/_rels/drawing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1.jpg"/></Relationships>
</file>

<file path=ppt/diagrams/_rels/drawing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5.png"/><Relationship Id="rId1" Type="http://schemas.openxmlformats.org/officeDocument/2006/relationships/image" Target="../media/image34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015E701-3BD5-483E-A5DA-4758FBB2954C}" type="doc">
      <dgm:prSet loTypeId="urn:microsoft.com/office/officeart/2005/8/layout/list1" loCatId="list" qsTypeId="urn:microsoft.com/office/officeart/2005/8/quickstyle/3d2" qsCatId="3D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96CAEE89-9888-4B11-93CB-F644CC54A132}">
      <dgm:prSet phldrT="[Text]" custT="1"/>
      <dgm:spPr/>
      <dgm:t>
        <a:bodyPr/>
        <a:lstStyle/>
        <a:p>
          <a:r>
            <a:rPr lang="en-US" sz="2000" dirty="0" smtClean="0">
              <a:latin typeface="Bahnschrift" pitchFamily="34" charset="0"/>
              <a:cs typeface="Arial" pitchFamily="34" charset="0"/>
            </a:rPr>
            <a:t>Introduction</a:t>
          </a:r>
          <a:endParaRPr lang="en-US" sz="2000" dirty="0"/>
        </a:p>
      </dgm:t>
    </dgm:pt>
    <dgm:pt modelId="{7D0597E9-E516-4791-B16E-D6353E067382}" type="parTrans" cxnId="{808B6738-90DB-47E8-B284-F9B333CCD0AD}">
      <dgm:prSet/>
      <dgm:spPr/>
      <dgm:t>
        <a:bodyPr/>
        <a:lstStyle/>
        <a:p>
          <a:endParaRPr lang="en-US"/>
        </a:p>
      </dgm:t>
    </dgm:pt>
    <dgm:pt modelId="{68DDD9C5-8B0D-43D5-942D-41E851105792}" type="sibTrans" cxnId="{808B6738-90DB-47E8-B284-F9B333CCD0AD}">
      <dgm:prSet/>
      <dgm:spPr/>
      <dgm:t>
        <a:bodyPr/>
        <a:lstStyle/>
        <a:p>
          <a:endParaRPr lang="en-US"/>
        </a:p>
      </dgm:t>
    </dgm:pt>
    <dgm:pt modelId="{3978A992-C121-4325-ADDB-0CE68FFE5084}">
      <dgm:prSet phldrT="[Text]" custT="1"/>
      <dgm:spPr/>
      <dgm:t>
        <a:bodyPr/>
        <a:lstStyle/>
        <a:p>
          <a:r>
            <a:rPr lang="en-US" sz="2000" dirty="0" smtClean="0">
              <a:latin typeface="Bahnschrift" pitchFamily="34" charset="0"/>
            </a:rPr>
            <a:t>Why serious educational game</a:t>
          </a:r>
          <a:endParaRPr lang="en-US" sz="2000" dirty="0"/>
        </a:p>
      </dgm:t>
    </dgm:pt>
    <dgm:pt modelId="{F2821721-D99D-4E30-A062-C14BCE149A68}" type="parTrans" cxnId="{1A1FA171-AC2B-4DBD-A490-6A1D48ECA599}">
      <dgm:prSet/>
      <dgm:spPr/>
      <dgm:t>
        <a:bodyPr/>
        <a:lstStyle/>
        <a:p>
          <a:endParaRPr lang="en-US"/>
        </a:p>
      </dgm:t>
    </dgm:pt>
    <dgm:pt modelId="{AE6A098F-CC8C-4F5C-ADA3-8D24C610D019}" type="sibTrans" cxnId="{1A1FA171-AC2B-4DBD-A490-6A1D48ECA599}">
      <dgm:prSet/>
      <dgm:spPr/>
      <dgm:t>
        <a:bodyPr/>
        <a:lstStyle/>
        <a:p>
          <a:endParaRPr lang="en-US"/>
        </a:p>
      </dgm:t>
    </dgm:pt>
    <dgm:pt modelId="{757C185D-99A3-4766-8761-035963266FA2}">
      <dgm:prSet phldrT="[Text]" custT="1"/>
      <dgm:spPr/>
      <dgm:t>
        <a:bodyPr/>
        <a:lstStyle/>
        <a:p>
          <a:r>
            <a:rPr lang="en-US" sz="2000" dirty="0" smtClean="0">
              <a:latin typeface="Bahnschrift" pitchFamily="34" charset="0"/>
            </a:rPr>
            <a:t>Objectives</a:t>
          </a:r>
          <a:endParaRPr lang="en-US" sz="2000" dirty="0"/>
        </a:p>
      </dgm:t>
    </dgm:pt>
    <dgm:pt modelId="{B9DC6F03-548B-4F9F-8B0C-41C0B74156A0}" type="parTrans" cxnId="{523E3315-66BA-4987-82CA-CC0E30D34505}">
      <dgm:prSet/>
      <dgm:spPr/>
      <dgm:t>
        <a:bodyPr/>
        <a:lstStyle/>
        <a:p>
          <a:endParaRPr lang="en-US"/>
        </a:p>
      </dgm:t>
    </dgm:pt>
    <dgm:pt modelId="{871BFB6A-666C-48F4-A10B-2A146A9E47EA}" type="sibTrans" cxnId="{523E3315-66BA-4987-82CA-CC0E30D34505}">
      <dgm:prSet/>
      <dgm:spPr/>
      <dgm:t>
        <a:bodyPr/>
        <a:lstStyle/>
        <a:p>
          <a:endParaRPr lang="en-US"/>
        </a:p>
      </dgm:t>
    </dgm:pt>
    <dgm:pt modelId="{354F8AEF-EC49-418D-ACE9-5509A26A9DCB}">
      <dgm:prSet phldrT="[Text]" custT="1"/>
      <dgm:spPr/>
      <dgm:t>
        <a:bodyPr/>
        <a:lstStyle/>
        <a:p>
          <a:r>
            <a:rPr lang="en-US" sz="2000" dirty="0" smtClean="0">
              <a:latin typeface="Bahnschrift" pitchFamily="34" charset="0"/>
            </a:rPr>
            <a:t>Future work </a:t>
          </a:r>
          <a:endParaRPr lang="en-US" sz="2000" dirty="0"/>
        </a:p>
      </dgm:t>
    </dgm:pt>
    <dgm:pt modelId="{C5080BE3-7551-4454-9B19-B1CA06C9167D}" type="parTrans" cxnId="{D9E263A5-A17A-4F66-BF82-9E7B59A63767}">
      <dgm:prSet/>
      <dgm:spPr/>
      <dgm:t>
        <a:bodyPr/>
        <a:lstStyle/>
        <a:p>
          <a:endParaRPr lang="en-US"/>
        </a:p>
      </dgm:t>
    </dgm:pt>
    <dgm:pt modelId="{35DBF698-D54F-43DA-9658-8A39FA4F54B8}" type="sibTrans" cxnId="{D9E263A5-A17A-4F66-BF82-9E7B59A63767}">
      <dgm:prSet/>
      <dgm:spPr/>
      <dgm:t>
        <a:bodyPr/>
        <a:lstStyle/>
        <a:p>
          <a:endParaRPr lang="en-US"/>
        </a:p>
      </dgm:t>
    </dgm:pt>
    <dgm:pt modelId="{41533FFA-B41E-4C8B-B6CF-1B6F46786352}">
      <dgm:prSet phldrT="[Text]" custT="1"/>
      <dgm:spPr/>
      <dgm:t>
        <a:bodyPr/>
        <a:lstStyle/>
        <a:p>
          <a:r>
            <a:rPr lang="en-US" sz="2000" smtClean="0">
              <a:latin typeface="Bahnschrift" pitchFamily="34" charset="0"/>
            </a:rPr>
            <a:t>Methodology </a:t>
          </a:r>
          <a:endParaRPr lang="en-US" sz="2000" dirty="0"/>
        </a:p>
      </dgm:t>
    </dgm:pt>
    <dgm:pt modelId="{9795BAD9-0AF3-4A55-AB24-A7E3DC4C0E05}" type="parTrans" cxnId="{D84BCFDD-AD1F-4E34-AD67-D7987B73AD65}">
      <dgm:prSet/>
      <dgm:spPr/>
      <dgm:t>
        <a:bodyPr/>
        <a:lstStyle/>
        <a:p>
          <a:endParaRPr lang="en-US"/>
        </a:p>
      </dgm:t>
    </dgm:pt>
    <dgm:pt modelId="{F5CE3AF0-DE5B-41FC-91A5-EB9DAD0932C0}" type="sibTrans" cxnId="{D84BCFDD-AD1F-4E34-AD67-D7987B73AD65}">
      <dgm:prSet/>
      <dgm:spPr/>
      <dgm:t>
        <a:bodyPr/>
        <a:lstStyle/>
        <a:p>
          <a:endParaRPr lang="en-US"/>
        </a:p>
      </dgm:t>
    </dgm:pt>
    <dgm:pt modelId="{1A905BDD-5392-421E-BBD1-E1F28236D817}">
      <dgm:prSet phldrT="[Text]" custT="1"/>
      <dgm:spPr/>
      <dgm:t>
        <a:bodyPr/>
        <a:lstStyle/>
        <a:p>
          <a:r>
            <a:rPr lang="en-US" sz="2000" smtClean="0">
              <a:latin typeface="Bahnschrift" pitchFamily="34" charset="0"/>
            </a:rPr>
            <a:t>Result</a:t>
          </a:r>
          <a:endParaRPr lang="en-US" sz="2000" dirty="0"/>
        </a:p>
      </dgm:t>
    </dgm:pt>
    <dgm:pt modelId="{10492171-E74C-4515-AF9D-BF3AA8E326DB}" type="parTrans" cxnId="{42E8443F-90D6-4E77-87DE-EB6DF2AA79DE}">
      <dgm:prSet/>
      <dgm:spPr/>
      <dgm:t>
        <a:bodyPr/>
        <a:lstStyle/>
        <a:p>
          <a:endParaRPr lang="en-US"/>
        </a:p>
      </dgm:t>
    </dgm:pt>
    <dgm:pt modelId="{F9F204A9-1871-4E55-BCF4-787724D6BE82}" type="sibTrans" cxnId="{42E8443F-90D6-4E77-87DE-EB6DF2AA79DE}">
      <dgm:prSet/>
      <dgm:spPr/>
      <dgm:t>
        <a:bodyPr/>
        <a:lstStyle/>
        <a:p>
          <a:endParaRPr lang="en-US"/>
        </a:p>
      </dgm:t>
    </dgm:pt>
    <dgm:pt modelId="{5E787392-202E-4780-A48E-237227AA54A0}">
      <dgm:prSet phldrT="[Text]" custT="1"/>
      <dgm:spPr/>
      <dgm:t>
        <a:bodyPr/>
        <a:lstStyle/>
        <a:p>
          <a:r>
            <a:rPr lang="en-US" sz="2000" dirty="0" smtClean="0">
              <a:latin typeface="Bahnschrift" pitchFamily="34" charset="0"/>
            </a:rPr>
            <a:t>Constraints </a:t>
          </a:r>
          <a:endParaRPr lang="en-US" sz="2000" dirty="0"/>
        </a:p>
      </dgm:t>
    </dgm:pt>
    <dgm:pt modelId="{6DE6A98F-9E32-46DD-B829-3FF3F5B81996}" type="parTrans" cxnId="{B3A07ADB-A287-4965-8483-C28341DBB408}">
      <dgm:prSet/>
      <dgm:spPr/>
    </dgm:pt>
    <dgm:pt modelId="{81EA7929-D4C2-4CA0-A7E8-F63A382CA2E6}" type="sibTrans" cxnId="{B3A07ADB-A287-4965-8483-C28341DBB408}">
      <dgm:prSet/>
      <dgm:spPr/>
    </dgm:pt>
    <dgm:pt modelId="{0336785D-587A-4DF0-A805-B905A35F0623}" type="pres">
      <dgm:prSet presAssocID="{D015E701-3BD5-483E-A5DA-4758FBB2954C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052D872-3A0D-4065-BB8D-6F0EB328947D}" type="pres">
      <dgm:prSet presAssocID="{96CAEE89-9888-4B11-93CB-F644CC54A132}" presName="parentLin" presStyleCnt="0"/>
      <dgm:spPr/>
    </dgm:pt>
    <dgm:pt modelId="{6780716C-7B0A-4123-A7D5-24D025162254}" type="pres">
      <dgm:prSet presAssocID="{96CAEE89-9888-4B11-93CB-F644CC54A132}" presName="parentLeftMargin" presStyleLbl="node1" presStyleIdx="0" presStyleCnt="7"/>
      <dgm:spPr/>
      <dgm:t>
        <a:bodyPr/>
        <a:lstStyle/>
        <a:p>
          <a:endParaRPr lang="en-US"/>
        </a:p>
      </dgm:t>
    </dgm:pt>
    <dgm:pt modelId="{2A2F6B21-B4E5-4B96-B21E-DCECB47E0369}" type="pres">
      <dgm:prSet presAssocID="{96CAEE89-9888-4B11-93CB-F644CC54A132}" presName="parentText" presStyleLbl="node1" presStyleIdx="0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6EF9AD6-6EE5-4AC3-ABAF-C07A1DB60BE6}" type="pres">
      <dgm:prSet presAssocID="{96CAEE89-9888-4B11-93CB-F644CC54A132}" presName="negativeSpace" presStyleCnt="0"/>
      <dgm:spPr/>
    </dgm:pt>
    <dgm:pt modelId="{657679DB-26FA-4615-B8FA-0F533EE462BA}" type="pres">
      <dgm:prSet presAssocID="{96CAEE89-9888-4B11-93CB-F644CC54A132}" presName="childText" presStyleLbl="conFgAcc1" presStyleIdx="0" presStyleCnt="7">
        <dgm:presLayoutVars>
          <dgm:bulletEnabled val="1"/>
        </dgm:presLayoutVars>
      </dgm:prSet>
      <dgm:spPr/>
    </dgm:pt>
    <dgm:pt modelId="{90B58CDD-FD71-45C4-B1B2-97EE2030A425}" type="pres">
      <dgm:prSet presAssocID="{68DDD9C5-8B0D-43D5-942D-41E851105792}" presName="spaceBetweenRectangles" presStyleCnt="0"/>
      <dgm:spPr/>
    </dgm:pt>
    <dgm:pt modelId="{98F6E97C-4538-4455-A185-2898C59A2CDE}" type="pres">
      <dgm:prSet presAssocID="{5E787392-202E-4780-A48E-237227AA54A0}" presName="parentLin" presStyleCnt="0"/>
      <dgm:spPr/>
    </dgm:pt>
    <dgm:pt modelId="{B8D04E86-0041-4A70-A1A4-19CB34CC26DD}" type="pres">
      <dgm:prSet presAssocID="{5E787392-202E-4780-A48E-237227AA54A0}" presName="parentLeftMargin" presStyleLbl="node1" presStyleIdx="0" presStyleCnt="7"/>
      <dgm:spPr/>
      <dgm:t>
        <a:bodyPr/>
        <a:lstStyle/>
        <a:p>
          <a:endParaRPr lang="en-US"/>
        </a:p>
      </dgm:t>
    </dgm:pt>
    <dgm:pt modelId="{68CA3E2E-E5C6-4D23-A5BA-AE7FB55AC649}" type="pres">
      <dgm:prSet presAssocID="{5E787392-202E-4780-A48E-237227AA54A0}" presName="parentText" presStyleLbl="node1" presStyleIdx="1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4413870-A340-4A36-9568-FFF387095AA0}" type="pres">
      <dgm:prSet presAssocID="{5E787392-202E-4780-A48E-237227AA54A0}" presName="negativeSpace" presStyleCnt="0"/>
      <dgm:spPr/>
    </dgm:pt>
    <dgm:pt modelId="{493E80FA-0B47-44F0-8664-E68CD904F65D}" type="pres">
      <dgm:prSet presAssocID="{5E787392-202E-4780-A48E-237227AA54A0}" presName="childText" presStyleLbl="conFgAcc1" presStyleIdx="1" presStyleCnt="7">
        <dgm:presLayoutVars>
          <dgm:bulletEnabled val="1"/>
        </dgm:presLayoutVars>
      </dgm:prSet>
      <dgm:spPr/>
    </dgm:pt>
    <dgm:pt modelId="{AC2C7C82-3301-44EA-802D-4AE58FFE4364}" type="pres">
      <dgm:prSet presAssocID="{81EA7929-D4C2-4CA0-A7E8-F63A382CA2E6}" presName="spaceBetweenRectangles" presStyleCnt="0"/>
      <dgm:spPr/>
    </dgm:pt>
    <dgm:pt modelId="{6DB89FF9-6068-4B54-8D52-4CE28D80741C}" type="pres">
      <dgm:prSet presAssocID="{3978A992-C121-4325-ADDB-0CE68FFE5084}" presName="parentLin" presStyleCnt="0"/>
      <dgm:spPr/>
    </dgm:pt>
    <dgm:pt modelId="{D8EF904D-5B51-41B6-899F-7D7BD7C3A220}" type="pres">
      <dgm:prSet presAssocID="{3978A992-C121-4325-ADDB-0CE68FFE5084}" presName="parentLeftMargin" presStyleLbl="node1" presStyleIdx="1" presStyleCnt="7"/>
      <dgm:spPr/>
      <dgm:t>
        <a:bodyPr/>
        <a:lstStyle/>
        <a:p>
          <a:endParaRPr lang="en-US"/>
        </a:p>
      </dgm:t>
    </dgm:pt>
    <dgm:pt modelId="{A5179604-4434-4965-AC44-2A939E3DAC69}" type="pres">
      <dgm:prSet presAssocID="{3978A992-C121-4325-ADDB-0CE68FFE5084}" presName="parentText" presStyleLbl="node1" presStyleIdx="2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E14D428-4FF1-45E1-88B4-E1D6C5F8E155}" type="pres">
      <dgm:prSet presAssocID="{3978A992-C121-4325-ADDB-0CE68FFE5084}" presName="negativeSpace" presStyleCnt="0"/>
      <dgm:spPr/>
    </dgm:pt>
    <dgm:pt modelId="{62699688-AA07-4B32-91AB-AEBBF256C3F8}" type="pres">
      <dgm:prSet presAssocID="{3978A992-C121-4325-ADDB-0CE68FFE5084}" presName="childText" presStyleLbl="conFgAcc1" presStyleIdx="2" presStyleCnt="7">
        <dgm:presLayoutVars>
          <dgm:bulletEnabled val="1"/>
        </dgm:presLayoutVars>
      </dgm:prSet>
      <dgm:spPr/>
    </dgm:pt>
    <dgm:pt modelId="{B49DF63F-A687-43DB-BB15-2834821CC748}" type="pres">
      <dgm:prSet presAssocID="{AE6A098F-CC8C-4F5C-ADA3-8D24C610D019}" presName="spaceBetweenRectangles" presStyleCnt="0"/>
      <dgm:spPr/>
    </dgm:pt>
    <dgm:pt modelId="{672BBC03-01F2-45AC-BEBD-F1C054DCB788}" type="pres">
      <dgm:prSet presAssocID="{757C185D-99A3-4766-8761-035963266FA2}" presName="parentLin" presStyleCnt="0"/>
      <dgm:spPr/>
    </dgm:pt>
    <dgm:pt modelId="{1DEF84A3-8779-433E-83DE-2ABE8D28D290}" type="pres">
      <dgm:prSet presAssocID="{757C185D-99A3-4766-8761-035963266FA2}" presName="parentLeftMargin" presStyleLbl="node1" presStyleIdx="2" presStyleCnt="7"/>
      <dgm:spPr/>
      <dgm:t>
        <a:bodyPr/>
        <a:lstStyle/>
        <a:p>
          <a:endParaRPr lang="en-US"/>
        </a:p>
      </dgm:t>
    </dgm:pt>
    <dgm:pt modelId="{85F6CF49-CBFD-4A29-A44A-CD8AC33232A1}" type="pres">
      <dgm:prSet presAssocID="{757C185D-99A3-4766-8761-035963266FA2}" presName="parentText" presStyleLbl="node1" presStyleIdx="3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C10516A-65CD-4443-9BC4-5133814216FF}" type="pres">
      <dgm:prSet presAssocID="{757C185D-99A3-4766-8761-035963266FA2}" presName="negativeSpace" presStyleCnt="0"/>
      <dgm:spPr/>
    </dgm:pt>
    <dgm:pt modelId="{F32AC04D-C547-4E3F-B13E-9830EF8A74AF}" type="pres">
      <dgm:prSet presAssocID="{757C185D-99A3-4766-8761-035963266FA2}" presName="childText" presStyleLbl="conFgAcc1" presStyleIdx="3" presStyleCnt="7">
        <dgm:presLayoutVars>
          <dgm:bulletEnabled val="1"/>
        </dgm:presLayoutVars>
      </dgm:prSet>
      <dgm:spPr/>
    </dgm:pt>
    <dgm:pt modelId="{598A6CE9-07C4-4F43-95EF-D76F71216A72}" type="pres">
      <dgm:prSet presAssocID="{871BFB6A-666C-48F4-A10B-2A146A9E47EA}" presName="spaceBetweenRectangles" presStyleCnt="0"/>
      <dgm:spPr/>
    </dgm:pt>
    <dgm:pt modelId="{CF51A1FB-BDCB-4A05-9832-EE9304845F88}" type="pres">
      <dgm:prSet presAssocID="{41533FFA-B41E-4C8B-B6CF-1B6F46786352}" presName="parentLin" presStyleCnt="0"/>
      <dgm:spPr/>
    </dgm:pt>
    <dgm:pt modelId="{0E35750B-A201-413D-A9CA-B18615CF9CCC}" type="pres">
      <dgm:prSet presAssocID="{41533FFA-B41E-4C8B-B6CF-1B6F46786352}" presName="parentLeftMargin" presStyleLbl="node1" presStyleIdx="3" presStyleCnt="7"/>
      <dgm:spPr/>
      <dgm:t>
        <a:bodyPr/>
        <a:lstStyle/>
        <a:p>
          <a:endParaRPr lang="en-US"/>
        </a:p>
      </dgm:t>
    </dgm:pt>
    <dgm:pt modelId="{559B2AB3-A5E7-483E-94DA-D613F14E6B9E}" type="pres">
      <dgm:prSet presAssocID="{41533FFA-B41E-4C8B-B6CF-1B6F46786352}" presName="parentText" presStyleLbl="node1" presStyleIdx="4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053C0E3-75D6-485C-922C-C4C574F72A1A}" type="pres">
      <dgm:prSet presAssocID="{41533FFA-B41E-4C8B-B6CF-1B6F46786352}" presName="negativeSpace" presStyleCnt="0"/>
      <dgm:spPr/>
    </dgm:pt>
    <dgm:pt modelId="{7B71C4F2-194F-4998-B889-C9196084A624}" type="pres">
      <dgm:prSet presAssocID="{41533FFA-B41E-4C8B-B6CF-1B6F46786352}" presName="childText" presStyleLbl="conFgAcc1" presStyleIdx="4" presStyleCnt="7">
        <dgm:presLayoutVars>
          <dgm:bulletEnabled val="1"/>
        </dgm:presLayoutVars>
      </dgm:prSet>
      <dgm:spPr/>
    </dgm:pt>
    <dgm:pt modelId="{8855343A-0433-4A0C-A10A-5BEA4E927BDE}" type="pres">
      <dgm:prSet presAssocID="{F5CE3AF0-DE5B-41FC-91A5-EB9DAD0932C0}" presName="spaceBetweenRectangles" presStyleCnt="0"/>
      <dgm:spPr/>
    </dgm:pt>
    <dgm:pt modelId="{8B5EB718-8836-4289-B1C0-25F28184BE4A}" type="pres">
      <dgm:prSet presAssocID="{1A905BDD-5392-421E-BBD1-E1F28236D817}" presName="parentLin" presStyleCnt="0"/>
      <dgm:spPr/>
    </dgm:pt>
    <dgm:pt modelId="{DBBA7DD6-8AA3-4AD2-8B28-C76ABA56ECFE}" type="pres">
      <dgm:prSet presAssocID="{1A905BDD-5392-421E-BBD1-E1F28236D817}" presName="parentLeftMargin" presStyleLbl="node1" presStyleIdx="4" presStyleCnt="7"/>
      <dgm:spPr/>
      <dgm:t>
        <a:bodyPr/>
        <a:lstStyle/>
        <a:p>
          <a:endParaRPr lang="en-US"/>
        </a:p>
      </dgm:t>
    </dgm:pt>
    <dgm:pt modelId="{DE991FC9-5FBE-47BB-B39C-BEE3DCD29D7D}" type="pres">
      <dgm:prSet presAssocID="{1A905BDD-5392-421E-BBD1-E1F28236D817}" presName="parentText" presStyleLbl="node1" presStyleIdx="5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4ECEDCE-013D-4D94-93C1-8244FB556054}" type="pres">
      <dgm:prSet presAssocID="{1A905BDD-5392-421E-BBD1-E1F28236D817}" presName="negativeSpace" presStyleCnt="0"/>
      <dgm:spPr/>
    </dgm:pt>
    <dgm:pt modelId="{1F264C24-166D-4980-8A70-94105B63BC12}" type="pres">
      <dgm:prSet presAssocID="{1A905BDD-5392-421E-BBD1-E1F28236D817}" presName="childText" presStyleLbl="conFgAcc1" presStyleIdx="5" presStyleCnt="7">
        <dgm:presLayoutVars>
          <dgm:bulletEnabled val="1"/>
        </dgm:presLayoutVars>
      </dgm:prSet>
      <dgm:spPr/>
    </dgm:pt>
    <dgm:pt modelId="{6A0A9421-EEDB-438D-BBCF-DBDB5D14148B}" type="pres">
      <dgm:prSet presAssocID="{F9F204A9-1871-4E55-BCF4-787724D6BE82}" presName="spaceBetweenRectangles" presStyleCnt="0"/>
      <dgm:spPr/>
    </dgm:pt>
    <dgm:pt modelId="{03128CB0-4F08-4A14-BA8A-A4A56FAD0DE8}" type="pres">
      <dgm:prSet presAssocID="{354F8AEF-EC49-418D-ACE9-5509A26A9DCB}" presName="parentLin" presStyleCnt="0"/>
      <dgm:spPr/>
    </dgm:pt>
    <dgm:pt modelId="{57B735A6-ACDD-45A1-9A5A-1A2F5C2FE98A}" type="pres">
      <dgm:prSet presAssocID="{354F8AEF-EC49-418D-ACE9-5509A26A9DCB}" presName="parentLeftMargin" presStyleLbl="node1" presStyleIdx="5" presStyleCnt="7"/>
      <dgm:spPr/>
      <dgm:t>
        <a:bodyPr/>
        <a:lstStyle/>
        <a:p>
          <a:endParaRPr lang="en-US"/>
        </a:p>
      </dgm:t>
    </dgm:pt>
    <dgm:pt modelId="{1D3FA3CA-424E-47C8-AAE2-838DB2389346}" type="pres">
      <dgm:prSet presAssocID="{354F8AEF-EC49-418D-ACE9-5509A26A9DCB}" presName="parentText" presStyleLbl="node1" presStyleIdx="6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5B11564-6BB0-484C-8C80-F3B58B317A68}" type="pres">
      <dgm:prSet presAssocID="{354F8AEF-EC49-418D-ACE9-5509A26A9DCB}" presName="negativeSpace" presStyleCnt="0"/>
      <dgm:spPr/>
    </dgm:pt>
    <dgm:pt modelId="{C650CEC6-ED73-4BEE-9A2B-9B8657DA0B4E}" type="pres">
      <dgm:prSet presAssocID="{354F8AEF-EC49-418D-ACE9-5509A26A9DCB}" presName="childText" presStyleLbl="conFgAcc1" presStyleIdx="6" presStyleCnt="7">
        <dgm:presLayoutVars>
          <dgm:bulletEnabled val="1"/>
        </dgm:presLayoutVars>
      </dgm:prSet>
      <dgm:spPr/>
    </dgm:pt>
  </dgm:ptLst>
  <dgm:cxnLst>
    <dgm:cxn modelId="{1A1FA171-AC2B-4DBD-A490-6A1D48ECA599}" srcId="{D015E701-3BD5-483E-A5DA-4758FBB2954C}" destId="{3978A992-C121-4325-ADDB-0CE68FFE5084}" srcOrd="2" destOrd="0" parTransId="{F2821721-D99D-4E30-A062-C14BCE149A68}" sibTransId="{AE6A098F-CC8C-4F5C-ADA3-8D24C610D019}"/>
    <dgm:cxn modelId="{F48FFEA4-C433-43E3-854F-2F80AF3DF41A}" type="presOf" srcId="{3978A992-C121-4325-ADDB-0CE68FFE5084}" destId="{D8EF904D-5B51-41B6-899F-7D7BD7C3A220}" srcOrd="0" destOrd="0" presId="urn:microsoft.com/office/officeart/2005/8/layout/list1"/>
    <dgm:cxn modelId="{523E3315-66BA-4987-82CA-CC0E30D34505}" srcId="{D015E701-3BD5-483E-A5DA-4758FBB2954C}" destId="{757C185D-99A3-4766-8761-035963266FA2}" srcOrd="3" destOrd="0" parTransId="{B9DC6F03-548B-4F9F-8B0C-41C0B74156A0}" sibTransId="{871BFB6A-666C-48F4-A10B-2A146A9E47EA}"/>
    <dgm:cxn modelId="{877B5BDD-41E7-4412-80DC-AD393F1BB1D6}" type="presOf" srcId="{354F8AEF-EC49-418D-ACE9-5509A26A9DCB}" destId="{1D3FA3CA-424E-47C8-AAE2-838DB2389346}" srcOrd="1" destOrd="0" presId="urn:microsoft.com/office/officeart/2005/8/layout/list1"/>
    <dgm:cxn modelId="{808B6738-90DB-47E8-B284-F9B333CCD0AD}" srcId="{D015E701-3BD5-483E-A5DA-4758FBB2954C}" destId="{96CAEE89-9888-4B11-93CB-F644CC54A132}" srcOrd="0" destOrd="0" parTransId="{7D0597E9-E516-4791-B16E-D6353E067382}" sibTransId="{68DDD9C5-8B0D-43D5-942D-41E851105792}"/>
    <dgm:cxn modelId="{15E8D57C-3038-4D5E-B595-1830E829E62A}" type="presOf" srcId="{96CAEE89-9888-4B11-93CB-F644CC54A132}" destId="{6780716C-7B0A-4123-A7D5-24D025162254}" srcOrd="0" destOrd="0" presId="urn:microsoft.com/office/officeart/2005/8/layout/list1"/>
    <dgm:cxn modelId="{B32CEC38-2D9A-4C49-B6DA-55B9DA1287F1}" type="presOf" srcId="{1A905BDD-5392-421E-BBD1-E1F28236D817}" destId="{DBBA7DD6-8AA3-4AD2-8B28-C76ABA56ECFE}" srcOrd="0" destOrd="0" presId="urn:microsoft.com/office/officeart/2005/8/layout/list1"/>
    <dgm:cxn modelId="{D7F7C313-7120-4047-9B76-818C92AA4DD9}" type="presOf" srcId="{5E787392-202E-4780-A48E-237227AA54A0}" destId="{B8D04E86-0041-4A70-A1A4-19CB34CC26DD}" srcOrd="0" destOrd="0" presId="urn:microsoft.com/office/officeart/2005/8/layout/list1"/>
    <dgm:cxn modelId="{42E8443F-90D6-4E77-87DE-EB6DF2AA79DE}" srcId="{D015E701-3BD5-483E-A5DA-4758FBB2954C}" destId="{1A905BDD-5392-421E-BBD1-E1F28236D817}" srcOrd="5" destOrd="0" parTransId="{10492171-E74C-4515-AF9D-BF3AA8E326DB}" sibTransId="{F9F204A9-1871-4E55-BCF4-787724D6BE82}"/>
    <dgm:cxn modelId="{B3A07ADB-A287-4965-8483-C28341DBB408}" srcId="{D015E701-3BD5-483E-A5DA-4758FBB2954C}" destId="{5E787392-202E-4780-A48E-237227AA54A0}" srcOrd="1" destOrd="0" parTransId="{6DE6A98F-9E32-46DD-B829-3FF3F5B81996}" sibTransId="{81EA7929-D4C2-4CA0-A7E8-F63A382CA2E6}"/>
    <dgm:cxn modelId="{6998DB8B-931C-47B0-A9E1-29403F347CFC}" type="presOf" srcId="{41533FFA-B41E-4C8B-B6CF-1B6F46786352}" destId="{559B2AB3-A5E7-483E-94DA-D613F14E6B9E}" srcOrd="1" destOrd="0" presId="urn:microsoft.com/office/officeart/2005/8/layout/list1"/>
    <dgm:cxn modelId="{A56DD2EC-EC26-4283-82EA-897ED2829838}" type="presOf" srcId="{5E787392-202E-4780-A48E-237227AA54A0}" destId="{68CA3E2E-E5C6-4D23-A5BA-AE7FB55AC649}" srcOrd="1" destOrd="0" presId="urn:microsoft.com/office/officeart/2005/8/layout/list1"/>
    <dgm:cxn modelId="{D9E263A5-A17A-4F66-BF82-9E7B59A63767}" srcId="{D015E701-3BD5-483E-A5DA-4758FBB2954C}" destId="{354F8AEF-EC49-418D-ACE9-5509A26A9DCB}" srcOrd="6" destOrd="0" parTransId="{C5080BE3-7551-4454-9B19-B1CA06C9167D}" sibTransId="{35DBF698-D54F-43DA-9658-8A39FA4F54B8}"/>
    <dgm:cxn modelId="{C54CE11B-10CC-4044-8A30-7C33982FA9D7}" type="presOf" srcId="{1A905BDD-5392-421E-BBD1-E1F28236D817}" destId="{DE991FC9-5FBE-47BB-B39C-BEE3DCD29D7D}" srcOrd="1" destOrd="0" presId="urn:microsoft.com/office/officeart/2005/8/layout/list1"/>
    <dgm:cxn modelId="{CBB9EEBB-68C9-4AB9-B69E-99B1F4BFF04B}" type="presOf" srcId="{757C185D-99A3-4766-8761-035963266FA2}" destId="{1DEF84A3-8779-433E-83DE-2ABE8D28D290}" srcOrd="0" destOrd="0" presId="urn:microsoft.com/office/officeart/2005/8/layout/list1"/>
    <dgm:cxn modelId="{D84BCFDD-AD1F-4E34-AD67-D7987B73AD65}" srcId="{D015E701-3BD5-483E-A5DA-4758FBB2954C}" destId="{41533FFA-B41E-4C8B-B6CF-1B6F46786352}" srcOrd="4" destOrd="0" parTransId="{9795BAD9-0AF3-4A55-AB24-A7E3DC4C0E05}" sibTransId="{F5CE3AF0-DE5B-41FC-91A5-EB9DAD0932C0}"/>
    <dgm:cxn modelId="{02BE830A-B6DA-4122-B9AA-FFAE0180E769}" type="presOf" srcId="{3978A992-C121-4325-ADDB-0CE68FFE5084}" destId="{A5179604-4434-4965-AC44-2A939E3DAC69}" srcOrd="1" destOrd="0" presId="urn:microsoft.com/office/officeart/2005/8/layout/list1"/>
    <dgm:cxn modelId="{2475A9BD-DB07-4B81-8225-560D64AF1D90}" type="presOf" srcId="{354F8AEF-EC49-418D-ACE9-5509A26A9DCB}" destId="{57B735A6-ACDD-45A1-9A5A-1A2F5C2FE98A}" srcOrd="0" destOrd="0" presId="urn:microsoft.com/office/officeart/2005/8/layout/list1"/>
    <dgm:cxn modelId="{17254D1A-2F24-422A-B0AC-5714537545BF}" type="presOf" srcId="{757C185D-99A3-4766-8761-035963266FA2}" destId="{85F6CF49-CBFD-4A29-A44A-CD8AC33232A1}" srcOrd="1" destOrd="0" presId="urn:microsoft.com/office/officeart/2005/8/layout/list1"/>
    <dgm:cxn modelId="{0AE8E2FD-1CB5-4619-8CE7-92AC90EC3F9E}" type="presOf" srcId="{96CAEE89-9888-4B11-93CB-F644CC54A132}" destId="{2A2F6B21-B4E5-4B96-B21E-DCECB47E0369}" srcOrd="1" destOrd="0" presId="urn:microsoft.com/office/officeart/2005/8/layout/list1"/>
    <dgm:cxn modelId="{D97E514A-B43E-4D19-BB34-42A9A7E7A011}" type="presOf" srcId="{41533FFA-B41E-4C8B-B6CF-1B6F46786352}" destId="{0E35750B-A201-413D-A9CA-B18615CF9CCC}" srcOrd="0" destOrd="0" presId="urn:microsoft.com/office/officeart/2005/8/layout/list1"/>
    <dgm:cxn modelId="{0E087027-9489-48FB-9628-9AA7AA1D668B}" type="presOf" srcId="{D015E701-3BD5-483E-A5DA-4758FBB2954C}" destId="{0336785D-587A-4DF0-A805-B905A35F0623}" srcOrd="0" destOrd="0" presId="urn:microsoft.com/office/officeart/2005/8/layout/list1"/>
    <dgm:cxn modelId="{FD78A482-00C1-4128-84FB-26F64E94E4B1}" type="presParOf" srcId="{0336785D-587A-4DF0-A805-B905A35F0623}" destId="{8052D872-3A0D-4065-BB8D-6F0EB328947D}" srcOrd="0" destOrd="0" presId="urn:microsoft.com/office/officeart/2005/8/layout/list1"/>
    <dgm:cxn modelId="{8AC395F7-1459-46CE-B523-36D5A51FF17E}" type="presParOf" srcId="{8052D872-3A0D-4065-BB8D-6F0EB328947D}" destId="{6780716C-7B0A-4123-A7D5-24D025162254}" srcOrd="0" destOrd="0" presId="urn:microsoft.com/office/officeart/2005/8/layout/list1"/>
    <dgm:cxn modelId="{A42D6A15-2704-47FA-B250-050B90D11D15}" type="presParOf" srcId="{8052D872-3A0D-4065-BB8D-6F0EB328947D}" destId="{2A2F6B21-B4E5-4B96-B21E-DCECB47E0369}" srcOrd="1" destOrd="0" presId="urn:microsoft.com/office/officeart/2005/8/layout/list1"/>
    <dgm:cxn modelId="{31953E6A-9986-4C77-B2F6-60B1C43722A8}" type="presParOf" srcId="{0336785D-587A-4DF0-A805-B905A35F0623}" destId="{36EF9AD6-6EE5-4AC3-ABAF-C07A1DB60BE6}" srcOrd="1" destOrd="0" presId="urn:microsoft.com/office/officeart/2005/8/layout/list1"/>
    <dgm:cxn modelId="{61DB6DD0-50D1-4892-8C2D-7CFCD906DCA2}" type="presParOf" srcId="{0336785D-587A-4DF0-A805-B905A35F0623}" destId="{657679DB-26FA-4615-B8FA-0F533EE462BA}" srcOrd="2" destOrd="0" presId="urn:microsoft.com/office/officeart/2005/8/layout/list1"/>
    <dgm:cxn modelId="{0C556AE6-C25E-4B9E-A421-D4BA3872B8A5}" type="presParOf" srcId="{0336785D-587A-4DF0-A805-B905A35F0623}" destId="{90B58CDD-FD71-45C4-B1B2-97EE2030A425}" srcOrd="3" destOrd="0" presId="urn:microsoft.com/office/officeart/2005/8/layout/list1"/>
    <dgm:cxn modelId="{066F86AE-F1B2-4CC4-B255-10D391170D98}" type="presParOf" srcId="{0336785D-587A-4DF0-A805-B905A35F0623}" destId="{98F6E97C-4538-4455-A185-2898C59A2CDE}" srcOrd="4" destOrd="0" presId="urn:microsoft.com/office/officeart/2005/8/layout/list1"/>
    <dgm:cxn modelId="{56A214F6-DE2E-4447-9029-654FD0B848E2}" type="presParOf" srcId="{98F6E97C-4538-4455-A185-2898C59A2CDE}" destId="{B8D04E86-0041-4A70-A1A4-19CB34CC26DD}" srcOrd="0" destOrd="0" presId="urn:microsoft.com/office/officeart/2005/8/layout/list1"/>
    <dgm:cxn modelId="{FACC7D11-80AA-44E3-ABDF-8CAB085C10A7}" type="presParOf" srcId="{98F6E97C-4538-4455-A185-2898C59A2CDE}" destId="{68CA3E2E-E5C6-4D23-A5BA-AE7FB55AC649}" srcOrd="1" destOrd="0" presId="urn:microsoft.com/office/officeart/2005/8/layout/list1"/>
    <dgm:cxn modelId="{4263E726-9C5C-4C16-93C6-D7DEC54F6DA1}" type="presParOf" srcId="{0336785D-587A-4DF0-A805-B905A35F0623}" destId="{A4413870-A340-4A36-9568-FFF387095AA0}" srcOrd="5" destOrd="0" presId="urn:microsoft.com/office/officeart/2005/8/layout/list1"/>
    <dgm:cxn modelId="{A79C9FE6-A99B-404C-A170-6E55CFEE5DBB}" type="presParOf" srcId="{0336785D-587A-4DF0-A805-B905A35F0623}" destId="{493E80FA-0B47-44F0-8664-E68CD904F65D}" srcOrd="6" destOrd="0" presId="urn:microsoft.com/office/officeart/2005/8/layout/list1"/>
    <dgm:cxn modelId="{6A9AF619-CA8F-4639-AB70-BF32826FAA89}" type="presParOf" srcId="{0336785D-587A-4DF0-A805-B905A35F0623}" destId="{AC2C7C82-3301-44EA-802D-4AE58FFE4364}" srcOrd="7" destOrd="0" presId="urn:microsoft.com/office/officeart/2005/8/layout/list1"/>
    <dgm:cxn modelId="{39E833B8-C5DA-4979-BEB8-1FF05EF8A4BA}" type="presParOf" srcId="{0336785D-587A-4DF0-A805-B905A35F0623}" destId="{6DB89FF9-6068-4B54-8D52-4CE28D80741C}" srcOrd="8" destOrd="0" presId="urn:microsoft.com/office/officeart/2005/8/layout/list1"/>
    <dgm:cxn modelId="{BD4B988A-7BC1-449B-888D-C232B5DE5170}" type="presParOf" srcId="{6DB89FF9-6068-4B54-8D52-4CE28D80741C}" destId="{D8EF904D-5B51-41B6-899F-7D7BD7C3A220}" srcOrd="0" destOrd="0" presId="urn:microsoft.com/office/officeart/2005/8/layout/list1"/>
    <dgm:cxn modelId="{E5F00FFB-3C14-4D32-8710-E7CDB9FCB2BA}" type="presParOf" srcId="{6DB89FF9-6068-4B54-8D52-4CE28D80741C}" destId="{A5179604-4434-4965-AC44-2A939E3DAC69}" srcOrd="1" destOrd="0" presId="urn:microsoft.com/office/officeart/2005/8/layout/list1"/>
    <dgm:cxn modelId="{700FFBA3-96D0-4F06-BFB4-82A597884A58}" type="presParOf" srcId="{0336785D-587A-4DF0-A805-B905A35F0623}" destId="{8E14D428-4FF1-45E1-88B4-E1D6C5F8E155}" srcOrd="9" destOrd="0" presId="urn:microsoft.com/office/officeart/2005/8/layout/list1"/>
    <dgm:cxn modelId="{EB22808F-3906-4532-904E-000B95D91C9E}" type="presParOf" srcId="{0336785D-587A-4DF0-A805-B905A35F0623}" destId="{62699688-AA07-4B32-91AB-AEBBF256C3F8}" srcOrd="10" destOrd="0" presId="urn:microsoft.com/office/officeart/2005/8/layout/list1"/>
    <dgm:cxn modelId="{C9FF7910-1877-41AC-A772-D7439D6801FE}" type="presParOf" srcId="{0336785D-587A-4DF0-A805-B905A35F0623}" destId="{B49DF63F-A687-43DB-BB15-2834821CC748}" srcOrd="11" destOrd="0" presId="urn:microsoft.com/office/officeart/2005/8/layout/list1"/>
    <dgm:cxn modelId="{84A0CD61-17C1-4F42-B2C8-6798B816EDC7}" type="presParOf" srcId="{0336785D-587A-4DF0-A805-B905A35F0623}" destId="{672BBC03-01F2-45AC-BEBD-F1C054DCB788}" srcOrd="12" destOrd="0" presId="urn:microsoft.com/office/officeart/2005/8/layout/list1"/>
    <dgm:cxn modelId="{CDB87881-3671-41D3-A6E0-6BF498818207}" type="presParOf" srcId="{672BBC03-01F2-45AC-BEBD-F1C054DCB788}" destId="{1DEF84A3-8779-433E-83DE-2ABE8D28D290}" srcOrd="0" destOrd="0" presId="urn:microsoft.com/office/officeart/2005/8/layout/list1"/>
    <dgm:cxn modelId="{DFC2D7B2-7670-453A-8EE8-FEFF47321DB3}" type="presParOf" srcId="{672BBC03-01F2-45AC-BEBD-F1C054DCB788}" destId="{85F6CF49-CBFD-4A29-A44A-CD8AC33232A1}" srcOrd="1" destOrd="0" presId="urn:microsoft.com/office/officeart/2005/8/layout/list1"/>
    <dgm:cxn modelId="{3EB99303-F913-4D60-812D-20991D62D9B5}" type="presParOf" srcId="{0336785D-587A-4DF0-A805-B905A35F0623}" destId="{3C10516A-65CD-4443-9BC4-5133814216FF}" srcOrd="13" destOrd="0" presId="urn:microsoft.com/office/officeart/2005/8/layout/list1"/>
    <dgm:cxn modelId="{D9534727-66F5-4B71-8F2A-763B1FA2ADB0}" type="presParOf" srcId="{0336785D-587A-4DF0-A805-B905A35F0623}" destId="{F32AC04D-C547-4E3F-B13E-9830EF8A74AF}" srcOrd="14" destOrd="0" presId="urn:microsoft.com/office/officeart/2005/8/layout/list1"/>
    <dgm:cxn modelId="{1889C603-B5C6-4F5E-8339-21492C030F56}" type="presParOf" srcId="{0336785D-587A-4DF0-A805-B905A35F0623}" destId="{598A6CE9-07C4-4F43-95EF-D76F71216A72}" srcOrd="15" destOrd="0" presId="urn:microsoft.com/office/officeart/2005/8/layout/list1"/>
    <dgm:cxn modelId="{2E9DE5F2-83FE-4DCC-A49A-9901938F45C3}" type="presParOf" srcId="{0336785D-587A-4DF0-A805-B905A35F0623}" destId="{CF51A1FB-BDCB-4A05-9832-EE9304845F88}" srcOrd="16" destOrd="0" presId="urn:microsoft.com/office/officeart/2005/8/layout/list1"/>
    <dgm:cxn modelId="{C36F45B2-03BD-4AD9-B684-5AEBD6C8124A}" type="presParOf" srcId="{CF51A1FB-BDCB-4A05-9832-EE9304845F88}" destId="{0E35750B-A201-413D-A9CA-B18615CF9CCC}" srcOrd="0" destOrd="0" presId="urn:microsoft.com/office/officeart/2005/8/layout/list1"/>
    <dgm:cxn modelId="{DC5611AF-9464-4962-AFBB-C2360A3E47F2}" type="presParOf" srcId="{CF51A1FB-BDCB-4A05-9832-EE9304845F88}" destId="{559B2AB3-A5E7-483E-94DA-D613F14E6B9E}" srcOrd="1" destOrd="0" presId="urn:microsoft.com/office/officeart/2005/8/layout/list1"/>
    <dgm:cxn modelId="{1D066408-280F-4B0B-ADA4-9B85C0732EE3}" type="presParOf" srcId="{0336785D-587A-4DF0-A805-B905A35F0623}" destId="{2053C0E3-75D6-485C-922C-C4C574F72A1A}" srcOrd="17" destOrd="0" presId="urn:microsoft.com/office/officeart/2005/8/layout/list1"/>
    <dgm:cxn modelId="{9FA79D09-7842-4379-BD43-49B0B9D4EBC2}" type="presParOf" srcId="{0336785D-587A-4DF0-A805-B905A35F0623}" destId="{7B71C4F2-194F-4998-B889-C9196084A624}" srcOrd="18" destOrd="0" presId="urn:microsoft.com/office/officeart/2005/8/layout/list1"/>
    <dgm:cxn modelId="{4B33B74C-7050-466C-A433-63DC37BD7146}" type="presParOf" srcId="{0336785D-587A-4DF0-A805-B905A35F0623}" destId="{8855343A-0433-4A0C-A10A-5BEA4E927BDE}" srcOrd="19" destOrd="0" presId="urn:microsoft.com/office/officeart/2005/8/layout/list1"/>
    <dgm:cxn modelId="{686AE10A-26CB-4859-A74A-DF5D3DE6B647}" type="presParOf" srcId="{0336785D-587A-4DF0-A805-B905A35F0623}" destId="{8B5EB718-8836-4289-B1C0-25F28184BE4A}" srcOrd="20" destOrd="0" presId="urn:microsoft.com/office/officeart/2005/8/layout/list1"/>
    <dgm:cxn modelId="{6B1996E6-C14A-4FC9-A640-0F36851681FE}" type="presParOf" srcId="{8B5EB718-8836-4289-B1C0-25F28184BE4A}" destId="{DBBA7DD6-8AA3-4AD2-8B28-C76ABA56ECFE}" srcOrd="0" destOrd="0" presId="urn:microsoft.com/office/officeart/2005/8/layout/list1"/>
    <dgm:cxn modelId="{EF8C5E66-785A-407E-8DC3-4DF7EB7F4630}" type="presParOf" srcId="{8B5EB718-8836-4289-B1C0-25F28184BE4A}" destId="{DE991FC9-5FBE-47BB-B39C-BEE3DCD29D7D}" srcOrd="1" destOrd="0" presId="urn:microsoft.com/office/officeart/2005/8/layout/list1"/>
    <dgm:cxn modelId="{D43FE0BC-02DB-4B66-AFEA-253065BD1C08}" type="presParOf" srcId="{0336785D-587A-4DF0-A805-B905A35F0623}" destId="{94ECEDCE-013D-4D94-93C1-8244FB556054}" srcOrd="21" destOrd="0" presId="urn:microsoft.com/office/officeart/2005/8/layout/list1"/>
    <dgm:cxn modelId="{B86C9A96-1044-4689-A845-CA71A5F19750}" type="presParOf" srcId="{0336785D-587A-4DF0-A805-B905A35F0623}" destId="{1F264C24-166D-4980-8A70-94105B63BC12}" srcOrd="22" destOrd="0" presId="urn:microsoft.com/office/officeart/2005/8/layout/list1"/>
    <dgm:cxn modelId="{47CCF9EE-EEFD-4921-8655-0B514C63F573}" type="presParOf" srcId="{0336785D-587A-4DF0-A805-B905A35F0623}" destId="{6A0A9421-EEDB-438D-BBCF-DBDB5D14148B}" srcOrd="23" destOrd="0" presId="urn:microsoft.com/office/officeart/2005/8/layout/list1"/>
    <dgm:cxn modelId="{1724B9E0-9A58-42C1-866C-FBC951E2977A}" type="presParOf" srcId="{0336785D-587A-4DF0-A805-B905A35F0623}" destId="{03128CB0-4F08-4A14-BA8A-A4A56FAD0DE8}" srcOrd="24" destOrd="0" presId="urn:microsoft.com/office/officeart/2005/8/layout/list1"/>
    <dgm:cxn modelId="{5A8D6F20-F872-4377-B90F-4F10B660380A}" type="presParOf" srcId="{03128CB0-4F08-4A14-BA8A-A4A56FAD0DE8}" destId="{57B735A6-ACDD-45A1-9A5A-1A2F5C2FE98A}" srcOrd="0" destOrd="0" presId="urn:microsoft.com/office/officeart/2005/8/layout/list1"/>
    <dgm:cxn modelId="{B511DBAE-09BB-4E8E-A3F5-0744E55A83E4}" type="presParOf" srcId="{03128CB0-4F08-4A14-BA8A-A4A56FAD0DE8}" destId="{1D3FA3CA-424E-47C8-AAE2-838DB2389346}" srcOrd="1" destOrd="0" presId="urn:microsoft.com/office/officeart/2005/8/layout/list1"/>
    <dgm:cxn modelId="{46E606F2-6404-48C8-A5DB-20BE5D3DAD00}" type="presParOf" srcId="{0336785D-587A-4DF0-A805-B905A35F0623}" destId="{55B11564-6BB0-484C-8C80-F3B58B317A68}" srcOrd="25" destOrd="0" presId="urn:microsoft.com/office/officeart/2005/8/layout/list1"/>
    <dgm:cxn modelId="{187787D7-813E-4F94-9D0C-1BBEBC2427D0}" type="presParOf" srcId="{0336785D-587A-4DF0-A805-B905A35F0623}" destId="{C650CEC6-ED73-4BEE-9A2B-9B8657DA0B4E}" srcOrd="2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F7F33B3-05E2-4B17-96B6-3DFCD08F92D1}" type="doc">
      <dgm:prSet loTypeId="urn:microsoft.com/office/officeart/2005/8/layout/vList3" loCatId="picture" qsTypeId="urn:microsoft.com/office/officeart/2005/8/quickstyle/3d3" qsCatId="3D" csTypeId="urn:microsoft.com/office/officeart/2005/8/colors/colorful1" csCatId="colorful" phldr="1"/>
      <dgm:spPr/>
    </dgm:pt>
    <dgm:pt modelId="{2A58BC05-D729-49C9-8FBB-6C1B485EA261}">
      <dgm:prSet phldrT="[Text]"/>
      <dgm:spPr>
        <a:solidFill>
          <a:srgbClr val="CB88D2"/>
        </a:solidFill>
      </dgm:spPr>
      <dgm:t>
        <a:bodyPr/>
        <a:lstStyle/>
        <a:p>
          <a:r>
            <a:rPr lang="en-US" dirty="0" smtClean="0">
              <a:solidFill>
                <a:schemeClr val="bg1"/>
              </a:solidFill>
            </a:rPr>
            <a:t>COVID-19 </a:t>
          </a:r>
          <a:endParaRPr lang="en-US" dirty="0"/>
        </a:p>
      </dgm:t>
    </dgm:pt>
    <dgm:pt modelId="{3BACC814-0E0D-421D-B74D-18022B259A09}" type="sibTrans" cxnId="{E7495C2B-2211-4AAD-AF0F-8F3D7289DB9A}">
      <dgm:prSet/>
      <dgm:spPr/>
      <dgm:t>
        <a:bodyPr/>
        <a:lstStyle/>
        <a:p>
          <a:endParaRPr lang="en-US"/>
        </a:p>
      </dgm:t>
    </dgm:pt>
    <dgm:pt modelId="{23356361-9406-450D-9563-5BE69B80F609}" type="parTrans" cxnId="{E7495C2B-2211-4AAD-AF0F-8F3D7289DB9A}">
      <dgm:prSet/>
      <dgm:spPr/>
      <dgm:t>
        <a:bodyPr/>
        <a:lstStyle/>
        <a:p>
          <a:endParaRPr lang="en-US"/>
        </a:p>
      </dgm:t>
    </dgm:pt>
    <dgm:pt modelId="{BB62CCDE-880C-493D-A0B2-DA9D6485D464}" type="pres">
      <dgm:prSet presAssocID="{3F7F33B3-05E2-4B17-96B6-3DFCD08F92D1}" presName="linearFlow" presStyleCnt="0">
        <dgm:presLayoutVars>
          <dgm:dir/>
          <dgm:resizeHandles val="exact"/>
        </dgm:presLayoutVars>
      </dgm:prSet>
      <dgm:spPr/>
    </dgm:pt>
    <dgm:pt modelId="{A8E479C4-ED83-47FD-ABB8-A302E1805548}" type="pres">
      <dgm:prSet presAssocID="{2A58BC05-D729-49C9-8FBB-6C1B485EA261}" presName="composite" presStyleCnt="0"/>
      <dgm:spPr/>
    </dgm:pt>
    <dgm:pt modelId="{7E0D86E9-3CBB-480A-97CF-CB8C7DD141C9}" type="pres">
      <dgm:prSet presAssocID="{2A58BC05-D729-49C9-8FBB-6C1B485EA261}" presName="imgShp" presStyleLbl="fgImgPlace1" presStyleIdx="0" presStyleCnt="1" custLinFactNeighborX="-48325" custLinFactNeighborY="455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0" b="-10000"/>
          </a:stretch>
        </a:blipFill>
      </dgm:spPr>
    </dgm:pt>
    <dgm:pt modelId="{FCCF8E0E-C05C-404D-BCE0-9FDD53B7ECCC}" type="pres">
      <dgm:prSet presAssocID="{2A58BC05-D729-49C9-8FBB-6C1B485EA261}" presName="txShp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1E45C18-4112-40E1-A476-7A2071BE91BF}" type="presOf" srcId="{3F7F33B3-05E2-4B17-96B6-3DFCD08F92D1}" destId="{BB62CCDE-880C-493D-A0B2-DA9D6485D464}" srcOrd="0" destOrd="0" presId="urn:microsoft.com/office/officeart/2005/8/layout/vList3"/>
    <dgm:cxn modelId="{25573895-EBC0-458B-AFA0-5791116A7D7E}" type="presOf" srcId="{2A58BC05-D729-49C9-8FBB-6C1B485EA261}" destId="{FCCF8E0E-C05C-404D-BCE0-9FDD53B7ECCC}" srcOrd="0" destOrd="0" presId="urn:microsoft.com/office/officeart/2005/8/layout/vList3"/>
    <dgm:cxn modelId="{E7495C2B-2211-4AAD-AF0F-8F3D7289DB9A}" srcId="{3F7F33B3-05E2-4B17-96B6-3DFCD08F92D1}" destId="{2A58BC05-D729-49C9-8FBB-6C1B485EA261}" srcOrd="0" destOrd="0" parTransId="{23356361-9406-450D-9563-5BE69B80F609}" sibTransId="{3BACC814-0E0D-421D-B74D-18022B259A09}"/>
    <dgm:cxn modelId="{A7C7EE2A-C4E9-445D-BD3A-FB451FB5007F}" type="presParOf" srcId="{BB62CCDE-880C-493D-A0B2-DA9D6485D464}" destId="{A8E479C4-ED83-47FD-ABB8-A302E1805548}" srcOrd="0" destOrd="0" presId="urn:microsoft.com/office/officeart/2005/8/layout/vList3"/>
    <dgm:cxn modelId="{AD1F0331-2416-4113-9987-BAFD0EF86030}" type="presParOf" srcId="{A8E479C4-ED83-47FD-ABB8-A302E1805548}" destId="{7E0D86E9-3CBB-480A-97CF-CB8C7DD141C9}" srcOrd="0" destOrd="0" presId="urn:microsoft.com/office/officeart/2005/8/layout/vList3"/>
    <dgm:cxn modelId="{4222B01B-6AB6-4692-9CC3-DA64AFFA62F3}" type="presParOf" srcId="{A8E479C4-ED83-47FD-ABB8-A302E1805548}" destId="{FCCF8E0E-C05C-404D-BCE0-9FDD53B7ECCC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F7F33B3-05E2-4B17-96B6-3DFCD08F92D1}" type="doc">
      <dgm:prSet loTypeId="urn:microsoft.com/office/officeart/2005/8/layout/vList3" loCatId="picture" qsTypeId="urn:microsoft.com/office/officeart/2005/8/quickstyle/3d3" qsCatId="3D" csTypeId="urn:microsoft.com/office/officeart/2005/8/colors/colorful1" csCatId="colorful" phldr="1"/>
      <dgm:spPr/>
    </dgm:pt>
    <dgm:pt modelId="{AA483A48-4FB4-49D5-9A8B-AEF0400195FC}">
      <dgm:prSet phldrT="[Text]"/>
      <dgm:spPr/>
      <dgm:t>
        <a:bodyPr/>
        <a:lstStyle/>
        <a:p>
          <a:r>
            <a:rPr lang="en-US" dirty="0" smtClean="0">
              <a:solidFill>
                <a:schemeClr val="bg1"/>
              </a:solidFill>
              <a:latin typeface="Bahnschrift" pitchFamily="34" charset="0"/>
              <a:cs typeface="Arial" pitchFamily="34" charset="0"/>
            </a:rPr>
            <a:t>Children use mobile phones</a:t>
          </a:r>
          <a:endParaRPr lang="ar-JO" dirty="0" smtClean="0">
            <a:solidFill>
              <a:schemeClr val="bg1"/>
            </a:solidFill>
            <a:latin typeface="Bahnschrift" pitchFamily="34" charset="0"/>
            <a:cs typeface="Arial" pitchFamily="34" charset="0"/>
          </a:endParaRPr>
        </a:p>
        <a:p>
          <a:r>
            <a:rPr lang="en-US" dirty="0" smtClean="0">
              <a:solidFill>
                <a:schemeClr val="bg1"/>
              </a:solidFill>
              <a:latin typeface="Bahnschrift" pitchFamily="34" charset="0"/>
              <a:cs typeface="Arial" pitchFamily="34" charset="0"/>
            </a:rPr>
            <a:t>for long periods</a:t>
          </a:r>
          <a:endParaRPr lang="en-US" dirty="0"/>
        </a:p>
      </dgm:t>
    </dgm:pt>
    <dgm:pt modelId="{9D4BAED5-4E73-46D3-8BC8-24E95EBD0C54}" type="parTrans" cxnId="{30CF3DB6-4E00-4819-AF96-877FF65E7E49}">
      <dgm:prSet/>
      <dgm:spPr/>
      <dgm:t>
        <a:bodyPr/>
        <a:lstStyle/>
        <a:p>
          <a:endParaRPr lang="en-US"/>
        </a:p>
      </dgm:t>
    </dgm:pt>
    <dgm:pt modelId="{896EE2CC-6309-47CB-9AEC-57FDA3BFF1F3}" type="sibTrans" cxnId="{30CF3DB6-4E00-4819-AF96-877FF65E7E49}">
      <dgm:prSet/>
      <dgm:spPr/>
      <dgm:t>
        <a:bodyPr/>
        <a:lstStyle/>
        <a:p>
          <a:endParaRPr lang="en-US"/>
        </a:p>
      </dgm:t>
    </dgm:pt>
    <dgm:pt modelId="{BB62CCDE-880C-493D-A0B2-DA9D6485D464}" type="pres">
      <dgm:prSet presAssocID="{3F7F33B3-05E2-4B17-96B6-3DFCD08F92D1}" presName="linearFlow" presStyleCnt="0">
        <dgm:presLayoutVars>
          <dgm:dir/>
          <dgm:resizeHandles val="exact"/>
        </dgm:presLayoutVars>
      </dgm:prSet>
      <dgm:spPr/>
    </dgm:pt>
    <dgm:pt modelId="{3833202A-06A6-45CE-ABD4-5BDB2E6C9D3C}" type="pres">
      <dgm:prSet presAssocID="{AA483A48-4FB4-49D5-9A8B-AEF0400195FC}" presName="composite" presStyleCnt="0"/>
      <dgm:spPr/>
    </dgm:pt>
    <dgm:pt modelId="{E7A999D8-6B56-4A00-9BD4-2E8D47B85737}" type="pres">
      <dgm:prSet presAssocID="{AA483A48-4FB4-49D5-9A8B-AEF0400195FC}" presName="imgShp" presStyleLbl="fgImgPlace1" presStyleIdx="0" presStyleCnt="1" custLinFactNeighborX="-53128" custLinFactNeighborY="-428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3000" r="-23000"/>
          </a:stretch>
        </a:blipFill>
      </dgm:spPr>
    </dgm:pt>
    <dgm:pt modelId="{D68B1BB3-DA6A-42C0-9C4F-F178AEA9CDFB}" type="pres">
      <dgm:prSet presAssocID="{AA483A48-4FB4-49D5-9A8B-AEF0400195FC}" presName="txShp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6F5C030-4E58-442F-AF18-35507C75A037}" type="presOf" srcId="{AA483A48-4FB4-49D5-9A8B-AEF0400195FC}" destId="{D68B1BB3-DA6A-42C0-9C4F-F178AEA9CDFB}" srcOrd="0" destOrd="0" presId="urn:microsoft.com/office/officeart/2005/8/layout/vList3"/>
    <dgm:cxn modelId="{89F7DABD-4C8B-4490-B4C1-9FC0D40396B3}" type="presOf" srcId="{3F7F33B3-05E2-4B17-96B6-3DFCD08F92D1}" destId="{BB62CCDE-880C-493D-A0B2-DA9D6485D464}" srcOrd="0" destOrd="0" presId="urn:microsoft.com/office/officeart/2005/8/layout/vList3"/>
    <dgm:cxn modelId="{30CF3DB6-4E00-4819-AF96-877FF65E7E49}" srcId="{3F7F33B3-05E2-4B17-96B6-3DFCD08F92D1}" destId="{AA483A48-4FB4-49D5-9A8B-AEF0400195FC}" srcOrd="0" destOrd="0" parTransId="{9D4BAED5-4E73-46D3-8BC8-24E95EBD0C54}" sibTransId="{896EE2CC-6309-47CB-9AEC-57FDA3BFF1F3}"/>
    <dgm:cxn modelId="{00A6400D-3413-4027-8223-3A5E24CF2B73}" type="presParOf" srcId="{BB62CCDE-880C-493D-A0B2-DA9D6485D464}" destId="{3833202A-06A6-45CE-ABD4-5BDB2E6C9D3C}" srcOrd="0" destOrd="0" presId="urn:microsoft.com/office/officeart/2005/8/layout/vList3"/>
    <dgm:cxn modelId="{D026386D-D227-4B8F-858A-867B815C951C}" type="presParOf" srcId="{3833202A-06A6-45CE-ABD4-5BDB2E6C9D3C}" destId="{E7A999D8-6B56-4A00-9BD4-2E8D47B85737}" srcOrd="0" destOrd="0" presId="urn:microsoft.com/office/officeart/2005/8/layout/vList3"/>
    <dgm:cxn modelId="{E17CBFD3-88E0-420C-8111-499B08ABBEE4}" type="presParOf" srcId="{3833202A-06A6-45CE-ABD4-5BDB2E6C9D3C}" destId="{D68B1BB3-DA6A-42C0-9C4F-F178AEA9CDFB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F7F33B3-05E2-4B17-96B6-3DFCD08F92D1}" type="doc">
      <dgm:prSet loTypeId="urn:microsoft.com/office/officeart/2005/8/layout/vList3" loCatId="picture" qsTypeId="urn:microsoft.com/office/officeart/2005/8/quickstyle/3d3" qsCatId="3D" csTypeId="urn:microsoft.com/office/officeart/2005/8/colors/colorful1" csCatId="colorful" phldr="1"/>
      <dgm:spPr/>
    </dgm:pt>
    <dgm:pt modelId="{C9C1E5FF-6338-45FC-9979-025503AD608F}">
      <dgm:prSet phldrT="[Text]"/>
      <dgm:spPr>
        <a:solidFill>
          <a:srgbClr val="FFC000"/>
        </a:solidFill>
        <a:ln>
          <a:solidFill>
            <a:schemeClr val="accent1"/>
          </a:solidFill>
        </a:ln>
      </dgm:spPr>
      <dgm:t>
        <a:bodyPr/>
        <a:lstStyle/>
        <a:p>
          <a:r>
            <a:rPr lang="en-US" dirty="0" smtClean="0">
              <a:solidFill>
                <a:schemeClr val="bg1"/>
              </a:solidFill>
              <a:latin typeface="Bahnschrift" pitchFamily="34" charset="0"/>
              <a:cs typeface="Arial" pitchFamily="34" charset="0"/>
            </a:rPr>
            <a:t>educational electronic games </a:t>
          </a:r>
          <a:endParaRPr lang="ar-JO" dirty="0" smtClean="0">
            <a:solidFill>
              <a:schemeClr val="bg1"/>
            </a:solidFill>
            <a:latin typeface="Bahnschrift" pitchFamily="34" charset="0"/>
            <a:cs typeface="Arial" pitchFamily="34" charset="0"/>
          </a:endParaRPr>
        </a:p>
        <a:p>
          <a:r>
            <a:rPr lang="en-US" dirty="0" smtClean="0">
              <a:solidFill>
                <a:schemeClr val="bg1"/>
              </a:solidFill>
              <a:latin typeface="Bahnschrift" pitchFamily="34" charset="0"/>
              <a:cs typeface="Arial" pitchFamily="34" charset="0"/>
            </a:rPr>
            <a:t>are not used in schools</a:t>
          </a:r>
          <a:endParaRPr lang="en-US" dirty="0"/>
        </a:p>
      </dgm:t>
    </dgm:pt>
    <dgm:pt modelId="{6FA89E4E-B28D-4475-BD0C-8F74F12816F0}" type="parTrans" cxnId="{D70BEBA5-E497-4003-A319-3246767A7F8E}">
      <dgm:prSet/>
      <dgm:spPr/>
      <dgm:t>
        <a:bodyPr/>
        <a:lstStyle/>
        <a:p>
          <a:endParaRPr lang="en-US"/>
        </a:p>
      </dgm:t>
    </dgm:pt>
    <dgm:pt modelId="{CC637795-2928-4BAB-AC88-E7DB3F4D1241}" type="sibTrans" cxnId="{D70BEBA5-E497-4003-A319-3246767A7F8E}">
      <dgm:prSet/>
      <dgm:spPr/>
      <dgm:t>
        <a:bodyPr/>
        <a:lstStyle/>
        <a:p>
          <a:endParaRPr lang="en-US"/>
        </a:p>
      </dgm:t>
    </dgm:pt>
    <dgm:pt modelId="{BB62CCDE-880C-493D-A0B2-DA9D6485D464}" type="pres">
      <dgm:prSet presAssocID="{3F7F33B3-05E2-4B17-96B6-3DFCD08F92D1}" presName="linearFlow" presStyleCnt="0">
        <dgm:presLayoutVars>
          <dgm:dir/>
          <dgm:resizeHandles val="exact"/>
        </dgm:presLayoutVars>
      </dgm:prSet>
      <dgm:spPr/>
    </dgm:pt>
    <dgm:pt modelId="{4DDDA382-37C5-439E-B643-950F50C05BF2}" type="pres">
      <dgm:prSet presAssocID="{C9C1E5FF-6338-45FC-9979-025503AD608F}" presName="composite" presStyleCnt="0"/>
      <dgm:spPr/>
    </dgm:pt>
    <dgm:pt modelId="{D4686B5E-F1EF-45C9-AAC7-C88982EA3C51}" type="pres">
      <dgm:prSet presAssocID="{C9C1E5FF-6338-45FC-9979-025503AD608F}" presName="imgShp" presStyleLbl="fgImgPlace1" presStyleIdx="0" presStyleCnt="1" custLinFactNeighborX="-53128" custLinFactNeighborY="-606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1000" r="-11000"/>
          </a:stretch>
        </a:blipFill>
      </dgm:spPr>
    </dgm:pt>
    <dgm:pt modelId="{05DA6396-A0B0-46FB-8645-13ADFD898218}" type="pres">
      <dgm:prSet presAssocID="{C9C1E5FF-6338-45FC-9979-025503AD608F}" presName="txShp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500261E-E23C-4C23-A3B9-1AF648209BB9}" type="presOf" srcId="{3F7F33B3-05E2-4B17-96B6-3DFCD08F92D1}" destId="{BB62CCDE-880C-493D-A0B2-DA9D6485D464}" srcOrd="0" destOrd="0" presId="urn:microsoft.com/office/officeart/2005/8/layout/vList3"/>
    <dgm:cxn modelId="{5F86FFB2-9863-4A33-8EE0-4AF493E5AEF6}" type="presOf" srcId="{C9C1E5FF-6338-45FC-9979-025503AD608F}" destId="{05DA6396-A0B0-46FB-8645-13ADFD898218}" srcOrd="0" destOrd="0" presId="urn:microsoft.com/office/officeart/2005/8/layout/vList3"/>
    <dgm:cxn modelId="{D70BEBA5-E497-4003-A319-3246767A7F8E}" srcId="{3F7F33B3-05E2-4B17-96B6-3DFCD08F92D1}" destId="{C9C1E5FF-6338-45FC-9979-025503AD608F}" srcOrd="0" destOrd="0" parTransId="{6FA89E4E-B28D-4475-BD0C-8F74F12816F0}" sibTransId="{CC637795-2928-4BAB-AC88-E7DB3F4D1241}"/>
    <dgm:cxn modelId="{4E2FC420-7106-4BF4-AD40-3D130892352A}" type="presParOf" srcId="{BB62CCDE-880C-493D-A0B2-DA9D6485D464}" destId="{4DDDA382-37C5-439E-B643-950F50C05BF2}" srcOrd="0" destOrd="0" presId="urn:microsoft.com/office/officeart/2005/8/layout/vList3"/>
    <dgm:cxn modelId="{49D6FDAE-BC48-453B-8EC2-ABF42D00D13F}" type="presParOf" srcId="{4DDDA382-37C5-439E-B643-950F50C05BF2}" destId="{D4686B5E-F1EF-45C9-AAC7-C88982EA3C51}" srcOrd="0" destOrd="0" presId="urn:microsoft.com/office/officeart/2005/8/layout/vList3"/>
    <dgm:cxn modelId="{A092CEB8-868C-444E-AC74-8CEB65B95B74}" type="presParOf" srcId="{4DDDA382-37C5-439E-B643-950F50C05BF2}" destId="{05DA6396-A0B0-46FB-8645-13ADFD898218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1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F564882A-88DB-4513-81D1-B2CF6FFEACBD}" type="doc">
      <dgm:prSet loTypeId="urn:microsoft.com/office/officeart/2005/8/layout/cycle8" loCatId="cycle" qsTypeId="urn:microsoft.com/office/officeart/2005/8/quickstyle/3d2" qsCatId="3D" csTypeId="urn:microsoft.com/office/officeart/2005/8/colors/colorful3" csCatId="colorful" phldr="1"/>
      <dgm:spPr/>
    </dgm:pt>
    <dgm:pt modelId="{3D257AEF-CB8A-4ECA-965B-83D6AE6BA2FD}">
      <dgm:prSet phldrT="[Text]"/>
      <dgm:spPr/>
      <dgm:t>
        <a:bodyPr/>
        <a:lstStyle/>
        <a:p>
          <a:r>
            <a:rPr lang="en-US" b="1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Bahnschrift" pitchFamily="34" charset="0"/>
              <a:cs typeface="Arial" pitchFamily="34" charset="0"/>
            </a:rPr>
            <a:t>Design</a:t>
          </a:r>
          <a:endParaRPr lang="en-US" dirty="0"/>
        </a:p>
      </dgm:t>
    </dgm:pt>
    <dgm:pt modelId="{18B33E32-EF34-41BE-93B3-A56328F7438B}" type="parTrans" cxnId="{BB07221B-BA94-4660-95A4-776F55289F4E}">
      <dgm:prSet/>
      <dgm:spPr/>
      <dgm:t>
        <a:bodyPr/>
        <a:lstStyle/>
        <a:p>
          <a:endParaRPr lang="en-US"/>
        </a:p>
      </dgm:t>
    </dgm:pt>
    <dgm:pt modelId="{30DB77E7-C7ED-402E-873B-FD851F58D543}" type="sibTrans" cxnId="{BB07221B-BA94-4660-95A4-776F55289F4E}">
      <dgm:prSet/>
      <dgm:spPr/>
      <dgm:t>
        <a:bodyPr/>
        <a:lstStyle/>
        <a:p>
          <a:endParaRPr lang="en-US"/>
        </a:p>
      </dgm:t>
    </dgm:pt>
    <dgm:pt modelId="{82F7219A-E1A7-4E2A-9BFF-E48DA0384C92}">
      <dgm:prSet phldrT="[Text]" custT="1"/>
      <dgm:spPr/>
      <dgm:t>
        <a:bodyPr/>
        <a:lstStyle/>
        <a:p>
          <a:r>
            <a:rPr lang="en-US" sz="3200" b="1" cap="none" spc="0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Bahnschrift" pitchFamily="34" charset="0"/>
              <a:cs typeface="Arial" pitchFamily="34" charset="0"/>
            </a:rPr>
            <a:t>Assets &amp; voices &amp; Animation</a:t>
          </a:r>
          <a:endParaRPr lang="en-US" sz="3200" b="1" cap="none" spc="0" dirty="0">
            <a:ln w="9525">
              <a:solidFill>
                <a:schemeClr val="bg1"/>
              </a:solidFill>
              <a:prstDash val="solid"/>
            </a:ln>
            <a:solidFill>
              <a:schemeClr val="tx1"/>
            </a:solidFill>
            <a:effectLst>
              <a:outerShdw blurRad="12700" dist="38100" dir="2700000" algn="tl" rotWithShape="0">
                <a:schemeClr val="bg1">
                  <a:lumMod val="50000"/>
                </a:schemeClr>
              </a:outerShdw>
            </a:effectLst>
          </a:endParaRPr>
        </a:p>
      </dgm:t>
    </dgm:pt>
    <dgm:pt modelId="{69149441-D0E4-4F8E-9F68-D07B7EC15693}" type="parTrans" cxnId="{D735C735-2DD0-4971-88C7-B458E9284CBB}">
      <dgm:prSet/>
      <dgm:spPr/>
      <dgm:t>
        <a:bodyPr/>
        <a:lstStyle/>
        <a:p>
          <a:endParaRPr lang="en-US"/>
        </a:p>
      </dgm:t>
    </dgm:pt>
    <dgm:pt modelId="{9B17CB0E-6E69-46AB-A1DE-434972E3EEF2}" type="sibTrans" cxnId="{D735C735-2DD0-4971-88C7-B458E9284CBB}">
      <dgm:prSet/>
      <dgm:spPr/>
      <dgm:t>
        <a:bodyPr/>
        <a:lstStyle/>
        <a:p>
          <a:endParaRPr lang="en-US"/>
        </a:p>
      </dgm:t>
    </dgm:pt>
    <dgm:pt modelId="{76F5DCA6-1477-4DDD-ADF5-3840856A7D78}">
      <dgm:prSet phldrT="[Text]" custT="1"/>
      <dgm:spPr/>
      <dgm:t>
        <a:bodyPr/>
        <a:lstStyle/>
        <a:p>
          <a:r>
            <a:rPr lang="en-US" sz="3600" b="1" cap="none" spc="0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rPr>
            <a:t>TOOLS</a:t>
          </a:r>
          <a:endParaRPr lang="en-US" sz="3700" b="1" cap="none" spc="0" dirty="0">
            <a:ln w="9525">
              <a:solidFill>
                <a:schemeClr val="bg1"/>
              </a:solidFill>
              <a:prstDash val="solid"/>
            </a:ln>
            <a:solidFill>
              <a:schemeClr val="tx1"/>
            </a:solidFill>
            <a:effectLst>
              <a:outerShdw blurRad="12700" dist="38100" dir="2700000" algn="tl" rotWithShape="0">
                <a:schemeClr val="bg1">
                  <a:lumMod val="50000"/>
                </a:schemeClr>
              </a:outerShdw>
            </a:effectLst>
          </a:endParaRPr>
        </a:p>
      </dgm:t>
    </dgm:pt>
    <dgm:pt modelId="{D870468F-DA92-410B-9094-66FD338BD67E}" type="parTrans" cxnId="{7F0F34E8-D728-46A9-99FA-022070639215}">
      <dgm:prSet/>
      <dgm:spPr/>
      <dgm:t>
        <a:bodyPr/>
        <a:lstStyle/>
        <a:p>
          <a:endParaRPr lang="en-US"/>
        </a:p>
      </dgm:t>
    </dgm:pt>
    <dgm:pt modelId="{2CF303A5-AFE1-4F20-B273-D374009110D1}" type="sibTrans" cxnId="{7F0F34E8-D728-46A9-99FA-022070639215}">
      <dgm:prSet/>
      <dgm:spPr/>
      <dgm:t>
        <a:bodyPr/>
        <a:lstStyle/>
        <a:p>
          <a:endParaRPr lang="en-US"/>
        </a:p>
      </dgm:t>
    </dgm:pt>
    <dgm:pt modelId="{7939037C-B662-4E6F-92C2-0F06DB33768E}" type="pres">
      <dgm:prSet presAssocID="{F564882A-88DB-4513-81D1-B2CF6FFEACBD}" presName="compositeShape" presStyleCnt="0">
        <dgm:presLayoutVars>
          <dgm:chMax val="7"/>
          <dgm:dir/>
          <dgm:resizeHandles val="exact"/>
        </dgm:presLayoutVars>
      </dgm:prSet>
      <dgm:spPr/>
    </dgm:pt>
    <dgm:pt modelId="{8F628816-D73E-4FBA-ABCF-F13C273B85EE}" type="pres">
      <dgm:prSet presAssocID="{F564882A-88DB-4513-81D1-B2CF6FFEACBD}" presName="wedge1" presStyleLbl="node1" presStyleIdx="0" presStyleCnt="3"/>
      <dgm:spPr/>
      <dgm:t>
        <a:bodyPr/>
        <a:lstStyle/>
        <a:p>
          <a:endParaRPr lang="en-US"/>
        </a:p>
      </dgm:t>
    </dgm:pt>
    <dgm:pt modelId="{DE0F5B45-96A2-4472-BE66-E60BA2B8AED0}" type="pres">
      <dgm:prSet presAssocID="{F564882A-88DB-4513-81D1-B2CF6FFEACBD}" presName="dummy1a" presStyleCnt="0"/>
      <dgm:spPr/>
    </dgm:pt>
    <dgm:pt modelId="{78B54089-47B7-411A-A5A8-F26741DFB64E}" type="pres">
      <dgm:prSet presAssocID="{F564882A-88DB-4513-81D1-B2CF6FFEACBD}" presName="dummy1b" presStyleCnt="0"/>
      <dgm:spPr/>
    </dgm:pt>
    <dgm:pt modelId="{6B34625B-B292-4BC0-81E5-01F129E8CB1D}" type="pres">
      <dgm:prSet presAssocID="{F564882A-88DB-4513-81D1-B2CF6FFEACBD}" presName="wedge1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1F6EF88-2E3C-4193-8564-E7982DD40596}" type="pres">
      <dgm:prSet presAssocID="{F564882A-88DB-4513-81D1-B2CF6FFEACBD}" presName="wedge2" presStyleLbl="node1" presStyleIdx="1" presStyleCnt="3"/>
      <dgm:spPr/>
      <dgm:t>
        <a:bodyPr/>
        <a:lstStyle/>
        <a:p>
          <a:endParaRPr lang="en-US"/>
        </a:p>
      </dgm:t>
    </dgm:pt>
    <dgm:pt modelId="{9A80D2D3-F1C3-488F-859C-7448B0EDE906}" type="pres">
      <dgm:prSet presAssocID="{F564882A-88DB-4513-81D1-B2CF6FFEACBD}" presName="dummy2a" presStyleCnt="0"/>
      <dgm:spPr/>
    </dgm:pt>
    <dgm:pt modelId="{80134BB3-FF19-4B33-A48A-9A1DDB5D5FFB}" type="pres">
      <dgm:prSet presAssocID="{F564882A-88DB-4513-81D1-B2CF6FFEACBD}" presName="dummy2b" presStyleCnt="0"/>
      <dgm:spPr/>
    </dgm:pt>
    <dgm:pt modelId="{9C44F470-6EC8-40D9-AFEC-05FB2B54B1F7}" type="pres">
      <dgm:prSet presAssocID="{F564882A-88DB-4513-81D1-B2CF6FFEACBD}" presName="wedge2Tx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58ACED5-C1C1-4968-A927-EEC0FD75E6B6}" type="pres">
      <dgm:prSet presAssocID="{F564882A-88DB-4513-81D1-B2CF6FFEACBD}" presName="wedge3" presStyleLbl="node1" presStyleIdx="2" presStyleCnt="3"/>
      <dgm:spPr/>
      <dgm:t>
        <a:bodyPr/>
        <a:lstStyle/>
        <a:p>
          <a:endParaRPr lang="en-US"/>
        </a:p>
      </dgm:t>
    </dgm:pt>
    <dgm:pt modelId="{FAF1F66E-865B-4946-B5A4-99512C56B932}" type="pres">
      <dgm:prSet presAssocID="{F564882A-88DB-4513-81D1-B2CF6FFEACBD}" presName="dummy3a" presStyleCnt="0"/>
      <dgm:spPr/>
    </dgm:pt>
    <dgm:pt modelId="{D8788C44-2FA4-4920-A424-1F0ADC733E0A}" type="pres">
      <dgm:prSet presAssocID="{F564882A-88DB-4513-81D1-B2CF6FFEACBD}" presName="dummy3b" presStyleCnt="0"/>
      <dgm:spPr/>
    </dgm:pt>
    <dgm:pt modelId="{1E4D5FDF-3DB2-43F8-A224-7F6419A9680E}" type="pres">
      <dgm:prSet presAssocID="{F564882A-88DB-4513-81D1-B2CF6FFEACBD}" presName="wedge3Tx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4EAD1A7-86FC-4B04-B174-E744B6081F77}" type="pres">
      <dgm:prSet presAssocID="{30DB77E7-C7ED-402E-873B-FD851F58D543}" presName="arrowWedge1" presStyleLbl="fgSibTrans2D1" presStyleIdx="0" presStyleCnt="3"/>
      <dgm:spPr/>
    </dgm:pt>
    <dgm:pt modelId="{5C5C221D-7A54-4AAD-9D58-4C43FDEEC9B4}" type="pres">
      <dgm:prSet presAssocID="{9B17CB0E-6E69-46AB-A1DE-434972E3EEF2}" presName="arrowWedge2" presStyleLbl="fgSibTrans2D1" presStyleIdx="1" presStyleCnt="3"/>
      <dgm:spPr/>
    </dgm:pt>
    <dgm:pt modelId="{08FFDB91-EAED-4206-AEF0-17FC274F181B}" type="pres">
      <dgm:prSet presAssocID="{2CF303A5-AFE1-4F20-B273-D374009110D1}" presName="arrowWedge3" presStyleLbl="fgSibTrans2D1" presStyleIdx="2" presStyleCnt="3"/>
      <dgm:spPr/>
    </dgm:pt>
  </dgm:ptLst>
  <dgm:cxnLst>
    <dgm:cxn modelId="{CDADF66D-A93C-4265-8DB1-36A41943ED2B}" type="presOf" srcId="{76F5DCA6-1477-4DDD-ADF5-3840856A7D78}" destId="{058ACED5-C1C1-4968-A927-EEC0FD75E6B6}" srcOrd="0" destOrd="0" presId="urn:microsoft.com/office/officeart/2005/8/layout/cycle8"/>
    <dgm:cxn modelId="{2C70CF6E-42A7-4504-9F0E-DDBEE3A51638}" type="presOf" srcId="{82F7219A-E1A7-4E2A-9BFF-E48DA0384C92}" destId="{9C44F470-6EC8-40D9-AFEC-05FB2B54B1F7}" srcOrd="1" destOrd="0" presId="urn:microsoft.com/office/officeart/2005/8/layout/cycle8"/>
    <dgm:cxn modelId="{C6B9BD9F-6E47-4597-9D2D-11B8E31A8E34}" type="presOf" srcId="{F564882A-88DB-4513-81D1-B2CF6FFEACBD}" destId="{7939037C-B662-4E6F-92C2-0F06DB33768E}" srcOrd="0" destOrd="0" presId="urn:microsoft.com/office/officeart/2005/8/layout/cycle8"/>
    <dgm:cxn modelId="{63E96070-7FB0-480C-9156-816DDEDF4F2C}" type="presOf" srcId="{3D257AEF-CB8A-4ECA-965B-83D6AE6BA2FD}" destId="{6B34625B-B292-4BC0-81E5-01F129E8CB1D}" srcOrd="1" destOrd="0" presId="urn:microsoft.com/office/officeart/2005/8/layout/cycle8"/>
    <dgm:cxn modelId="{DE3A6F97-DE76-44D9-9CBE-255145264CDA}" type="presOf" srcId="{76F5DCA6-1477-4DDD-ADF5-3840856A7D78}" destId="{1E4D5FDF-3DB2-43F8-A224-7F6419A9680E}" srcOrd="1" destOrd="0" presId="urn:microsoft.com/office/officeart/2005/8/layout/cycle8"/>
    <dgm:cxn modelId="{7F0F34E8-D728-46A9-99FA-022070639215}" srcId="{F564882A-88DB-4513-81D1-B2CF6FFEACBD}" destId="{76F5DCA6-1477-4DDD-ADF5-3840856A7D78}" srcOrd="2" destOrd="0" parTransId="{D870468F-DA92-410B-9094-66FD338BD67E}" sibTransId="{2CF303A5-AFE1-4F20-B273-D374009110D1}"/>
    <dgm:cxn modelId="{785CE6E6-B376-4967-866E-88C7DFEBFD21}" type="presOf" srcId="{3D257AEF-CB8A-4ECA-965B-83D6AE6BA2FD}" destId="{8F628816-D73E-4FBA-ABCF-F13C273B85EE}" srcOrd="0" destOrd="0" presId="urn:microsoft.com/office/officeart/2005/8/layout/cycle8"/>
    <dgm:cxn modelId="{ECAE18CB-D68B-43CE-9559-AA572F1CAC1D}" type="presOf" srcId="{82F7219A-E1A7-4E2A-9BFF-E48DA0384C92}" destId="{41F6EF88-2E3C-4193-8564-E7982DD40596}" srcOrd="0" destOrd="0" presId="urn:microsoft.com/office/officeart/2005/8/layout/cycle8"/>
    <dgm:cxn modelId="{BB07221B-BA94-4660-95A4-776F55289F4E}" srcId="{F564882A-88DB-4513-81D1-B2CF6FFEACBD}" destId="{3D257AEF-CB8A-4ECA-965B-83D6AE6BA2FD}" srcOrd="0" destOrd="0" parTransId="{18B33E32-EF34-41BE-93B3-A56328F7438B}" sibTransId="{30DB77E7-C7ED-402E-873B-FD851F58D543}"/>
    <dgm:cxn modelId="{D735C735-2DD0-4971-88C7-B458E9284CBB}" srcId="{F564882A-88DB-4513-81D1-B2CF6FFEACBD}" destId="{82F7219A-E1A7-4E2A-9BFF-E48DA0384C92}" srcOrd="1" destOrd="0" parTransId="{69149441-D0E4-4F8E-9F68-D07B7EC15693}" sibTransId="{9B17CB0E-6E69-46AB-A1DE-434972E3EEF2}"/>
    <dgm:cxn modelId="{CF9ABE71-4E1F-4352-8610-E8EE20013203}" type="presParOf" srcId="{7939037C-B662-4E6F-92C2-0F06DB33768E}" destId="{8F628816-D73E-4FBA-ABCF-F13C273B85EE}" srcOrd="0" destOrd="0" presId="urn:microsoft.com/office/officeart/2005/8/layout/cycle8"/>
    <dgm:cxn modelId="{A63E2E04-CD08-4308-A201-C913A437F97F}" type="presParOf" srcId="{7939037C-B662-4E6F-92C2-0F06DB33768E}" destId="{DE0F5B45-96A2-4472-BE66-E60BA2B8AED0}" srcOrd="1" destOrd="0" presId="urn:microsoft.com/office/officeart/2005/8/layout/cycle8"/>
    <dgm:cxn modelId="{C9701C03-FB39-4B4D-96C3-DC131B23A3C8}" type="presParOf" srcId="{7939037C-B662-4E6F-92C2-0F06DB33768E}" destId="{78B54089-47B7-411A-A5A8-F26741DFB64E}" srcOrd="2" destOrd="0" presId="urn:microsoft.com/office/officeart/2005/8/layout/cycle8"/>
    <dgm:cxn modelId="{D64F310F-A6B8-4CE1-BA73-099EF860F1DD}" type="presParOf" srcId="{7939037C-B662-4E6F-92C2-0F06DB33768E}" destId="{6B34625B-B292-4BC0-81E5-01F129E8CB1D}" srcOrd="3" destOrd="0" presId="urn:microsoft.com/office/officeart/2005/8/layout/cycle8"/>
    <dgm:cxn modelId="{9129CD4A-B82E-452A-95EE-1F4E1A8FA75F}" type="presParOf" srcId="{7939037C-B662-4E6F-92C2-0F06DB33768E}" destId="{41F6EF88-2E3C-4193-8564-E7982DD40596}" srcOrd="4" destOrd="0" presId="urn:microsoft.com/office/officeart/2005/8/layout/cycle8"/>
    <dgm:cxn modelId="{E39AE001-6869-4A09-89F5-7F0CB8F28ADD}" type="presParOf" srcId="{7939037C-B662-4E6F-92C2-0F06DB33768E}" destId="{9A80D2D3-F1C3-488F-859C-7448B0EDE906}" srcOrd="5" destOrd="0" presId="urn:microsoft.com/office/officeart/2005/8/layout/cycle8"/>
    <dgm:cxn modelId="{6A8E1D7B-A078-4381-AAF2-735D5D5BB68E}" type="presParOf" srcId="{7939037C-B662-4E6F-92C2-0F06DB33768E}" destId="{80134BB3-FF19-4B33-A48A-9A1DDB5D5FFB}" srcOrd="6" destOrd="0" presId="urn:microsoft.com/office/officeart/2005/8/layout/cycle8"/>
    <dgm:cxn modelId="{FB66AEA2-D8EB-4503-8D13-4B82081E4516}" type="presParOf" srcId="{7939037C-B662-4E6F-92C2-0F06DB33768E}" destId="{9C44F470-6EC8-40D9-AFEC-05FB2B54B1F7}" srcOrd="7" destOrd="0" presId="urn:microsoft.com/office/officeart/2005/8/layout/cycle8"/>
    <dgm:cxn modelId="{DA7D28E5-13A5-4BF1-8726-04C0749084FF}" type="presParOf" srcId="{7939037C-B662-4E6F-92C2-0F06DB33768E}" destId="{058ACED5-C1C1-4968-A927-EEC0FD75E6B6}" srcOrd="8" destOrd="0" presId="urn:microsoft.com/office/officeart/2005/8/layout/cycle8"/>
    <dgm:cxn modelId="{336F45C7-F4EE-4177-90AF-C489E14E38D7}" type="presParOf" srcId="{7939037C-B662-4E6F-92C2-0F06DB33768E}" destId="{FAF1F66E-865B-4946-B5A4-99512C56B932}" srcOrd="9" destOrd="0" presId="urn:microsoft.com/office/officeart/2005/8/layout/cycle8"/>
    <dgm:cxn modelId="{A2FCA4D9-41F0-46B2-AB17-7ADB91999719}" type="presParOf" srcId="{7939037C-B662-4E6F-92C2-0F06DB33768E}" destId="{D8788C44-2FA4-4920-A424-1F0ADC733E0A}" srcOrd="10" destOrd="0" presId="urn:microsoft.com/office/officeart/2005/8/layout/cycle8"/>
    <dgm:cxn modelId="{008015DF-4AA4-4466-99FC-4D64C59D87D6}" type="presParOf" srcId="{7939037C-B662-4E6F-92C2-0F06DB33768E}" destId="{1E4D5FDF-3DB2-43F8-A224-7F6419A9680E}" srcOrd="11" destOrd="0" presId="urn:microsoft.com/office/officeart/2005/8/layout/cycle8"/>
    <dgm:cxn modelId="{0E95D266-DF33-4726-8E6C-0D312C8D0940}" type="presParOf" srcId="{7939037C-B662-4E6F-92C2-0F06DB33768E}" destId="{74EAD1A7-86FC-4B04-B174-E744B6081F77}" srcOrd="12" destOrd="0" presId="urn:microsoft.com/office/officeart/2005/8/layout/cycle8"/>
    <dgm:cxn modelId="{BEEF5A48-6294-436D-819A-AB4245AC1A6D}" type="presParOf" srcId="{7939037C-B662-4E6F-92C2-0F06DB33768E}" destId="{5C5C221D-7A54-4AAD-9D58-4C43FDEEC9B4}" srcOrd="13" destOrd="0" presId="urn:microsoft.com/office/officeart/2005/8/layout/cycle8"/>
    <dgm:cxn modelId="{09117C29-5F17-48E1-A520-34B0437F87F2}" type="presParOf" srcId="{7939037C-B662-4E6F-92C2-0F06DB33768E}" destId="{08FFDB91-EAED-4206-AEF0-17FC274F181B}" srcOrd="14" destOrd="0" presId="urn:microsoft.com/office/officeart/2005/8/layout/cycle8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DEFE2BAC-EBC3-4B20-8E09-7F45337437AD}" type="doc">
      <dgm:prSet loTypeId="urn:microsoft.com/office/officeart/2008/layout/AscendingPictureAccentProcess" loCatId="picture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7F0C6087-877C-42CD-A702-521F3B2950CD}">
      <dgm:prSet/>
      <dgm:spPr/>
      <dgm:t>
        <a:bodyPr/>
        <a:lstStyle/>
        <a:p>
          <a:endParaRPr lang="en-US" dirty="0"/>
        </a:p>
      </dgm:t>
    </dgm:pt>
    <dgm:pt modelId="{FD3CC47C-8B56-4AA6-8797-C27AEDE04852}" type="parTrans" cxnId="{775BDEBF-AF4C-464A-9C73-19E0B376045F}">
      <dgm:prSet/>
      <dgm:spPr/>
      <dgm:t>
        <a:bodyPr/>
        <a:lstStyle/>
        <a:p>
          <a:endParaRPr lang="en-US"/>
        </a:p>
      </dgm:t>
    </dgm:pt>
    <dgm:pt modelId="{AA3A9C02-59AB-4678-82F5-00048EE60A3D}" type="sibTrans" cxnId="{775BDEBF-AF4C-464A-9C73-19E0B376045F}">
      <dgm:prSet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4000" r="-24000"/>
          </a:stretch>
        </a:blipFill>
      </dgm:spPr>
      <dgm:t>
        <a:bodyPr/>
        <a:lstStyle/>
        <a:p>
          <a:endParaRPr lang="en-US"/>
        </a:p>
      </dgm:t>
    </dgm:pt>
    <dgm:pt modelId="{F3C46EB8-6B2F-4595-8546-F3A29EC37484}">
      <dgm:prSet/>
      <dgm:spPr/>
      <dgm:t>
        <a:bodyPr/>
        <a:lstStyle/>
        <a:p>
          <a:endParaRPr lang="en-US" dirty="0"/>
        </a:p>
      </dgm:t>
    </dgm:pt>
    <dgm:pt modelId="{04FB663E-5DE2-4760-A95A-18F76EB1BF2D}" type="parTrans" cxnId="{94524FEB-D8E8-47AA-A887-B0CACA200992}">
      <dgm:prSet/>
      <dgm:spPr/>
      <dgm:t>
        <a:bodyPr/>
        <a:lstStyle/>
        <a:p>
          <a:endParaRPr lang="en-US"/>
        </a:p>
      </dgm:t>
    </dgm:pt>
    <dgm:pt modelId="{431D5160-3271-4B32-B9DB-0E5F487DB85A}" type="sibTrans" cxnId="{94524FEB-D8E8-47AA-A887-B0CACA200992}">
      <dgm:prSet/>
      <dgm:spPr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7FE6B323-7431-490F-9359-18A67C73ED31}">
      <dgm:prSet/>
      <dgm:spPr/>
      <dgm:t>
        <a:bodyPr/>
        <a:lstStyle/>
        <a:p>
          <a:endParaRPr lang="en-US" dirty="0"/>
        </a:p>
      </dgm:t>
    </dgm:pt>
    <dgm:pt modelId="{0D5F741B-7639-4E1A-978C-11E66AA55D06}" type="parTrans" cxnId="{D6F77365-3DCC-4B13-9ACC-62A1B66A0202}">
      <dgm:prSet/>
      <dgm:spPr/>
      <dgm:t>
        <a:bodyPr/>
        <a:lstStyle/>
        <a:p>
          <a:endParaRPr lang="en-US"/>
        </a:p>
      </dgm:t>
    </dgm:pt>
    <dgm:pt modelId="{3C9D6873-7FD2-4E25-990E-C53C99E56DF8}" type="sibTrans" cxnId="{D6F77365-3DCC-4B13-9ACC-62A1B66A0202}">
      <dgm:prSet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6000" r="-6000"/>
          </a:stretch>
        </a:blipFill>
      </dgm:spPr>
      <dgm:t>
        <a:bodyPr/>
        <a:lstStyle/>
        <a:p>
          <a:endParaRPr lang="en-US"/>
        </a:p>
      </dgm:t>
    </dgm:pt>
    <dgm:pt modelId="{94455F1A-9EBA-4F5C-9E3A-4B742EB14B7B}" type="pres">
      <dgm:prSet presAssocID="{DEFE2BAC-EBC3-4B20-8E09-7F45337437AD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n-US"/>
        </a:p>
      </dgm:t>
    </dgm:pt>
    <dgm:pt modelId="{FA322D38-30D7-4714-9969-94221B0571CE}" type="pres">
      <dgm:prSet presAssocID="{DEFE2BAC-EBC3-4B20-8E09-7F45337437AD}" presName="dot1" presStyleLbl="alignNode1" presStyleIdx="0" presStyleCnt="12"/>
      <dgm:spPr/>
    </dgm:pt>
    <dgm:pt modelId="{98BD0B89-BB07-4AF7-8965-BF5DABB211EE}" type="pres">
      <dgm:prSet presAssocID="{DEFE2BAC-EBC3-4B20-8E09-7F45337437AD}" presName="dot2" presStyleLbl="alignNode1" presStyleIdx="1" presStyleCnt="12"/>
      <dgm:spPr/>
    </dgm:pt>
    <dgm:pt modelId="{5CA07984-2A0C-4A2E-8B67-E391D9C400C6}" type="pres">
      <dgm:prSet presAssocID="{DEFE2BAC-EBC3-4B20-8E09-7F45337437AD}" presName="dot3" presStyleLbl="alignNode1" presStyleIdx="2" presStyleCnt="12"/>
      <dgm:spPr/>
    </dgm:pt>
    <dgm:pt modelId="{B98B9B03-6C1A-42E1-8B81-295E5B3F1191}" type="pres">
      <dgm:prSet presAssocID="{DEFE2BAC-EBC3-4B20-8E09-7F45337437AD}" presName="dot4" presStyleLbl="alignNode1" presStyleIdx="3" presStyleCnt="12"/>
      <dgm:spPr/>
    </dgm:pt>
    <dgm:pt modelId="{9009A135-AB21-459F-BE17-30EDD8D95F57}" type="pres">
      <dgm:prSet presAssocID="{DEFE2BAC-EBC3-4B20-8E09-7F45337437AD}" presName="dot5" presStyleLbl="alignNode1" presStyleIdx="4" presStyleCnt="12"/>
      <dgm:spPr/>
    </dgm:pt>
    <dgm:pt modelId="{936A59A9-1E12-4D23-AC73-339B7972FD5A}" type="pres">
      <dgm:prSet presAssocID="{DEFE2BAC-EBC3-4B20-8E09-7F45337437AD}" presName="dotArrow1" presStyleLbl="alignNode1" presStyleIdx="5" presStyleCnt="12"/>
      <dgm:spPr/>
    </dgm:pt>
    <dgm:pt modelId="{5662139C-F560-45AA-9E9C-598A2345EA7C}" type="pres">
      <dgm:prSet presAssocID="{DEFE2BAC-EBC3-4B20-8E09-7F45337437AD}" presName="dotArrow2" presStyleLbl="alignNode1" presStyleIdx="6" presStyleCnt="12"/>
      <dgm:spPr/>
    </dgm:pt>
    <dgm:pt modelId="{E1BABD79-B80A-4BA8-A885-720C56D7E38F}" type="pres">
      <dgm:prSet presAssocID="{DEFE2BAC-EBC3-4B20-8E09-7F45337437AD}" presName="dotArrow3" presStyleLbl="alignNode1" presStyleIdx="7" presStyleCnt="12"/>
      <dgm:spPr/>
    </dgm:pt>
    <dgm:pt modelId="{790DA3D7-66D9-4D4D-B870-B5476180FC11}" type="pres">
      <dgm:prSet presAssocID="{DEFE2BAC-EBC3-4B20-8E09-7F45337437AD}" presName="dotArrow4" presStyleLbl="alignNode1" presStyleIdx="8" presStyleCnt="12"/>
      <dgm:spPr/>
    </dgm:pt>
    <dgm:pt modelId="{770C87E4-279C-44C9-9C72-3256D91CE016}" type="pres">
      <dgm:prSet presAssocID="{DEFE2BAC-EBC3-4B20-8E09-7F45337437AD}" presName="dotArrow5" presStyleLbl="alignNode1" presStyleIdx="9" presStyleCnt="12"/>
      <dgm:spPr/>
    </dgm:pt>
    <dgm:pt modelId="{9EECEB73-1B04-4DC7-8C47-0DE7379797FB}" type="pres">
      <dgm:prSet presAssocID="{DEFE2BAC-EBC3-4B20-8E09-7F45337437AD}" presName="dotArrow6" presStyleLbl="alignNode1" presStyleIdx="10" presStyleCnt="12"/>
      <dgm:spPr/>
    </dgm:pt>
    <dgm:pt modelId="{BF82B5E8-12D4-478C-9B43-FC92A3E22DBC}" type="pres">
      <dgm:prSet presAssocID="{DEFE2BAC-EBC3-4B20-8E09-7F45337437AD}" presName="dotArrow7" presStyleLbl="alignNode1" presStyleIdx="11" presStyleCnt="12"/>
      <dgm:spPr/>
    </dgm:pt>
    <dgm:pt modelId="{2131FD00-5DC8-4D33-B40E-9954EE33F403}" type="pres">
      <dgm:prSet presAssocID="{F3C46EB8-6B2F-4595-8546-F3A29EC37484}" presName="parTx1" presStyleLbl="node1" presStyleIdx="0" presStyleCnt="3"/>
      <dgm:spPr/>
      <dgm:t>
        <a:bodyPr/>
        <a:lstStyle/>
        <a:p>
          <a:endParaRPr lang="en-US"/>
        </a:p>
      </dgm:t>
    </dgm:pt>
    <dgm:pt modelId="{97498B93-77B4-4663-9478-DED103566958}" type="pres">
      <dgm:prSet presAssocID="{431D5160-3271-4B32-B9DB-0E5F487DB85A}" presName="picture1" presStyleCnt="0"/>
      <dgm:spPr/>
    </dgm:pt>
    <dgm:pt modelId="{4449257F-032A-4650-8060-37E2720B3AF6}" type="pres">
      <dgm:prSet presAssocID="{431D5160-3271-4B32-B9DB-0E5F487DB85A}" presName="imageRepeatNode" presStyleLbl="fgImgPlace1" presStyleIdx="0" presStyleCnt="3"/>
      <dgm:spPr/>
      <dgm:t>
        <a:bodyPr/>
        <a:lstStyle/>
        <a:p>
          <a:endParaRPr lang="en-US"/>
        </a:p>
      </dgm:t>
    </dgm:pt>
    <dgm:pt modelId="{09026F5D-5B10-4263-9B59-419F8AABAF32}" type="pres">
      <dgm:prSet presAssocID="{7FE6B323-7431-490F-9359-18A67C73ED31}" presName="parTx2" presStyleLbl="node1" presStyleIdx="1" presStyleCnt="3"/>
      <dgm:spPr/>
      <dgm:t>
        <a:bodyPr/>
        <a:lstStyle/>
        <a:p>
          <a:endParaRPr lang="en-US"/>
        </a:p>
      </dgm:t>
    </dgm:pt>
    <dgm:pt modelId="{89E6D79F-A8C3-479B-B8AE-84A18CA2F4A4}" type="pres">
      <dgm:prSet presAssocID="{3C9D6873-7FD2-4E25-990E-C53C99E56DF8}" presName="picture2" presStyleCnt="0"/>
      <dgm:spPr/>
    </dgm:pt>
    <dgm:pt modelId="{77017086-EC00-427D-A746-74A1C5360049}" type="pres">
      <dgm:prSet presAssocID="{3C9D6873-7FD2-4E25-990E-C53C99E56DF8}" presName="imageRepeatNode" presStyleLbl="fgImgPlace1" presStyleIdx="1" presStyleCnt="3"/>
      <dgm:spPr/>
      <dgm:t>
        <a:bodyPr/>
        <a:lstStyle/>
        <a:p>
          <a:endParaRPr lang="en-US"/>
        </a:p>
      </dgm:t>
    </dgm:pt>
    <dgm:pt modelId="{8F281349-99A7-4121-A639-7C7D3B0FD222}" type="pres">
      <dgm:prSet presAssocID="{7F0C6087-877C-42CD-A702-521F3B2950CD}" presName="parTx3" presStyleLbl="node1" presStyleIdx="2" presStyleCnt="3"/>
      <dgm:spPr/>
      <dgm:t>
        <a:bodyPr/>
        <a:lstStyle/>
        <a:p>
          <a:endParaRPr lang="en-US"/>
        </a:p>
      </dgm:t>
    </dgm:pt>
    <dgm:pt modelId="{62A97890-793F-42F3-BE47-36347A87519A}" type="pres">
      <dgm:prSet presAssocID="{AA3A9C02-59AB-4678-82F5-00048EE60A3D}" presName="picture3" presStyleCnt="0"/>
      <dgm:spPr/>
    </dgm:pt>
    <dgm:pt modelId="{DDA61B7C-EE21-4692-AC72-5E9BCCFF8EFD}" type="pres">
      <dgm:prSet presAssocID="{AA3A9C02-59AB-4678-82F5-00048EE60A3D}" presName="imageRepeatNode" presStyleLbl="fgImgPlace1" presStyleIdx="2" presStyleCnt="3"/>
      <dgm:spPr/>
      <dgm:t>
        <a:bodyPr/>
        <a:lstStyle/>
        <a:p>
          <a:endParaRPr lang="en-US"/>
        </a:p>
      </dgm:t>
    </dgm:pt>
  </dgm:ptLst>
  <dgm:cxnLst>
    <dgm:cxn modelId="{2C0F82D1-247C-426C-A396-6C9BB0805C18}" type="presOf" srcId="{F3C46EB8-6B2F-4595-8546-F3A29EC37484}" destId="{2131FD00-5DC8-4D33-B40E-9954EE33F403}" srcOrd="0" destOrd="0" presId="urn:microsoft.com/office/officeart/2008/layout/AscendingPictureAccentProcess"/>
    <dgm:cxn modelId="{C5FA13E6-2B6C-4819-B5FF-E50EE39A37DA}" type="presOf" srcId="{7F0C6087-877C-42CD-A702-521F3B2950CD}" destId="{8F281349-99A7-4121-A639-7C7D3B0FD222}" srcOrd="0" destOrd="0" presId="urn:microsoft.com/office/officeart/2008/layout/AscendingPictureAccentProcess"/>
    <dgm:cxn modelId="{D6F77365-3DCC-4B13-9ACC-62A1B66A0202}" srcId="{DEFE2BAC-EBC3-4B20-8E09-7F45337437AD}" destId="{7FE6B323-7431-490F-9359-18A67C73ED31}" srcOrd="1" destOrd="0" parTransId="{0D5F741B-7639-4E1A-978C-11E66AA55D06}" sibTransId="{3C9D6873-7FD2-4E25-990E-C53C99E56DF8}"/>
    <dgm:cxn modelId="{28E784ED-5978-4F28-B499-DF8AE71C2C8A}" type="presOf" srcId="{431D5160-3271-4B32-B9DB-0E5F487DB85A}" destId="{4449257F-032A-4650-8060-37E2720B3AF6}" srcOrd="0" destOrd="0" presId="urn:microsoft.com/office/officeart/2008/layout/AscendingPictureAccentProcess"/>
    <dgm:cxn modelId="{AD5A9CED-E68C-40B5-9A21-F9655A5395D1}" type="presOf" srcId="{DEFE2BAC-EBC3-4B20-8E09-7F45337437AD}" destId="{94455F1A-9EBA-4F5C-9E3A-4B742EB14B7B}" srcOrd="0" destOrd="0" presId="urn:microsoft.com/office/officeart/2008/layout/AscendingPictureAccentProcess"/>
    <dgm:cxn modelId="{775BDEBF-AF4C-464A-9C73-19E0B376045F}" srcId="{DEFE2BAC-EBC3-4B20-8E09-7F45337437AD}" destId="{7F0C6087-877C-42CD-A702-521F3B2950CD}" srcOrd="2" destOrd="0" parTransId="{FD3CC47C-8B56-4AA6-8797-C27AEDE04852}" sibTransId="{AA3A9C02-59AB-4678-82F5-00048EE60A3D}"/>
    <dgm:cxn modelId="{B5EB2C40-10A3-415E-931A-8AE935DEC323}" type="presOf" srcId="{3C9D6873-7FD2-4E25-990E-C53C99E56DF8}" destId="{77017086-EC00-427D-A746-74A1C5360049}" srcOrd="0" destOrd="0" presId="urn:microsoft.com/office/officeart/2008/layout/AscendingPictureAccentProcess"/>
    <dgm:cxn modelId="{F266D9EA-B4AC-4997-95AD-9C1D1081EA7B}" type="presOf" srcId="{7FE6B323-7431-490F-9359-18A67C73ED31}" destId="{09026F5D-5B10-4263-9B59-419F8AABAF32}" srcOrd="0" destOrd="0" presId="urn:microsoft.com/office/officeart/2008/layout/AscendingPictureAccentProcess"/>
    <dgm:cxn modelId="{94524FEB-D8E8-47AA-A887-B0CACA200992}" srcId="{DEFE2BAC-EBC3-4B20-8E09-7F45337437AD}" destId="{F3C46EB8-6B2F-4595-8546-F3A29EC37484}" srcOrd="0" destOrd="0" parTransId="{04FB663E-5DE2-4760-A95A-18F76EB1BF2D}" sibTransId="{431D5160-3271-4B32-B9DB-0E5F487DB85A}"/>
    <dgm:cxn modelId="{106028A7-0550-4143-93E8-C1F02278FC3E}" type="presOf" srcId="{AA3A9C02-59AB-4678-82F5-00048EE60A3D}" destId="{DDA61B7C-EE21-4692-AC72-5E9BCCFF8EFD}" srcOrd="0" destOrd="0" presId="urn:microsoft.com/office/officeart/2008/layout/AscendingPictureAccentProcess"/>
    <dgm:cxn modelId="{5BD84210-AFC7-4CAA-9DED-0C7AA86253EE}" type="presParOf" srcId="{94455F1A-9EBA-4F5C-9E3A-4B742EB14B7B}" destId="{FA322D38-30D7-4714-9969-94221B0571CE}" srcOrd="0" destOrd="0" presId="urn:microsoft.com/office/officeart/2008/layout/AscendingPictureAccentProcess"/>
    <dgm:cxn modelId="{F65ADF01-50EE-4627-BD8C-D644D84F1F17}" type="presParOf" srcId="{94455F1A-9EBA-4F5C-9E3A-4B742EB14B7B}" destId="{98BD0B89-BB07-4AF7-8965-BF5DABB211EE}" srcOrd="1" destOrd="0" presId="urn:microsoft.com/office/officeart/2008/layout/AscendingPictureAccentProcess"/>
    <dgm:cxn modelId="{01E9B0E0-0F9C-454C-A173-5863E74A05B7}" type="presParOf" srcId="{94455F1A-9EBA-4F5C-9E3A-4B742EB14B7B}" destId="{5CA07984-2A0C-4A2E-8B67-E391D9C400C6}" srcOrd="2" destOrd="0" presId="urn:microsoft.com/office/officeart/2008/layout/AscendingPictureAccentProcess"/>
    <dgm:cxn modelId="{B32AEE9F-E4A3-4B99-91A8-0D9284F0D667}" type="presParOf" srcId="{94455F1A-9EBA-4F5C-9E3A-4B742EB14B7B}" destId="{B98B9B03-6C1A-42E1-8B81-295E5B3F1191}" srcOrd="3" destOrd="0" presId="urn:microsoft.com/office/officeart/2008/layout/AscendingPictureAccentProcess"/>
    <dgm:cxn modelId="{6434BA2C-A73C-47F8-993C-1C4F144B7010}" type="presParOf" srcId="{94455F1A-9EBA-4F5C-9E3A-4B742EB14B7B}" destId="{9009A135-AB21-459F-BE17-30EDD8D95F57}" srcOrd="4" destOrd="0" presId="urn:microsoft.com/office/officeart/2008/layout/AscendingPictureAccentProcess"/>
    <dgm:cxn modelId="{4706E75C-8E45-4564-B4C8-7C8EF5303C33}" type="presParOf" srcId="{94455F1A-9EBA-4F5C-9E3A-4B742EB14B7B}" destId="{936A59A9-1E12-4D23-AC73-339B7972FD5A}" srcOrd="5" destOrd="0" presId="urn:microsoft.com/office/officeart/2008/layout/AscendingPictureAccentProcess"/>
    <dgm:cxn modelId="{0500BD95-02EF-4956-9391-5A6387EBFB17}" type="presParOf" srcId="{94455F1A-9EBA-4F5C-9E3A-4B742EB14B7B}" destId="{5662139C-F560-45AA-9E9C-598A2345EA7C}" srcOrd="6" destOrd="0" presId="urn:microsoft.com/office/officeart/2008/layout/AscendingPictureAccentProcess"/>
    <dgm:cxn modelId="{6A1C3647-2A32-47D7-97AE-E116C32161FE}" type="presParOf" srcId="{94455F1A-9EBA-4F5C-9E3A-4B742EB14B7B}" destId="{E1BABD79-B80A-4BA8-A885-720C56D7E38F}" srcOrd="7" destOrd="0" presId="urn:microsoft.com/office/officeart/2008/layout/AscendingPictureAccentProcess"/>
    <dgm:cxn modelId="{D084E195-1141-4B15-AA8E-D0BEA4C8BE76}" type="presParOf" srcId="{94455F1A-9EBA-4F5C-9E3A-4B742EB14B7B}" destId="{790DA3D7-66D9-4D4D-B870-B5476180FC11}" srcOrd="8" destOrd="0" presId="urn:microsoft.com/office/officeart/2008/layout/AscendingPictureAccentProcess"/>
    <dgm:cxn modelId="{7244505B-56EB-4AFF-ACE1-50BA78E43C55}" type="presParOf" srcId="{94455F1A-9EBA-4F5C-9E3A-4B742EB14B7B}" destId="{770C87E4-279C-44C9-9C72-3256D91CE016}" srcOrd="9" destOrd="0" presId="urn:microsoft.com/office/officeart/2008/layout/AscendingPictureAccentProcess"/>
    <dgm:cxn modelId="{4EC3D2A2-DA73-4973-A35B-40EEA23A78F8}" type="presParOf" srcId="{94455F1A-9EBA-4F5C-9E3A-4B742EB14B7B}" destId="{9EECEB73-1B04-4DC7-8C47-0DE7379797FB}" srcOrd="10" destOrd="0" presId="urn:microsoft.com/office/officeart/2008/layout/AscendingPictureAccentProcess"/>
    <dgm:cxn modelId="{7754421A-120B-4309-A964-BF477310B469}" type="presParOf" srcId="{94455F1A-9EBA-4F5C-9E3A-4B742EB14B7B}" destId="{BF82B5E8-12D4-478C-9B43-FC92A3E22DBC}" srcOrd="11" destOrd="0" presId="urn:microsoft.com/office/officeart/2008/layout/AscendingPictureAccentProcess"/>
    <dgm:cxn modelId="{8F704099-6B45-43F1-9991-EEAF95585DAE}" type="presParOf" srcId="{94455F1A-9EBA-4F5C-9E3A-4B742EB14B7B}" destId="{2131FD00-5DC8-4D33-B40E-9954EE33F403}" srcOrd="12" destOrd="0" presId="urn:microsoft.com/office/officeart/2008/layout/AscendingPictureAccentProcess"/>
    <dgm:cxn modelId="{EB199A54-03FA-4470-9DBB-0A9903E0F30C}" type="presParOf" srcId="{94455F1A-9EBA-4F5C-9E3A-4B742EB14B7B}" destId="{97498B93-77B4-4663-9478-DED103566958}" srcOrd="13" destOrd="0" presId="urn:microsoft.com/office/officeart/2008/layout/AscendingPictureAccentProcess"/>
    <dgm:cxn modelId="{9E5071E2-0F4C-42FF-A824-AAC989E2F83A}" type="presParOf" srcId="{97498B93-77B4-4663-9478-DED103566958}" destId="{4449257F-032A-4650-8060-37E2720B3AF6}" srcOrd="0" destOrd="0" presId="urn:microsoft.com/office/officeart/2008/layout/AscendingPictureAccentProcess"/>
    <dgm:cxn modelId="{D8F57464-310A-4AC7-B4E3-3F3F6DE2EE3C}" type="presParOf" srcId="{94455F1A-9EBA-4F5C-9E3A-4B742EB14B7B}" destId="{09026F5D-5B10-4263-9B59-419F8AABAF32}" srcOrd="14" destOrd="0" presId="urn:microsoft.com/office/officeart/2008/layout/AscendingPictureAccentProcess"/>
    <dgm:cxn modelId="{F2DE7B68-800C-425F-B013-AF9E4274E830}" type="presParOf" srcId="{94455F1A-9EBA-4F5C-9E3A-4B742EB14B7B}" destId="{89E6D79F-A8C3-479B-B8AE-84A18CA2F4A4}" srcOrd="15" destOrd="0" presId="urn:microsoft.com/office/officeart/2008/layout/AscendingPictureAccentProcess"/>
    <dgm:cxn modelId="{54BC3DF3-C96A-41D4-8E68-2CACDDBEA5CA}" type="presParOf" srcId="{89E6D79F-A8C3-479B-B8AE-84A18CA2F4A4}" destId="{77017086-EC00-427D-A746-74A1C5360049}" srcOrd="0" destOrd="0" presId="urn:microsoft.com/office/officeart/2008/layout/AscendingPictureAccentProcess"/>
    <dgm:cxn modelId="{EBED1F8A-611A-4E25-90E6-04BA7904AA4D}" type="presParOf" srcId="{94455F1A-9EBA-4F5C-9E3A-4B742EB14B7B}" destId="{8F281349-99A7-4121-A639-7C7D3B0FD222}" srcOrd="16" destOrd="0" presId="urn:microsoft.com/office/officeart/2008/layout/AscendingPictureAccentProcess"/>
    <dgm:cxn modelId="{72C4037E-446A-4977-81E5-CA26CF17313A}" type="presParOf" srcId="{94455F1A-9EBA-4F5C-9E3A-4B742EB14B7B}" destId="{62A97890-793F-42F3-BE47-36347A87519A}" srcOrd="17" destOrd="0" presId="urn:microsoft.com/office/officeart/2008/layout/AscendingPictureAccentProcess"/>
    <dgm:cxn modelId="{43DEE3F3-ABDD-4C01-B890-614A101294F4}" type="presParOf" srcId="{62A97890-793F-42F3-BE47-36347A87519A}" destId="{DDA61B7C-EE21-4692-AC72-5E9BCCFF8EFD}" srcOrd="0" destOrd="0" presId="urn:microsoft.com/office/officeart/2008/layout/AscendingPictureAccentProces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57679DB-26FA-4615-B8FA-0F533EE462BA}">
      <dsp:nvSpPr>
        <dsp:cNvPr id="0" name=""/>
        <dsp:cNvSpPr/>
      </dsp:nvSpPr>
      <dsp:spPr>
        <a:xfrm>
          <a:off x="0" y="334203"/>
          <a:ext cx="7920880" cy="428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15875" dir="5400000" algn="ctr" rotWithShape="0">
            <a:srgbClr val="000000">
              <a:alpha val="6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2A2F6B21-B4E5-4B96-B21E-DCECB47E0369}">
      <dsp:nvSpPr>
        <dsp:cNvPr id="0" name=""/>
        <dsp:cNvSpPr/>
      </dsp:nvSpPr>
      <dsp:spPr>
        <a:xfrm>
          <a:off x="396044" y="83283"/>
          <a:ext cx="5544616" cy="50184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85000"/>
                <a:shade val="98000"/>
                <a:satMod val="110000"/>
                <a:lumMod val="103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hade val="85000"/>
                <a:satMod val="105000"/>
                <a:lumMod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60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15875" dir="5400000" algn="ctr" rotWithShape="0">
            <a:srgbClr val="000000">
              <a:alpha val="6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9573" tIns="0" rIns="209573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Bahnschrift" pitchFamily="34" charset="0"/>
              <a:cs typeface="Arial" pitchFamily="34" charset="0"/>
            </a:rPr>
            <a:t>Introduction</a:t>
          </a:r>
          <a:endParaRPr lang="en-US" sz="2000" kern="1200" dirty="0"/>
        </a:p>
      </dsp:txBody>
      <dsp:txXfrm>
        <a:off x="420542" y="107781"/>
        <a:ext cx="5495620" cy="452844"/>
      </dsp:txXfrm>
    </dsp:sp>
    <dsp:sp modelId="{493E80FA-0B47-44F0-8664-E68CD904F65D}">
      <dsp:nvSpPr>
        <dsp:cNvPr id="0" name=""/>
        <dsp:cNvSpPr/>
      </dsp:nvSpPr>
      <dsp:spPr>
        <a:xfrm>
          <a:off x="0" y="1105324"/>
          <a:ext cx="7920880" cy="428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15875" dir="5400000" algn="ctr" rotWithShape="0">
            <a:srgbClr val="000000">
              <a:alpha val="6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68CA3E2E-E5C6-4D23-A5BA-AE7FB55AC649}">
      <dsp:nvSpPr>
        <dsp:cNvPr id="0" name=""/>
        <dsp:cNvSpPr/>
      </dsp:nvSpPr>
      <dsp:spPr>
        <a:xfrm>
          <a:off x="396044" y="854404"/>
          <a:ext cx="5544616" cy="501840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85000"/>
                <a:shade val="98000"/>
                <a:satMod val="110000"/>
                <a:lumMod val="103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hade val="85000"/>
                <a:satMod val="105000"/>
                <a:lumMod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60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15875" dir="5400000" algn="ctr" rotWithShape="0">
            <a:srgbClr val="000000">
              <a:alpha val="6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9573" tIns="0" rIns="209573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Bahnschrift" pitchFamily="34" charset="0"/>
            </a:rPr>
            <a:t>Constraints </a:t>
          </a:r>
          <a:endParaRPr lang="en-US" sz="2000" kern="1200" dirty="0"/>
        </a:p>
      </dsp:txBody>
      <dsp:txXfrm>
        <a:off x="420542" y="878902"/>
        <a:ext cx="5495620" cy="452844"/>
      </dsp:txXfrm>
    </dsp:sp>
    <dsp:sp modelId="{62699688-AA07-4B32-91AB-AEBBF256C3F8}">
      <dsp:nvSpPr>
        <dsp:cNvPr id="0" name=""/>
        <dsp:cNvSpPr/>
      </dsp:nvSpPr>
      <dsp:spPr>
        <a:xfrm>
          <a:off x="0" y="1876444"/>
          <a:ext cx="7920880" cy="428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15875" dir="5400000" algn="ctr" rotWithShape="0">
            <a:srgbClr val="000000">
              <a:alpha val="6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A5179604-4434-4965-AC44-2A939E3DAC69}">
      <dsp:nvSpPr>
        <dsp:cNvPr id="0" name=""/>
        <dsp:cNvSpPr/>
      </dsp:nvSpPr>
      <dsp:spPr>
        <a:xfrm>
          <a:off x="396044" y="1625523"/>
          <a:ext cx="5544616" cy="501840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85000"/>
                <a:shade val="98000"/>
                <a:satMod val="110000"/>
                <a:lumMod val="103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hade val="85000"/>
                <a:satMod val="105000"/>
                <a:lumMod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60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15875" dir="5400000" algn="ctr" rotWithShape="0">
            <a:srgbClr val="000000">
              <a:alpha val="6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9573" tIns="0" rIns="209573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Bahnschrift" pitchFamily="34" charset="0"/>
            </a:rPr>
            <a:t>Why serious educational game</a:t>
          </a:r>
          <a:endParaRPr lang="en-US" sz="2000" kern="1200" dirty="0"/>
        </a:p>
      </dsp:txBody>
      <dsp:txXfrm>
        <a:off x="420542" y="1650021"/>
        <a:ext cx="5495620" cy="452844"/>
      </dsp:txXfrm>
    </dsp:sp>
    <dsp:sp modelId="{F32AC04D-C547-4E3F-B13E-9830EF8A74AF}">
      <dsp:nvSpPr>
        <dsp:cNvPr id="0" name=""/>
        <dsp:cNvSpPr/>
      </dsp:nvSpPr>
      <dsp:spPr>
        <a:xfrm>
          <a:off x="0" y="2647564"/>
          <a:ext cx="7920880" cy="428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15875" dir="5400000" algn="ctr" rotWithShape="0">
            <a:srgbClr val="000000">
              <a:alpha val="6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85F6CF49-CBFD-4A29-A44A-CD8AC33232A1}">
      <dsp:nvSpPr>
        <dsp:cNvPr id="0" name=""/>
        <dsp:cNvSpPr/>
      </dsp:nvSpPr>
      <dsp:spPr>
        <a:xfrm>
          <a:off x="396044" y="2396644"/>
          <a:ext cx="5544616" cy="501840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85000"/>
                <a:shade val="98000"/>
                <a:satMod val="110000"/>
                <a:lumMod val="103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hade val="85000"/>
                <a:satMod val="105000"/>
                <a:lumMod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60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15875" dir="5400000" algn="ctr" rotWithShape="0">
            <a:srgbClr val="000000">
              <a:alpha val="6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9573" tIns="0" rIns="209573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Bahnschrift" pitchFamily="34" charset="0"/>
            </a:rPr>
            <a:t>Objectives</a:t>
          </a:r>
          <a:endParaRPr lang="en-US" sz="2000" kern="1200" dirty="0"/>
        </a:p>
      </dsp:txBody>
      <dsp:txXfrm>
        <a:off x="420542" y="2421142"/>
        <a:ext cx="5495620" cy="452844"/>
      </dsp:txXfrm>
    </dsp:sp>
    <dsp:sp modelId="{7B71C4F2-194F-4998-B889-C9196084A624}">
      <dsp:nvSpPr>
        <dsp:cNvPr id="0" name=""/>
        <dsp:cNvSpPr/>
      </dsp:nvSpPr>
      <dsp:spPr>
        <a:xfrm>
          <a:off x="0" y="3418684"/>
          <a:ext cx="7920880" cy="428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15875" dir="5400000" algn="ctr" rotWithShape="0">
            <a:srgbClr val="000000">
              <a:alpha val="6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559B2AB3-A5E7-483E-94DA-D613F14E6B9E}">
      <dsp:nvSpPr>
        <dsp:cNvPr id="0" name=""/>
        <dsp:cNvSpPr/>
      </dsp:nvSpPr>
      <dsp:spPr>
        <a:xfrm>
          <a:off x="396044" y="3167764"/>
          <a:ext cx="5544616" cy="501840"/>
        </a:xfrm>
        <a:prstGeom prst="round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85000"/>
                <a:shade val="98000"/>
                <a:satMod val="110000"/>
                <a:lumMod val="103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shade val="85000"/>
                <a:satMod val="105000"/>
                <a:lumMod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60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15875" dir="5400000" algn="ctr" rotWithShape="0">
            <a:srgbClr val="000000">
              <a:alpha val="6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9573" tIns="0" rIns="209573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smtClean="0">
              <a:latin typeface="Bahnschrift" pitchFamily="34" charset="0"/>
            </a:rPr>
            <a:t>Methodology </a:t>
          </a:r>
          <a:endParaRPr lang="en-US" sz="2000" kern="1200" dirty="0"/>
        </a:p>
      </dsp:txBody>
      <dsp:txXfrm>
        <a:off x="420542" y="3192262"/>
        <a:ext cx="5495620" cy="452844"/>
      </dsp:txXfrm>
    </dsp:sp>
    <dsp:sp modelId="{1F264C24-166D-4980-8A70-94105B63BC12}">
      <dsp:nvSpPr>
        <dsp:cNvPr id="0" name=""/>
        <dsp:cNvSpPr/>
      </dsp:nvSpPr>
      <dsp:spPr>
        <a:xfrm>
          <a:off x="0" y="4189804"/>
          <a:ext cx="7920880" cy="428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15875" dir="5400000" algn="ctr" rotWithShape="0">
            <a:srgbClr val="000000">
              <a:alpha val="6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DE991FC9-5FBE-47BB-B39C-BEE3DCD29D7D}">
      <dsp:nvSpPr>
        <dsp:cNvPr id="0" name=""/>
        <dsp:cNvSpPr/>
      </dsp:nvSpPr>
      <dsp:spPr>
        <a:xfrm>
          <a:off x="396044" y="3938884"/>
          <a:ext cx="5544616" cy="50184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85000"/>
                <a:shade val="98000"/>
                <a:satMod val="110000"/>
                <a:lumMod val="103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hade val="85000"/>
                <a:satMod val="105000"/>
                <a:lumMod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60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15875" dir="5400000" algn="ctr" rotWithShape="0">
            <a:srgbClr val="000000">
              <a:alpha val="6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9573" tIns="0" rIns="209573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smtClean="0">
              <a:latin typeface="Bahnschrift" pitchFamily="34" charset="0"/>
            </a:rPr>
            <a:t>Result</a:t>
          </a:r>
          <a:endParaRPr lang="en-US" sz="2000" kern="1200" dirty="0"/>
        </a:p>
      </dsp:txBody>
      <dsp:txXfrm>
        <a:off x="420542" y="3963382"/>
        <a:ext cx="5495620" cy="452844"/>
      </dsp:txXfrm>
    </dsp:sp>
    <dsp:sp modelId="{C650CEC6-ED73-4BEE-9A2B-9B8657DA0B4E}">
      <dsp:nvSpPr>
        <dsp:cNvPr id="0" name=""/>
        <dsp:cNvSpPr/>
      </dsp:nvSpPr>
      <dsp:spPr>
        <a:xfrm>
          <a:off x="0" y="4960924"/>
          <a:ext cx="7920880" cy="428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15875" dir="5400000" algn="ctr" rotWithShape="0">
            <a:srgbClr val="000000">
              <a:alpha val="6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1D3FA3CA-424E-47C8-AAE2-838DB2389346}">
      <dsp:nvSpPr>
        <dsp:cNvPr id="0" name=""/>
        <dsp:cNvSpPr/>
      </dsp:nvSpPr>
      <dsp:spPr>
        <a:xfrm>
          <a:off x="396044" y="4710004"/>
          <a:ext cx="5544616" cy="501840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85000"/>
                <a:shade val="98000"/>
                <a:satMod val="110000"/>
                <a:lumMod val="103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hade val="85000"/>
                <a:satMod val="105000"/>
                <a:lumMod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60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15875" dir="5400000" algn="ctr" rotWithShape="0">
            <a:srgbClr val="000000">
              <a:alpha val="6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9573" tIns="0" rIns="209573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Bahnschrift" pitchFamily="34" charset="0"/>
            </a:rPr>
            <a:t>Future work </a:t>
          </a:r>
          <a:endParaRPr lang="en-US" sz="2000" kern="1200" dirty="0"/>
        </a:p>
      </dsp:txBody>
      <dsp:txXfrm>
        <a:off x="420542" y="4734502"/>
        <a:ext cx="5495620" cy="45284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CCF8E0E-C05C-404D-BCE0-9FDD53B7ECCC}">
      <dsp:nvSpPr>
        <dsp:cNvPr id="0" name=""/>
        <dsp:cNvSpPr/>
      </dsp:nvSpPr>
      <dsp:spPr>
        <a:xfrm rot="10800000">
          <a:off x="1747094" y="0"/>
          <a:ext cx="5506811" cy="1440160"/>
        </a:xfrm>
        <a:prstGeom prst="homePlate">
          <a:avLst/>
        </a:prstGeom>
        <a:solidFill>
          <a:srgbClr val="CB88D2"/>
        </a:solidFill>
        <a:ln>
          <a:noFill/>
        </a:ln>
        <a:effectLst>
          <a:outerShdw blurRad="50800" dist="15875" dir="5400000" algn="ctr" rotWithShape="0">
            <a:srgbClr val="000000">
              <a:alpha val="6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35071" tIns="247650" rIns="462280" bIns="2476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500" kern="1200" dirty="0" smtClean="0">
              <a:solidFill>
                <a:schemeClr val="bg1"/>
              </a:solidFill>
            </a:rPr>
            <a:t>COVID-19 </a:t>
          </a:r>
          <a:endParaRPr lang="en-US" sz="6500" kern="1200" dirty="0"/>
        </a:p>
      </dsp:txBody>
      <dsp:txXfrm rot="10800000">
        <a:off x="2107134" y="0"/>
        <a:ext cx="5146771" cy="1440160"/>
      </dsp:txXfrm>
    </dsp:sp>
    <dsp:sp modelId="{7E0D86E9-3CBB-480A-97CF-CB8C7DD141C9}">
      <dsp:nvSpPr>
        <dsp:cNvPr id="0" name=""/>
        <dsp:cNvSpPr/>
      </dsp:nvSpPr>
      <dsp:spPr>
        <a:xfrm>
          <a:off x="331056" y="0"/>
          <a:ext cx="1440160" cy="1440160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0" b="-10000"/>
          </a:stretch>
        </a:blip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68B1BB3-DA6A-42C0-9C4F-F178AEA9CDFB}">
      <dsp:nvSpPr>
        <dsp:cNvPr id="0" name=""/>
        <dsp:cNvSpPr/>
      </dsp:nvSpPr>
      <dsp:spPr>
        <a:xfrm rot="10800000">
          <a:off x="1767192" y="0"/>
          <a:ext cx="5506811" cy="1520551"/>
        </a:xfrm>
        <a:prstGeom prst="homePlat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15875" dir="5400000" algn="ctr" rotWithShape="0">
            <a:srgbClr val="000000">
              <a:alpha val="6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70521" tIns="102870" rIns="192024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>
              <a:solidFill>
                <a:schemeClr val="bg1"/>
              </a:solidFill>
              <a:latin typeface="Bahnschrift" pitchFamily="34" charset="0"/>
              <a:cs typeface="Arial" pitchFamily="34" charset="0"/>
            </a:rPr>
            <a:t>Children use mobile phones</a:t>
          </a:r>
          <a:endParaRPr lang="ar-JO" sz="2700" kern="1200" dirty="0" smtClean="0">
            <a:solidFill>
              <a:schemeClr val="bg1"/>
            </a:solidFill>
            <a:latin typeface="Bahnschrift" pitchFamily="34" charset="0"/>
            <a:cs typeface="Arial" pitchFamily="34" charset="0"/>
          </a:endParaRPr>
        </a:p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>
              <a:solidFill>
                <a:schemeClr val="bg1"/>
              </a:solidFill>
              <a:latin typeface="Bahnschrift" pitchFamily="34" charset="0"/>
              <a:cs typeface="Arial" pitchFamily="34" charset="0"/>
            </a:rPr>
            <a:t>for long periods</a:t>
          </a:r>
          <a:endParaRPr lang="en-US" sz="2700" kern="1200" dirty="0"/>
        </a:p>
      </dsp:txBody>
      <dsp:txXfrm rot="10800000">
        <a:off x="2147330" y="0"/>
        <a:ext cx="5126673" cy="1520551"/>
      </dsp:txXfrm>
    </dsp:sp>
    <dsp:sp modelId="{E7A999D8-6B56-4A00-9BD4-2E8D47B85737}">
      <dsp:nvSpPr>
        <dsp:cNvPr id="0" name=""/>
        <dsp:cNvSpPr/>
      </dsp:nvSpPr>
      <dsp:spPr>
        <a:xfrm>
          <a:off x="199077" y="0"/>
          <a:ext cx="1520551" cy="1520551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3000" r="-23000"/>
          </a:stretch>
        </a:blip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5DA6396-A0B0-46FB-8645-13ADFD898218}">
      <dsp:nvSpPr>
        <dsp:cNvPr id="0" name=""/>
        <dsp:cNvSpPr/>
      </dsp:nvSpPr>
      <dsp:spPr>
        <a:xfrm rot="10800000">
          <a:off x="1763698" y="0"/>
          <a:ext cx="5506811" cy="1506576"/>
        </a:xfrm>
        <a:prstGeom prst="homePlate">
          <a:avLst/>
        </a:prstGeom>
        <a:solidFill>
          <a:srgbClr val="FFC000"/>
        </a:solidFill>
        <a:ln>
          <a:solidFill>
            <a:schemeClr val="accent1"/>
          </a:solidFill>
        </a:ln>
        <a:effectLst>
          <a:outerShdw blurRad="50800" dist="15875" dir="5400000" algn="ctr" rotWithShape="0">
            <a:srgbClr val="000000">
              <a:alpha val="6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64359" tIns="102870" rIns="192024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>
              <a:solidFill>
                <a:schemeClr val="bg1"/>
              </a:solidFill>
              <a:latin typeface="Bahnschrift" pitchFamily="34" charset="0"/>
              <a:cs typeface="Arial" pitchFamily="34" charset="0"/>
            </a:rPr>
            <a:t>educational electronic games </a:t>
          </a:r>
          <a:endParaRPr lang="ar-JO" sz="2700" kern="1200" dirty="0" smtClean="0">
            <a:solidFill>
              <a:schemeClr val="bg1"/>
            </a:solidFill>
            <a:latin typeface="Bahnschrift" pitchFamily="34" charset="0"/>
            <a:cs typeface="Arial" pitchFamily="34" charset="0"/>
          </a:endParaRPr>
        </a:p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>
              <a:solidFill>
                <a:schemeClr val="bg1"/>
              </a:solidFill>
              <a:latin typeface="Bahnschrift" pitchFamily="34" charset="0"/>
              <a:cs typeface="Arial" pitchFamily="34" charset="0"/>
            </a:rPr>
            <a:t>are not used in schools</a:t>
          </a:r>
          <a:endParaRPr lang="en-US" sz="2700" kern="1200" dirty="0"/>
        </a:p>
      </dsp:txBody>
      <dsp:txXfrm rot="10800000">
        <a:off x="2140342" y="0"/>
        <a:ext cx="5130167" cy="1506576"/>
      </dsp:txXfrm>
    </dsp:sp>
    <dsp:sp modelId="{D4686B5E-F1EF-45C9-AAC7-C88982EA3C51}">
      <dsp:nvSpPr>
        <dsp:cNvPr id="0" name=""/>
        <dsp:cNvSpPr/>
      </dsp:nvSpPr>
      <dsp:spPr>
        <a:xfrm>
          <a:off x="209995" y="0"/>
          <a:ext cx="1506576" cy="1506576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1000" r="-11000"/>
          </a:stretch>
        </a:blip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F628816-D73E-4FBA-ABCF-F13C273B85EE}">
      <dsp:nvSpPr>
        <dsp:cNvPr id="0" name=""/>
        <dsp:cNvSpPr/>
      </dsp:nvSpPr>
      <dsp:spPr>
        <a:xfrm>
          <a:off x="931173" y="341677"/>
          <a:ext cx="4415530" cy="4415530"/>
        </a:xfrm>
        <a:prstGeom prst="pie">
          <a:avLst>
            <a:gd name="adj1" fmla="val 16200000"/>
            <a:gd name="adj2" fmla="val 180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85000"/>
                <a:shade val="98000"/>
                <a:satMod val="110000"/>
                <a:lumMod val="103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hade val="85000"/>
                <a:satMod val="105000"/>
                <a:lumMod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60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15875" dir="5400000" algn="ctr" rotWithShape="0">
            <a:srgbClr val="000000">
              <a:alpha val="6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8260" tIns="48260" rIns="48260" bIns="48260" numCol="1" spcCol="1270" anchor="ctr" anchorCtr="0">
          <a:noAutofit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800" b="1" kern="1200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Bahnschrift" pitchFamily="34" charset="0"/>
              <a:cs typeface="Arial" pitchFamily="34" charset="0"/>
            </a:rPr>
            <a:t>Design</a:t>
          </a:r>
          <a:endParaRPr lang="en-US" sz="3800" kern="1200" dirty="0"/>
        </a:p>
      </dsp:txBody>
      <dsp:txXfrm>
        <a:off x="3258263" y="1277349"/>
        <a:ext cx="1576975" cy="1314145"/>
      </dsp:txXfrm>
    </dsp:sp>
    <dsp:sp modelId="{41F6EF88-2E3C-4193-8564-E7982DD40596}">
      <dsp:nvSpPr>
        <dsp:cNvPr id="0" name=""/>
        <dsp:cNvSpPr/>
      </dsp:nvSpPr>
      <dsp:spPr>
        <a:xfrm>
          <a:off x="840234" y="499375"/>
          <a:ext cx="4415530" cy="4415530"/>
        </a:xfrm>
        <a:prstGeom prst="pie">
          <a:avLst>
            <a:gd name="adj1" fmla="val 1800000"/>
            <a:gd name="adj2" fmla="val 9000000"/>
          </a:avLst>
        </a:prstGeom>
        <a:gradFill rotWithShape="0">
          <a:gsLst>
            <a:gs pos="0">
              <a:schemeClr val="accent3">
                <a:hueOff val="5271449"/>
                <a:satOff val="-2597"/>
                <a:lumOff val="9215"/>
                <a:alphaOff val="0"/>
                <a:tint val="85000"/>
                <a:shade val="98000"/>
                <a:satMod val="110000"/>
                <a:lumMod val="103000"/>
              </a:schemeClr>
            </a:gs>
            <a:gs pos="50000">
              <a:schemeClr val="accent3">
                <a:hueOff val="5271449"/>
                <a:satOff val="-2597"/>
                <a:lumOff val="9215"/>
                <a:alphaOff val="0"/>
                <a:shade val="85000"/>
                <a:satMod val="105000"/>
                <a:lumMod val="100000"/>
              </a:schemeClr>
            </a:gs>
            <a:gs pos="100000">
              <a:schemeClr val="accent3">
                <a:hueOff val="5271449"/>
                <a:satOff val="-2597"/>
                <a:lumOff val="9215"/>
                <a:alphaOff val="0"/>
                <a:shade val="60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15875" dir="5400000" algn="ctr" rotWithShape="0">
            <a:srgbClr val="000000">
              <a:alpha val="6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b="1" kern="1200" cap="none" spc="0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Bahnschrift" pitchFamily="34" charset="0"/>
              <a:cs typeface="Arial" pitchFamily="34" charset="0"/>
            </a:rPr>
            <a:t>Assets &amp; voices &amp; Animation</a:t>
          </a:r>
          <a:endParaRPr lang="en-US" sz="3200" b="1" kern="1200" cap="none" spc="0" dirty="0">
            <a:ln w="9525">
              <a:solidFill>
                <a:schemeClr val="bg1"/>
              </a:solidFill>
              <a:prstDash val="solid"/>
            </a:ln>
            <a:solidFill>
              <a:schemeClr val="tx1"/>
            </a:solidFill>
            <a:effectLst>
              <a:outerShdw blurRad="12700" dist="38100" dir="2700000" algn="tl" rotWithShape="0">
                <a:schemeClr val="bg1">
                  <a:lumMod val="50000"/>
                </a:schemeClr>
              </a:outerShdw>
            </a:effectLst>
          </a:endParaRPr>
        </a:p>
      </dsp:txBody>
      <dsp:txXfrm>
        <a:off x="1891551" y="3364213"/>
        <a:ext cx="2365462" cy="1156448"/>
      </dsp:txXfrm>
    </dsp:sp>
    <dsp:sp modelId="{058ACED5-C1C1-4968-A927-EEC0FD75E6B6}">
      <dsp:nvSpPr>
        <dsp:cNvPr id="0" name=""/>
        <dsp:cNvSpPr/>
      </dsp:nvSpPr>
      <dsp:spPr>
        <a:xfrm>
          <a:off x="749295" y="341677"/>
          <a:ext cx="4415530" cy="4415530"/>
        </a:xfrm>
        <a:prstGeom prst="pie">
          <a:avLst>
            <a:gd name="adj1" fmla="val 9000000"/>
            <a:gd name="adj2" fmla="val 16200000"/>
          </a:avLst>
        </a:prstGeom>
        <a:gradFill rotWithShape="0">
          <a:gsLst>
            <a:gs pos="0">
              <a:schemeClr val="accent3">
                <a:hueOff val="10542897"/>
                <a:satOff val="-5193"/>
                <a:lumOff val="18430"/>
                <a:alphaOff val="0"/>
                <a:tint val="85000"/>
                <a:shade val="98000"/>
                <a:satMod val="110000"/>
                <a:lumMod val="103000"/>
              </a:schemeClr>
            </a:gs>
            <a:gs pos="50000">
              <a:schemeClr val="accent3">
                <a:hueOff val="10542897"/>
                <a:satOff val="-5193"/>
                <a:lumOff val="18430"/>
                <a:alphaOff val="0"/>
                <a:shade val="85000"/>
                <a:satMod val="105000"/>
                <a:lumMod val="100000"/>
              </a:schemeClr>
            </a:gs>
            <a:gs pos="100000">
              <a:schemeClr val="accent3">
                <a:hueOff val="10542897"/>
                <a:satOff val="-5193"/>
                <a:lumOff val="18430"/>
                <a:alphaOff val="0"/>
                <a:shade val="60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15875" dir="5400000" algn="ctr" rotWithShape="0">
            <a:srgbClr val="000000">
              <a:alpha val="6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b="1" kern="1200" cap="none" spc="0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rPr>
            <a:t>TOOLS</a:t>
          </a:r>
          <a:endParaRPr lang="en-US" sz="3700" b="1" kern="1200" cap="none" spc="0" dirty="0">
            <a:ln w="9525">
              <a:solidFill>
                <a:schemeClr val="bg1"/>
              </a:solidFill>
              <a:prstDash val="solid"/>
            </a:ln>
            <a:solidFill>
              <a:schemeClr val="tx1"/>
            </a:solidFill>
            <a:effectLst>
              <a:outerShdw blurRad="12700" dist="38100" dir="2700000" algn="tl" rotWithShape="0">
                <a:schemeClr val="bg1">
                  <a:lumMod val="50000"/>
                </a:schemeClr>
              </a:outerShdw>
            </a:effectLst>
          </a:endParaRPr>
        </a:p>
      </dsp:txBody>
      <dsp:txXfrm>
        <a:off x="1260761" y="1277349"/>
        <a:ext cx="1576975" cy="1314145"/>
      </dsp:txXfrm>
    </dsp:sp>
    <dsp:sp modelId="{74EAD1A7-86FC-4B04-B174-E744B6081F77}">
      <dsp:nvSpPr>
        <dsp:cNvPr id="0" name=""/>
        <dsp:cNvSpPr/>
      </dsp:nvSpPr>
      <dsp:spPr>
        <a:xfrm>
          <a:off x="658195" y="68335"/>
          <a:ext cx="4962215" cy="4962215"/>
        </a:xfrm>
        <a:prstGeom prst="circularArrow">
          <a:avLst>
            <a:gd name="adj1" fmla="val 5085"/>
            <a:gd name="adj2" fmla="val 327528"/>
            <a:gd name="adj3" fmla="val 1472472"/>
            <a:gd name="adj4" fmla="val 16199432"/>
            <a:gd name="adj5" fmla="val 5932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15875" dir="5400000" algn="ctr" rotWithShape="0">
            <a:srgbClr val="000000">
              <a:alpha val="6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C5C221D-7A54-4AAD-9D58-4C43FDEEC9B4}">
      <dsp:nvSpPr>
        <dsp:cNvPr id="0" name=""/>
        <dsp:cNvSpPr/>
      </dsp:nvSpPr>
      <dsp:spPr>
        <a:xfrm>
          <a:off x="566892" y="225753"/>
          <a:ext cx="4962215" cy="4962215"/>
        </a:xfrm>
        <a:prstGeom prst="circularArrow">
          <a:avLst>
            <a:gd name="adj1" fmla="val 5085"/>
            <a:gd name="adj2" fmla="val 327528"/>
            <a:gd name="adj3" fmla="val 8671970"/>
            <a:gd name="adj4" fmla="val 1800502"/>
            <a:gd name="adj5" fmla="val 5932"/>
          </a:avLst>
        </a:prstGeom>
        <a:solidFill>
          <a:schemeClr val="accent3">
            <a:hueOff val="5271449"/>
            <a:satOff val="-2597"/>
            <a:lumOff val="9215"/>
            <a:alphaOff val="0"/>
          </a:schemeClr>
        </a:solidFill>
        <a:ln>
          <a:noFill/>
        </a:ln>
        <a:effectLst>
          <a:outerShdw blurRad="50800" dist="15875" dir="5400000" algn="ctr" rotWithShape="0">
            <a:srgbClr val="000000">
              <a:alpha val="6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8FFDB91-EAED-4206-AEF0-17FC274F181B}">
      <dsp:nvSpPr>
        <dsp:cNvPr id="0" name=""/>
        <dsp:cNvSpPr/>
      </dsp:nvSpPr>
      <dsp:spPr>
        <a:xfrm>
          <a:off x="475588" y="68335"/>
          <a:ext cx="4962215" cy="4962215"/>
        </a:xfrm>
        <a:prstGeom prst="circularArrow">
          <a:avLst>
            <a:gd name="adj1" fmla="val 5085"/>
            <a:gd name="adj2" fmla="val 327528"/>
            <a:gd name="adj3" fmla="val 15873039"/>
            <a:gd name="adj4" fmla="val 9000000"/>
            <a:gd name="adj5" fmla="val 5932"/>
          </a:avLst>
        </a:prstGeom>
        <a:solidFill>
          <a:schemeClr val="accent3">
            <a:hueOff val="10542897"/>
            <a:satOff val="-5193"/>
            <a:lumOff val="18430"/>
            <a:alphaOff val="0"/>
          </a:schemeClr>
        </a:solidFill>
        <a:ln>
          <a:noFill/>
        </a:ln>
        <a:effectLst>
          <a:outerShdw blurRad="50800" dist="15875" dir="5400000" algn="ctr" rotWithShape="0">
            <a:srgbClr val="000000">
              <a:alpha val="6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A322D38-30D7-4714-9969-94221B0571CE}">
      <dsp:nvSpPr>
        <dsp:cNvPr id="0" name=""/>
        <dsp:cNvSpPr/>
      </dsp:nvSpPr>
      <dsp:spPr>
        <a:xfrm>
          <a:off x="2563018" y="4420872"/>
          <a:ext cx="162036" cy="162036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8BD0B89-BB07-4AF7-8965-BF5DABB211EE}">
      <dsp:nvSpPr>
        <dsp:cNvPr id="0" name=""/>
        <dsp:cNvSpPr/>
      </dsp:nvSpPr>
      <dsp:spPr>
        <a:xfrm>
          <a:off x="2257578" y="4567908"/>
          <a:ext cx="162036" cy="162036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CA07984-2A0C-4A2E-8B67-E391D9C400C6}">
      <dsp:nvSpPr>
        <dsp:cNvPr id="0" name=""/>
        <dsp:cNvSpPr/>
      </dsp:nvSpPr>
      <dsp:spPr>
        <a:xfrm>
          <a:off x="1937555" y="4684049"/>
          <a:ext cx="162036" cy="162036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98B9B03-6C1A-42E1-8B81-295E5B3F1191}">
      <dsp:nvSpPr>
        <dsp:cNvPr id="0" name=""/>
        <dsp:cNvSpPr/>
      </dsp:nvSpPr>
      <dsp:spPr>
        <a:xfrm>
          <a:off x="4029451" y="2718804"/>
          <a:ext cx="162036" cy="162036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009A135-AB21-459F-BE17-30EDD8D95F57}">
      <dsp:nvSpPr>
        <dsp:cNvPr id="0" name=""/>
        <dsp:cNvSpPr/>
      </dsp:nvSpPr>
      <dsp:spPr>
        <a:xfrm>
          <a:off x="3906303" y="3018025"/>
          <a:ext cx="162036" cy="162036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36A59A9-1E12-4D23-AC73-339B7972FD5A}">
      <dsp:nvSpPr>
        <dsp:cNvPr id="0" name=""/>
        <dsp:cNvSpPr/>
      </dsp:nvSpPr>
      <dsp:spPr>
        <a:xfrm>
          <a:off x="3818803" y="466353"/>
          <a:ext cx="162036" cy="162036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662139C-F560-45AA-9E9C-598A2345EA7C}">
      <dsp:nvSpPr>
        <dsp:cNvPr id="0" name=""/>
        <dsp:cNvSpPr/>
      </dsp:nvSpPr>
      <dsp:spPr>
        <a:xfrm>
          <a:off x="4044034" y="323322"/>
          <a:ext cx="162036" cy="162036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1BABD79-B80A-4BA8-A885-720C56D7E38F}">
      <dsp:nvSpPr>
        <dsp:cNvPr id="0" name=""/>
        <dsp:cNvSpPr/>
      </dsp:nvSpPr>
      <dsp:spPr>
        <a:xfrm>
          <a:off x="4269266" y="180291"/>
          <a:ext cx="162036" cy="162036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90DA3D7-66D9-4D4D-B870-B5476180FC11}">
      <dsp:nvSpPr>
        <dsp:cNvPr id="0" name=""/>
        <dsp:cNvSpPr/>
      </dsp:nvSpPr>
      <dsp:spPr>
        <a:xfrm>
          <a:off x="4494497" y="323322"/>
          <a:ext cx="162036" cy="162036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70C87E4-279C-44C9-9C72-3256D91CE016}">
      <dsp:nvSpPr>
        <dsp:cNvPr id="0" name=""/>
        <dsp:cNvSpPr/>
      </dsp:nvSpPr>
      <dsp:spPr>
        <a:xfrm>
          <a:off x="4719728" y="466353"/>
          <a:ext cx="162036" cy="162036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EECEB73-1B04-4DC7-8C47-0DE7379797FB}">
      <dsp:nvSpPr>
        <dsp:cNvPr id="0" name=""/>
        <dsp:cNvSpPr/>
      </dsp:nvSpPr>
      <dsp:spPr>
        <a:xfrm>
          <a:off x="4269266" y="481800"/>
          <a:ext cx="162036" cy="162036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F82B5E8-12D4-478C-9B43-FC92A3E22DBC}">
      <dsp:nvSpPr>
        <dsp:cNvPr id="0" name=""/>
        <dsp:cNvSpPr/>
      </dsp:nvSpPr>
      <dsp:spPr>
        <a:xfrm>
          <a:off x="4269266" y="783882"/>
          <a:ext cx="162036" cy="162036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131FD00-5DC8-4D33-B40E-9954EE33F403}">
      <dsp:nvSpPr>
        <dsp:cNvPr id="0" name=""/>
        <dsp:cNvSpPr/>
      </dsp:nvSpPr>
      <dsp:spPr>
        <a:xfrm>
          <a:off x="1147626" y="5028816"/>
          <a:ext cx="3495135" cy="937138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39804" tIns="148590" rIns="148590" bIns="148590" numCol="1" spcCol="1270" anchor="ctr" anchorCtr="0">
          <a:noAutofit/>
        </a:bodyPr>
        <a:lstStyle/>
        <a:p>
          <a:pPr lvl="0" algn="l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900" kern="1200" dirty="0"/>
        </a:p>
      </dsp:txBody>
      <dsp:txXfrm>
        <a:off x="1193373" y="5074563"/>
        <a:ext cx="3403641" cy="845644"/>
      </dsp:txXfrm>
    </dsp:sp>
    <dsp:sp modelId="{4449257F-032A-4650-8060-37E2720B3AF6}">
      <dsp:nvSpPr>
        <dsp:cNvPr id="0" name=""/>
        <dsp:cNvSpPr/>
      </dsp:nvSpPr>
      <dsp:spPr>
        <a:xfrm>
          <a:off x="178645" y="4109986"/>
          <a:ext cx="1620368" cy="1620254"/>
        </a:xfrm>
        <a:prstGeom prst="ellipse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9026F5D-5B10-4263-9B59-419F8AABAF32}">
      <dsp:nvSpPr>
        <dsp:cNvPr id="0" name=""/>
        <dsp:cNvSpPr/>
      </dsp:nvSpPr>
      <dsp:spPr>
        <a:xfrm>
          <a:off x="3395887" y="3811909"/>
          <a:ext cx="3495135" cy="937138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39804" tIns="148590" rIns="148590" bIns="148590" numCol="1" spcCol="1270" anchor="ctr" anchorCtr="0">
          <a:noAutofit/>
        </a:bodyPr>
        <a:lstStyle/>
        <a:p>
          <a:pPr lvl="0" algn="l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900" kern="1200" dirty="0"/>
        </a:p>
      </dsp:txBody>
      <dsp:txXfrm>
        <a:off x="3441634" y="3857656"/>
        <a:ext cx="3403641" cy="845644"/>
      </dsp:txXfrm>
    </dsp:sp>
    <dsp:sp modelId="{77017086-EC00-427D-A746-74A1C5360049}">
      <dsp:nvSpPr>
        <dsp:cNvPr id="0" name=""/>
        <dsp:cNvSpPr/>
      </dsp:nvSpPr>
      <dsp:spPr>
        <a:xfrm>
          <a:off x="2426907" y="2893079"/>
          <a:ext cx="1620368" cy="1620254"/>
        </a:xfrm>
        <a:prstGeom prst="ellipse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6000" r="-6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F281349-99A7-4121-A639-7C7D3B0FD222}">
      <dsp:nvSpPr>
        <dsp:cNvPr id="0" name=""/>
        <dsp:cNvSpPr/>
      </dsp:nvSpPr>
      <dsp:spPr>
        <a:xfrm>
          <a:off x="4428062" y="1966238"/>
          <a:ext cx="3495135" cy="937138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39804" tIns="148590" rIns="148590" bIns="148590" numCol="1" spcCol="1270" anchor="ctr" anchorCtr="0">
          <a:noAutofit/>
        </a:bodyPr>
        <a:lstStyle/>
        <a:p>
          <a:pPr lvl="0" algn="l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900" kern="1200" dirty="0"/>
        </a:p>
      </dsp:txBody>
      <dsp:txXfrm>
        <a:off x="4473809" y="2011985"/>
        <a:ext cx="3403641" cy="845644"/>
      </dsp:txXfrm>
    </dsp:sp>
    <dsp:sp modelId="{DDA61B7C-EE21-4692-AC72-5E9BCCFF8EFD}">
      <dsp:nvSpPr>
        <dsp:cNvPr id="0" name=""/>
        <dsp:cNvSpPr/>
      </dsp:nvSpPr>
      <dsp:spPr>
        <a:xfrm>
          <a:off x="3459081" y="1047408"/>
          <a:ext cx="1620368" cy="1620254"/>
        </a:xfrm>
        <a:prstGeom prst="ellipse">
          <a:avLst/>
        </a:prstGeom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4000" r="-24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ycle8">
  <dgm:title val=""/>
  <dgm:desc val=""/>
  <dgm:catLst>
    <dgm:cat type="cycle" pri="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"/>
          <dgm:constr type="t" for="ch" forName="dummy1a" refType="h" fact="0.08"/>
          <dgm:constr type="l" for="ch" forName="dummy1b" refType="w" fact="0.5"/>
          <dgm:constr type="t" for="ch" forName="dummy1b" refType="h" fact="0.08"/>
          <dgm:constr type="l" for="ch" forName="wedge1Tx" refType="w" fact="0.22"/>
          <dgm:constr type="t" for="ch" forName="wedge1Tx" refType="h" fact="0.22"/>
          <dgm:constr type="w" for="ch" forName="wedge1Tx" refType="w" fact="0.56"/>
          <dgm:constr type="h" for="ch" forName="wedge1Tx" refType="h" fact="0.56"/>
          <dgm:constr type="h" for="ch" forName="arrowWedge1single" refType="w" fact="0.08"/>
          <dgm:constr type="diam" for="ch" forName="arrowWedge1single" refType="w" fact="0.84"/>
          <dgm:constr type="l" for="ch" forName="arrowWedge1single" refType="w" fact="0.5"/>
          <dgm:constr type="t" for="ch" forName="arrowWedge1single" refType="w" fact="0.5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2"/>
          <dgm:constr type="t" for="ch" forName="dummy1a" refType="h" fact="0.08"/>
          <dgm:constr type="l" for="ch" forName="dummy1b" refType="w" fact="0.52"/>
          <dgm:constr type="t" for="ch" forName="dummy1b" refType="h" fact="0.92"/>
          <dgm:constr type="l" for="ch" forName="wedge1Tx" refType="w" fact="0.559"/>
          <dgm:constr type="t" for="ch" forName="wedge1Tx" refType="h" fact="0.3"/>
          <dgm:constr type="w" for="ch" forName="wedge1Tx" refType="w" fact="0.3"/>
          <dgm:constr type="h" for="ch" forName="wedge1Tx" refType="h" fact="0.4"/>
          <dgm:constr type="l" for="ch" forName="wedge2" refType="w" fact="0.06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48"/>
          <dgm:constr type="t" for="ch" forName="dummy2a" refType="h" fact="0.92"/>
          <dgm:constr type="l" for="ch" forName="dummy2b" refType="w" fact="0.48"/>
          <dgm:constr type="t" for="ch" forName="dummy2b" refType="h" fact="0.08"/>
          <dgm:constr type="r" for="ch" forName="wedge2Tx" refType="w" fact="0.441"/>
          <dgm:constr type="t" for="ch" forName="wedge2Tx" refType="h" fact="0.3"/>
          <dgm:constr type="w" for="ch" forName="wedge2Tx" refType="w" fact="0.3"/>
          <dgm:constr type="h" for="ch" forName="wedge2Tx" refType="h" fact="0.4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primFontSz" for="ch" ptType="node" op="equ"/>
        </dgm:constrLst>
      </dgm:if>
      <dgm:if name="Name3" axis="ch" ptType="node" func="cnt" op="equ" val="3">
        <dgm:constrLst>
          <dgm:constr type="l" for="ch" forName="wedge1" refType="w" fact="0.0973"/>
          <dgm:constr type="t" for="ch" forName="wedge1" refType="w" fact="0.07"/>
          <dgm:constr type="w" for="ch" forName="wedge1" refType="w" fact="0.84"/>
          <dgm:constr type="h" for="ch" forName="wedge1" refType="h" fact="0.84"/>
          <dgm:constr type="l" for="ch" forName="dummy1a" refType="w" fact="0.5173"/>
          <dgm:constr type="t" for="ch" forName="dummy1a" refType="h" fact="0.07"/>
          <dgm:constr type="l" for="ch" forName="dummy1b" refType="w" fact="0.8811"/>
          <dgm:constr type="t" for="ch" forName="dummy1b" refType="h" fact="0.7"/>
          <dgm:constr type="l" for="ch" forName="wedge1Tx" refType="w" fact="0.54"/>
          <dgm:constr type="t" for="ch" forName="wedge1Tx" refType="h" fact="0.248"/>
          <dgm:constr type="w" for="ch" forName="wedge1Tx" refType="w" fact="0.3"/>
          <dgm:constr type="h" for="ch" forName="wedge1Tx" refType="h" fact="0.25"/>
          <dgm:constr type="l" for="ch" forName="wedge2" refType="w" fact="0.08"/>
          <dgm:constr type="t" for="ch" forName="wedge2" refType="w" fact="0.1"/>
          <dgm:constr type="w" for="ch" forName="wedge2" refType="w" fact="0.84"/>
          <dgm:constr type="h" for="ch" forName="wedge2" refType="h" fact="0.84"/>
          <dgm:constr type="l" for="ch" forName="dummy2a" refType="w" fact="0.8637"/>
          <dgm:constr type="t" for="ch" forName="dummy2a" refType="h" fact="0.73"/>
          <dgm:constr type="l" for="ch" forName="dummy2b" refType="w" fact="0.1363"/>
          <dgm:constr type="t" for="ch" forName="dummy2b" refType="h" fact="0.73"/>
          <dgm:constr type="l" for="ch" forName="wedge2Tx" refType="w" fact="0.28"/>
          <dgm:constr type="t" for="ch" forName="wedge2Tx" refType="h" fact="0.645"/>
          <dgm:constr type="w" for="ch" forName="wedge2Tx" refType="w" fact="0.45"/>
          <dgm:constr type="h" for="ch" forName="wedge2Tx" refType="h" fact="0.22"/>
          <dgm:constr type="l" for="ch" forName="wedge3" refType="w" fact="0.0627"/>
          <dgm:constr type="t" for="ch" forName="wedge3" refType="w" fact="0.07"/>
          <dgm:constr type="w" for="ch" forName="wedge3" refType="w" fact="0.84"/>
          <dgm:constr type="h" for="ch" forName="wedge3" refType="h" fact="0.84"/>
          <dgm:constr type="l" for="ch" forName="dummy3a" refType="w" fact="0.1189"/>
          <dgm:constr type="t" for="ch" forName="dummy3a" refType="h" fact="0.7"/>
          <dgm:constr type="l" for="ch" forName="dummy3b" refType="w" fact="0.4827"/>
          <dgm:constr type="t" for="ch" forName="dummy3b" refType="h" fact="0.07"/>
          <dgm:constr type="r" for="ch" forName="wedge3Tx" refType="w" fact="0.46"/>
          <dgm:constr type="t" for="ch" forName="wedge3Tx" refType="h" fact="0.248"/>
          <dgm:constr type="w" for="ch" forName="wedge3Tx" refType="w" fact="0.3"/>
          <dgm:constr type="h" for="ch" forName="wedge3Tx" refType="h" fact="0.25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primFontSz" for="ch" ptType="node" op="equ"/>
        </dgm:constrLst>
      </dgm:if>
      <dgm:if name="Name4" axis="ch" ptType="node" func="cnt" op="equ" val="4">
        <dgm:constrLst>
          <dgm:constr type="l" for="ch" forName="wedge1" refType="w" fact="0.0941"/>
          <dgm:constr type="t" for="ch" forName="wedge1" refType="w" fact="0.0659"/>
          <dgm:constr type="w" for="ch" forName="wedge1" refType="w" fact="0.84"/>
          <dgm:constr type="h" for="ch" forName="wedge1" refType="h" fact="0.84"/>
          <dgm:constr type="l" for="ch" forName="dummy1a" refType="w" fact="0.5141"/>
          <dgm:constr type="t" for="ch" forName="dummy1a" refType="h" fact="0.0659"/>
          <dgm:constr type="l" for="ch" forName="dummy1b" refType="w" fact="0.9341"/>
          <dgm:constr type="t" for="ch" forName="dummy1b" refType="h" fact="0.4859"/>
          <dgm:constr type="l" for="ch" forName="wedge1Tx" refType="w" fact="0.54"/>
          <dgm:constr type="t" for="ch" forName="wedge1Tx" refType="h" fact="0.24"/>
          <dgm:constr type="w" for="ch" forName="wedge1Tx" refType="w" fact="0.31"/>
          <dgm:constr type="h" for="ch" forName="wedge1Tx" refType="h" fact="0.23"/>
          <dgm:constr type="l" for="ch" forName="wedge2" refType="w" fact="0.0941"/>
          <dgm:constr type="t" for="ch" forName="wedge2" refType="w" fact="0.0941"/>
          <dgm:constr type="w" for="ch" forName="wedge2" refType="w" fact="0.84"/>
          <dgm:constr type="h" for="ch" forName="wedge2" refType="h" fact="0.84"/>
          <dgm:constr type="l" for="ch" forName="dummy2a" refType="w" fact="0.9341"/>
          <dgm:constr type="t" for="ch" forName="dummy2a" refType="h" fact="0.5141"/>
          <dgm:constr type="l" for="ch" forName="dummy2b" refType="w" fact="0.5141"/>
          <dgm:constr type="t" for="ch" forName="dummy2b" refType="h" fact="0.9341"/>
          <dgm:constr type="l" for="ch" forName="wedge2Tx" refType="w" fact="0.54"/>
          <dgm:constr type="t" for="ch" forName="wedge2Tx" refType="h" fact="0.53"/>
          <dgm:constr type="w" for="ch" forName="wedge2Tx" refType="w" fact="0.31"/>
          <dgm:constr type="h" for="ch" forName="wedge2Tx" refType="h" fact="0.23"/>
          <dgm:constr type="l" for="ch" forName="wedge3" refType="w" fact="0.0659"/>
          <dgm:constr type="t" for="ch" forName="wedge3" refType="w" fact="0.0941"/>
          <dgm:constr type="w" for="ch" forName="wedge3" refType="w" fact="0.84"/>
          <dgm:constr type="h" for="ch" forName="wedge3" refType="h" fact="0.84"/>
          <dgm:constr type="l" for="ch" forName="dummy3a" refType="w" fact="0.4859"/>
          <dgm:constr type="t" for="ch" forName="dummy3a" refType="h" fact="0.9341"/>
          <dgm:constr type="l" for="ch" forName="dummy3b" refType="w" fact="0.0659"/>
          <dgm:constr type="t" for="ch" forName="dummy3b" refType="h" fact="0.5141"/>
          <dgm:constr type="r" for="ch" forName="wedge3Tx" refType="w" fact="0.46"/>
          <dgm:constr type="t" for="ch" forName="wedge3Tx" refType="h" fact="0.53"/>
          <dgm:constr type="w" for="ch" forName="wedge3Tx" refType="w" fact="0.31"/>
          <dgm:constr type="h" for="ch" forName="wedge3Tx" refType="h" fact="0.23"/>
          <dgm:constr type="l" for="ch" forName="wedge4" refType="w" fact="0.0659"/>
          <dgm:constr type="t" for="ch" forName="wedge4" refType="h" fact="0.0659"/>
          <dgm:constr type="w" for="ch" forName="wedge4" refType="w" fact="0.84"/>
          <dgm:constr type="h" for="ch" forName="wedge4" refType="h" fact="0.84"/>
          <dgm:constr type="l" for="ch" forName="dummy4a" refType="w" fact="0.0659"/>
          <dgm:constr type="t" for="ch" forName="dummy4a" refType="h" fact="0.4859"/>
          <dgm:constr type="l" for="ch" forName="dummy4b" refType="w" fact="0.4859"/>
          <dgm:constr type="t" for="ch" forName="dummy4b" refType="h" fact="0.0659"/>
          <dgm:constr type="r" for="ch" forName="wedge4Tx" refType="w" fact="0.46"/>
          <dgm:constr type="t" for="ch" forName="wedge4Tx" refType="h" fact="0.24"/>
          <dgm:constr type="w" for="ch" forName="wedge4Tx" refType="w" fact="0.31"/>
          <dgm:constr type="h" for="ch" forName="wedge4Tx" refType="h" fact="0.23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primFontSz" for="ch" ptType="node" op="equ"/>
        </dgm:constrLst>
      </dgm:if>
      <dgm:if name="Name5" axis="ch" ptType="node" func="cnt" op="equ" val="5">
        <dgm:constrLst>
          <dgm:constr type="l" for="ch" forName="wedge1" refType="w" fact="0.0918"/>
          <dgm:constr type="t" for="ch" forName="wedge1" refType="w" fact="0.0638"/>
          <dgm:constr type="w" for="ch" forName="wedge1" refType="w" fact="0.84"/>
          <dgm:constr type="h" for="ch" forName="wedge1" refType="h" fact="0.84"/>
          <dgm:constr type="l" for="ch" forName="dummy1a" refType="w" fact="0.5118"/>
          <dgm:constr type="t" for="ch" forName="dummy1a" refType="h" fact="0.0638"/>
          <dgm:constr type="l" for="ch" forName="dummy1b" refType="w" fact="0.9112"/>
          <dgm:constr type="t" for="ch" forName="dummy1b" refType="h" fact="0.354"/>
          <dgm:constr type="l" for="ch" forName="wedge1Tx" refType="w" fact="0.53"/>
          <dgm:constr type="t" for="ch" forName="wedge1Tx" refType="h" fact="0.205"/>
          <dgm:constr type="w" for="ch" forName="wedge1Tx" refType="w" fact="0.27"/>
          <dgm:constr type="h" for="ch" forName="wedge1Tx" refType="h" fact="0.18"/>
          <dgm:constr type="l" for="ch" forName="wedge2" refType="w" fact="0.099"/>
          <dgm:constr type="t" for="ch" forName="wedge2" refType="w" fact="0.0862"/>
          <dgm:constr type="w" for="ch" forName="wedge2" refType="w" fact="0.84"/>
          <dgm:constr type="h" for="ch" forName="wedge2" refType="h" fact="0.84"/>
          <dgm:constr type="l" for="ch" forName="dummy2a" refType="w" fact="0.9185"/>
          <dgm:constr type="t" for="ch" forName="dummy2a" refType="h" fact="0.3764"/>
          <dgm:constr type="l" for="ch" forName="dummy2b" refType="w" fact="0.7659"/>
          <dgm:constr type="t" for="ch" forName="dummy2b" refType="h" fact="0.846"/>
          <dgm:constr type="l" for="ch" forName="wedge2Tx" refType="w" fact="0.64"/>
          <dgm:constr type="t" for="ch" forName="wedge2Tx" refType="h" fact="0.47"/>
          <dgm:constr type="w" for="ch" forName="wedge2Tx" refType="w" fact="0.25"/>
          <dgm:constr type="h" for="ch" forName="wedge2Tx" refType="h" fact="0.2"/>
          <dgm:constr type="l" for="ch" forName="wedge3" refType="w" fact="0.08"/>
          <dgm:constr type="t" for="ch" forName="wedge3" refType="w" fact="0.1"/>
          <dgm:constr type="w" for="ch" forName="wedge3" refType="w" fact="0.84"/>
          <dgm:constr type="h" for="ch" forName="wedge3" refType="h" fact="0.84"/>
          <dgm:constr type="l" for="ch" forName="dummy3a" refType="w" fact="0.7469"/>
          <dgm:constr type="t" for="ch" forName="dummy3a" refType="h" fact="0.8598"/>
          <dgm:constr type="l" for="ch" forName="dummy3b" refType="w" fact="0.2531"/>
          <dgm:constr type="t" for="ch" forName="dummy3b" refType="h" fact="0.8598"/>
          <dgm:constr type="l" for="ch" forName="wedge3Tx" refType="w" fact="0.38"/>
          <dgm:constr type="t" for="ch" forName="wedge3Tx" refType="h" fact="0.69"/>
          <dgm:constr type="w" for="ch" forName="wedge3Tx" refType="w" fact="0.24"/>
          <dgm:constr type="h" for="ch" forName="wedge3Tx" refType="h" fact="0.22"/>
          <dgm:constr type="l" for="ch" forName="wedge4" refType="w" fact="0.061"/>
          <dgm:constr type="t" for="ch" forName="wedge4" refType="h" fact="0.0862"/>
          <dgm:constr type="w" for="ch" forName="wedge4" refType="w" fact="0.84"/>
          <dgm:constr type="h" for="ch" forName="wedge4" refType="h" fact="0.84"/>
          <dgm:constr type="l" for="ch" forName="dummy4a" refType="w" fact="0.2341"/>
          <dgm:constr type="t" for="ch" forName="dummy4a" refType="h" fact="0.846"/>
          <dgm:constr type="l" for="ch" forName="dummy4b" refType="w" fact="0.0815"/>
          <dgm:constr type="t" for="ch" forName="dummy4b" refType="h" fact="0.3764"/>
          <dgm:constr type="r" for="ch" forName="wedge4Tx" refType="w" fact="0.36"/>
          <dgm:constr type="t" for="ch" forName="wedge4Tx" refType="h" fact="0.47"/>
          <dgm:constr type="w" for="ch" forName="wedge4Tx" refType="w" fact="0.25"/>
          <dgm:constr type="h" for="ch" forName="wedge4Tx" refType="h" fact="0.2"/>
          <dgm:constr type="l" for="ch" forName="wedge5" refType="w" fact="0.0682"/>
          <dgm:constr type="t" for="ch" forName="wedge5" refType="h" fact="0.0638"/>
          <dgm:constr type="w" for="ch" forName="wedge5" refType="w" fact="0.84"/>
          <dgm:constr type="h" for="ch" forName="wedge5" refType="h" fact="0.84"/>
          <dgm:constr type="l" for="ch" forName="dummy5a" refType="w" fact="0.0888"/>
          <dgm:constr type="t" for="ch" forName="dummy5a" refType="h" fact="0.354"/>
          <dgm:constr type="l" for="ch" forName="dummy5b" refType="w" fact="0.4882"/>
          <dgm:constr type="t" for="ch" forName="dummy5b" refType="h" fact="0.0638"/>
          <dgm:constr type="r" for="ch" forName="wedge5Tx" refType="w" fact="0.47"/>
          <dgm:constr type="t" for="ch" forName="wedge5Tx" refType="h" fact="0.205"/>
          <dgm:constr type="w" for="ch" forName="wedge5Tx" refType="w" fact="0.27"/>
          <dgm:constr type="h" for="ch" forName="wedge5Tx" refType="h" fact="0.18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primFontSz" for="ch" ptType="node" op="equ"/>
        </dgm:constrLst>
      </dgm:if>
      <dgm:if name="Name6" axis="ch" ptType="node" func="cnt" op="equ" val="6">
        <dgm:constrLst>
          <dgm:constr type="l" for="ch" forName="wedge1" refType="w" fact="0.09"/>
          <dgm:constr type="t" for="ch" forName="wedge1" refType="w" fact="0.0627"/>
          <dgm:constr type="w" for="ch" forName="wedge1" refType="w" fact="0.84"/>
          <dgm:constr type="h" for="ch" forName="wedge1" refType="h" fact="0.84"/>
          <dgm:constr type="l" for="ch" forName="dummy1a" refType="w" fact="0.51"/>
          <dgm:constr type="t" for="ch" forName="dummy1a" refType="h" fact="0.0627"/>
          <dgm:constr type="l" for="ch" forName="dummy1b" refType="w" fact="0.8737"/>
          <dgm:constr type="t" for="ch" forName="dummy1b" refType="h" fact="0.2727"/>
          <dgm:constr type="l" for="ch" forName="wedge1Tx" refType="w" fact="0.53"/>
          <dgm:constr type="t" for="ch" forName="wedge1Tx" refType="h" fact="0.17"/>
          <dgm:constr type="w" for="ch" forName="wedge1Tx" refType="w" fact="0.22"/>
          <dgm:constr type="h" for="ch" forName="wedge1Tx" refType="h" fact="0.17"/>
          <dgm:constr type="l" for="ch" forName="wedge2" refType="w" fact="0.1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8837"/>
          <dgm:constr type="t" for="ch" forName="dummy2a" refType="h" fact="0.29"/>
          <dgm:constr type="l" for="ch" forName="dummy2b" refType="w" fact="0.8837"/>
          <dgm:constr type="t" for="ch" forName="dummy2b" refType="h" fact="0.71"/>
          <dgm:constr type="l" for="ch" forName="wedge2Tx" refType="w" fact="0.67"/>
          <dgm:constr type="t" for="ch" forName="wedge2Tx" refType="h" fact="0.42"/>
          <dgm:constr type="w" for="ch" forName="wedge2Tx" refType="w" fact="0.23"/>
          <dgm:constr type="h" for="ch" forName="wedge2Tx" refType="h" fact="0.165"/>
          <dgm:constr type="l" for="ch" forName="wedge3" refType="w" fact="0.09"/>
          <dgm:constr type="t" for="ch" forName="wedge3" refType="w" fact="0.0973"/>
          <dgm:constr type="w" for="ch" forName="wedge3" refType="w" fact="0.84"/>
          <dgm:constr type="h" for="ch" forName="wedge3" refType="h" fact="0.84"/>
          <dgm:constr type="l" for="ch" forName="dummy3a" refType="w" fact="0.8737"/>
          <dgm:constr type="t" for="ch" forName="dummy3a" refType="h" fact="0.7273"/>
          <dgm:constr type="l" for="ch" forName="dummy3b" refType="w" fact="0.51"/>
          <dgm:constr type="t" for="ch" forName="dummy3b" refType="h" fact="0.9373"/>
          <dgm:constr type="l" for="ch" forName="wedge3Tx" refType="w" fact="0.53"/>
          <dgm:constr type="t" for="ch" forName="wedge3Tx" refType="h" fact="0.665"/>
          <dgm:constr type="w" for="ch" forName="wedge3Tx" refType="w" fact="0.22"/>
          <dgm:constr type="h" for="ch" forName="wedge3Tx" refType="h" fact="0.17"/>
          <dgm:constr type="l" for="ch" forName="wedge4" refType="w" fact="0.07"/>
          <dgm:constr type="t" for="ch" forName="wedge4" refType="h" fact="0.0973"/>
          <dgm:constr type="w" for="ch" forName="wedge4" refType="w" fact="0.84"/>
          <dgm:constr type="h" for="ch" forName="wedge4" refType="h" fact="0.84"/>
          <dgm:constr type="l" for="ch" forName="dummy4a" refType="w" fact="0.49"/>
          <dgm:constr type="t" for="ch" forName="dummy4a" refType="h" fact="0.9373"/>
          <dgm:constr type="l" for="ch" forName="dummy4b" refType="w" fact="0.1263"/>
          <dgm:constr type="t" for="ch" forName="dummy4b" refType="h" fact="0.7273"/>
          <dgm:constr type="r" for="ch" forName="wedge4Tx" refType="w" fact="0.47"/>
          <dgm:constr type="t" for="ch" forName="wedge4Tx" refType="h" fact="0.665"/>
          <dgm:constr type="w" for="ch" forName="wedge4Tx" refType="w" fact="0.22"/>
          <dgm:constr type="h" for="ch" forName="wedge4Tx" refType="h" fact="0.17"/>
          <dgm:constr type="l" for="ch" forName="wedge5" refType="w" fact="0.06"/>
          <dgm:constr type="t" for="ch" forName="wedge5" refType="h" fact="0.08"/>
          <dgm:constr type="w" for="ch" forName="wedge5" refType="w" fact="0.84"/>
          <dgm:constr type="h" for="ch" forName="wedge5" refType="h" fact="0.84"/>
          <dgm:constr type="l" for="ch" forName="dummy5a" refType="w" fact="0.1163"/>
          <dgm:constr type="t" for="ch" forName="dummy5a" refType="h" fact="0.71"/>
          <dgm:constr type="l" for="ch" forName="dummy5b" refType="w" fact="0.1163"/>
          <dgm:constr type="t" for="ch" forName="dummy5b" refType="h" fact="0.29"/>
          <dgm:constr type="r" for="ch" forName="wedge5Tx" refType="w" fact="0.33"/>
          <dgm:constr type="t" for="ch" forName="wedge5Tx" refType="h" fact="0.42"/>
          <dgm:constr type="w" for="ch" forName="wedge5Tx" refType="w" fact="0.23"/>
          <dgm:constr type="h" for="ch" forName="wedge5Tx" refType="h" fact="0.165"/>
          <dgm:constr type="l" for="ch" forName="wedge6" refType="w" fact="0.07"/>
          <dgm:constr type="t" for="ch" forName="wedge6" refType="h" fact="0.0627"/>
          <dgm:constr type="w" for="ch" forName="wedge6" refType="w" fact="0.84"/>
          <dgm:constr type="h" for="ch" forName="wedge6" refType="h" fact="0.84"/>
          <dgm:constr type="l" for="ch" forName="dummy6a" refType="w" fact="0.1263"/>
          <dgm:constr type="t" for="ch" forName="dummy6a" refType="h" fact="0.2727"/>
          <dgm:constr type="l" for="ch" forName="dummy6b" refType="w" fact="0.49"/>
          <dgm:constr type="t" for="ch" forName="dummy6b" refType="h" fact="0.0627"/>
          <dgm:constr type="r" for="ch" forName="wedge6Tx" refType="w" fact="0.47"/>
          <dgm:constr type="t" for="ch" forName="wedge6Tx" refType="h" fact="0.17"/>
          <dgm:constr type="w" for="ch" forName="wedge6Tx" refType="w" fact="0.22"/>
          <dgm:constr type="h" for="ch" forName="wedge6Tx" refType="h" fact="0.17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primFontSz" for="ch" ptType="node" op="equ"/>
        </dgm:constrLst>
      </dgm:if>
      <dgm:else name="Name7">
        <dgm:constrLst>
          <dgm:constr type="l" for="ch" forName="wedge1" refType="w" fact="0.0887"/>
          <dgm:constr type="t" for="ch" forName="wedge1" refType="w" fact="0.062"/>
          <dgm:constr type="w" for="ch" forName="wedge1" refType="w" fact="0.84"/>
          <dgm:constr type="h" for="ch" forName="wedge1" refType="h" fact="0.84"/>
          <dgm:constr type="l" for="ch" forName="dummy1a" refType="w" fact="0.5087"/>
          <dgm:constr type="t" for="ch" forName="dummy1a" refType="h" fact="0.062"/>
          <dgm:constr type="l" for="ch" forName="dummy1b" refType="w" fact="0.837"/>
          <dgm:constr type="t" for="ch" forName="dummy1b" refType="h" fact="0.2201"/>
          <dgm:constr type="l" for="ch" forName="wedge1Tx" refType="w" fact="0.53"/>
          <dgm:constr type="t" for="ch" forName="wedge1Tx" refType="h" fact="0.14"/>
          <dgm:constr type="w" for="ch" forName="wedge1Tx" refType="w" fact="0.2"/>
          <dgm:constr type="h" for="ch" forName="wedge1Tx" refType="h" fact="0.16"/>
          <dgm:constr type="l" for="ch" forName="wedge2" refType="w" fact="0.0995"/>
          <dgm:constr type="t" for="ch" forName="wedge2" refType="w" fact="0.0755"/>
          <dgm:constr type="w" for="ch" forName="wedge2" refType="w" fact="0.84"/>
          <dgm:constr type="h" for="ch" forName="wedge2" refType="h" fact="0.84"/>
          <dgm:constr type="l" for="ch" forName="dummy2a" refType="w" fact="0.8479"/>
          <dgm:constr type="t" for="ch" forName="dummy2a" refType="h" fact="0.2337"/>
          <dgm:constr type="l" for="ch" forName="dummy2b" refType="w" fact="0.929"/>
          <dgm:constr type="t" for="ch" forName="dummy2b" refType="h" fact="0.589"/>
          <dgm:constr type="l" for="ch" forName="wedge2Tx" refType="w" fact="0.67"/>
          <dgm:constr type="t" for="ch" forName="wedge2Tx" refType="h" fact="0.38"/>
          <dgm:constr type="w" for="ch" forName="wedge2Tx" refType="w" fact="0.23"/>
          <dgm:constr type="h" for="ch" forName="wedge2Tx" refType="h" fact="0.14"/>
          <dgm:constr type="l" for="ch" forName="wedge3" refType="w" fact="0.0956"/>
          <dgm:constr type="t" for="ch" forName="wedge3" refType="w" fact="0.0925"/>
          <dgm:constr type="w" for="ch" forName="wedge3" refType="w" fact="0.84"/>
          <dgm:constr type="h" for="ch" forName="wedge3" refType="h" fact="0.84"/>
          <dgm:constr type="l" for="ch" forName="dummy3a" refType="w" fact="0.9251"/>
          <dgm:constr type="t" for="ch" forName="dummy3a" refType="h" fact="0.6059"/>
          <dgm:constr type="l" for="ch" forName="dummy3b" refType="w" fact="0.6979"/>
          <dgm:constr type="t" for="ch" forName="dummy3b" refType="h" fact="0.8909"/>
          <dgm:constr type="l" for="ch" forName="wedge3Tx" refType="w" fact="0.635"/>
          <dgm:constr type="t" for="ch" forName="wedge3Tx" refType="h" fact="0.59"/>
          <dgm:constr type="w" for="ch" forName="wedge3Tx" refType="w" fact="0.2"/>
          <dgm:constr type="h" for="ch" forName="wedge3Tx" refType="h" fact="0.155"/>
          <dgm:constr type="l" for="ch" forName="wedge4" refType="w" fact="0.08"/>
          <dgm:constr type="t" for="ch" forName="wedge4" refType="h" fact="0.1"/>
          <dgm:constr type="w" for="ch" forName="wedge4" refType="w" fact="0.84"/>
          <dgm:constr type="h" for="ch" forName="wedge4" refType="h" fact="0.84"/>
          <dgm:constr type="l" for="ch" forName="dummy4a" refType="w" fact="0.6822"/>
          <dgm:constr type="t" for="ch" forName="dummy4a" refType="h" fact="0.8984"/>
          <dgm:constr type="l" for="ch" forName="dummy4b" refType="w" fact="0.3178"/>
          <dgm:constr type="t" for="ch" forName="dummy4b" refType="h" fact="0.8984"/>
          <dgm:constr type="l" for="ch" forName="wedge4Tx" refType="w" fact="0.4025"/>
          <dgm:constr type="t" for="ch" forName="wedge4Tx" refType="h" fact="0.76"/>
          <dgm:constr type="w" for="ch" forName="wedge4Tx" refType="w" fact="0.195"/>
          <dgm:constr type="h" for="ch" forName="wedge4Tx" refType="h" fact="0.14"/>
          <dgm:constr type="l" for="ch" forName="wedge5" refType="w" fact="0.0644"/>
          <dgm:constr type="t" for="ch" forName="wedge5" refType="h" fact="0.0925"/>
          <dgm:constr type="w" for="ch" forName="wedge5" refType="w" fact="0.84"/>
          <dgm:constr type="h" for="ch" forName="wedge5" refType="h" fact="0.84"/>
          <dgm:constr type="l" for="ch" forName="dummy5a" refType="w" fact="0.3021"/>
          <dgm:constr type="t" for="ch" forName="dummy5a" refType="h" fact="0.8909"/>
          <dgm:constr type="l" for="ch" forName="dummy5b" refType="w" fact="0.0749"/>
          <dgm:constr type="t" for="ch" forName="dummy5b" refType="h" fact="0.6059"/>
          <dgm:constr type="r" for="ch" forName="wedge5Tx" refType="w" fact="0.365"/>
          <dgm:constr type="t" for="ch" forName="wedge5Tx" refType="h" fact="0.59"/>
          <dgm:constr type="w" for="ch" forName="wedge5Tx" refType="w" fact="0.2"/>
          <dgm:constr type="h" for="ch" forName="wedge5Tx" refType="h" fact="0.155"/>
          <dgm:constr type="l" for="ch" forName="wedge6" refType="w" fact="0.0605"/>
          <dgm:constr type="t" for="ch" forName="wedge6" refType="h" fact="0.0755"/>
          <dgm:constr type="w" for="ch" forName="wedge6" refType="w" fact="0.84"/>
          <dgm:constr type="h" for="ch" forName="wedge6" refType="h" fact="0.84"/>
          <dgm:constr type="l" for="ch" forName="dummy6a" refType="w" fact="0.071"/>
          <dgm:constr type="t" for="ch" forName="dummy6a" refType="h" fact="0.589"/>
          <dgm:constr type="l" for="ch" forName="dummy6b" refType="w" fact="0.1521"/>
          <dgm:constr type="t" for="ch" forName="dummy6b" refType="h" fact="0.2337"/>
          <dgm:constr type="r" for="ch" forName="wedge6Tx" refType="w" fact="0.33"/>
          <dgm:constr type="t" for="ch" forName="wedge6Tx" refType="h" fact="0.38"/>
          <dgm:constr type="w" for="ch" forName="wedge6Tx" refType="w" fact="0.23"/>
          <dgm:constr type="h" for="ch" forName="wedge6Tx" refType="h" fact="0.14"/>
          <dgm:constr type="l" for="ch" forName="wedge7" refType="w" fact="0.0713"/>
          <dgm:constr type="t" for="ch" forName="wedge7" refType="h" fact="0.062"/>
          <dgm:constr type="w" for="ch" forName="wedge7" refType="w" fact="0.84"/>
          <dgm:constr type="h" for="ch" forName="wedge7" refType="h" fact="0.84"/>
          <dgm:constr type="l" for="ch" forName="dummy7a" refType="w" fact="0.163"/>
          <dgm:constr type="t" for="ch" forName="dummy7a" refType="h" fact="0.2201"/>
          <dgm:constr type="l" for="ch" forName="dummy7b" refType="w" fact="0.4913"/>
          <dgm:constr type="t" for="ch" forName="dummy7b" refType="h" fact="0.062"/>
          <dgm:constr type="r" for="ch" forName="wedge7Tx" refType="w" fact="0.47"/>
          <dgm:constr type="t" for="ch" forName="wedge7Tx" refType="h" fact="0.14"/>
          <dgm:constr type="w" for="ch" forName="wedge7Tx" refType="w" fact="0.2"/>
          <dgm:constr type="h" for="ch" forName="wedge7Tx" refType="h" fact="0.16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h" for="ch" forName="arrowWedge7" refType="w" fact="0.08"/>
          <dgm:constr type="diam" for="ch" forName="arrowWedge7" refType="w" fact="0.84"/>
          <dgm:constr type="l" for="ch" forName="arrowWedge7" refType="w" fact="0.5"/>
          <dgm:constr type="t" for="ch" forName="arrowWedge7" refType="w" fact="0.5"/>
          <dgm:constr type="primFontSz" for="ch" ptType="node" op="equ"/>
        </dgm:constrLst>
      </dgm:else>
    </dgm:choose>
    <dgm:ruleLst/>
    <dgm:choose name="Name8">
      <dgm:if name="Name9" axis="ch" ptType="node" func="cnt" op="gte" val="1">
        <dgm:layoutNode name="wedge1">
          <dgm:alg type="sp"/>
          <dgm:choose name="Name10">
            <dgm:if name="Name11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12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13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14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15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16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17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18">
            <dgm:if name="Name19" func="var" arg="dir" op="equ" val="norm">
              <dgm:presOf axis="ch desOrSelf" ptType="node node" st="1 1" cnt="1 0"/>
            </dgm:if>
            <dgm:else name="Name20">
              <dgm:choose name="Name21">
                <dgm:if name="Name22" axis="ch" ptType="node" func="cnt" op="equ" val="1">
                  <dgm:presOf axis="ch desOrSelf" ptType="node node" st="1 1" cnt="1 0"/>
                </dgm:if>
                <dgm:if name="Name23" axis="ch" ptType="node" func="cnt" op="equ" val="2">
                  <dgm:presOf axis="ch desOrSelf" ptType="node node" st="2 1" cnt="1 0"/>
                </dgm:if>
                <dgm:if name="Name24" axis="ch" ptType="node" func="cnt" op="equ" val="3">
                  <dgm:presOf axis="ch desOrSelf" ptType="node node" st="3 1" cnt="1 0"/>
                </dgm:if>
                <dgm:if name="Name25" axis="ch" ptType="node" func="cnt" op="equ" val="4">
                  <dgm:presOf axis="ch desOrSelf" ptType="node node" st="4 1" cnt="1 0"/>
                </dgm:if>
                <dgm:if name="Name26" axis="ch" ptType="node" func="cnt" op="equ" val="5">
                  <dgm:presOf axis="ch desOrSelf" ptType="node node" st="5 1" cnt="1 0"/>
                </dgm:if>
                <dgm:if name="Name27" axis="ch" ptType="node" func="cnt" op="equ" val="6">
                  <dgm:presOf axis="ch desOrSelf" ptType="node node" st="6 1" cnt="1 0"/>
                </dgm:if>
                <dgm:else name="Name28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dummy1a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1b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29">
            <dgm:if name="Name30" func="var" arg="dir" op="equ" val="norm">
              <dgm:presOf axis="ch desOrSelf" ptType="node node" st="1 1" cnt="1 0"/>
            </dgm:if>
            <dgm:else name="Name31">
              <dgm:choose name="Name32">
                <dgm:if name="Name33" axis="ch" ptType="node" func="cnt" op="equ" val="1">
                  <dgm:presOf axis="ch desOrSelf" ptType="node node" st="1 1" cnt="1 0"/>
                </dgm:if>
                <dgm:if name="Name34" axis="ch" ptType="node" func="cnt" op="equ" val="2">
                  <dgm:presOf axis="ch desOrSelf" ptType="node node" st="2 1" cnt="1 0"/>
                </dgm:if>
                <dgm:if name="Name35" axis="ch" ptType="node" func="cnt" op="equ" val="3">
                  <dgm:presOf axis="ch desOrSelf" ptType="node node" st="3 1" cnt="1 0"/>
                </dgm:if>
                <dgm:if name="Name36" axis="ch" ptType="node" func="cnt" op="equ" val="4">
                  <dgm:presOf axis="ch desOrSelf" ptType="node node" st="4 1" cnt="1 0"/>
                </dgm:if>
                <dgm:if name="Name37" axis="ch" ptType="node" func="cnt" op="equ" val="5">
                  <dgm:presOf axis="ch desOrSelf" ptType="node node" st="5 1" cnt="1 0"/>
                </dgm:if>
                <dgm:if name="Name38" axis="ch" ptType="node" func="cnt" op="equ" val="6">
                  <dgm:presOf axis="ch desOrSelf" ptType="node node" st="6 1" cnt="1 0"/>
                </dgm:if>
                <dgm:else name="Name39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40"/>
    </dgm:choose>
    <dgm:choose name="Name41">
      <dgm:if name="Name42" axis="ch" ptType="node" func="cnt" op="gte" val="2">
        <dgm:layoutNode name="wedge2">
          <dgm:alg type="sp"/>
          <dgm:choose name="Name43">
            <dgm:if name="Name44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45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46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47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48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49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50">
            <dgm:if name="Name51" func="var" arg="dir" op="equ" val="norm">
              <dgm:presOf axis="ch desOrSelf" ptType="node node" st="2 1" cnt="1 0"/>
            </dgm:if>
            <dgm:else name="Name52">
              <dgm:choose name="Name53">
                <dgm:if name="Name54" axis="ch" ptType="node" func="cnt" op="equ" val="2">
                  <dgm:presOf axis="ch desOrSelf" ptType="node node" st="1 1" cnt="1 0"/>
                </dgm:if>
                <dgm:if name="Name55" axis="ch" ptType="node" func="cnt" op="equ" val="3">
                  <dgm:presOf axis="ch desOrSelf" ptType="node node" st="2 1" cnt="1 0"/>
                </dgm:if>
                <dgm:if name="Name56" axis="ch" ptType="node" func="cnt" op="equ" val="4">
                  <dgm:presOf axis="ch desOrSelf" ptType="node node" st="3 1" cnt="1 0"/>
                </dgm:if>
                <dgm:if name="Name57" axis="ch" ptType="node" func="cnt" op="equ" val="5">
                  <dgm:presOf axis="ch desOrSelf" ptType="node node" st="4 1" cnt="1 0"/>
                </dgm:if>
                <dgm:if name="Name58" axis="ch" ptType="node" func="cnt" op="equ" val="6">
                  <dgm:presOf axis="ch desOrSelf" ptType="node node" st="5 1" cnt="1 0"/>
                </dgm:if>
                <dgm:else name="Name59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dummy2a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2b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60">
            <dgm:if name="Name61" func="var" arg="dir" op="equ" val="norm">
              <dgm:presOf axis="ch desOrSelf" ptType="node node" st="2 1" cnt="1 0"/>
            </dgm:if>
            <dgm:else name="Name62">
              <dgm:choose name="Name63">
                <dgm:if name="Name64" axis="ch" ptType="node" func="cnt" op="equ" val="2">
                  <dgm:presOf axis="ch desOrSelf" ptType="node node" st="1 1" cnt="1 0"/>
                </dgm:if>
                <dgm:if name="Name65" axis="ch" ptType="node" func="cnt" op="equ" val="3">
                  <dgm:presOf axis="ch desOrSelf" ptType="node node" st="2 1" cnt="1 0"/>
                </dgm:if>
                <dgm:if name="Name66" axis="ch" ptType="node" func="cnt" op="equ" val="4">
                  <dgm:presOf axis="ch desOrSelf" ptType="node node" st="3 1" cnt="1 0"/>
                </dgm:if>
                <dgm:if name="Name67" axis="ch" ptType="node" func="cnt" op="equ" val="5">
                  <dgm:presOf axis="ch desOrSelf" ptType="node node" st="4 1" cnt="1 0"/>
                </dgm:if>
                <dgm:if name="Name68" axis="ch" ptType="node" func="cnt" op="equ" val="6">
                  <dgm:presOf axis="ch desOrSelf" ptType="node node" st="5 1" cnt="1 0"/>
                </dgm:if>
                <dgm:else name="Name69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70"/>
    </dgm:choose>
    <dgm:choose name="Name71">
      <dgm:if name="Name72" axis="ch" ptType="node" func="cnt" op="gte" val="3">
        <dgm:layoutNode name="wedge3">
          <dgm:alg type="sp"/>
          <dgm:choose name="Name73">
            <dgm:if name="Name74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75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76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77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78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79">
            <dgm:if name="Name80" func="var" arg="dir" op="equ" val="norm">
              <dgm:presOf axis="ch desOrSelf" ptType="node node" st="3 1" cnt="1 0"/>
            </dgm:if>
            <dgm:else name="Name81">
              <dgm:choose name="Name82">
                <dgm:if name="Name83" axis="ch" ptType="node" func="cnt" op="equ" val="3">
                  <dgm:presOf axis="ch desOrSelf" ptType="node node" st="1 1" cnt="1 0"/>
                </dgm:if>
                <dgm:if name="Name84" axis="ch" ptType="node" func="cnt" op="equ" val="4">
                  <dgm:presOf axis="ch desOrSelf" ptType="node node" st="2 1" cnt="1 0"/>
                </dgm:if>
                <dgm:if name="Name85" axis="ch" ptType="node" func="cnt" op="equ" val="5">
                  <dgm:presOf axis="ch desOrSelf" ptType="node node" st="3 1" cnt="1 0"/>
                </dgm:if>
                <dgm:if name="Name86" axis="ch" ptType="node" func="cnt" op="equ" val="6">
                  <dgm:presOf axis="ch desOrSelf" ptType="node node" st="4 1" cnt="1 0"/>
                </dgm:if>
                <dgm:else name="Name87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dummy3a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3b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88">
            <dgm:if name="Name89" func="var" arg="dir" op="equ" val="norm">
              <dgm:presOf axis="ch desOrSelf" ptType="node node" st="3 1" cnt="1 0"/>
            </dgm:if>
            <dgm:else name="Name90">
              <dgm:choose name="Name91">
                <dgm:if name="Name92" axis="ch" ptType="node" func="cnt" op="equ" val="3">
                  <dgm:presOf axis="ch desOrSelf" ptType="node node" st="1 1" cnt="1 0"/>
                </dgm:if>
                <dgm:if name="Name93" axis="ch" ptType="node" func="cnt" op="equ" val="4">
                  <dgm:presOf axis="ch desOrSelf" ptType="node node" st="2 1" cnt="1 0"/>
                </dgm:if>
                <dgm:if name="Name94" axis="ch" ptType="node" func="cnt" op="equ" val="5">
                  <dgm:presOf axis="ch desOrSelf" ptType="node node" st="3 1" cnt="1 0"/>
                </dgm:if>
                <dgm:if name="Name95" axis="ch" ptType="node" func="cnt" op="equ" val="6">
                  <dgm:presOf axis="ch desOrSelf" ptType="node node" st="4 1" cnt="1 0"/>
                </dgm:if>
                <dgm:else name="Name96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97"/>
    </dgm:choose>
    <dgm:choose name="Name98">
      <dgm:if name="Name99" axis="ch" ptType="node" func="cnt" op="gte" val="4">
        <dgm:layoutNode name="wedge4">
          <dgm:alg type="sp"/>
          <dgm:choose name="Name100">
            <dgm:if name="Name101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02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03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04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05">
            <dgm:if name="Name106" func="var" arg="dir" op="equ" val="norm">
              <dgm:presOf axis="ch desOrSelf" ptType="node node" st="4 1" cnt="1 0"/>
            </dgm:if>
            <dgm:else name="Name107">
              <dgm:choose name="Name108">
                <dgm:if name="Name109" axis="ch" ptType="node" func="cnt" op="equ" val="4">
                  <dgm:presOf axis="ch desOrSelf" ptType="node node" st="1 1" cnt="1 0"/>
                </dgm:if>
                <dgm:if name="Name110" axis="ch" ptType="node" func="cnt" op="equ" val="5">
                  <dgm:presOf axis="ch desOrSelf" ptType="node node" st="2 1" cnt="1 0"/>
                </dgm:if>
                <dgm:if name="Name111" axis="ch" ptType="node" func="cnt" op="equ" val="6">
                  <dgm:presOf axis="ch desOrSelf" ptType="node node" st="3 1" cnt="1 0"/>
                </dgm:if>
                <dgm:else name="Name112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dummy4a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4b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13">
            <dgm:if name="Name114" func="var" arg="dir" op="equ" val="norm">
              <dgm:presOf axis="ch desOrSelf" ptType="node node" st="4 1" cnt="1 0"/>
            </dgm:if>
            <dgm:else name="Name115">
              <dgm:choose name="Name116">
                <dgm:if name="Name117" axis="ch" ptType="node" func="cnt" op="equ" val="4">
                  <dgm:presOf axis="ch desOrSelf" ptType="node node" st="1 1" cnt="1 0"/>
                </dgm:if>
                <dgm:if name="Name118" axis="ch" ptType="node" func="cnt" op="equ" val="5">
                  <dgm:presOf axis="ch desOrSelf" ptType="node node" st="2 1" cnt="1 0"/>
                </dgm:if>
                <dgm:if name="Name119" axis="ch" ptType="node" func="cnt" op="equ" val="6">
                  <dgm:presOf axis="ch desOrSelf" ptType="node node" st="3 1" cnt="1 0"/>
                </dgm:if>
                <dgm:else name="Name120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21"/>
    </dgm:choose>
    <dgm:choose name="Name122">
      <dgm:if name="Name123" axis="ch" ptType="node" func="cnt" op="gte" val="5">
        <dgm:layoutNode name="wedge5">
          <dgm:alg type="sp"/>
          <dgm:choose name="Name124">
            <dgm:if name="Name125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26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27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28">
            <dgm:if name="Name129" func="var" arg="dir" op="equ" val="norm">
              <dgm:presOf axis="ch desOrSelf" ptType="node node" st="5 1" cnt="1 0"/>
            </dgm:if>
            <dgm:else name="Name130">
              <dgm:choose name="Name131">
                <dgm:if name="Name132" axis="ch" ptType="node" func="cnt" op="equ" val="5">
                  <dgm:presOf axis="ch desOrSelf" ptType="node node" st="1 1" cnt="1 0"/>
                </dgm:if>
                <dgm:if name="Name133" axis="ch" ptType="node" func="cnt" op="equ" val="6">
                  <dgm:presOf axis="ch desOrSelf" ptType="node node" st="2 1" cnt="1 0"/>
                </dgm:if>
                <dgm:else name="Name134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dummy5a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5b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35">
            <dgm:if name="Name136" func="var" arg="dir" op="equ" val="norm">
              <dgm:presOf axis="ch desOrSelf" ptType="node node" st="5 1" cnt="1 0"/>
            </dgm:if>
            <dgm:else name="Name137">
              <dgm:choose name="Name138">
                <dgm:if name="Name139" axis="ch" ptType="node" func="cnt" op="equ" val="5">
                  <dgm:presOf axis="ch desOrSelf" ptType="node node" st="1 1" cnt="1 0"/>
                </dgm:if>
                <dgm:if name="Name140" axis="ch" ptType="node" func="cnt" op="equ" val="6">
                  <dgm:presOf axis="ch desOrSelf" ptType="node node" st="2 1" cnt="1 0"/>
                </dgm:if>
                <dgm:else name="Name141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42"/>
    </dgm:choose>
    <dgm:choose name="Name143">
      <dgm:if name="Name144" axis="ch" ptType="node" func="cnt" op="gte" val="6">
        <dgm:layoutNode name="wedge6">
          <dgm:alg type="sp"/>
          <dgm:choose name="Name145">
            <dgm:if name="Name146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47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48">
            <dgm:if name="Name149" func="var" arg="dir" op="equ" val="norm">
              <dgm:presOf axis="ch desOrSelf" ptType="node node" st="6 1" cnt="1 0"/>
            </dgm:if>
            <dgm:else name="Name150">
              <dgm:choose name="Name151">
                <dgm:if name="Name152" axis="ch" ptType="node" func="cnt" op="equ" val="6">
                  <dgm:presOf axis="ch desOrSelf" ptType="node node" st="1 1" cnt="1 0"/>
                </dgm:if>
                <dgm:else name="Name153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dummy6a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6b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4">
            <dgm:if name="Name155" func="var" arg="dir" op="equ" val="norm">
              <dgm:presOf axis="ch desOrSelf" ptType="node node" st="6 1" cnt="1 0"/>
            </dgm:if>
            <dgm:else name="Name156">
              <dgm:choose name="Name157">
                <dgm:if name="Name158" axis="ch" ptType="node" func="cnt" op="equ" val="6">
                  <dgm:presOf axis="ch desOrSelf" ptType="node node" st="1 1" cnt="1 0"/>
                </dgm:if>
                <dgm:else name="Name159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0"/>
    </dgm:choose>
    <dgm:choose name="Name161">
      <dgm:if name="Name162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63">
            <dgm:if name="Name164" func="var" arg="dir" op="equ" val="norm">
              <dgm:presOf axis="ch desOrSelf" ptType="node node" st="7 1" cnt="1 0"/>
            </dgm:if>
            <dgm:else name="Name165">
              <dgm:presOf axis="ch desOrSelf" ptType="node node" st="1 1" cnt="1 0"/>
            </dgm:else>
          </dgm:choose>
          <dgm:constrLst/>
          <dgm:ruleLst/>
        </dgm:layoutNode>
        <dgm:layoutNode name="dummy7a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7b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6">
            <dgm:if name="Name167" func="var" arg="dir" op="equ" val="norm">
              <dgm:presOf axis="ch desOrSelf" ptType="node node" st="7 1" cnt="1 0"/>
            </dgm:if>
            <dgm:else name="Name168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9"/>
    </dgm:choose>
    <dgm:choose name="Name170">
      <dgm:if name="Name171" axis="ch" ptType="node" func="cnt" op="equ" val="1">
        <dgm:forEach name="Name172" axis="ch" ptType="sibTrans" hideLastTrans="0" cnt="1">
          <dgm:layoutNode name="arrowWedge1single" styleLbl="fgSibTrans2D1">
            <dgm:choose name="Name173">
              <dgm:if name="Name174" func="var" arg="dir" op="equ" val="norm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arr"/>
                  <dgm:param type="endSty" val="noArr"/>
                </dgm:alg>
              </dgm:if>
              <dgm:else name="Name175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noArr"/>
                  <dgm:param type="endSty" val="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if name="Name176" axis="ch" ptType="node" func="cnt" op="gte" val="2">
        <dgm:forEach name="Name177" axis="ch" ptType="sibTrans" hideLastTrans="0" cnt="1">
          <dgm:layoutNode name="arrowWedge1" styleLbl="fgSibTrans2D1">
            <dgm:choose name="Name178">
              <dgm:if name="Name179" func="var" arg="dir" op="equ" val="norm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noArr"/>
                  <dgm:param type="endSty" val="arr"/>
                </dgm:alg>
              </dgm:if>
              <dgm:else name="Name180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arr"/>
                  <dgm:param type="endSty" val="no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else name="Name181"/>
    </dgm:choose>
    <dgm:forEach name="Name182" axis="ch" ptType="sibTrans" hideLastTrans="0" st="2" cnt="1">
      <dgm:layoutNode name="arrowWedge2" styleLbl="fgSibTrans2D1">
        <dgm:choose name="Name183">
          <dgm:if name="Name184" func="var" arg="dir" op="equ" val="norm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5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86" axis="ch" ptType="sibTrans" hideLastTrans="0" st="3" cnt="1">
      <dgm:layoutNode name="arrowWedge3" styleLbl="fgSibTrans2D1">
        <dgm:choose name="Name187">
          <dgm:if name="Name188" func="var" arg="dir" op="equ" val="norm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9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0" axis="ch" ptType="sibTrans" hideLastTrans="0" st="4" cnt="1">
      <dgm:layoutNode name="arrowWedge4" styleLbl="fgSibTrans2D1">
        <dgm:choose name="Name191">
          <dgm:if name="Name192" func="var" arg="dir" op="equ" val="norm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3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4" axis="ch" ptType="sibTrans" hideLastTrans="0" st="5" cnt="1">
      <dgm:layoutNode name="arrowWedge5" styleLbl="fgSibTrans2D1">
        <dgm:choose name="Name195">
          <dgm:if name="Name196" func="var" arg="dir" op="equ" val="norm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7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8" axis="ch" ptType="sibTrans" hideLastTrans="0" st="6" cnt="1">
      <dgm:layoutNode name="arrowWedge6" styleLbl="fgSibTrans2D1">
        <dgm:choose name="Name199">
          <dgm:if name="Name200" func="var" arg="dir" op="equ" val="norm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1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202" axis="ch" ptType="sibTrans" hideLastTrans="0" st="7" cnt="1">
      <dgm:layoutNode name="arrowWedge7" styleLbl="fgSibTrans2D1">
        <dgm:choose name="Name203">
          <dgm:if name="Name204" func="var" arg="dir" op="equ" val="norm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5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8/layout/AscendingPictureAccentProcess">
  <dgm:title val=""/>
  <dgm:desc val=""/>
  <dgm:catLst>
    <dgm:cat type="process" pri="22500"/>
    <dgm:cat type="picture" pri="16000"/>
    <dgm:cat type="pictureconvert" pri="1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choose name="Name3">
          <dgm:if name="Name4" func="var" arg="dir" op="equ" val="norm">
            <dgm:choose name="Name5">
              <dgm:if name="Name6" axis="des" func="maxDepth" op="gt" val="1">
                <dgm:alg type="composite">
                  <dgm:param type="ar" val="2.7"/>
                </dgm:alg>
                <dgm:constrLst>
                  <dgm:constr type="primFontSz" for="ch" forName="parTx1" op="equ" val="65"/>
                  <dgm:constr type="primFontSz" for="ch" forName="desTx1" op="equ" val="65"/>
                  <dgm:constr type="userD" refType="w" fact="0.0247"/>
                  <dgm:constr type="l" for="ch" forName="parTx1" refType="w" fact="0.2711"/>
                  <dgm:constr type="t" for="ch" forName="parTx1" refType="h" fact="0.9603"/>
                  <dgm:constr type="w" for="ch" forName="parTx1" refType="w" fact="0.5325"/>
                  <dgm:constr type="h" for="ch" forName="parTx1" refType="h" fact="0.3856"/>
                  <dgm:constr type="ctrX" for="ch" forName="picture1" refType="w" fact="0.2469"/>
                  <dgm:constr type="ctrY" for="ch" forName="picture1" refType="h" fact="0.9"/>
                  <dgm:constr type="w" for="ch" forName="picture1" refType="w" fact="0.2469"/>
                  <dgm:constr type="h" for="ch" forName="picture1" refType="h" fact="0.6667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</dgm:constrLst>
              </dgm:if>
              <dgm:else name="Name7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userD" refType="w" fact="0.0333"/>
                  <dgm:constr type="l" for="ch" forName="parTx1" refType="w" fact="0.366"/>
                  <dgm:constr type="t" for="ch" forName="parTx1" refType="h" fact="0.7113"/>
                  <dgm:constr type="w" for="ch" forName="parTx1" refType="w" fact="0.7189"/>
                  <dgm:constr type="h" for="ch" forName="parTx1" refType="h" fact="0.3856"/>
                  <dgm:constr type="ctrX" for="ch" forName="picture1" refType="w" fact="0.3333"/>
                  <dgm:constr type="ctrY" for="ch" forName="picture1" refType="h" fact="0.6667"/>
                  <dgm:constr type="w" for="ch" forName="picture1" refType="w" fact="0.3333"/>
                  <dgm:constr type="h" for="ch" forName="picture1" refType="h" fact="0.6667"/>
                </dgm:constrLst>
              </dgm:else>
            </dgm:choose>
          </dgm:if>
          <dgm:else name="Name8">
            <dgm:choose name="Name9">
              <dgm:if name="Name10" axis="des" func="maxDepth" op="gt" val="1">
                <dgm:alg type="composite">
                  <dgm:param type="ar" val="2.7"/>
                </dgm:alg>
                <dgm:constrLst>
                  <dgm:constr type="primFontSz" for="ch" forName="parTx1" op="equ" val="65"/>
                  <dgm:constr type="primFontSz" for="ch" forName="desTx1" op="equ" val="65"/>
                  <dgm:constr type="userD" refType="w" fact="0.0247"/>
                  <dgm:constr type="r" for="ch" forName="parTx1" refType="w" fact="0.7289"/>
                  <dgm:constr type="t" for="ch" forName="parTx1" refType="h" fact="0.9603"/>
                  <dgm:constr type="w" for="ch" forName="parTx1" refType="w" fact="0.5325"/>
                  <dgm:constr type="h" for="ch" forName="parTx1" refType="h" fact="0.3856"/>
                  <dgm:constr type="ctrX" for="ch" forName="picture1" refType="w" fact="0.7531"/>
                  <dgm:constr type="ctrY" for="ch" forName="picture1" refType="h" fact="0.9"/>
                  <dgm:constr type="w" for="ch" forName="picture1" refType="w" fact="0.2469"/>
                  <dgm:constr type="h" for="ch" forName="picture1" refType="h" fact="0.6667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</dgm:constrLst>
              </dgm:if>
              <dgm:else name="Name11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userD" refType="w" fact="0.0333"/>
                  <dgm:constr type="r" for="ch" forName="parTx1" refType="w" fact="0.634"/>
                  <dgm:constr type="t" for="ch" forName="parTx1" refType="h" fact="0.7113"/>
                  <dgm:constr type="w" for="ch" forName="parTx1" refType="w" fact="0.7189"/>
                  <dgm:constr type="h" for="ch" forName="parTx1" refType="h" fact="0.3856"/>
                  <dgm:constr type="ctrX" for="ch" forName="picture1" refType="w" fact="0.6667"/>
                  <dgm:constr type="ctrY" for="ch" forName="picture1" refType="h" fact="0.6667"/>
                  <dgm:constr type="w" for="ch" forName="picture1" refType="w" fact="0.3333"/>
                  <dgm:constr type="h" for="ch" forName="picture1" refType="h" fact="0.6667"/>
                </dgm:constrLst>
              </dgm:else>
            </dgm:choose>
          </dgm:else>
        </dgm:choose>
      </dgm:if>
      <dgm:if name="Name12" axis="ch" ptType="node" func="cnt" op="equ" val="2">
        <dgm:choose name="Name13">
          <dgm:if name="Name14" func="var" arg="dir" op="equ" val="norm">
            <dgm:choose name="Name15">
              <dgm:if name="Name16" axis="des" func="maxDepth" op="gt" val="1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userD" refType="w" fact="0.0188"/>
                  <dgm:constr type="ctrX" for="ch" forName="dot1" refType="w" fact="0.3221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3056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2859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3095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3346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3597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3848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41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3597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3597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l" for="ch" forName="parTx1" refType="w" fact="0.197"/>
                  <dgm:constr type="t" for="ch" forName="parTx1" refType="h" fact="0.8169"/>
                  <dgm:constr type="w" for="ch" forName="parTx1" refType="w" fact="0.4064"/>
                  <dgm:constr type="h" for="ch" forName="parTx1" refType="h" fact="0.218"/>
                  <dgm:constr type="ctrX" for="ch" forName="picture1" refType="w" fact="0.1785"/>
                  <dgm:constr type="ctrY" for="ch" forName="picture1" refType="h" fact="0.7834"/>
                  <dgm:constr type="w" for="ch" forName="picture1" refType="w" fact="0.1884"/>
                  <dgm:constr type="h" for="ch" forName="picture1" refType="h" fact="0.3768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3688"/>
                  <dgm:constr type="t" for="ch" forName="parTx2" refType="h" fact="0.3905"/>
                  <dgm:constr type="w" for="ch" forName="parTx2" refType="w" fact="0.4064"/>
                  <dgm:constr type="h" for="ch" forName="parTx2" refType="h" fact="0.218"/>
                  <dgm:constr type="ctrX" for="ch" forName="picture2" refType="w" fact="0.3503"/>
                  <dgm:constr type="ctrY" for="ch" forName="picture2" refType="h" fact="0.357"/>
                  <dgm:constr type="w" for="ch" forName="picture2" refType="w" fact="0.1884"/>
                  <dgm:constr type="h" for="ch" forName="picture2" refType="h" fact="0.3768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</dgm:constrLst>
              </dgm:if>
              <dgm:else name="Name17">
                <dgm:alg type="composite">
                  <dgm:param type="ar" val="1.507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userD" refType="w" fact="0.025"/>
                  <dgm:constr type="ctrX" for="ch" forName="dot1" refType="w" fact="0.4274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4055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3794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4106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444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4773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5106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544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4773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4773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l" for="ch" forName="parTx1" refType="w" fact="0.2614"/>
                  <dgm:constr type="t" for="ch" forName="parTx1" refType="h" fact="0.8086"/>
                  <dgm:constr type="w" for="ch" forName="parTx1" refType="w" fact="0.5392"/>
                  <dgm:constr type="h" for="ch" forName="parTx1" refType="h" fact="0.218"/>
                  <dgm:constr type="ctrX" for="ch" forName="picture1" refType="w" fact="0.2369"/>
                  <dgm:constr type="ctrY" for="ch" forName="picture1" refType="h" fact="0.7834"/>
                  <dgm:constr type="w" for="ch" forName="picture1" refType="w" fact="0.25"/>
                  <dgm:constr type="h" for="ch" forName="picture1" refType="h" fact="0.3768"/>
                  <dgm:constr type="l" for="ch" forName="parTx2" refType="w" fact="0.4893"/>
                  <dgm:constr type="t" for="ch" forName="parTx2" refType="h" fact="0.3822"/>
                  <dgm:constr type="w" for="ch" forName="parTx2" refType="w" fact="0.5392"/>
                  <dgm:constr type="h" for="ch" forName="parTx2" refType="h" fact="0.218"/>
                  <dgm:constr type="ctrX" for="ch" forName="picture2" refType="w" fact="0.4648"/>
                  <dgm:constr type="ctrY" for="ch" forName="picture2" refType="h" fact="0.357"/>
                  <dgm:constr type="w" for="ch" forName="picture2" refType="w" fact="0.25"/>
                  <dgm:constr type="h" for="ch" forName="picture2" refType="h" fact="0.3768"/>
                </dgm:constrLst>
              </dgm:else>
            </dgm:choose>
          </dgm:if>
          <dgm:else name="Name18">
            <dgm:choose name="Name19">
              <dgm:if name="Name20" axis="des" func="maxDepth" op="gt" val="1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userD" refType="w" fact="0.0188"/>
                  <dgm:constr type="ctrX" for="ch" forName="dot1" refType="w" fact="0.6779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6944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7141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6905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6654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6403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6152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59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6403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6403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r" for="ch" forName="parTx1" refType="w" fact="0.803"/>
                  <dgm:constr type="t" for="ch" forName="parTx1" refType="h" fact="0.8169"/>
                  <dgm:constr type="w" for="ch" forName="parTx1" refType="w" fact="0.4064"/>
                  <dgm:constr type="h" for="ch" forName="parTx1" refType="h" fact="0.218"/>
                  <dgm:constr type="ctrX" for="ch" forName="picture1" refType="w" fact="0.8215"/>
                  <dgm:constr type="ctrY" for="ch" forName="picture1" refType="h" fact="0.7834"/>
                  <dgm:constr type="w" for="ch" forName="picture1" refType="w" fact="0.1884"/>
                  <dgm:constr type="h" for="ch" forName="picture1" refType="h" fact="0.3768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6312"/>
                  <dgm:constr type="t" for="ch" forName="parTx2" refType="h" fact="0.3905"/>
                  <dgm:constr type="w" for="ch" forName="parTx2" refType="w" fact="0.4064"/>
                  <dgm:constr type="h" for="ch" forName="parTx2" refType="h" fact="0.218"/>
                  <dgm:constr type="ctrX" for="ch" forName="picture2" refType="w" fact="0.6497"/>
                  <dgm:constr type="ctrY" for="ch" forName="picture2" refType="h" fact="0.357"/>
                  <dgm:constr type="w" for="ch" forName="picture2" refType="w" fact="0.1884"/>
                  <dgm:constr type="h" for="ch" forName="picture2" refType="h" fact="0.3768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</dgm:constrLst>
              </dgm:if>
              <dgm:else name="Name21">
                <dgm:alg type="composite">
                  <dgm:param type="ar" val="1.507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userD" refType="w" fact="0.025"/>
                  <dgm:constr type="ctrX" for="ch" forName="dot1" refType="w" fact="0.5726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5945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6206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5894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556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5227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4894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456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5227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5227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r" for="ch" forName="parTx1" refType="w" fact="0.7386"/>
                  <dgm:constr type="t" for="ch" forName="parTx1" refType="h" fact="0.8086"/>
                  <dgm:constr type="w" for="ch" forName="parTx1" refType="w" fact="0.5392"/>
                  <dgm:constr type="h" for="ch" forName="parTx1" refType="h" fact="0.218"/>
                  <dgm:constr type="ctrX" for="ch" forName="picture1" refType="w" fact="0.7631"/>
                  <dgm:constr type="ctrY" for="ch" forName="picture1" refType="h" fact="0.7834"/>
                  <dgm:constr type="w" for="ch" forName="picture1" refType="w" fact="0.25"/>
                  <dgm:constr type="h" for="ch" forName="picture1" refType="h" fact="0.3768"/>
                  <dgm:constr type="r" for="ch" forName="parTx2" refType="w" fact="0.5107"/>
                  <dgm:constr type="t" for="ch" forName="parTx2" refType="h" fact="0.3822"/>
                  <dgm:constr type="w" for="ch" forName="parTx2" refType="w" fact="0.5392"/>
                  <dgm:constr type="h" for="ch" forName="parTx2" refType="h" fact="0.218"/>
                  <dgm:constr type="ctrX" for="ch" forName="picture2" refType="w" fact="0.5352"/>
                  <dgm:constr type="ctrY" for="ch" forName="picture2" refType="h" fact="0.357"/>
                  <dgm:constr type="w" for="ch" forName="picture2" refType="w" fact="0.25"/>
                  <dgm:constr type="h" for="ch" forName="picture2" refType="h" fact="0.3768"/>
                </dgm:constrLst>
              </dgm:else>
            </dgm:choose>
          </dgm:else>
        </dgm:choose>
      </dgm:if>
      <dgm:if name="Name22" axis="ch" ptType="node" func="cnt" op="equ" val="3">
        <dgm:choose name="Name23">
          <dgm:if name="Name24" func="var" arg="dir" op="equ" val="norm">
            <dgm:choose name="Name25">
              <dgm:if name="Name26" axis="des" func="maxDepth" op="gt" val="1">
                <dgm:alg type="composite">
                  <dgm:param type="ar" val="1.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userD" refType="w" fact="0.0162"/>
                  <dgm:constr type="ctrX" for="ch" forName="dot1" refType="w" fact="0.2981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2676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2357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4445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4323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4236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446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4685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491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5135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4685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4685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l" for="ch" forName="parTx1" refType="w" fact="0.1487"/>
                  <dgm:constr type="t" for="ch" forName="parTx1" refType="h" fact="0.8596"/>
                  <dgm:constr type="w" for="ch" forName="parTx1" refType="w" fact="0.3491"/>
                  <dgm:constr type="h" for="ch" forName="parTx1" refType="h" fact="0.1638"/>
                  <dgm:constr type="ctrX" for="ch" forName="picture1" refType="w" fact="0.1328"/>
                  <dgm:constr type="ctrY" for="ch" forName="picture1" refType="h" fact="0.8361"/>
                  <dgm:constr type="w" for="ch" forName="picture1" refType="w" fact="0.1618"/>
                  <dgm:constr type="h" for="ch" forName="picture1" refType="h" fact="0.2832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3732"/>
                  <dgm:constr type="t" for="ch" forName="parTx2" refType="h" fact="0.6469"/>
                  <dgm:constr type="w" for="ch" forName="parTx2" refType="w" fact="0.3491"/>
                  <dgm:constr type="h" for="ch" forName="parTx2" refType="h" fact="0.1638"/>
                  <dgm:constr type="ctrX" for="ch" forName="picture2" refType="w" fact="0.3573"/>
                  <dgm:constr type="ctrY" for="ch" forName="picture2" refType="h" fact="0.6234"/>
                  <dgm:constr type="w" for="ch" forName="picture2" refType="w" fact="0.1618"/>
                  <dgm:constr type="h" for="ch" forName="picture2" refType="h" fact="0.2832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4763"/>
                  <dgm:constr type="t" for="ch" forName="parTx3" refType="h" fact="0.3243"/>
                  <dgm:constr type="w" for="ch" forName="parTx3" refType="w" fact="0.3491"/>
                  <dgm:constr type="h" for="ch" forName="parTx3" refType="h" fact="0.1638"/>
                  <dgm:constr type="ctrX" for="ch" forName="picture3" refType="w" fact="0.4604"/>
                  <dgm:constr type="ctrY" for="ch" forName="picture3" refType="h" fact="0.3008"/>
                  <dgm:constr type="w" for="ch" forName="picture3" refType="w" fact="0.1618"/>
                  <dgm:constr type="h" for="ch" forName="picture3" refType="h" fact="0.2832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</dgm:constrLst>
              </dgm:if>
              <dgm:else name="Name27">
                <dgm:alg type="composite">
                  <dgm:param type="ar" val="1.416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userD" refType="w" fact="0.02"/>
                  <dgm:constr type="ctrX" for="ch" forName="dot1" refType="w" fact="0.3684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3307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2912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5494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5342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5234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5512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579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6068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6346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579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579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l" for="ch" forName="parTx1" refType="w" fact="0.1837"/>
                  <dgm:constr type="t" for="ch" forName="parTx1" refType="h" fact="0.8551"/>
                  <dgm:constr type="w" for="ch" forName="parTx1" refType="w" fact="0.4314"/>
                  <dgm:constr type="h" for="ch" forName="parTx1" refType="h" fact="0.1638"/>
                  <dgm:constr type="ctrX" for="ch" forName="picture1" refType="w" fact="0.1641"/>
                  <dgm:constr type="ctrY" for="ch" forName="picture1" refType="h" fact="0.8361"/>
                  <dgm:constr type="w" for="ch" forName="picture1" refType="w" fact="0.2"/>
                  <dgm:constr type="h" for="ch" forName="picture1" refType="h" fact="0.2832"/>
                  <dgm:constr type="l" for="ch" forName="parTx2" refType="w" fact="0.4612"/>
                  <dgm:constr type="t" for="ch" forName="parTx2" refType="h" fact="0.6424"/>
                  <dgm:constr type="w" for="ch" forName="parTx2" refType="w" fact="0.4314"/>
                  <dgm:constr type="h" for="ch" forName="parTx2" refType="h" fact="0.1638"/>
                  <dgm:constr type="ctrX" for="ch" forName="picture2" refType="w" fact="0.4416"/>
                  <dgm:constr type="ctrY" for="ch" forName="picture2" refType="h" fact="0.6234"/>
                  <dgm:constr type="w" for="ch" forName="picture2" refType="w" fact="0.2"/>
                  <dgm:constr type="h" for="ch" forName="picture2" refType="h" fact="0.2832"/>
                  <dgm:constr type="l" for="ch" forName="parTx3" refType="w" fact="0.5886"/>
                  <dgm:constr type="t" for="ch" forName="parTx3" refType="h" fact="0.3198"/>
                  <dgm:constr type="w" for="ch" forName="parTx3" refType="w" fact="0.4314"/>
                  <dgm:constr type="h" for="ch" forName="parTx3" refType="h" fact="0.1638"/>
                  <dgm:constr type="ctrX" for="ch" forName="picture3" refType="w" fact="0.569"/>
                  <dgm:constr type="ctrY" for="ch" forName="picture3" refType="h" fact="0.3008"/>
                  <dgm:constr type="w" for="ch" forName="picture3" refType="w" fact="0.2"/>
                  <dgm:constr type="h" for="ch" forName="picture3" refType="h" fact="0.2832"/>
                </dgm:constrLst>
              </dgm:else>
            </dgm:choose>
          </dgm:if>
          <dgm:else name="Name28">
            <dgm:choose name="Name29">
              <dgm:if name="Name30" axis="des" func="maxDepth" op="gt" val="1">
                <dgm:alg type="composite">
                  <dgm:param type="ar" val="1.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userD" refType="w" fact="0.0162"/>
                  <dgm:constr type="ctrX" for="ch" forName="dot1" refType="w" fact="0.7019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7324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7643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5555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5677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5764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554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5315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509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4865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5315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5315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r" for="ch" forName="parTx1" refType="w" fact="0.8513"/>
                  <dgm:constr type="t" for="ch" forName="parTx1" refType="h" fact="0.8596"/>
                  <dgm:constr type="w" for="ch" forName="parTx1" refType="w" fact="0.3491"/>
                  <dgm:constr type="h" for="ch" forName="parTx1" refType="h" fact="0.1638"/>
                  <dgm:constr type="ctrX" for="ch" forName="picture1" refType="w" fact="0.8672"/>
                  <dgm:constr type="ctrY" for="ch" forName="picture1" refType="h" fact="0.8361"/>
                  <dgm:constr type="w" for="ch" forName="picture1" refType="w" fact="0.1618"/>
                  <dgm:constr type="h" for="ch" forName="picture1" refType="h" fact="0.2832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6268"/>
                  <dgm:constr type="t" for="ch" forName="parTx2" refType="h" fact="0.6469"/>
                  <dgm:constr type="w" for="ch" forName="parTx2" refType="w" fact="0.3491"/>
                  <dgm:constr type="h" for="ch" forName="parTx2" refType="h" fact="0.1638"/>
                  <dgm:constr type="ctrX" for="ch" forName="picture2" refType="w" fact="0.6427"/>
                  <dgm:constr type="ctrY" for="ch" forName="picture2" refType="h" fact="0.6234"/>
                  <dgm:constr type="w" for="ch" forName="picture2" refType="w" fact="0.1618"/>
                  <dgm:constr type="h" for="ch" forName="picture2" refType="h" fact="0.2832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5237"/>
                  <dgm:constr type="t" for="ch" forName="parTx3" refType="h" fact="0.3243"/>
                  <dgm:constr type="w" for="ch" forName="parTx3" refType="w" fact="0.3491"/>
                  <dgm:constr type="h" for="ch" forName="parTx3" refType="h" fact="0.1638"/>
                  <dgm:constr type="ctrX" for="ch" forName="picture3" refType="w" fact="0.5396"/>
                  <dgm:constr type="ctrY" for="ch" forName="picture3" refType="h" fact="0.3008"/>
                  <dgm:constr type="w" for="ch" forName="picture3" refType="w" fact="0.1618"/>
                  <dgm:constr type="h" for="ch" forName="picture3" refType="h" fact="0.2832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</dgm:constrLst>
              </dgm:if>
              <dgm:else name="Name31">
                <dgm:alg type="composite">
                  <dgm:param type="ar" val="1.416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userD" refType="w" fact="0.02"/>
                  <dgm:constr type="ctrX" for="ch" forName="dot1" refType="w" fact="0.6316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6693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7088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4506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4658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4766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4488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421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3932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3654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421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421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r" for="ch" forName="parTx1" refType="w" fact="0.8163"/>
                  <dgm:constr type="t" for="ch" forName="parTx1" refType="h" fact="0.8551"/>
                  <dgm:constr type="w" for="ch" forName="parTx1" refType="w" fact="0.4314"/>
                  <dgm:constr type="h" for="ch" forName="parTx1" refType="h" fact="0.1638"/>
                  <dgm:constr type="ctrX" for="ch" forName="picture1" refType="w" fact="0.8359"/>
                  <dgm:constr type="ctrY" for="ch" forName="picture1" refType="h" fact="0.8361"/>
                  <dgm:constr type="w" for="ch" forName="picture1" refType="w" fact="0.2"/>
                  <dgm:constr type="h" for="ch" forName="picture1" refType="h" fact="0.2832"/>
                  <dgm:constr type="r" for="ch" forName="parTx2" refType="w" fact="0.5388"/>
                  <dgm:constr type="t" for="ch" forName="parTx2" refType="h" fact="0.6424"/>
                  <dgm:constr type="w" for="ch" forName="parTx2" refType="w" fact="0.4314"/>
                  <dgm:constr type="h" for="ch" forName="parTx2" refType="h" fact="0.1638"/>
                  <dgm:constr type="ctrX" for="ch" forName="picture2" refType="w" fact="0.5584"/>
                  <dgm:constr type="ctrY" for="ch" forName="picture2" refType="h" fact="0.6234"/>
                  <dgm:constr type="w" for="ch" forName="picture2" refType="w" fact="0.2"/>
                  <dgm:constr type="h" for="ch" forName="picture2" refType="h" fact="0.2832"/>
                  <dgm:constr type="r" for="ch" forName="parTx3" refType="w" fact="0.4114"/>
                  <dgm:constr type="t" for="ch" forName="parTx3" refType="h" fact="0.3198"/>
                  <dgm:constr type="w" for="ch" forName="parTx3" refType="w" fact="0.4314"/>
                  <dgm:constr type="h" for="ch" forName="parTx3" refType="h" fact="0.1638"/>
                  <dgm:constr type="ctrX" for="ch" forName="picture3" refType="w" fact="0.431"/>
                  <dgm:constr type="ctrY" for="ch" forName="picture3" refType="h" fact="0.3008"/>
                  <dgm:constr type="w" for="ch" forName="picture3" refType="w" fact="0.2"/>
                  <dgm:constr type="h" for="ch" forName="picture3" refType="h" fact="0.2832"/>
                </dgm:constrLst>
              </dgm:else>
            </dgm:choose>
          </dgm:else>
        </dgm:choose>
      </dgm:if>
      <dgm:if name="Name32" axis="ch" ptType="node" func="cnt" op="equ" val="4">
        <dgm:choose name="Name33">
          <dgm:if name="Name34" func="var" arg="dir" op="equ" val="norm">
            <dgm:choose name="Name35">
              <dgm:if name="Name36" axis="des" func="maxDepth" op="gt" val="1">
                <dgm:alg type="composite">
                  <dgm:param type="ar" val="1.5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userD" refType="w" fact="0.0136"/>
                  <dgm:constr type="ctrX" for="ch" forName="dot1" refType="w" fact="0.3253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2949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2635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2313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4675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5486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5267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5462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5657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5851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6046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5657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5657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l" for="ch" forName="parTx1" refType="w" fact="0.1466"/>
                  <dgm:constr type="t" for="ch" forName="parTx1" refType="h" fact="0.9095"/>
                  <dgm:constr type="w" for="ch" forName="parTx1" refType="w" fact="0.294"/>
                  <dgm:constr type="h" for="ch" forName="parTx1" refType="h" fact="0.1222"/>
                  <dgm:constr type="ctrX" for="ch" forName="picture1" refType="w" fact="0.1333"/>
                  <dgm:constr type="ctrY" for="ch" forName="picture1" refType="h" fact="0.8922"/>
                  <dgm:constr type="w" for="ch" forName="picture1" refType="w" fact="0.1363"/>
                  <dgm:constr type="h" for="ch" forName="picture1" refType="h" fact="0.2113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4105"/>
                  <dgm:constr type="t" for="ch" forName="parTx2" refType="h" fact="0.762"/>
                  <dgm:constr type="w" for="ch" forName="parTx2" refType="w" fact="0.294"/>
                  <dgm:constr type="h" for="ch" forName="parTx2" refType="h" fact="0.1222"/>
                  <dgm:constr type="ctrX" for="ch" forName="picture2" refType="w" fact="0.3972"/>
                  <dgm:constr type="ctrY" for="ch" forName="picture2" refType="h" fact="0.7447"/>
                  <dgm:constr type="w" for="ch" forName="picture2" refType="w" fact="0.1363"/>
                  <dgm:constr type="h" for="ch" forName="picture2" refType="h" fact="0.2113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229"/>
                  <dgm:constr type="t" for="ch" forName="parTx3" refType="h" fact="0.5294"/>
                  <dgm:constr type="w" for="ch" forName="parTx3" refType="w" fact="0.294"/>
                  <dgm:constr type="h" for="ch" forName="parTx3" refType="h" fact="0.1222"/>
                  <dgm:constr type="ctrX" for="ch" forName="picture3" refType="w" fact="0.5095"/>
                  <dgm:constr type="ctrY" for="ch" forName="picture3" refType="h" fact="0.5121"/>
                  <dgm:constr type="w" for="ch" forName="picture3" refType="w" fact="0.1363"/>
                  <dgm:constr type="h" for="ch" forName="picture3" refType="h" fact="0.2113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5722"/>
                  <dgm:constr type="t" for="ch" forName="parTx4" refType="h" fact="0.2523"/>
                  <dgm:constr type="w" for="ch" forName="parTx4" refType="w" fact="0.294"/>
                  <dgm:constr type="h" for="ch" forName="parTx4" refType="h" fact="0.1222"/>
                  <dgm:constr type="ctrX" for="ch" forName="picture4" refType="w" fact="0.5588"/>
                  <dgm:constr type="ctrY" for="ch" forName="picture4" refType="h" fact="0.235"/>
                  <dgm:constr type="w" for="ch" forName="picture4" refType="w" fact="0.1363"/>
                  <dgm:constr type="h" for="ch" forName="picture4" refType="h" fact="0.2113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</dgm:constrLst>
              </dgm:if>
              <dgm:else name="Name37">
                <dgm:alg type="composite">
                  <dgm:param type="ar" val="1.26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userD" refType="w" fact="0.0167"/>
                  <dgm:constr type="ctrX" for="ch" forName="dot1" refType="w" fact="0.3978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3606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3223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2829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5717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6709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6441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6679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6917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7155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7394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6917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6917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l" for="ch" forName="parTx1" refType="w" fact="0.1793"/>
                  <dgm:constr type="t" for="ch" forName="parTx1" refType="h" fact="0.9064"/>
                  <dgm:constr type="w" for="ch" forName="parTx1" refType="w" fact="0.3595"/>
                  <dgm:constr type="h" for="ch" forName="parTx1" refType="h" fact="0.1222"/>
                  <dgm:constr type="ctrX" for="ch" forName="picture1" refType="w" fact="0.163"/>
                  <dgm:constr type="ctrY" for="ch" forName="picture1" refType="h" fact="0.8922"/>
                  <dgm:constr type="w" for="ch" forName="picture1" refType="w" fact="0.1667"/>
                  <dgm:constr type="h" for="ch" forName="picture1" refType="h" fact="0.2113"/>
                  <dgm:constr type="l" for="ch" forName="parTx2" refType="w" fact="0.502"/>
                  <dgm:constr type="t" for="ch" forName="parTx2" refType="h" fact="0.7589"/>
                  <dgm:constr type="w" for="ch" forName="parTx2" refType="w" fact="0.3595"/>
                  <dgm:constr type="h" for="ch" forName="parTx2" refType="h" fact="0.1222"/>
                  <dgm:constr type="ctrX" for="ch" forName="picture2" refType="w" fact="0.4857"/>
                  <dgm:constr type="ctrY" for="ch" forName="picture2" refType="h" fact="0.7447"/>
                  <dgm:constr type="w" for="ch" forName="picture2" refType="w" fact="0.1667"/>
                  <dgm:constr type="h" for="ch" forName="picture2" refType="h" fact="0.2113"/>
                  <dgm:constr type="l" for="ch" forName="parTx3" refType="w" fact="0.6394"/>
                  <dgm:constr type="t" for="ch" forName="parTx3" refType="h" fact="0.5263"/>
                  <dgm:constr type="w" for="ch" forName="parTx3" refType="w" fact="0.3595"/>
                  <dgm:constr type="h" for="ch" forName="parTx3" refType="h" fact="0.1222"/>
                  <dgm:constr type="ctrX" for="ch" forName="picture3" refType="w" fact="0.6231"/>
                  <dgm:constr type="ctrY" for="ch" forName="picture3" refType="h" fact="0.5121"/>
                  <dgm:constr type="w" for="ch" forName="picture3" refType="w" fact="0.1667"/>
                  <dgm:constr type="h" for="ch" forName="picture3" refType="h" fact="0.2113"/>
                  <dgm:constr type="l" for="ch" forName="parTx4" refType="w" fact="0.6997"/>
                  <dgm:constr type="t" for="ch" forName="parTx4" refType="h" fact="0.2492"/>
                  <dgm:constr type="w" for="ch" forName="parTx4" refType="w" fact="0.3595"/>
                  <dgm:constr type="h" for="ch" forName="parTx4" refType="h" fact="0.1222"/>
                  <dgm:constr type="ctrX" for="ch" forName="picture4" refType="w" fact="0.6834"/>
                  <dgm:constr type="ctrY" for="ch" forName="picture4" refType="h" fact="0.235"/>
                  <dgm:constr type="w" for="ch" forName="picture4" refType="w" fact="0.1667"/>
                  <dgm:constr type="h" for="ch" forName="picture4" refType="h" fact="0.2113"/>
                </dgm:constrLst>
              </dgm:else>
            </dgm:choose>
          </dgm:if>
          <dgm:else name="Name38">
            <dgm:choose name="Name39">
              <dgm:if name="Name40" axis="des" func="maxDepth" op="gt" val="1">
                <dgm:alg type="composite">
                  <dgm:param type="ar" val="1.5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userD" refType="w" fact="0.0136"/>
                  <dgm:constr type="ctrX" for="ch" forName="dot1" refType="w" fact="0.6747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7051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7365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7687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5325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4514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4733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4538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4343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4149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3954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4343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4343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r" for="ch" forName="parTx1" refType="w" fact="0.8534"/>
                  <dgm:constr type="t" for="ch" forName="parTx1" refType="h" fact="0.9095"/>
                  <dgm:constr type="w" for="ch" forName="parTx1" refType="w" fact="0.294"/>
                  <dgm:constr type="h" for="ch" forName="parTx1" refType="h" fact="0.1222"/>
                  <dgm:constr type="ctrX" for="ch" forName="picture1" refType="w" fact="0.8667"/>
                  <dgm:constr type="ctrY" for="ch" forName="picture1" refType="h" fact="0.8922"/>
                  <dgm:constr type="w" for="ch" forName="picture1" refType="w" fact="0.1363"/>
                  <dgm:constr type="h" for="ch" forName="picture1" refType="h" fact="0.2113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5895"/>
                  <dgm:constr type="t" for="ch" forName="parTx2" refType="h" fact="0.762"/>
                  <dgm:constr type="w" for="ch" forName="parTx2" refType="w" fact="0.294"/>
                  <dgm:constr type="h" for="ch" forName="parTx2" refType="h" fact="0.1222"/>
                  <dgm:constr type="ctrX" for="ch" forName="picture2" refType="w" fact="0.6028"/>
                  <dgm:constr type="ctrY" for="ch" forName="picture2" refType="h" fact="0.7447"/>
                  <dgm:constr type="w" for="ch" forName="picture2" refType="w" fact="0.1363"/>
                  <dgm:constr type="h" for="ch" forName="picture2" refType="h" fact="0.2113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771"/>
                  <dgm:constr type="t" for="ch" forName="parTx3" refType="h" fact="0.5294"/>
                  <dgm:constr type="w" for="ch" forName="parTx3" refType="w" fact="0.294"/>
                  <dgm:constr type="h" for="ch" forName="parTx3" refType="h" fact="0.1222"/>
                  <dgm:constr type="ctrX" for="ch" forName="picture3" refType="w" fact="0.4905"/>
                  <dgm:constr type="ctrY" for="ch" forName="picture3" refType="h" fact="0.5121"/>
                  <dgm:constr type="w" for="ch" forName="picture3" refType="w" fact="0.1363"/>
                  <dgm:constr type="h" for="ch" forName="picture3" refType="h" fact="0.2113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4278"/>
                  <dgm:constr type="t" for="ch" forName="parTx4" refType="h" fact="0.2523"/>
                  <dgm:constr type="w" for="ch" forName="parTx4" refType="w" fact="0.294"/>
                  <dgm:constr type="h" for="ch" forName="parTx4" refType="h" fact="0.1222"/>
                  <dgm:constr type="ctrX" for="ch" forName="picture4" refType="w" fact="0.4412"/>
                  <dgm:constr type="ctrY" for="ch" forName="picture4" refType="h" fact="0.235"/>
                  <dgm:constr type="w" for="ch" forName="picture4" refType="w" fact="0.1363"/>
                  <dgm:constr type="h" for="ch" forName="picture4" refType="h" fact="0.2113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</dgm:constrLst>
              </dgm:if>
              <dgm:else name="Name41">
                <dgm:alg type="composite">
                  <dgm:param type="ar" val="1.26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userD" refType="w" fact="0.0167"/>
                  <dgm:constr type="ctrX" for="ch" forName="dot1" refType="w" fact="0.6022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6394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6777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7171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4283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3291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3559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3321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3083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2845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2606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3083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3083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r" for="ch" forName="parTx1" refType="w" fact="0.8207"/>
                  <dgm:constr type="t" for="ch" forName="parTx1" refType="h" fact="0.9064"/>
                  <dgm:constr type="w" for="ch" forName="parTx1" refType="w" fact="0.3595"/>
                  <dgm:constr type="h" for="ch" forName="parTx1" refType="h" fact="0.1222"/>
                  <dgm:constr type="ctrX" for="ch" forName="picture1" refType="w" fact="0.837"/>
                  <dgm:constr type="ctrY" for="ch" forName="picture1" refType="h" fact="0.8922"/>
                  <dgm:constr type="w" for="ch" forName="picture1" refType="w" fact="0.1667"/>
                  <dgm:constr type="h" for="ch" forName="picture1" refType="h" fact="0.2113"/>
                  <dgm:constr type="r" for="ch" forName="parTx2" refType="w" fact="0.498"/>
                  <dgm:constr type="t" for="ch" forName="parTx2" refType="h" fact="0.7589"/>
                  <dgm:constr type="w" for="ch" forName="parTx2" refType="w" fact="0.3595"/>
                  <dgm:constr type="h" for="ch" forName="parTx2" refType="h" fact="0.1222"/>
                  <dgm:constr type="ctrX" for="ch" forName="picture2" refType="w" fact="0.5143"/>
                  <dgm:constr type="ctrY" for="ch" forName="picture2" refType="h" fact="0.7447"/>
                  <dgm:constr type="w" for="ch" forName="picture2" refType="w" fact="0.1667"/>
                  <dgm:constr type="h" for="ch" forName="picture2" refType="h" fact="0.2113"/>
                  <dgm:constr type="r" for="ch" forName="parTx3" refType="w" fact="0.3606"/>
                  <dgm:constr type="t" for="ch" forName="parTx3" refType="h" fact="0.5263"/>
                  <dgm:constr type="w" for="ch" forName="parTx3" refType="w" fact="0.3595"/>
                  <dgm:constr type="h" for="ch" forName="parTx3" refType="h" fact="0.1222"/>
                  <dgm:constr type="ctrX" for="ch" forName="picture3" refType="w" fact="0.3769"/>
                  <dgm:constr type="ctrY" for="ch" forName="picture3" refType="h" fact="0.5121"/>
                  <dgm:constr type="w" for="ch" forName="picture3" refType="w" fact="0.1667"/>
                  <dgm:constr type="h" for="ch" forName="picture3" refType="h" fact="0.2113"/>
                  <dgm:constr type="r" for="ch" forName="parTx4" refType="w" fact="0.3003"/>
                  <dgm:constr type="t" for="ch" forName="parTx4" refType="h" fact="0.2492"/>
                  <dgm:constr type="w" for="ch" forName="parTx4" refType="w" fact="0.3595"/>
                  <dgm:constr type="h" for="ch" forName="parTx4" refType="h" fact="0.1222"/>
                  <dgm:constr type="ctrX" for="ch" forName="picture4" refType="w" fact="0.3166"/>
                  <dgm:constr type="ctrY" for="ch" forName="picture4" refType="h" fact="0.235"/>
                  <dgm:constr type="w" for="ch" forName="picture4" refType="w" fact="0.1667"/>
                  <dgm:constr type="h" for="ch" forName="picture4" refType="h" fact="0.2113"/>
                </dgm:constrLst>
              </dgm:else>
            </dgm:choose>
          </dgm:else>
        </dgm:choose>
      </dgm:if>
      <dgm:if name="Name42" axis="ch" ptType="node" func="cnt" op="equ" val="5">
        <dgm:choose name="Name43">
          <dgm:if name="Name44" func="var" arg="dir" op="equ" val="norm">
            <dgm:choose name="Name45">
              <dgm:if name="Name46" axis="des" func="maxDepth" op="gt" val="1">
                <dgm:alg type="composite">
                  <dgm:param type="ar" val="1.4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userD" refType="w" fact="0.0118"/>
                  <dgm:constr type="ctrX" for="ch" forName="dot1" refType="w" fact="0.3263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3001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2733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2462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4691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4484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5549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601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5779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5951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6123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6295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6467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6123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6123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l" for="ch" forName="parTx1" refType="w" fact="0.1746"/>
                  <dgm:constr type="t" for="ch" forName="parTx1" refType="h" fact="0.9304"/>
                  <dgm:constr type="w" for="ch" forName="parTx1" refType="w" fact="0.2544"/>
                  <dgm:constr type="h" for="ch" forName="parTx1" refType="h" fact="0.0962"/>
                  <dgm:constr type="ctrX" for="ch" forName="picture1" refType="w" fact="0.1631"/>
                  <dgm:constr type="ctrY" for="ch" forName="picture1" refType="h" fact="0.9169"/>
                  <dgm:constr type="w" for="ch" forName="picture1" refType="w" fact="0.118"/>
                  <dgm:constr type="h" for="ch" forName="picture1" refType="h" fact="0.1663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3982"/>
                  <dgm:constr type="t" for="ch" forName="parTx2" refType="h" fact="0.8167"/>
                  <dgm:constr type="w" for="ch" forName="parTx2" refType="w" fact="0.2544"/>
                  <dgm:constr type="h" for="ch" forName="parTx2" refType="h" fact="0.0962"/>
                  <dgm:constr type="ctrX" for="ch" forName="picture2" refType="w" fact="0.3866"/>
                  <dgm:constr type="ctrY" for="ch" forName="picture2" refType="h" fact="0.8032"/>
                  <dgm:constr type="w" for="ch" forName="picture2" refType="w" fact="0.118"/>
                  <dgm:constr type="h" for="ch" forName="picture2" refType="h" fact="0.1663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194"/>
                  <dgm:constr type="t" for="ch" forName="parTx3" refType="h" fact="0.6524"/>
                  <dgm:constr type="w" for="ch" forName="parTx3" refType="w" fact="0.2544"/>
                  <dgm:constr type="h" for="ch" forName="parTx3" refType="h" fact="0.0962"/>
                  <dgm:constr type="ctrX" for="ch" forName="picture3" refType="w" fact="0.5078"/>
                  <dgm:constr type="ctrY" for="ch" forName="picture3" refType="h" fact="0.6389"/>
                  <dgm:constr type="w" for="ch" forName="picture3" refType="w" fact="0.118"/>
                  <dgm:constr type="h" for="ch" forName="picture3" refType="h" fact="0.1663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5827"/>
                  <dgm:constr type="t" for="ch" forName="parTx4" refType="h" fact="0.4412"/>
                  <dgm:constr type="w" for="ch" forName="parTx4" refType="w" fact="0.2544"/>
                  <dgm:constr type="h" for="ch" forName="parTx4" refType="h" fact="0.0962"/>
                  <dgm:constr type="ctrX" for="ch" forName="picture4" refType="w" fact="0.5712"/>
                  <dgm:constr type="ctrY" for="ch" forName="picture4" refType="h" fact="0.4277"/>
                  <dgm:constr type="w" for="ch" forName="picture4" refType="w" fact="0.118"/>
                  <dgm:constr type="h" for="ch" forName="picture4" refType="h" fact="0.1663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  <dgm:constr type="l" for="ch" forName="parTx5" refType="w" fact="0.618"/>
                  <dgm:constr type="t" for="ch" forName="parTx5" refType="h" fact="0.2262"/>
                  <dgm:constr type="w" for="ch" forName="parTx5" refType="w" fact="0.2544"/>
                  <dgm:constr type="h" for="ch" forName="parTx5" refType="h" fact="0.0962"/>
                  <dgm:constr type="ctrX" for="ch" forName="picture5" refType="w" fact="0.6064"/>
                  <dgm:constr type="ctrY" for="ch" forName="picture5" refType="h" fact="0.2127"/>
                  <dgm:constr type="w" for="ch" forName="picture5" refType="w" fact="0.118"/>
                  <dgm:constr type="h" for="ch" forName="picture5" refType="h" fact="0.1663"/>
                  <dgm:constr type="l" for="ch" forName="desTx5" refType="r" refFor="ch" refForName="parTx5"/>
                  <dgm:constr type="r" for="ch" forName="desTx5" refType="w"/>
                  <dgm:constr type="t" for="ch" forName="desTx5" refType="t" refFor="ch" refForName="parTx5"/>
                  <dgm:constr type="h" for="ch" forName="desTx5" refType="h" refFor="ch" refForName="parTx5"/>
                </dgm:constrLst>
              </dgm:if>
              <dgm:else name="Name47">
                <dgm:alg type="composite">
                  <dgm:param type="ar" val="1.164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userD" refType="w" fact="0.0143"/>
                  <dgm:constr type="ctrX" for="ch" forName="dot1" refType="w" fact="0.3951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3634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331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2981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5681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543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672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7278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6999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7207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7415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7624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7832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7415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7415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l" for="ch" forName="parTx1" refType="w" fact="0.2115"/>
                  <dgm:constr type="t" for="ch" forName="parTx1" refType="h" fact="0.928"/>
                  <dgm:constr type="w" for="ch" forName="parTx1" refType="w" fact="0.3081"/>
                  <dgm:constr type="h" for="ch" forName="parTx1" refType="h" fact="0.0962"/>
                  <dgm:constr type="ctrX" for="ch" forName="picture1" refType="w" fact="0.1975"/>
                  <dgm:constr type="ctrY" for="ch" forName="picture1" refType="h" fact="0.9169"/>
                  <dgm:constr type="w" for="ch" forName="picture1" refType="w" fact="0.1429"/>
                  <dgm:constr type="h" for="ch" forName="picture1" refType="h" fact="0.1663"/>
                  <dgm:constr type="l" for="ch" forName="parTx2" refType="w" fact="0.4822"/>
                  <dgm:constr type="t" for="ch" forName="parTx2" refType="h" fact="0.8143"/>
                  <dgm:constr type="w" for="ch" forName="parTx2" refType="w" fact="0.3081"/>
                  <dgm:constr type="h" for="ch" forName="parTx2" refType="h" fact="0.0962"/>
                  <dgm:constr type="ctrX" for="ch" forName="picture2" refType="w" fact="0.4682"/>
                  <dgm:constr type="ctrY" for="ch" forName="picture2" refType="h" fact="0.8032"/>
                  <dgm:constr type="w" for="ch" forName="picture2" refType="w" fact="0.1429"/>
                  <dgm:constr type="h" for="ch" forName="picture2" refType="h" fact="0.1663"/>
                  <dgm:constr type="l" for="ch" forName="parTx3" refType="w" fact="0.629"/>
                  <dgm:constr type="t" for="ch" forName="parTx3" refType="h" fact="0.65"/>
                  <dgm:constr type="w" for="ch" forName="parTx3" refType="w" fact="0.3081"/>
                  <dgm:constr type="h" for="ch" forName="parTx3" refType="h" fact="0.0962"/>
                  <dgm:constr type="ctrX" for="ch" forName="picture3" refType="w" fact="0.615"/>
                  <dgm:constr type="ctrY" for="ch" forName="picture3" refType="h" fact="0.6389"/>
                  <dgm:constr type="w" for="ch" forName="picture3" refType="w" fact="0.1429"/>
                  <dgm:constr type="h" for="ch" forName="picture3" refType="h" fact="0.1663"/>
                  <dgm:constr type="l" for="ch" forName="parTx4" refType="w" fact="0.7057"/>
                  <dgm:constr type="t" for="ch" forName="parTx4" refType="h" fact="0.4388"/>
                  <dgm:constr type="w" for="ch" forName="parTx4" refType="w" fact="0.3081"/>
                  <dgm:constr type="h" for="ch" forName="parTx4" refType="h" fact="0.0962"/>
                  <dgm:constr type="ctrX" for="ch" forName="picture4" refType="w" fact="0.6917"/>
                  <dgm:constr type="ctrY" for="ch" forName="picture4" refType="h" fact="0.4277"/>
                  <dgm:constr type="w" for="ch" forName="picture4" refType="w" fact="0.1429"/>
                  <dgm:constr type="h" for="ch" forName="picture4" refType="h" fact="0.1663"/>
                  <dgm:constr type="l" for="ch" forName="parTx5" refType="w" fact="0.7484"/>
                  <dgm:constr type="t" for="ch" forName="parTx5" refType="h" fact="0.2238"/>
                  <dgm:constr type="w" for="ch" forName="parTx5" refType="w" fact="0.3081"/>
                  <dgm:constr type="h" for="ch" forName="parTx5" refType="h" fact="0.0962"/>
                  <dgm:constr type="ctrX" for="ch" forName="picture5" refType="w" fact="0.7344"/>
                  <dgm:constr type="ctrY" for="ch" forName="picture5" refType="h" fact="0.2127"/>
                  <dgm:constr type="w" for="ch" forName="picture5" refType="w" fact="0.1429"/>
                  <dgm:constr type="h" for="ch" forName="picture5" refType="h" fact="0.1663"/>
                </dgm:constrLst>
              </dgm:else>
            </dgm:choose>
          </dgm:if>
          <dgm:else name="Name48">
            <dgm:choose name="Name49">
              <dgm:if name="Name50" axis="des" func="maxDepth" op="gt" val="1">
                <dgm:alg type="composite">
                  <dgm:param type="ar" val="1.4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userD" refType="w" fact="0.0118"/>
                  <dgm:constr type="ctrX" for="ch" forName="dot1" refType="w" fact="0.6737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6999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7267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7538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5309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5516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4451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399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4221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4049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3877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3705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3533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3877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3877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r" for="ch" forName="parTx1" refType="w" fact="0.8254"/>
                  <dgm:constr type="t" for="ch" forName="parTx1" refType="h" fact="0.9304"/>
                  <dgm:constr type="w" for="ch" forName="parTx1" refType="w" fact="0.2544"/>
                  <dgm:constr type="h" for="ch" forName="parTx1" refType="h" fact="0.0962"/>
                  <dgm:constr type="ctrX" for="ch" forName="picture1" refType="w" fact="0.8369"/>
                  <dgm:constr type="ctrY" for="ch" forName="picture1" refType="h" fact="0.9169"/>
                  <dgm:constr type="w" for="ch" forName="picture1" refType="w" fact="0.118"/>
                  <dgm:constr type="h" for="ch" forName="picture1" refType="h" fact="0.1663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6018"/>
                  <dgm:constr type="t" for="ch" forName="parTx2" refType="h" fact="0.8167"/>
                  <dgm:constr type="w" for="ch" forName="parTx2" refType="w" fact="0.2544"/>
                  <dgm:constr type="h" for="ch" forName="parTx2" refType="h" fact="0.0962"/>
                  <dgm:constr type="ctrX" for="ch" forName="picture2" refType="w" fact="0.6134"/>
                  <dgm:constr type="ctrY" for="ch" forName="picture2" refType="h" fact="0.8032"/>
                  <dgm:constr type="w" for="ch" forName="picture2" refType="w" fact="0.118"/>
                  <dgm:constr type="h" for="ch" forName="picture2" refType="h" fact="0.1663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806"/>
                  <dgm:constr type="t" for="ch" forName="parTx3" refType="h" fact="0.6524"/>
                  <dgm:constr type="w" for="ch" forName="parTx3" refType="w" fact="0.2544"/>
                  <dgm:constr type="h" for="ch" forName="parTx3" refType="h" fact="0.0962"/>
                  <dgm:constr type="ctrX" for="ch" forName="picture3" refType="w" fact="0.4922"/>
                  <dgm:constr type="ctrY" for="ch" forName="picture3" refType="h" fact="0.6389"/>
                  <dgm:constr type="w" for="ch" forName="picture3" refType="w" fact="0.118"/>
                  <dgm:constr type="h" for="ch" forName="picture3" refType="h" fact="0.1663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4173"/>
                  <dgm:constr type="t" for="ch" forName="parTx4" refType="h" fact="0.4412"/>
                  <dgm:constr type="w" for="ch" forName="parTx4" refType="w" fact="0.2544"/>
                  <dgm:constr type="h" for="ch" forName="parTx4" refType="h" fact="0.0962"/>
                  <dgm:constr type="ctrX" for="ch" forName="picture4" refType="w" fact="0.4288"/>
                  <dgm:constr type="ctrY" for="ch" forName="picture4" refType="h" fact="0.4277"/>
                  <dgm:constr type="w" for="ch" forName="picture4" refType="w" fact="0.118"/>
                  <dgm:constr type="h" for="ch" forName="picture4" refType="h" fact="0.1663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  <dgm:constr type="r" for="ch" forName="parTx5" refType="w" fact="0.382"/>
                  <dgm:constr type="t" for="ch" forName="parTx5" refType="h" fact="0.2262"/>
                  <dgm:constr type="w" for="ch" forName="parTx5" refType="w" fact="0.2544"/>
                  <dgm:constr type="h" for="ch" forName="parTx5" refType="h" fact="0.0962"/>
                  <dgm:constr type="ctrX" for="ch" forName="picture5" refType="w" fact="0.3936"/>
                  <dgm:constr type="ctrY" for="ch" forName="picture5" refType="h" fact="0.2127"/>
                  <dgm:constr type="w" for="ch" forName="picture5" refType="w" fact="0.118"/>
                  <dgm:constr type="h" for="ch" forName="picture5" refType="h" fact="0.1663"/>
                  <dgm:constr type="r" for="ch" forName="desTx5" refType="l" refFor="ch" refForName="parTx5"/>
                  <dgm:constr type="l" for="ch" forName="desTx5"/>
                  <dgm:constr type="t" for="ch" forName="desTx5" refType="t" refFor="ch" refForName="parTx5"/>
                  <dgm:constr type="h" for="ch" forName="desTx5" refType="h" refFor="ch" refForName="parTx5"/>
                </dgm:constrLst>
              </dgm:if>
              <dgm:else name="Name51">
                <dgm:alg type="composite">
                  <dgm:param type="ar" val="1.164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userD" refType="w" fact="0.0143"/>
                  <dgm:constr type="ctrX" for="ch" forName="dot1" refType="w" fact="0.6049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6366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669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7019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4319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457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328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2722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3001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2793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2585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2376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2168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2585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2585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r" for="ch" forName="parTx1" refType="w" fact="0.7885"/>
                  <dgm:constr type="t" for="ch" forName="parTx1" refType="h" fact="0.928"/>
                  <dgm:constr type="w" for="ch" forName="parTx1" refType="w" fact="0.3081"/>
                  <dgm:constr type="h" for="ch" forName="parTx1" refType="h" fact="0.0962"/>
                  <dgm:constr type="ctrX" for="ch" forName="picture1" refType="w" fact="0.8025"/>
                  <dgm:constr type="ctrY" for="ch" forName="picture1" refType="h" fact="0.9169"/>
                  <dgm:constr type="w" for="ch" forName="picture1" refType="w" fact="0.1429"/>
                  <dgm:constr type="h" for="ch" forName="picture1" refType="h" fact="0.1663"/>
                  <dgm:constr type="r" for="ch" forName="parTx2" refType="w" fact="0.5178"/>
                  <dgm:constr type="t" for="ch" forName="parTx2" refType="h" fact="0.8143"/>
                  <dgm:constr type="w" for="ch" forName="parTx2" refType="w" fact="0.3081"/>
                  <dgm:constr type="h" for="ch" forName="parTx2" refType="h" fact="0.0962"/>
                  <dgm:constr type="ctrX" for="ch" forName="picture2" refType="w" fact="0.5318"/>
                  <dgm:constr type="ctrY" for="ch" forName="picture2" refType="h" fact="0.8032"/>
                  <dgm:constr type="w" for="ch" forName="picture2" refType="w" fact="0.1429"/>
                  <dgm:constr type="h" for="ch" forName="picture2" refType="h" fact="0.1663"/>
                  <dgm:constr type="r" for="ch" forName="parTx3" refType="w" fact="0.371"/>
                  <dgm:constr type="t" for="ch" forName="parTx3" refType="h" fact="0.65"/>
                  <dgm:constr type="w" for="ch" forName="parTx3" refType="w" fact="0.3081"/>
                  <dgm:constr type="h" for="ch" forName="parTx3" refType="h" fact="0.0962"/>
                  <dgm:constr type="ctrX" for="ch" forName="picture3" refType="w" fact="0.385"/>
                  <dgm:constr type="ctrY" for="ch" forName="picture3" refType="h" fact="0.6389"/>
                  <dgm:constr type="w" for="ch" forName="picture3" refType="w" fact="0.1429"/>
                  <dgm:constr type="h" for="ch" forName="picture3" refType="h" fact="0.1663"/>
                  <dgm:constr type="r" for="ch" forName="parTx4" refType="w" fact="0.2943"/>
                  <dgm:constr type="t" for="ch" forName="parTx4" refType="h" fact="0.4388"/>
                  <dgm:constr type="w" for="ch" forName="parTx4" refType="w" fact="0.3081"/>
                  <dgm:constr type="h" for="ch" forName="parTx4" refType="h" fact="0.0962"/>
                  <dgm:constr type="ctrX" for="ch" forName="picture4" refType="w" fact="0.3083"/>
                  <dgm:constr type="ctrY" for="ch" forName="picture4" refType="h" fact="0.4277"/>
                  <dgm:constr type="w" for="ch" forName="picture4" refType="w" fact="0.1429"/>
                  <dgm:constr type="h" for="ch" forName="picture4" refType="h" fact="0.1663"/>
                  <dgm:constr type="r" for="ch" forName="parTx5" refType="w" fact="0.2516"/>
                  <dgm:constr type="t" for="ch" forName="parTx5" refType="h" fact="0.2238"/>
                  <dgm:constr type="w" for="ch" forName="parTx5" refType="w" fact="0.3081"/>
                  <dgm:constr type="h" for="ch" forName="parTx5" refType="h" fact="0.0962"/>
                  <dgm:constr type="ctrX" for="ch" forName="picture5" refType="w" fact="0.2656"/>
                  <dgm:constr type="ctrY" for="ch" forName="picture5" refType="h" fact="0.2127"/>
                  <dgm:constr type="w" for="ch" forName="picture5" refType="w" fact="0.1429"/>
                  <dgm:constr type="h" for="ch" forName="picture5" refType="h" fact="0.1663"/>
                </dgm:constrLst>
              </dgm:else>
            </dgm:choose>
          </dgm:else>
        </dgm:choose>
      </dgm:if>
      <dgm:if name="Name52" axis="ch" ptType="node" func="cnt" op="equ" val="6">
        <dgm:choose name="Name53">
          <dgm:if name="Name54" func="var" arg="dir" op="equ" val="norm">
            <dgm:choose name="Name55">
              <dgm:if name="Name56" axis="des" func="maxDepth" op="gt" val="1">
                <dgm:alg type="composite">
                  <dgm:param type="ar" val="1.3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userD" refType="w" fact="0.0105"/>
                  <dgm:constr type="ctrX" for="ch" forName="dot1" refType="w" fact="0.3608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3384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3155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2923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2688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4883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4695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5696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6247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6509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6281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6437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6593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675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6906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6593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6593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l" for="ch" forName="parTx1" refType="w" fact="0.2091"/>
                  <dgm:constr type="t" for="ch" forName="parTx1" refType="h" fact="0.9433"/>
                  <dgm:constr type="w" for="ch" forName="parTx1" refType="w" fact="0.2275"/>
                  <dgm:constr type="h" for="ch" forName="parTx1" refType="h" fact="0.0811"/>
                  <dgm:constr type="ctrX" for="ch" forName="picture1" refType="w" fact="0.1988"/>
                  <dgm:constr type="ctrY" for="ch" forName="picture1" refType="h" fact="0.9322"/>
                  <dgm:constr type="w" for="ch" forName="picture1" refType="w" fact="0.1055"/>
                  <dgm:constr type="h" for="ch" forName="picture1" refType="h" fact="0.1403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4273"/>
                  <dgm:constr type="t" for="ch" forName="parTx2" refType="h" fact="0.8468"/>
                  <dgm:constr type="w" for="ch" forName="parTx2" refType="w" fact="0.2275"/>
                  <dgm:constr type="h" for="ch" forName="parTx2" refType="h" fact="0.0811"/>
                  <dgm:constr type="ctrX" for="ch" forName="picture2" refType="w" fact="0.4169"/>
                  <dgm:constr type="ctrY" for="ch" forName="picture2" refType="h" fact="0.8357"/>
                  <dgm:constr type="w" for="ch" forName="picture2" refType="w" fact="0.1055"/>
                  <dgm:constr type="h" for="ch" forName="picture2" refType="h" fact="0.1403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349"/>
                  <dgm:constr type="t" for="ch" forName="parTx3" refType="h" fact="0.7023"/>
                  <dgm:constr type="w" for="ch" forName="parTx3" refType="w" fact="0.2275"/>
                  <dgm:constr type="h" for="ch" forName="parTx3" refType="h" fact="0.0811"/>
                  <dgm:constr type="ctrX" for="ch" forName="picture3" refType="w" fact="0.5245"/>
                  <dgm:constr type="ctrY" for="ch" forName="picture3" refType="h" fact="0.6912"/>
                  <dgm:constr type="w" for="ch" forName="picture3" refType="w" fact="0.1055"/>
                  <dgm:constr type="h" for="ch" forName="picture3" refType="h" fact="0.1403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5998"/>
                  <dgm:constr type="t" for="ch" forName="parTx4" refType="h" fact="0.5441"/>
                  <dgm:constr type="w" for="ch" forName="parTx4" refType="w" fact="0.2275"/>
                  <dgm:constr type="h" for="ch" forName="parTx4" refType="h" fact="0.0811"/>
                  <dgm:constr type="ctrX" for="ch" forName="picture4" refType="w" fact="0.5894"/>
                  <dgm:constr type="ctrY" for="ch" forName="picture4" refType="h" fact="0.533"/>
                  <dgm:constr type="w" for="ch" forName="picture4" refType="w" fact="0.1055"/>
                  <dgm:constr type="h" for="ch" forName="picture4" refType="h" fact="0.1403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  <dgm:constr type="l" for="ch" forName="parTx5" refType="w" fact="0.6416"/>
                  <dgm:constr type="t" for="ch" forName="parTx5" refType="h" fact="0.3737"/>
                  <dgm:constr type="w" for="ch" forName="parTx5" refType="w" fact="0.2275"/>
                  <dgm:constr type="h" for="ch" forName="parTx5" refType="h" fact="0.0811"/>
                  <dgm:constr type="ctrX" for="ch" forName="picture5" refType="w" fact="0.6313"/>
                  <dgm:constr type="ctrY" for="ch" forName="picture5" refType="h" fact="0.3626"/>
                  <dgm:constr type="w" for="ch" forName="picture5" refType="w" fact="0.1055"/>
                  <dgm:constr type="h" for="ch" forName="picture5" refType="h" fact="0.1403"/>
                  <dgm:constr type="l" for="ch" forName="desTx5" refType="r" refFor="ch" refForName="parTx5"/>
                  <dgm:constr type="r" for="ch" forName="desTx5" refType="w"/>
                  <dgm:constr type="t" for="ch" forName="desTx5" refType="t" refFor="ch" refForName="parTx5"/>
                  <dgm:constr type="h" for="ch" forName="desTx5" refType="h" refFor="ch" refForName="parTx5"/>
                  <dgm:constr type="l" for="ch" forName="parTx6" refType="w" fact="0.6644"/>
                  <dgm:constr type="t" for="ch" forName="parTx6" refType="h" fact="0.2061"/>
                  <dgm:constr type="w" for="ch" forName="parTx6" refType="w" fact="0.2275"/>
                  <dgm:constr type="h" for="ch" forName="parTx6" refType="h" fact="0.0811"/>
                  <dgm:constr type="ctrX" for="ch" forName="picture6" refType="w" fact="0.6541"/>
                  <dgm:constr type="ctrY" for="ch" forName="picture6" refType="h" fact="0.195"/>
                  <dgm:constr type="w" for="ch" forName="picture6" refType="w" fact="0.1055"/>
                  <dgm:constr type="h" for="ch" forName="picture6" refType="h" fact="0.1403"/>
                  <dgm:constr type="l" for="ch" forName="desTx6" refType="r" refFor="ch" refForName="parTx6"/>
                  <dgm:constr type="r" for="ch" forName="desTx6" refType="w"/>
                  <dgm:constr type="t" for="ch" forName="desTx6" refType="t" refFor="ch" refForName="parTx6"/>
                  <dgm:constr type="h" for="ch" forName="desTx6" refType="h" refFor="ch" refForName="parTx6"/>
                </dgm:constrLst>
              </dgm:if>
              <dgm:else name="Name57">
                <dgm:alg type="composite">
                  <dgm:param type="ar" val="1.122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userD" refType="w" fact="0.0125"/>
                  <dgm:constr type="ctrX" for="ch" forName="dot1" refType="w" fact="0.4276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401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3739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3464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3186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5786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5564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675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7403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7714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7443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7628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7814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7999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8184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7814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7814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l" for="ch" forName="parTx1" refType="w" fact="0.2479"/>
                  <dgm:constr type="t" for="ch" forName="parTx1" refType="h" fact="0.9416"/>
                  <dgm:constr type="w" for="ch" forName="parTx1" refType="w" fact="0.2696"/>
                  <dgm:constr type="h" for="ch" forName="parTx1" refType="h" fact="0.0811"/>
                  <dgm:constr type="ctrX" for="ch" forName="picture1" refType="w" fact="0.2356"/>
                  <dgm:constr type="ctrY" for="ch" forName="picture1" refType="h" fact="0.9322"/>
                  <dgm:constr type="w" for="ch" forName="picture1" refType="w" fact="0.125"/>
                  <dgm:constr type="h" for="ch" forName="picture1" refType="h" fact="0.1403"/>
                  <dgm:constr type="l" for="ch" forName="parTx2" refType="w" fact="0.5064"/>
                  <dgm:constr type="t" for="ch" forName="parTx2" refType="h" fact="0.8451"/>
                  <dgm:constr type="w" for="ch" forName="parTx2" refType="w" fact="0.2696"/>
                  <dgm:constr type="h" for="ch" forName="parTx2" refType="h" fact="0.0811"/>
                  <dgm:constr type="ctrX" for="ch" forName="picture2" refType="w" fact="0.4941"/>
                  <dgm:constr type="ctrY" for="ch" forName="picture2" refType="h" fact="0.8357"/>
                  <dgm:constr type="w" for="ch" forName="picture2" refType="w" fact="0.125"/>
                  <dgm:constr type="h" for="ch" forName="picture2" refType="h" fact="0.1403"/>
                  <dgm:constr type="l" for="ch" forName="parTx3" refType="w" fact="0.6339"/>
                  <dgm:constr type="t" for="ch" forName="parTx3" refType="h" fact="0.7006"/>
                  <dgm:constr type="w" for="ch" forName="parTx3" refType="w" fact="0.2696"/>
                  <dgm:constr type="h" for="ch" forName="parTx3" refType="h" fact="0.0811"/>
                  <dgm:constr type="ctrX" for="ch" forName="picture3" refType="w" fact="0.6216"/>
                  <dgm:constr type="ctrY" for="ch" forName="picture3" refType="h" fact="0.6912"/>
                  <dgm:constr type="w" for="ch" forName="picture3" refType="w" fact="0.125"/>
                  <dgm:constr type="h" for="ch" forName="picture3" refType="h" fact="0.1403"/>
                  <dgm:constr type="l" for="ch" forName="parTx4" refType="w" fact="0.7108"/>
                  <dgm:constr type="t" for="ch" forName="parTx4" refType="h" fact="0.5424"/>
                  <dgm:constr type="w" for="ch" forName="parTx4" refType="w" fact="0.2696"/>
                  <dgm:constr type="h" for="ch" forName="parTx4" refType="h" fact="0.0811"/>
                  <dgm:constr type="ctrX" for="ch" forName="picture4" refType="w" fact="0.6985"/>
                  <dgm:constr type="ctrY" for="ch" forName="picture4" refType="h" fact="0.533"/>
                  <dgm:constr type="w" for="ch" forName="picture4" refType="w" fact="0.125"/>
                  <dgm:constr type="h" for="ch" forName="picture4" refType="h" fact="0.1403"/>
                  <dgm:constr type="l" for="ch" forName="parTx5" refType="w" fact="0.7604"/>
                  <dgm:constr type="t" for="ch" forName="parTx5" refType="h" fact="0.372"/>
                  <dgm:constr type="w" for="ch" forName="parTx5" refType="w" fact="0.2696"/>
                  <dgm:constr type="h" for="ch" forName="parTx5" refType="h" fact="0.0811"/>
                  <dgm:constr type="ctrX" for="ch" forName="picture5" refType="w" fact="0.7481"/>
                  <dgm:constr type="ctrY" for="ch" forName="picture5" refType="h" fact="0.3626"/>
                  <dgm:constr type="w" for="ch" forName="picture5" refType="w" fact="0.125"/>
                  <dgm:constr type="h" for="ch" forName="picture5" refType="h" fact="0.1403"/>
                  <dgm:constr type="l" for="ch" forName="parTx6" refType="w" fact="0.7874"/>
                  <dgm:constr type="t" for="ch" forName="parTx6" refType="h" fact="0.2044"/>
                  <dgm:constr type="w" for="ch" forName="parTx6" refType="w" fact="0.2696"/>
                  <dgm:constr type="h" for="ch" forName="parTx6" refType="h" fact="0.0811"/>
                  <dgm:constr type="ctrX" for="ch" forName="picture6" refType="w" fact="0.7751"/>
                  <dgm:constr type="ctrY" for="ch" forName="picture6" refType="h" fact="0.195"/>
                  <dgm:constr type="w" for="ch" forName="picture6" refType="w" fact="0.125"/>
                  <dgm:constr type="h" for="ch" forName="picture6" refType="h" fact="0.1403"/>
                </dgm:constrLst>
              </dgm:else>
            </dgm:choose>
          </dgm:if>
          <dgm:else name="Name58">
            <dgm:choose name="Name59">
              <dgm:if name="Name60" axis="des" func="maxDepth" op="gt" val="1">
                <dgm:alg type="composite">
                  <dgm:param type="ar" val="1.3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userD" refType="w" fact="0.0105"/>
                  <dgm:constr type="ctrX" for="ch" forName="dot1" refType="w" fact="0.6392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6616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6845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7077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7312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5117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5305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4304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3753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3491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3719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3563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3407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325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3094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3407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3407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r" for="ch" forName="parTx1" refType="w" fact="0.7909"/>
                  <dgm:constr type="t" for="ch" forName="parTx1" refType="h" fact="0.9433"/>
                  <dgm:constr type="w" for="ch" forName="parTx1" refType="w" fact="0.2275"/>
                  <dgm:constr type="h" for="ch" forName="parTx1" refType="h" fact="0.0811"/>
                  <dgm:constr type="ctrX" for="ch" forName="picture1" refType="w" fact="0.8012"/>
                  <dgm:constr type="ctrY" for="ch" forName="picture1" refType="h" fact="0.9322"/>
                  <dgm:constr type="w" for="ch" forName="picture1" refType="w" fact="0.1055"/>
                  <dgm:constr type="h" for="ch" forName="picture1" refType="h" fact="0.1403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5727"/>
                  <dgm:constr type="t" for="ch" forName="parTx2" refType="h" fact="0.8468"/>
                  <dgm:constr type="w" for="ch" forName="parTx2" refType="w" fact="0.2275"/>
                  <dgm:constr type="h" for="ch" forName="parTx2" refType="h" fact="0.0811"/>
                  <dgm:constr type="ctrX" for="ch" forName="picture2" refType="w" fact="0.5831"/>
                  <dgm:constr type="ctrY" for="ch" forName="picture2" refType="h" fact="0.8357"/>
                  <dgm:constr type="w" for="ch" forName="picture2" refType="w" fact="0.1055"/>
                  <dgm:constr type="h" for="ch" forName="picture2" refType="h" fact="0.1403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651"/>
                  <dgm:constr type="t" for="ch" forName="parTx3" refType="h" fact="0.7023"/>
                  <dgm:constr type="w" for="ch" forName="parTx3" refType="w" fact="0.2275"/>
                  <dgm:constr type="h" for="ch" forName="parTx3" refType="h" fact="0.0811"/>
                  <dgm:constr type="ctrX" for="ch" forName="picture3" refType="w" fact="0.4755"/>
                  <dgm:constr type="ctrY" for="ch" forName="picture3" refType="h" fact="0.6912"/>
                  <dgm:constr type="w" for="ch" forName="picture3" refType="w" fact="0.1055"/>
                  <dgm:constr type="h" for="ch" forName="picture3" refType="h" fact="0.1403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4002"/>
                  <dgm:constr type="t" for="ch" forName="parTx4" refType="h" fact="0.5441"/>
                  <dgm:constr type="w" for="ch" forName="parTx4" refType="w" fact="0.2275"/>
                  <dgm:constr type="h" for="ch" forName="parTx4" refType="h" fact="0.0811"/>
                  <dgm:constr type="ctrX" for="ch" forName="picture4" refType="w" fact="0.4106"/>
                  <dgm:constr type="ctrY" for="ch" forName="picture4" refType="h" fact="0.533"/>
                  <dgm:constr type="w" for="ch" forName="picture4" refType="w" fact="0.1055"/>
                  <dgm:constr type="h" for="ch" forName="picture4" refType="h" fact="0.1403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  <dgm:constr type="r" for="ch" forName="parTx5" refType="w" fact="0.3584"/>
                  <dgm:constr type="t" for="ch" forName="parTx5" refType="h" fact="0.3737"/>
                  <dgm:constr type="w" for="ch" forName="parTx5" refType="w" fact="0.2275"/>
                  <dgm:constr type="h" for="ch" forName="parTx5" refType="h" fact="0.0811"/>
                  <dgm:constr type="ctrX" for="ch" forName="picture5" refType="w" fact="0.3687"/>
                  <dgm:constr type="ctrY" for="ch" forName="picture5" refType="h" fact="0.3626"/>
                  <dgm:constr type="w" for="ch" forName="picture5" refType="w" fact="0.1055"/>
                  <dgm:constr type="h" for="ch" forName="picture5" refType="h" fact="0.1403"/>
                  <dgm:constr type="r" for="ch" forName="desTx5" refType="l" refFor="ch" refForName="parTx5"/>
                  <dgm:constr type="l" for="ch" forName="desTx5"/>
                  <dgm:constr type="t" for="ch" forName="desTx5" refType="t" refFor="ch" refForName="parTx5"/>
                  <dgm:constr type="h" for="ch" forName="desTx5" refType="h" refFor="ch" refForName="parTx5"/>
                  <dgm:constr type="r" for="ch" forName="parTx6" refType="w" fact="0.3356"/>
                  <dgm:constr type="t" for="ch" forName="parTx6" refType="h" fact="0.2061"/>
                  <dgm:constr type="w" for="ch" forName="parTx6" refType="w" fact="0.2275"/>
                  <dgm:constr type="h" for="ch" forName="parTx6" refType="h" fact="0.0811"/>
                  <dgm:constr type="ctrX" for="ch" forName="picture6" refType="w" fact="0.3459"/>
                  <dgm:constr type="ctrY" for="ch" forName="picture6" refType="h" fact="0.195"/>
                  <dgm:constr type="w" for="ch" forName="picture6" refType="w" fact="0.1055"/>
                  <dgm:constr type="h" for="ch" forName="picture6" refType="h" fact="0.1403"/>
                  <dgm:constr type="r" for="ch" forName="desTx6" refType="l" refFor="ch" refForName="parTx6"/>
                  <dgm:constr type="l" for="ch" forName="desTx6"/>
                  <dgm:constr type="t" for="ch" forName="desTx6" refType="t" refFor="ch" refForName="parTx6"/>
                  <dgm:constr type="h" for="ch" forName="desTx6" refType="h" refFor="ch" refForName="parTx6"/>
                </dgm:constrLst>
              </dgm:if>
              <dgm:else name="Name61">
                <dgm:alg type="composite">
                  <dgm:param type="ar" val="1.122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userD" refType="w" fact="0.0125"/>
                  <dgm:constr type="ctrX" for="ch" forName="dot1" refType="w" fact="0.5724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599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6261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6536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6814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4214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4436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325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2597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2286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2557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2372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2187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2001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1816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2187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2187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r" for="ch" forName="parTx1" refType="w" fact="0.7522"/>
                  <dgm:constr type="t" for="ch" forName="parTx1" refType="h" fact="0.9416"/>
                  <dgm:constr type="w" for="ch" forName="parTx1" refType="w" fact="0.2696"/>
                  <dgm:constr type="h" for="ch" forName="parTx1" refType="h" fact="0.0811"/>
                  <dgm:constr type="ctrX" for="ch" forName="picture1" refType="w" fact="0.7644"/>
                  <dgm:constr type="ctrY" for="ch" forName="picture1" refType="h" fact="0.9322"/>
                  <dgm:constr type="w" for="ch" forName="picture1" refType="w" fact="0.125"/>
                  <dgm:constr type="h" for="ch" forName="picture1" refType="h" fact="0.1403"/>
                  <dgm:constr type="r" for="ch" forName="parTx2" refType="w" fact="0.4937"/>
                  <dgm:constr type="t" for="ch" forName="parTx2" refType="h" fact="0.8451"/>
                  <dgm:constr type="w" for="ch" forName="parTx2" refType="w" fact="0.2696"/>
                  <dgm:constr type="h" for="ch" forName="parTx2" refType="h" fact="0.0811"/>
                  <dgm:constr type="ctrX" for="ch" forName="picture2" refType="w" fact="0.5059"/>
                  <dgm:constr type="ctrY" for="ch" forName="picture2" refType="h" fact="0.8357"/>
                  <dgm:constr type="w" for="ch" forName="picture2" refType="w" fact="0.125"/>
                  <dgm:constr type="h" for="ch" forName="picture2" refType="h" fact="0.1403"/>
                  <dgm:constr type="r" for="ch" forName="parTx3" refType="w" fact="0.3662"/>
                  <dgm:constr type="t" for="ch" forName="parTx3" refType="h" fact="0.7006"/>
                  <dgm:constr type="w" for="ch" forName="parTx3" refType="w" fact="0.2696"/>
                  <dgm:constr type="h" for="ch" forName="parTx3" refType="h" fact="0.0811"/>
                  <dgm:constr type="ctrX" for="ch" forName="picture3" refType="w" fact="0.3784"/>
                  <dgm:constr type="ctrY" for="ch" forName="picture3" refType="h" fact="0.6912"/>
                  <dgm:constr type="w" for="ch" forName="picture3" refType="w" fact="0.125"/>
                  <dgm:constr type="h" for="ch" forName="picture3" refType="h" fact="0.1403"/>
                  <dgm:constr type="r" for="ch" forName="parTx4" refType="w" fact="0.2893"/>
                  <dgm:constr type="t" for="ch" forName="parTx4" refType="h" fact="0.5424"/>
                  <dgm:constr type="w" for="ch" forName="parTx4" refType="w" fact="0.2696"/>
                  <dgm:constr type="h" for="ch" forName="parTx4" refType="h" fact="0.0811"/>
                  <dgm:constr type="ctrX" for="ch" forName="picture4" refType="w" fact="0.3015"/>
                  <dgm:constr type="ctrY" for="ch" forName="picture4" refType="h" fact="0.533"/>
                  <dgm:constr type="w" for="ch" forName="picture4" refType="w" fact="0.125"/>
                  <dgm:constr type="h" for="ch" forName="picture4" refType="h" fact="0.1403"/>
                  <dgm:constr type="r" for="ch" forName="parTx5" refType="w" fact="0.2397"/>
                  <dgm:constr type="t" for="ch" forName="parTx5" refType="h" fact="0.372"/>
                  <dgm:constr type="w" for="ch" forName="parTx5" refType="w" fact="0.2696"/>
                  <dgm:constr type="h" for="ch" forName="parTx5" refType="h" fact="0.0811"/>
                  <dgm:constr type="ctrX" for="ch" forName="picture5" refType="w" fact="0.2519"/>
                  <dgm:constr type="ctrY" for="ch" forName="picture5" refType="h" fact="0.3626"/>
                  <dgm:constr type="w" for="ch" forName="picture5" refType="w" fact="0.125"/>
                  <dgm:constr type="h" for="ch" forName="picture5" refType="h" fact="0.1403"/>
                  <dgm:constr type="r" for="ch" forName="parTx6" refType="w" fact="0.2127"/>
                  <dgm:constr type="t" for="ch" forName="parTx6" refType="h" fact="0.2044"/>
                  <dgm:constr type="w" for="ch" forName="parTx6" refType="w" fact="0.2696"/>
                  <dgm:constr type="h" for="ch" forName="parTx6" refType="h" fact="0.0811"/>
                  <dgm:constr type="ctrX" for="ch" forName="picture6" refType="w" fact="0.2249"/>
                  <dgm:constr type="ctrY" for="ch" forName="picture6" refType="h" fact="0.195"/>
                  <dgm:constr type="w" for="ch" forName="picture6" refType="w" fact="0.125"/>
                  <dgm:constr type="h" for="ch" forName="picture6" refType="h" fact="0.1403"/>
                </dgm:constrLst>
              </dgm:else>
            </dgm:choose>
          </dgm:else>
        </dgm:choose>
      </dgm:if>
      <dgm:else name="Name62">
        <dgm:choose name="Name63">
          <dgm:if name="Name64" func="var" arg="dir" op="equ" val="norm">
            <dgm:choose name="Name65">
              <dgm:if name="Name66" axis="des" func="maxDepth" op="gt" val="1">
                <dgm:alg type="composite">
                  <dgm:param type="ar" val="1.2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primFontSz" for="ch" forName="desTx7" refType="primFontSz" refFor="ch" refForName="desTx1" op="equ"/>
                  <dgm:constr type="userD" refType="w" fact="0.0097"/>
                  <dgm:constr type="ctrX" for="ch" forName="dot1" refType="w" fact="0.3909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3721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353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3337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3142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5088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4926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5836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6371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6701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6853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6627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6773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6919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7065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7212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6919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6919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l" for="ch" forName="parTx1" refType="w" fact="0.2556"/>
                  <dgm:constr type="t" for="ch" forName="parTx1" refType="h" fact="0.8856"/>
                  <dgm:constr type="w" for="ch" forName="parTx1" refType="w" fact="0.2101"/>
                  <dgm:constr type="h" for="ch" forName="parTx1" refType="h" fact="0.0704"/>
                  <dgm:constr type="ctrX" for="ch" forName="picture1" refType="w" fact="0.246"/>
                  <dgm:constr type="ctrY" for="ch" forName="picture1" refType="h" fact="0.8769"/>
                  <dgm:constr type="w" for="ch" forName="picture1" refType="w" fact="0.0974"/>
                  <dgm:constr type="h" for="ch" forName="picture1" refType="h" fact="0.1218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4535"/>
                  <dgm:constr type="t" for="ch" forName="parTx2" refType="h" fact="0.7956"/>
                  <dgm:constr type="w" for="ch" forName="parTx2" refType="w" fact="0.2101"/>
                  <dgm:constr type="h" for="ch" forName="parTx2" refType="h" fact="0.0704"/>
                  <dgm:constr type="ctrX" for="ch" forName="picture2" refType="w" fact="0.4439"/>
                  <dgm:constr type="ctrY" for="ch" forName="picture2" refType="h" fact="0.787"/>
                  <dgm:constr type="w" for="ch" forName="picture2" refType="w" fact="0.0974"/>
                  <dgm:constr type="h" for="ch" forName="picture2" refType="h" fact="0.1218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511"/>
                  <dgm:constr type="t" for="ch" forName="parTx3" refType="h" fact="0.673"/>
                  <dgm:constr type="w" for="ch" forName="parTx3" refType="w" fact="0.2101"/>
                  <dgm:constr type="h" for="ch" forName="parTx3" refType="h" fact="0.0704"/>
                  <dgm:constr type="ctrX" for="ch" forName="picture3" refType="w" fact="0.5415"/>
                  <dgm:constr type="ctrY" for="ch" forName="picture3" refType="h" fact="0.6644"/>
                  <dgm:constr type="w" for="ch" forName="picture3" refType="w" fact="0.0974"/>
                  <dgm:constr type="h" for="ch" forName="picture3" refType="h" fact="0.1218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6132"/>
                  <dgm:constr type="t" for="ch" forName="parTx4" refType="h" fact="0.538"/>
                  <dgm:constr type="w" for="ch" forName="parTx4" refType="w" fact="0.2101"/>
                  <dgm:constr type="h" for="ch" forName="parTx4" refType="h" fact="0.0704"/>
                  <dgm:constr type="ctrX" for="ch" forName="picture4" refType="w" fact="0.6037"/>
                  <dgm:constr type="ctrY" for="ch" forName="picture4" refType="h" fact="0.5294"/>
                  <dgm:constr type="w" for="ch" forName="picture4" refType="w" fact="0.0974"/>
                  <dgm:constr type="h" for="ch" forName="picture4" refType="h" fact="0.1218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  <dgm:constr type="l" for="ch" forName="parTx5" refType="w" fact="0.6576"/>
                  <dgm:constr type="t" for="ch" forName="parTx5" refType="h" fact="0.3951"/>
                  <dgm:constr type="w" for="ch" forName="parTx5" refType="w" fact="0.2101"/>
                  <dgm:constr type="h" for="ch" forName="parTx5" refType="h" fact="0.0704"/>
                  <dgm:constr type="ctrX" for="ch" forName="picture5" refType="w" fact="0.648"/>
                  <dgm:constr type="ctrY" for="ch" forName="picture5" refType="h" fact="0.3864"/>
                  <dgm:constr type="w" for="ch" forName="picture5" refType="w" fact="0.0974"/>
                  <dgm:constr type="h" for="ch" forName="picture5" refType="h" fact="0.1218"/>
                  <dgm:constr type="l" for="ch" forName="desTx5" refType="r" refFor="ch" refForName="parTx5"/>
                  <dgm:constr type="r" for="ch" forName="desTx5" refType="w"/>
                  <dgm:constr type="t" for="ch" forName="desTx5" refType="t" refFor="ch" refForName="parTx5"/>
                  <dgm:constr type="h" for="ch" forName="desTx5" refType="h" refFor="ch" refForName="parTx5"/>
                  <dgm:constr type="l" for="ch" forName="parTx6" refType="w" fact="0.6828"/>
                  <dgm:constr type="t" for="ch" forName="parTx6" refType="h" fact="0.2531"/>
                  <dgm:constr type="w" for="ch" forName="parTx6" refType="w" fact="0.2101"/>
                  <dgm:constr type="h" for="ch" forName="parTx6" refType="h" fact="0.0704"/>
                  <dgm:constr type="ctrX" for="ch" forName="picture6" refType="w" fact="0.6733"/>
                  <dgm:constr type="ctrY" for="ch" forName="picture6" refType="h" fact="0.2444"/>
                  <dgm:constr type="w" for="ch" forName="picture6" refType="w" fact="0.0974"/>
                  <dgm:constr type="h" for="ch" forName="picture6" refType="h" fact="0.1218"/>
                  <dgm:constr type="l" for="ch" forName="desTx6" refType="r" refFor="ch" refForName="parTx6"/>
                  <dgm:constr type="r" for="ch" forName="desTx6" refType="w"/>
                  <dgm:constr type="t" for="ch" forName="desTx6" refType="t" refFor="ch" refForName="parTx6"/>
                  <dgm:constr type="h" for="ch" forName="desTx6" refType="h" refFor="ch" refForName="parTx6"/>
                  <dgm:constr type="l" for="ch" forName="parTx7" refType="w" fact="0.6966"/>
                  <dgm:constr type="t" for="ch" forName="parTx7" refType="h" fact="0.1162"/>
                  <dgm:constr type="w" for="ch" forName="parTx7" refType="w" fact="0.2101"/>
                  <dgm:constr type="h" for="ch" forName="parTx7" refType="h" fact="0.0704"/>
                  <dgm:constr type="ctrX" for="ch" forName="picture7" refType="w" fact="0.6871"/>
                  <dgm:constr type="ctrY" for="ch" forName="picture7" refType="h" fact="0.1075"/>
                  <dgm:constr type="w" for="ch" forName="picture7" refType="w" fact="0.0974"/>
                  <dgm:constr type="h" for="ch" forName="picture7" refType="h" fact="0.1218"/>
                  <dgm:constr type="l" for="ch" forName="desTx7" refType="r" refFor="ch" refForName="parTx7"/>
                  <dgm:constr type="r" for="ch" forName="desTx7" refType="w"/>
                  <dgm:constr type="t" for="ch" forName="desTx7" refType="t" refFor="ch" refForName="parTx7"/>
                  <dgm:constr type="h" for="ch" forName="desTx7" refType="h" refFor="ch" refForName="parTx7"/>
                </dgm:constrLst>
              </dgm:if>
              <dgm:else name="Name67">
                <dgm:alg type="composite">
                  <dgm:param type="ar" val="1.096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userD" refType="w" fact="0.0111"/>
                  <dgm:constr type="ctrX" for="ch" forName="dot1" refType="w" fact="0.4459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4244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4026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3806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3584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5803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5618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6656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7266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7643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7816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7558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7725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7892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8058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8225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7892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7892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l" for="ch" forName="parTx1" refType="w" fact="0.2915"/>
                  <dgm:constr type="t" for="ch" forName="parTx1" refType="h" fact="0.8845"/>
                  <dgm:constr type="w" for="ch" forName="parTx1" refType="w" fact="0.2396"/>
                  <dgm:constr type="h" for="ch" forName="parTx1" refType="h" fact="0.0704"/>
                  <dgm:constr type="ctrX" for="ch" forName="picture1" refType="w" fact="0.2806"/>
                  <dgm:constr type="ctrY" for="ch" forName="picture1" refType="h" fact="0.8769"/>
                  <dgm:constr type="w" for="ch" forName="picture1" refType="w" fact="0.1111"/>
                  <dgm:constr type="h" for="ch" forName="picture1" refType="h" fact="0.1218"/>
                  <dgm:constr type="l" for="ch" forName="parTx2" refType="w" fact="0.5172"/>
                  <dgm:constr type="t" for="ch" forName="parTx2" refType="h" fact="0.7946"/>
                  <dgm:constr type="w" for="ch" forName="parTx2" refType="w" fact="0.2396"/>
                  <dgm:constr type="h" for="ch" forName="parTx2" refType="h" fact="0.0704"/>
                  <dgm:constr type="ctrX" for="ch" forName="picture2" refType="w" fact="0.5063"/>
                  <dgm:constr type="ctrY" for="ch" forName="picture2" refType="h" fact="0.787"/>
                  <dgm:constr type="w" for="ch" forName="picture2" refType="w" fact="0.1111"/>
                  <dgm:constr type="h" for="ch" forName="picture2" refType="h" fact="0.1218"/>
                  <dgm:constr type="l" for="ch" forName="parTx3" refType="w" fact="0.6285"/>
                  <dgm:constr type="t" for="ch" forName="parTx3" refType="h" fact="0.672"/>
                  <dgm:constr type="w" for="ch" forName="parTx3" refType="w" fact="0.2396"/>
                  <dgm:constr type="h" for="ch" forName="parTx3" refType="h" fact="0.0704"/>
                  <dgm:constr type="ctrX" for="ch" forName="picture3" refType="w" fact="0.6176"/>
                  <dgm:constr type="ctrY" for="ch" forName="picture3" refType="h" fact="0.6644"/>
                  <dgm:constr type="w" for="ch" forName="picture3" refType="w" fact="0.1111"/>
                  <dgm:constr type="h" for="ch" forName="picture3" refType="h" fact="0.1218"/>
                  <dgm:constr type="l" for="ch" forName="parTx4" refType="w" fact="0.6994"/>
                  <dgm:constr type="t" for="ch" forName="parTx4" refType="h" fact="0.5369"/>
                  <dgm:constr type="w" for="ch" forName="parTx4" refType="w" fact="0.2396"/>
                  <dgm:constr type="h" for="ch" forName="parTx4" refType="h" fact="0.0704"/>
                  <dgm:constr type="ctrX" for="ch" forName="picture4" refType="w" fact="0.6885"/>
                  <dgm:constr type="ctrY" for="ch" forName="picture4" refType="h" fact="0.5294"/>
                  <dgm:constr type="w" for="ch" forName="picture4" refType="w" fact="0.1111"/>
                  <dgm:constr type="h" for="ch" forName="picture4" refType="h" fact="0.1218"/>
                  <dgm:constr type="l" for="ch" forName="parTx5" refType="w" fact="0.75"/>
                  <dgm:constr type="t" for="ch" forName="parTx5" refType="h" fact="0.394"/>
                  <dgm:constr type="w" for="ch" forName="parTx5" refType="w" fact="0.2396"/>
                  <dgm:constr type="h" for="ch" forName="parTx5" refType="h" fact="0.0704"/>
                  <dgm:constr type="ctrX" for="ch" forName="picture5" refType="w" fact="0.7391"/>
                  <dgm:constr type="ctrY" for="ch" forName="picture5" refType="h" fact="0.3864"/>
                  <dgm:constr type="w" for="ch" forName="picture5" refType="w" fact="0.1111"/>
                  <dgm:constr type="h" for="ch" forName="picture5" refType="h" fact="0.1218"/>
                  <dgm:constr type="l" for="ch" forName="parTx6" refType="w" fact="0.7788"/>
                  <dgm:constr type="t" for="ch" forName="parTx6" refType="h" fact="0.252"/>
                  <dgm:constr type="w" for="ch" forName="parTx6" refType="w" fact="0.2396"/>
                  <dgm:constr type="h" for="ch" forName="parTx6" refType="h" fact="0.0704"/>
                  <dgm:constr type="ctrX" for="ch" forName="picture6" refType="w" fact="0.7679"/>
                  <dgm:constr type="ctrY" for="ch" forName="picture6" refType="h" fact="0.2444"/>
                  <dgm:constr type="w" for="ch" forName="picture6" refType="w" fact="0.1111"/>
                  <dgm:constr type="h" for="ch" forName="picture6" refType="h" fact="0.1218"/>
                  <dgm:constr type="l" for="ch" forName="parTx7" refType="w" fact="0.7945"/>
                  <dgm:constr type="t" for="ch" forName="parTx7" refType="h" fact="0.1151"/>
                  <dgm:constr type="w" for="ch" forName="parTx7" refType="w" fact="0.2396"/>
                  <dgm:constr type="h" for="ch" forName="parTx7" refType="h" fact="0.0704"/>
                  <dgm:constr type="ctrX" for="ch" forName="picture7" refType="w" fact="0.7836"/>
                  <dgm:constr type="ctrY" for="ch" forName="picture7" refType="h" fact="0.1075"/>
                  <dgm:constr type="w" for="ch" forName="picture7" refType="w" fact="0.1111"/>
                  <dgm:constr type="h" for="ch" forName="picture7" refType="h" fact="0.1218"/>
                </dgm:constrLst>
              </dgm:else>
            </dgm:choose>
          </dgm:if>
          <dgm:else name="Name68">
            <dgm:choose name="Name69">
              <dgm:if name="Name70" axis="des" func="maxDepth" op="gt" val="1">
                <dgm:alg type="composite">
                  <dgm:param type="ar" val="1.2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primFontSz" for="ch" forName="desTx7" refType="primFontSz" refFor="ch" refForName="desTx1" op="equ"/>
                  <dgm:constr type="userD" refType="w" fact="0.0097"/>
                  <dgm:constr type="ctrX" for="ch" forName="dot1" refType="w" fact="0.6091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6279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647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6663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6858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4912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5074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4164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3629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3299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3147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3373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3227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3081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2935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2788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3081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3081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r" for="ch" forName="parTx1" refType="w" fact="0.7444"/>
                  <dgm:constr type="t" for="ch" forName="parTx1" refType="h" fact="0.8856"/>
                  <dgm:constr type="w" for="ch" forName="parTx1" refType="w" fact="0.2101"/>
                  <dgm:constr type="h" for="ch" forName="parTx1" refType="h" fact="0.0704"/>
                  <dgm:constr type="ctrX" for="ch" forName="picture1" refType="w" fact="0.754"/>
                  <dgm:constr type="ctrY" for="ch" forName="picture1" refType="h" fact="0.8769"/>
                  <dgm:constr type="w" for="ch" forName="picture1" refType="w" fact="0.0974"/>
                  <dgm:constr type="h" for="ch" forName="picture1" refType="h" fact="0.1218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5465"/>
                  <dgm:constr type="t" for="ch" forName="parTx2" refType="h" fact="0.7956"/>
                  <dgm:constr type="w" for="ch" forName="parTx2" refType="w" fact="0.2101"/>
                  <dgm:constr type="h" for="ch" forName="parTx2" refType="h" fact="0.0704"/>
                  <dgm:constr type="ctrX" for="ch" forName="picture2" refType="w" fact="0.5561"/>
                  <dgm:constr type="ctrY" for="ch" forName="picture2" refType="h" fact="0.787"/>
                  <dgm:constr type="w" for="ch" forName="picture2" refType="w" fact="0.0974"/>
                  <dgm:constr type="h" for="ch" forName="picture2" refType="h" fact="0.1218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489"/>
                  <dgm:constr type="t" for="ch" forName="parTx3" refType="h" fact="0.673"/>
                  <dgm:constr type="w" for="ch" forName="parTx3" refType="w" fact="0.2101"/>
                  <dgm:constr type="h" for="ch" forName="parTx3" refType="h" fact="0.0704"/>
                  <dgm:constr type="ctrX" for="ch" forName="picture3" refType="w" fact="0.4585"/>
                  <dgm:constr type="ctrY" for="ch" forName="picture3" refType="h" fact="0.6644"/>
                  <dgm:constr type="w" for="ch" forName="picture3" refType="w" fact="0.0974"/>
                  <dgm:constr type="h" for="ch" forName="picture3" refType="h" fact="0.1218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3868"/>
                  <dgm:constr type="t" for="ch" forName="parTx4" refType="h" fact="0.538"/>
                  <dgm:constr type="w" for="ch" forName="parTx4" refType="w" fact="0.2101"/>
                  <dgm:constr type="h" for="ch" forName="parTx4" refType="h" fact="0.0704"/>
                  <dgm:constr type="ctrX" for="ch" forName="picture4" refType="w" fact="0.3963"/>
                  <dgm:constr type="ctrY" for="ch" forName="picture4" refType="h" fact="0.5294"/>
                  <dgm:constr type="w" for="ch" forName="picture4" refType="w" fact="0.0974"/>
                  <dgm:constr type="h" for="ch" forName="picture4" refType="h" fact="0.1218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  <dgm:constr type="r" for="ch" forName="parTx5" refType="w" fact="0.3424"/>
                  <dgm:constr type="t" for="ch" forName="parTx5" refType="h" fact="0.3951"/>
                  <dgm:constr type="w" for="ch" forName="parTx5" refType="w" fact="0.2101"/>
                  <dgm:constr type="h" for="ch" forName="parTx5" refType="h" fact="0.0704"/>
                  <dgm:constr type="ctrX" for="ch" forName="picture5" refType="w" fact="0.352"/>
                  <dgm:constr type="ctrY" for="ch" forName="picture5" refType="h" fact="0.3864"/>
                  <dgm:constr type="w" for="ch" forName="picture5" refType="w" fact="0.0974"/>
                  <dgm:constr type="h" for="ch" forName="picture5" refType="h" fact="0.1218"/>
                  <dgm:constr type="r" for="ch" forName="desTx5" refType="l" refFor="ch" refForName="parTx5"/>
                  <dgm:constr type="l" for="ch" forName="desTx5"/>
                  <dgm:constr type="t" for="ch" forName="desTx5" refType="t" refFor="ch" refForName="parTx5"/>
                  <dgm:constr type="h" for="ch" forName="desTx5" refType="h" refFor="ch" refForName="parTx5"/>
                  <dgm:constr type="r" for="ch" forName="parTx6" refType="w" fact="0.3172"/>
                  <dgm:constr type="t" for="ch" forName="parTx6" refType="h" fact="0.2531"/>
                  <dgm:constr type="w" for="ch" forName="parTx6" refType="w" fact="0.2101"/>
                  <dgm:constr type="h" for="ch" forName="parTx6" refType="h" fact="0.0704"/>
                  <dgm:constr type="ctrX" for="ch" forName="picture6" refType="w" fact="0.3267"/>
                  <dgm:constr type="ctrY" for="ch" forName="picture6" refType="h" fact="0.2444"/>
                  <dgm:constr type="w" for="ch" forName="picture6" refType="w" fact="0.0974"/>
                  <dgm:constr type="h" for="ch" forName="picture6" refType="h" fact="0.1218"/>
                  <dgm:constr type="r" for="ch" forName="desTx6" refType="l" refFor="ch" refForName="parTx6"/>
                  <dgm:constr type="l" for="ch" forName="desTx6"/>
                  <dgm:constr type="t" for="ch" forName="desTx6" refType="t" refFor="ch" refForName="parTx6"/>
                  <dgm:constr type="h" for="ch" forName="desTx6" refType="h" refFor="ch" refForName="parTx6"/>
                  <dgm:constr type="r" for="ch" forName="parTx7" refType="w" fact="0.3034"/>
                  <dgm:constr type="t" for="ch" forName="parTx7" refType="h" fact="0.1162"/>
                  <dgm:constr type="w" for="ch" forName="parTx7" refType="w" fact="0.2101"/>
                  <dgm:constr type="h" for="ch" forName="parTx7" refType="h" fact="0.0704"/>
                  <dgm:constr type="ctrX" for="ch" forName="picture7" refType="w" fact="0.3129"/>
                  <dgm:constr type="ctrY" for="ch" forName="picture7" refType="h" fact="0.1075"/>
                  <dgm:constr type="w" for="ch" forName="picture7" refType="w" fact="0.0974"/>
                  <dgm:constr type="h" for="ch" forName="picture7" refType="h" fact="0.1218"/>
                  <dgm:constr type="r" for="ch" forName="desTx7" refType="l" refFor="ch" refForName="parTx7"/>
                  <dgm:constr type="l" for="ch" forName="desTx7"/>
                  <dgm:constr type="t" for="ch" forName="desTx7" refType="t" refFor="ch" refForName="parTx7"/>
                  <dgm:constr type="h" for="ch" forName="desTx7" refType="h" refFor="ch" refForName="parTx7"/>
                </dgm:constrLst>
              </dgm:if>
              <dgm:else name="Name71">
                <dgm:alg type="composite">
                  <dgm:param type="ar" val="1.096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userD" refType="w" fact="0.0111"/>
                  <dgm:constr type="ctrX" for="ch" forName="dot1" refType="w" fact="0.5541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5756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5974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6194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6416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4197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4382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3344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2734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2357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2184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2442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2275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2108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1942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1775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2108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2108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r" for="ch" forName="parTx1" refType="w" fact="0.7085"/>
                  <dgm:constr type="t" for="ch" forName="parTx1" refType="h" fact="0.8845"/>
                  <dgm:constr type="w" for="ch" forName="parTx1" refType="w" fact="0.2396"/>
                  <dgm:constr type="h" for="ch" forName="parTx1" refType="h" fact="0.0704"/>
                  <dgm:constr type="ctrX" for="ch" forName="picture1" refType="w" fact="0.7194"/>
                  <dgm:constr type="ctrY" for="ch" forName="picture1" refType="h" fact="0.8769"/>
                  <dgm:constr type="w" for="ch" forName="picture1" refType="w" fact="0.1111"/>
                  <dgm:constr type="h" for="ch" forName="picture1" refType="h" fact="0.1218"/>
                  <dgm:constr type="r" for="ch" forName="parTx2" refType="w" fact="0.4828"/>
                  <dgm:constr type="t" for="ch" forName="parTx2" refType="h" fact="0.7946"/>
                  <dgm:constr type="w" for="ch" forName="parTx2" refType="w" fact="0.2396"/>
                  <dgm:constr type="h" for="ch" forName="parTx2" refType="h" fact="0.0704"/>
                  <dgm:constr type="ctrX" for="ch" forName="picture2" refType="w" fact="0.4937"/>
                  <dgm:constr type="ctrY" for="ch" forName="picture2" refType="h" fact="0.787"/>
                  <dgm:constr type="w" for="ch" forName="picture2" refType="w" fact="0.1111"/>
                  <dgm:constr type="h" for="ch" forName="picture2" refType="h" fact="0.1218"/>
                  <dgm:constr type="r" for="ch" forName="parTx3" refType="w" fact="0.3715"/>
                  <dgm:constr type="t" for="ch" forName="parTx3" refType="h" fact="0.672"/>
                  <dgm:constr type="w" for="ch" forName="parTx3" refType="w" fact="0.2396"/>
                  <dgm:constr type="h" for="ch" forName="parTx3" refType="h" fact="0.0704"/>
                  <dgm:constr type="ctrX" for="ch" forName="picture3" refType="w" fact="0.3824"/>
                  <dgm:constr type="ctrY" for="ch" forName="picture3" refType="h" fact="0.6644"/>
                  <dgm:constr type="w" for="ch" forName="picture3" refType="w" fact="0.1111"/>
                  <dgm:constr type="h" for="ch" forName="picture3" refType="h" fact="0.1218"/>
                  <dgm:constr type="r" for="ch" forName="parTx4" refType="w" fact="0.3006"/>
                  <dgm:constr type="t" for="ch" forName="parTx4" refType="h" fact="0.5369"/>
                  <dgm:constr type="w" for="ch" forName="parTx4" refType="w" fact="0.2396"/>
                  <dgm:constr type="h" for="ch" forName="parTx4" refType="h" fact="0.0704"/>
                  <dgm:constr type="ctrX" for="ch" forName="picture4" refType="w" fact="0.3115"/>
                  <dgm:constr type="ctrY" for="ch" forName="picture4" refType="h" fact="0.5294"/>
                  <dgm:constr type="w" for="ch" forName="picture4" refType="w" fact="0.1111"/>
                  <dgm:constr type="h" for="ch" forName="picture4" refType="h" fact="0.1218"/>
                  <dgm:constr type="r" for="ch" forName="parTx5" refType="w" fact="0.25"/>
                  <dgm:constr type="t" for="ch" forName="parTx5" refType="h" fact="0.394"/>
                  <dgm:constr type="w" for="ch" forName="parTx5" refType="w" fact="0.2396"/>
                  <dgm:constr type="h" for="ch" forName="parTx5" refType="h" fact="0.0704"/>
                  <dgm:constr type="ctrX" for="ch" forName="picture5" refType="w" fact="0.2609"/>
                  <dgm:constr type="ctrY" for="ch" forName="picture5" refType="h" fact="0.3864"/>
                  <dgm:constr type="w" for="ch" forName="picture5" refType="w" fact="0.1111"/>
                  <dgm:constr type="h" for="ch" forName="picture5" refType="h" fact="0.1218"/>
                  <dgm:constr type="r" for="ch" forName="parTx6" refType="w" fact="0.2212"/>
                  <dgm:constr type="t" for="ch" forName="parTx6" refType="h" fact="0.252"/>
                  <dgm:constr type="w" for="ch" forName="parTx6" refType="w" fact="0.2396"/>
                  <dgm:constr type="h" for="ch" forName="parTx6" refType="h" fact="0.0704"/>
                  <dgm:constr type="ctrX" for="ch" forName="picture6" refType="w" fact="0.2321"/>
                  <dgm:constr type="ctrY" for="ch" forName="picture6" refType="h" fact="0.2444"/>
                  <dgm:constr type="w" for="ch" forName="picture6" refType="w" fact="0.1111"/>
                  <dgm:constr type="h" for="ch" forName="picture6" refType="h" fact="0.1218"/>
                  <dgm:constr type="r" for="ch" forName="parTx7" refType="w" fact="0.2055"/>
                  <dgm:constr type="t" for="ch" forName="parTx7" refType="h" fact="0.1151"/>
                  <dgm:constr type="w" for="ch" forName="parTx7" refType="w" fact="0.2396"/>
                  <dgm:constr type="h" for="ch" forName="parTx7" refType="h" fact="0.0704"/>
                  <dgm:constr type="ctrX" for="ch" forName="picture7" refType="w" fact="0.2164"/>
                  <dgm:constr type="ctrY" for="ch" forName="picture7" refType="h" fact="0.1075"/>
                  <dgm:constr type="w" for="ch" forName="picture7" refType="w" fact="0.1111"/>
                  <dgm:constr type="h" for="ch" forName="picture7" refType="h" fact="0.1218"/>
                </dgm:constrLst>
              </dgm:else>
            </dgm:choose>
          </dgm:else>
        </dgm:choose>
      </dgm:else>
    </dgm:choose>
    <dgm:forEach name="wrapper" axis="self" ptType="parTrans">
      <dgm:forEach name="wrapper2" axis="self" ptType="sibTrans" st="2">
        <dgm:forEach name="imageRepeat" axis="self">
          <dgm:layoutNode name="imageRepeat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 axis="self"/>
          </dgm:layoutNode>
        </dgm:forEach>
      </dgm:forEach>
    </dgm:forEach>
    <dgm:choose name="Name72">
      <dgm:if name="Name73" axis="ch" ptType="node" func="cnt" op="gte" val="2">
        <dgm:layoutNode name="dot1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2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3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74"/>
    </dgm:choose>
    <dgm:choose name="Name75">
      <dgm:if name="Name76" axis="ch" ptType="node" func="cnt" op="gte" val="3">
        <dgm:layoutNode name="dot4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5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77"/>
    </dgm:choose>
    <dgm:choose name="Name78">
      <dgm:if name="Name79" axis="ch" ptType="node" func="cnt" op="gte" val="4">
        <dgm:layoutNode name="dot6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0"/>
    </dgm:choose>
    <dgm:choose name="Name81">
      <dgm:if name="Name82" axis="ch" ptType="node" func="cnt" op="gte" val="5">
        <dgm:layoutNode name="dot7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8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3"/>
    </dgm:choose>
    <dgm:choose name="Name84">
      <dgm:if name="Name85" axis="ch" ptType="node" func="cnt" op="gte" val="6">
        <dgm:layoutNode name="dot9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10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6"/>
    </dgm:choose>
    <dgm:choose name="Name87">
      <dgm:if name="Name88" axis="ch" ptType="node" func="cnt" op="gte" val="7">
        <dgm:layoutNode name="dot11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9"/>
    </dgm:choose>
    <dgm:choose name="Name90">
      <dgm:if name="Name91" axis="ch" ptType="node" func="cnt" op="gte" val="2">
        <dgm:layoutNode name="dotArrow1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2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3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4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5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6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7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92"/>
    </dgm:choose>
    <dgm:forEach name="Name93" axis="ch" ptType="node" cnt="1">
      <dgm:layoutNode name="parTx1">
        <dgm:choose name="Name94">
          <dgm:if name="Name95" func="var" arg="dir" op="equ" val="norm">
            <dgm:alg type="tx">
              <dgm:param type="parTxLTRAlign" val="l"/>
              <dgm:param type="parTxRTLAlign" val="r"/>
            </dgm:alg>
          </dgm:if>
          <dgm:else name="Name96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97">
          <dgm:if name="Name98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99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00">
        <dgm:if name="Name101" axis="ch" ptType="node" func="cnt" op="gte" val="1">
          <dgm:layoutNode name="desTx1" styleLbl="revTx">
            <dgm:varLst>
              <dgm:bulletEnabled val="1"/>
            </dgm:varLst>
            <dgm:choose name="Name102">
              <dgm:if name="Name103" func="var" arg="dir" op="equ" val="norm">
                <dgm:choose name="Name104">
                  <dgm:if name="Name105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06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07">
                <dgm:choose name="Name108">
                  <dgm:if name="Name109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10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11"/>
      </dgm:choose>
    </dgm:forEach>
    <dgm:forEach name="Name112" axis="ch" ptType="sibTrans" hideLastTrans="0" cnt="1">
      <dgm:layoutNode name="picture1">
        <dgm:alg type="sp"/>
        <dgm:shape xmlns:r="http://schemas.openxmlformats.org/officeDocument/2006/relationships" r:blip="">
          <dgm:adjLst/>
        </dgm:shape>
        <dgm:presOf/>
        <dgm:constrLst/>
        <dgm:forEach name="Name113" ref="imageRepeat"/>
      </dgm:layoutNode>
    </dgm:forEach>
    <dgm:forEach name="Name114" axis="ch" ptType="node" st="2" cnt="1">
      <dgm:layoutNode name="parTx2">
        <dgm:choose name="Name115">
          <dgm:if name="Name116" func="var" arg="dir" op="equ" val="norm">
            <dgm:alg type="tx">
              <dgm:param type="parTxLTRAlign" val="l"/>
              <dgm:param type="parTxRTLAlign" val="r"/>
            </dgm:alg>
          </dgm:if>
          <dgm:else name="Name117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18">
          <dgm:if name="Name119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20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21">
        <dgm:if name="Name122" axis="ch" ptType="node" func="cnt" op="gte" val="1">
          <dgm:layoutNode name="desTx2" styleLbl="revTx">
            <dgm:varLst>
              <dgm:bulletEnabled val="1"/>
            </dgm:varLst>
            <dgm:choose name="Name123">
              <dgm:if name="Name124" func="var" arg="dir" op="equ" val="norm">
                <dgm:choose name="Name125">
                  <dgm:if name="Name126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27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28">
                <dgm:choose name="Name129">
                  <dgm:if name="Name130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31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32"/>
      </dgm:choose>
    </dgm:forEach>
    <dgm:forEach name="Name133" axis="ch" ptType="sibTrans" hideLastTrans="0" st="2" cnt="1">
      <dgm:layoutNode name="picture2">
        <dgm:alg type="sp"/>
        <dgm:shape xmlns:r="http://schemas.openxmlformats.org/officeDocument/2006/relationships" r:blip="">
          <dgm:adjLst/>
        </dgm:shape>
        <dgm:presOf/>
        <dgm:constrLst/>
        <dgm:forEach name="Name134" ref="imageRepeat"/>
      </dgm:layoutNode>
    </dgm:forEach>
    <dgm:forEach name="Name135" axis="ch" ptType="node" st="3" cnt="1">
      <dgm:layoutNode name="parTx3">
        <dgm:choose name="Name136">
          <dgm:if name="Name137" func="var" arg="dir" op="equ" val="norm">
            <dgm:alg type="tx">
              <dgm:param type="parTxLTRAlign" val="l"/>
              <dgm:param type="parTxRTLAlign" val="r"/>
            </dgm:alg>
          </dgm:if>
          <dgm:else name="Name138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39">
          <dgm:if name="Name140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41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42">
        <dgm:if name="Name143" axis="ch" ptType="node" func="cnt" op="gte" val="1">
          <dgm:layoutNode name="desTx3" styleLbl="revTx">
            <dgm:varLst>
              <dgm:bulletEnabled val="1"/>
            </dgm:varLst>
            <dgm:choose name="Name144">
              <dgm:if name="Name145" func="var" arg="dir" op="equ" val="norm">
                <dgm:choose name="Name146">
                  <dgm:if name="Name147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48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49">
                <dgm:choose name="Name150">
                  <dgm:if name="Name151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5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53"/>
      </dgm:choose>
    </dgm:forEach>
    <dgm:forEach name="Name154" axis="ch" ptType="sibTrans" hideLastTrans="0" st="3" cnt="1">
      <dgm:layoutNode name="picture3">
        <dgm:alg type="sp"/>
        <dgm:shape xmlns:r="http://schemas.openxmlformats.org/officeDocument/2006/relationships" r:blip="">
          <dgm:adjLst/>
        </dgm:shape>
        <dgm:presOf/>
        <dgm:constrLst/>
        <dgm:forEach name="Name155" ref="imageRepeat"/>
      </dgm:layoutNode>
    </dgm:forEach>
    <dgm:forEach name="Name156" axis="ch" ptType="node" st="4" cnt="1">
      <dgm:layoutNode name="parTx4">
        <dgm:choose name="Name157">
          <dgm:if name="Name158" func="var" arg="dir" op="equ" val="norm">
            <dgm:alg type="tx">
              <dgm:param type="parTxLTRAlign" val="l"/>
              <dgm:param type="parTxRTLAlign" val="r"/>
            </dgm:alg>
          </dgm:if>
          <dgm:else name="Name159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60">
          <dgm:if name="Name161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62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63">
        <dgm:if name="Name164" axis="ch" ptType="node" func="cnt" op="gte" val="1">
          <dgm:layoutNode name="desTx4" styleLbl="revTx">
            <dgm:varLst>
              <dgm:bulletEnabled val="1"/>
            </dgm:varLst>
            <dgm:choose name="Name165">
              <dgm:if name="Name166" func="var" arg="dir" op="equ" val="norm">
                <dgm:choose name="Name167">
                  <dgm:if name="Name168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69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70">
                <dgm:choose name="Name171">
                  <dgm:if name="Name172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73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74"/>
      </dgm:choose>
    </dgm:forEach>
    <dgm:forEach name="Name175" axis="ch" ptType="sibTrans" hideLastTrans="0" st="4" cnt="1">
      <dgm:layoutNode name="picture4">
        <dgm:alg type="sp"/>
        <dgm:shape xmlns:r="http://schemas.openxmlformats.org/officeDocument/2006/relationships" r:blip="">
          <dgm:adjLst/>
        </dgm:shape>
        <dgm:presOf/>
        <dgm:constrLst/>
        <dgm:forEach name="Name176" ref="imageRepeat"/>
      </dgm:layoutNode>
    </dgm:forEach>
    <dgm:forEach name="Name177" axis="ch" ptType="node" st="5" cnt="1">
      <dgm:layoutNode name="parTx5">
        <dgm:choose name="Name178">
          <dgm:if name="Name179" func="var" arg="dir" op="equ" val="norm">
            <dgm:alg type="tx">
              <dgm:param type="parTxLTRAlign" val="l"/>
              <dgm:param type="parTxRTLAlign" val="r"/>
            </dgm:alg>
          </dgm:if>
          <dgm:else name="Name180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81">
          <dgm:if name="Name182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83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84">
        <dgm:if name="Name185" axis="ch" ptType="node" func="cnt" op="gte" val="1">
          <dgm:layoutNode name="desTx5" styleLbl="revTx">
            <dgm:varLst>
              <dgm:bulletEnabled val="1"/>
            </dgm:varLst>
            <dgm:choose name="Name186">
              <dgm:if name="Name187" func="var" arg="dir" op="equ" val="norm">
                <dgm:choose name="Name188">
                  <dgm:if name="Name189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90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91">
                <dgm:choose name="Name192">
                  <dgm:if name="Name193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94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95"/>
      </dgm:choose>
    </dgm:forEach>
    <dgm:forEach name="Name196" axis="ch" ptType="sibTrans" hideLastTrans="0" st="5" cnt="1">
      <dgm:layoutNode name="picture5">
        <dgm:alg type="sp"/>
        <dgm:shape xmlns:r="http://schemas.openxmlformats.org/officeDocument/2006/relationships" r:blip="">
          <dgm:adjLst/>
        </dgm:shape>
        <dgm:presOf/>
        <dgm:constrLst/>
        <dgm:forEach name="Name197" ref="imageRepeat"/>
      </dgm:layoutNode>
    </dgm:forEach>
    <dgm:forEach name="Name198" axis="ch" ptType="node" st="6" cnt="1">
      <dgm:layoutNode name="parTx6">
        <dgm:choose name="Name199">
          <dgm:if name="Name200" func="var" arg="dir" op="equ" val="norm">
            <dgm:alg type="tx">
              <dgm:param type="parTxLTRAlign" val="l"/>
              <dgm:param type="parTxRTLAlign" val="r"/>
            </dgm:alg>
          </dgm:if>
          <dgm:else name="Name201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202">
          <dgm:if name="Name203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204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205">
        <dgm:if name="Name206" axis="ch" ptType="node" func="cnt" op="gte" val="1">
          <dgm:layoutNode name="desTx6" styleLbl="revTx">
            <dgm:varLst>
              <dgm:bulletEnabled val="1"/>
            </dgm:varLst>
            <dgm:choose name="Name207">
              <dgm:if name="Name208" func="var" arg="dir" op="equ" val="norm">
                <dgm:choose name="Name209">
                  <dgm:if name="Name210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211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212">
                <dgm:choose name="Name213">
                  <dgm:if name="Name214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215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216"/>
      </dgm:choose>
    </dgm:forEach>
    <dgm:forEach name="Name217" axis="ch" ptType="sibTrans" hideLastTrans="0" st="6" cnt="1">
      <dgm:layoutNode name="picture6">
        <dgm:alg type="sp"/>
        <dgm:shape xmlns:r="http://schemas.openxmlformats.org/officeDocument/2006/relationships" r:blip="">
          <dgm:adjLst/>
        </dgm:shape>
        <dgm:presOf/>
        <dgm:constrLst/>
        <dgm:forEach name="Name218" ref="imageRepeat"/>
      </dgm:layoutNode>
    </dgm:forEach>
    <dgm:forEach name="Name219" axis="ch" ptType="node" st="7" cnt="1">
      <dgm:layoutNode name="parTx7">
        <dgm:choose name="Name220">
          <dgm:if name="Name221" func="var" arg="dir" op="equ" val="norm">
            <dgm:alg type="tx">
              <dgm:param type="parTxLTRAlign" val="l"/>
              <dgm:param type="parTxRTLAlign" val="r"/>
            </dgm:alg>
          </dgm:if>
          <dgm:else name="Name222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223">
          <dgm:if name="Name224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225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226">
        <dgm:if name="Name227" axis="ch" ptType="node" func="cnt" op="gte" val="1">
          <dgm:layoutNode name="desTx7" styleLbl="revTx">
            <dgm:varLst>
              <dgm:bulletEnabled val="1"/>
            </dgm:varLst>
            <dgm:choose name="Name228">
              <dgm:if name="Name229" func="var" arg="dir" op="equ" val="norm">
                <dgm:choose name="Name230">
                  <dgm:if name="Name231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232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233">
                <dgm:choose name="Name234">
                  <dgm:if name="Name235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236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237"/>
      </dgm:choose>
    </dgm:forEach>
    <dgm:forEach name="Name238" axis="ch" ptType="sibTrans" hideLastTrans="0" st="7" cnt="1">
      <dgm:layoutNode name="picture7">
        <dgm:alg type="sp"/>
        <dgm:shape xmlns:r="http://schemas.openxmlformats.org/officeDocument/2006/relationships" r:blip="">
          <dgm:adjLst/>
        </dgm:shape>
        <dgm:presOf/>
        <dgm:constrLst/>
        <dgm:forEach name="Name239" ref="imageRepeat"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C9F492-0F71-40ED-9ABB-4BFAE59D01F1}" type="datetimeFigureOut">
              <a:rPr lang="en-US" smtClean="0"/>
              <a:t>12/27/2020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FDAFE1-D7BC-4BCB-B2CB-96B22CA321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08365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FDAFE1-D7BC-4BCB-B2CB-96B22CA3214D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22510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5132" y="2059012"/>
            <a:ext cx="9146751" cy="1828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4319" y="2166365"/>
            <a:ext cx="8603674" cy="1739347"/>
          </a:xfrm>
        </p:spPr>
        <p:txBody>
          <a:bodyPr tIns="45720" bIns="45720" anchor="ctr">
            <a:normAutofit/>
          </a:bodyPr>
          <a:lstStyle>
            <a:lvl1pPr algn="ctr">
              <a:lnSpc>
                <a:spcPct val="80000"/>
              </a:lnSpc>
              <a:defRPr sz="6000" spc="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970315"/>
            <a:ext cx="6858000" cy="1309255"/>
          </a:xfrm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20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45D2E-4679-41A7-9671-04494B2F3C7D}" type="datetimeFigureOut">
              <a:rPr lang="en-US" smtClean="0"/>
              <a:t>12/27/2020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47500-BFC3-4BEB-8B82-48382D78FD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1455933"/>
      </p:ext>
    </p:extLst>
  </p:cSld>
  <p:clrMapOvr>
    <a:masterClrMapping/>
  </p:clrMapOvr>
  <p:transition spd="slow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45D2E-4679-41A7-9671-04494B2F3C7D}" type="datetimeFigureOut">
              <a:rPr lang="en-US" smtClean="0"/>
              <a:t>12/27/2020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47500-BFC3-4BEB-8B82-48382D78FD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4354896"/>
      </p:ext>
    </p:extLst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764484" y="0"/>
            <a:ext cx="20574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0468" y="609600"/>
            <a:ext cx="1801785" cy="5638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609600"/>
            <a:ext cx="5979968" cy="5638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422855"/>
            <a:ext cx="2057397" cy="365125"/>
          </a:xfrm>
        </p:spPr>
        <p:txBody>
          <a:bodyPr/>
          <a:lstStyle/>
          <a:p>
            <a:fld id="{EFA45D2E-4679-41A7-9671-04494B2F3C7D}" type="datetimeFigureOut">
              <a:rPr lang="en-US" smtClean="0"/>
              <a:t>12/27/2020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32102" y="6422855"/>
            <a:ext cx="3209752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054787" y="6422855"/>
            <a:ext cx="659819" cy="365125"/>
          </a:xfrm>
        </p:spPr>
        <p:txBody>
          <a:bodyPr/>
          <a:lstStyle/>
          <a:p>
            <a:fld id="{01847500-BFC3-4BEB-8B82-48382D78FD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5725633"/>
      </p:ext>
    </p:extLst>
  </p:cSld>
  <p:clrMapOvr>
    <a:masterClrMapping/>
  </p:clrMapOvr>
  <p:transition spd="slow">
    <p:push dir="u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45D2E-4679-41A7-9671-04494B2F3C7D}" type="datetimeFigureOut">
              <a:rPr lang="en-US" smtClean="0"/>
              <a:t>12/27/2020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47500-BFC3-4BEB-8B82-48382D78FD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10614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45D2E-4679-41A7-9671-04494B2F3C7D}" type="datetimeFigureOut">
              <a:rPr lang="en-US" smtClean="0"/>
              <a:t>12/27/2020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47500-BFC3-4BEB-8B82-48382D78FD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20126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45D2E-4679-41A7-9671-04494B2F3C7D}" type="datetimeFigureOut">
              <a:rPr lang="en-US" smtClean="0"/>
              <a:t>12/27/2020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47500-BFC3-4BEB-8B82-48382D78FD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188912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45D2E-4679-41A7-9671-04494B2F3C7D}" type="datetimeFigureOut">
              <a:rPr lang="en-US" smtClean="0"/>
              <a:t>12/27/2020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47500-BFC3-4BEB-8B82-48382D78FD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434823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45D2E-4679-41A7-9671-04494B2F3C7D}" type="datetimeFigureOut">
              <a:rPr lang="en-US" smtClean="0"/>
              <a:t>12/27/2020</a:t>
            </a:fld>
            <a:endParaRPr lang="en-US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47500-BFC3-4BEB-8B82-48382D78FD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920477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45D2E-4679-41A7-9671-04494B2F3C7D}" type="datetimeFigureOut">
              <a:rPr lang="en-US" smtClean="0"/>
              <a:t>12/27/2020</a:t>
            </a:fld>
            <a:endParaRPr lang="en-US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47500-BFC3-4BEB-8B82-48382D78FD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028975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45D2E-4679-41A7-9671-04494B2F3C7D}" type="datetimeFigureOut">
              <a:rPr lang="en-US" smtClean="0"/>
              <a:t>12/27/2020</a:t>
            </a:fld>
            <a:endParaRPr lang="en-US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47500-BFC3-4BEB-8B82-48382D78FD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172443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45D2E-4679-41A7-9671-04494B2F3C7D}" type="datetimeFigureOut">
              <a:rPr lang="en-US" smtClean="0"/>
              <a:t>12/27/2020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47500-BFC3-4BEB-8B82-48382D78FD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10995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45D2E-4679-41A7-9671-04494B2F3C7D}" type="datetimeFigureOut">
              <a:rPr lang="en-US" smtClean="0"/>
              <a:t>12/27/2020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47500-BFC3-4BEB-8B82-48382D78FD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500500"/>
      </p:ext>
    </p:extLst>
  </p:cSld>
  <p:clrMapOvr>
    <a:masterClrMapping/>
  </p:clrMapOvr>
  <p:transition spd="slow">
    <p:push dir="u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45D2E-4679-41A7-9671-04494B2F3C7D}" type="datetimeFigureOut">
              <a:rPr lang="en-US" smtClean="0"/>
              <a:t>12/27/2020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47500-BFC3-4BEB-8B82-48382D78FD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382938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45D2E-4679-41A7-9671-04494B2F3C7D}" type="datetimeFigureOut">
              <a:rPr lang="en-US" smtClean="0"/>
              <a:t>12/27/2020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47500-BFC3-4BEB-8B82-48382D78FD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48083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45D2E-4679-41A7-9671-04494B2F3C7D}" type="datetimeFigureOut">
              <a:rPr lang="en-US" smtClean="0"/>
              <a:t>12/27/2020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47500-BFC3-4BEB-8B82-48382D78FD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95125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5132" y="2059012"/>
            <a:ext cx="9146751" cy="18288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4893" y="2208879"/>
            <a:ext cx="7886700" cy="1676400"/>
          </a:xfrm>
        </p:spPr>
        <p:txBody>
          <a:bodyPr anchor="ctr">
            <a:noAutofit/>
          </a:bodyPr>
          <a:lstStyle>
            <a:lvl1pPr algn="ctr">
              <a:lnSpc>
                <a:spcPct val="80000"/>
              </a:lnSpc>
              <a:defRPr sz="6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4893" y="3984400"/>
            <a:ext cx="7886700" cy="1174639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FA45D2E-4679-41A7-9671-04494B2F3C7D}" type="datetimeFigureOut">
              <a:rPr lang="en-US" smtClean="0"/>
              <a:t>12/27/2020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1847500-BFC3-4BEB-8B82-48382D78FD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2085109"/>
      </p:ext>
    </p:extLst>
  </p:cSld>
  <p:clrMapOvr>
    <a:masterClrMapping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797" y="2011680"/>
            <a:ext cx="3657600" cy="4206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2011680"/>
            <a:ext cx="3657600" cy="4206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45D2E-4679-41A7-9671-04494B2F3C7D}" type="datetimeFigureOut">
              <a:rPr lang="en-US" smtClean="0"/>
              <a:t>12/27/2020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47500-BFC3-4BEB-8B82-48382D78FD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3200075"/>
      </p:ext>
    </p:extLst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913470"/>
            <a:ext cx="3657600" cy="743094"/>
          </a:xfrm>
        </p:spPr>
        <p:txBody>
          <a:bodyPr anchor="ctr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2656566"/>
            <a:ext cx="3657600" cy="35661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428" y="1913470"/>
            <a:ext cx="3657600" cy="743094"/>
          </a:xfrm>
        </p:spPr>
        <p:txBody>
          <a:bodyPr anchor="ctr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00428" y="2656564"/>
            <a:ext cx="3657600" cy="35661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45D2E-4679-41A7-9671-04494B2F3C7D}" type="datetimeFigureOut">
              <a:rPr lang="en-US" smtClean="0"/>
              <a:t>12/27/2020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47500-BFC3-4BEB-8B82-48382D78FD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3277654"/>
      </p:ext>
    </p:extLst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45D2E-4679-41A7-9671-04494B2F3C7D}" type="datetimeFigureOut">
              <a:rPr lang="en-US" smtClean="0"/>
              <a:t>12/27/2020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47500-BFC3-4BEB-8B82-48382D78FD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8705231"/>
      </p:ext>
    </p:extLst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45D2E-4679-41A7-9671-04494B2F3C7D}" type="datetimeFigureOut">
              <a:rPr lang="en-US" smtClean="0"/>
              <a:t>12/27/2020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47500-BFC3-4BEB-8B82-48382D78FD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2564171"/>
      </p:ext>
    </p:extLst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2148840"/>
            <a:ext cx="4572000" cy="38404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92568" y="2147487"/>
            <a:ext cx="2560320" cy="3432319"/>
          </a:xfrm>
        </p:spPr>
        <p:txBody>
          <a:bodyPr>
            <a:normAutofit/>
          </a:bodyPr>
          <a:lstStyle>
            <a:lvl1pPr marL="0" indent="0">
              <a:lnSpc>
                <a:spcPct val="95000"/>
              </a:lnSpc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45D2E-4679-41A7-9671-04494B2F3C7D}" type="datetimeFigureOut">
              <a:rPr lang="en-US" smtClean="0"/>
              <a:t>12/27/2020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47500-BFC3-4BEB-8B82-48382D78FD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0794020"/>
      </p:ext>
    </p:extLst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5800" y="2211494"/>
            <a:ext cx="4754880" cy="3840480"/>
          </a:xfrm>
          <a:solidFill>
            <a:schemeClr val="tx2">
              <a:lumMod val="60000"/>
              <a:lumOff val="40000"/>
            </a:schemeClr>
          </a:solidFill>
        </p:spPr>
        <p:txBody>
          <a:bodyPr tIns="365760" anchor="t"/>
          <a:lstStyle>
            <a:lvl1pPr marL="0" indent="0" algn="ctr">
              <a:buNone/>
              <a:defRPr sz="3200">
                <a:solidFill>
                  <a:schemeClr val="tx1">
                    <a:lumMod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85351" y="2150621"/>
            <a:ext cx="2560320" cy="3429000"/>
          </a:xfrm>
        </p:spPr>
        <p:txBody>
          <a:bodyPr>
            <a:normAutofit/>
          </a:bodyPr>
          <a:lstStyle>
            <a:lvl1pPr marL="0" indent="0">
              <a:lnSpc>
                <a:spcPct val="95000"/>
              </a:lnSpc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45D2E-4679-41A7-9671-04494B2F3C7D}" type="datetimeFigureOut">
              <a:rPr lang="en-US" smtClean="0"/>
              <a:t>12/27/2020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47500-BFC3-4BEB-8B82-48382D78FD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2507629"/>
      </p:ext>
    </p:extLst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62" y="176109"/>
            <a:ext cx="9141714" cy="16459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019" y="284176"/>
            <a:ext cx="7772400" cy="15087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019" y="2011680"/>
            <a:ext cx="7772400" cy="42062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557" y="6422855"/>
            <a:ext cx="2595043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l">
              <a:defRPr sz="1050">
                <a:solidFill>
                  <a:schemeClr val="tx1"/>
                </a:solidFill>
              </a:defRPr>
            </a:lvl1pPr>
          </a:lstStyle>
          <a:p>
            <a:fld id="{EFA45D2E-4679-41A7-9671-04494B2F3C7D}" type="datetimeFigureOut">
              <a:rPr lang="en-US" smtClean="0"/>
              <a:t>12/27/2020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91000" y="6422855"/>
            <a:ext cx="40606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65139" y="6422855"/>
            <a:ext cx="709698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 b="0">
                <a:solidFill>
                  <a:schemeClr val="tx1"/>
                </a:solidFill>
              </a:defRPr>
            </a:lvl1pPr>
          </a:lstStyle>
          <a:p>
            <a:fld id="{01847500-BFC3-4BEB-8B82-48382D78FD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728370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110" r:id="rId1"/>
    <p:sldLayoutId id="2147484111" r:id="rId2"/>
    <p:sldLayoutId id="2147484112" r:id="rId3"/>
    <p:sldLayoutId id="2147484113" r:id="rId4"/>
    <p:sldLayoutId id="2147484114" r:id="rId5"/>
    <p:sldLayoutId id="2147484115" r:id="rId6"/>
    <p:sldLayoutId id="2147484116" r:id="rId7"/>
    <p:sldLayoutId id="2147484117" r:id="rId8"/>
    <p:sldLayoutId id="2147484118" r:id="rId9"/>
    <p:sldLayoutId id="2147484119" r:id="rId10"/>
    <p:sldLayoutId id="2147484120" r:id="rId11"/>
  </p:sldLayoutIdLst>
  <p:transition spd="slow">
    <p:push dir="u"/>
  </p:transition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000" kern="1200" cap="all" baseline="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tx1"/>
        </a:buClr>
        <a:buFont typeface="Wingdings" pitchFamily="2" charset="2"/>
        <a:buChar char="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6400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8686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0972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2846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718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29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8062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A45D2E-4679-41A7-9671-04494B2F3C7D}" type="datetimeFigureOut">
              <a:rPr lang="en-US" smtClean="0"/>
              <a:t>12/27/2020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847500-BFC3-4BEB-8B82-48382D78FD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31736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22" r:id="rId1"/>
    <p:sldLayoutId id="2147484123" r:id="rId2"/>
    <p:sldLayoutId id="2147484124" r:id="rId3"/>
    <p:sldLayoutId id="2147484125" r:id="rId4"/>
    <p:sldLayoutId id="2147484126" r:id="rId5"/>
    <p:sldLayoutId id="2147484127" r:id="rId6"/>
    <p:sldLayoutId id="2147484128" r:id="rId7"/>
    <p:sldLayoutId id="2147484129" r:id="rId8"/>
    <p:sldLayoutId id="2147484130" r:id="rId9"/>
    <p:sldLayoutId id="2147484131" r:id="rId10"/>
    <p:sldLayoutId id="2147484132" r:id="rId11"/>
  </p:sldLayoutIdLst>
  <p:transition spd="slow">
    <p:push dir="u"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3.xml"/><Relationship Id="rId13" Type="http://schemas.openxmlformats.org/officeDocument/2006/relationships/diagramData" Target="../diagrams/data4.xml"/><Relationship Id="rId3" Type="http://schemas.openxmlformats.org/officeDocument/2006/relationships/diagramLayout" Target="../diagrams/layout2.xml"/><Relationship Id="rId7" Type="http://schemas.openxmlformats.org/officeDocument/2006/relationships/image" Target="../media/image8.png"/><Relationship Id="rId12" Type="http://schemas.microsoft.com/office/2007/relationships/diagramDrawing" Target="../diagrams/drawing3.xml"/><Relationship Id="rId17" Type="http://schemas.microsoft.com/office/2007/relationships/diagramDrawing" Target="../diagrams/drawing4.xml"/><Relationship Id="rId2" Type="http://schemas.openxmlformats.org/officeDocument/2006/relationships/diagramData" Target="../diagrams/data2.xml"/><Relationship Id="rId16" Type="http://schemas.openxmlformats.org/officeDocument/2006/relationships/diagramColors" Target="../diagrams/colors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11" Type="http://schemas.openxmlformats.org/officeDocument/2006/relationships/diagramColors" Target="../diagrams/colors3.xml"/><Relationship Id="rId5" Type="http://schemas.openxmlformats.org/officeDocument/2006/relationships/diagramColors" Target="../diagrams/colors2.xml"/><Relationship Id="rId15" Type="http://schemas.openxmlformats.org/officeDocument/2006/relationships/diagramQuickStyle" Target="../diagrams/quickStyle4.xml"/><Relationship Id="rId10" Type="http://schemas.openxmlformats.org/officeDocument/2006/relationships/diagramQuickStyle" Target="../diagrams/quickStyle3.xml"/><Relationship Id="rId4" Type="http://schemas.openxmlformats.org/officeDocument/2006/relationships/diagramQuickStyle" Target="../diagrams/quickStyle2.xml"/><Relationship Id="rId9" Type="http://schemas.openxmlformats.org/officeDocument/2006/relationships/diagramLayout" Target="../diagrams/layout3.xml"/><Relationship Id="rId14" Type="http://schemas.openxmlformats.org/officeDocument/2006/relationships/diagramLayout" Target="../diagrams/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7" Type="http://schemas.openxmlformats.org/officeDocument/2006/relationships/image" Target="../media/image8.png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Untitled 4 (online-video-cutter.com).mp4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60" y="671579"/>
            <a:ext cx="9143940" cy="54905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870037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mms\Downloads\2124 [Converted]-0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3695" y="5807943"/>
            <a:ext cx="936104" cy="12796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0" y="-21668"/>
            <a:ext cx="3635896" cy="64633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3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Bahnschrift" pitchFamily="34" charset="0"/>
                <a:cs typeface="Arial" pitchFamily="34" charset="0"/>
              </a:rPr>
              <a:t>Constraints</a:t>
            </a:r>
            <a:endParaRPr lang="en-US" sz="36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Bahnschrift" pitchFamily="34" charset="0"/>
              <a:cs typeface="Arial" pitchFamily="34" charset="0"/>
            </a:endParaRPr>
          </a:p>
        </p:txBody>
      </p:sp>
      <p:sp>
        <p:nvSpPr>
          <p:cNvPr id="7" name="مربع نص 6"/>
          <p:cNvSpPr txBox="1"/>
          <p:nvPr/>
        </p:nvSpPr>
        <p:spPr>
          <a:xfrm>
            <a:off x="1398748" y="1988840"/>
            <a:ext cx="6002433" cy="954107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rgbClr val="002060"/>
                </a:solidFill>
                <a:latin typeface="Bahnschrift" pitchFamily="34" charset="0"/>
                <a:cs typeface="Arial" pitchFamily="34" charset="0"/>
              </a:rPr>
              <a:t>quarantine</a:t>
            </a:r>
            <a:r>
              <a:rPr lang="ar-JO" sz="2800" dirty="0" smtClean="0">
                <a:solidFill>
                  <a:srgbClr val="002060"/>
                </a:solidFill>
                <a:latin typeface="Bahnschrift" pitchFamily="34" charset="0"/>
                <a:cs typeface="Arial" pitchFamily="34" charset="0"/>
              </a:rPr>
              <a:t> </a:t>
            </a:r>
            <a:r>
              <a:rPr lang="en-US" sz="2800" dirty="0" smtClean="0">
                <a:solidFill>
                  <a:srgbClr val="002060"/>
                </a:solidFill>
                <a:latin typeface="Bahnschrift" pitchFamily="34" charset="0"/>
                <a:cs typeface="Arial" pitchFamily="34" charset="0"/>
              </a:rPr>
              <a:t>because of corona </a:t>
            </a:r>
            <a:r>
              <a:rPr lang="en-US" sz="2800" dirty="0" smtClean="0">
                <a:solidFill>
                  <a:srgbClr val="002060"/>
                </a:solidFill>
                <a:latin typeface="Bahnschrift" pitchFamily="34" charset="0"/>
                <a:cs typeface="Arial" pitchFamily="34" charset="0"/>
              </a:rPr>
              <a:t>virus (coved 19 ). </a:t>
            </a:r>
            <a:endParaRPr lang="en-US" sz="2800" dirty="0">
              <a:solidFill>
                <a:srgbClr val="002060"/>
              </a:solidFill>
              <a:latin typeface="Bahnschrift" pitchFamily="34" charset="0"/>
              <a:cs typeface="Arial" pitchFamily="34" charset="0"/>
            </a:endParaRPr>
          </a:p>
        </p:txBody>
      </p:sp>
      <p:sp>
        <p:nvSpPr>
          <p:cNvPr id="8" name="مربع نص 7"/>
          <p:cNvSpPr txBox="1"/>
          <p:nvPr/>
        </p:nvSpPr>
        <p:spPr>
          <a:xfrm>
            <a:off x="1403648" y="4005064"/>
            <a:ext cx="6002433" cy="954107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rgbClr val="002060"/>
                </a:solidFill>
                <a:latin typeface="Bahnschrift" pitchFamily="34" charset="0"/>
                <a:cs typeface="Arial" pitchFamily="34" charset="0"/>
              </a:rPr>
              <a:t>The assets </a:t>
            </a:r>
            <a:r>
              <a:rPr lang="en-US" sz="2800" dirty="0" smtClean="0">
                <a:solidFill>
                  <a:srgbClr val="002060"/>
                </a:solidFill>
                <a:latin typeface="Bahnschrift" pitchFamily="34" charset="0"/>
                <a:cs typeface="Arial" pitchFamily="34" charset="0"/>
              </a:rPr>
              <a:t>we need are </a:t>
            </a:r>
            <a:r>
              <a:rPr lang="en-US" sz="2800" dirty="0">
                <a:solidFill>
                  <a:srgbClr val="002060"/>
                </a:solidFill>
                <a:latin typeface="Bahnschrift" pitchFamily="34" charset="0"/>
                <a:cs typeface="Arial" pitchFamily="34" charset="0"/>
              </a:rPr>
              <a:t>not available at </a:t>
            </a:r>
            <a:r>
              <a:rPr lang="en-US" sz="2800" dirty="0" smtClean="0">
                <a:solidFill>
                  <a:srgbClr val="002060"/>
                </a:solidFill>
                <a:latin typeface="Bahnschrift" pitchFamily="34" charset="0"/>
                <a:cs typeface="Arial" pitchFamily="34" charset="0"/>
              </a:rPr>
              <a:t>Unity Assets.</a:t>
            </a:r>
            <a:endParaRPr lang="en-US" sz="2800" dirty="0">
              <a:solidFill>
                <a:srgbClr val="002060"/>
              </a:solidFill>
              <a:latin typeface="Bahnschrift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819904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>
          <a:xfrm>
            <a:off x="395536" y="2060848"/>
            <a:ext cx="8280920" cy="3024336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66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Bahnschrift" pitchFamily="34" charset="0"/>
              </a:rPr>
              <a:t>Why serious educational game </a:t>
            </a:r>
            <a:endParaRPr lang="en-US" sz="66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Bahnschrift" pitchFamily="34" charset="0"/>
              <a:cs typeface="Arial" pitchFamily="34" charset="0"/>
            </a:endParaRPr>
          </a:p>
          <a:p>
            <a:pPr algn="ctr"/>
            <a:endParaRPr lang="en-US" sz="48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pic>
        <p:nvPicPr>
          <p:cNvPr id="3" name="Picture 2" descr="C:\Users\mms\Downloads\2124 [Converted]-0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3695" y="5807943"/>
            <a:ext cx="936104" cy="12796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4341541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-21668"/>
            <a:ext cx="7092280" cy="64633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36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Bahnschrift" pitchFamily="34" charset="0"/>
              </a:rPr>
              <a:t>Why serious educational game </a:t>
            </a:r>
            <a:r>
              <a:rPr lang="en-US" sz="3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Bahnschrift" pitchFamily="34" charset="0"/>
                <a:cs typeface="Arial" pitchFamily="34" charset="0"/>
              </a:rPr>
              <a:t>:</a:t>
            </a:r>
            <a:endParaRPr lang="en-US" sz="36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Bahnschrift" pitchFamily="34" charset="0"/>
              <a:cs typeface="Arial" pitchFamily="34" charset="0"/>
            </a:endParaRPr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4035280984"/>
              </p:ext>
            </p:extLst>
          </p:nvPr>
        </p:nvGraphicFramePr>
        <p:xfrm>
          <a:off x="467544" y="1412776"/>
          <a:ext cx="8280920" cy="14401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7" name="Picture 2" descr="C:\Users\mms\Downloads\2124 [Converted]-01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3695" y="5807943"/>
            <a:ext cx="936104" cy="12796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5" name="Diagram 5"/>
          <p:cNvGraphicFramePr/>
          <p:nvPr>
            <p:extLst>
              <p:ext uri="{D42A27DB-BD31-4B8C-83A1-F6EECF244321}">
                <p14:modId xmlns:p14="http://schemas.microsoft.com/office/powerpoint/2010/main" val="2993215177"/>
              </p:ext>
            </p:extLst>
          </p:nvPr>
        </p:nvGraphicFramePr>
        <p:xfrm>
          <a:off x="539552" y="3212976"/>
          <a:ext cx="8280920" cy="15205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graphicFrame>
        <p:nvGraphicFramePr>
          <p:cNvPr id="8" name="Diagram 5"/>
          <p:cNvGraphicFramePr/>
          <p:nvPr>
            <p:extLst>
              <p:ext uri="{D42A27DB-BD31-4B8C-83A1-F6EECF244321}">
                <p14:modId xmlns:p14="http://schemas.microsoft.com/office/powerpoint/2010/main" val="1637481098"/>
              </p:ext>
            </p:extLst>
          </p:nvPr>
        </p:nvGraphicFramePr>
        <p:xfrm>
          <a:off x="539552" y="4941168"/>
          <a:ext cx="8280920" cy="150657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3" r:lo="rId14" r:qs="rId15" r:cs="rId16"/>
          </a:graphicData>
        </a:graphic>
      </p:graphicFrame>
    </p:spTree>
    <p:extLst>
      <p:ext uri="{BB962C8B-B14F-4D97-AF65-F5344CB8AC3E}">
        <p14:creationId xmlns:p14="http://schemas.microsoft.com/office/powerpoint/2010/main" val="7646130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  <p:bldGraphic spid="5" grpId="0">
        <p:bldAsOne/>
      </p:bldGraphic>
      <p:bldGraphic spid="8" grpId="0">
        <p:bldAsOne/>
      </p:bldGraphic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>
          <a:xfrm>
            <a:off x="395536" y="2060848"/>
            <a:ext cx="8280920" cy="2736304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6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Bahnschrift" pitchFamily="34" charset="0"/>
                <a:cs typeface="Arial" pitchFamily="34" charset="0"/>
              </a:rPr>
              <a:t>Objectives</a:t>
            </a:r>
            <a:endParaRPr lang="en-US" sz="66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Bahnschrift" pitchFamily="34" charset="0"/>
              <a:cs typeface="Arial" pitchFamily="34" charset="0"/>
            </a:endParaRPr>
          </a:p>
        </p:txBody>
      </p:sp>
      <p:pic>
        <p:nvPicPr>
          <p:cNvPr id="3" name="Picture 2" descr="C:\Users\mms\Downloads\2124 [Converted]-0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3695" y="5807943"/>
            <a:ext cx="936104" cy="12796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3251949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C:\Users\mms\Downloads\New folder\ابتكار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3134" y="923995"/>
            <a:ext cx="1140441" cy="127221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3" descr="C:\Users\mms\Downloads\New folder\Entertainment_Blog_Hero_Image.max-1300x130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2" y="2380563"/>
            <a:ext cx="2656275" cy="119389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C:\Users\mms\Downloads\New folder\81RKIBBBaML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2562" y="4183257"/>
            <a:ext cx="1751566" cy="140842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مربع نص 10"/>
          <p:cNvSpPr txBox="1"/>
          <p:nvPr/>
        </p:nvSpPr>
        <p:spPr>
          <a:xfrm>
            <a:off x="467544" y="990020"/>
            <a:ext cx="31683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Ø"/>
            </a:pPr>
            <a:r>
              <a:rPr lang="en-US" sz="3200" b="1" dirty="0" smtClean="0">
                <a:latin typeface="Bahnschrift" pitchFamily="34" charset="0"/>
                <a:cs typeface="Arial" pitchFamily="34" charset="0"/>
              </a:rPr>
              <a:t>learning</a:t>
            </a:r>
            <a:endParaRPr lang="en-US" sz="3600" b="1" dirty="0">
              <a:latin typeface="Bahnschrift" pitchFamily="34" charset="0"/>
              <a:cs typeface="Arial" pitchFamily="34" charset="0"/>
            </a:endParaRPr>
          </a:p>
        </p:txBody>
      </p:sp>
      <p:sp>
        <p:nvSpPr>
          <p:cNvPr id="12" name="مربع نص 11"/>
          <p:cNvSpPr txBox="1"/>
          <p:nvPr/>
        </p:nvSpPr>
        <p:spPr>
          <a:xfrm>
            <a:off x="401170" y="6090592"/>
            <a:ext cx="80536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Ø"/>
            </a:pPr>
            <a:r>
              <a:rPr lang="en-US" sz="3200" dirty="0" smtClean="0">
                <a:latin typeface="Bahnschrift" pitchFamily="34" charset="0"/>
                <a:cs typeface="Arial" pitchFamily="34" charset="0"/>
              </a:rPr>
              <a:t>Helping</a:t>
            </a:r>
            <a:r>
              <a:rPr lang="ar-JO" sz="3200" dirty="0" smtClean="0">
                <a:latin typeface="Bahnschrift" pitchFamily="34" charset="0"/>
                <a:cs typeface="Arial" pitchFamily="34" charset="0"/>
              </a:rPr>
              <a:t> </a:t>
            </a:r>
            <a:r>
              <a:rPr lang="en-US" sz="3200" dirty="0" smtClean="0">
                <a:latin typeface="Bahnschrift" pitchFamily="34" charset="0"/>
                <a:cs typeface="Arial" pitchFamily="34" charset="0"/>
              </a:rPr>
              <a:t> tool for </a:t>
            </a:r>
            <a:r>
              <a:rPr lang="en-US" sz="3200" dirty="0">
                <a:latin typeface="Bahnschrift" pitchFamily="34" charset="0"/>
                <a:cs typeface="Arial" pitchFamily="34" charset="0"/>
              </a:rPr>
              <a:t>teachers </a:t>
            </a:r>
            <a:r>
              <a:rPr lang="en-US" sz="3200" dirty="0" smtClean="0">
                <a:latin typeface="Bahnschrift" pitchFamily="34" charset="0"/>
                <a:cs typeface="Arial" pitchFamily="34" charset="0"/>
              </a:rPr>
              <a:t>in school</a:t>
            </a:r>
            <a:endParaRPr lang="en-US" sz="3200" dirty="0">
              <a:latin typeface="Bahnschrift" pitchFamily="34" charset="0"/>
              <a:cs typeface="Arial" pitchFamily="34" charset="0"/>
            </a:endParaRPr>
          </a:p>
        </p:txBody>
      </p:sp>
      <p:pic>
        <p:nvPicPr>
          <p:cNvPr id="13" name="Picture 2" descr="C:\Users\mms\Downloads\2124 [Converted]-01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21125"/>
            <a:ext cx="2361334" cy="322781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سهم إلى اليمين 2"/>
          <p:cNvSpPr/>
          <p:nvPr/>
        </p:nvSpPr>
        <p:spPr>
          <a:xfrm>
            <a:off x="2389279" y="2926031"/>
            <a:ext cx="1974076" cy="1152128"/>
          </a:xfrm>
          <a:prstGeom prst="rightArrow">
            <a:avLst>
              <a:gd name="adj1" fmla="val 50000"/>
              <a:gd name="adj2" fmla="val 77233"/>
            </a:avLst>
          </a:prstGeom>
          <a:solidFill>
            <a:srgbClr val="FFC000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مربع نص 17"/>
          <p:cNvSpPr txBox="1"/>
          <p:nvPr/>
        </p:nvSpPr>
        <p:spPr>
          <a:xfrm>
            <a:off x="3707904" y="548680"/>
            <a:ext cx="31683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Bahnschrift" pitchFamily="34" charset="0"/>
                <a:cs typeface="Arial" pitchFamily="34" charset="0"/>
              </a:rPr>
              <a:t>innovation</a:t>
            </a:r>
          </a:p>
        </p:txBody>
      </p:sp>
      <p:sp>
        <p:nvSpPr>
          <p:cNvPr id="19" name="مربع نص 18"/>
          <p:cNvSpPr txBox="1"/>
          <p:nvPr/>
        </p:nvSpPr>
        <p:spPr>
          <a:xfrm>
            <a:off x="5317200" y="1936944"/>
            <a:ext cx="31683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Bahnschrift" pitchFamily="34" charset="0"/>
                <a:cs typeface="Arial" pitchFamily="34" charset="0"/>
              </a:rPr>
              <a:t>Entertainment</a:t>
            </a:r>
          </a:p>
        </p:txBody>
      </p:sp>
      <p:sp>
        <p:nvSpPr>
          <p:cNvPr id="20" name="مربع نص 19"/>
          <p:cNvSpPr txBox="1"/>
          <p:nvPr/>
        </p:nvSpPr>
        <p:spPr>
          <a:xfrm>
            <a:off x="4139952" y="3737555"/>
            <a:ext cx="31683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Bahnschrift" pitchFamily="34" charset="0"/>
                <a:cs typeface="Arial" pitchFamily="34" charset="0"/>
              </a:rPr>
              <a:t>Challenge</a:t>
            </a:r>
            <a:r>
              <a:rPr lang="en-US" sz="2000" dirty="0" smtClean="0">
                <a:solidFill>
                  <a:schemeClr val="tx2">
                    <a:lumMod val="50000"/>
                  </a:schemeClr>
                </a:solidFill>
                <a:latin typeface="Bahnschrift" pitchFamily="34" charset="0"/>
                <a:cs typeface="Arial" pitchFamily="34" charset="0"/>
              </a:rPr>
              <a:t> </a:t>
            </a:r>
            <a:endParaRPr lang="en-US" sz="2000" dirty="0">
              <a:solidFill>
                <a:schemeClr val="tx2">
                  <a:lumMod val="50000"/>
                </a:schemeClr>
              </a:solidFill>
              <a:latin typeface="Bahnschrift" pitchFamily="34" charset="0"/>
              <a:cs typeface="Arial" pitchFamily="34" charset="0"/>
            </a:endParaRPr>
          </a:p>
        </p:txBody>
      </p:sp>
      <p:pic>
        <p:nvPicPr>
          <p:cNvPr id="21" name="Picture 2" descr="C:\Users\mms\Downloads\2124 [Converted]-01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3695" y="5807943"/>
            <a:ext cx="936104" cy="12796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0" y="-21668"/>
            <a:ext cx="3635896" cy="64633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3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Bahnschrift" pitchFamily="34" charset="0"/>
                <a:cs typeface="Arial" pitchFamily="34" charset="0"/>
              </a:rPr>
              <a:t>Objectives:</a:t>
            </a:r>
            <a:endParaRPr lang="en-US" sz="36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Bahnschrift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111267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3" grpId="0" animBg="1"/>
      <p:bldP spid="18" grpId="0"/>
      <p:bldP spid="19" grpId="0"/>
      <p:bldP spid="2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>
          <a:xfrm>
            <a:off x="395536" y="2060848"/>
            <a:ext cx="8280920" cy="2736304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6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Bahnschrift" pitchFamily="34" charset="0"/>
              </a:rPr>
              <a:t>Methodology</a:t>
            </a:r>
            <a:endParaRPr lang="en-US" sz="66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Bahnschrift" pitchFamily="34" charset="0"/>
              <a:cs typeface="Arial" pitchFamily="34" charset="0"/>
            </a:endParaRPr>
          </a:p>
        </p:txBody>
      </p:sp>
      <p:pic>
        <p:nvPicPr>
          <p:cNvPr id="3" name="Picture 2" descr="C:\Users\mms\Downloads\2124 [Converted]-0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3695" y="5807943"/>
            <a:ext cx="936104" cy="12796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2929471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2443977082"/>
              </p:ext>
            </p:extLst>
          </p:nvPr>
        </p:nvGraphicFramePr>
        <p:xfrm>
          <a:off x="1475656" y="1196752"/>
          <a:ext cx="6096000" cy="52565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0" y="-21668"/>
            <a:ext cx="3635896" cy="64633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3600" b="1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Bahnschrift" pitchFamily="34" charset="0"/>
              </a:rPr>
              <a:t>Methodology:</a:t>
            </a:r>
            <a:endParaRPr lang="en-US" sz="36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Bahnschrift" pitchFamily="34" charset="0"/>
              <a:cs typeface="Arial" pitchFamily="34" charset="0"/>
            </a:endParaRPr>
          </a:p>
        </p:txBody>
      </p:sp>
      <p:pic>
        <p:nvPicPr>
          <p:cNvPr id="5" name="Picture 2" descr="C:\Users\mms\Downloads\2124 [Converted]-01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3695" y="5807943"/>
            <a:ext cx="936104" cy="12796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1136554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8F628816-D73E-4FBA-ABCF-F13C273B85E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graphicEl>
                                              <a:dgm id="{8F628816-D73E-4FBA-ABCF-F13C273B85E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graphicEl>
                                              <a:dgm id="{8F628816-D73E-4FBA-ABCF-F13C273B85E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graphicEl>
                                              <a:dgm id="{8F628816-D73E-4FBA-ABCF-F13C273B85E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74EAD1A7-86FC-4B04-B174-E744B6081F7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graphicEl>
                                              <a:dgm id="{74EAD1A7-86FC-4B04-B174-E744B6081F7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graphicEl>
                                              <a:dgm id="{74EAD1A7-86FC-4B04-B174-E744B6081F7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graphicEl>
                                              <a:dgm id="{74EAD1A7-86FC-4B04-B174-E744B6081F7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41F6EF88-2E3C-4193-8564-E7982DD4059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">
                                            <p:graphicEl>
                                              <a:dgm id="{41F6EF88-2E3C-4193-8564-E7982DD4059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>
                                            <p:graphicEl>
                                              <a:dgm id="{41F6EF88-2E3C-4193-8564-E7982DD4059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>
                                            <p:graphicEl>
                                              <a:dgm id="{41F6EF88-2E3C-4193-8564-E7982DD4059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5C5C221D-7A54-4AAD-9D58-4C43FDEEC9B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">
                                            <p:graphicEl>
                                              <a:dgm id="{5C5C221D-7A54-4AAD-9D58-4C43FDEEC9B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">
                                            <p:graphicEl>
                                              <a:dgm id="{5C5C221D-7A54-4AAD-9D58-4C43FDEEC9B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">
                                            <p:graphicEl>
                                              <a:dgm id="{5C5C221D-7A54-4AAD-9D58-4C43FDEEC9B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058ACED5-C1C1-4968-A927-EEC0FD75E6B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">
                                            <p:graphicEl>
                                              <a:dgm id="{058ACED5-C1C1-4968-A927-EEC0FD75E6B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">
                                            <p:graphicEl>
                                              <a:dgm id="{058ACED5-C1C1-4968-A927-EEC0FD75E6B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">
                                            <p:graphicEl>
                                              <a:dgm id="{058ACED5-C1C1-4968-A927-EEC0FD75E6B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08FFDB91-EAED-4206-AEF0-17FC274F181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">
                                            <p:graphicEl>
                                              <a:dgm id="{08FFDB91-EAED-4206-AEF0-17FC274F181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">
                                            <p:graphicEl>
                                              <a:dgm id="{08FFDB91-EAED-4206-AEF0-17FC274F181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">
                                            <p:graphicEl>
                                              <a:dgm id="{08FFDB91-EAED-4206-AEF0-17FC274F181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 uiExpand="1">
        <p:bldSub>
          <a:bldDgm bld="one"/>
        </p:bldSub>
      </p:bldGraphic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ounded Rectangle 2"/>
          <p:cNvSpPr/>
          <p:nvPr/>
        </p:nvSpPr>
        <p:spPr>
          <a:xfrm>
            <a:off x="395536" y="2060848"/>
            <a:ext cx="8280920" cy="216024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6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Bahnschrift" pitchFamily="34" charset="0"/>
              </a:rPr>
              <a:t>Methodology</a:t>
            </a:r>
            <a:endParaRPr lang="en-US" sz="66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Bahnschrift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27584" y="4365104"/>
            <a:ext cx="5616624" cy="584775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32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Design:</a:t>
            </a:r>
            <a:endParaRPr lang="en-US" sz="32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pic>
        <p:nvPicPr>
          <p:cNvPr id="5" name="Picture 2" descr="C:\Users\mms\Downloads\2124 [Converted]-0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3695" y="5807943"/>
            <a:ext cx="936104" cy="12796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8283062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mms\Downloads\2124 [Converted]-0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3695" y="5807943"/>
            <a:ext cx="936104" cy="12796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C:\Users\mms\OneDrive\Desktop\project photo\صور\كل جزيرة بخلصها في فمفتاح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114427"/>
            <a:ext cx="7797428" cy="4333318"/>
          </a:xfrm>
          <a:prstGeom prst="rect">
            <a:avLst/>
          </a:prstGeom>
          <a:ln w="127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0" y="-21668"/>
            <a:ext cx="3635896" cy="64633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36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Bahnschrift" pitchFamily="34" charset="0"/>
                <a:cs typeface="Arial" pitchFamily="34" charset="0"/>
              </a:rPr>
              <a:t>Design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66773" y="1412776"/>
            <a:ext cx="7810167" cy="5232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b="1" dirty="0"/>
              <a:t>T</a:t>
            </a:r>
            <a:r>
              <a:rPr lang="en-US" sz="2800" b="1" dirty="0" smtClean="0"/>
              <a:t>he </a:t>
            </a:r>
            <a:r>
              <a:rPr lang="en-US" sz="2800" b="1" dirty="0"/>
              <a:t>T</a:t>
            </a:r>
            <a:r>
              <a:rPr lang="en-US" sz="2800" b="1" dirty="0" smtClean="0"/>
              <a:t>reasure </a:t>
            </a:r>
            <a:r>
              <a:rPr lang="en-US" sz="2800" b="1" dirty="0"/>
              <a:t>M</a:t>
            </a:r>
            <a:r>
              <a:rPr lang="en-US" sz="2800" b="1" dirty="0" smtClean="0"/>
              <a:t>ap: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148472107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mms\Downloads\2124 [Converted]-0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3695" y="5807943"/>
            <a:ext cx="936104" cy="12796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C:\Users\mms\OneDrive\Desktop\project photo\صور\الدولاب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560" y="1758581"/>
            <a:ext cx="7738159" cy="441627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0" y="-21668"/>
            <a:ext cx="3635896" cy="64633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36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Bahnschrift" pitchFamily="34" charset="0"/>
                <a:cs typeface="Arial" pitchFamily="34" charset="0"/>
              </a:rPr>
              <a:t>Design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23528" y="920292"/>
            <a:ext cx="7810167" cy="5232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b="1" dirty="0" smtClean="0"/>
              <a:t>Island </a:t>
            </a:r>
            <a:r>
              <a:rPr lang="en-US" sz="2800" b="1" dirty="0"/>
              <a:t>one: The wheel game </a:t>
            </a:r>
            <a:r>
              <a:rPr lang="en-US" sz="2800" b="1" dirty="0" smtClean="0"/>
              <a:t>.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322676769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560" y="548680"/>
            <a:ext cx="7821364" cy="1143000"/>
          </a:xfrm>
        </p:spPr>
        <p:txBody>
          <a:bodyPr/>
          <a:lstStyle/>
          <a:p>
            <a:pPr marL="0" indent="0">
              <a:buNone/>
            </a:pPr>
            <a:r>
              <a:rPr lang="en-US" b="1" dirty="0" smtClean="0">
                <a:ln w="9000" cmpd="sng">
                  <a:solidFill>
                    <a:schemeClr val="bg2">
                      <a:lumMod val="7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Serious Educational Game</a:t>
            </a:r>
            <a:endParaRPr lang="en-US" b="1" dirty="0">
              <a:ln w="9000" cmpd="sng">
                <a:solidFill>
                  <a:schemeClr val="bg2">
                    <a:lumMod val="75000"/>
                  </a:schemeClr>
                </a:solidFill>
                <a:prstDash val="solid"/>
              </a:ln>
              <a:solidFill>
                <a:srgbClr val="0070C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quarter" idx="4294967295"/>
          </p:nvPr>
        </p:nvSpPr>
        <p:spPr>
          <a:xfrm>
            <a:off x="5292080" y="2204864"/>
            <a:ext cx="5280592" cy="165618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en-US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Students:</a:t>
            </a:r>
          </a:p>
          <a:p>
            <a:pPr marL="388620" indent="-342900">
              <a:buFont typeface="Arial" pitchFamily="34" charset="0"/>
              <a:buChar char="•"/>
            </a:pPr>
            <a:r>
              <a:rPr lang="en-US" sz="24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Majdoleen</a:t>
            </a:r>
            <a:r>
              <a:rPr lang="en-US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sz="24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Saadeh</a:t>
            </a:r>
            <a:r>
              <a:rPr lang="en-US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endParaRPr lang="en-US" sz="2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marL="388620" indent="-342900">
              <a:buFont typeface="Arial" pitchFamily="34" charset="0"/>
              <a:buChar char="•"/>
            </a:pPr>
            <a:r>
              <a:rPr lang="en-US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sz="24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Aseel</a:t>
            </a:r>
            <a:r>
              <a:rPr lang="en-US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sz="24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Ghanim</a:t>
            </a:r>
            <a:endParaRPr lang="en-US" sz="2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5" name="Picture 2" descr="C:\Users\mms\Downloads\2124 [Converted]-01.png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2536" y="980728"/>
            <a:ext cx="5573506" cy="6059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ontent Placeholder 3"/>
          <p:cNvSpPr>
            <a:spLocks noGrp="1"/>
          </p:cNvSpPr>
          <p:nvPr>
            <p:ph sz="quarter" idx="4294967295"/>
          </p:nvPr>
        </p:nvSpPr>
        <p:spPr>
          <a:xfrm>
            <a:off x="5436096" y="4005064"/>
            <a:ext cx="5280592" cy="165618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45720" indent="0">
              <a:buNone/>
            </a:pPr>
            <a:endParaRPr lang="en-US" sz="2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marL="45720" indent="0">
              <a:buNone/>
            </a:pPr>
            <a:r>
              <a:rPr lang="en-US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Supervisor: </a:t>
            </a:r>
            <a:endParaRPr lang="en-US" sz="2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marL="388620" indent="-342900">
              <a:buFont typeface="Arial" pitchFamily="34" charset="0"/>
              <a:buChar char="•"/>
            </a:pPr>
            <a:r>
              <a:rPr lang="en-US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Dr</a:t>
            </a:r>
            <a:r>
              <a:rPr lang="en-US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. Aladdin Masri</a:t>
            </a:r>
            <a:endParaRPr lang="en-US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3058719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mms\Downloads\2124 [Converted]-0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3695" y="5807943"/>
            <a:ext cx="936104" cy="12796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C:\Users\mms\OneDrive\Desktop\project photo\Capture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844824"/>
            <a:ext cx="7810167" cy="439248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0" y="-21668"/>
            <a:ext cx="3635896" cy="64633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36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Bahnschrift" pitchFamily="34" charset="0"/>
                <a:cs typeface="Arial" pitchFamily="34" charset="0"/>
              </a:rPr>
              <a:t>Design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67544" y="1124744"/>
            <a:ext cx="7810167" cy="5232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b="1" dirty="0"/>
              <a:t>Island Two:  Amusement </a:t>
            </a:r>
            <a:r>
              <a:rPr lang="en-US" sz="2800" b="1" dirty="0" smtClean="0"/>
              <a:t>Island</a:t>
            </a:r>
            <a:r>
              <a:rPr lang="ar-SA" sz="2800" b="1" dirty="0" smtClean="0"/>
              <a:t> </a:t>
            </a:r>
            <a:r>
              <a:rPr lang="en-US" sz="2800" b="1" dirty="0" smtClean="0"/>
              <a:t> 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322676769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mms\Downloads\2124 [Converted]-0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3695" y="5807943"/>
            <a:ext cx="936104" cy="12796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0" y="-21668"/>
            <a:ext cx="3635896" cy="64633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36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Bahnschrift" pitchFamily="34" charset="0"/>
                <a:cs typeface="Arial" pitchFamily="34" charset="0"/>
              </a:rPr>
              <a:t>Design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96104" y="1052736"/>
            <a:ext cx="7810167" cy="5232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b="1" dirty="0"/>
              <a:t>Island Two</a:t>
            </a:r>
            <a:r>
              <a:rPr lang="en-US" sz="2800" b="1" dirty="0" smtClean="0"/>
              <a:t>: Seesaw Game</a:t>
            </a:r>
            <a:endParaRPr lang="en-US" sz="2800" b="1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28160" y="1761652"/>
            <a:ext cx="3927816" cy="414588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716016" y="1761652"/>
            <a:ext cx="4032448" cy="414588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1427699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80548" y="1916832"/>
            <a:ext cx="4410824" cy="230425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C:\Users\mms\Downloads\2124 [Converted]-01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3695" y="5807943"/>
            <a:ext cx="936104" cy="12796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942463" y="3536304"/>
            <a:ext cx="4104456" cy="209697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0" y="-21668"/>
            <a:ext cx="3635896" cy="64633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36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Bahnschrift" pitchFamily="34" charset="0"/>
                <a:cs typeface="Arial" pitchFamily="34" charset="0"/>
              </a:rPr>
              <a:t>Design</a:t>
            </a:r>
          </a:p>
        </p:txBody>
      </p:sp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3388" y="4468434"/>
            <a:ext cx="4427984" cy="224433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296104" y="1052736"/>
            <a:ext cx="7810167" cy="5232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b="1" dirty="0"/>
              <a:t>Island Two</a:t>
            </a:r>
            <a:r>
              <a:rPr lang="en-US" sz="2800" b="1" dirty="0" smtClean="0"/>
              <a:t>: Train Game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4971297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51520" y="1844824"/>
            <a:ext cx="4238934" cy="410445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C:\Users\mms\Downloads\2124 [Converted]-01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3695" y="5807943"/>
            <a:ext cx="936104" cy="12796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788024" y="1844824"/>
            <a:ext cx="4104456" cy="410445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0" y="-21668"/>
            <a:ext cx="3635896" cy="64633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36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Bahnschrift" pitchFamily="34" charset="0"/>
                <a:cs typeface="Arial" pitchFamily="34" charset="0"/>
              </a:rPr>
              <a:t>Design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96104" y="1052736"/>
            <a:ext cx="7810167" cy="5232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b="1" dirty="0"/>
              <a:t>Island Two</a:t>
            </a:r>
            <a:r>
              <a:rPr lang="en-US" sz="2800" b="1" dirty="0" smtClean="0"/>
              <a:t>: Puzzle Game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208414214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mms\Downloads\2124 [Converted]-0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3695" y="5807943"/>
            <a:ext cx="936104" cy="12796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mms\OneDrive\Desktop\project photo\mario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087" y="1470007"/>
            <a:ext cx="7365183" cy="248348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C:\Users\mms\OneDrive\Desktop\project photo\mario3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087" y="4124063"/>
            <a:ext cx="7392607" cy="252028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0" y="-21668"/>
            <a:ext cx="3635896" cy="64633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36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Bahnschrift" pitchFamily="34" charset="0"/>
                <a:cs typeface="Arial" pitchFamily="34" charset="0"/>
              </a:rPr>
              <a:t>Design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96104" y="830266"/>
            <a:ext cx="7810167" cy="5232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b="1" dirty="0"/>
              <a:t>Island </a:t>
            </a:r>
            <a:r>
              <a:rPr lang="en-US" sz="2800" b="1" dirty="0" smtClean="0"/>
              <a:t>Three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224139329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mms\Downloads\2124 [Converted]-0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3695" y="5807943"/>
            <a:ext cx="936104" cy="12796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 descr="C:\Users\mms\OneDrive\Desktop\project photo\mario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350" y="1196752"/>
            <a:ext cx="7400345" cy="255897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3" name="Picture 5" descr="C:\Users\mms\OneDrive\Desktop\project photo\mario4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765" y="3933056"/>
            <a:ext cx="7371930" cy="266429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0" y="-21668"/>
            <a:ext cx="3635896" cy="64633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36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Bahnschrift" pitchFamily="34" charset="0"/>
                <a:cs typeface="Arial" pitchFamily="34" charset="0"/>
              </a:rPr>
              <a:t>Design</a:t>
            </a:r>
          </a:p>
        </p:txBody>
      </p:sp>
    </p:spTree>
    <p:extLst>
      <p:ext uri="{BB962C8B-B14F-4D97-AF65-F5344CB8AC3E}">
        <p14:creationId xmlns:p14="http://schemas.microsoft.com/office/powerpoint/2010/main" val="363873002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mms\Downloads\2124 [Converted]-0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3695" y="5807943"/>
            <a:ext cx="936104" cy="12796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96104" y="1570521"/>
            <a:ext cx="4485730" cy="380851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218792" y="3140968"/>
            <a:ext cx="3921735" cy="350894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0" y="-21668"/>
            <a:ext cx="3635896" cy="64633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36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Bahnschrift" pitchFamily="34" charset="0"/>
                <a:cs typeface="Arial" pitchFamily="34" charset="0"/>
              </a:rPr>
              <a:t>Design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96104" y="830266"/>
            <a:ext cx="7810167" cy="5232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b="1" dirty="0" smtClean="0"/>
              <a:t>Palestine Map Puzzle: 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76423702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mms\Downloads\2124 [Converted]-0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3695" y="5807943"/>
            <a:ext cx="936104" cy="12796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104" y="1559089"/>
            <a:ext cx="7810167" cy="467252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0" y="-21668"/>
            <a:ext cx="3635896" cy="64633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36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Bahnschrift" pitchFamily="34" charset="0"/>
                <a:cs typeface="Arial" pitchFamily="34" charset="0"/>
              </a:rPr>
              <a:t>Design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96104" y="830266"/>
            <a:ext cx="7810167" cy="5232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b="1" dirty="0"/>
              <a:t>Island </a:t>
            </a:r>
            <a:r>
              <a:rPr lang="en-US" sz="2800" b="1" dirty="0" smtClean="0"/>
              <a:t>Four: fined the treasure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280529974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>
          <a:xfrm>
            <a:off x="395536" y="2060848"/>
            <a:ext cx="8280920" cy="216024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6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Bahnschrift" pitchFamily="34" charset="0"/>
              </a:rPr>
              <a:t>Methodology</a:t>
            </a:r>
            <a:endParaRPr lang="en-US" sz="66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Bahnschrift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27584" y="4365104"/>
            <a:ext cx="5616624" cy="584775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32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Assets &amp; voices &amp; </a:t>
            </a:r>
            <a:r>
              <a:rPr lang="en-US" sz="32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Animation</a:t>
            </a:r>
            <a:endParaRPr lang="en-US" sz="32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pic>
        <p:nvPicPr>
          <p:cNvPr id="5" name="Picture 2" descr="C:\Users\mms\Downloads\2124 [Converted]-0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3695" y="5807943"/>
            <a:ext cx="936104" cy="12796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574682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mms\Downloads\2124 [Converted]-0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3695" y="5807943"/>
            <a:ext cx="936104" cy="12796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-21668"/>
            <a:ext cx="6444208" cy="64633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36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Assets &amp; voices &amp; Animation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043608" y="1468969"/>
            <a:ext cx="6606480" cy="584775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32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Background and motivation voices</a:t>
            </a:r>
            <a:endParaRPr lang="en-US" sz="32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43608" y="2632176"/>
            <a:ext cx="6606480" cy="584775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32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Assets and colors that suits the kids</a:t>
            </a:r>
            <a:endParaRPr lang="en-US" sz="32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043608" y="3789040"/>
            <a:ext cx="6606480" cy="584775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32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Animations to attract kids</a:t>
            </a:r>
            <a:endParaRPr lang="en-US" sz="32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8673500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mms\Downloads\2124 [Converted]-0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064" y="748065"/>
            <a:ext cx="4811995" cy="551214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4" descr="C:\Users\mms\Downloads\voprositelnij-znak-v-russkom-yazike-ego-funkcii-i-pravopisanie-removebg-preview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455712"/>
            <a:ext cx="1990720" cy="271631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4" descr="C:\Users\mms\Downloads\voprositelnij-znak-v-russkom-yazike-ego-funkcii-i-pravopisanie-removebg-preview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7261" y="1821507"/>
            <a:ext cx="1348228" cy="183963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4" descr="C:\Users\mms\Downloads\voprositelnij-znak-v-russkom-yazike-ego-funkcii-i-pravopisanie-removebg-preview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4" y="2780928"/>
            <a:ext cx="1007347" cy="137451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4" descr="C:\Users\mms\Downloads\voprositelnij-znak-v-russkom-yazike-ego-funkcii-i-pravopisanie-removebg-preview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3384" y="3695007"/>
            <a:ext cx="1224136" cy="167031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7545160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>
          <a:xfrm>
            <a:off x="395536" y="2060848"/>
            <a:ext cx="8280920" cy="2304256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6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Bahnschrift" pitchFamily="34" charset="0"/>
              </a:rPr>
              <a:t>Methodology</a:t>
            </a:r>
            <a:endParaRPr lang="en-US" sz="66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Bahnschrift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27584" y="4509120"/>
            <a:ext cx="5616624" cy="584775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32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Tools:</a:t>
            </a:r>
            <a:endParaRPr lang="en-US" sz="32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pic>
        <p:nvPicPr>
          <p:cNvPr id="4" name="Picture 2" descr="C:\Users\mms\Downloads\2124 [Converted]-0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3695" y="5807943"/>
            <a:ext cx="936104" cy="12796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519379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mms\Downloads\2124 [Converted]-0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3695" y="5807943"/>
            <a:ext cx="936104" cy="12796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0" y="-21668"/>
            <a:ext cx="3635896" cy="64633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3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Bahnschrift" pitchFamily="34" charset="0"/>
                <a:cs typeface="Arial" pitchFamily="34" charset="0"/>
              </a:rPr>
              <a:t>Tools</a:t>
            </a:r>
            <a:endParaRPr lang="en-US" sz="36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Bahnschrift" pitchFamily="34" charset="0"/>
              <a:cs typeface="Arial" pitchFamily="34" charset="0"/>
            </a:endParaRPr>
          </a:p>
        </p:txBody>
      </p:sp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526169241"/>
              </p:ext>
            </p:extLst>
          </p:nvPr>
        </p:nvGraphicFramePr>
        <p:xfrm>
          <a:off x="251520" y="301497"/>
          <a:ext cx="8101843" cy="614624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12214761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>
        <p:bldAsOne/>
      </p:bldGraphic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>
          <a:xfrm>
            <a:off x="395536" y="2060848"/>
            <a:ext cx="8280920" cy="2304256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6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Bahnschrift" pitchFamily="34" charset="0"/>
                <a:cs typeface="Arial" pitchFamily="34" charset="0"/>
              </a:rPr>
              <a:t>Results:</a:t>
            </a:r>
            <a:endParaRPr lang="en-US" sz="66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Bahnschrift" pitchFamily="34" charset="0"/>
              <a:cs typeface="Arial" pitchFamily="34" charset="0"/>
            </a:endParaRPr>
          </a:p>
        </p:txBody>
      </p:sp>
      <p:pic>
        <p:nvPicPr>
          <p:cNvPr id="3" name="Picture 2" descr="C:\Users\mms\Downloads\2124 [Converted]-0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3695" y="5807943"/>
            <a:ext cx="936104" cy="12796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2023681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mms\Downloads\2124 [Converted]-0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3695" y="5807943"/>
            <a:ext cx="936104" cy="12796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مربع نص 4"/>
          <p:cNvSpPr txBox="1"/>
          <p:nvPr/>
        </p:nvSpPr>
        <p:spPr>
          <a:xfrm>
            <a:off x="395536" y="1916832"/>
            <a:ext cx="7200800" cy="267765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Ø"/>
            </a:pPr>
            <a:r>
              <a:rPr lang="en-US" sz="2800" dirty="0">
                <a:solidFill>
                  <a:schemeClr val="bg2">
                    <a:lumMod val="50000"/>
                  </a:schemeClr>
                </a:solidFill>
                <a:latin typeface="Bahnschrift" pitchFamily="34" charset="0"/>
                <a:cs typeface="Arial" pitchFamily="34" charset="0"/>
              </a:rPr>
              <a:t>contribute to the education and training of children in </a:t>
            </a:r>
            <a:r>
              <a:rPr lang="en-US" sz="2800" dirty="0" smtClean="0">
                <a:solidFill>
                  <a:schemeClr val="bg2">
                    <a:lumMod val="50000"/>
                  </a:schemeClr>
                </a:solidFill>
                <a:latin typeface="Bahnschrift" pitchFamily="34" charset="0"/>
                <a:cs typeface="Arial" pitchFamily="34" charset="0"/>
              </a:rPr>
              <a:t>mathematics.</a:t>
            </a:r>
          </a:p>
          <a:p>
            <a:endParaRPr lang="en-US" sz="2800" dirty="0">
              <a:solidFill>
                <a:schemeClr val="bg2">
                  <a:lumMod val="50000"/>
                </a:schemeClr>
              </a:solidFill>
              <a:latin typeface="Bahnschrift" pitchFamily="34" charset="0"/>
              <a:cs typeface="Arial" pitchFamily="34" charset="0"/>
            </a:endParaRPr>
          </a:p>
          <a:p>
            <a:pPr marL="457200" indent="-457200">
              <a:buFont typeface="Wingdings" pitchFamily="2" charset="2"/>
              <a:buChar char="Ø"/>
            </a:pPr>
            <a:r>
              <a:rPr lang="en-US" sz="2800" dirty="0" smtClean="0">
                <a:solidFill>
                  <a:schemeClr val="bg2">
                    <a:lumMod val="50000"/>
                  </a:schemeClr>
                </a:solidFill>
                <a:latin typeface="Bahnschrift" pitchFamily="34" charset="0"/>
                <a:cs typeface="Arial" pitchFamily="34" charset="0"/>
              </a:rPr>
              <a:t>The specialists and kids have reacted positively. </a:t>
            </a:r>
          </a:p>
          <a:p>
            <a:endParaRPr lang="en-US" sz="2800" dirty="0">
              <a:solidFill>
                <a:schemeClr val="bg2">
                  <a:lumMod val="50000"/>
                </a:schemeClr>
              </a:solidFill>
              <a:latin typeface="Bahnschrift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-21668"/>
            <a:ext cx="3635896" cy="64633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3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Bahnschrift" pitchFamily="34" charset="0"/>
                <a:cs typeface="Arial" pitchFamily="34" charset="0"/>
              </a:rPr>
              <a:t>Results</a:t>
            </a:r>
            <a:endParaRPr lang="en-US" sz="36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Bahnschrift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965229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>
          <a:xfrm>
            <a:off x="395536" y="2060848"/>
            <a:ext cx="8280920" cy="2304256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66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Bahnschrift" pitchFamily="34" charset="0"/>
                <a:cs typeface="Arial" pitchFamily="34" charset="0"/>
              </a:rPr>
              <a:t>Future work</a:t>
            </a:r>
          </a:p>
        </p:txBody>
      </p:sp>
      <p:pic>
        <p:nvPicPr>
          <p:cNvPr id="3" name="Picture 2" descr="C:\Users\mms\Downloads\2124 [Converted]-0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3695" y="5807943"/>
            <a:ext cx="936104" cy="12796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9521537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mms\Downloads\2124 [Converted]-0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3695" y="5807943"/>
            <a:ext cx="936104" cy="12796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مربع نص 4"/>
          <p:cNvSpPr txBox="1"/>
          <p:nvPr/>
        </p:nvSpPr>
        <p:spPr>
          <a:xfrm>
            <a:off x="464843" y="1844824"/>
            <a:ext cx="8136904" cy="3046988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3200" dirty="0">
                <a:solidFill>
                  <a:schemeClr val="bg2">
                    <a:lumMod val="50000"/>
                  </a:schemeClr>
                </a:solidFill>
                <a:latin typeface="Bahnschrift" pitchFamily="34" charset="0"/>
                <a:cs typeface="Arial" pitchFamily="34" charset="0"/>
              </a:rPr>
              <a:t>make an English version of the game. </a:t>
            </a:r>
            <a:endParaRPr lang="en-US" sz="3200" dirty="0" smtClean="0">
              <a:solidFill>
                <a:schemeClr val="bg2">
                  <a:lumMod val="50000"/>
                </a:schemeClr>
              </a:solidFill>
              <a:latin typeface="Bahnschrift" pitchFamily="34" charset="0"/>
              <a:cs typeface="Arial" pitchFamily="34" charset="0"/>
            </a:endParaRP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3200" dirty="0">
                <a:solidFill>
                  <a:schemeClr val="bg2">
                    <a:lumMod val="50000"/>
                  </a:schemeClr>
                </a:solidFill>
                <a:latin typeface="Bahnschrift" pitchFamily="34" charset="0"/>
                <a:cs typeface="Arial" pitchFamily="34" charset="0"/>
              </a:rPr>
              <a:t>include </a:t>
            </a:r>
            <a:r>
              <a:rPr lang="en-US" sz="3200" dirty="0" smtClean="0">
                <a:solidFill>
                  <a:schemeClr val="bg2">
                    <a:lumMod val="50000"/>
                  </a:schemeClr>
                </a:solidFill>
                <a:latin typeface="Bahnschrift" pitchFamily="34" charset="0"/>
                <a:cs typeface="Arial" pitchFamily="34" charset="0"/>
              </a:rPr>
              <a:t>different topics for </a:t>
            </a:r>
            <a:r>
              <a:rPr lang="en-US" sz="3200" dirty="0">
                <a:solidFill>
                  <a:schemeClr val="bg2">
                    <a:lumMod val="50000"/>
                  </a:schemeClr>
                </a:solidFill>
                <a:latin typeface="Bahnschrift" pitchFamily="34" charset="0"/>
                <a:cs typeface="Arial" pitchFamily="34" charset="0"/>
              </a:rPr>
              <a:t>different</a:t>
            </a:r>
            <a:r>
              <a:rPr lang="en-US" sz="3200" dirty="0" smtClean="0">
                <a:solidFill>
                  <a:schemeClr val="bg2">
                    <a:lumMod val="50000"/>
                  </a:schemeClr>
                </a:solidFill>
                <a:latin typeface="Bahnschrift" pitchFamily="34" charset="0"/>
                <a:cs typeface="Arial" pitchFamily="34" charset="0"/>
              </a:rPr>
              <a:t> </a:t>
            </a:r>
            <a:r>
              <a:rPr lang="en-US" sz="3200" dirty="0">
                <a:solidFill>
                  <a:schemeClr val="bg2">
                    <a:lumMod val="50000"/>
                  </a:schemeClr>
                </a:solidFill>
                <a:latin typeface="Bahnschrift" pitchFamily="34" charset="0"/>
                <a:cs typeface="Arial" pitchFamily="34" charset="0"/>
              </a:rPr>
              <a:t>age </a:t>
            </a:r>
            <a:r>
              <a:rPr lang="en-US" sz="3200" dirty="0" smtClean="0">
                <a:solidFill>
                  <a:schemeClr val="bg2">
                    <a:lumMod val="50000"/>
                  </a:schemeClr>
                </a:solidFill>
                <a:latin typeface="Bahnschrift" pitchFamily="34" charset="0"/>
                <a:cs typeface="Arial" pitchFamily="34" charset="0"/>
              </a:rPr>
              <a:t>groups.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3200" dirty="0">
                <a:solidFill>
                  <a:schemeClr val="bg2">
                    <a:lumMod val="50000"/>
                  </a:schemeClr>
                </a:solidFill>
                <a:latin typeface="Bahnschrift" pitchFamily="34" charset="0"/>
                <a:cs typeface="Arial" pitchFamily="34" charset="0"/>
              </a:rPr>
              <a:t> teachers will be </a:t>
            </a:r>
            <a:r>
              <a:rPr lang="en-US" sz="3200" dirty="0" smtClean="0">
                <a:solidFill>
                  <a:schemeClr val="bg2">
                    <a:lumMod val="50000"/>
                  </a:schemeClr>
                </a:solidFill>
                <a:latin typeface="Bahnschrift" pitchFamily="34" charset="0"/>
                <a:cs typeface="Arial" pitchFamily="34" charset="0"/>
              </a:rPr>
              <a:t>able to change entries or questions.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3200" dirty="0" smtClean="0">
                <a:solidFill>
                  <a:schemeClr val="bg2">
                    <a:lumMod val="50000"/>
                  </a:schemeClr>
                </a:solidFill>
                <a:latin typeface="Bahnschrift" pitchFamily="34" charset="0"/>
                <a:cs typeface="Arial" pitchFamily="34" charset="0"/>
              </a:rPr>
              <a:t>Add dashboard.</a:t>
            </a:r>
            <a:endParaRPr lang="en-US" sz="3200" dirty="0">
              <a:solidFill>
                <a:schemeClr val="bg2">
                  <a:lumMod val="50000"/>
                </a:schemeClr>
              </a:solidFill>
              <a:latin typeface="Bahnschrift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-21668"/>
            <a:ext cx="3635896" cy="64633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36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Bahnschrift" pitchFamily="34" charset="0"/>
                <a:cs typeface="Arial" pitchFamily="34" charset="0"/>
              </a:rPr>
              <a:t>Future work</a:t>
            </a:r>
          </a:p>
        </p:txBody>
      </p:sp>
    </p:spTree>
    <p:extLst>
      <p:ext uri="{BB962C8B-B14F-4D97-AF65-F5344CB8AC3E}">
        <p14:creationId xmlns:p14="http://schemas.microsoft.com/office/powerpoint/2010/main" val="67383118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0" y="-21668"/>
            <a:ext cx="3635896" cy="64633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3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Bahnschrift" pitchFamily="34" charset="0"/>
                <a:cs typeface="Arial" pitchFamily="34" charset="0"/>
              </a:rPr>
              <a:t>Contact us</a:t>
            </a:r>
            <a:endParaRPr lang="en-US" sz="36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Bahnschrift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39552" y="1408420"/>
            <a:ext cx="7272808" cy="58477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32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magdoleensaadeh@gmail.com</a:t>
            </a:r>
            <a:endParaRPr lang="en-US" sz="32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9552" y="2339788"/>
            <a:ext cx="7272808" cy="58477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32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aseelghanim0@gmail.com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72716" y="5805264"/>
            <a:ext cx="6606480" cy="83099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48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Thank You for Watching</a:t>
            </a:r>
            <a:endParaRPr lang="en-US" sz="48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pic>
        <p:nvPicPr>
          <p:cNvPr id="10" name="Picture 9" descr="C:\Users\mms\Downloads\2124 [Converted]-0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092" y="2204864"/>
            <a:ext cx="4392488" cy="44336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0822836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>
          <a:xfrm>
            <a:off x="683568" y="2348880"/>
            <a:ext cx="7776864" cy="244827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6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Outline</a:t>
            </a:r>
            <a:endParaRPr lang="en-US" sz="96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pic>
        <p:nvPicPr>
          <p:cNvPr id="3" name="Picture 2" descr="C:\Users\mms\Downloads\2124 [Converted]-0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9264" y="5805264"/>
            <a:ext cx="936104" cy="12796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5598369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758987627"/>
              </p:ext>
            </p:extLst>
          </p:nvPr>
        </p:nvGraphicFramePr>
        <p:xfrm>
          <a:off x="251520" y="1196752"/>
          <a:ext cx="7920880" cy="54726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0" y="0"/>
            <a:ext cx="3779912" cy="70788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40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Outline</a:t>
            </a:r>
          </a:p>
        </p:txBody>
      </p:sp>
      <p:pic>
        <p:nvPicPr>
          <p:cNvPr id="4" name="Picture 2" descr="C:\Users\mms\Downloads\2124 [Converted]-01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3695" y="5807943"/>
            <a:ext cx="936104" cy="12796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114783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2A2F6B21-B4E5-4B96-B21E-DCECB47E036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graphicEl>
                                              <a:dgm id="{2A2F6B21-B4E5-4B96-B21E-DCECB47E036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graphicEl>
                                              <a:dgm id="{2A2F6B21-B4E5-4B96-B21E-DCECB47E036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graphicEl>
                                              <a:dgm id="{2A2F6B21-B4E5-4B96-B21E-DCECB47E036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657679DB-26FA-4615-B8FA-0F533EE462B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graphicEl>
                                              <a:dgm id="{657679DB-26FA-4615-B8FA-0F533EE462B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graphicEl>
                                              <a:dgm id="{657679DB-26FA-4615-B8FA-0F533EE462B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graphicEl>
                                              <a:dgm id="{657679DB-26FA-4615-B8FA-0F533EE462B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68CA3E2E-E5C6-4D23-A5BA-AE7FB55AC64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>
                                            <p:graphicEl>
                                              <a:dgm id="{68CA3E2E-E5C6-4D23-A5BA-AE7FB55AC64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graphicEl>
                                              <a:dgm id="{68CA3E2E-E5C6-4D23-A5BA-AE7FB55AC64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graphicEl>
                                              <a:dgm id="{68CA3E2E-E5C6-4D23-A5BA-AE7FB55AC64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493E80FA-0B47-44F0-8664-E68CD904F65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">
                                            <p:graphicEl>
                                              <a:dgm id="{493E80FA-0B47-44F0-8664-E68CD904F65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>
                                            <p:graphicEl>
                                              <a:dgm id="{493E80FA-0B47-44F0-8664-E68CD904F65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>
                                            <p:graphicEl>
                                              <a:dgm id="{493E80FA-0B47-44F0-8664-E68CD904F65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A5179604-4434-4965-AC44-2A939E3DAC6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">
                                            <p:graphicEl>
                                              <a:dgm id="{A5179604-4434-4965-AC44-2A939E3DAC6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">
                                            <p:graphicEl>
                                              <a:dgm id="{A5179604-4434-4965-AC44-2A939E3DAC6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">
                                            <p:graphicEl>
                                              <a:dgm id="{A5179604-4434-4965-AC44-2A939E3DAC6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62699688-AA07-4B32-91AB-AEBBF256C3F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">
                                            <p:graphicEl>
                                              <a:dgm id="{62699688-AA07-4B32-91AB-AEBBF256C3F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">
                                            <p:graphicEl>
                                              <a:dgm id="{62699688-AA07-4B32-91AB-AEBBF256C3F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">
                                            <p:graphicEl>
                                              <a:dgm id="{62699688-AA07-4B32-91AB-AEBBF256C3F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85F6CF49-CBFD-4A29-A44A-CD8AC33232A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">
                                            <p:graphicEl>
                                              <a:dgm id="{85F6CF49-CBFD-4A29-A44A-CD8AC33232A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">
                                            <p:graphicEl>
                                              <a:dgm id="{85F6CF49-CBFD-4A29-A44A-CD8AC33232A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">
                                            <p:graphicEl>
                                              <a:dgm id="{85F6CF49-CBFD-4A29-A44A-CD8AC33232A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F32AC04D-C547-4E3F-B13E-9830EF8A74A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">
                                            <p:graphicEl>
                                              <a:dgm id="{F32AC04D-C547-4E3F-B13E-9830EF8A74A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">
                                            <p:graphicEl>
                                              <a:dgm id="{F32AC04D-C547-4E3F-B13E-9830EF8A74A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">
                                            <p:graphicEl>
                                              <a:dgm id="{F32AC04D-C547-4E3F-B13E-9830EF8A74A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559B2AB3-A5E7-483E-94DA-D613F14E6B9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2">
                                            <p:graphicEl>
                                              <a:dgm id="{559B2AB3-A5E7-483E-94DA-D613F14E6B9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">
                                            <p:graphicEl>
                                              <a:dgm id="{559B2AB3-A5E7-483E-94DA-D613F14E6B9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">
                                            <p:graphicEl>
                                              <a:dgm id="{559B2AB3-A5E7-483E-94DA-D613F14E6B9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7B71C4F2-194F-4998-B889-C9196084A62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2">
                                            <p:graphicEl>
                                              <a:dgm id="{7B71C4F2-194F-4998-B889-C9196084A62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">
                                            <p:graphicEl>
                                              <a:dgm id="{7B71C4F2-194F-4998-B889-C9196084A62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">
                                            <p:graphicEl>
                                              <a:dgm id="{7B71C4F2-194F-4998-B889-C9196084A62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DE991FC9-5FBE-47BB-B39C-BEE3DCD29D7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2">
                                            <p:graphicEl>
                                              <a:dgm id="{DE991FC9-5FBE-47BB-B39C-BEE3DCD29D7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">
                                            <p:graphicEl>
                                              <a:dgm id="{DE991FC9-5FBE-47BB-B39C-BEE3DCD29D7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">
                                            <p:graphicEl>
                                              <a:dgm id="{DE991FC9-5FBE-47BB-B39C-BEE3DCD29D7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1F264C24-166D-4980-8A70-94105B63BC1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2">
                                            <p:graphicEl>
                                              <a:dgm id="{1F264C24-166D-4980-8A70-94105B63BC1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">
                                            <p:graphicEl>
                                              <a:dgm id="{1F264C24-166D-4980-8A70-94105B63BC1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">
                                            <p:graphicEl>
                                              <a:dgm id="{1F264C24-166D-4980-8A70-94105B63BC1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1D3FA3CA-424E-47C8-AAE2-838DB238934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2">
                                            <p:graphicEl>
                                              <a:dgm id="{1D3FA3CA-424E-47C8-AAE2-838DB238934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2">
                                            <p:graphicEl>
                                              <a:dgm id="{1D3FA3CA-424E-47C8-AAE2-838DB238934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2">
                                            <p:graphicEl>
                                              <a:dgm id="{1D3FA3CA-424E-47C8-AAE2-838DB238934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C650CEC6-ED73-4BEE-9A2B-9B8657DA0B4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2">
                                            <p:graphicEl>
                                              <a:dgm id="{C650CEC6-ED73-4BEE-9A2B-9B8657DA0B4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2">
                                            <p:graphicEl>
                                              <a:dgm id="{C650CEC6-ED73-4BEE-9A2B-9B8657DA0B4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2">
                                            <p:graphicEl>
                                              <a:dgm id="{C650CEC6-ED73-4BEE-9A2B-9B8657DA0B4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 uiExpand="1">
        <p:bldSub>
          <a:bldDgm bld="one"/>
        </p:bldSub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>
          <a:xfrm>
            <a:off x="755576" y="2492896"/>
            <a:ext cx="7776864" cy="2304256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66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I</a:t>
            </a:r>
            <a:r>
              <a:rPr lang="en-US" sz="6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ntroduction</a:t>
            </a:r>
            <a:endParaRPr lang="en-US" sz="80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pic>
        <p:nvPicPr>
          <p:cNvPr id="3" name="Picture 2" descr="C:\Users\mms\Downloads\2124 [Converted]-0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3695" y="5807943"/>
            <a:ext cx="936104" cy="12796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428919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0"/>
            <a:ext cx="3779912" cy="64633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3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Introduction</a:t>
            </a:r>
            <a:endParaRPr lang="en-US" sz="44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pic>
        <p:nvPicPr>
          <p:cNvPr id="4" name="Picture 2" descr="C:\Users\mms\Downloads\2124 [Converted]-0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3695" y="5807943"/>
            <a:ext cx="936104" cy="12796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رابط مستقيم 4"/>
          <p:cNvCxnSpPr/>
          <p:nvPr/>
        </p:nvCxnSpPr>
        <p:spPr>
          <a:xfrm flipH="1">
            <a:off x="2740684" y="1591309"/>
            <a:ext cx="888896" cy="659473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رابط مستقيم 5"/>
          <p:cNvCxnSpPr/>
          <p:nvPr/>
        </p:nvCxnSpPr>
        <p:spPr>
          <a:xfrm>
            <a:off x="4445393" y="1606333"/>
            <a:ext cx="0" cy="1139901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رابط مستقيم 6"/>
          <p:cNvCxnSpPr/>
          <p:nvPr/>
        </p:nvCxnSpPr>
        <p:spPr>
          <a:xfrm>
            <a:off x="5263472" y="1541619"/>
            <a:ext cx="864807" cy="925443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رابط مستقيم 7"/>
          <p:cNvCxnSpPr/>
          <p:nvPr/>
        </p:nvCxnSpPr>
        <p:spPr>
          <a:xfrm flipH="1">
            <a:off x="3185133" y="3413827"/>
            <a:ext cx="762460" cy="1142196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رابط مستقيم 8"/>
          <p:cNvCxnSpPr/>
          <p:nvPr/>
        </p:nvCxnSpPr>
        <p:spPr>
          <a:xfrm>
            <a:off x="4904143" y="3341819"/>
            <a:ext cx="1079208" cy="1214204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رابط مستقيم 9"/>
          <p:cNvCxnSpPr/>
          <p:nvPr/>
        </p:nvCxnSpPr>
        <p:spPr>
          <a:xfrm>
            <a:off x="4445393" y="3664985"/>
            <a:ext cx="0" cy="1765066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مستطيل 10"/>
          <p:cNvSpPr/>
          <p:nvPr/>
        </p:nvSpPr>
        <p:spPr>
          <a:xfrm>
            <a:off x="3151775" y="821539"/>
            <a:ext cx="2368791" cy="832473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شكل بيضاوي 11"/>
          <p:cNvSpPr/>
          <p:nvPr/>
        </p:nvSpPr>
        <p:spPr>
          <a:xfrm>
            <a:off x="5946774" y="1811625"/>
            <a:ext cx="1446597" cy="1310874"/>
          </a:xfrm>
          <a:prstGeom prst="ellipse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مربع نص 12"/>
          <p:cNvSpPr txBox="1"/>
          <p:nvPr/>
        </p:nvSpPr>
        <p:spPr>
          <a:xfrm>
            <a:off x="6272295" y="2099903"/>
            <a:ext cx="11061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2060"/>
                </a:solidFill>
              </a:rPr>
              <a:t>Action games</a:t>
            </a:r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14" name="مربع نص 13"/>
          <p:cNvSpPr txBox="1"/>
          <p:nvPr/>
        </p:nvSpPr>
        <p:spPr>
          <a:xfrm>
            <a:off x="3463983" y="833733"/>
            <a:ext cx="187980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srgbClr val="002060"/>
                </a:solidFill>
              </a:rPr>
              <a:t>Games </a:t>
            </a:r>
            <a:endParaRPr lang="en-US" sz="4000" b="1" dirty="0">
              <a:solidFill>
                <a:srgbClr val="002060"/>
              </a:solidFill>
            </a:endParaRPr>
          </a:p>
        </p:txBody>
      </p:sp>
      <p:sp>
        <p:nvSpPr>
          <p:cNvPr id="15" name="شكل بيضاوي 14"/>
          <p:cNvSpPr/>
          <p:nvPr/>
        </p:nvSpPr>
        <p:spPr>
          <a:xfrm>
            <a:off x="3629580" y="2540912"/>
            <a:ext cx="1446597" cy="1310874"/>
          </a:xfrm>
          <a:prstGeom prst="ellipse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شكل بيضاوي 15"/>
          <p:cNvSpPr/>
          <p:nvPr/>
        </p:nvSpPr>
        <p:spPr>
          <a:xfrm>
            <a:off x="1519767" y="1885475"/>
            <a:ext cx="1446597" cy="1310874"/>
          </a:xfrm>
          <a:prstGeom prst="ellipse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مربع نص 16"/>
          <p:cNvSpPr txBox="1"/>
          <p:nvPr/>
        </p:nvSpPr>
        <p:spPr>
          <a:xfrm>
            <a:off x="1557163" y="2250782"/>
            <a:ext cx="13330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2060"/>
                </a:solidFill>
              </a:rPr>
              <a:t>Adventure </a:t>
            </a:r>
            <a:r>
              <a:rPr lang="en-US" b="1" dirty="0" smtClean="0">
                <a:solidFill>
                  <a:srgbClr val="002060"/>
                </a:solidFill>
              </a:rPr>
              <a:t>    game</a:t>
            </a:r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18" name="مربع نص 17"/>
          <p:cNvSpPr txBox="1"/>
          <p:nvPr/>
        </p:nvSpPr>
        <p:spPr>
          <a:xfrm>
            <a:off x="3676476" y="2873183"/>
            <a:ext cx="14157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2060"/>
                </a:solidFill>
              </a:rPr>
              <a:t>Educational </a:t>
            </a:r>
            <a:endParaRPr lang="en-US" b="1" dirty="0" smtClean="0">
              <a:solidFill>
                <a:srgbClr val="002060"/>
              </a:solidFill>
            </a:endParaRPr>
          </a:p>
          <a:p>
            <a:pPr algn="ctr"/>
            <a:r>
              <a:rPr lang="en-US" b="1" dirty="0" smtClean="0">
                <a:solidFill>
                  <a:srgbClr val="002060"/>
                </a:solidFill>
              </a:rPr>
              <a:t>game </a:t>
            </a:r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19" name="شكل بيضاوي 18"/>
          <p:cNvSpPr/>
          <p:nvPr/>
        </p:nvSpPr>
        <p:spPr>
          <a:xfrm>
            <a:off x="2017386" y="4195208"/>
            <a:ext cx="1446597" cy="1310874"/>
          </a:xfrm>
          <a:prstGeom prst="ellipse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شكل بيضاوي 19"/>
          <p:cNvSpPr/>
          <p:nvPr/>
        </p:nvSpPr>
        <p:spPr>
          <a:xfrm>
            <a:off x="5696231" y="4223752"/>
            <a:ext cx="1446597" cy="1310874"/>
          </a:xfrm>
          <a:prstGeom prst="ellipse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شكل بيضاوي 20"/>
          <p:cNvSpPr/>
          <p:nvPr/>
        </p:nvSpPr>
        <p:spPr>
          <a:xfrm>
            <a:off x="3836337" y="5072007"/>
            <a:ext cx="1446597" cy="1310874"/>
          </a:xfrm>
          <a:prstGeom prst="ellipse">
            <a:avLst/>
          </a:prstGeom>
          <a:solidFill>
            <a:srgbClr val="FFC000"/>
          </a:solidFill>
          <a:ln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مربع نص 21"/>
          <p:cNvSpPr txBox="1"/>
          <p:nvPr/>
        </p:nvSpPr>
        <p:spPr>
          <a:xfrm>
            <a:off x="3879930" y="5275211"/>
            <a:ext cx="135941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Serious</a:t>
            </a:r>
          </a:p>
          <a:p>
            <a:pPr algn="ctr"/>
            <a:r>
              <a:rPr lang="en-US" b="1" dirty="0" smtClean="0">
                <a:solidFill>
                  <a:schemeClr val="bg1"/>
                </a:solidFill>
              </a:rPr>
              <a:t> educational</a:t>
            </a:r>
          </a:p>
          <a:p>
            <a:pPr algn="ctr"/>
            <a:r>
              <a:rPr lang="en-US" b="1" dirty="0" smtClean="0">
                <a:solidFill>
                  <a:schemeClr val="bg1"/>
                </a:solidFill>
              </a:rPr>
              <a:t> game 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23" name="مربع نص 22"/>
          <p:cNvSpPr txBox="1"/>
          <p:nvPr/>
        </p:nvSpPr>
        <p:spPr>
          <a:xfrm>
            <a:off x="2078483" y="4527479"/>
            <a:ext cx="132440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2060"/>
                </a:solidFill>
              </a:rPr>
              <a:t>Simulation </a:t>
            </a:r>
          </a:p>
          <a:p>
            <a:pPr algn="ctr"/>
            <a:r>
              <a:rPr lang="en-US" b="1" dirty="0" smtClean="0">
                <a:solidFill>
                  <a:srgbClr val="002060"/>
                </a:solidFill>
              </a:rPr>
              <a:t>game</a:t>
            </a:r>
          </a:p>
        </p:txBody>
      </p:sp>
      <p:sp>
        <p:nvSpPr>
          <p:cNvPr id="24" name="مربع نص 23"/>
          <p:cNvSpPr txBox="1"/>
          <p:nvPr/>
        </p:nvSpPr>
        <p:spPr>
          <a:xfrm>
            <a:off x="5963314" y="4556023"/>
            <a:ext cx="92525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2060"/>
                </a:solidFill>
              </a:rPr>
              <a:t>Serious</a:t>
            </a:r>
          </a:p>
          <a:p>
            <a:pPr algn="ctr"/>
            <a:r>
              <a:rPr lang="en-US" b="1" dirty="0" smtClean="0">
                <a:solidFill>
                  <a:srgbClr val="002060"/>
                </a:solidFill>
              </a:rPr>
              <a:t> game </a:t>
            </a:r>
            <a:endParaRPr lang="en-US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638879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/>
      <p:bldP spid="14" grpId="0"/>
      <p:bldP spid="15" grpId="0" animBg="1"/>
      <p:bldP spid="16" grpId="0" animBg="1"/>
      <p:bldP spid="17" grpId="0"/>
      <p:bldP spid="18" grpId="0"/>
      <p:bldP spid="19" grpId="0" animBg="1"/>
      <p:bldP spid="20" grpId="0" animBg="1"/>
      <p:bldP spid="21" grpId="0" animBg="1"/>
      <p:bldP spid="22" grpId="0"/>
      <p:bldP spid="23" grpId="0"/>
      <p:bldP spid="2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-21668"/>
            <a:ext cx="7380312" cy="64633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3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Bahnschrift" pitchFamily="34" charset="0"/>
              </a:rPr>
              <a:t>What is </a:t>
            </a:r>
            <a:r>
              <a:rPr lang="en-US" sz="36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Bahnschrift" pitchFamily="34" charset="0"/>
              </a:rPr>
              <a:t>serious educational game </a:t>
            </a:r>
            <a:r>
              <a:rPr lang="en-US" sz="3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Bahnschrift" pitchFamily="34" charset="0"/>
                <a:cs typeface="Arial" pitchFamily="34" charset="0"/>
              </a:rPr>
              <a:t>:</a:t>
            </a:r>
            <a:endParaRPr lang="en-US" sz="36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Bahnschrift" pitchFamily="34" charset="0"/>
              <a:cs typeface="Arial" pitchFamily="34" charset="0"/>
            </a:endParaRPr>
          </a:p>
        </p:txBody>
      </p:sp>
      <p:pic>
        <p:nvPicPr>
          <p:cNvPr id="4" name="Picture 2" descr="C:\Users\mms\Downloads\2124 [Converted]-0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3695" y="5807943"/>
            <a:ext cx="936104" cy="12796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مربع نص 4"/>
          <p:cNvSpPr txBox="1"/>
          <p:nvPr/>
        </p:nvSpPr>
        <p:spPr>
          <a:xfrm>
            <a:off x="1535542" y="1651030"/>
            <a:ext cx="5721438" cy="646331"/>
          </a:xfrm>
          <a:prstGeom prst="rect">
            <a:avLst/>
          </a:prstGeom>
          <a:solidFill>
            <a:srgbClr val="FFC000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3600" dirty="0">
                <a:solidFill>
                  <a:schemeClr val="tx1"/>
                </a:solidFill>
                <a:latin typeface="Bahnschrift" pitchFamily="34" charset="0"/>
              </a:rPr>
              <a:t>serious educational game </a:t>
            </a:r>
            <a:r>
              <a:rPr lang="en-US" sz="3600" dirty="0">
                <a:solidFill>
                  <a:schemeClr val="tx1"/>
                </a:solidFill>
                <a:latin typeface="Bahnschrift" pitchFamily="34" charset="0"/>
                <a:cs typeface="Arial" pitchFamily="34" charset="0"/>
              </a:rPr>
              <a:t>:</a:t>
            </a:r>
            <a:endParaRPr lang="en-US" sz="3600" dirty="0">
              <a:solidFill>
                <a:schemeClr val="tx1"/>
              </a:solidFill>
              <a:latin typeface="Bahnschrift" pitchFamily="34" charset="0"/>
              <a:cs typeface="Arial" pitchFamily="34" charset="0"/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2030143" y="2924944"/>
            <a:ext cx="5047202" cy="230832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solidFill>
                  <a:srgbClr val="002060"/>
                </a:solidFill>
                <a:latin typeface="Bahnschrift" pitchFamily="34" charset="0"/>
                <a:cs typeface="Arial" pitchFamily="34" charset="0"/>
              </a:rPr>
              <a:t>The game that are used for learning ,the entertainment is not the main purpose .</a:t>
            </a:r>
            <a:endParaRPr lang="en-US" sz="3600" dirty="0">
              <a:solidFill>
                <a:srgbClr val="002060"/>
              </a:solidFill>
              <a:latin typeface="Bahnschrift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530361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>
          <a:xfrm>
            <a:off x="395536" y="2060848"/>
            <a:ext cx="8280920" cy="2736304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6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Bahnschrift" pitchFamily="34" charset="0"/>
                <a:cs typeface="Arial" pitchFamily="34" charset="0"/>
              </a:rPr>
              <a:t>Constraints</a:t>
            </a:r>
            <a:endParaRPr lang="en-US" sz="66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Bahnschrift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231295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anded">
  <a:themeElements>
    <a:clrScheme name="Banded">
      <a:dk1>
        <a:srgbClr val="2C2C2C"/>
      </a:dk1>
      <a:lt1>
        <a:srgbClr val="FFFFFF"/>
      </a:lt1>
      <a:dk2>
        <a:srgbClr val="099BDD"/>
      </a:dk2>
      <a:lt2>
        <a:srgbClr val="F2F2F2"/>
      </a:lt2>
      <a:accent1>
        <a:srgbClr val="FFC000"/>
      </a:accent1>
      <a:accent2>
        <a:srgbClr val="A5D028"/>
      </a:accent2>
      <a:accent3>
        <a:srgbClr val="08CC78"/>
      </a:accent3>
      <a:accent4>
        <a:srgbClr val="F24099"/>
      </a:accent4>
      <a:accent5>
        <a:srgbClr val="828288"/>
      </a:accent5>
      <a:accent6>
        <a:srgbClr val="F56617"/>
      </a:accent6>
      <a:hlink>
        <a:srgbClr val="005DBA"/>
      </a:hlink>
      <a:folHlink>
        <a:srgbClr val="6C606A"/>
      </a:folHlink>
    </a:clrScheme>
    <a:fontScheme name="Banded">
      <a:majorFont>
        <a:latin typeface="Corbel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nded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120000"/>
                <a:lumMod val="107000"/>
              </a:schemeClr>
            </a:gs>
            <a:gs pos="50000">
              <a:schemeClr val="phClr">
                <a:tint val="70000"/>
                <a:satMod val="124000"/>
                <a:lumMod val="103000"/>
              </a:schemeClr>
            </a:gs>
            <a:gs pos="100000">
              <a:schemeClr val="phClr">
                <a:tint val="85000"/>
                <a:satMod val="12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5000"/>
                <a:shade val="98000"/>
                <a:satMod val="110000"/>
                <a:lumMod val="103000"/>
              </a:schemeClr>
            </a:gs>
            <a:gs pos="50000">
              <a:schemeClr val="phClr">
                <a:shade val="85000"/>
                <a:satMod val="105000"/>
                <a:lumMod val="100000"/>
              </a:schemeClr>
            </a:gs>
            <a:gs pos="100000">
              <a:schemeClr val="phClr">
                <a:shade val="60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875" dir="5400000" algn="ctr" rotWithShape="0">
              <a:srgbClr val="000000">
                <a:alpha val="68000"/>
              </a:srgbClr>
            </a:outerShdw>
          </a:effectLst>
        </a:effectStyle>
        <a:effectStyle>
          <a:effectLst>
            <a:outerShdw blurRad="88900" dist="2794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/>
              <a:schemeClr val="phClr">
                <a:shade val="91000"/>
                <a:satMod val="105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Banded" id="{98DFF888-2449-4D28-977C-6306C017633E}" vid="{9792607F-9579-4224-82FF-9C88C3E1E53D}"/>
    </a:ext>
  </a:extLst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1855</TotalTime>
  <Words>295</Words>
  <Application>Microsoft Office PowerPoint</Application>
  <PresentationFormat>عرض على الشاشة (3:4)‏</PresentationFormat>
  <Paragraphs>102</Paragraphs>
  <Slides>36</Slides>
  <Notes>1</Notes>
  <HiddenSlides>0</HiddenSlides>
  <MMClips>1</MMClips>
  <ScaleCrop>false</ScaleCrop>
  <HeadingPairs>
    <vt:vector size="4" baseType="variant">
      <vt:variant>
        <vt:lpstr>نسق</vt:lpstr>
      </vt:variant>
      <vt:variant>
        <vt:i4>2</vt:i4>
      </vt:variant>
      <vt:variant>
        <vt:lpstr>عناوين الشرائح</vt:lpstr>
      </vt:variant>
      <vt:variant>
        <vt:i4>36</vt:i4>
      </vt:variant>
    </vt:vector>
  </HeadingPairs>
  <TitlesOfParts>
    <vt:vector size="38" baseType="lpstr">
      <vt:lpstr>Banded</vt:lpstr>
      <vt:lpstr>نسق Office</vt:lpstr>
      <vt:lpstr>عرض تقديمي في PowerPoint</vt:lpstr>
      <vt:lpstr>Serious Educational Game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Company>Ahmed-Under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mms</dc:creator>
  <cp:lastModifiedBy>mms</cp:lastModifiedBy>
  <cp:revision>79</cp:revision>
  <dcterms:created xsi:type="dcterms:W3CDTF">2020-12-24T08:20:33Z</dcterms:created>
  <dcterms:modified xsi:type="dcterms:W3CDTF">2020-12-27T20:19:16Z</dcterms:modified>
</cp:coreProperties>
</file>