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7" r:id="rId2"/>
    <p:sldId id="256" r:id="rId3"/>
    <p:sldId id="258" r:id="rId4"/>
    <p:sldId id="270" r:id="rId5"/>
    <p:sldId id="272" r:id="rId6"/>
    <p:sldId id="273" r:id="rId7"/>
    <p:sldId id="259" r:id="rId8"/>
    <p:sldId id="262" r:id="rId9"/>
    <p:sldId id="276" r:id="rId10"/>
    <p:sldId id="278" r:id="rId11"/>
    <p:sldId id="279" r:id="rId12"/>
    <p:sldId id="277" r:id="rId13"/>
    <p:sldId id="274" r:id="rId14"/>
    <p:sldId id="269" r:id="rId15"/>
    <p:sldId id="275"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62" autoAdjust="0"/>
    <p:restoredTop sz="94660"/>
  </p:normalViewPr>
  <p:slideViewPr>
    <p:cSldViewPr>
      <p:cViewPr>
        <p:scale>
          <a:sx n="76" d="100"/>
          <a:sy n="76" d="100"/>
        </p:scale>
        <p:origin x="-1200"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455AB74-BA7C-4071-9350-FD426B9B574E}" type="doc">
      <dgm:prSet loTypeId="urn:microsoft.com/office/officeart/2005/8/layout/chart3" loCatId="cycle" qsTypeId="urn:microsoft.com/office/officeart/2005/8/quickstyle/3d2" qsCatId="3D" csTypeId="urn:microsoft.com/office/officeart/2005/8/colors/colorful4" csCatId="colorful" phldr="1"/>
      <dgm:spPr/>
    </dgm:pt>
    <dgm:pt modelId="{DC4BD654-0D3F-4110-BA6E-B4F45DE61003}">
      <dgm:prSet phldrT="[Text]" custT="1"/>
      <dgm:spPr/>
      <dgm:t>
        <a:bodyPr/>
        <a:lstStyle/>
        <a:p>
          <a:r>
            <a:rPr lang="en-US" sz="1800" dirty="0" smtClean="0">
              <a:latin typeface="Times New Roman" pitchFamily="18" charset="0"/>
              <a:cs typeface="Times New Roman" pitchFamily="18" charset="0"/>
            </a:rPr>
            <a:t>Introduction </a:t>
          </a:r>
          <a:endParaRPr lang="en-US" sz="1800" dirty="0">
            <a:latin typeface="Times New Roman" pitchFamily="18" charset="0"/>
            <a:cs typeface="Times New Roman" pitchFamily="18" charset="0"/>
          </a:endParaRPr>
        </a:p>
      </dgm:t>
    </dgm:pt>
    <dgm:pt modelId="{393E9000-C297-4CF8-A915-B3A525E8F421}" type="parTrans" cxnId="{7688CA1F-F54E-4336-BFDF-AFE864E2CAC9}">
      <dgm:prSet/>
      <dgm:spPr/>
      <dgm:t>
        <a:bodyPr/>
        <a:lstStyle/>
        <a:p>
          <a:endParaRPr lang="en-US"/>
        </a:p>
      </dgm:t>
    </dgm:pt>
    <dgm:pt modelId="{F245F6D6-1D8F-4C08-A093-3807F93ABCA4}" type="sibTrans" cxnId="{7688CA1F-F54E-4336-BFDF-AFE864E2CAC9}">
      <dgm:prSet/>
      <dgm:spPr/>
      <dgm:t>
        <a:bodyPr/>
        <a:lstStyle/>
        <a:p>
          <a:endParaRPr lang="en-US"/>
        </a:p>
      </dgm:t>
    </dgm:pt>
    <dgm:pt modelId="{08129493-09A3-4D90-B800-1AB44356D25A}">
      <dgm:prSet phldrT="[Text]" custT="1"/>
      <dgm:spPr/>
      <dgm:t>
        <a:bodyPr/>
        <a:lstStyle/>
        <a:p>
          <a:r>
            <a:rPr lang="en-US" sz="1800" smtClean="0">
              <a:latin typeface="Times New Roman" pitchFamily="18" charset="0"/>
              <a:cs typeface="Times New Roman" pitchFamily="18" charset="0"/>
            </a:rPr>
            <a:t>Objectives</a:t>
          </a:r>
          <a:endParaRPr lang="en-US" sz="1800" dirty="0">
            <a:latin typeface="Times New Roman" pitchFamily="18" charset="0"/>
            <a:cs typeface="Times New Roman" pitchFamily="18" charset="0"/>
          </a:endParaRPr>
        </a:p>
      </dgm:t>
    </dgm:pt>
    <dgm:pt modelId="{229CA6D3-67C5-4EE0-9136-8A9546237AD0}" type="parTrans" cxnId="{0B8E4E0A-1828-494B-A795-C6C10DCA5667}">
      <dgm:prSet/>
      <dgm:spPr/>
      <dgm:t>
        <a:bodyPr/>
        <a:lstStyle/>
        <a:p>
          <a:endParaRPr lang="en-US"/>
        </a:p>
      </dgm:t>
    </dgm:pt>
    <dgm:pt modelId="{3D18686E-12FE-4507-824A-317FB14F566D}" type="sibTrans" cxnId="{0B8E4E0A-1828-494B-A795-C6C10DCA5667}">
      <dgm:prSet/>
      <dgm:spPr/>
      <dgm:t>
        <a:bodyPr/>
        <a:lstStyle/>
        <a:p>
          <a:endParaRPr lang="en-US"/>
        </a:p>
      </dgm:t>
    </dgm:pt>
    <dgm:pt modelId="{FFEC74FE-9A56-48B9-AC6F-6BD5AF576C06}">
      <dgm:prSet custT="1"/>
      <dgm:spPr/>
      <dgm:t>
        <a:bodyPr/>
        <a:lstStyle/>
        <a:p>
          <a:r>
            <a:rPr lang="en-US" sz="1800" dirty="0">
              <a:latin typeface="Times New Roman" pitchFamily="18" charset="0"/>
              <a:cs typeface="Times New Roman" pitchFamily="18" charset="0"/>
            </a:rPr>
            <a:t>Results</a:t>
          </a:r>
        </a:p>
      </dgm:t>
    </dgm:pt>
    <dgm:pt modelId="{7F5A99A8-D454-4BA9-B9B6-8B4B5011E866}" type="parTrans" cxnId="{28ADAD09-8458-4A72-9B14-FB8E40738A94}">
      <dgm:prSet/>
      <dgm:spPr/>
      <dgm:t>
        <a:bodyPr/>
        <a:lstStyle/>
        <a:p>
          <a:endParaRPr lang="en-US"/>
        </a:p>
      </dgm:t>
    </dgm:pt>
    <dgm:pt modelId="{E524B091-4464-4F1F-A2AA-6A620858D0C9}" type="sibTrans" cxnId="{28ADAD09-8458-4A72-9B14-FB8E40738A94}">
      <dgm:prSet/>
      <dgm:spPr/>
      <dgm:t>
        <a:bodyPr/>
        <a:lstStyle/>
        <a:p>
          <a:endParaRPr lang="en-US"/>
        </a:p>
      </dgm:t>
    </dgm:pt>
    <dgm:pt modelId="{9714D7A9-4963-4D44-9FFB-ADF7D17ADA3D}">
      <dgm:prSet custT="1"/>
      <dgm:spPr/>
      <dgm:t>
        <a:bodyPr/>
        <a:lstStyle/>
        <a:p>
          <a:endParaRPr lang="en-US"/>
        </a:p>
      </dgm:t>
    </dgm:pt>
    <dgm:pt modelId="{D54F7328-D8C4-4B79-90AA-0F03EAC33BDB}" type="parTrans" cxnId="{A869AEC3-24E6-422E-B6C0-DA725F99B23D}">
      <dgm:prSet/>
      <dgm:spPr/>
      <dgm:t>
        <a:bodyPr/>
        <a:lstStyle/>
        <a:p>
          <a:endParaRPr lang="en-US"/>
        </a:p>
      </dgm:t>
    </dgm:pt>
    <dgm:pt modelId="{0655FE2E-F171-4166-B8D2-144643373A92}" type="sibTrans" cxnId="{A869AEC3-24E6-422E-B6C0-DA725F99B23D}">
      <dgm:prSet/>
      <dgm:spPr/>
      <dgm:t>
        <a:bodyPr/>
        <a:lstStyle/>
        <a:p>
          <a:endParaRPr lang="en-US"/>
        </a:p>
      </dgm:t>
    </dgm:pt>
    <dgm:pt modelId="{2DEC1D95-F5A2-4EC8-AA21-31D94209E519}">
      <dgm:prSet custT="1"/>
      <dgm:spPr/>
      <dgm:t>
        <a:bodyPr/>
        <a:lstStyle/>
        <a:p>
          <a:r>
            <a:rPr lang="en-US" sz="2000" dirty="0"/>
            <a:t>About the company</a:t>
          </a:r>
        </a:p>
      </dgm:t>
    </dgm:pt>
    <dgm:pt modelId="{61F19CCC-9687-465F-8430-62F85F1804A8}" type="parTrans" cxnId="{28299758-4DF4-4B6E-B638-8CC7203F635D}">
      <dgm:prSet/>
      <dgm:spPr/>
      <dgm:t>
        <a:bodyPr/>
        <a:lstStyle/>
        <a:p>
          <a:endParaRPr lang="en-US"/>
        </a:p>
      </dgm:t>
    </dgm:pt>
    <dgm:pt modelId="{FF362B1B-F76D-4C46-A4CE-1E72339D9F2A}" type="sibTrans" cxnId="{28299758-4DF4-4B6E-B638-8CC7203F635D}">
      <dgm:prSet/>
      <dgm:spPr/>
      <dgm:t>
        <a:bodyPr/>
        <a:lstStyle/>
        <a:p>
          <a:endParaRPr lang="en-US"/>
        </a:p>
      </dgm:t>
    </dgm:pt>
    <dgm:pt modelId="{36F38631-8DAF-4ACB-8AE9-56D846FB80EF}">
      <dgm:prSet phldrT="[Text]" custT="1"/>
      <dgm:spPr/>
      <dgm:t>
        <a:bodyPr/>
        <a:lstStyle/>
        <a:p>
          <a:r>
            <a:rPr lang="en-US" sz="1800" dirty="0" smtClean="0">
              <a:latin typeface="Times New Roman" pitchFamily="18" charset="0"/>
              <a:cs typeface="Times New Roman" pitchFamily="18" charset="0"/>
            </a:rPr>
            <a:t>Discussion &amp; Analysis</a:t>
          </a:r>
          <a:endParaRPr lang="en-US" sz="1800" dirty="0">
            <a:latin typeface="Times New Roman" pitchFamily="18" charset="0"/>
            <a:cs typeface="Times New Roman" pitchFamily="18" charset="0"/>
          </a:endParaRPr>
        </a:p>
      </dgm:t>
    </dgm:pt>
    <dgm:pt modelId="{81559A5E-56F7-44A9-B7D5-F037EE54EC8C}" type="parTrans" cxnId="{6419DD22-9C5D-4FD7-8DF9-F1399A54C6F3}">
      <dgm:prSet/>
      <dgm:spPr/>
      <dgm:t>
        <a:bodyPr/>
        <a:lstStyle/>
        <a:p>
          <a:endParaRPr lang="en-US"/>
        </a:p>
      </dgm:t>
    </dgm:pt>
    <dgm:pt modelId="{7F160715-65F0-4E0A-9F12-8A1911C15B91}" type="sibTrans" cxnId="{6419DD22-9C5D-4FD7-8DF9-F1399A54C6F3}">
      <dgm:prSet/>
      <dgm:spPr/>
      <dgm:t>
        <a:bodyPr/>
        <a:lstStyle/>
        <a:p>
          <a:endParaRPr lang="en-US"/>
        </a:p>
      </dgm:t>
    </dgm:pt>
    <dgm:pt modelId="{A25C606B-DAEF-41AA-B6A9-168511B418D0}">
      <dgm:prSet custT="1"/>
      <dgm:spPr/>
      <dgm:t>
        <a:bodyPr/>
        <a:lstStyle/>
        <a:p>
          <a:r>
            <a:rPr lang="en-US" sz="1800" dirty="0" smtClean="0">
              <a:latin typeface="Times New Roman" pitchFamily="18" charset="0"/>
              <a:cs typeface="Times New Roman" pitchFamily="18" charset="0"/>
            </a:rPr>
            <a:t>Haccp plan</a:t>
          </a:r>
          <a:endParaRPr lang="en-US" sz="1800" dirty="0">
            <a:latin typeface="Times New Roman" pitchFamily="18" charset="0"/>
            <a:cs typeface="Times New Roman" pitchFamily="18" charset="0"/>
          </a:endParaRPr>
        </a:p>
      </dgm:t>
    </dgm:pt>
    <dgm:pt modelId="{2B80B701-9524-48D8-A5C2-7EC8C46E6475}" type="parTrans" cxnId="{751D83F5-641D-4456-915E-7334F91B5FE5}">
      <dgm:prSet/>
      <dgm:spPr/>
      <dgm:t>
        <a:bodyPr/>
        <a:lstStyle/>
        <a:p>
          <a:endParaRPr lang="en-US"/>
        </a:p>
      </dgm:t>
    </dgm:pt>
    <dgm:pt modelId="{4107AA7A-FC79-450F-A963-38A770488C1B}" type="sibTrans" cxnId="{751D83F5-641D-4456-915E-7334F91B5FE5}">
      <dgm:prSet/>
      <dgm:spPr/>
      <dgm:t>
        <a:bodyPr/>
        <a:lstStyle/>
        <a:p>
          <a:endParaRPr lang="en-US"/>
        </a:p>
      </dgm:t>
    </dgm:pt>
    <dgm:pt modelId="{59FEA5AD-16DA-4909-B471-6B2ECED70344}">
      <dgm:prSet custT="1"/>
      <dgm:spPr/>
      <dgm:t>
        <a:bodyPr/>
        <a:lstStyle/>
        <a:p>
          <a:r>
            <a:rPr lang="en-US" sz="1800" dirty="0" smtClean="0">
              <a:latin typeface="Times New Roman" pitchFamily="18" charset="0"/>
              <a:cs typeface="Times New Roman" pitchFamily="18" charset="0"/>
            </a:rPr>
            <a:t>Layout</a:t>
          </a:r>
          <a:endParaRPr lang="en-US" sz="1800" dirty="0">
            <a:latin typeface="Times New Roman" pitchFamily="18" charset="0"/>
            <a:cs typeface="Times New Roman" pitchFamily="18" charset="0"/>
          </a:endParaRPr>
        </a:p>
      </dgm:t>
    </dgm:pt>
    <dgm:pt modelId="{60FA110C-B70C-4746-A0FD-4ECCF08BB58A}" type="parTrans" cxnId="{72C0EFB4-47D9-4EAF-9C6E-74353BDBD4C7}">
      <dgm:prSet/>
      <dgm:spPr/>
      <dgm:t>
        <a:bodyPr/>
        <a:lstStyle/>
        <a:p>
          <a:endParaRPr lang="en-US"/>
        </a:p>
      </dgm:t>
    </dgm:pt>
    <dgm:pt modelId="{06C9AB49-CF21-4738-A76E-9378A107FA96}" type="sibTrans" cxnId="{72C0EFB4-47D9-4EAF-9C6E-74353BDBD4C7}">
      <dgm:prSet/>
      <dgm:spPr/>
      <dgm:t>
        <a:bodyPr/>
        <a:lstStyle/>
        <a:p>
          <a:endParaRPr lang="en-US"/>
        </a:p>
      </dgm:t>
    </dgm:pt>
    <dgm:pt modelId="{18F8C480-4923-4662-9633-70252E3F7D09}">
      <dgm:prSet custT="1"/>
      <dgm:spPr/>
      <dgm:t>
        <a:bodyPr/>
        <a:lstStyle/>
        <a:p>
          <a:endParaRPr lang="en-US" sz="1800" dirty="0">
            <a:latin typeface="Times New Roman" pitchFamily="18" charset="0"/>
            <a:cs typeface="Times New Roman" pitchFamily="18" charset="0"/>
          </a:endParaRPr>
        </a:p>
      </dgm:t>
    </dgm:pt>
    <dgm:pt modelId="{E3A6889C-0B65-442C-A0E5-D196078D94CD}" type="parTrans" cxnId="{FC83E9BE-3B49-4BE8-A8F1-587BA9F945FC}">
      <dgm:prSet/>
      <dgm:spPr/>
      <dgm:t>
        <a:bodyPr/>
        <a:lstStyle/>
        <a:p>
          <a:endParaRPr lang="en-US"/>
        </a:p>
      </dgm:t>
    </dgm:pt>
    <dgm:pt modelId="{EA8D66AC-3B88-4242-BC4F-A6B3421FEFA1}" type="sibTrans" cxnId="{FC83E9BE-3B49-4BE8-A8F1-587BA9F945FC}">
      <dgm:prSet/>
      <dgm:spPr/>
      <dgm:t>
        <a:bodyPr/>
        <a:lstStyle/>
        <a:p>
          <a:endParaRPr lang="en-US"/>
        </a:p>
      </dgm:t>
    </dgm:pt>
    <dgm:pt modelId="{656DC25A-CFB0-43B9-AA9B-8D5BA20E6F53}" type="pres">
      <dgm:prSet presAssocID="{4455AB74-BA7C-4071-9350-FD426B9B574E}" presName="compositeShape" presStyleCnt="0">
        <dgm:presLayoutVars>
          <dgm:chMax val="7"/>
          <dgm:dir/>
          <dgm:resizeHandles val="exact"/>
        </dgm:presLayoutVars>
      </dgm:prSet>
      <dgm:spPr/>
    </dgm:pt>
    <dgm:pt modelId="{5F69232D-5036-454A-9F86-12FEE5488E5E}" type="pres">
      <dgm:prSet presAssocID="{4455AB74-BA7C-4071-9350-FD426B9B574E}" presName="wedge1" presStyleLbl="node1" presStyleIdx="0" presStyleCnt="7"/>
      <dgm:spPr/>
      <dgm:t>
        <a:bodyPr/>
        <a:lstStyle/>
        <a:p>
          <a:endParaRPr lang="en-US"/>
        </a:p>
      </dgm:t>
    </dgm:pt>
    <dgm:pt modelId="{F2E14F78-BBA5-4BCD-8879-68231C039976}" type="pres">
      <dgm:prSet presAssocID="{4455AB74-BA7C-4071-9350-FD426B9B574E}" presName="wedge1Tx" presStyleLbl="node1" presStyleIdx="0" presStyleCnt="7">
        <dgm:presLayoutVars>
          <dgm:chMax val="0"/>
          <dgm:chPref val="0"/>
          <dgm:bulletEnabled val="1"/>
        </dgm:presLayoutVars>
      </dgm:prSet>
      <dgm:spPr/>
      <dgm:t>
        <a:bodyPr/>
        <a:lstStyle/>
        <a:p>
          <a:endParaRPr lang="en-US"/>
        </a:p>
      </dgm:t>
    </dgm:pt>
    <dgm:pt modelId="{B7E231B0-0F5E-4725-B2B8-E025D57D8316}" type="pres">
      <dgm:prSet presAssocID="{4455AB74-BA7C-4071-9350-FD426B9B574E}" presName="wedge2" presStyleLbl="node1" presStyleIdx="1" presStyleCnt="7"/>
      <dgm:spPr/>
      <dgm:t>
        <a:bodyPr/>
        <a:lstStyle/>
        <a:p>
          <a:endParaRPr lang="en-US"/>
        </a:p>
      </dgm:t>
    </dgm:pt>
    <dgm:pt modelId="{A3052B61-40D5-438E-8A5E-D7BF1B5640FD}" type="pres">
      <dgm:prSet presAssocID="{4455AB74-BA7C-4071-9350-FD426B9B574E}" presName="wedge2Tx" presStyleLbl="node1" presStyleIdx="1" presStyleCnt="7">
        <dgm:presLayoutVars>
          <dgm:chMax val="0"/>
          <dgm:chPref val="0"/>
          <dgm:bulletEnabled val="1"/>
        </dgm:presLayoutVars>
      </dgm:prSet>
      <dgm:spPr/>
      <dgm:t>
        <a:bodyPr/>
        <a:lstStyle/>
        <a:p>
          <a:endParaRPr lang="en-US"/>
        </a:p>
      </dgm:t>
    </dgm:pt>
    <dgm:pt modelId="{0F216934-6C38-40BC-B2C0-68B647A1A83C}" type="pres">
      <dgm:prSet presAssocID="{4455AB74-BA7C-4071-9350-FD426B9B574E}" presName="wedge3" presStyleLbl="node1" presStyleIdx="2" presStyleCnt="7"/>
      <dgm:spPr/>
      <dgm:t>
        <a:bodyPr/>
        <a:lstStyle/>
        <a:p>
          <a:endParaRPr lang="en-US"/>
        </a:p>
      </dgm:t>
    </dgm:pt>
    <dgm:pt modelId="{BBA55CAD-D9A9-4C32-8822-C4B6CA9A5E32}" type="pres">
      <dgm:prSet presAssocID="{4455AB74-BA7C-4071-9350-FD426B9B574E}" presName="wedge3Tx" presStyleLbl="node1" presStyleIdx="2" presStyleCnt="7">
        <dgm:presLayoutVars>
          <dgm:chMax val="0"/>
          <dgm:chPref val="0"/>
          <dgm:bulletEnabled val="1"/>
        </dgm:presLayoutVars>
      </dgm:prSet>
      <dgm:spPr/>
      <dgm:t>
        <a:bodyPr/>
        <a:lstStyle/>
        <a:p>
          <a:endParaRPr lang="en-US"/>
        </a:p>
      </dgm:t>
    </dgm:pt>
    <dgm:pt modelId="{40555552-1B9C-4C4C-9D7D-E73F8C9821A0}" type="pres">
      <dgm:prSet presAssocID="{4455AB74-BA7C-4071-9350-FD426B9B574E}" presName="wedge4" presStyleLbl="node1" presStyleIdx="3" presStyleCnt="7" custLinFactNeighborX="-1382" custLinFactNeighborY="-147"/>
      <dgm:spPr/>
      <dgm:t>
        <a:bodyPr/>
        <a:lstStyle/>
        <a:p>
          <a:endParaRPr lang="en-US"/>
        </a:p>
      </dgm:t>
    </dgm:pt>
    <dgm:pt modelId="{D62BCCF8-0574-4C45-B673-9E6CF67F2A80}" type="pres">
      <dgm:prSet presAssocID="{4455AB74-BA7C-4071-9350-FD426B9B574E}" presName="wedge4Tx" presStyleLbl="node1" presStyleIdx="3" presStyleCnt="7">
        <dgm:presLayoutVars>
          <dgm:chMax val="0"/>
          <dgm:chPref val="0"/>
          <dgm:bulletEnabled val="1"/>
        </dgm:presLayoutVars>
      </dgm:prSet>
      <dgm:spPr/>
      <dgm:t>
        <a:bodyPr/>
        <a:lstStyle/>
        <a:p>
          <a:endParaRPr lang="en-US"/>
        </a:p>
      </dgm:t>
    </dgm:pt>
    <dgm:pt modelId="{00246455-9146-41CE-B10B-12B7558ECAF9}" type="pres">
      <dgm:prSet presAssocID="{4455AB74-BA7C-4071-9350-FD426B9B574E}" presName="wedge5" presStyleLbl="node1" presStyleIdx="4" presStyleCnt="7"/>
      <dgm:spPr/>
      <dgm:t>
        <a:bodyPr/>
        <a:lstStyle/>
        <a:p>
          <a:endParaRPr lang="en-US"/>
        </a:p>
      </dgm:t>
    </dgm:pt>
    <dgm:pt modelId="{2E39C14E-E790-4334-9E92-6B30DCFFCC6A}" type="pres">
      <dgm:prSet presAssocID="{4455AB74-BA7C-4071-9350-FD426B9B574E}" presName="wedge5Tx" presStyleLbl="node1" presStyleIdx="4" presStyleCnt="7">
        <dgm:presLayoutVars>
          <dgm:chMax val="0"/>
          <dgm:chPref val="0"/>
          <dgm:bulletEnabled val="1"/>
        </dgm:presLayoutVars>
      </dgm:prSet>
      <dgm:spPr/>
      <dgm:t>
        <a:bodyPr/>
        <a:lstStyle/>
        <a:p>
          <a:endParaRPr lang="en-US"/>
        </a:p>
      </dgm:t>
    </dgm:pt>
    <dgm:pt modelId="{7D377CC4-11B1-478B-9FDE-97F8C5F511D9}" type="pres">
      <dgm:prSet presAssocID="{4455AB74-BA7C-4071-9350-FD426B9B574E}" presName="wedge6" presStyleLbl="node1" presStyleIdx="5" presStyleCnt="7"/>
      <dgm:spPr/>
      <dgm:t>
        <a:bodyPr/>
        <a:lstStyle/>
        <a:p>
          <a:endParaRPr lang="en-US"/>
        </a:p>
      </dgm:t>
    </dgm:pt>
    <dgm:pt modelId="{F0782A73-F8B3-4478-B042-0D46BF9EE83A}" type="pres">
      <dgm:prSet presAssocID="{4455AB74-BA7C-4071-9350-FD426B9B574E}" presName="wedge6Tx" presStyleLbl="node1" presStyleIdx="5" presStyleCnt="7">
        <dgm:presLayoutVars>
          <dgm:chMax val="0"/>
          <dgm:chPref val="0"/>
          <dgm:bulletEnabled val="1"/>
        </dgm:presLayoutVars>
      </dgm:prSet>
      <dgm:spPr/>
      <dgm:t>
        <a:bodyPr/>
        <a:lstStyle/>
        <a:p>
          <a:endParaRPr lang="en-US"/>
        </a:p>
      </dgm:t>
    </dgm:pt>
    <dgm:pt modelId="{742E02AE-BB9C-4E66-9B49-8C78E4D9C91C}" type="pres">
      <dgm:prSet presAssocID="{4455AB74-BA7C-4071-9350-FD426B9B574E}" presName="wedge7" presStyleLbl="node1" presStyleIdx="6" presStyleCnt="7"/>
      <dgm:spPr/>
      <dgm:t>
        <a:bodyPr/>
        <a:lstStyle/>
        <a:p>
          <a:endParaRPr lang="en-US"/>
        </a:p>
      </dgm:t>
    </dgm:pt>
    <dgm:pt modelId="{F063C3A4-C09A-4873-8530-727F11244C3F}" type="pres">
      <dgm:prSet presAssocID="{4455AB74-BA7C-4071-9350-FD426B9B574E}" presName="wedge7Tx" presStyleLbl="node1" presStyleIdx="6" presStyleCnt="7">
        <dgm:presLayoutVars>
          <dgm:chMax val="0"/>
          <dgm:chPref val="0"/>
          <dgm:bulletEnabled val="1"/>
        </dgm:presLayoutVars>
      </dgm:prSet>
      <dgm:spPr/>
      <dgm:t>
        <a:bodyPr/>
        <a:lstStyle/>
        <a:p>
          <a:endParaRPr lang="en-US"/>
        </a:p>
      </dgm:t>
    </dgm:pt>
  </dgm:ptLst>
  <dgm:cxnLst>
    <dgm:cxn modelId="{7688CA1F-F54E-4336-BFDF-AFE864E2CAC9}" srcId="{4455AB74-BA7C-4071-9350-FD426B9B574E}" destId="{DC4BD654-0D3F-4110-BA6E-B4F45DE61003}" srcOrd="0" destOrd="0" parTransId="{393E9000-C297-4CF8-A915-B3A525E8F421}" sibTransId="{F245F6D6-1D8F-4C08-A093-3807F93ABCA4}"/>
    <dgm:cxn modelId="{6419DD22-9C5D-4FD7-8DF9-F1399A54C6F3}" srcId="{4455AB74-BA7C-4071-9350-FD426B9B574E}" destId="{36F38631-8DAF-4ACB-8AE9-56D846FB80EF}" srcOrd="3" destOrd="0" parTransId="{81559A5E-56F7-44A9-B7D5-F037EE54EC8C}" sibTransId="{7F160715-65F0-4E0A-9F12-8A1911C15B91}"/>
    <dgm:cxn modelId="{28299758-4DF4-4B6E-B638-8CC7203F635D}" srcId="{4455AB74-BA7C-4071-9350-FD426B9B574E}" destId="{2DEC1D95-F5A2-4EC8-AA21-31D94209E519}" srcOrd="1" destOrd="0" parTransId="{61F19CCC-9687-465F-8430-62F85F1804A8}" sibTransId="{FF362B1B-F76D-4C46-A4CE-1E72339D9F2A}"/>
    <dgm:cxn modelId="{C954045E-6DAF-46B5-951A-A126B2984653}" type="presOf" srcId="{36F38631-8DAF-4ACB-8AE9-56D846FB80EF}" destId="{40555552-1B9C-4C4C-9D7D-E73F8C9821A0}" srcOrd="0" destOrd="0" presId="urn:microsoft.com/office/officeart/2005/8/layout/chart3"/>
    <dgm:cxn modelId="{BF49EA2F-821A-4EE8-8810-76283362B912}" type="presOf" srcId="{08129493-09A3-4D90-B800-1AB44356D25A}" destId="{0F216934-6C38-40BC-B2C0-68B647A1A83C}" srcOrd="0" destOrd="0" presId="urn:microsoft.com/office/officeart/2005/8/layout/chart3"/>
    <dgm:cxn modelId="{27AB1D07-0EBC-40A4-A937-2916020C43C1}" type="presOf" srcId="{FFEC74FE-9A56-48B9-AC6F-6BD5AF576C06}" destId="{742E02AE-BB9C-4E66-9B49-8C78E4D9C91C}" srcOrd="0" destOrd="0" presId="urn:microsoft.com/office/officeart/2005/8/layout/chart3"/>
    <dgm:cxn modelId="{751D83F5-641D-4456-915E-7334F91B5FE5}" srcId="{4455AB74-BA7C-4071-9350-FD426B9B574E}" destId="{A25C606B-DAEF-41AA-B6A9-168511B418D0}" srcOrd="5" destOrd="0" parTransId="{2B80B701-9524-48D8-A5C2-7EC8C46E6475}" sibTransId="{4107AA7A-FC79-450F-A963-38A770488C1B}"/>
    <dgm:cxn modelId="{C7E7E270-60A0-4A1C-95D8-B835FDC59CA1}" type="presOf" srcId="{2DEC1D95-F5A2-4EC8-AA21-31D94209E519}" destId="{B7E231B0-0F5E-4725-B2B8-E025D57D8316}" srcOrd="0" destOrd="0" presId="urn:microsoft.com/office/officeart/2005/8/layout/chart3"/>
    <dgm:cxn modelId="{13BC3E41-5BD9-47A4-BB0D-78DAFCD1B4CE}" type="presOf" srcId="{08129493-09A3-4D90-B800-1AB44356D25A}" destId="{BBA55CAD-D9A9-4C32-8822-C4B6CA9A5E32}" srcOrd="1" destOrd="0" presId="urn:microsoft.com/office/officeart/2005/8/layout/chart3"/>
    <dgm:cxn modelId="{AC90E82A-3A5A-4CEE-A586-70B4F3114F97}" type="presOf" srcId="{A25C606B-DAEF-41AA-B6A9-168511B418D0}" destId="{F0782A73-F8B3-4478-B042-0D46BF9EE83A}" srcOrd="1" destOrd="0" presId="urn:microsoft.com/office/officeart/2005/8/layout/chart3"/>
    <dgm:cxn modelId="{066CF2FF-C196-4003-8D23-43121A786A93}" type="presOf" srcId="{4455AB74-BA7C-4071-9350-FD426B9B574E}" destId="{656DC25A-CFB0-43B9-AA9B-8D5BA20E6F53}" srcOrd="0" destOrd="0" presId="urn:microsoft.com/office/officeart/2005/8/layout/chart3"/>
    <dgm:cxn modelId="{CD544760-F874-4AEF-B916-788438EE4565}" type="presOf" srcId="{DC4BD654-0D3F-4110-BA6E-B4F45DE61003}" destId="{F2E14F78-BBA5-4BCD-8879-68231C039976}" srcOrd="1" destOrd="0" presId="urn:microsoft.com/office/officeart/2005/8/layout/chart3"/>
    <dgm:cxn modelId="{3C35261B-9877-48C5-868A-641C6142A92F}" type="presOf" srcId="{59FEA5AD-16DA-4909-B471-6B2ECED70344}" destId="{00246455-9146-41CE-B10B-12B7558ECAF9}" srcOrd="0" destOrd="0" presId="urn:microsoft.com/office/officeart/2005/8/layout/chart3"/>
    <dgm:cxn modelId="{74681D28-7890-4BD3-8E1A-EE0061E06B1A}" type="presOf" srcId="{A25C606B-DAEF-41AA-B6A9-168511B418D0}" destId="{7D377CC4-11B1-478B-9FDE-97F8C5F511D9}" srcOrd="0" destOrd="0" presId="urn:microsoft.com/office/officeart/2005/8/layout/chart3"/>
    <dgm:cxn modelId="{C32FC852-EA30-4F58-A1E0-1C52EDEEAC73}" type="presOf" srcId="{59FEA5AD-16DA-4909-B471-6B2ECED70344}" destId="{2E39C14E-E790-4334-9E92-6B30DCFFCC6A}" srcOrd="1" destOrd="0" presId="urn:microsoft.com/office/officeart/2005/8/layout/chart3"/>
    <dgm:cxn modelId="{72C0EFB4-47D9-4EAF-9C6E-74353BDBD4C7}" srcId="{4455AB74-BA7C-4071-9350-FD426B9B574E}" destId="{59FEA5AD-16DA-4909-B471-6B2ECED70344}" srcOrd="4" destOrd="0" parTransId="{60FA110C-B70C-4746-A0FD-4ECCF08BB58A}" sibTransId="{06C9AB49-CF21-4738-A76E-9378A107FA96}"/>
    <dgm:cxn modelId="{D4D280F0-3C7B-4DE6-8DF8-D87D44258F81}" type="presOf" srcId="{DC4BD654-0D3F-4110-BA6E-B4F45DE61003}" destId="{5F69232D-5036-454A-9F86-12FEE5488E5E}" srcOrd="0" destOrd="0" presId="urn:microsoft.com/office/officeart/2005/8/layout/chart3"/>
    <dgm:cxn modelId="{0B8E4E0A-1828-494B-A795-C6C10DCA5667}" srcId="{4455AB74-BA7C-4071-9350-FD426B9B574E}" destId="{08129493-09A3-4D90-B800-1AB44356D25A}" srcOrd="2" destOrd="0" parTransId="{229CA6D3-67C5-4EE0-9136-8A9546237AD0}" sibTransId="{3D18686E-12FE-4507-824A-317FB14F566D}"/>
    <dgm:cxn modelId="{28ADAD09-8458-4A72-9B14-FB8E40738A94}" srcId="{4455AB74-BA7C-4071-9350-FD426B9B574E}" destId="{FFEC74FE-9A56-48B9-AC6F-6BD5AF576C06}" srcOrd="6" destOrd="0" parTransId="{7F5A99A8-D454-4BA9-B9B6-8B4B5011E866}" sibTransId="{E524B091-4464-4F1F-A2AA-6A620858D0C9}"/>
    <dgm:cxn modelId="{8F254DF0-3C8A-4355-AF4C-01E74FB2817D}" type="presOf" srcId="{2DEC1D95-F5A2-4EC8-AA21-31D94209E519}" destId="{A3052B61-40D5-438E-8A5E-D7BF1B5640FD}" srcOrd="1" destOrd="0" presId="urn:microsoft.com/office/officeart/2005/8/layout/chart3"/>
    <dgm:cxn modelId="{381209D9-1904-4C10-92BC-520EF0C19B81}" type="presOf" srcId="{36F38631-8DAF-4ACB-8AE9-56D846FB80EF}" destId="{D62BCCF8-0574-4C45-B673-9E6CF67F2A80}" srcOrd="1" destOrd="0" presId="urn:microsoft.com/office/officeart/2005/8/layout/chart3"/>
    <dgm:cxn modelId="{FC83E9BE-3B49-4BE8-A8F1-587BA9F945FC}" srcId="{4455AB74-BA7C-4071-9350-FD426B9B574E}" destId="{18F8C480-4923-4662-9633-70252E3F7D09}" srcOrd="8" destOrd="0" parTransId="{E3A6889C-0B65-442C-A0E5-D196078D94CD}" sibTransId="{EA8D66AC-3B88-4242-BC4F-A6B3421FEFA1}"/>
    <dgm:cxn modelId="{A869AEC3-24E6-422E-B6C0-DA725F99B23D}" srcId="{4455AB74-BA7C-4071-9350-FD426B9B574E}" destId="{9714D7A9-4963-4D44-9FFB-ADF7D17ADA3D}" srcOrd="7" destOrd="0" parTransId="{D54F7328-D8C4-4B79-90AA-0F03EAC33BDB}" sibTransId="{0655FE2E-F171-4166-B8D2-144643373A92}"/>
    <dgm:cxn modelId="{A88924B2-E60D-4EC5-979C-4B4A7A9B931E}" type="presOf" srcId="{FFEC74FE-9A56-48B9-AC6F-6BD5AF576C06}" destId="{F063C3A4-C09A-4873-8530-727F11244C3F}" srcOrd="1" destOrd="0" presId="urn:microsoft.com/office/officeart/2005/8/layout/chart3"/>
    <dgm:cxn modelId="{9BDB55FE-4FEF-4D9F-9F7A-79A4D38CFA4C}" type="presParOf" srcId="{656DC25A-CFB0-43B9-AA9B-8D5BA20E6F53}" destId="{5F69232D-5036-454A-9F86-12FEE5488E5E}" srcOrd="0" destOrd="0" presId="urn:microsoft.com/office/officeart/2005/8/layout/chart3"/>
    <dgm:cxn modelId="{D1FC3279-EF63-403C-895F-DB60EB4DD714}" type="presParOf" srcId="{656DC25A-CFB0-43B9-AA9B-8D5BA20E6F53}" destId="{F2E14F78-BBA5-4BCD-8879-68231C039976}" srcOrd="1" destOrd="0" presId="urn:microsoft.com/office/officeart/2005/8/layout/chart3"/>
    <dgm:cxn modelId="{A2A9D4A5-B307-4485-95C9-E9187BE74501}" type="presParOf" srcId="{656DC25A-CFB0-43B9-AA9B-8D5BA20E6F53}" destId="{B7E231B0-0F5E-4725-B2B8-E025D57D8316}" srcOrd="2" destOrd="0" presId="urn:microsoft.com/office/officeart/2005/8/layout/chart3"/>
    <dgm:cxn modelId="{E073D824-20ED-48A7-A635-35046479A417}" type="presParOf" srcId="{656DC25A-CFB0-43B9-AA9B-8D5BA20E6F53}" destId="{A3052B61-40D5-438E-8A5E-D7BF1B5640FD}" srcOrd="3" destOrd="0" presId="urn:microsoft.com/office/officeart/2005/8/layout/chart3"/>
    <dgm:cxn modelId="{96D617E0-B44E-4A40-88CA-546971F4E02F}" type="presParOf" srcId="{656DC25A-CFB0-43B9-AA9B-8D5BA20E6F53}" destId="{0F216934-6C38-40BC-B2C0-68B647A1A83C}" srcOrd="4" destOrd="0" presId="urn:microsoft.com/office/officeart/2005/8/layout/chart3"/>
    <dgm:cxn modelId="{D489C93A-A56A-4302-BFCB-ACA4749266C1}" type="presParOf" srcId="{656DC25A-CFB0-43B9-AA9B-8D5BA20E6F53}" destId="{BBA55CAD-D9A9-4C32-8822-C4B6CA9A5E32}" srcOrd="5" destOrd="0" presId="urn:microsoft.com/office/officeart/2005/8/layout/chart3"/>
    <dgm:cxn modelId="{E4702BE4-98DC-436A-9F90-40C6B2545577}" type="presParOf" srcId="{656DC25A-CFB0-43B9-AA9B-8D5BA20E6F53}" destId="{40555552-1B9C-4C4C-9D7D-E73F8C9821A0}" srcOrd="6" destOrd="0" presId="urn:microsoft.com/office/officeart/2005/8/layout/chart3"/>
    <dgm:cxn modelId="{6ED591AB-6EE1-465C-AF8C-4F115AED32E3}" type="presParOf" srcId="{656DC25A-CFB0-43B9-AA9B-8D5BA20E6F53}" destId="{D62BCCF8-0574-4C45-B673-9E6CF67F2A80}" srcOrd="7" destOrd="0" presId="urn:microsoft.com/office/officeart/2005/8/layout/chart3"/>
    <dgm:cxn modelId="{5816EE2E-17E9-411C-B154-5235B860C0B4}" type="presParOf" srcId="{656DC25A-CFB0-43B9-AA9B-8D5BA20E6F53}" destId="{00246455-9146-41CE-B10B-12B7558ECAF9}" srcOrd="8" destOrd="0" presId="urn:microsoft.com/office/officeart/2005/8/layout/chart3"/>
    <dgm:cxn modelId="{7AC7E6FA-FF47-4B5B-97D0-86BAE37211FF}" type="presParOf" srcId="{656DC25A-CFB0-43B9-AA9B-8D5BA20E6F53}" destId="{2E39C14E-E790-4334-9E92-6B30DCFFCC6A}" srcOrd="9" destOrd="0" presId="urn:microsoft.com/office/officeart/2005/8/layout/chart3"/>
    <dgm:cxn modelId="{08E9C9E4-31AB-47C2-896C-F445104BD451}" type="presParOf" srcId="{656DC25A-CFB0-43B9-AA9B-8D5BA20E6F53}" destId="{7D377CC4-11B1-478B-9FDE-97F8C5F511D9}" srcOrd="10" destOrd="0" presId="urn:microsoft.com/office/officeart/2005/8/layout/chart3"/>
    <dgm:cxn modelId="{43AA6A3B-C841-4F5F-9E10-C1CA4C960945}" type="presParOf" srcId="{656DC25A-CFB0-43B9-AA9B-8D5BA20E6F53}" destId="{F0782A73-F8B3-4478-B042-0D46BF9EE83A}" srcOrd="11" destOrd="0" presId="urn:microsoft.com/office/officeart/2005/8/layout/chart3"/>
    <dgm:cxn modelId="{86A908C8-5DCE-46FD-BD0B-6A2A8EFAB19A}" type="presParOf" srcId="{656DC25A-CFB0-43B9-AA9B-8D5BA20E6F53}" destId="{742E02AE-BB9C-4E66-9B49-8C78E4D9C91C}" srcOrd="12" destOrd="0" presId="urn:microsoft.com/office/officeart/2005/8/layout/chart3"/>
    <dgm:cxn modelId="{4182B9E0-8A58-4B3B-88BC-5F28AE109DB8}" type="presParOf" srcId="{656DC25A-CFB0-43B9-AA9B-8D5BA20E6F53}" destId="{F063C3A4-C09A-4873-8530-727F11244C3F}" srcOrd="13" destOrd="0" presId="urn:microsoft.com/office/officeart/2005/8/layout/char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8549988-9193-4CEA-818F-4B3F240AB1BD}" type="doc">
      <dgm:prSet loTypeId="urn:microsoft.com/office/officeart/2009/layout/CircleArrowProcess" loCatId="cycle" qsTypeId="urn:microsoft.com/office/officeart/2005/8/quickstyle/simple5" qsCatId="simple" csTypeId="urn:microsoft.com/office/officeart/2005/8/colors/colorful4" csCatId="colorful" phldr="1"/>
      <dgm:spPr/>
      <dgm:t>
        <a:bodyPr/>
        <a:lstStyle/>
        <a:p>
          <a:endParaRPr lang="en-US"/>
        </a:p>
      </dgm:t>
    </dgm:pt>
    <dgm:pt modelId="{0C657C58-5111-4071-B96C-88A568D698C0}">
      <dgm:prSet phldrT="[Text]" custT="1"/>
      <dgm:spPr/>
      <dgm:t>
        <a:bodyPr/>
        <a:lstStyle/>
        <a:p>
          <a:r>
            <a:rPr lang="en-US" sz="2000" b="1" dirty="0"/>
            <a:t>FSMS</a:t>
          </a:r>
          <a:endParaRPr lang="en-US" sz="2400" b="1" dirty="0"/>
        </a:p>
      </dgm:t>
    </dgm:pt>
    <dgm:pt modelId="{C7397F1E-9C69-4A0B-BD0E-45E91F2038FE}" type="parTrans" cxnId="{4CA7EFCF-BB69-4BC6-8745-EF3F32745D05}">
      <dgm:prSet/>
      <dgm:spPr/>
      <dgm:t>
        <a:bodyPr/>
        <a:lstStyle/>
        <a:p>
          <a:endParaRPr lang="en-US"/>
        </a:p>
      </dgm:t>
    </dgm:pt>
    <dgm:pt modelId="{E180EA18-5028-40EB-88F5-8FE77B00BADC}" type="sibTrans" cxnId="{4CA7EFCF-BB69-4BC6-8745-EF3F32745D05}">
      <dgm:prSet/>
      <dgm:spPr/>
      <dgm:t>
        <a:bodyPr/>
        <a:lstStyle/>
        <a:p>
          <a:endParaRPr lang="en-US"/>
        </a:p>
      </dgm:t>
    </dgm:pt>
    <dgm:pt modelId="{4BDFC176-4FFE-4DAB-8848-A1EFC9477C15}">
      <dgm:prSet phldrT="[Text]" custT="1"/>
      <dgm:spPr/>
      <dgm:t>
        <a:bodyPr/>
        <a:lstStyle/>
        <a:p>
          <a:r>
            <a:rPr lang="en-US" sz="1800" b="1" dirty="0" smtClean="0"/>
            <a:t>PRP</a:t>
          </a:r>
          <a:endParaRPr lang="en-US" sz="1800" b="1" dirty="0"/>
        </a:p>
      </dgm:t>
    </dgm:pt>
    <dgm:pt modelId="{5F279B90-42FD-405C-A9EE-F5149D1A96B1}" type="parTrans" cxnId="{7121E136-8650-46B7-8104-D493F58A6936}">
      <dgm:prSet/>
      <dgm:spPr/>
      <dgm:t>
        <a:bodyPr/>
        <a:lstStyle/>
        <a:p>
          <a:endParaRPr lang="en-US"/>
        </a:p>
      </dgm:t>
    </dgm:pt>
    <dgm:pt modelId="{ED77BFAD-D065-4A44-97E8-94F15B516FB2}" type="sibTrans" cxnId="{7121E136-8650-46B7-8104-D493F58A6936}">
      <dgm:prSet/>
      <dgm:spPr/>
      <dgm:t>
        <a:bodyPr/>
        <a:lstStyle/>
        <a:p>
          <a:endParaRPr lang="en-US"/>
        </a:p>
      </dgm:t>
    </dgm:pt>
    <dgm:pt modelId="{7D6005B8-994B-47D4-875D-E8F7FCF932A6}">
      <dgm:prSet phldrT="[Text]"/>
      <dgm:spPr/>
      <dgm:t>
        <a:bodyPr/>
        <a:lstStyle/>
        <a:p>
          <a:r>
            <a:rPr lang="en-US" b="1" dirty="0"/>
            <a:t>HACCAP PRINCPLE</a:t>
          </a:r>
        </a:p>
      </dgm:t>
    </dgm:pt>
    <dgm:pt modelId="{3EE0C4D5-6B66-4580-9075-4F528F7EEDCA}" type="parTrans" cxnId="{101D9828-84BF-4ABB-B209-5550735BE1B8}">
      <dgm:prSet/>
      <dgm:spPr/>
      <dgm:t>
        <a:bodyPr/>
        <a:lstStyle/>
        <a:p>
          <a:endParaRPr lang="en-US"/>
        </a:p>
      </dgm:t>
    </dgm:pt>
    <dgm:pt modelId="{153EB5F6-FA7C-4AA3-B512-EFA7DC8FAEE6}" type="sibTrans" cxnId="{101D9828-84BF-4ABB-B209-5550735BE1B8}">
      <dgm:prSet/>
      <dgm:spPr/>
      <dgm:t>
        <a:bodyPr/>
        <a:lstStyle/>
        <a:p>
          <a:endParaRPr lang="en-US"/>
        </a:p>
      </dgm:t>
    </dgm:pt>
    <dgm:pt modelId="{1FDB016A-297A-4CA9-9F0C-5041729A11DC}" type="pres">
      <dgm:prSet presAssocID="{B8549988-9193-4CEA-818F-4B3F240AB1BD}" presName="Name0" presStyleCnt="0">
        <dgm:presLayoutVars>
          <dgm:chMax val="7"/>
          <dgm:chPref val="7"/>
          <dgm:dir/>
          <dgm:animLvl val="lvl"/>
        </dgm:presLayoutVars>
      </dgm:prSet>
      <dgm:spPr/>
      <dgm:t>
        <a:bodyPr/>
        <a:lstStyle/>
        <a:p>
          <a:endParaRPr lang="en-US"/>
        </a:p>
      </dgm:t>
    </dgm:pt>
    <dgm:pt modelId="{3B510954-4177-4773-B355-9566824D8615}" type="pres">
      <dgm:prSet presAssocID="{0C657C58-5111-4071-B96C-88A568D698C0}" presName="Accent1" presStyleCnt="0"/>
      <dgm:spPr/>
    </dgm:pt>
    <dgm:pt modelId="{470FE0B3-4BE2-4CC5-9442-E03E67372712}" type="pres">
      <dgm:prSet presAssocID="{0C657C58-5111-4071-B96C-88A568D698C0}" presName="Accent" presStyleLbl="node1" presStyleIdx="0" presStyleCnt="3"/>
      <dgm:spPr/>
    </dgm:pt>
    <dgm:pt modelId="{8BBC2798-FC66-4BCA-9642-D89F0BC2E5AE}" type="pres">
      <dgm:prSet presAssocID="{0C657C58-5111-4071-B96C-88A568D698C0}" presName="Parent1" presStyleLbl="revTx" presStyleIdx="0" presStyleCnt="3" custScaleX="180572" custScaleY="32418">
        <dgm:presLayoutVars>
          <dgm:chMax val="1"/>
          <dgm:chPref val="1"/>
          <dgm:bulletEnabled val="1"/>
        </dgm:presLayoutVars>
      </dgm:prSet>
      <dgm:spPr/>
      <dgm:t>
        <a:bodyPr/>
        <a:lstStyle/>
        <a:p>
          <a:endParaRPr lang="en-US"/>
        </a:p>
      </dgm:t>
    </dgm:pt>
    <dgm:pt modelId="{94128891-BFFC-458F-B59F-49DCEFFA3339}" type="pres">
      <dgm:prSet presAssocID="{4BDFC176-4FFE-4DAB-8848-A1EFC9477C15}" presName="Accent2" presStyleCnt="0"/>
      <dgm:spPr/>
    </dgm:pt>
    <dgm:pt modelId="{99D05E8E-4E1A-4170-B16D-EAF638DB4170}" type="pres">
      <dgm:prSet presAssocID="{4BDFC176-4FFE-4DAB-8848-A1EFC9477C15}" presName="Accent" presStyleLbl="node1" presStyleIdx="1" presStyleCnt="3"/>
      <dgm:spPr/>
    </dgm:pt>
    <dgm:pt modelId="{BB9B4508-FFEC-4514-A548-A8D63B61C5F2}" type="pres">
      <dgm:prSet presAssocID="{4BDFC176-4FFE-4DAB-8848-A1EFC9477C15}" presName="Parent2" presStyleLbl="revTx" presStyleIdx="1" presStyleCnt="3">
        <dgm:presLayoutVars>
          <dgm:chMax val="1"/>
          <dgm:chPref val="1"/>
          <dgm:bulletEnabled val="1"/>
        </dgm:presLayoutVars>
      </dgm:prSet>
      <dgm:spPr/>
      <dgm:t>
        <a:bodyPr/>
        <a:lstStyle/>
        <a:p>
          <a:endParaRPr lang="en-US"/>
        </a:p>
      </dgm:t>
    </dgm:pt>
    <dgm:pt modelId="{33AA3115-A87B-4B13-952E-804C6E393810}" type="pres">
      <dgm:prSet presAssocID="{7D6005B8-994B-47D4-875D-E8F7FCF932A6}" presName="Accent3" presStyleCnt="0"/>
      <dgm:spPr/>
    </dgm:pt>
    <dgm:pt modelId="{0FAE9571-7134-480C-AA16-DD2FE03C02AC}" type="pres">
      <dgm:prSet presAssocID="{7D6005B8-994B-47D4-875D-E8F7FCF932A6}" presName="Accent" presStyleLbl="node1" presStyleIdx="2" presStyleCnt="3"/>
      <dgm:spPr/>
    </dgm:pt>
    <dgm:pt modelId="{FFF9096A-B953-4BF0-9F76-114B3D2641E5}" type="pres">
      <dgm:prSet presAssocID="{7D6005B8-994B-47D4-875D-E8F7FCF932A6}" presName="Parent3" presStyleLbl="revTx" presStyleIdx="2" presStyleCnt="3">
        <dgm:presLayoutVars>
          <dgm:chMax val="1"/>
          <dgm:chPref val="1"/>
          <dgm:bulletEnabled val="1"/>
        </dgm:presLayoutVars>
      </dgm:prSet>
      <dgm:spPr/>
      <dgm:t>
        <a:bodyPr/>
        <a:lstStyle/>
        <a:p>
          <a:endParaRPr lang="en-US"/>
        </a:p>
      </dgm:t>
    </dgm:pt>
  </dgm:ptLst>
  <dgm:cxnLst>
    <dgm:cxn modelId="{101D9828-84BF-4ABB-B209-5550735BE1B8}" srcId="{B8549988-9193-4CEA-818F-4B3F240AB1BD}" destId="{7D6005B8-994B-47D4-875D-E8F7FCF932A6}" srcOrd="2" destOrd="0" parTransId="{3EE0C4D5-6B66-4580-9075-4F528F7EEDCA}" sibTransId="{153EB5F6-FA7C-4AA3-B512-EFA7DC8FAEE6}"/>
    <dgm:cxn modelId="{4CA7EFCF-BB69-4BC6-8745-EF3F32745D05}" srcId="{B8549988-9193-4CEA-818F-4B3F240AB1BD}" destId="{0C657C58-5111-4071-B96C-88A568D698C0}" srcOrd="0" destOrd="0" parTransId="{C7397F1E-9C69-4A0B-BD0E-45E91F2038FE}" sibTransId="{E180EA18-5028-40EB-88F5-8FE77B00BADC}"/>
    <dgm:cxn modelId="{7121E136-8650-46B7-8104-D493F58A6936}" srcId="{B8549988-9193-4CEA-818F-4B3F240AB1BD}" destId="{4BDFC176-4FFE-4DAB-8848-A1EFC9477C15}" srcOrd="1" destOrd="0" parTransId="{5F279B90-42FD-405C-A9EE-F5149D1A96B1}" sibTransId="{ED77BFAD-D065-4A44-97E8-94F15B516FB2}"/>
    <dgm:cxn modelId="{B527913F-F105-4493-9674-DBEE9E8CE5E0}" type="presOf" srcId="{0C657C58-5111-4071-B96C-88A568D698C0}" destId="{8BBC2798-FC66-4BCA-9642-D89F0BC2E5AE}" srcOrd="0" destOrd="0" presId="urn:microsoft.com/office/officeart/2009/layout/CircleArrowProcess"/>
    <dgm:cxn modelId="{881AA9C1-923A-4E35-82CF-D7BC3B10CB31}" type="presOf" srcId="{7D6005B8-994B-47D4-875D-E8F7FCF932A6}" destId="{FFF9096A-B953-4BF0-9F76-114B3D2641E5}" srcOrd="0" destOrd="0" presId="urn:microsoft.com/office/officeart/2009/layout/CircleArrowProcess"/>
    <dgm:cxn modelId="{D024747F-A026-495A-B245-EC86CB7F436A}" type="presOf" srcId="{4BDFC176-4FFE-4DAB-8848-A1EFC9477C15}" destId="{BB9B4508-FFEC-4514-A548-A8D63B61C5F2}" srcOrd="0" destOrd="0" presId="urn:microsoft.com/office/officeart/2009/layout/CircleArrowProcess"/>
    <dgm:cxn modelId="{32E6AD39-BD0F-46DE-BE8C-6C55E331732D}" type="presOf" srcId="{B8549988-9193-4CEA-818F-4B3F240AB1BD}" destId="{1FDB016A-297A-4CA9-9F0C-5041729A11DC}" srcOrd="0" destOrd="0" presId="urn:microsoft.com/office/officeart/2009/layout/CircleArrowProcess"/>
    <dgm:cxn modelId="{D40AAF74-CC18-402C-8BBD-49AC8759EAF7}" type="presParOf" srcId="{1FDB016A-297A-4CA9-9F0C-5041729A11DC}" destId="{3B510954-4177-4773-B355-9566824D8615}" srcOrd="0" destOrd="0" presId="urn:microsoft.com/office/officeart/2009/layout/CircleArrowProcess"/>
    <dgm:cxn modelId="{7E90974F-C439-4998-A369-E40C80662AA1}" type="presParOf" srcId="{3B510954-4177-4773-B355-9566824D8615}" destId="{470FE0B3-4BE2-4CC5-9442-E03E67372712}" srcOrd="0" destOrd="0" presId="urn:microsoft.com/office/officeart/2009/layout/CircleArrowProcess"/>
    <dgm:cxn modelId="{DB7AF0F6-B0AD-42F9-9220-C374C689DC37}" type="presParOf" srcId="{1FDB016A-297A-4CA9-9F0C-5041729A11DC}" destId="{8BBC2798-FC66-4BCA-9642-D89F0BC2E5AE}" srcOrd="1" destOrd="0" presId="urn:microsoft.com/office/officeart/2009/layout/CircleArrowProcess"/>
    <dgm:cxn modelId="{18B48198-FB60-4144-897A-AA22CE64572B}" type="presParOf" srcId="{1FDB016A-297A-4CA9-9F0C-5041729A11DC}" destId="{94128891-BFFC-458F-B59F-49DCEFFA3339}" srcOrd="2" destOrd="0" presId="urn:microsoft.com/office/officeart/2009/layout/CircleArrowProcess"/>
    <dgm:cxn modelId="{77A70FE5-F0EA-47CD-B5C4-880053D64F4B}" type="presParOf" srcId="{94128891-BFFC-458F-B59F-49DCEFFA3339}" destId="{99D05E8E-4E1A-4170-B16D-EAF638DB4170}" srcOrd="0" destOrd="0" presId="urn:microsoft.com/office/officeart/2009/layout/CircleArrowProcess"/>
    <dgm:cxn modelId="{6A8FAA25-DC01-4D99-87BF-0AA2218DF568}" type="presParOf" srcId="{1FDB016A-297A-4CA9-9F0C-5041729A11DC}" destId="{BB9B4508-FFEC-4514-A548-A8D63B61C5F2}" srcOrd="3" destOrd="0" presId="urn:microsoft.com/office/officeart/2009/layout/CircleArrowProcess"/>
    <dgm:cxn modelId="{8F19AFF5-203F-4D77-911D-5C7C902AD272}" type="presParOf" srcId="{1FDB016A-297A-4CA9-9F0C-5041729A11DC}" destId="{33AA3115-A87B-4B13-952E-804C6E393810}" srcOrd="4" destOrd="0" presId="urn:microsoft.com/office/officeart/2009/layout/CircleArrowProcess"/>
    <dgm:cxn modelId="{68934590-0E07-4425-B131-A5FDE935D51B}" type="presParOf" srcId="{33AA3115-A87B-4B13-952E-804C6E393810}" destId="{0FAE9571-7134-480C-AA16-DD2FE03C02AC}" srcOrd="0" destOrd="0" presId="urn:microsoft.com/office/officeart/2009/layout/CircleArrowProcess"/>
    <dgm:cxn modelId="{94BCB461-E35E-4D84-946D-EF238C99B724}" type="presParOf" srcId="{1FDB016A-297A-4CA9-9F0C-5041729A11DC}" destId="{FFF9096A-B953-4BF0-9F76-114B3D2641E5}" srcOrd="5" destOrd="0" presId="urn:microsoft.com/office/officeart/2009/layout/Circle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FA3F257-17C9-4198-8E0D-AD6B4AB170DD}" type="doc">
      <dgm:prSet loTypeId="urn:microsoft.com/office/officeart/2005/8/layout/gear1" loCatId="relationship" qsTypeId="urn:microsoft.com/office/officeart/2005/8/quickstyle/simple1" qsCatId="simple" csTypeId="urn:microsoft.com/office/officeart/2005/8/colors/colorful4" csCatId="colorful" phldr="1"/>
      <dgm:spPr/>
    </dgm:pt>
    <dgm:pt modelId="{9CB126AC-4078-43C5-8A15-2C8B1A20F3A3}">
      <dgm:prSet phldrT="[Text]" phldr="1"/>
      <dgm:spPr/>
      <dgm:t>
        <a:bodyPr/>
        <a:lstStyle/>
        <a:p>
          <a:endParaRPr lang="en-US" sz="3200" dirty="0"/>
        </a:p>
      </dgm:t>
    </dgm:pt>
    <dgm:pt modelId="{C34B570E-8D98-4DF5-BA00-63FDC85929AB}" type="parTrans" cxnId="{D483272E-7EC0-4719-B80B-73477C8F104B}">
      <dgm:prSet/>
      <dgm:spPr/>
      <dgm:t>
        <a:bodyPr/>
        <a:lstStyle/>
        <a:p>
          <a:endParaRPr lang="en-US" sz="3200"/>
        </a:p>
      </dgm:t>
    </dgm:pt>
    <dgm:pt modelId="{B1D8E399-BF1A-4ACE-AD6A-7295843A391B}" type="sibTrans" cxnId="{D483272E-7EC0-4719-B80B-73477C8F104B}">
      <dgm:prSet/>
      <dgm:spPr/>
      <dgm:t>
        <a:bodyPr/>
        <a:lstStyle/>
        <a:p>
          <a:endParaRPr lang="en-US" sz="3200"/>
        </a:p>
      </dgm:t>
    </dgm:pt>
    <dgm:pt modelId="{0BD4A56D-908C-4C23-9E18-2C6443AF3FCB}">
      <dgm:prSet custT="1"/>
      <dgm:spPr/>
      <dgm:t>
        <a:bodyPr/>
        <a:lstStyle/>
        <a:p>
          <a:r>
            <a:rPr lang="en-US" sz="1600" dirty="0">
              <a:latin typeface="Times New Roman" pitchFamily="18" charset="0"/>
              <a:cs typeface="Times New Roman" pitchFamily="18" charset="0"/>
            </a:rPr>
            <a:t>Documentation</a:t>
          </a:r>
          <a:r>
            <a:rPr lang="en-US" sz="1600" dirty="0"/>
            <a:t> procedures</a:t>
          </a:r>
        </a:p>
      </dgm:t>
    </dgm:pt>
    <dgm:pt modelId="{D0759803-318E-4CAF-84C2-477841A73AE0}" type="parTrans" cxnId="{2C186C97-5B5A-4320-B5BE-B85C48AC38EA}">
      <dgm:prSet/>
      <dgm:spPr/>
      <dgm:t>
        <a:bodyPr/>
        <a:lstStyle/>
        <a:p>
          <a:endParaRPr lang="en-US" sz="3200"/>
        </a:p>
      </dgm:t>
    </dgm:pt>
    <dgm:pt modelId="{8511DC79-4662-4AC8-AA7D-A7D2D8913F58}" type="sibTrans" cxnId="{2C186C97-5B5A-4320-B5BE-B85C48AC38EA}">
      <dgm:prSet/>
      <dgm:spPr/>
      <dgm:t>
        <a:bodyPr/>
        <a:lstStyle/>
        <a:p>
          <a:endParaRPr lang="en-US" sz="3200"/>
        </a:p>
      </dgm:t>
    </dgm:pt>
    <dgm:pt modelId="{74AE02AB-79CC-402E-8849-8BA1BAC63756}">
      <dgm:prSet custT="1"/>
      <dgm:spPr/>
      <dgm:t>
        <a:bodyPr/>
        <a:lstStyle/>
        <a:p>
          <a:r>
            <a:rPr lang="en-US" sz="2000" dirty="0"/>
            <a:t>Control the risks</a:t>
          </a:r>
        </a:p>
      </dgm:t>
    </dgm:pt>
    <dgm:pt modelId="{213F12F3-DD91-4CB3-A4F1-4B29F1202B29}" type="parTrans" cxnId="{50A26405-653B-4EDD-9BFB-436B1AAFC98F}">
      <dgm:prSet/>
      <dgm:spPr/>
      <dgm:t>
        <a:bodyPr/>
        <a:lstStyle/>
        <a:p>
          <a:endParaRPr lang="en-US" sz="3200"/>
        </a:p>
      </dgm:t>
    </dgm:pt>
    <dgm:pt modelId="{685E6774-616F-4F70-80FF-0A1195EB8C37}" type="sibTrans" cxnId="{50A26405-653B-4EDD-9BFB-436B1AAFC98F}">
      <dgm:prSet/>
      <dgm:spPr/>
      <dgm:t>
        <a:bodyPr/>
        <a:lstStyle/>
        <a:p>
          <a:endParaRPr lang="en-US" sz="3200"/>
        </a:p>
      </dgm:t>
    </dgm:pt>
    <dgm:pt modelId="{063EE4BD-1BD3-4E91-B615-9D605D4F5C82}">
      <dgm:prSet/>
      <dgm:spPr/>
      <dgm:t>
        <a:bodyPr/>
        <a:lstStyle/>
        <a:p>
          <a:endParaRPr lang="en-US" sz="3200" dirty="0"/>
        </a:p>
      </dgm:t>
    </dgm:pt>
    <dgm:pt modelId="{73D95407-2BB4-4191-9D48-29DAFE7B4C71}" type="parTrans" cxnId="{93D3C751-A83D-44A6-B294-D2071D6D4779}">
      <dgm:prSet/>
      <dgm:spPr/>
      <dgm:t>
        <a:bodyPr/>
        <a:lstStyle/>
        <a:p>
          <a:endParaRPr lang="en-US" sz="3200"/>
        </a:p>
      </dgm:t>
    </dgm:pt>
    <dgm:pt modelId="{10786489-D435-4AED-9AD0-4191FE750F3F}" type="sibTrans" cxnId="{93D3C751-A83D-44A6-B294-D2071D6D4779}">
      <dgm:prSet/>
      <dgm:spPr/>
      <dgm:t>
        <a:bodyPr/>
        <a:lstStyle/>
        <a:p>
          <a:endParaRPr lang="en-US" sz="3200"/>
        </a:p>
      </dgm:t>
    </dgm:pt>
    <dgm:pt modelId="{D41F9E0B-78E2-4807-84C7-8A04D8FC1734}">
      <dgm:prSet/>
      <dgm:spPr/>
      <dgm:t>
        <a:bodyPr/>
        <a:lstStyle/>
        <a:p>
          <a:endParaRPr lang="en-US" sz="3200" dirty="0"/>
        </a:p>
      </dgm:t>
    </dgm:pt>
    <dgm:pt modelId="{C830709B-346B-4CDE-88C7-5E5DD8F9E784}" type="parTrans" cxnId="{DC948C8C-12EF-45A5-85A0-4708EC975AD9}">
      <dgm:prSet/>
      <dgm:spPr/>
      <dgm:t>
        <a:bodyPr/>
        <a:lstStyle/>
        <a:p>
          <a:endParaRPr lang="en-US" sz="3200"/>
        </a:p>
      </dgm:t>
    </dgm:pt>
    <dgm:pt modelId="{26984C20-C53A-4B41-8144-09A791AA8607}" type="sibTrans" cxnId="{DC948C8C-12EF-45A5-85A0-4708EC975AD9}">
      <dgm:prSet/>
      <dgm:spPr/>
      <dgm:t>
        <a:bodyPr/>
        <a:lstStyle/>
        <a:p>
          <a:endParaRPr lang="en-US" sz="3200"/>
        </a:p>
      </dgm:t>
    </dgm:pt>
    <dgm:pt modelId="{744423CB-8E3F-4628-B353-4BAE290A2AFF}">
      <dgm:prSet phldrT="[Text]" custT="1"/>
      <dgm:spPr/>
      <dgm:t>
        <a:bodyPr/>
        <a:lstStyle/>
        <a:p>
          <a:r>
            <a:rPr lang="en-US" sz="2000" dirty="0"/>
            <a:t>Ensure food handling</a:t>
          </a:r>
        </a:p>
      </dgm:t>
    </dgm:pt>
    <dgm:pt modelId="{40520F17-3B34-4274-8890-C9C213998744}" type="sibTrans" cxnId="{4DB33EA1-B2FC-40E8-93B6-F5747180068B}">
      <dgm:prSet/>
      <dgm:spPr/>
      <dgm:t>
        <a:bodyPr/>
        <a:lstStyle/>
        <a:p>
          <a:endParaRPr lang="en-US" sz="3200"/>
        </a:p>
      </dgm:t>
    </dgm:pt>
    <dgm:pt modelId="{E18A08D9-107D-4A7B-B37C-0182A3A7B34A}" type="parTrans" cxnId="{4DB33EA1-B2FC-40E8-93B6-F5747180068B}">
      <dgm:prSet/>
      <dgm:spPr/>
      <dgm:t>
        <a:bodyPr/>
        <a:lstStyle/>
        <a:p>
          <a:endParaRPr lang="en-US" sz="3200"/>
        </a:p>
      </dgm:t>
    </dgm:pt>
    <dgm:pt modelId="{287BBC7C-81FE-484C-9F40-8D337E11F923}" type="pres">
      <dgm:prSet presAssocID="{2FA3F257-17C9-4198-8E0D-AD6B4AB170DD}" presName="composite" presStyleCnt="0">
        <dgm:presLayoutVars>
          <dgm:chMax val="3"/>
          <dgm:animLvl val="lvl"/>
          <dgm:resizeHandles val="exact"/>
        </dgm:presLayoutVars>
      </dgm:prSet>
      <dgm:spPr/>
    </dgm:pt>
    <dgm:pt modelId="{A7FD62E9-BFAF-4C1D-ACB6-2ECA1A8C3FB1}" type="pres">
      <dgm:prSet presAssocID="{744423CB-8E3F-4628-B353-4BAE290A2AFF}" presName="gear1" presStyleLbl="node1" presStyleIdx="0" presStyleCnt="3">
        <dgm:presLayoutVars>
          <dgm:chMax val="1"/>
          <dgm:bulletEnabled val="1"/>
        </dgm:presLayoutVars>
      </dgm:prSet>
      <dgm:spPr/>
      <dgm:t>
        <a:bodyPr/>
        <a:lstStyle/>
        <a:p>
          <a:endParaRPr lang="en-US"/>
        </a:p>
      </dgm:t>
    </dgm:pt>
    <dgm:pt modelId="{0D83838F-B8A3-4300-AED3-992696FBDB88}" type="pres">
      <dgm:prSet presAssocID="{744423CB-8E3F-4628-B353-4BAE290A2AFF}" presName="gear1srcNode" presStyleLbl="node1" presStyleIdx="0" presStyleCnt="3"/>
      <dgm:spPr/>
      <dgm:t>
        <a:bodyPr/>
        <a:lstStyle/>
        <a:p>
          <a:endParaRPr lang="en-US"/>
        </a:p>
      </dgm:t>
    </dgm:pt>
    <dgm:pt modelId="{92B61044-29BD-44EF-A426-16260E164D90}" type="pres">
      <dgm:prSet presAssocID="{744423CB-8E3F-4628-B353-4BAE290A2AFF}" presName="gear1dstNode" presStyleLbl="node1" presStyleIdx="0" presStyleCnt="3"/>
      <dgm:spPr/>
      <dgm:t>
        <a:bodyPr/>
        <a:lstStyle/>
        <a:p>
          <a:endParaRPr lang="en-US"/>
        </a:p>
      </dgm:t>
    </dgm:pt>
    <dgm:pt modelId="{B5757833-2EB0-4F53-BFE3-BFD3E608E7FB}" type="pres">
      <dgm:prSet presAssocID="{0BD4A56D-908C-4C23-9E18-2C6443AF3FCB}" presName="gear2" presStyleLbl="node1" presStyleIdx="1" presStyleCnt="3">
        <dgm:presLayoutVars>
          <dgm:chMax val="1"/>
          <dgm:bulletEnabled val="1"/>
        </dgm:presLayoutVars>
      </dgm:prSet>
      <dgm:spPr/>
      <dgm:t>
        <a:bodyPr/>
        <a:lstStyle/>
        <a:p>
          <a:endParaRPr lang="en-US"/>
        </a:p>
      </dgm:t>
    </dgm:pt>
    <dgm:pt modelId="{6D1FCF82-0476-42EB-A129-14D62AC49EC9}" type="pres">
      <dgm:prSet presAssocID="{0BD4A56D-908C-4C23-9E18-2C6443AF3FCB}" presName="gear2srcNode" presStyleLbl="node1" presStyleIdx="1" presStyleCnt="3"/>
      <dgm:spPr/>
      <dgm:t>
        <a:bodyPr/>
        <a:lstStyle/>
        <a:p>
          <a:endParaRPr lang="en-US"/>
        </a:p>
      </dgm:t>
    </dgm:pt>
    <dgm:pt modelId="{10A91817-6961-459A-8220-A84610EC7D73}" type="pres">
      <dgm:prSet presAssocID="{0BD4A56D-908C-4C23-9E18-2C6443AF3FCB}" presName="gear2dstNode" presStyleLbl="node1" presStyleIdx="1" presStyleCnt="3"/>
      <dgm:spPr/>
      <dgm:t>
        <a:bodyPr/>
        <a:lstStyle/>
        <a:p>
          <a:endParaRPr lang="en-US"/>
        </a:p>
      </dgm:t>
    </dgm:pt>
    <dgm:pt modelId="{5D1D36D1-580E-4159-942F-91593DF04C50}" type="pres">
      <dgm:prSet presAssocID="{74AE02AB-79CC-402E-8849-8BA1BAC63756}" presName="gear3" presStyleLbl="node1" presStyleIdx="2" presStyleCnt="3"/>
      <dgm:spPr/>
      <dgm:t>
        <a:bodyPr/>
        <a:lstStyle/>
        <a:p>
          <a:endParaRPr lang="en-US"/>
        </a:p>
      </dgm:t>
    </dgm:pt>
    <dgm:pt modelId="{1B238611-50DE-41FD-9DC1-87C268D1AA22}" type="pres">
      <dgm:prSet presAssocID="{74AE02AB-79CC-402E-8849-8BA1BAC63756}" presName="gear3tx" presStyleLbl="node1" presStyleIdx="2" presStyleCnt="3">
        <dgm:presLayoutVars>
          <dgm:chMax val="1"/>
          <dgm:bulletEnabled val="1"/>
        </dgm:presLayoutVars>
      </dgm:prSet>
      <dgm:spPr/>
      <dgm:t>
        <a:bodyPr/>
        <a:lstStyle/>
        <a:p>
          <a:endParaRPr lang="en-US"/>
        </a:p>
      </dgm:t>
    </dgm:pt>
    <dgm:pt modelId="{6A6CFE80-AC82-4DD2-B76F-95D9206C698C}" type="pres">
      <dgm:prSet presAssocID="{74AE02AB-79CC-402E-8849-8BA1BAC63756}" presName="gear3srcNode" presStyleLbl="node1" presStyleIdx="2" presStyleCnt="3"/>
      <dgm:spPr/>
      <dgm:t>
        <a:bodyPr/>
        <a:lstStyle/>
        <a:p>
          <a:endParaRPr lang="en-US"/>
        </a:p>
      </dgm:t>
    </dgm:pt>
    <dgm:pt modelId="{DBD67DA5-1A24-4F1D-8236-A956DAF31225}" type="pres">
      <dgm:prSet presAssocID="{74AE02AB-79CC-402E-8849-8BA1BAC63756}" presName="gear3dstNode" presStyleLbl="node1" presStyleIdx="2" presStyleCnt="3"/>
      <dgm:spPr/>
      <dgm:t>
        <a:bodyPr/>
        <a:lstStyle/>
        <a:p>
          <a:endParaRPr lang="en-US"/>
        </a:p>
      </dgm:t>
    </dgm:pt>
    <dgm:pt modelId="{B42E36B1-FCE2-446A-A13B-3AE41496AADC}" type="pres">
      <dgm:prSet presAssocID="{40520F17-3B34-4274-8890-C9C213998744}" presName="connector1" presStyleLbl="sibTrans2D1" presStyleIdx="0" presStyleCnt="3"/>
      <dgm:spPr/>
      <dgm:t>
        <a:bodyPr/>
        <a:lstStyle/>
        <a:p>
          <a:endParaRPr lang="en-US"/>
        </a:p>
      </dgm:t>
    </dgm:pt>
    <dgm:pt modelId="{F48AB7EC-4597-4124-B0A1-482A571C33CB}" type="pres">
      <dgm:prSet presAssocID="{8511DC79-4662-4AC8-AA7D-A7D2D8913F58}" presName="connector2" presStyleLbl="sibTrans2D1" presStyleIdx="1" presStyleCnt="3"/>
      <dgm:spPr/>
      <dgm:t>
        <a:bodyPr/>
        <a:lstStyle/>
        <a:p>
          <a:endParaRPr lang="en-US"/>
        </a:p>
      </dgm:t>
    </dgm:pt>
    <dgm:pt modelId="{7355C9BE-AF76-45E1-A3F4-7467D78152AD}" type="pres">
      <dgm:prSet presAssocID="{685E6774-616F-4F70-80FF-0A1195EB8C37}" presName="connector3" presStyleLbl="sibTrans2D1" presStyleIdx="2" presStyleCnt="3"/>
      <dgm:spPr/>
      <dgm:t>
        <a:bodyPr/>
        <a:lstStyle/>
        <a:p>
          <a:endParaRPr lang="en-US"/>
        </a:p>
      </dgm:t>
    </dgm:pt>
  </dgm:ptLst>
  <dgm:cxnLst>
    <dgm:cxn modelId="{D483272E-7EC0-4719-B80B-73477C8F104B}" srcId="{2FA3F257-17C9-4198-8E0D-AD6B4AB170DD}" destId="{9CB126AC-4078-43C5-8A15-2C8B1A20F3A3}" srcOrd="5" destOrd="0" parTransId="{C34B570E-8D98-4DF5-BA00-63FDC85929AB}" sibTransId="{B1D8E399-BF1A-4ACE-AD6A-7295843A391B}"/>
    <dgm:cxn modelId="{4DB33EA1-B2FC-40E8-93B6-F5747180068B}" srcId="{2FA3F257-17C9-4198-8E0D-AD6B4AB170DD}" destId="{744423CB-8E3F-4628-B353-4BAE290A2AFF}" srcOrd="0" destOrd="0" parTransId="{E18A08D9-107D-4A7B-B37C-0182A3A7B34A}" sibTransId="{40520F17-3B34-4274-8890-C9C213998744}"/>
    <dgm:cxn modelId="{E8717813-B6F3-4981-B274-AB6DC8404ED2}" type="presOf" srcId="{74AE02AB-79CC-402E-8849-8BA1BAC63756}" destId="{DBD67DA5-1A24-4F1D-8236-A956DAF31225}" srcOrd="3" destOrd="0" presId="urn:microsoft.com/office/officeart/2005/8/layout/gear1"/>
    <dgm:cxn modelId="{FEFA92D7-1FEF-488F-952B-732ABC4E1B77}" type="presOf" srcId="{74AE02AB-79CC-402E-8849-8BA1BAC63756}" destId="{6A6CFE80-AC82-4DD2-B76F-95D9206C698C}" srcOrd="2" destOrd="0" presId="urn:microsoft.com/office/officeart/2005/8/layout/gear1"/>
    <dgm:cxn modelId="{B7E9A712-7B02-4957-A814-3CE2E4508001}" type="presOf" srcId="{74AE02AB-79CC-402E-8849-8BA1BAC63756}" destId="{1B238611-50DE-41FD-9DC1-87C268D1AA22}" srcOrd="1" destOrd="0" presId="urn:microsoft.com/office/officeart/2005/8/layout/gear1"/>
    <dgm:cxn modelId="{7C8C1795-94DA-41E6-8408-41AD0D3A1B87}" type="presOf" srcId="{2FA3F257-17C9-4198-8E0D-AD6B4AB170DD}" destId="{287BBC7C-81FE-484C-9F40-8D337E11F923}" srcOrd="0" destOrd="0" presId="urn:microsoft.com/office/officeart/2005/8/layout/gear1"/>
    <dgm:cxn modelId="{18EAF8F3-57D1-4A18-81DA-16117C02020A}" type="presOf" srcId="{744423CB-8E3F-4628-B353-4BAE290A2AFF}" destId="{0D83838F-B8A3-4300-AED3-992696FBDB88}" srcOrd="1" destOrd="0" presId="urn:microsoft.com/office/officeart/2005/8/layout/gear1"/>
    <dgm:cxn modelId="{1B6FF00F-472F-431B-8ED8-344C2EFA4896}" type="presOf" srcId="{0BD4A56D-908C-4C23-9E18-2C6443AF3FCB}" destId="{10A91817-6961-459A-8220-A84610EC7D73}" srcOrd="2" destOrd="0" presId="urn:microsoft.com/office/officeart/2005/8/layout/gear1"/>
    <dgm:cxn modelId="{5058DC12-04D0-4894-BE29-50DEC779A072}" type="presOf" srcId="{8511DC79-4662-4AC8-AA7D-A7D2D8913F58}" destId="{F48AB7EC-4597-4124-B0A1-482A571C33CB}" srcOrd="0" destOrd="0" presId="urn:microsoft.com/office/officeart/2005/8/layout/gear1"/>
    <dgm:cxn modelId="{24AB2A0B-F207-43B4-902F-068C4CE13B07}" type="presOf" srcId="{0BD4A56D-908C-4C23-9E18-2C6443AF3FCB}" destId="{B5757833-2EB0-4F53-BFE3-BFD3E608E7FB}" srcOrd="0" destOrd="0" presId="urn:microsoft.com/office/officeart/2005/8/layout/gear1"/>
    <dgm:cxn modelId="{2C186C97-5B5A-4320-B5BE-B85C48AC38EA}" srcId="{2FA3F257-17C9-4198-8E0D-AD6B4AB170DD}" destId="{0BD4A56D-908C-4C23-9E18-2C6443AF3FCB}" srcOrd="1" destOrd="0" parTransId="{D0759803-318E-4CAF-84C2-477841A73AE0}" sibTransId="{8511DC79-4662-4AC8-AA7D-A7D2D8913F58}"/>
    <dgm:cxn modelId="{DC948C8C-12EF-45A5-85A0-4708EC975AD9}" srcId="{2FA3F257-17C9-4198-8E0D-AD6B4AB170DD}" destId="{D41F9E0B-78E2-4807-84C7-8A04D8FC1734}" srcOrd="3" destOrd="0" parTransId="{C830709B-346B-4CDE-88C7-5E5DD8F9E784}" sibTransId="{26984C20-C53A-4B41-8144-09A791AA8607}"/>
    <dgm:cxn modelId="{0B2ABCED-E885-4D2C-97CC-3F311BEAD517}" type="presOf" srcId="{744423CB-8E3F-4628-B353-4BAE290A2AFF}" destId="{A7FD62E9-BFAF-4C1D-ACB6-2ECA1A8C3FB1}" srcOrd="0" destOrd="0" presId="urn:microsoft.com/office/officeart/2005/8/layout/gear1"/>
    <dgm:cxn modelId="{50A26405-653B-4EDD-9BFB-436B1AAFC98F}" srcId="{2FA3F257-17C9-4198-8E0D-AD6B4AB170DD}" destId="{74AE02AB-79CC-402E-8849-8BA1BAC63756}" srcOrd="2" destOrd="0" parTransId="{213F12F3-DD91-4CB3-A4F1-4B29F1202B29}" sibTransId="{685E6774-616F-4F70-80FF-0A1195EB8C37}"/>
    <dgm:cxn modelId="{BBCD3EB8-46C4-478B-AE1D-6236DE00135E}" type="presOf" srcId="{744423CB-8E3F-4628-B353-4BAE290A2AFF}" destId="{92B61044-29BD-44EF-A426-16260E164D90}" srcOrd="2" destOrd="0" presId="urn:microsoft.com/office/officeart/2005/8/layout/gear1"/>
    <dgm:cxn modelId="{0D5CF37A-EB71-4774-9D81-93436A081F87}" type="presOf" srcId="{685E6774-616F-4F70-80FF-0A1195EB8C37}" destId="{7355C9BE-AF76-45E1-A3F4-7467D78152AD}" srcOrd="0" destOrd="0" presId="urn:microsoft.com/office/officeart/2005/8/layout/gear1"/>
    <dgm:cxn modelId="{44CCB9D6-B10E-468B-93A3-906568CB4B3F}" type="presOf" srcId="{0BD4A56D-908C-4C23-9E18-2C6443AF3FCB}" destId="{6D1FCF82-0476-42EB-A129-14D62AC49EC9}" srcOrd="1" destOrd="0" presId="urn:microsoft.com/office/officeart/2005/8/layout/gear1"/>
    <dgm:cxn modelId="{9DE68A2E-DDA8-4D23-A597-476D29EEE107}" type="presOf" srcId="{40520F17-3B34-4274-8890-C9C213998744}" destId="{B42E36B1-FCE2-446A-A13B-3AE41496AADC}" srcOrd="0" destOrd="0" presId="urn:microsoft.com/office/officeart/2005/8/layout/gear1"/>
    <dgm:cxn modelId="{93D3C751-A83D-44A6-B294-D2071D6D4779}" srcId="{2FA3F257-17C9-4198-8E0D-AD6B4AB170DD}" destId="{063EE4BD-1BD3-4E91-B615-9D605D4F5C82}" srcOrd="4" destOrd="0" parTransId="{73D95407-2BB4-4191-9D48-29DAFE7B4C71}" sibTransId="{10786489-D435-4AED-9AD0-4191FE750F3F}"/>
    <dgm:cxn modelId="{A61186C2-BA96-4C75-863F-8761678758CF}" type="presOf" srcId="{74AE02AB-79CC-402E-8849-8BA1BAC63756}" destId="{5D1D36D1-580E-4159-942F-91593DF04C50}" srcOrd="0" destOrd="0" presId="urn:microsoft.com/office/officeart/2005/8/layout/gear1"/>
    <dgm:cxn modelId="{B97A52E3-35BA-4CF6-8E64-F05B766175AA}" type="presParOf" srcId="{287BBC7C-81FE-484C-9F40-8D337E11F923}" destId="{A7FD62E9-BFAF-4C1D-ACB6-2ECA1A8C3FB1}" srcOrd="0" destOrd="0" presId="urn:microsoft.com/office/officeart/2005/8/layout/gear1"/>
    <dgm:cxn modelId="{DCDDC569-CB6A-4640-B82B-83D6A09CB781}" type="presParOf" srcId="{287BBC7C-81FE-484C-9F40-8D337E11F923}" destId="{0D83838F-B8A3-4300-AED3-992696FBDB88}" srcOrd="1" destOrd="0" presId="urn:microsoft.com/office/officeart/2005/8/layout/gear1"/>
    <dgm:cxn modelId="{08F30DDE-427F-4E0F-8743-AF62DF1B6C5C}" type="presParOf" srcId="{287BBC7C-81FE-484C-9F40-8D337E11F923}" destId="{92B61044-29BD-44EF-A426-16260E164D90}" srcOrd="2" destOrd="0" presId="urn:microsoft.com/office/officeart/2005/8/layout/gear1"/>
    <dgm:cxn modelId="{5E874AF5-EEC6-44DF-A1D0-8ABD0FA37000}" type="presParOf" srcId="{287BBC7C-81FE-484C-9F40-8D337E11F923}" destId="{B5757833-2EB0-4F53-BFE3-BFD3E608E7FB}" srcOrd="3" destOrd="0" presId="urn:microsoft.com/office/officeart/2005/8/layout/gear1"/>
    <dgm:cxn modelId="{21BB68EA-6D9F-45F7-9B6E-46280A11C06C}" type="presParOf" srcId="{287BBC7C-81FE-484C-9F40-8D337E11F923}" destId="{6D1FCF82-0476-42EB-A129-14D62AC49EC9}" srcOrd="4" destOrd="0" presId="urn:microsoft.com/office/officeart/2005/8/layout/gear1"/>
    <dgm:cxn modelId="{DFF2903F-3E0E-44DD-A8FC-8E2753FD98F7}" type="presParOf" srcId="{287BBC7C-81FE-484C-9F40-8D337E11F923}" destId="{10A91817-6961-459A-8220-A84610EC7D73}" srcOrd="5" destOrd="0" presId="urn:microsoft.com/office/officeart/2005/8/layout/gear1"/>
    <dgm:cxn modelId="{85D4A2B6-CD4C-439A-8522-3463BC283D18}" type="presParOf" srcId="{287BBC7C-81FE-484C-9F40-8D337E11F923}" destId="{5D1D36D1-580E-4159-942F-91593DF04C50}" srcOrd="6" destOrd="0" presId="urn:microsoft.com/office/officeart/2005/8/layout/gear1"/>
    <dgm:cxn modelId="{9BB8F1F6-038C-480F-A95F-7EEA304DF584}" type="presParOf" srcId="{287BBC7C-81FE-484C-9F40-8D337E11F923}" destId="{1B238611-50DE-41FD-9DC1-87C268D1AA22}" srcOrd="7" destOrd="0" presId="urn:microsoft.com/office/officeart/2005/8/layout/gear1"/>
    <dgm:cxn modelId="{19E91864-5727-4B3D-BDAE-48A07D5A018D}" type="presParOf" srcId="{287BBC7C-81FE-484C-9F40-8D337E11F923}" destId="{6A6CFE80-AC82-4DD2-B76F-95D9206C698C}" srcOrd="8" destOrd="0" presId="urn:microsoft.com/office/officeart/2005/8/layout/gear1"/>
    <dgm:cxn modelId="{6990F44A-6EA3-4E8E-8F37-6970947DAB0B}" type="presParOf" srcId="{287BBC7C-81FE-484C-9F40-8D337E11F923}" destId="{DBD67DA5-1A24-4F1D-8236-A956DAF31225}" srcOrd="9" destOrd="0" presId="urn:microsoft.com/office/officeart/2005/8/layout/gear1"/>
    <dgm:cxn modelId="{1996C951-41DB-4049-A4B8-130C0FEE52B4}" type="presParOf" srcId="{287BBC7C-81FE-484C-9F40-8D337E11F923}" destId="{B42E36B1-FCE2-446A-A13B-3AE41496AADC}" srcOrd="10" destOrd="0" presId="urn:microsoft.com/office/officeart/2005/8/layout/gear1"/>
    <dgm:cxn modelId="{64DA424C-20FF-4476-8F7F-92CEA1685261}" type="presParOf" srcId="{287BBC7C-81FE-484C-9F40-8D337E11F923}" destId="{F48AB7EC-4597-4124-B0A1-482A571C33CB}" srcOrd="11" destOrd="0" presId="urn:microsoft.com/office/officeart/2005/8/layout/gear1"/>
    <dgm:cxn modelId="{9B28D670-A168-4E22-BFA0-80BCF75D7EC7}" type="presParOf" srcId="{287BBC7C-81FE-484C-9F40-8D337E11F923}" destId="{7355C9BE-AF76-45E1-A3F4-7467D78152AD}" srcOrd="12"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FD32CDA-7A7E-4428-9D9A-DA91D2C091F5}" type="doc">
      <dgm:prSet loTypeId="urn:microsoft.com/office/officeart/2005/8/layout/vList6" loCatId="process" qsTypeId="urn:microsoft.com/office/officeart/2005/8/quickstyle/simple1" qsCatId="simple" csTypeId="urn:microsoft.com/office/officeart/2005/8/colors/colorful4" csCatId="colorful" phldr="1"/>
      <dgm:spPr/>
      <dgm:t>
        <a:bodyPr/>
        <a:lstStyle/>
        <a:p>
          <a:endParaRPr lang="en-US"/>
        </a:p>
      </dgm:t>
    </dgm:pt>
    <dgm:pt modelId="{FB89270F-3CE5-43BE-A39A-FA0B99EFA055}">
      <dgm:prSet phldrT="[Text]"/>
      <dgm:spPr/>
      <dgm:t>
        <a:bodyPr/>
        <a:lstStyle/>
        <a:p>
          <a:pPr algn="l"/>
          <a:r>
            <a:rPr lang="en-US" dirty="0"/>
            <a:t>Environment</a:t>
          </a:r>
        </a:p>
      </dgm:t>
    </dgm:pt>
    <dgm:pt modelId="{D31118F8-5A70-4181-AF38-453C4CB9C3C1}" type="parTrans" cxnId="{C2ED7CED-45CD-4975-B638-C29AA669CC12}">
      <dgm:prSet/>
      <dgm:spPr/>
      <dgm:t>
        <a:bodyPr/>
        <a:lstStyle/>
        <a:p>
          <a:pPr algn="l"/>
          <a:endParaRPr lang="en-US"/>
        </a:p>
      </dgm:t>
    </dgm:pt>
    <dgm:pt modelId="{4BD378F5-3141-4539-B5A4-1800004080E5}" type="sibTrans" cxnId="{C2ED7CED-45CD-4975-B638-C29AA669CC12}">
      <dgm:prSet/>
      <dgm:spPr/>
      <dgm:t>
        <a:bodyPr/>
        <a:lstStyle/>
        <a:p>
          <a:pPr algn="l"/>
          <a:endParaRPr lang="en-US"/>
        </a:p>
      </dgm:t>
    </dgm:pt>
    <dgm:pt modelId="{1ACA9FE8-4BED-4386-8B4B-410F8FECA2C8}">
      <dgm:prSet phldrT="[Text]" custT="1"/>
      <dgm:spPr/>
      <dgm:t>
        <a:bodyPr/>
        <a:lstStyle/>
        <a:p>
          <a:pPr algn="l"/>
          <a:r>
            <a:rPr lang="en-US" sz="1600" dirty="0">
              <a:latin typeface="Times New Roman" pitchFamily="18" charset="0"/>
              <a:cs typeface="Times New Roman" pitchFamily="18" charset="0"/>
            </a:rPr>
            <a:t>The place is not guaranteed from contamination</a:t>
          </a:r>
        </a:p>
      </dgm:t>
    </dgm:pt>
    <dgm:pt modelId="{9B923B4A-55B5-45F4-9464-2C34D758507E}" type="parTrans" cxnId="{35939156-A67D-4BFD-8CAC-86A32816BF32}">
      <dgm:prSet/>
      <dgm:spPr/>
      <dgm:t>
        <a:bodyPr/>
        <a:lstStyle/>
        <a:p>
          <a:pPr algn="l"/>
          <a:endParaRPr lang="en-US"/>
        </a:p>
      </dgm:t>
    </dgm:pt>
    <dgm:pt modelId="{959FF15B-CCEC-4FC2-9E8A-EBC1DA218157}" type="sibTrans" cxnId="{35939156-A67D-4BFD-8CAC-86A32816BF32}">
      <dgm:prSet/>
      <dgm:spPr/>
      <dgm:t>
        <a:bodyPr/>
        <a:lstStyle/>
        <a:p>
          <a:pPr algn="l"/>
          <a:endParaRPr lang="en-US"/>
        </a:p>
      </dgm:t>
    </dgm:pt>
    <dgm:pt modelId="{6E0511F6-A92A-4C34-9B73-BCA456D1FB86}">
      <dgm:prSet/>
      <dgm:spPr/>
      <dgm:t>
        <a:bodyPr/>
        <a:lstStyle/>
        <a:p>
          <a:pPr algn="l"/>
          <a:r>
            <a:rPr lang="en-US" dirty="0"/>
            <a:t>Handling</a:t>
          </a:r>
        </a:p>
      </dgm:t>
    </dgm:pt>
    <dgm:pt modelId="{E03FB0B1-DC58-4797-A4F2-6282B2728856}" type="parTrans" cxnId="{D3374A7B-A636-4B6C-B447-82A621FD6D66}">
      <dgm:prSet/>
      <dgm:spPr/>
      <dgm:t>
        <a:bodyPr/>
        <a:lstStyle/>
        <a:p>
          <a:pPr algn="l"/>
          <a:endParaRPr lang="en-US"/>
        </a:p>
      </dgm:t>
    </dgm:pt>
    <dgm:pt modelId="{07FEF01C-4161-4D3E-95AC-F653387F14CC}" type="sibTrans" cxnId="{D3374A7B-A636-4B6C-B447-82A621FD6D66}">
      <dgm:prSet/>
      <dgm:spPr/>
      <dgm:t>
        <a:bodyPr/>
        <a:lstStyle/>
        <a:p>
          <a:pPr algn="l"/>
          <a:endParaRPr lang="en-US"/>
        </a:p>
      </dgm:t>
    </dgm:pt>
    <dgm:pt modelId="{F5ED6A12-6267-417F-9877-966D1E4B8A52}">
      <dgm:prSet/>
      <dgm:spPr/>
      <dgm:t>
        <a:bodyPr/>
        <a:lstStyle/>
        <a:p>
          <a:pPr algn="l"/>
          <a:r>
            <a:rPr lang="en-US" dirty="0"/>
            <a:t>Design and layout</a:t>
          </a:r>
        </a:p>
      </dgm:t>
    </dgm:pt>
    <dgm:pt modelId="{28D42637-E3FE-49E4-821F-7E73A7FAE0DD}" type="parTrans" cxnId="{BF17B03D-EB7D-4AE3-90BD-F04BDD3D3002}">
      <dgm:prSet/>
      <dgm:spPr/>
      <dgm:t>
        <a:bodyPr/>
        <a:lstStyle/>
        <a:p>
          <a:pPr algn="l"/>
          <a:endParaRPr lang="en-US"/>
        </a:p>
      </dgm:t>
    </dgm:pt>
    <dgm:pt modelId="{FF23C5CD-F74A-42BE-B48D-2AD5A76B14DE}" type="sibTrans" cxnId="{BF17B03D-EB7D-4AE3-90BD-F04BDD3D3002}">
      <dgm:prSet/>
      <dgm:spPr/>
      <dgm:t>
        <a:bodyPr/>
        <a:lstStyle/>
        <a:p>
          <a:pPr algn="l"/>
          <a:endParaRPr lang="en-US"/>
        </a:p>
      </dgm:t>
    </dgm:pt>
    <dgm:pt modelId="{4122D2D1-5009-4E04-A889-302E8812567A}">
      <dgm:prSet/>
      <dgm:spPr/>
      <dgm:t>
        <a:bodyPr/>
        <a:lstStyle/>
        <a:p>
          <a:pPr algn="l"/>
          <a:r>
            <a:rPr lang="en-US" dirty="0"/>
            <a:t>Workers Awareness</a:t>
          </a:r>
        </a:p>
      </dgm:t>
    </dgm:pt>
    <dgm:pt modelId="{C851B299-D5B6-4658-8C61-8C68B3EBD9E3}" type="parTrans" cxnId="{1DC08085-6BE9-4D4A-B58A-DE6148233B97}">
      <dgm:prSet/>
      <dgm:spPr/>
      <dgm:t>
        <a:bodyPr/>
        <a:lstStyle/>
        <a:p>
          <a:pPr algn="l"/>
          <a:endParaRPr lang="en-US"/>
        </a:p>
      </dgm:t>
    </dgm:pt>
    <dgm:pt modelId="{FFD17BC4-4D8F-4838-8329-0B30B06402E9}" type="sibTrans" cxnId="{1DC08085-6BE9-4D4A-B58A-DE6148233B97}">
      <dgm:prSet/>
      <dgm:spPr/>
      <dgm:t>
        <a:bodyPr/>
        <a:lstStyle/>
        <a:p>
          <a:pPr algn="l"/>
          <a:endParaRPr lang="en-US"/>
        </a:p>
      </dgm:t>
    </dgm:pt>
    <dgm:pt modelId="{50BAE652-C233-452B-89FA-7D9D1C5C9FD1}">
      <dgm:prSet/>
      <dgm:spPr/>
      <dgm:t>
        <a:bodyPr/>
        <a:lstStyle/>
        <a:p>
          <a:pPr algn="l"/>
          <a:r>
            <a:rPr lang="en-US" dirty="0"/>
            <a:t>Cleaning</a:t>
          </a:r>
        </a:p>
      </dgm:t>
    </dgm:pt>
    <dgm:pt modelId="{D27CBAA1-A9BC-45C7-9FD1-977878DF4AFA}" type="parTrans" cxnId="{85310CAF-78BE-4973-9F53-FE04E81B8F93}">
      <dgm:prSet/>
      <dgm:spPr/>
      <dgm:t>
        <a:bodyPr/>
        <a:lstStyle/>
        <a:p>
          <a:pPr algn="l"/>
          <a:endParaRPr lang="en-US"/>
        </a:p>
      </dgm:t>
    </dgm:pt>
    <dgm:pt modelId="{B657F03B-3C99-4EDF-AFDA-74D310CE0C06}" type="sibTrans" cxnId="{85310CAF-78BE-4973-9F53-FE04E81B8F93}">
      <dgm:prSet/>
      <dgm:spPr/>
      <dgm:t>
        <a:bodyPr/>
        <a:lstStyle/>
        <a:p>
          <a:pPr algn="l"/>
          <a:endParaRPr lang="en-US"/>
        </a:p>
      </dgm:t>
    </dgm:pt>
    <dgm:pt modelId="{3DB8CF57-AF9B-4756-943B-A75B4B528CF4}">
      <dgm:prSet custT="1"/>
      <dgm:spPr/>
      <dgm:t>
        <a:bodyPr/>
        <a:lstStyle/>
        <a:p>
          <a:pPr algn="l"/>
          <a:r>
            <a:rPr lang="en-US" sz="1600" dirty="0" smtClean="0">
              <a:latin typeface="Times New Roman" pitchFamily="18" charset="0"/>
              <a:cs typeface="Times New Roman" pitchFamily="18" charset="0"/>
            </a:rPr>
            <a:t>Failure to comply with all material storage safety requirements</a:t>
          </a:r>
          <a:endParaRPr lang="en-US" sz="1600" dirty="0">
            <a:latin typeface="Times New Roman" pitchFamily="18" charset="0"/>
            <a:cs typeface="Times New Roman" pitchFamily="18" charset="0"/>
          </a:endParaRPr>
        </a:p>
      </dgm:t>
    </dgm:pt>
    <dgm:pt modelId="{80B25368-525B-4486-AC12-237F3CA3E5F1}" type="parTrans" cxnId="{9202D619-00D1-4890-932E-8E0C91493479}">
      <dgm:prSet/>
      <dgm:spPr/>
      <dgm:t>
        <a:bodyPr/>
        <a:lstStyle/>
        <a:p>
          <a:pPr algn="l"/>
          <a:endParaRPr lang="en-US"/>
        </a:p>
      </dgm:t>
    </dgm:pt>
    <dgm:pt modelId="{D0D4D697-E326-453F-8DD5-186C88477E5F}" type="sibTrans" cxnId="{9202D619-00D1-4890-932E-8E0C91493479}">
      <dgm:prSet/>
      <dgm:spPr/>
      <dgm:t>
        <a:bodyPr/>
        <a:lstStyle/>
        <a:p>
          <a:pPr algn="l"/>
          <a:endParaRPr lang="en-US"/>
        </a:p>
      </dgm:t>
    </dgm:pt>
    <dgm:pt modelId="{3B95B455-97C7-4D61-9226-52E8725DC194}">
      <dgm:prSet custT="1"/>
      <dgm:spPr/>
      <dgm:t>
        <a:bodyPr/>
        <a:lstStyle/>
        <a:p>
          <a:pPr algn="l"/>
          <a:r>
            <a:rPr lang="en-US" sz="1600" dirty="0">
              <a:latin typeface="Times New Roman" pitchFamily="18" charset="0"/>
              <a:cs typeface="Times New Roman" pitchFamily="18" charset="0"/>
            </a:rPr>
            <a:t>Poor entrance design.</a:t>
          </a:r>
        </a:p>
      </dgm:t>
    </dgm:pt>
    <dgm:pt modelId="{EA4D1598-E339-4F02-81F3-57FB23D2AC0A}" type="parTrans" cxnId="{9543B200-BDEC-43C7-8D47-D761C094B812}">
      <dgm:prSet/>
      <dgm:spPr/>
      <dgm:t>
        <a:bodyPr/>
        <a:lstStyle/>
        <a:p>
          <a:pPr algn="l"/>
          <a:endParaRPr lang="en-US"/>
        </a:p>
      </dgm:t>
    </dgm:pt>
    <dgm:pt modelId="{7F8A86F9-31A3-4B19-9358-2C1BC8193528}" type="sibTrans" cxnId="{9543B200-BDEC-43C7-8D47-D761C094B812}">
      <dgm:prSet/>
      <dgm:spPr/>
      <dgm:t>
        <a:bodyPr/>
        <a:lstStyle/>
        <a:p>
          <a:pPr algn="l"/>
          <a:endParaRPr lang="en-US"/>
        </a:p>
      </dgm:t>
    </dgm:pt>
    <dgm:pt modelId="{FAC0E921-2BCC-41AA-B22F-598958C9104F}">
      <dgm:prSet custT="1"/>
      <dgm:spPr/>
      <dgm:t>
        <a:bodyPr/>
        <a:lstStyle/>
        <a:p>
          <a:pPr algn="l"/>
          <a:endParaRPr lang="en-US" sz="1600" dirty="0">
            <a:latin typeface="Times New Roman" pitchFamily="18" charset="0"/>
            <a:cs typeface="Times New Roman" pitchFamily="18" charset="0"/>
          </a:endParaRPr>
        </a:p>
      </dgm:t>
    </dgm:pt>
    <dgm:pt modelId="{386C8061-C80F-4921-B889-38E2615C4C55}" type="parTrans" cxnId="{04CEFFF3-4B70-4E87-BBD8-FBBC84C7D628}">
      <dgm:prSet/>
      <dgm:spPr/>
      <dgm:t>
        <a:bodyPr/>
        <a:lstStyle/>
        <a:p>
          <a:pPr algn="l"/>
          <a:endParaRPr lang="en-US"/>
        </a:p>
      </dgm:t>
    </dgm:pt>
    <dgm:pt modelId="{33CE0E43-A545-4E12-B418-A2F10F5099ED}" type="sibTrans" cxnId="{04CEFFF3-4B70-4E87-BBD8-FBBC84C7D628}">
      <dgm:prSet/>
      <dgm:spPr/>
      <dgm:t>
        <a:bodyPr/>
        <a:lstStyle/>
        <a:p>
          <a:pPr algn="l"/>
          <a:endParaRPr lang="en-US"/>
        </a:p>
      </dgm:t>
    </dgm:pt>
    <dgm:pt modelId="{6EAF0D75-7ED3-4A18-B83C-0F04A7AA0D5A}">
      <dgm:prSet custT="1"/>
      <dgm:spPr/>
      <dgm:t>
        <a:bodyPr/>
        <a:lstStyle/>
        <a:p>
          <a:pPr algn="l"/>
          <a:r>
            <a:rPr lang="en-US" sz="1600" dirty="0">
              <a:latin typeface="Times New Roman" pitchFamily="18" charset="0"/>
              <a:cs typeface="Times New Roman" pitchFamily="18" charset="0"/>
            </a:rPr>
            <a:t>The arrangement is not good for the machines</a:t>
          </a:r>
        </a:p>
      </dgm:t>
    </dgm:pt>
    <dgm:pt modelId="{D1EFB4D3-CC03-4557-BEFA-12EEE0510231}" type="parTrans" cxnId="{6723C188-B53E-4905-9094-DCCA1161BEE7}">
      <dgm:prSet/>
      <dgm:spPr/>
      <dgm:t>
        <a:bodyPr/>
        <a:lstStyle/>
        <a:p>
          <a:pPr algn="l"/>
          <a:endParaRPr lang="en-US"/>
        </a:p>
      </dgm:t>
    </dgm:pt>
    <dgm:pt modelId="{80A27986-9432-46EB-B19F-981B32A4E7F7}" type="sibTrans" cxnId="{6723C188-B53E-4905-9094-DCCA1161BEE7}">
      <dgm:prSet/>
      <dgm:spPr/>
      <dgm:t>
        <a:bodyPr/>
        <a:lstStyle/>
        <a:p>
          <a:pPr algn="l"/>
          <a:endParaRPr lang="en-US"/>
        </a:p>
      </dgm:t>
    </dgm:pt>
    <dgm:pt modelId="{362EDCEA-D0E3-477C-B430-549F68729D8F}">
      <dgm:prSet custT="1"/>
      <dgm:spPr/>
      <dgm:t>
        <a:bodyPr/>
        <a:lstStyle/>
        <a:p>
          <a:pPr algn="l"/>
          <a:r>
            <a:rPr lang="en-US" sz="1600" dirty="0">
              <a:latin typeface="Times New Roman" pitchFamily="18" charset="0"/>
              <a:cs typeface="Times New Roman" pitchFamily="18" charset="0"/>
            </a:rPr>
            <a:t>Facilities have sharp edges devoid of rubber seals.</a:t>
          </a:r>
        </a:p>
      </dgm:t>
    </dgm:pt>
    <dgm:pt modelId="{43E11559-18C2-4FFC-93DF-42380E16B964}" type="parTrans" cxnId="{F68AE4A5-B808-4E02-8EEE-027FBF056559}">
      <dgm:prSet/>
      <dgm:spPr/>
      <dgm:t>
        <a:bodyPr/>
        <a:lstStyle/>
        <a:p>
          <a:pPr algn="l"/>
          <a:endParaRPr lang="en-US"/>
        </a:p>
      </dgm:t>
    </dgm:pt>
    <dgm:pt modelId="{3F2B0515-065C-4622-A9D3-5EE11612765B}" type="sibTrans" cxnId="{F68AE4A5-B808-4E02-8EEE-027FBF056559}">
      <dgm:prSet/>
      <dgm:spPr/>
      <dgm:t>
        <a:bodyPr/>
        <a:lstStyle/>
        <a:p>
          <a:pPr algn="l"/>
          <a:endParaRPr lang="en-US"/>
        </a:p>
      </dgm:t>
    </dgm:pt>
    <dgm:pt modelId="{0F7A851F-DD77-4217-81FB-25C59E68EDC5}">
      <dgm:prSet custT="1"/>
      <dgm:spPr/>
      <dgm:t>
        <a:bodyPr/>
        <a:lstStyle/>
        <a:p>
          <a:pPr algn="l"/>
          <a:r>
            <a:rPr lang="en-US" sz="1600" dirty="0">
              <a:latin typeface="Times New Roman" pitchFamily="18" charset="0"/>
              <a:cs typeface="Times New Roman" pitchFamily="18" charset="0"/>
            </a:rPr>
            <a:t>Workers are not trained in safe and healthy behavior</a:t>
          </a:r>
        </a:p>
      </dgm:t>
    </dgm:pt>
    <dgm:pt modelId="{498C7B2B-EB5A-46BE-887E-EC5FE2FAF488}" type="parTrans" cxnId="{FFBB340F-8C87-49B4-91A4-3018D89E19E8}">
      <dgm:prSet/>
      <dgm:spPr/>
      <dgm:t>
        <a:bodyPr/>
        <a:lstStyle/>
        <a:p>
          <a:pPr algn="l"/>
          <a:endParaRPr lang="en-US"/>
        </a:p>
      </dgm:t>
    </dgm:pt>
    <dgm:pt modelId="{C1AD70D0-638F-4C91-A301-A8E975AF5322}" type="sibTrans" cxnId="{FFBB340F-8C87-49B4-91A4-3018D89E19E8}">
      <dgm:prSet/>
      <dgm:spPr/>
      <dgm:t>
        <a:bodyPr/>
        <a:lstStyle/>
        <a:p>
          <a:pPr algn="l"/>
          <a:endParaRPr lang="en-US"/>
        </a:p>
      </dgm:t>
    </dgm:pt>
    <dgm:pt modelId="{A6C2A416-491D-4A99-A503-650E7D7610F5}">
      <dgm:prSet custT="1"/>
      <dgm:spPr/>
      <dgm:t>
        <a:bodyPr/>
        <a:lstStyle/>
        <a:p>
          <a:pPr algn="l"/>
          <a:endParaRPr lang="en-US" sz="1600" dirty="0">
            <a:latin typeface="Times New Roman" pitchFamily="18" charset="0"/>
            <a:cs typeface="Times New Roman" pitchFamily="18" charset="0"/>
          </a:endParaRPr>
        </a:p>
      </dgm:t>
    </dgm:pt>
    <dgm:pt modelId="{7DC22C87-AFB6-416C-BC61-3A5D9361712D}" type="parTrans" cxnId="{10115973-E4E9-4131-926F-5119E65EBC27}">
      <dgm:prSet/>
      <dgm:spPr/>
      <dgm:t>
        <a:bodyPr/>
        <a:lstStyle/>
        <a:p>
          <a:pPr algn="l"/>
          <a:endParaRPr lang="en-US"/>
        </a:p>
      </dgm:t>
    </dgm:pt>
    <dgm:pt modelId="{7A5B3191-18E7-4B04-BCF2-C1A3854042E4}" type="sibTrans" cxnId="{10115973-E4E9-4131-926F-5119E65EBC27}">
      <dgm:prSet/>
      <dgm:spPr/>
      <dgm:t>
        <a:bodyPr/>
        <a:lstStyle/>
        <a:p>
          <a:pPr algn="l"/>
          <a:endParaRPr lang="en-US"/>
        </a:p>
      </dgm:t>
    </dgm:pt>
    <dgm:pt modelId="{B34142DE-AF2F-448B-B956-FCD412743942}">
      <dgm:prSet custT="1"/>
      <dgm:spPr/>
      <dgm:t>
        <a:bodyPr/>
        <a:lstStyle/>
        <a:p>
          <a:pPr algn="l"/>
          <a:r>
            <a:rPr lang="en-US" sz="1600" dirty="0">
              <a:latin typeface="Times New Roman" pitchFamily="18" charset="0"/>
              <a:cs typeface="Times New Roman" pitchFamily="18" charset="0"/>
            </a:rPr>
            <a:t>Failure to dispose of waste regularly</a:t>
          </a:r>
        </a:p>
      </dgm:t>
    </dgm:pt>
    <dgm:pt modelId="{31232FBD-4915-497E-94A3-737E334ABD79}" type="parTrans" cxnId="{4B4401D1-65EB-466E-BA25-64588AB7288B}">
      <dgm:prSet/>
      <dgm:spPr/>
      <dgm:t>
        <a:bodyPr/>
        <a:lstStyle/>
        <a:p>
          <a:pPr algn="l"/>
          <a:endParaRPr lang="en-US"/>
        </a:p>
      </dgm:t>
    </dgm:pt>
    <dgm:pt modelId="{66EC8C84-6AE5-41D3-A19B-4241410766C1}" type="sibTrans" cxnId="{4B4401D1-65EB-466E-BA25-64588AB7288B}">
      <dgm:prSet/>
      <dgm:spPr/>
      <dgm:t>
        <a:bodyPr/>
        <a:lstStyle/>
        <a:p>
          <a:pPr algn="l"/>
          <a:endParaRPr lang="en-US"/>
        </a:p>
      </dgm:t>
    </dgm:pt>
    <dgm:pt modelId="{0EFCBD4C-821D-4780-9BEE-908CFEB98B97}" type="pres">
      <dgm:prSet presAssocID="{DFD32CDA-7A7E-4428-9D9A-DA91D2C091F5}" presName="Name0" presStyleCnt="0">
        <dgm:presLayoutVars>
          <dgm:dir/>
          <dgm:animLvl val="lvl"/>
          <dgm:resizeHandles/>
        </dgm:presLayoutVars>
      </dgm:prSet>
      <dgm:spPr/>
      <dgm:t>
        <a:bodyPr/>
        <a:lstStyle/>
        <a:p>
          <a:endParaRPr lang="en-US"/>
        </a:p>
      </dgm:t>
    </dgm:pt>
    <dgm:pt modelId="{275D4EB7-B26C-43A7-B756-610F06F492C8}" type="pres">
      <dgm:prSet presAssocID="{6E0511F6-A92A-4C34-9B73-BCA456D1FB86}" presName="linNode" presStyleCnt="0"/>
      <dgm:spPr/>
    </dgm:pt>
    <dgm:pt modelId="{AF062E1B-A0A7-4E2B-B31F-A733A9AACA3E}" type="pres">
      <dgm:prSet presAssocID="{6E0511F6-A92A-4C34-9B73-BCA456D1FB86}" presName="parentShp" presStyleLbl="node1" presStyleIdx="0" presStyleCnt="5">
        <dgm:presLayoutVars>
          <dgm:bulletEnabled val="1"/>
        </dgm:presLayoutVars>
      </dgm:prSet>
      <dgm:spPr/>
      <dgm:t>
        <a:bodyPr/>
        <a:lstStyle/>
        <a:p>
          <a:endParaRPr lang="en-US"/>
        </a:p>
      </dgm:t>
    </dgm:pt>
    <dgm:pt modelId="{995012D6-F0D3-4496-A0A0-5CA4EBC462F3}" type="pres">
      <dgm:prSet presAssocID="{6E0511F6-A92A-4C34-9B73-BCA456D1FB86}" presName="childShp" presStyleLbl="bgAccFollowNode1" presStyleIdx="0" presStyleCnt="5" custLinFactNeighborX="-2500" custLinFactNeighborY="-4145">
        <dgm:presLayoutVars>
          <dgm:bulletEnabled val="1"/>
        </dgm:presLayoutVars>
      </dgm:prSet>
      <dgm:spPr/>
      <dgm:t>
        <a:bodyPr/>
        <a:lstStyle/>
        <a:p>
          <a:endParaRPr lang="en-US"/>
        </a:p>
      </dgm:t>
    </dgm:pt>
    <dgm:pt modelId="{D9BFC915-8F0C-4481-AFE8-5F6062B22A54}" type="pres">
      <dgm:prSet presAssocID="{07FEF01C-4161-4D3E-95AC-F653387F14CC}" presName="spacing" presStyleCnt="0"/>
      <dgm:spPr/>
    </dgm:pt>
    <dgm:pt modelId="{284F2CED-B258-43B5-A909-E41E49772940}" type="pres">
      <dgm:prSet presAssocID="{F5ED6A12-6267-417F-9877-966D1E4B8A52}" presName="linNode" presStyleCnt="0"/>
      <dgm:spPr/>
    </dgm:pt>
    <dgm:pt modelId="{4B79C1AD-89BA-4E1A-82C1-A3D8F590DDB6}" type="pres">
      <dgm:prSet presAssocID="{F5ED6A12-6267-417F-9877-966D1E4B8A52}" presName="parentShp" presStyleLbl="node1" presStyleIdx="1" presStyleCnt="5" custLinFactNeighborX="-1666" custLinFactNeighborY="3899">
        <dgm:presLayoutVars>
          <dgm:bulletEnabled val="1"/>
        </dgm:presLayoutVars>
      </dgm:prSet>
      <dgm:spPr/>
      <dgm:t>
        <a:bodyPr/>
        <a:lstStyle/>
        <a:p>
          <a:endParaRPr lang="en-US"/>
        </a:p>
      </dgm:t>
    </dgm:pt>
    <dgm:pt modelId="{3429A013-D8FB-47FA-A8E4-7A840633040B}" type="pres">
      <dgm:prSet presAssocID="{F5ED6A12-6267-417F-9877-966D1E4B8A52}" presName="childShp" presStyleLbl="bgAccFollowNode1" presStyleIdx="1" presStyleCnt="5" custScaleX="96667" custLinFactNeighborX="0" custLinFactNeighborY="-5434">
        <dgm:presLayoutVars>
          <dgm:bulletEnabled val="1"/>
        </dgm:presLayoutVars>
      </dgm:prSet>
      <dgm:spPr/>
      <dgm:t>
        <a:bodyPr/>
        <a:lstStyle/>
        <a:p>
          <a:endParaRPr lang="en-US"/>
        </a:p>
      </dgm:t>
    </dgm:pt>
    <dgm:pt modelId="{278078D2-DAFC-4C65-8184-3FC48A619F35}" type="pres">
      <dgm:prSet presAssocID="{FF23C5CD-F74A-42BE-B48D-2AD5A76B14DE}" presName="spacing" presStyleCnt="0"/>
      <dgm:spPr/>
    </dgm:pt>
    <dgm:pt modelId="{800F51D1-D845-4E31-9B0B-83912E7CFCC1}" type="pres">
      <dgm:prSet presAssocID="{FB89270F-3CE5-43BE-A39A-FA0B99EFA055}" presName="linNode" presStyleCnt="0"/>
      <dgm:spPr/>
    </dgm:pt>
    <dgm:pt modelId="{4124036F-99E9-4DBA-A4FE-7E76652D1BCC}" type="pres">
      <dgm:prSet presAssocID="{FB89270F-3CE5-43BE-A39A-FA0B99EFA055}" presName="parentShp" presStyleLbl="node1" presStyleIdx="2" presStyleCnt="5">
        <dgm:presLayoutVars>
          <dgm:bulletEnabled val="1"/>
        </dgm:presLayoutVars>
      </dgm:prSet>
      <dgm:spPr/>
      <dgm:t>
        <a:bodyPr/>
        <a:lstStyle/>
        <a:p>
          <a:endParaRPr lang="en-US"/>
        </a:p>
      </dgm:t>
    </dgm:pt>
    <dgm:pt modelId="{D1B1256D-A451-4370-AB3E-EDE8550F1F97}" type="pres">
      <dgm:prSet presAssocID="{FB89270F-3CE5-43BE-A39A-FA0B99EFA055}" presName="childShp" presStyleLbl="bgAccFollowNode1" presStyleIdx="2" presStyleCnt="5">
        <dgm:presLayoutVars>
          <dgm:bulletEnabled val="1"/>
        </dgm:presLayoutVars>
      </dgm:prSet>
      <dgm:spPr/>
      <dgm:t>
        <a:bodyPr/>
        <a:lstStyle/>
        <a:p>
          <a:endParaRPr lang="en-US"/>
        </a:p>
      </dgm:t>
    </dgm:pt>
    <dgm:pt modelId="{AF986A9B-B0A6-4F9B-BC58-8E3A797ECE0D}" type="pres">
      <dgm:prSet presAssocID="{4BD378F5-3141-4539-B5A4-1800004080E5}" presName="spacing" presStyleCnt="0"/>
      <dgm:spPr/>
    </dgm:pt>
    <dgm:pt modelId="{1C2416E1-4C6D-4956-A1B6-7FCAC89F8EAD}" type="pres">
      <dgm:prSet presAssocID="{4122D2D1-5009-4E04-A889-302E8812567A}" presName="linNode" presStyleCnt="0"/>
      <dgm:spPr/>
    </dgm:pt>
    <dgm:pt modelId="{A30EC64B-4276-4BB6-B61B-79E8950F8C5E}" type="pres">
      <dgm:prSet presAssocID="{4122D2D1-5009-4E04-A889-302E8812567A}" presName="parentShp" presStyleLbl="node1" presStyleIdx="3" presStyleCnt="5">
        <dgm:presLayoutVars>
          <dgm:bulletEnabled val="1"/>
        </dgm:presLayoutVars>
      </dgm:prSet>
      <dgm:spPr/>
      <dgm:t>
        <a:bodyPr/>
        <a:lstStyle/>
        <a:p>
          <a:endParaRPr lang="en-US"/>
        </a:p>
      </dgm:t>
    </dgm:pt>
    <dgm:pt modelId="{8A6865CA-128B-451F-80B9-248A5F3F7535}" type="pres">
      <dgm:prSet presAssocID="{4122D2D1-5009-4E04-A889-302E8812567A}" presName="childShp" presStyleLbl="bgAccFollowNode1" presStyleIdx="3" presStyleCnt="5">
        <dgm:presLayoutVars>
          <dgm:bulletEnabled val="1"/>
        </dgm:presLayoutVars>
      </dgm:prSet>
      <dgm:spPr/>
      <dgm:t>
        <a:bodyPr/>
        <a:lstStyle/>
        <a:p>
          <a:endParaRPr lang="en-US"/>
        </a:p>
      </dgm:t>
    </dgm:pt>
    <dgm:pt modelId="{3B1CD859-4BB3-49FD-B0AF-26FCE2BB5DD0}" type="pres">
      <dgm:prSet presAssocID="{FFD17BC4-4D8F-4838-8329-0B30B06402E9}" presName="spacing" presStyleCnt="0"/>
      <dgm:spPr/>
    </dgm:pt>
    <dgm:pt modelId="{6B75FD3E-63E1-4180-BFA6-8C951947C98D}" type="pres">
      <dgm:prSet presAssocID="{50BAE652-C233-452B-89FA-7D9D1C5C9FD1}" presName="linNode" presStyleCnt="0"/>
      <dgm:spPr/>
    </dgm:pt>
    <dgm:pt modelId="{762E7949-8C53-47E1-BF97-AA869AB8F7A9}" type="pres">
      <dgm:prSet presAssocID="{50BAE652-C233-452B-89FA-7D9D1C5C9FD1}" presName="parentShp" presStyleLbl="node1" presStyleIdx="4" presStyleCnt="5">
        <dgm:presLayoutVars>
          <dgm:bulletEnabled val="1"/>
        </dgm:presLayoutVars>
      </dgm:prSet>
      <dgm:spPr/>
      <dgm:t>
        <a:bodyPr/>
        <a:lstStyle/>
        <a:p>
          <a:endParaRPr lang="en-US"/>
        </a:p>
      </dgm:t>
    </dgm:pt>
    <dgm:pt modelId="{2DA2FD94-5C57-4238-8434-307CA40809F9}" type="pres">
      <dgm:prSet presAssocID="{50BAE652-C233-452B-89FA-7D9D1C5C9FD1}" presName="childShp" presStyleLbl="bgAccFollowNode1" presStyleIdx="4" presStyleCnt="5">
        <dgm:presLayoutVars>
          <dgm:bulletEnabled val="1"/>
        </dgm:presLayoutVars>
      </dgm:prSet>
      <dgm:spPr/>
      <dgm:t>
        <a:bodyPr/>
        <a:lstStyle/>
        <a:p>
          <a:endParaRPr lang="en-US"/>
        </a:p>
      </dgm:t>
    </dgm:pt>
  </dgm:ptLst>
  <dgm:cxnLst>
    <dgm:cxn modelId="{1354E0A5-1B83-4715-B8C4-68C448639151}" type="presOf" srcId="{6EAF0D75-7ED3-4A18-B83C-0F04A7AA0D5A}" destId="{3429A013-D8FB-47FA-A8E4-7A840633040B}" srcOrd="0" destOrd="1" presId="urn:microsoft.com/office/officeart/2005/8/layout/vList6"/>
    <dgm:cxn modelId="{36E53861-26C6-4C85-BF6D-CD8022C0783C}" type="presOf" srcId="{6E0511F6-A92A-4C34-9B73-BCA456D1FB86}" destId="{AF062E1B-A0A7-4E2B-B31F-A733A9AACA3E}" srcOrd="0" destOrd="0" presId="urn:microsoft.com/office/officeart/2005/8/layout/vList6"/>
    <dgm:cxn modelId="{67954D8F-A407-4DCC-84B1-F29F56B21042}" type="presOf" srcId="{B34142DE-AF2F-448B-B956-FCD412743942}" destId="{2DA2FD94-5C57-4238-8434-307CA40809F9}" srcOrd="0" destOrd="1" presId="urn:microsoft.com/office/officeart/2005/8/layout/vList6"/>
    <dgm:cxn modelId="{5B2DFC12-9D53-4298-B082-5ECBEF8217D0}" type="presOf" srcId="{50BAE652-C233-452B-89FA-7D9D1C5C9FD1}" destId="{762E7949-8C53-47E1-BF97-AA869AB8F7A9}" srcOrd="0" destOrd="0" presId="urn:microsoft.com/office/officeart/2005/8/layout/vList6"/>
    <dgm:cxn modelId="{D3DE6FE1-01AD-48C9-8B6F-973F912F4AAE}" type="presOf" srcId="{DFD32CDA-7A7E-4428-9D9A-DA91D2C091F5}" destId="{0EFCBD4C-821D-4780-9BEE-908CFEB98B97}" srcOrd="0" destOrd="0" presId="urn:microsoft.com/office/officeart/2005/8/layout/vList6"/>
    <dgm:cxn modelId="{D68BB275-1C59-4BDD-94B6-5E65D834EFF2}" type="presOf" srcId="{3B95B455-97C7-4D61-9226-52E8725DC194}" destId="{3429A013-D8FB-47FA-A8E4-7A840633040B}" srcOrd="0" destOrd="0" presId="urn:microsoft.com/office/officeart/2005/8/layout/vList6"/>
    <dgm:cxn modelId="{4D5DE910-F15D-41B4-82AF-B1D141119E3D}" type="presOf" srcId="{FAC0E921-2BCC-41AA-B22F-598958C9104F}" destId="{3429A013-D8FB-47FA-A8E4-7A840633040B}" srcOrd="0" destOrd="2" presId="urn:microsoft.com/office/officeart/2005/8/layout/vList6"/>
    <dgm:cxn modelId="{F68AE4A5-B808-4E02-8EEE-027FBF056559}" srcId="{FB89270F-3CE5-43BE-A39A-FA0B99EFA055}" destId="{362EDCEA-D0E3-477C-B430-549F68729D8F}" srcOrd="1" destOrd="0" parTransId="{43E11559-18C2-4FFC-93DF-42380E16B964}" sibTransId="{3F2B0515-065C-4622-A9D3-5EE11612765B}"/>
    <dgm:cxn modelId="{1DC08085-6BE9-4D4A-B58A-DE6148233B97}" srcId="{DFD32CDA-7A7E-4428-9D9A-DA91D2C091F5}" destId="{4122D2D1-5009-4E04-A889-302E8812567A}" srcOrd="3" destOrd="0" parTransId="{C851B299-D5B6-4658-8C61-8C68B3EBD9E3}" sibTransId="{FFD17BC4-4D8F-4838-8329-0B30B06402E9}"/>
    <dgm:cxn modelId="{D3374A7B-A636-4B6C-B447-82A621FD6D66}" srcId="{DFD32CDA-7A7E-4428-9D9A-DA91D2C091F5}" destId="{6E0511F6-A92A-4C34-9B73-BCA456D1FB86}" srcOrd="0" destOrd="0" parTransId="{E03FB0B1-DC58-4797-A4F2-6282B2728856}" sibTransId="{07FEF01C-4161-4D3E-95AC-F653387F14CC}"/>
    <dgm:cxn modelId="{10115973-E4E9-4131-926F-5119E65EBC27}" srcId="{50BAE652-C233-452B-89FA-7D9D1C5C9FD1}" destId="{A6C2A416-491D-4A99-A503-650E7D7610F5}" srcOrd="0" destOrd="0" parTransId="{7DC22C87-AFB6-416C-BC61-3A5D9361712D}" sibTransId="{7A5B3191-18E7-4B04-BCF2-C1A3854042E4}"/>
    <dgm:cxn modelId="{9202D619-00D1-4890-932E-8E0C91493479}" srcId="{6E0511F6-A92A-4C34-9B73-BCA456D1FB86}" destId="{3DB8CF57-AF9B-4756-943B-A75B4B528CF4}" srcOrd="0" destOrd="0" parTransId="{80B25368-525B-4486-AC12-237F3CA3E5F1}" sibTransId="{D0D4D697-E326-453F-8DD5-186C88477E5F}"/>
    <dgm:cxn modelId="{9543B200-BDEC-43C7-8D47-D761C094B812}" srcId="{F5ED6A12-6267-417F-9877-966D1E4B8A52}" destId="{3B95B455-97C7-4D61-9226-52E8725DC194}" srcOrd="0" destOrd="0" parTransId="{EA4D1598-E339-4F02-81F3-57FB23D2AC0A}" sibTransId="{7F8A86F9-31A3-4B19-9358-2C1BC8193528}"/>
    <dgm:cxn modelId="{977BD1A1-ED9E-49CF-8C47-D17ADBEF1776}" type="presOf" srcId="{362EDCEA-D0E3-477C-B430-549F68729D8F}" destId="{D1B1256D-A451-4370-AB3E-EDE8550F1F97}" srcOrd="0" destOrd="1" presId="urn:microsoft.com/office/officeart/2005/8/layout/vList6"/>
    <dgm:cxn modelId="{6723C188-B53E-4905-9094-DCCA1161BEE7}" srcId="{F5ED6A12-6267-417F-9877-966D1E4B8A52}" destId="{6EAF0D75-7ED3-4A18-B83C-0F04A7AA0D5A}" srcOrd="1" destOrd="0" parTransId="{D1EFB4D3-CC03-4557-BEFA-12EEE0510231}" sibTransId="{80A27986-9432-46EB-B19F-981B32A4E7F7}"/>
    <dgm:cxn modelId="{9DC0CE15-CF95-40B0-A446-92677870D7CD}" type="presOf" srcId="{3DB8CF57-AF9B-4756-943B-A75B4B528CF4}" destId="{995012D6-F0D3-4496-A0A0-5CA4EBC462F3}" srcOrd="0" destOrd="0" presId="urn:microsoft.com/office/officeart/2005/8/layout/vList6"/>
    <dgm:cxn modelId="{85310CAF-78BE-4973-9F53-FE04E81B8F93}" srcId="{DFD32CDA-7A7E-4428-9D9A-DA91D2C091F5}" destId="{50BAE652-C233-452B-89FA-7D9D1C5C9FD1}" srcOrd="4" destOrd="0" parTransId="{D27CBAA1-A9BC-45C7-9FD1-977878DF4AFA}" sibTransId="{B657F03B-3C99-4EDF-AFDA-74D310CE0C06}"/>
    <dgm:cxn modelId="{BF17B03D-EB7D-4AE3-90BD-F04BDD3D3002}" srcId="{DFD32CDA-7A7E-4428-9D9A-DA91D2C091F5}" destId="{F5ED6A12-6267-417F-9877-966D1E4B8A52}" srcOrd="1" destOrd="0" parTransId="{28D42637-E3FE-49E4-821F-7E73A7FAE0DD}" sibTransId="{FF23C5CD-F74A-42BE-B48D-2AD5A76B14DE}"/>
    <dgm:cxn modelId="{35939156-A67D-4BFD-8CAC-86A32816BF32}" srcId="{FB89270F-3CE5-43BE-A39A-FA0B99EFA055}" destId="{1ACA9FE8-4BED-4386-8B4B-410F8FECA2C8}" srcOrd="0" destOrd="0" parTransId="{9B923B4A-55B5-45F4-9464-2C34D758507E}" sibTransId="{959FF15B-CCEC-4FC2-9E8A-EBC1DA218157}"/>
    <dgm:cxn modelId="{8EDC6287-12AE-4134-A880-CB22A507D06A}" type="presOf" srcId="{1ACA9FE8-4BED-4386-8B4B-410F8FECA2C8}" destId="{D1B1256D-A451-4370-AB3E-EDE8550F1F97}" srcOrd="0" destOrd="0" presId="urn:microsoft.com/office/officeart/2005/8/layout/vList6"/>
    <dgm:cxn modelId="{F2A2AE30-3BD7-474A-8FDE-6C6E62654A52}" type="presOf" srcId="{4122D2D1-5009-4E04-A889-302E8812567A}" destId="{A30EC64B-4276-4BB6-B61B-79E8950F8C5E}" srcOrd="0" destOrd="0" presId="urn:microsoft.com/office/officeart/2005/8/layout/vList6"/>
    <dgm:cxn modelId="{4B4401D1-65EB-466E-BA25-64588AB7288B}" srcId="{50BAE652-C233-452B-89FA-7D9D1C5C9FD1}" destId="{B34142DE-AF2F-448B-B956-FCD412743942}" srcOrd="1" destOrd="0" parTransId="{31232FBD-4915-497E-94A3-737E334ABD79}" sibTransId="{66EC8C84-6AE5-41D3-A19B-4241410766C1}"/>
    <dgm:cxn modelId="{2CF32625-E36C-438B-85B4-58000336B4A2}" type="presOf" srcId="{0F7A851F-DD77-4217-81FB-25C59E68EDC5}" destId="{8A6865CA-128B-451F-80B9-248A5F3F7535}" srcOrd="0" destOrd="0" presId="urn:microsoft.com/office/officeart/2005/8/layout/vList6"/>
    <dgm:cxn modelId="{04CEFFF3-4B70-4E87-BBD8-FBBC84C7D628}" srcId="{F5ED6A12-6267-417F-9877-966D1E4B8A52}" destId="{FAC0E921-2BCC-41AA-B22F-598958C9104F}" srcOrd="2" destOrd="0" parTransId="{386C8061-C80F-4921-B889-38E2615C4C55}" sibTransId="{33CE0E43-A545-4E12-B418-A2F10F5099ED}"/>
    <dgm:cxn modelId="{8600A6CC-ED71-4AC1-B1B0-33ACE4C930EE}" type="presOf" srcId="{FB89270F-3CE5-43BE-A39A-FA0B99EFA055}" destId="{4124036F-99E9-4DBA-A4FE-7E76652D1BCC}" srcOrd="0" destOrd="0" presId="urn:microsoft.com/office/officeart/2005/8/layout/vList6"/>
    <dgm:cxn modelId="{5AD5B60A-C8D7-4E36-BC79-0CE184509518}" type="presOf" srcId="{A6C2A416-491D-4A99-A503-650E7D7610F5}" destId="{2DA2FD94-5C57-4238-8434-307CA40809F9}" srcOrd="0" destOrd="0" presId="urn:microsoft.com/office/officeart/2005/8/layout/vList6"/>
    <dgm:cxn modelId="{FFBB340F-8C87-49B4-91A4-3018D89E19E8}" srcId="{4122D2D1-5009-4E04-A889-302E8812567A}" destId="{0F7A851F-DD77-4217-81FB-25C59E68EDC5}" srcOrd="0" destOrd="0" parTransId="{498C7B2B-EB5A-46BE-887E-EC5FE2FAF488}" sibTransId="{C1AD70D0-638F-4C91-A301-A8E975AF5322}"/>
    <dgm:cxn modelId="{B3EABA53-4559-4B86-ADC2-C683E4F5AF92}" type="presOf" srcId="{F5ED6A12-6267-417F-9877-966D1E4B8A52}" destId="{4B79C1AD-89BA-4E1A-82C1-A3D8F590DDB6}" srcOrd="0" destOrd="0" presId="urn:microsoft.com/office/officeart/2005/8/layout/vList6"/>
    <dgm:cxn modelId="{C2ED7CED-45CD-4975-B638-C29AA669CC12}" srcId="{DFD32CDA-7A7E-4428-9D9A-DA91D2C091F5}" destId="{FB89270F-3CE5-43BE-A39A-FA0B99EFA055}" srcOrd="2" destOrd="0" parTransId="{D31118F8-5A70-4181-AF38-453C4CB9C3C1}" sibTransId="{4BD378F5-3141-4539-B5A4-1800004080E5}"/>
    <dgm:cxn modelId="{E3EB85B0-7C89-48CB-BB1A-8C9CB7FF6CB8}" type="presParOf" srcId="{0EFCBD4C-821D-4780-9BEE-908CFEB98B97}" destId="{275D4EB7-B26C-43A7-B756-610F06F492C8}" srcOrd="0" destOrd="0" presId="urn:microsoft.com/office/officeart/2005/8/layout/vList6"/>
    <dgm:cxn modelId="{5D9D99E4-BD1B-4EDB-92BF-A13F9958506B}" type="presParOf" srcId="{275D4EB7-B26C-43A7-B756-610F06F492C8}" destId="{AF062E1B-A0A7-4E2B-B31F-A733A9AACA3E}" srcOrd="0" destOrd="0" presId="urn:microsoft.com/office/officeart/2005/8/layout/vList6"/>
    <dgm:cxn modelId="{AB46C316-0328-457D-B298-7A4E9690D6AE}" type="presParOf" srcId="{275D4EB7-B26C-43A7-B756-610F06F492C8}" destId="{995012D6-F0D3-4496-A0A0-5CA4EBC462F3}" srcOrd="1" destOrd="0" presId="urn:microsoft.com/office/officeart/2005/8/layout/vList6"/>
    <dgm:cxn modelId="{17963A23-D2B6-4986-BEDA-253220502683}" type="presParOf" srcId="{0EFCBD4C-821D-4780-9BEE-908CFEB98B97}" destId="{D9BFC915-8F0C-4481-AFE8-5F6062B22A54}" srcOrd="1" destOrd="0" presId="urn:microsoft.com/office/officeart/2005/8/layout/vList6"/>
    <dgm:cxn modelId="{FE10F692-6071-43BC-9A04-0ABCD0D4BF28}" type="presParOf" srcId="{0EFCBD4C-821D-4780-9BEE-908CFEB98B97}" destId="{284F2CED-B258-43B5-A909-E41E49772940}" srcOrd="2" destOrd="0" presId="urn:microsoft.com/office/officeart/2005/8/layout/vList6"/>
    <dgm:cxn modelId="{0AA914B2-F85C-44B4-B772-AA25E215ED0C}" type="presParOf" srcId="{284F2CED-B258-43B5-A909-E41E49772940}" destId="{4B79C1AD-89BA-4E1A-82C1-A3D8F590DDB6}" srcOrd="0" destOrd="0" presId="urn:microsoft.com/office/officeart/2005/8/layout/vList6"/>
    <dgm:cxn modelId="{4CDF2F8A-37FD-4DD4-A81B-0F611782C3F0}" type="presParOf" srcId="{284F2CED-B258-43B5-A909-E41E49772940}" destId="{3429A013-D8FB-47FA-A8E4-7A840633040B}" srcOrd="1" destOrd="0" presId="urn:microsoft.com/office/officeart/2005/8/layout/vList6"/>
    <dgm:cxn modelId="{3F81136B-5738-40C3-AC84-3472B4D18989}" type="presParOf" srcId="{0EFCBD4C-821D-4780-9BEE-908CFEB98B97}" destId="{278078D2-DAFC-4C65-8184-3FC48A619F35}" srcOrd="3" destOrd="0" presId="urn:microsoft.com/office/officeart/2005/8/layout/vList6"/>
    <dgm:cxn modelId="{802284C1-C917-4A4B-B862-CEA8FAF99CAA}" type="presParOf" srcId="{0EFCBD4C-821D-4780-9BEE-908CFEB98B97}" destId="{800F51D1-D845-4E31-9B0B-83912E7CFCC1}" srcOrd="4" destOrd="0" presId="urn:microsoft.com/office/officeart/2005/8/layout/vList6"/>
    <dgm:cxn modelId="{B921D588-1C5E-4A7A-85BC-39B11DEBCC11}" type="presParOf" srcId="{800F51D1-D845-4E31-9B0B-83912E7CFCC1}" destId="{4124036F-99E9-4DBA-A4FE-7E76652D1BCC}" srcOrd="0" destOrd="0" presId="urn:microsoft.com/office/officeart/2005/8/layout/vList6"/>
    <dgm:cxn modelId="{39325F67-86C5-4AE4-AFE6-1907D1C4DCB5}" type="presParOf" srcId="{800F51D1-D845-4E31-9B0B-83912E7CFCC1}" destId="{D1B1256D-A451-4370-AB3E-EDE8550F1F97}" srcOrd="1" destOrd="0" presId="urn:microsoft.com/office/officeart/2005/8/layout/vList6"/>
    <dgm:cxn modelId="{6B16A75F-CF8A-432C-82C3-35C5DE961CF4}" type="presParOf" srcId="{0EFCBD4C-821D-4780-9BEE-908CFEB98B97}" destId="{AF986A9B-B0A6-4F9B-BC58-8E3A797ECE0D}" srcOrd="5" destOrd="0" presId="urn:microsoft.com/office/officeart/2005/8/layout/vList6"/>
    <dgm:cxn modelId="{29916F6E-C2F2-44CE-8973-073DF7E40097}" type="presParOf" srcId="{0EFCBD4C-821D-4780-9BEE-908CFEB98B97}" destId="{1C2416E1-4C6D-4956-A1B6-7FCAC89F8EAD}" srcOrd="6" destOrd="0" presId="urn:microsoft.com/office/officeart/2005/8/layout/vList6"/>
    <dgm:cxn modelId="{25F963B0-DFC8-461F-AE1E-ED7BC0B3ACAC}" type="presParOf" srcId="{1C2416E1-4C6D-4956-A1B6-7FCAC89F8EAD}" destId="{A30EC64B-4276-4BB6-B61B-79E8950F8C5E}" srcOrd="0" destOrd="0" presId="urn:microsoft.com/office/officeart/2005/8/layout/vList6"/>
    <dgm:cxn modelId="{52213D82-D24E-4134-A302-97B225B93ADC}" type="presParOf" srcId="{1C2416E1-4C6D-4956-A1B6-7FCAC89F8EAD}" destId="{8A6865CA-128B-451F-80B9-248A5F3F7535}" srcOrd="1" destOrd="0" presId="urn:microsoft.com/office/officeart/2005/8/layout/vList6"/>
    <dgm:cxn modelId="{AC137EE6-85BE-431B-B089-5ABF4F9BF9D6}" type="presParOf" srcId="{0EFCBD4C-821D-4780-9BEE-908CFEB98B97}" destId="{3B1CD859-4BB3-49FD-B0AF-26FCE2BB5DD0}" srcOrd="7" destOrd="0" presId="urn:microsoft.com/office/officeart/2005/8/layout/vList6"/>
    <dgm:cxn modelId="{9EF0CEC4-0410-4898-840E-6B1C101A49BD}" type="presParOf" srcId="{0EFCBD4C-821D-4780-9BEE-908CFEB98B97}" destId="{6B75FD3E-63E1-4180-BFA6-8C951947C98D}" srcOrd="8" destOrd="0" presId="urn:microsoft.com/office/officeart/2005/8/layout/vList6"/>
    <dgm:cxn modelId="{89752E19-FDC8-4E0F-B777-2452040541BC}" type="presParOf" srcId="{6B75FD3E-63E1-4180-BFA6-8C951947C98D}" destId="{762E7949-8C53-47E1-BF97-AA869AB8F7A9}" srcOrd="0" destOrd="0" presId="urn:microsoft.com/office/officeart/2005/8/layout/vList6"/>
    <dgm:cxn modelId="{1CEA367F-7EC1-4EDD-B93D-9E797B9D163E}" type="presParOf" srcId="{6B75FD3E-63E1-4180-BFA6-8C951947C98D}" destId="{2DA2FD94-5C57-4238-8434-307CA40809F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69232D-5036-454A-9F86-12FEE5488E5E}">
      <dsp:nvSpPr>
        <dsp:cNvPr id="0" name=""/>
        <dsp:cNvSpPr/>
      </dsp:nvSpPr>
      <dsp:spPr>
        <a:xfrm>
          <a:off x="2108998" y="346138"/>
          <a:ext cx="5056632" cy="5056632"/>
        </a:xfrm>
        <a:prstGeom prst="pie">
          <a:avLst>
            <a:gd name="adj1" fmla="val 16200000"/>
            <a:gd name="adj2" fmla="val 19285716"/>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smtClean="0">
              <a:latin typeface="Times New Roman" pitchFamily="18" charset="0"/>
              <a:cs typeface="Times New Roman" pitchFamily="18" charset="0"/>
            </a:rPr>
            <a:t>Introduction </a:t>
          </a:r>
          <a:endParaRPr lang="en-US" sz="1800" kern="1200" dirty="0">
            <a:latin typeface="Times New Roman" pitchFamily="18" charset="0"/>
            <a:cs typeface="Times New Roman" pitchFamily="18" charset="0"/>
          </a:endParaRPr>
        </a:p>
      </dsp:txBody>
      <dsp:txXfrm>
        <a:off x="4687279" y="827722"/>
        <a:ext cx="1384554" cy="872871"/>
      </dsp:txXfrm>
    </dsp:sp>
    <dsp:sp modelId="{B7E231B0-0F5E-4725-B2B8-E025D57D8316}">
      <dsp:nvSpPr>
        <dsp:cNvPr id="0" name=""/>
        <dsp:cNvSpPr/>
      </dsp:nvSpPr>
      <dsp:spPr>
        <a:xfrm>
          <a:off x="1978369" y="617029"/>
          <a:ext cx="5056632" cy="5056632"/>
        </a:xfrm>
        <a:prstGeom prst="pie">
          <a:avLst>
            <a:gd name="adj1" fmla="val 19285716"/>
            <a:gd name="adj2" fmla="val 771428"/>
          </a:avLst>
        </a:prstGeom>
        <a:gradFill rotWithShape="0">
          <a:gsLst>
            <a:gs pos="0">
              <a:schemeClr val="accent4">
                <a:hueOff val="-744128"/>
                <a:satOff val="4483"/>
                <a:lumOff val="359"/>
                <a:alphaOff val="0"/>
                <a:shade val="51000"/>
                <a:satMod val="130000"/>
              </a:schemeClr>
            </a:gs>
            <a:gs pos="80000">
              <a:schemeClr val="accent4">
                <a:hueOff val="-744128"/>
                <a:satOff val="4483"/>
                <a:lumOff val="359"/>
                <a:alphaOff val="0"/>
                <a:shade val="93000"/>
                <a:satMod val="130000"/>
              </a:schemeClr>
            </a:gs>
            <a:gs pos="100000">
              <a:schemeClr val="accent4">
                <a:hueOff val="-744128"/>
                <a:satOff val="4483"/>
                <a:lumOff val="35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a:t>About the company</a:t>
          </a:r>
        </a:p>
      </dsp:txBody>
      <dsp:txXfrm>
        <a:off x="5439754" y="2422969"/>
        <a:ext cx="1468831" cy="933069"/>
      </dsp:txXfrm>
    </dsp:sp>
    <dsp:sp modelId="{0F216934-6C38-40BC-B2C0-68B647A1A83C}">
      <dsp:nvSpPr>
        <dsp:cNvPr id="0" name=""/>
        <dsp:cNvSpPr/>
      </dsp:nvSpPr>
      <dsp:spPr>
        <a:xfrm>
          <a:off x="1978369" y="617029"/>
          <a:ext cx="5056632" cy="5056632"/>
        </a:xfrm>
        <a:prstGeom prst="pie">
          <a:avLst>
            <a:gd name="adj1" fmla="val 771428"/>
            <a:gd name="adj2" fmla="val 3857143"/>
          </a:avLst>
        </a:prstGeom>
        <a:gradFill rotWithShape="0">
          <a:gsLst>
            <a:gs pos="0">
              <a:schemeClr val="accent4">
                <a:hueOff val="-1488257"/>
                <a:satOff val="8966"/>
                <a:lumOff val="719"/>
                <a:alphaOff val="0"/>
                <a:shade val="51000"/>
                <a:satMod val="130000"/>
              </a:schemeClr>
            </a:gs>
            <a:gs pos="80000">
              <a:schemeClr val="accent4">
                <a:hueOff val="-1488257"/>
                <a:satOff val="8966"/>
                <a:lumOff val="719"/>
                <a:alphaOff val="0"/>
                <a:shade val="93000"/>
                <a:satMod val="130000"/>
              </a:schemeClr>
            </a:gs>
            <a:gs pos="100000">
              <a:schemeClr val="accent4">
                <a:hueOff val="-1488257"/>
                <a:satOff val="8966"/>
                <a:lumOff val="71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smtClean="0">
              <a:latin typeface="Times New Roman" pitchFamily="18" charset="0"/>
              <a:cs typeface="Times New Roman" pitchFamily="18" charset="0"/>
            </a:rPr>
            <a:t>Objectives</a:t>
          </a:r>
          <a:endParaRPr lang="en-US" sz="1800" kern="1200" dirty="0">
            <a:latin typeface="Times New Roman" pitchFamily="18" charset="0"/>
            <a:cs typeface="Times New Roman" pitchFamily="18" charset="0"/>
          </a:endParaRPr>
        </a:p>
      </dsp:txBody>
      <dsp:txXfrm>
        <a:off x="5229061" y="3626929"/>
        <a:ext cx="1324356" cy="963168"/>
      </dsp:txXfrm>
    </dsp:sp>
    <dsp:sp modelId="{40555552-1B9C-4C4C-9D7D-E73F8C9821A0}">
      <dsp:nvSpPr>
        <dsp:cNvPr id="0" name=""/>
        <dsp:cNvSpPr/>
      </dsp:nvSpPr>
      <dsp:spPr>
        <a:xfrm>
          <a:off x="1908486" y="609596"/>
          <a:ext cx="5056632" cy="5056632"/>
        </a:xfrm>
        <a:prstGeom prst="pie">
          <a:avLst>
            <a:gd name="adj1" fmla="val 3857226"/>
            <a:gd name="adj2" fmla="val 6942858"/>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smtClean="0">
              <a:latin typeface="Times New Roman" pitchFamily="18" charset="0"/>
              <a:cs typeface="Times New Roman" pitchFamily="18" charset="0"/>
            </a:rPr>
            <a:t>Discussion &amp; Analysis</a:t>
          </a:r>
          <a:endParaRPr lang="en-US" sz="1800" kern="1200" dirty="0">
            <a:latin typeface="Times New Roman" pitchFamily="18" charset="0"/>
            <a:cs typeface="Times New Roman" pitchFamily="18" charset="0"/>
          </a:endParaRPr>
        </a:p>
      </dsp:txBody>
      <dsp:txXfrm>
        <a:off x="3759575" y="4582664"/>
        <a:ext cx="1354455" cy="963168"/>
      </dsp:txXfrm>
    </dsp:sp>
    <dsp:sp modelId="{00246455-9146-41CE-B10B-12B7558ECAF9}">
      <dsp:nvSpPr>
        <dsp:cNvPr id="0" name=""/>
        <dsp:cNvSpPr/>
      </dsp:nvSpPr>
      <dsp:spPr>
        <a:xfrm>
          <a:off x="1978369" y="617029"/>
          <a:ext cx="5056632" cy="5056632"/>
        </a:xfrm>
        <a:prstGeom prst="pie">
          <a:avLst>
            <a:gd name="adj1" fmla="val 6942858"/>
            <a:gd name="adj2" fmla="val 10028574"/>
          </a:avLst>
        </a:prstGeom>
        <a:gradFill rotWithShape="0">
          <a:gsLst>
            <a:gs pos="0">
              <a:schemeClr val="accent4">
                <a:hueOff val="-2976513"/>
                <a:satOff val="17933"/>
                <a:lumOff val="1437"/>
                <a:alphaOff val="0"/>
                <a:shade val="51000"/>
                <a:satMod val="130000"/>
              </a:schemeClr>
            </a:gs>
            <a:gs pos="80000">
              <a:schemeClr val="accent4">
                <a:hueOff val="-2976513"/>
                <a:satOff val="17933"/>
                <a:lumOff val="1437"/>
                <a:alphaOff val="0"/>
                <a:shade val="93000"/>
                <a:satMod val="130000"/>
              </a:schemeClr>
            </a:gs>
            <a:gs pos="100000">
              <a:schemeClr val="accent4">
                <a:hueOff val="-2976513"/>
                <a:satOff val="17933"/>
                <a:lumOff val="143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smtClean="0">
              <a:latin typeface="Times New Roman" pitchFamily="18" charset="0"/>
              <a:cs typeface="Times New Roman" pitchFamily="18" charset="0"/>
            </a:rPr>
            <a:t>Layout</a:t>
          </a:r>
          <a:endParaRPr lang="en-US" sz="1800" kern="1200" dirty="0">
            <a:latin typeface="Times New Roman" pitchFamily="18" charset="0"/>
            <a:cs typeface="Times New Roman" pitchFamily="18" charset="0"/>
          </a:endParaRPr>
        </a:p>
      </dsp:txBody>
      <dsp:txXfrm>
        <a:off x="2459953" y="3626929"/>
        <a:ext cx="1324356" cy="963168"/>
      </dsp:txXfrm>
    </dsp:sp>
    <dsp:sp modelId="{7D377CC4-11B1-478B-9FDE-97F8C5F511D9}">
      <dsp:nvSpPr>
        <dsp:cNvPr id="0" name=""/>
        <dsp:cNvSpPr/>
      </dsp:nvSpPr>
      <dsp:spPr>
        <a:xfrm>
          <a:off x="1978369" y="617029"/>
          <a:ext cx="5056632" cy="5056632"/>
        </a:xfrm>
        <a:prstGeom prst="pie">
          <a:avLst>
            <a:gd name="adj1" fmla="val 10028574"/>
            <a:gd name="adj2" fmla="val 13114284"/>
          </a:avLst>
        </a:prstGeom>
        <a:gradFill rotWithShape="0">
          <a:gsLst>
            <a:gs pos="0">
              <a:schemeClr val="accent4">
                <a:hueOff val="-3720641"/>
                <a:satOff val="22416"/>
                <a:lumOff val="1797"/>
                <a:alphaOff val="0"/>
                <a:shade val="51000"/>
                <a:satMod val="130000"/>
              </a:schemeClr>
            </a:gs>
            <a:gs pos="80000">
              <a:schemeClr val="accent4">
                <a:hueOff val="-3720641"/>
                <a:satOff val="22416"/>
                <a:lumOff val="1797"/>
                <a:alphaOff val="0"/>
                <a:shade val="93000"/>
                <a:satMod val="130000"/>
              </a:schemeClr>
            </a:gs>
            <a:gs pos="100000">
              <a:schemeClr val="accent4">
                <a:hueOff val="-3720641"/>
                <a:satOff val="22416"/>
                <a:lumOff val="179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smtClean="0">
              <a:latin typeface="Times New Roman" pitchFamily="18" charset="0"/>
              <a:cs typeface="Times New Roman" pitchFamily="18" charset="0"/>
            </a:rPr>
            <a:t>Haccp plan</a:t>
          </a:r>
          <a:endParaRPr lang="en-US" sz="1800" kern="1200" dirty="0">
            <a:latin typeface="Times New Roman" pitchFamily="18" charset="0"/>
            <a:cs typeface="Times New Roman" pitchFamily="18" charset="0"/>
          </a:endParaRPr>
        </a:p>
      </dsp:txBody>
      <dsp:txXfrm>
        <a:off x="2104784" y="2422969"/>
        <a:ext cx="1468831" cy="933069"/>
      </dsp:txXfrm>
    </dsp:sp>
    <dsp:sp modelId="{742E02AE-BB9C-4E66-9B49-8C78E4D9C91C}">
      <dsp:nvSpPr>
        <dsp:cNvPr id="0" name=""/>
        <dsp:cNvSpPr/>
      </dsp:nvSpPr>
      <dsp:spPr>
        <a:xfrm>
          <a:off x="1978369" y="617029"/>
          <a:ext cx="5056632" cy="5056632"/>
        </a:xfrm>
        <a:prstGeom prst="pie">
          <a:avLst>
            <a:gd name="adj1" fmla="val 13114284"/>
            <a:gd name="adj2" fmla="val 16200000"/>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a:latin typeface="Times New Roman" pitchFamily="18" charset="0"/>
              <a:cs typeface="Times New Roman" pitchFamily="18" charset="0"/>
            </a:rPr>
            <a:t>Results</a:t>
          </a:r>
        </a:p>
      </dsp:txBody>
      <dsp:txXfrm>
        <a:off x="3073972" y="1098613"/>
        <a:ext cx="1384554" cy="87287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0FE0B3-4BE2-4CC5-9442-E03E67372712}">
      <dsp:nvSpPr>
        <dsp:cNvPr id="0" name=""/>
        <dsp:cNvSpPr/>
      </dsp:nvSpPr>
      <dsp:spPr>
        <a:xfrm>
          <a:off x="2442659" y="0"/>
          <a:ext cx="1674920" cy="1675175"/>
        </a:xfrm>
        <a:prstGeom prst="circularArrow">
          <a:avLst>
            <a:gd name="adj1" fmla="val 10980"/>
            <a:gd name="adj2" fmla="val 1142322"/>
            <a:gd name="adj3" fmla="val 4500000"/>
            <a:gd name="adj4" fmla="val 10800000"/>
            <a:gd name="adj5" fmla="val 125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8BBC2798-FC66-4BCA-9642-D89F0BC2E5AE}">
      <dsp:nvSpPr>
        <dsp:cNvPr id="0" name=""/>
        <dsp:cNvSpPr/>
      </dsp:nvSpPr>
      <dsp:spPr>
        <a:xfrm>
          <a:off x="2437921" y="762001"/>
          <a:ext cx="1680621" cy="1508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dirty="0"/>
            <a:t>FSMS</a:t>
          </a:r>
          <a:endParaRPr lang="en-US" sz="2400" b="1" kern="1200" dirty="0"/>
        </a:p>
      </dsp:txBody>
      <dsp:txXfrm>
        <a:off x="2437921" y="762001"/>
        <a:ext cx="1680621" cy="150824"/>
      </dsp:txXfrm>
    </dsp:sp>
    <dsp:sp modelId="{99D05E8E-4E1A-4170-B16D-EAF638DB4170}">
      <dsp:nvSpPr>
        <dsp:cNvPr id="0" name=""/>
        <dsp:cNvSpPr/>
      </dsp:nvSpPr>
      <dsp:spPr>
        <a:xfrm>
          <a:off x="1977456" y="962512"/>
          <a:ext cx="1674920" cy="1675175"/>
        </a:xfrm>
        <a:prstGeom prst="leftCircularArrow">
          <a:avLst>
            <a:gd name="adj1" fmla="val 10980"/>
            <a:gd name="adj2" fmla="val 1142322"/>
            <a:gd name="adj3" fmla="val 6300000"/>
            <a:gd name="adj4" fmla="val 18900000"/>
            <a:gd name="adj5" fmla="val 12500"/>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BB9B4508-FFEC-4514-A548-A8D63B61C5F2}">
      <dsp:nvSpPr>
        <dsp:cNvPr id="0" name=""/>
        <dsp:cNvSpPr/>
      </dsp:nvSpPr>
      <dsp:spPr>
        <a:xfrm>
          <a:off x="2349556" y="1572869"/>
          <a:ext cx="930721" cy="465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b="1" kern="1200" dirty="0" smtClean="0"/>
            <a:t>PRP</a:t>
          </a:r>
          <a:endParaRPr lang="en-US" sz="1800" b="1" kern="1200" dirty="0"/>
        </a:p>
      </dsp:txBody>
      <dsp:txXfrm>
        <a:off x="2349556" y="1572869"/>
        <a:ext cx="930721" cy="465249"/>
      </dsp:txXfrm>
    </dsp:sp>
    <dsp:sp modelId="{0FAE9571-7134-480C-AA16-DD2FE03C02AC}">
      <dsp:nvSpPr>
        <dsp:cNvPr id="0" name=""/>
        <dsp:cNvSpPr/>
      </dsp:nvSpPr>
      <dsp:spPr>
        <a:xfrm>
          <a:off x="2561869" y="2040206"/>
          <a:ext cx="1439016" cy="1439593"/>
        </a:xfrm>
        <a:prstGeom prst="blockArc">
          <a:avLst>
            <a:gd name="adj1" fmla="val 13500000"/>
            <a:gd name="adj2" fmla="val 10800000"/>
            <a:gd name="adj3" fmla="val 12740"/>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FFF9096A-B953-4BF0-9F76-114B3D2641E5}">
      <dsp:nvSpPr>
        <dsp:cNvPr id="0" name=""/>
        <dsp:cNvSpPr/>
      </dsp:nvSpPr>
      <dsp:spPr>
        <a:xfrm>
          <a:off x="2815073" y="2542341"/>
          <a:ext cx="930721" cy="465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n-US" sz="1400" b="1" kern="1200" dirty="0"/>
            <a:t>HACCAP PRINCPLE</a:t>
          </a:r>
        </a:p>
      </dsp:txBody>
      <dsp:txXfrm>
        <a:off x="2815073" y="2542341"/>
        <a:ext cx="930721" cy="46524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FD62E9-BFAF-4C1D-ACB6-2ECA1A8C3FB1}">
      <dsp:nvSpPr>
        <dsp:cNvPr id="0" name=""/>
        <dsp:cNvSpPr/>
      </dsp:nvSpPr>
      <dsp:spPr>
        <a:xfrm>
          <a:off x="4297680" y="2468880"/>
          <a:ext cx="3017520" cy="3017520"/>
        </a:xfrm>
        <a:prstGeom prst="gear9">
          <a:avLst/>
        </a:prstGeom>
        <a:solidFill>
          <a:schemeClr val="accent4">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a:t>Ensure food handling</a:t>
          </a:r>
        </a:p>
      </dsp:txBody>
      <dsp:txXfrm>
        <a:off x="4904336" y="3175720"/>
        <a:ext cx="1804208" cy="1551067"/>
      </dsp:txXfrm>
    </dsp:sp>
    <dsp:sp modelId="{B5757833-2EB0-4F53-BFE3-BFD3E608E7FB}">
      <dsp:nvSpPr>
        <dsp:cNvPr id="0" name=""/>
        <dsp:cNvSpPr/>
      </dsp:nvSpPr>
      <dsp:spPr>
        <a:xfrm>
          <a:off x="2542031" y="1755648"/>
          <a:ext cx="2194560" cy="2194560"/>
        </a:xfrm>
        <a:prstGeom prst="gear6">
          <a:avLst/>
        </a:prstGeom>
        <a:solidFill>
          <a:schemeClr val="accent4">
            <a:hueOff val="-2232385"/>
            <a:satOff val="13449"/>
            <a:lumOff val="1078"/>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a:latin typeface="Times New Roman" pitchFamily="18" charset="0"/>
              <a:cs typeface="Times New Roman" pitchFamily="18" charset="0"/>
            </a:rPr>
            <a:t>Documentation</a:t>
          </a:r>
          <a:r>
            <a:rPr lang="en-US" sz="1600" kern="1200" dirty="0"/>
            <a:t> procedures</a:t>
          </a:r>
        </a:p>
      </dsp:txBody>
      <dsp:txXfrm>
        <a:off x="3094518" y="2311474"/>
        <a:ext cx="1089586" cy="1082908"/>
      </dsp:txXfrm>
    </dsp:sp>
    <dsp:sp modelId="{5D1D36D1-580E-4159-942F-91593DF04C50}">
      <dsp:nvSpPr>
        <dsp:cNvPr id="0" name=""/>
        <dsp:cNvSpPr/>
      </dsp:nvSpPr>
      <dsp:spPr>
        <a:xfrm rot="20700000">
          <a:off x="3771209" y="241625"/>
          <a:ext cx="2150220" cy="2150220"/>
        </a:xfrm>
        <a:prstGeom prst="gear6">
          <a:avLst/>
        </a:prstGeom>
        <a:solidFill>
          <a:schemeClr val="accent4">
            <a:hueOff val="-4464770"/>
            <a:satOff val="26899"/>
            <a:lumOff val="2156"/>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a:t>Control the risks</a:t>
          </a:r>
        </a:p>
      </dsp:txBody>
      <dsp:txXfrm rot="-20700000">
        <a:off x="4242816" y="713232"/>
        <a:ext cx="1207008" cy="1207008"/>
      </dsp:txXfrm>
    </dsp:sp>
    <dsp:sp modelId="{B42E36B1-FCE2-446A-A13B-3AE41496AADC}">
      <dsp:nvSpPr>
        <dsp:cNvPr id="0" name=""/>
        <dsp:cNvSpPr/>
      </dsp:nvSpPr>
      <dsp:spPr>
        <a:xfrm>
          <a:off x="4080095" y="2005281"/>
          <a:ext cx="3862425" cy="3862425"/>
        </a:xfrm>
        <a:prstGeom prst="circularArrow">
          <a:avLst>
            <a:gd name="adj1" fmla="val 4687"/>
            <a:gd name="adj2" fmla="val 299029"/>
            <a:gd name="adj3" fmla="val 2540301"/>
            <a:gd name="adj4" fmla="val 15810231"/>
            <a:gd name="adj5" fmla="val 5469"/>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48AB7EC-4597-4124-B0A1-482A571C33CB}">
      <dsp:nvSpPr>
        <dsp:cNvPr id="0" name=""/>
        <dsp:cNvSpPr/>
      </dsp:nvSpPr>
      <dsp:spPr>
        <a:xfrm>
          <a:off x="2153379" y="1264529"/>
          <a:ext cx="2806293" cy="2806293"/>
        </a:xfrm>
        <a:prstGeom prst="leftCircularArrow">
          <a:avLst>
            <a:gd name="adj1" fmla="val 6452"/>
            <a:gd name="adj2" fmla="val 429999"/>
            <a:gd name="adj3" fmla="val 10489124"/>
            <a:gd name="adj4" fmla="val 14837806"/>
            <a:gd name="adj5" fmla="val 7527"/>
          </a:avLst>
        </a:prstGeom>
        <a:solidFill>
          <a:schemeClr val="accent4">
            <a:hueOff val="-2232385"/>
            <a:satOff val="13449"/>
            <a:lumOff val="107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355C9BE-AF76-45E1-A3F4-7467D78152AD}">
      <dsp:nvSpPr>
        <dsp:cNvPr id="0" name=""/>
        <dsp:cNvSpPr/>
      </dsp:nvSpPr>
      <dsp:spPr>
        <a:xfrm>
          <a:off x="3273841" y="-234898"/>
          <a:ext cx="3025749" cy="3025749"/>
        </a:xfrm>
        <a:prstGeom prst="circularArrow">
          <a:avLst>
            <a:gd name="adj1" fmla="val 5984"/>
            <a:gd name="adj2" fmla="val 394124"/>
            <a:gd name="adj3" fmla="val 13313824"/>
            <a:gd name="adj4" fmla="val 10508221"/>
            <a:gd name="adj5" fmla="val 6981"/>
          </a:avLst>
        </a:prstGeom>
        <a:solidFill>
          <a:schemeClr val="accent4">
            <a:hueOff val="-4464770"/>
            <a:satOff val="26899"/>
            <a:lumOff val="2156"/>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5012D6-F0D3-4496-A0A0-5CA4EBC462F3}">
      <dsp:nvSpPr>
        <dsp:cNvPr id="0" name=""/>
        <dsp:cNvSpPr/>
      </dsp:nvSpPr>
      <dsp:spPr>
        <a:xfrm>
          <a:off x="2971800" y="0"/>
          <a:ext cx="4572000" cy="982402"/>
        </a:xfrm>
        <a:prstGeom prst="rightArrow">
          <a:avLst>
            <a:gd name="adj1" fmla="val 75000"/>
            <a:gd name="adj2" fmla="val 50000"/>
          </a:avLst>
        </a:prstGeom>
        <a:solidFill>
          <a:schemeClr val="accent4">
            <a:tint val="40000"/>
            <a:alpha val="90000"/>
            <a:hueOff val="0"/>
            <a:satOff val="0"/>
            <a:lumOff val="0"/>
            <a:alphaOff val="0"/>
          </a:schemeClr>
        </a:solidFill>
        <a:ln w="28575"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US" sz="1600" kern="1200" dirty="0" smtClean="0">
              <a:latin typeface="Times New Roman" pitchFamily="18" charset="0"/>
              <a:cs typeface="Times New Roman" pitchFamily="18" charset="0"/>
            </a:rPr>
            <a:t>Failure to comply with all material storage safety requirements</a:t>
          </a:r>
          <a:endParaRPr lang="en-US" sz="1600" kern="1200" dirty="0">
            <a:latin typeface="Times New Roman" pitchFamily="18" charset="0"/>
            <a:cs typeface="Times New Roman" pitchFamily="18" charset="0"/>
          </a:endParaRPr>
        </a:p>
      </dsp:txBody>
      <dsp:txXfrm>
        <a:off x="2971800" y="122800"/>
        <a:ext cx="4203599" cy="736802"/>
      </dsp:txXfrm>
    </dsp:sp>
    <dsp:sp modelId="{AF062E1B-A0A7-4E2B-B31F-A733A9AACA3E}">
      <dsp:nvSpPr>
        <dsp:cNvPr id="0" name=""/>
        <dsp:cNvSpPr/>
      </dsp:nvSpPr>
      <dsp:spPr>
        <a:xfrm>
          <a:off x="0" y="1814"/>
          <a:ext cx="3048000" cy="982402"/>
        </a:xfrm>
        <a:prstGeom prst="roundRect">
          <a:avLst/>
        </a:prstGeom>
        <a:solidFill>
          <a:schemeClr val="accent4">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l" defTabSz="1111250">
            <a:lnSpc>
              <a:spcPct val="90000"/>
            </a:lnSpc>
            <a:spcBef>
              <a:spcPct val="0"/>
            </a:spcBef>
            <a:spcAft>
              <a:spcPct val="35000"/>
            </a:spcAft>
          </a:pPr>
          <a:r>
            <a:rPr lang="en-US" sz="2500" kern="1200" dirty="0"/>
            <a:t>Handling</a:t>
          </a:r>
        </a:p>
      </dsp:txBody>
      <dsp:txXfrm>
        <a:off x="47957" y="49771"/>
        <a:ext cx="2952086" cy="886488"/>
      </dsp:txXfrm>
    </dsp:sp>
    <dsp:sp modelId="{3429A013-D8FB-47FA-A8E4-7A840633040B}">
      <dsp:nvSpPr>
        <dsp:cNvPr id="0" name=""/>
        <dsp:cNvSpPr/>
      </dsp:nvSpPr>
      <dsp:spPr>
        <a:xfrm>
          <a:off x="3124192" y="1029072"/>
          <a:ext cx="4419615" cy="982402"/>
        </a:xfrm>
        <a:prstGeom prst="rightArrow">
          <a:avLst>
            <a:gd name="adj1" fmla="val 75000"/>
            <a:gd name="adj2" fmla="val 50000"/>
          </a:avLst>
        </a:prstGeom>
        <a:solidFill>
          <a:schemeClr val="accent4">
            <a:tint val="40000"/>
            <a:alpha val="90000"/>
            <a:hueOff val="-986426"/>
            <a:satOff val="5539"/>
            <a:lumOff val="352"/>
            <a:alphaOff val="0"/>
          </a:schemeClr>
        </a:solidFill>
        <a:ln w="28575" cap="flat" cmpd="sng" algn="ctr">
          <a:solidFill>
            <a:schemeClr val="accent4">
              <a:tint val="40000"/>
              <a:alpha val="90000"/>
              <a:hueOff val="-986426"/>
              <a:satOff val="5539"/>
              <a:lumOff val="35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US" sz="1600" kern="1200" dirty="0">
              <a:latin typeface="Times New Roman" pitchFamily="18" charset="0"/>
              <a:cs typeface="Times New Roman" pitchFamily="18" charset="0"/>
            </a:rPr>
            <a:t>Poor entrance design.</a:t>
          </a:r>
        </a:p>
        <a:p>
          <a:pPr marL="171450" lvl="1" indent="-171450" algn="l" defTabSz="711200">
            <a:lnSpc>
              <a:spcPct val="90000"/>
            </a:lnSpc>
            <a:spcBef>
              <a:spcPct val="0"/>
            </a:spcBef>
            <a:spcAft>
              <a:spcPct val="15000"/>
            </a:spcAft>
            <a:buChar char="••"/>
          </a:pPr>
          <a:r>
            <a:rPr lang="en-US" sz="1600" kern="1200" dirty="0">
              <a:latin typeface="Times New Roman" pitchFamily="18" charset="0"/>
              <a:cs typeface="Times New Roman" pitchFamily="18" charset="0"/>
            </a:rPr>
            <a:t>The arrangement is not good for the machines</a:t>
          </a:r>
        </a:p>
        <a:p>
          <a:pPr marL="171450" lvl="1" indent="-171450" algn="l" defTabSz="711200">
            <a:lnSpc>
              <a:spcPct val="90000"/>
            </a:lnSpc>
            <a:spcBef>
              <a:spcPct val="0"/>
            </a:spcBef>
            <a:spcAft>
              <a:spcPct val="15000"/>
            </a:spcAft>
            <a:buChar char="••"/>
          </a:pPr>
          <a:endParaRPr lang="en-US" sz="1600" kern="1200" dirty="0">
            <a:latin typeface="Times New Roman" pitchFamily="18" charset="0"/>
            <a:cs typeface="Times New Roman" pitchFamily="18" charset="0"/>
          </a:endParaRPr>
        </a:p>
      </dsp:txBody>
      <dsp:txXfrm>
        <a:off x="3124192" y="1151872"/>
        <a:ext cx="4051214" cy="736802"/>
      </dsp:txXfrm>
    </dsp:sp>
    <dsp:sp modelId="{4B79C1AD-89BA-4E1A-82C1-A3D8F590DDB6}">
      <dsp:nvSpPr>
        <dsp:cNvPr id="0" name=""/>
        <dsp:cNvSpPr/>
      </dsp:nvSpPr>
      <dsp:spPr>
        <a:xfrm>
          <a:off x="22" y="1120760"/>
          <a:ext cx="3048000" cy="982402"/>
        </a:xfrm>
        <a:prstGeom prst="roundRect">
          <a:avLst/>
        </a:prstGeom>
        <a:solidFill>
          <a:schemeClr val="accent4">
            <a:hueOff val="-1116192"/>
            <a:satOff val="6725"/>
            <a:lumOff val="539"/>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l" defTabSz="1111250">
            <a:lnSpc>
              <a:spcPct val="90000"/>
            </a:lnSpc>
            <a:spcBef>
              <a:spcPct val="0"/>
            </a:spcBef>
            <a:spcAft>
              <a:spcPct val="35000"/>
            </a:spcAft>
          </a:pPr>
          <a:r>
            <a:rPr lang="en-US" sz="2500" kern="1200" dirty="0"/>
            <a:t>Design and layout</a:t>
          </a:r>
        </a:p>
      </dsp:txBody>
      <dsp:txXfrm>
        <a:off x="47979" y="1168717"/>
        <a:ext cx="2952086" cy="886488"/>
      </dsp:txXfrm>
    </dsp:sp>
    <dsp:sp modelId="{D1B1256D-A451-4370-AB3E-EDE8550F1F97}">
      <dsp:nvSpPr>
        <dsp:cNvPr id="0" name=""/>
        <dsp:cNvSpPr/>
      </dsp:nvSpPr>
      <dsp:spPr>
        <a:xfrm>
          <a:off x="3047999" y="2163098"/>
          <a:ext cx="4572000" cy="982402"/>
        </a:xfrm>
        <a:prstGeom prst="rightArrow">
          <a:avLst>
            <a:gd name="adj1" fmla="val 75000"/>
            <a:gd name="adj2" fmla="val 50000"/>
          </a:avLst>
        </a:prstGeom>
        <a:solidFill>
          <a:schemeClr val="accent4">
            <a:tint val="40000"/>
            <a:alpha val="90000"/>
            <a:hueOff val="-1972853"/>
            <a:satOff val="11079"/>
            <a:lumOff val="704"/>
            <a:alphaOff val="0"/>
          </a:schemeClr>
        </a:solidFill>
        <a:ln w="28575" cap="flat" cmpd="sng" algn="ctr">
          <a:solidFill>
            <a:schemeClr val="accent4">
              <a:tint val="40000"/>
              <a:alpha val="90000"/>
              <a:hueOff val="-1972853"/>
              <a:satOff val="11079"/>
              <a:lumOff val="70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US" sz="1600" kern="1200" dirty="0">
              <a:latin typeface="Times New Roman" pitchFamily="18" charset="0"/>
              <a:cs typeface="Times New Roman" pitchFamily="18" charset="0"/>
            </a:rPr>
            <a:t>The place is not guaranteed from contamination</a:t>
          </a:r>
        </a:p>
        <a:p>
          <a:pPr marL="171450" lvl="1" indent="-171450" algn="l" defTabSz="711200">
            <a:lnSpc>
              <a:spcPct val="90000"/>
            </a:lnSpc>
            <a:spcBef>
              <a:spcPct val="0"/>
            </a:spcBef>
            <a:spcAft>
              <a:spcPct val="15000"/>
            </a:spcAft>
            <a:buChar char="••"/>
          </a:pPr>
          <a:r>
            <a:rPr lang="en-US" sz="1600" kern="1200" dirty="0">
              <a:latin typeface="Times New Roman" pitchFamily="18" charset="0"/>
              <a:cs typeface="Times New Roman" pitchFamily="18" charset="0"/>
            </a:rPr>
            <a:t>Facilities have sharp edges devoid of rubber seals.</a:t>
          </a:r>
        </a:p>
      </dsp:txBody>
      <dsp:txXfrm>
        <a:off x="3047999" y="2285898"/>
        <a:ext cx="4203599" cy="736802"/>
      </dsp:txXfrm>
    </dsp:sp>
    <dsp:sp modelId="{4124036F-99E9-4DBA-A4FE-7E76652D1BCC}">
      <dsp:nvSpPr>
        <dsp:cNvPr id="0" name=""/>
        <dsp:cNvSpPr/>
      </dsp:nvSpPr>
      <dsp:spPr>
        <a:xfrm>
          <a:off x="0" y="2163098"/>
          <a:ext cx="3048000" cy="982402"/>
        </a:xfrm>
        <a:prstGeom prst="roundRect">
          <a:avLst/>
        </a:prstGeom>
        <a:solidFill>
          <a:schemeClr val="accent4">
            <a:hueOff val="-2232385"/>
            <a:satOff val="13449"/>
            <a:lumOff val="1078"/>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l" defTabSz="1111250">
            <a:lnSpc>
              <a:spcPct val="90000"/>
            </a:lnSpc>
            <a:spcBef>
              <a:spcPct val="0"/>
            </a:spcBef>
            <a:spcAft>
              <a:spcPct val="35000"/>
            </a:spcAft>
          </a:pPr>
          <a:r>
            <a:rPr lang="en-US" sz="2500" kern="1200" dirty="0"/>
            <a:t>Environment</a:t>
          </a:r>
        </a:p>
      </dsp:txBody>
      <dsp:txXfrm>
        <a:off x="47957" y="2211055"/>
        <a:ext cx="2952086" cy="886488"/>
      </dsp:txXfrm>
    </dsp:sp>
    <dsp:sp modelId="{8A6865CA-128B-451F-80B9-248A5F3F7535}">
      <dsp:nvSpPr>
        <dsp:cNvPr id="0" name=""/>
        <dsp:cNvSpPr/>
      </dsp:nvSpPr>
      <dsp:spPr>
        <a:xfrm>
          <a:off x="3047999" y="3243741"/>
          <a:ext cx="4572000" cy="982402"/>
        </a:xfrm>
        <a:prstGeom prst="rightArrow">
          <a:avLst>
            <a:gd name="adj1" fmla="val 75000"/>
            <a:gd name="adj2" fmla="val 50000"/>
          </a:avLst>
        </a:prstGeom>
        <a:solidFill>
          <a:schemeClr val="accent4">
            <a:tint val="40000"/>
            <a:alpha val="90000"/>
            <a:hueOff val="-2959279"/>
            <a:satOff val="16618"/>
            <a:lumOff val="1056"/>
            <a:alphaOff val="0"/>
          </a:schemeClr>
        </a:solidFill>
        <a:ln w="28575" cap="flat" cmpd="sng" algn="ctr">
          <a:solidFill>
            <a:schemeClr val="accent4">
              <a:tint val="40000"/>
              <a:alpha val="90000"/>
              <a:hueOff val="-2959279"/>
              <a:satOff val="16618"/>
              <a:lumOff val="105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US" sz="1600" kern="1200" dirty="0">
              <a:latin typeface="Times New Roman" pitchFamily="18" charset="0"/>
              <a:cs typeface="Times New Roman" pitchFamily="18" charset="0"/>
            </a:rPr>
            <a:t>Workers are not trained in safe and healthy behavior</a:t>
          </a:r>
        </a:p>
      </dsp:txBody>
      <dsp:txXfrm>
        <a:off x="3047999" y="3366541"/>
        <a:ext cx="4203599" cy="736802"/>
      </dsp:txXfrm>
    </dsp:sp>
    <dsp:sp modelId="{A30EC64B-4276-4BB6-B61B-79E8950F8C5E}">
      <dsp:nvSpPr>
        <dsp:cNvPr id="0" name=""/>
        <dsp:cNvSpPr/>
      </dsp:nvSpPr>
      <dsp:spPr>
        <a:xfrm>
          <a:off x="0" y="3243741"/>
          <a:ext cx="3048000" cy="982402"/>
        </a:xfrm>
        <a:prstGeom prst="roundRect">
          <a:avLst/>
        </a:prstGeom>
        <a:solidFill>
          <a:schemeClr val="accent4">
            <a:hueOff val="-3348577"/>
            <a:satOff val="20174"/>
            <a:lumOff val="1617"/>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l" defTabSz="1111250">
            <a:lnSpc>
              <a:spcPct val="90000"/>
            </a:lnSpc>
            <a:spcBef>
              <a:spcPct val="0"/>
            </a:spcBef>
            <a:spcAft>
              <a:spcPct val="35000"/>
            </a:spcAft>
          </a:pPr>
          <a:r>
            <a:rPr lang="en-US" sz="2500" kern="1200" dirty="0"/>
            <a:t>Workers Awareness</a:t>
          </a:r>
        </a:p>
      </dsp:txBody>
      <dsp:txXfrm>
        <a:off x="47957" y="3291698"/>
        <a:ext cx="2952086" cy="886488"/>
      </dsp:txXfrm>
    </dsp:sp>
    <dsp:sp modelId="{2DA2FD94-5C57-4238-8434-307CA40809F9}">
      <dsp:nvSpPr>
        <dsp:cNvPr id="0" name=""/>
        <dsp:cNvSpPr/>
      </dsp:nvSpPr>
      <dsp:spPr>
        <a:xfrm>
          <a:off x="3047999" y="4324383"/>
          <a:ext cx="4572000" cy="982402"/>
        </a:xfrm>
        <a:prstGeom prst="rightArrow">
          <a:avLst>
            <a:gd name="adj1" fmla="val 75000"/>
            <a:gd name="adj2" fmla="val 50000"/>
          </a:avLst>
        </a:prstGeom>
        <a:solidFill>
          <a:schemeClr val="accent4">
            <a:tint val="40000"/>
            <a:alpha val="90000"/>
            <a:hueOff val="-3945706"/>
            <a:satOff val="22157"/>
            <a:lumOff val="1408"/>
            <a:alphaOff val="0"/>
          </a:schemeClr>
        </a:solidFill>
        <a:ln w="28575" cap="flat" cmpd="sng" algn="ctr">
          <a:solidFill>
            <a:schemeClr val="accent4">
              <a:tint val="40000"/>
              <a:alpha val="90000"/>
              <a:hueOff val="-3945706"/>
              <a:satOff val="22157"/>
              <a:lumOff val="140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endParaRPr lang="en-US" sz="1600" kern="1200" dirty="0">
            <a:latin typeface="Times New Roman" pitchFamily="18" charset="0"/>
            <a:cs typeface="Times New Roman" pitchFamily="18" charset="0"/>
          </a:endParaRPr>
        </a:p>
        <a:p>
          <a:pPr marL="171450" lvl="1" indent="-171450" algn="l" defTabSz="711200">
            <a:lnSpc>
              <a:spcPct val="90000"/>
            </a:lnSpc>
            <a:spcBef>
              <a:spcPct val="0"/>
            </a:spcBef>
            <a:spcAft>
              <a:spcPct val="15000"/>
            </a:spcAft>
            <a:buChar char="••"/>
          </a:pPr>
          <a:r>
            <a:rPr lang="en-US" sz="1600" kern="1200" dirty="0">
              <a:latin typeface="Times New Roman" pitchFamily="18" charset="0"/>
              <a:cs typeface="Times New Roman" pitchFamily="18" charset="0"/>
            </a:rPr>
            <a:t>Failure to dispose of waste regularly</a:t>
          </a:r>
        </a:p>
      </dsp:txBody>
      <dsp:txXfrm>
        <a:off x="3047999" y="4447183"/>
        <a:ext cx="4203599" cy="736802"/>
      </dsp:txXfrm>
    </dsp:sp>
    <dsp:sp modelId="{762E7949-8C53-47E1-BF97-AA869AB8F7A9}">
      <dsp:nvSpPr>
        <dsp:cNvPr id="0" name=""/>
        <dsp:cNvSpPr/>
      </dsp:nvSpPr>
      <dsp:spPr>
        <a:xfrm>
          <a:off x="0" y="4324383"/>
          <a:ext cx="3048000" cy="982402"/>
        </a:xfrm>
        <a:prstGeom prst="roundRect">
          <a:avLst/>
        </a:prstGeom>
        <a:solidFill>
          <a:schemeClr val="accent4">
            <a:hueOff val="-4464770"/>
            <a:satOff val="26899"/>
            <a:lumOff val="2156"/>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l" defTabSz="1111250">
            <a:lnSpc>
              <a:spcPct val="90000"/>
            </a:lnSpc>
            <a:spcBef>
              <a:spcPct val="0"/>
            </a:spcBef>
            <a:spcAft>
              <a:spcPct val="35000"/>
            </a:spcAft>
          </a:pPr>
          <a:r>
            <a:rPr lang="en-US" sz="2500" kern="1200" dirty="0"/>
            <a:t>Cleaning</a:t>
          </a:r>
        </a:p>
      </dsp:txBody>
      <dsp:txXfrm>
        <a:off x="47957" y="4372340"/>
        <a:ext cx="2952086" cy="886488"/>
      </dsp:txXfrm>
    </dsp:sp>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2.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D0B61C-A302-42A9-BD97-92B803E71BE1}" type="datetimeFigureOut">
              <a:rPr lang="en-US" smtClean="0"/>
              <a:t>5/26/2022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9D509AC-6F70-4671-9E0E-291165A055EE}" type="slidenum">
              <a:rPr lang="en-US" smtClean="0"/>
              <a:t>‹#›</a:t>
            </a:fld>
            <a:endParaRPr lang="en-US"/>
          </a:p>
        </p:txBody>
      </p:sp>
    </p:spTree>
    <p:extLst>
      <p:ext uri="{BB962C8B-B14F-4D97-AF65-F5344CB8AC3E}">
        <p14:creationId xmlns:p14="http://schemas.microsoft.com/office/powerpoint/2010/main" val="19636076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9D509AC-6F70-4671-9E0E-291165A055EE}" type="slidenum">
              <a:rPr lang="en-US" smtClean="0"/>
              <a:t>2</a:t>
            </a:fld>
            <a:endParaRPr lang="en-US"/>
          </a:p>
        </p:txBody>
      </p:sp>
    </p:spTree>
    <p:extLst>
      <p:ext uri="{BB962C8B-B14F-4D97-AF65-F5344CB8AC3E}">
        <p14:creationId xmlns:p14="http://schemas.microsoft.com/office/powerpoint/2010/main" val="22423448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AF695056-BD90-4109-A6DC-8559BD074162}" type="datetime1">
              <a:rPr lang="en-US" smtClean="0"/>
              <a:t>5/26/2022</a:t>
            </a:fld>
            <a:endParaRPr lang="en-US"/>
          </a:p>
        </p:txBody>
      </p:sp>
      <p:sp>
        <p:nvSpPr>
          <p:cNvPr id="8" name="Slide Number Placeholder 7"/>
          <p:cNvSpPr>
            <a:spLocks noGrp="1"/>
          </p:cNvSpPr>
          <p:nvPr>
            <p:ph type="sldNum" sz="quarter" idx="11"/>
          </p:nvPr>
        </p:nvSpPr>
        <p:spPr/>
        <p:txBody>
          <a:bodyPr/>
          <a:lstStyle/>
          <a:p>
            <a:fld id="{F54E24ED-FA33-4B6D-9545-0E3390280C20}"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40933F-7875-4A9C-B264-97834F12153B}" type="datetime1">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4E24ED-FA33-4B6D-9545-0E3390280C20}"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2ED2AF2-81F9-4904-9097-A3A20CEC4855}" type="datetime1">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4E24ED-FA33-4B6D-9545-0E3390280C20}" type="slidenum">
              <a:rPr lang="en-US" smtClean="0"/>
              <a:t>‹#›</a:t>
            </a:fld>
            <a:endParaRPr lang="en-US"/>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9EF54D6-668E-4B70-A971-D897A077135E}" type="datetime1">
              <a:rPr lang="en-US" smtClean="0"/>
              <a:t>5/26/2022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4E24ED-FA33-4B6D-9545-0E3390280C20}" type="slidenum">
              <a:rPr lang="en-US" smtClean="0"/>
              <a:t>‹#›</a:t>
            </a:fld>
            <a:endParaRPr lang="en-US"/>
          </a:p>
        </p:txBody>
      </p:sp>
      <p:sp>
        <p:nvSpPr>
          <p:cNvPr id="9" name="Content Placeholder 8"/>
          <p:cNvSpPr>
            <a:spLocks noGrp="1"/>
          </p:cNvSpPr>
          <p:nvPr>
            <p:ph sz="quarter" idx="13"/>
          </p:nvPr>
        </p:nvSpPr>
        <p:spPr>
          <a:xfrm>
            <a:off x="365760" y="1600200"/>
            <a:ext cx="4041648" cy="4526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13E38096-C9E9-4923-BD91-B2F856039719}" type="datetime1">
              <a:rPr lang="en-US" smtClean="0"/>
              <a:t>5/26/2022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54E24ED-FA33-4B6D-9545-0E3390280C20}" type="slidenum">
              <a:rPr lang="en-US" smtClean="0"/>
              <a:t>‹#›</a:t>
            </a:fld>
            <a:endParaRPr lang="en-US"/>
          </a:p>
        </p:txBody>
      </p:sp>
      <p:sp>
        <p:nvSpPr>
          <p:cNvPr id="11" name="Content Placeholder 10"/>
          <p:cNvSpPr>
            <a:spLocks noGrp="1"/>
          </p:cNvSpPr>
          <p:nvPr>
            <p:ph sz="quarter" idx="13"/>
          </p:nvPr>
        </p:nvSpPr>
        <p:spPr>
          <a:xfrm>
            <a:off x="457200" y="2212848"/>
            <a:ext cx="4041648" cy="39136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9A5E4CF-6AD3-48E2-9B45-53747472FF08}" type="datetime1">
              <a:rPr lang="en-US" smtClean="0"/>
              <a:t>5/26/2022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54E24ED-FA33-4B6D-9545-0E3390280C20}"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3C9DC-58EF-49F7-8EE1-EBD84869ADB9}" type="datetime1">
              <a:rPr lang="en-US" smtClean="0"/>
              <a:t>5/26/2022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54E24ED-FA33-4B6D-9545-0E3390280C20}"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FE4E095-3AB1-4C1E-AAD8-946475FDA197}" type="datetime1">
              <a:rPr lang="en-US" smtClean="0"/>
              <a:t>5/26/2022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4E24ED-FA33-4B6D-9545-0E3390280C20}"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0476BA6-F730-44AC-A58C-40144E03018A}" type="datetime1">
              <a:rPr lang="en-US" smtClean="0"/>
              <a:t>5/26/2022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4E24ED-FA33-4B6D-9545-0E3390280C20}"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F47B5B7-AF42-4C5F-BD6B-717D326C97C8}" type="datetime1">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4E24ED-FA33-4B6D-9545-0E3390280C20}"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FBFBF85-2C6E-4DA8-A5BC-F8C9B528E61B}" type="datetime1">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4E24ED-FA33-4B6D-9545-0E3390280C20}"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C87ED0C5-105E-4318-A0D4-6491C5560F6C}" type="datetime1">
              <a:rPr lang="en-US" smtClean="0"/>
              <a:t>5/26/2022</a:t>
            </a:fld>
            <a:endParaRPr lang="en-US"/>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US"/>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F54E24ED-FA33-4B6D-9545-0E3390280C20}" type="slidenum">
              <a:rPr lang="en-US" smtClean="0"/>
              <a:t>‹#›</a:t>
            </a:fld>
            <a:endParaRPr lang="en-US"/>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C857AD09-7566-4F61-9F74-5AC3ABE094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34603" y="137060"/>
            <a:ext cx="2280797" cy="2566625"/>
          </a:xfrm>
          <a:prstGeom prst="rect">
            <a:avLst/>
          </a:prstGeom>
        </p:spPr>
      </p:pic>
      <p:sp>
        <p:nvSpPr>
          <p:cNvPr id="5" name="Rectangle 4">
            <a:extLst>
              <a:ext uri="{FF2B5EF4-FFF2-40B4-BE49-F238E27FC236}">
                <a16:creationId xmlns="" xmlns:a16="http://schemas.microsoft.com/office/drawing/2014/main" id="{68F3D650-43CF-4A6E-B122-ED327EEA56A4}"/>
              </a:ext>
            </a:extLst>
          </p:cNvPr>
          <p:cNvSpPr/>
          <p:nvPr/>
        </p:nvSpPr>
        <p:spPr>
          <a:xfrm>
            <a:off x="185408" y="304800"/>
            <a:ext cx="4767592" cy="830997"/>
          </a:xfrm>
          <a:prstGeom prst="rect">
            <a:avLst/>
          </a:prstGeom>
        </p:spPr>
        <p:txBody>
          <a:bodyPr wrap="square">
            <a:spAutoFit/>
          </a:bodyPr>
          <a:lstStyle/>
          <a:p>
            <a:pPr algn="ctr"/>
            <a:r>
              <a:rPr lang="en-US" sz="1600" b="1" dirty="0">
                <a:latin typeface="Times New Roman" pitchFamily="18" charset="0"/>
                <a:cs typeface="Times New Roman" pitchFamily="18" charset="0"/>
              </a:rPr>
              <a:t>An-Najah National University </a:t>
            </a:r>
          </a:p>
          <a:p>
            <a:pPr algn="ctr"/>
            <a:r>
              <a:rPr lang="en-US" sz="1600" b="1" dirty="0">
                <a:latin typeface="Times New Roman" pitchFamily="18" charset="0"/>
                <a:cs typeface="Times New Roman" pitchFamily="18" charset="0"/>
              </a:rPr>
              <a:t>Faculty of Engineering and Information Technology</a:t>
            </a:r>
          </a:p>
          <a:p>
            <a:pPr algn="ctr"/>
            <a:r>
              <a:rPr lang="en-US" sz="1600" b="1" dirty="0">
                <a:latin typeface="Times New Roman" pitchFamily="18" charset="0"/>
                <a:cs typeface="Times New Roman" pitchFamily="18" charset="0"/>
              </a:rPr>
              <a:t> Industrial Engineering Department</a:t>
            </a:r>
          </a:p>
        </p:txBody>
      </p:sp>
      <p:sp>
        <p:nvSpPr>
          <p:cNvPr id="6" name="Rectangle 1">
            <a:extLst>
              <a:ext uri="{FF2B5EF4-FFF2-40B4-BE49-F238E27FC236}">
                <a16:creationId xmlns="" xmlns:a16="http://schemas.microsoft.com/office/drawing/2014/main" id="{903DC7FD-A2AF-4D07-88EF-8871E66AE0A0}"/>
              </a:ext>
            </a:extLst>
          </p:cNvPr>
          <p:cNvSpPr>
            <a:spLocks noChangeArrowheads="1"/>
          </p:cNvSpPr>
          <p:nvPr/>
        </p:nvSpPr>
        <p:spPr bwMode="auto">
          <a:xfrm>
            <a:off x="2498978" y="2006763"/>
            <a:ext cx="341176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effectLst/>
                <a:latin typeface="Calibri Light" panose="020F0302020204030204" pitchFamily="34" charset="0"/>
                <a:ea typeface="Times New Roman" panose="02020603050405020304" pitchFamily="18" charset="0"/>
                <a:cs typeface="Calibri Light" panose="020F0302020204030204" pitchFamily="34" charset="0"/>
              </a:rPr>
              <a:t>[Graduation Project1 Presentation]</a:t>
            </a:r>
            <a:endParaRPr kumimoji="0" lang="en-US" altLang="en-US" b="0" i="0" u="none" strike="noStrike" cap="none" normalizeH="0" baseline="0" dirty="0">
              <a:ln>
                <a:noFill/>
              </a:ln>
              <a:effectLst/>
              <a:latin typeface="Arial" panose="020B0604020202020204" pitchFamily="34" charset="0"/>
            </a:endParaRPr>
          </a:p>
        </p:txBody>
      </p:sp>
      <p:sp>
        <p:nvSpPr>
          <p:cNvPr id="7" name="Rectangle 2">
            <a:extLst>
              <a:ext uri="{FF2B5EF4-FFF2-40B4-BE49-F238E27FC236}">
                <a16:creationId xmlns="" xmlns:a16="http://schemas.microsoft.com/office/drawing/2014/main" id="{0BB09BAB-1F27-41A1-BC15-7D9796D41BEE}"/>
              </a:ext>
            </a:extLst>
          </p:cNvPr>
          <p:cNvSpPr>
            <a:spLocks noChangeArrowheads="1"/>
          </p:cNvSpPr>
          <p:nvPr/>
        </p:nvSpPr>
        <p:spPr bwMode="auto">
          <a:xfrm>
            <a:off x="509062" y="2703685"/>
            <a:ext cx="840633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lang="en-US" sz="1600" b="1" i="0" u="none" strike="noStrike" baseline="0" dirty="0">
                <a:latin typeface="Times New Roman" pitchFamily="18" charset="0"/>
                <a:cs typeface="Times New Roman" pitchFamily="18" charset="0"/>
              </a:rPr>
              <a:t>The Implementation of ISO22000 on the packaging and printing process in the Hijjawi sons company</a:t>
            </a:r>
            <a:endParaRPr kumimoji="0" lang="en-US" altLang="en-US" sz="1600" b="1" i="0" u="none" strike="noStrike" cap="none" normalizeH="0" baseline="0" dirty="0">
              <a:ln>
                <a:noFill/>
              </a:ln>
              <a:effectLst/>
              <a:latin typeface="Times New Roman" pitchFamily="18" charset="0"/>
              <a:cs typeface="Times New Roman" pitchFamily="18" charset="0"/>
            </a:endParaRPr>
          </a:p>
        </p:txBody>
      </p:sp>
      <p:sp>
        <p:nvSpPr>
          <p:cNvPr id="10" name="TextBox 9">
            <a:extLst>
              <a:ext uri="{FF2B5EF4-FFF2-40B4-BE49-F238E27FC236}">
                <a16:creationId xmlns="" xmlns:a16="http://schemas.microsoft.com/office/drawing/2014/main" id="{0C4214E1-3CDD-4E99-A3D4-92B452797FBD}"/>
              </a:ext>
            </a:extLst>
          </p:cNvPr>
          <p:cNvSpPr txBox="1"/>
          <p:nvPr/>
        </p:nvSpPr>
        <p:spPr>
          <a:xfrm>
            <a:off x="1761266" y="1382210"/>
            <a:ext cx="4873337" cy="369332"/>
          </a:xfrm>
          <a:prstGeom prst="rect">
            <a:avLst/>
          </a:prstGeom>
          <a:noFill/>
        </p:spPr>
        <p:txBody>
          <a:bodyPr wrap="square">
            <a:spAutoFit/>
          </a:bodyPr>
          <a:lstStyle/>
          <a:p>
            <a:pPr algn="ctr"/>
            <a:r>
              <a:rPr lang="en-US" sz="1800" b="1" dirty="0"/>
              <a:t>2021/2022</a:t>
            </a:r>
          </a:p>
        </p:txBody>
      </p:sp>
      <p:sp>
        <p:nvSpPr>
          <p:cNvPr id="11" name="TextBox 10">
            <a:extLst>
              <a:ext uri="{FF2B5EF4-FFF2-40B4-BE49-F238E27FC236}">
                <a16:creationId xmlns="" xmlns:a16="http://schemas.microsoft.com/office/drawing/2014/main" id="{3124CE71-0A25-4055-9BF6-EFAF351402E0}"/>
              </a:ext>
            </a:extLst>
          </p:cNvPr>
          <p:cNvSpPr txBox="1"/>
          <p:nvPr/>
        </p:nvSpPr>
        <p:spPr>
          <a:xfrm>
            <a:off x="4447310" y="5646502"/>
            <a:ext cx="5320145" cy="685059"/>
          </a:xfrm>
          <a:prstGeom prst="rect">
            <a:avLst/>
          </a:prstGeom>
          <a:noFill/>
        </p:spPr>
        <p:txBody>
          <a:bodyPr wrap="square">
            <a:spAutoFit/>
          </a:bodyPr>
          <a:lstStyle/>
          <a:p>
            <a:pPr algn="ctr">
              <a:lnSpc>
                <a:spcPct val="107000"/>
              </a:lnSpc>
              <a:spcBef>
                <a:spcPts val="200"/>
              </a:spcBef>
            </a:pPr>
            <a:r>
              <a:rPr lang="en-US" sz="1800" b="1" dirty="0">
                <a:latin typeface="Times New Roman" pitchFamily="18" charset="0"/>
                <a:ea typeface="Times New Roman" pitchFamily="18" charset="0"/>
                <a:cs typeface="Times New Roman" pitchFamily="18" charset="0"/>
              </a:rPr>
              <a:t>Submitted To: </a:t>
            </a:r>
            <a:br>
              <a:rPr lang="en-US" sz="1800" b="1" dirty="0">
                <a:latin typeface="Times New Roman" pitchFamily="18" charset="0"/>
                <a:ea typeface="Times New Roman" pitchFamily="18" charset="0"/>
                <a:cs typeface="Times New Roman" pitchFamily="18" charset="0"/>
              </a:rPr>
            </a:br>
            <a:r>
              <a:rPr lang="en-US" sz="1800" b="1" dirty="0">
                <a:latin typeface="Times New Roman" pitchFamily="18" charset="0"/>
                <a:ea typeface="Times New Roman" pitchFamily="18" charset="0"/>
                <a:cs typeface="Times New Roman" pitchFamily="18" charset="0"/>
              </a:rPr>
              <a:t>Dr. Tamer Haddad</a:t>
            </a:r>
            <a:endParaRPr lang="en-US" sz="1800" b="1" dirty="0">
              <a:effectLst/>
              <a:latin typeface="Times New Roman" pitchFamily="18" charset="0"/>
              <a:ea typeface="Times New Roman" pitchFamily="18" charset="0"/>
              <a:cs typeface="Times New Roman" pitchFamily="18" charset="0"/>
            </a:endParaRPr>
          </a:p>
        </p:txBody>
      </p:sp>
      <p:sp>
        <p:nvSpPr>
          <p:cNvPr id="8" name="Rectangle 7">
            <a:extLst>
              <a:ext uri="{FF2B5EF4-FFF2-40B4-BE49-F238E27FC236}">
                <a16:creationId xmlns="" xmlns:a16="http://schemas.microsoft.com/office/drawing/2014/main" id="{63C074D3-B0DB-4DEB-ADDE-64EBE9A34F5E}"/>
              </a:ext>
            </a:extLst>
          </p:cNvPr>
          <p:cNvSpPr/>
          <p:nvPr/>
        </p:nvSpPr>
        <p:spPr>
          <a:xfrm>
            <a:off x="919813" y="3484845"/>
            <a:ext cx="6995569" cy="3450175"/>
          </a:xfrm>
          <a:prstGeom prst="rect">
            <a:avLst/>
          </a:prstGeom>
        </p:spPr>
        <p:txBody>
          <a:bodyPr wrap="square">
            <a:spAutoFit/>
          </a:bodyPr>
          <a:lstStyle/>
          <a:p>
            <a:pPr>
              <a:spcBef>
                <a:spcPts val="2400"/>
              </a:spcBef>
            </a:pPr>
            <a:r>
              <a:rPr lang="en-US" b="1" dirty="0">
                <a:latin typeface="Times New Roman" pitchFamily="18" charset="0"/>
                <a:ea typeface="Times New Roman" pitchFamily="18" charset="0"/>
                <a:cs typeface="Times New Roman" pitchFamily="18" charset="0"/>
              </a:rPr>
              <a:t>Students Names:</a:t>
            </a:r>
          </a:p>
          <a:p>
            <a:pPr marL="0" marR="0">
              <a:lnSpc>
                <a:spcPct val="115000"/>
              </a:lnSpc>
              <a:spcBef>
                <a:spcPts val="0"/>
              </a:spcBef>
              <a:spcAft>
                <a:spcPts val="800"/>
              </a:spcAft>
            </a:pPr>
            <a:endParaRPr lang="en-US" sz="1800" dirty="0">
              <a:effectLst/>
              <a:latin typeface="Times New Roman" pitchFamily="18" charset="0"/>
              <a:ea typeface="Calibri" panose="020F0502020204030204" pitchFamily="34" charset="0"/>
              <a:cs typeface="Times New Roman" pitchFamily="18" charset="0"/>
            </a:endParaRPr>
          </a:p>
          <a:p>
            <a:pPr marL="285750" marR="0" indent="-285750">
              <a:lnSpc>
                <a:spcPct val="115000"/>
              </a:lnSpc>
              <a:spcBef>
                <a:spcPts val="0"/>
              </a:spcBef>
              <a:spcAft>
                <a:spcPts val="800"/>
              </a:spcAft>
              <a:buFont typeface="Arial" pitchFamily="34" charset="0"/>
              <a:buChar char="•"/>
            </a:pPr>
            <a:r>
              <a:rPr lang="en-US" sz="1800" dirty="0">
                <a:effectLst/>
                <a:latin typeface="Times New Roman" pitchFamily="18" charset="0"/>
                <a:ea typeface="Calibri" panose="020F0502020204030204" pitchFamily="34" charset="0"/>
                <a:cs typeface="Times New Roman" pitchFamily="18" charset="0"/>
              </a:rPr>
              <a:t>Deema AL-Shami</a:t>
            </a:r>
          </a:p>
          <a:p>
            <a:pPr marL="285750" marR="0" indent="-285750">
              <a:lnSpc>
                <a:spcPct val="115000"/>
              </a:lnSpc>
              <a:spcBef>
                <a:spcPts val="0"/>
              </a:spcBef>
              <a:spcAft>
                <a:spcPts val="800"/>
              </a:spcAft>
              <a:buFont typeface="Arial" pitchFamily="34" charset="0"/>
              <a:buChar char="•"/>
            </a:pPr>
            <a:r>
              <a:rPr lang="en-US" sz="1800" dirty="0">
                <a:effectLst/>
                <a:latin typeface="Times New Roman" pitchFamily="18" charset="0"/>
                <a:ea typeface="Calibri" panose="020F0502020204030204" pitchFamily="34" charset="0"/>
                <a:cs typeface="Times New Roman" pitchFamily="18" charset="0"/>
              </a:rPr>
              <a:t>Rahaf </a:t>
            </a:r>
            <a:r>
              <a:rPr lang="en-US" sz="1800" dirty="0" err="1">
                <a:effectLst/>
                <a:latin typeface="Times New Roman" pitchFamily="18" charset="0"/>
                <a:ea typeface="Calibri" panose="020F0502020204030204" pitchFamily="34" charset="0"/>
                <a:cs typeface="Times New Roman" pitchFamily="18" charset="0"/>
              </a:rPr>
              <a:t>Janajreh</a:t>
            </a:r>
            <a:endParaRPr lang="en-US" sz="1800" dirty="0">
              <a:effectLst/>
              <a:latin typeface="Times New Roman" pitchFamily="18" charset="0"/>
              <a:ea typeface="Calibri" panose="020F0502020204030204" pitchFamily="34" charset="0"/>
              <a:cs typeface="Times New Roman" pitchFamily="18" charset="0"/>
            </a:endParaRPr>
          </a:p>
          <a:p>
            <a:pPr marL="285750" marR="0" indent="-285750">
              <a:lnSpc>
                <a:spcPct val="115000"/>
              </a:lnSpc>
              <a:spcBef>
                <a:spcPts val="0"/>
              </a:spcBef>
              <a:spcAft>
                <a:spcPts val="800"/>
              </a:spcAft>
              <a:buFont typeface="Arial" pitchFamily="34" charset="0"/>
              <a:buChar char="•"/>
            </a:pPr>
            <a:r>
              <a:rPr lang="en-US" dirty="0" err="1">
                <a:latin typeface="Times New Roman" pitchFamily="18" charset="0"/>
                <a:ea typeface="Calibri" panose="020F0502020204030204" pitchFamily="34" charset="0"/>
                <a:cs typeface="Times New Roman" pitchFamily="18" charset="0"/>
              </a:rPr>
              <a:t>Rosol</a:t>
            </a:r>
            <a:r>
              <a:rPr lang="en-US" dirty="0">
                <a:latin typeface="Times New Roman" pitchFamily="18" charset="0"/>
                <a:ea typeface="Calibri" panose="020F0502020204030204" pitchFamily="34" charset="0"/>
                <a:cs typeface="Times New Roman" pitchFamily="18" charset="0"/>
              </a:rPr>
              <a:t> </a:t>
            </a:r>
            <a:r>
              <a:rPr lang="en-US" dirty="0" err="1">
                <a:latin typeface="Times New Roman" pitchFamily="18" charset="0"/>
                <a:ea typeface="Calibri" panose="020F0502020204030204" pitchFamily="34" charset="0"/>
                <a:cs typeface="Times New Roman" pitchFamily="18" charset="0"/>
              </a:rPr>
              <a:t>Attereh</a:t>
            </a:r>
            <a:endParaRPr lang="en-US" sz="1800" dirty="0">
              <a:effectLst/>
              <a:latin typeface="Times New Roman" pitchFamily="18" charset="0"/>
              <a:ea typeface="Calibri" panose="020F0502020204030204" pitchFamily="34" charset="0"/>
              <a:cs typeface="Times New Roman" pitchFamily="18" charset="0"/>
            </a:endParaRPr>
          </a:p>
          <a:p>
            <a:pPr marL="285750" marR="0" indent="-285750">
              <a:lnSpc>
                <a:spcPct val="115000"/>
              </a:lnSpc>
              <a:spcBef>
                <a:spcPts val="0"/>
              </a:spcBef>
              <a:spcAft>
                <a:spcPts val="800"/>
              </a:spcAft>
              <a:buFont typeface="Arial" pitchFamily="34" charset="0"/>
              <a:buChar char="•"/>
            </a:pPr>
            <a:r>
              <a:rPr lang="en-US" sz="1800" dirty="0">
                <a:effectLst/>
                <a:latin typeface="Times New Roman" pitchFamily="18" charset="0"/>
                <a:ea typeface="Calibri" panose="020F0502020204030204" pitchFamily="34" charset="0"/>
                <a:cs typeface="Times New Roman" pitchFamily="18" charset="0"/>
              </a:rPr>
              <a:t>Mohammad </a:t>
            </a:r>
            <a:r>
              <a:rPr lang="en-US" sz="1800" dirty="0" err="1">
                <a:effectLst/>
                <a:latin typeface="Times New Roman" pitchFamily="18" charset="0"/>
                <a:ea typeface="Calibri" panose="020F0502020204030204" pitchFamily="34" charset="0"/>
                <a:cs typeface="Times New Roman" pitchFamily="18" charset="0"/>
              </a:rPr>
              <a:t>Bsharat</a:t>
            </a:r>
            <a:endParaRPr lang="en-US" sz="1800" dirty="0">
              <a:effectLst/>
              <a:latin typeface="Times New Roman" pitchFamily="18" charset="0"/>
              <a:ea typeface="Calibri" panose="020F0502020204030204" pitchFamily="34" charset="0"/>
              <a:cs typeface="Times New Roman" pitchFamily="18" charset="0"/>
            </a:endParaRPr>
          </a:p>
          <a:p>
            <a:pPr marL="0" marR="0">
              <a:lnSpc>
                <a:spcPct val="115000"/>
              </a:lnSpc>
              <a:spcBef>
                <a:spcPts val="0"/>
              </a:spcBef>
              <a:spcAft>
                <a:spcPts val="800"/>
              </a:spcAft>
            </a:pPr>
            <a:r>
              <a:rPr lang="en-US" sz="1800" dirty="0">
                <a:effectLst/>
                <a:latin typeface="Times New Roman" pitchFamily="18" charset="0"/>
                <a:ea typeface="Calibri" panose="020F0502020204030204" pitchFamily="34" charset="0"/>
                <a:cs typeface="Times New Roman" pitchFamily="18" charset="0"/>
              </a:rPr>
              <a:t> </a:t>
            </a:r>
          </a:p>
          <a:p>
            <a:pPr>
              <a:spcBef>
                <a:spcPts val="2400"/>
              </a:spcBef>
            </a:pPr>
            <a:endParaRPr lang="en-US" dirty="0">
              <a:latin typeface="Times New Roman" pitchFamily="18" charset="0"/>
              <a:ea typeface="Calibri" panose="020F0502020204030204" pitchFamily="34" charset="0"/>
              <a:cs typeface="Times New Roman" pitchFamily="18" charset="0"/>
            </a:endParaRPr>
          </a:p>
        </p:txBody>
      </p:sp>
      <p:sp>
        <p:nvSpPr>
          <p:cNvPr id="2" name="Slide Number Placeholder 1"/>
          <p:cNvSpPr>
            <a:spLocks noGrp="1"/>
          </p:cNvSpPr>
          <p:nvPr>
            <p:ph type="sldNum" sz="quarter" idx="11"/>
          </p:nvPr>
        </p:nvSpPr>
        <p:spPr/>
        <p:txBody>
          <a:bodyPr/>
          <a:lstStyle/>
          <a:p>
            <a:fld id="{F54E24ED-FA33-4B6D-9545-0E3390280C20}" type="slidenum">
              <a:rPr lang="en-US" smtClean="0"/>
              <a:t>1</a:t>
            </a:fld>
            <a:endParaRPr lang="en-US"/>
          </a:p>
        </p:txBody>
      </p:sp>
    </p:spTree>
    <p:extLst>
      <p:ext uri="{BB962C8B-B14F-4D97-AF65-F5344CB8AC3E}">
        <p14:creationId xmlns:p14="http://schemas.microsoft.com/office/powerpoint/2010/main" val="342340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926" y="-207818"/>
            <a:ext cx="3803074" cy="1323439"/>
          </a:xfrm>
          <a:prstGeom prst="rect">
            <a:avLst/>
          </a:prstGeom>
          <a:noFill/>
        </p:spPr>
        <p:txBody>
          <a:bodyPr wrap="square" rtlCol="0">
            <a:spAutoFit/>
          </a:bodyPr>
          <a:lstStyle/>
          <a:p>
            <a:r>
              <a:rPr lang="en-US" sz="8000" dirty="0">
                <a:solidFill>
                  <a:schemeClr val="tx2"/>
                </a:solidFill>
                <a:effectLst>
                  <a:outerShdw blurRad="63500" dist="38100" dir="5400000" algn="t" rotWithShape="0">
                    <a:prstClr val="black">
                      <a:alpha val="25000"/>
                    </a:prstClr>
                  </a:outerShdw>
                </a:effectLst>
                <a:latin typeface="Times New Roman" pitchFamily="18" charset="0"/>
                <a:ea typeface="+mj-ea"/>
                <a:cs typeface="Times New Roman" pitchFamily="18" charset="0"/>
              </a:rPr>
              <a:t>Outline</a:t>
            </a:r>
          </a:p>
        </p:txBody>
      </p:sp>
      <p:graphicFrame>
        <p:nvGraphicFramePr>
          <p:cNvPr id="8" name="Diagram 7"/>
          <p:cNvGraphicFramePr/>
          <p:nvPr>
            <p:extLst>
              <p:ext uri="{D42A27DB-BD31-4B8C-83A1-F6EECF244321}">
                <p14:modId xmlns:p14="http://schemas.microsoft.com/office/powerpoint/2010/main" val="2506572175"/>
              </p:ext>
            </p:extLst>
          </p:nvPr>
        </p:nvGraphicFramePr>
        <p:xfrm>
          <a:off x="0" y="838200"/>
          <a:ext cx="9144000" cy="6019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Slide Number Placeholder 1"/>
          <p:cNvSpPr>
            <a:spLocks noGrp="1"/>
          </p:cNvSpPr>
          <p:nvPr>
            <p:ph type="sldNum" sz="quarter" idx="11"/>
          </p:nvPr>
        </p:nvSpPr>
        <p:spPr/>
        <p:txBody>
          <a:bodyPr/>
          <a:lstStyle/>
          <a:p>
            <a:fld id="{F54E24ED-FA33-4B6D-9545-0E3390280C20}" type="slidenum">
              <a:rPr lang="en-US" smtClean="0"/>
              <a:t>2</a:t>
            </a:fld>
            <a:endParaRPr lang="en-US"/>
          </a:p>
        </p:txBody>
      </p:sp>
    </p:spTree>
    <p:extLst>
      <p:ext uri="{BB962C8B-B14F-4D97-AF65-F5344CB8AC3E}">
        <p14:creationId xmlns:p14="http://schemas.microsoft.com/office/powerpoint/2010/main" val="6670602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228600"/>
            <a:ext cx="7772400" cy="1470025"/>
          </a:xfrm>
        </p:spPr>
        <p:txBody>
          <a:bodyPr/>
          <a:lstStyle/>
          <a:p>
            <a:r>
              <a:rPr lang="en-US" sz="5400" dirty="0">
                <a:latin typeface="Times New Roman" pitchFamily="18" charset="0"/>
                <a:cs typeface="Times New Roman" pitchFamily="18" charset="0"/>
              </a:rPr>
              <a:t>I</a:t>
            </a:r>
            <a:r>
              <a:rPr lang="en-US" sz="5400" dirty="0" smtClean="0">
                <a:latin typeface="Times New Roman" pitchFamily="18" charset="0"/>
                <a:cs typeface="Times New Roman" pitchFamily="18" charset="0"/>
              </a:rPr>
              <a:t>ntroduction</a:t>
            </a:r>
            <a:r>
              <a:rPr lang="en-US" sz="5400" dirty="0">
                <a:latin typeface="Times New Roman" pitchFamily="18" charset="0"/>
                <a:cs typeface="Times New Roman" pitchFamily="18" charset="0"/>
              </a:rPr>
              <a:t/>
            </a:r>
            <a:br>
              <a:rPr lang="en-US" sz="5400" dirty="0">
                <a:latin typeface="Times New Roman" pitchFamily="18" charset="0"/>
                <a:cs typeface="Times New Roman" pitchFamily="18" charset="0"/>
              </a:rPr>
            </a:br>
            <a:endParaRPr lang="en-US" sz="5400" dirty="0">
              <a:latin typeface="Times New Roman" pitchFamily="18" charset="0"/>
              <a:cs typeface="Times New Roman" pitchFamily="18" charset="0"/>
            </a:endParaRPr>
          </a:p>
        </p:txBody>
      </p:sp>
      <p:sp>
        <p:nvSpPr>
          <p:cNvPr id="3" name="Subtitle 2"/>
          <p:cNvSpPr>
            <a:spLocks noGrp="1"/>
          </p:cNvSpPr>
          <p:nvPr>
            <p:ph type="subTitle" idx="1"/>
          </p:nvPr>
        </p:nvSpPr>
        <p:spPr>
          <a:xfrm>
            <a:off x="0" y="914400"/>
            <a:ext cx="8991600" cy="1828800"/>
          </a:xfrm>
        </p:spPr>
        <p:txBody>
          <a:bodyPr>
            <a:normAutofit/>
          </a:bodyPr>
          <a:lstStyle/>
          <a:p>
            <a:r>
              <a:rPr lang="en-US" sz="2000" dirty="0">
                <a:solidFill>
                  <a:schemeClr val="tx1"/>
                </a:solidFill>
                <a:latin typeface="Times New Roman" pitchFamily="18" charset="0"/>
                <a:cs typeface="Times New Roman" pitchFamily="18" charset="0"/>
              </a:rPr>
              <a:t>In an effort to complete the food safety chain, </a:t>
            </a:r>
            <a:r>
              <a:rPr lang="en-US" sz="2000" dirty="0" err="1">
                <a:solidFill>
                  <a:schemeClr val="tx1"/>
                </a:solidFill>
                <a:latin typeface="Times New Roman" pitchFamily="18" charset="0"/>
                <a:cs typeface="Times New Roman" pitchFamily="18" charset="0"/>
              </a:rPr>
              <a:t>Hijjawi</a:t>
            </a:r>
            <a:r>
              <a:rPr lang="en-US" sz="2000" dirty="0">
                <a:solidFill>
                  <a:schemeClr val="tx1"/>
                </a:solidFill>
                <a:latin typeface="Times New Roman" pitchFamily="18" charset="0"/>
                <a:cs typeface="Times New Roman" pitchFamily="18" charset="0"/>
              </a:rPr>
              <a:t> Press would like to establish a production line building for the printing and processing of food envelopes, and to ensure that you get quality products, the requirements of ISO 22000 must be applied. They are as follows:</a:t>
            </a:r>
          </a:p>
        </p:txBody>
      </p:sp>
      <p:sp>
        <p:nvSpPr>
          <p:cNvPr id="4" name="Slide Number Placeholder 3"/>
          <p:cNvSpPr>
            <a:spLocks noGrp="1"/>
          </p:cNvSpPr>
          <p:nvPr>
            <p:ph type="sldNum" sz="quarter" idx="11"/>
          </p:nvPr>
        </p:nvSpPr>
        <p:spPr/>
        <p:txBody>
          <a:bodyPr/>
          <a:lstStyle/>
          <a:p>
            <a:fld id="{F54E24ED-FA33-4B6D-9545-0E3390280C20}" type="slidenum">
              <a:rPr lang="en-US" smtClean="0"/>
              <a:t>3</a:t>
            </a:fld>
            <a:endParaRPr lang="en-US"/>
          </a:p>
        </p:txBody>
      </p:sp>
      <p:graphicFrame>
        <p:nvGraphicFramePr>
          <p:cNvPr id="5" name="Diagram 4"/>
          <p:cNvGraphicFramePr/>
          <p:nvPr>
            <p:extLst>
              <p:ext uri="{D42A27DB-BD31-4B8C-83A1-F6EECF244321}">
                <p14:modId xmlns:p14="http://schemas.microsoft.com/office/powerpoint/2010/main" val="3538490445"/>
              </p:ext>
            </p:extLst>
          </p:nvPr>
        </p:nvGraphicFramePr>
        <p:xfrm>
          <a:off x="1447800" y="2667000"/>
          <a:ext cx="6096000" cy="3479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759845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152400"/>
            <a:ext cx="7772400" cy="1295401"/>
          </a:xfrm>
        </p:spPr>
        <p:txBody>
          <a:bodyPr/>
          <a:lstStyle/>
          <a:p>
            <a:r>
              <a:rPr lang="en-US" sz="5400" dirty="0">
                <a:latin typeface="Times New Roman" pitchFamily="18" charset="0"/>
                <a:cs typeface="Times New Roman" pitchFamily="18" charset="0"/>
              </a:rPr>
              <a:t>About the company</a:t>
            </a:r>
          </a:p>
        </p:txBody>
      </p:sp>
      <p:sp>
        <p:nvSpPr>
          <p:cNvPr id="3" name="Subtitle 2"/>
          <p:cNvSpPr>
            <a:spLocks noGrp="1"/>
          </p:cNvSpPr>
          <p:nvPr>
            <p:ph type="subTitle" idx="1"/>
          </p:nvPr>
        </p:nvSpPr>
        <p:spPr>
          <a:xfrm>
            <a:off x="228600" y="1600200"/>
            <a:ext cx="8763000" cy="4724400"/>
          </a:xfrm>
        </p:spPr>
        <p:txBody>
          <a:bodyPr/>
          <a:lstStyle/>
          <a:p>
            <a:r>
              <a:rPr lang="en-US" dirty="0">
                <a:solidFill>
                  <a:schemeClr val="tx1"/>
                </a:solidFill>
                <a:latin typeface="Roman"/>
              </a:rPr>
              <a:t>I</a:t>
            </a:r>
            <a:r>
              <a:rPr lang="en-US" sz="2400" dirty="0">
                <a:solidFill>
                  <a:schemeClr val="tx1"/>
                </a:solidFill>
                <a:latin typeface="Roman"/>
              </a:rPr>
              <a:t>s a private family company that was established in 1935 and provides printing services for all fields, with sufficient awareness of the necessity of applying ISO 22000 to raise production quality. </a:t>
            </a:r>
            <a:endParaRPr lang="en-US" dirty="0">
              <a:solidFill>
                <a:schemeClr val="tx1"/>
              </a:solidFill>
              <a:latin typeface="Times New Roman" pitchFamily="18" charset="0"/>
              <a:cs typeface="Times New Roman" pitchFamily="18" charset="0"/>
            </a:endParaRPr>
          </a:p>
        </p:txBody>
      </p:sp>
      <p:sp>
        <p:nvSpPr>
          <p:cNvPr id="4" name="Slide Number Placeholder 3"/>
          <p:cNvSpPr>
            <a:spLocks noGrp="1"/>
          </p:cNvSpPr>
          <p:nvPr>
            <p:ph type="sldNum" sz="quarter" idx="11"/>
          </p:nvPr>
        </p:nvSpPr>
        <p:spPr/>
        <p:txBody>
          <a:bodyPr/>
          <a:lstStyle/>
          <a:p>
            <a:fld id="{F54E24ED-FA33-4B6D-9545-0E3390280C20}" type="slidenum">
              <a:rPr lang="en-US" smtClean="0"/>
              <a:t>4</a:t>
            </a:fld>
            <a:endParaRPr lang="en-US"/>
          </a:p>
        </p:txBody>
      </p:sp>
    </p:spTree>
    <p:extLst>
      <p:ext uri="{BB962C8B-B14F-4D97-AF65-F5344CB8AC3E}">
        <p14:creationId xmlns:p14="http://schemas.microsoft.com/office/powerpoint/2010/main" val="38326476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F54E24ED-FA33-4B6D-9545-0E3390280C20}" type="slidenum">
              <a:rPr lang="en-US" smtClean="0"/>
              <a:t>5</a:t>
            </a:fld>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018" y="609600"/>
            <a:ext cx="3652381" cy="2739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304800" y="3522428"/>
            <a:ext cx="3810000" cy="338554"/>
          </a:xfrm>
          <a:prstGeom prst="rect">
            <a:avLst/>
          </a:prstGeom>
          <a:noFill/>
        </p:spPr>
        <p:txBody>
          <a:bodyPr wrap="square" rtlCol="0">
            <a:spAutoFit/>
          </a:bodyPr>
          <a:lstStyle/>
          <a:p>
            <a:pPr algn="ctr"/>
            <a:r>
              <a:rPr lang="en-US" sz="1600" dirty="0"/>
              <a:t>Product Design &amp; Montage</a:t>
            </a: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609600"/>
            <a:ext cx="3429000" cy="273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4876800" y="3522428"/>
            <a:ext cx="3810000" cy="338554"/>
          </a:xfrm>
          <a:prstGeom prst="rect">
            <a:avLst/>
          </a:prstGeom>
          <a:noFill/>
        </p:spPr>
        <p:txBody>
          <a:bodyPr wrap="square" rtlCol="0">
            <a:spAutoFit/>
          </a:bodyPr>
          <a:lstStyle/>
          <a:p>
            <a:pPr algn="ctr"/>
            <a:r>
              <a:rPr lang="en-US" sz="1600" dirty="0" smtClean="0"/>
              <a:t>CTP </a:t>
            </a:r>
            <a:endParaRPr lang="en-US" sz="1600" dirty="0"/>
          </a:p>
        </p:txBody>
      </p:sp>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73760" y="3851587"/>
            <a:ext cx="4133850" cy="2322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2819400" y="6400800"/>
            <a:ext cx="3581400" cy="338554"/>
          </a:xfrm>
          <a:prstGeom prst="rect">
            <a:avLst/>
          </a:prstGeom>
          <a:noFill/>
        </p:spPr>
        <p:txBody>
          <a:bodyPr wrap="square" rtlCol="0">
            <a:spAutoFit/>
          </a:bodyPr>
          <a:lstStyle/>
          <a:p>
            <a:pPr algn="ctr"/>
            <a:r>
              <a:rPr lang="en-US" sz="1600" dirty="0"/>
              <a:t>Printing Process</a:t>
            </a:r>
          </a:p>
        </p:txBody>
      </p:sp>
      <p:sp>
        <p:nvSpPr>
          <p:cNvPr id="10" name="TextBox 9"/>
          <p:cNvSpPr txBox="1"/>
          <p:nvPr/>
        </p:nvSpPr>
        <p:spPr>
          <a:xfrm>
            <a:off x="152400" y="147935"/>
            <a:ext cx="3657600" cy="461665"/>
          </a:xfrm>
          <a:prstGeom prst="rect">
            <a:avLst/>
          </a:prstGeom>
          <a:noFill/>
        </p:spPr>
        <p:txBody>
          <a:bodyPr wrap="square" rtlCol="0">
            <a:spAutoFit/>
          </a:bodyPr>
          <a:lstStyle/>
          <a:p>
            <a:r>
              <a:rPr lang="en-US" sz="2400" dirty="0">
                <a:solidFill>
                  <a:schemeClr val="tx2"/>
                </a:solidFill>
                <a:effectLst>
                  <a:outerShdw blurRad="63500" dist="38100" dir="5400000" algn="t" rotWithShape="0">
                    <a:prstClr val="black">
                      <a:alpha val="25000"/>
                    </a:prstClr>
                  </a:outerShdw>
                </a:effectLst>
                <a:latin typeface="Times New Roman" pitchFamily="18" charset="0"/>
                <a:ea typeface="+mj-ea"/>
                <a:cs typeface="Times New Roman" pitchFamily="18" charset="0"/>
              </a:rPr>
              <a:t>Description of the process</a:t>
            </a:r>
          </a:p>
        </p:txBody>
      </p:sp>
      <p:sp>
        <p:nvSpPr>
          <p:cNvPr id="11" name="Right Arrow 10"/>
          <p:cNvSpPr/>
          <p:nvPr/>
        </p:nvSpPr>
        <p:spPr>
          <a:xfrm>
            <a:off x="4114800" y="1979199"/>
            <a:ext cx="762000" cy="38300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urved Left Arrow 11"/>
          <p:cNvSpPr/>
          <p:nvPr/>
        </p:nvSpPr>
        <p:spPr>
          <a:xfrm>
            <a:off x="8458200" y="2362200"/>
            <a:ext cx="533400" cy="1329505"/>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8343720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F54E24ED-FA33-4B6D-9545-0E3390280C20}" type="slidenum">
              <a:rPr lang="en-US" smtClean="0"/>
              <a:t>6</a:t>
            </a:fld>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762000"/>
            <a:ext cx="3267075" cy="205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685800" y="3048000"/>
            <a:ext cx="2971800" cy="307777"/>
          </a:xfrm>
          <a:prstGeom prst="rect">
            <a:avLst/>
          </a:prstGeom>
          <a:noFill/>
        </p:spPr>
        <p:txBody>
          <a:bodyPr wrap="square" rtlCol="0">
            <a:spAutoFit/>
          </a:bodyPr>
          <a:lstStyle/>
          <a:p>
            <a:pPr algn="ctr"/>
            <a:r>
              <a:rPr lang="en-US" sz="1400" dirty="0"/>
              <a:t>Computer Control Printing Process</a:t>
            </a: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762000"/>
            <a:ext cx="3124200" cy="205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5181600" y="3048000"/>
            <a:ext cx="3048000" cy="307777"/>
          </a:xfrm>
          <a:prstGeom prst="rect">
            <a:avLst/>
          </a:prstGeom>
          <a:noFill/>
        </p:spPr>
        <p:txBody>
          <a:bodyPr wrap="square" rtlCol="0">
            <a:spAutoFit/>
          </a:bodyPr>
          <a:lstStyle/>
          <a:p>
            <a:pPr algn="ctr"/>
            <a:r>
              <a:rPr lang="en-US" sz="1400" dirty="0"/>
              <a:t>Die Cutting Process</a:t>
            </a:r>
          </a:p>
        </p:txBody>
      </p:sp>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67000" y="3505200"/>
            <a:ext cx="3267075" cy="2116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2743200" y="5674573"/>
            <a:ext cx="3429000" cy="307777"/>
          </a:xfrm>
          <a:prstGeom prst="rect">
            <a:avLst/>
          </a:prstGeom>
          <a:noFill/>
        </p:spPr>
        <p:txBody>
          <a:bodyPr wrap="square" rtlCol="0">
            <a:spAutoFit/>
          </a:bodyPr>
          <a:lstStyle/>
          <a:p>
            <a:pPr algn="ctr"/>
            <a:r>
              <a:rPr lang="en-US" sz="1400" dirty="0"/>
              <a:t>Glowing Process</a:t>
            </a:r>
          </a:p>
        </p:txBody>
      </p:sp>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55268" y="1823503"/>
            <a:ext cx="804863"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53858" y="1824547"/>
            <a:ext cx="560387" cy="1347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152400" y="0"/>
            <a:ext cx="2514600" cy="461665"/>
          </a:xfrm>
          <a:prstGeom prst="rect">
            <a:avLst/>
          </a:prstGeom>
          <a:noFill/>
        </p:spPr>
        <p:txBody>
          <a:bodyPr wrap="square" rtlCol="0">
            <a:spAutoFit/>
          </a:bodyPr>
          <a:lstStyle/>
          <a:p>
            <a:r>
              <a:rPr lang="en-US" sz="2400" dirty="0" err="1">
                <a:solidFill>
                  <a:schemeClr val="tx2"/>
                </a:solidFill>
                <a:effectLst>
                  <a:outerShdw blurRad="63500" dist="38100" dir="5400000" algn="t" rotWithShape="0">
                    <a:prstClr val="black">
                      <a:alpha val="25000"/>
                    </a:prstClr>
                  </a:outerShdw>
                </a:effectLst>
                <a:latin typeface="Times New Roman" pitchFamily="18" charset="0"/>
                <a:ea typeface="+mj-ea"/>
                <a:cs typeface="Times New Roman" pitchFamily="18" charset="0"/>
              </a:rPr>
              <a:t>Cont</a:t>
            </a:r>
            <a:r>
              <a:rPr lang="en-US" sz="2400" dirty="0">
                <a:solidFill>
                  <a:schemeClr val="tx2"/>
                </a:solidFill>
                <a:effectLst>
                  <a:outerShdw blurRad="63500" dist="38100" dir="5400000" algn="t" rotWithShape="0">
                    <a:prstClr val="black">
                      <a:alpha val="25000"/>
                    </a:prstClr>
                  </a:outerShdw>
                </a:effectLst>
                <a:latin typeface="Times New Roman" pitchFamily="18" charset="0"/>
                <a:ea typeface="+mj-ea"/>
                <a:cs typeface="Times New Roman" pitchFamily="18" charset="0"/>
              </a:rPr>
              <a:t>…..</a:t>
            </a:r>
          </a:p>
        </p:txBody>
      </p:sp>
    </p:spTree>
    <p:extLst>
      <p:ext uri="{BB962C8B-B14F-4D97-AF65-F5344CB8AC3E}">
        <p14:creationId xmlns:p14="http://schemas.microsoft.com/office/powerpoint/2010/main" val="16968797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304800"/>
            <a:ext cx="8229600" cy="1371600"/>
          </a:xfrm>
        </p:spPr>
        <p:txBody>
          <a:bodyPr/>
          <a:lstStyle/>
          <a:p>
            <a:r>
              <a:rPr lang="en-US" dirty="0">
                <a:latin typeface="Times New Roman" pitchFamily="18" charset="0"/>
                <a:cs typeface="Times New Roman" pitchFamily="18" charset="0"/>
              </a:rPr>
              <a:t>Objectives </a:t>
            </a:r>
            <a:br>
              <a:rPr lang="en-US"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graphicFrame>
        <p:nvGraphicFramePr>
          <p:cNvPr id="3" name="Diagram 2"/>
          <p:cNvGraphicFramePr/>
          <p:nvPr>
            <p:extLst>
              <p:ext uri="{D42A27DB-BD31-4B8C-83A1-F6EECF244321}">
                <p14:modId xmlns:p14="http://schemas.microsoft.com/office/powerpoint/2010/main" val="229702573"/>
              </p:ext>
            </p:extLst>
          </p:nvPr>
        </p:nvGraphicFramePr>
        <p:xfrm>
          <a:off x="0" y="914400"/>
          <a:ext cx="9144000"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F54E24ED-FA33-4B6D-9545-0E3390280C20}" type="slidenum">
              <a:rPr lang="en-US" smtClean="0"/>
              <a:t>7</a:t>
            </a:fld>
            <a:endParaRPr lang="en-US"/>
          </a:p>
        </p:txBody>
      </p:sp>
    </p:spTree>
    <p:extLst>
      <p:ext uri="{BB962C8B-B14F-4D97-AF65-F5344CB8AC3E}">
        <p14:creationId xmlns:p14="http://schemas.microsoft.com/office/powerpoint/2010/main" val="4188467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09600"/>
            <a:ext cx="7772400" cy="981075"/>
          </a:xfrm>
        </p:spPr>
        <p:txBody>
          <a:bodyPr/>
          <a:lstStyle/>
          <a:p>
            <a:r>
              <a:rPr lang="en-US" sz="5400" dirty="0">
                <a:latin typeface="Times New Roman" pitchFamily="18" charset="0"/>
                <a:cs typeface="Times New Roman" pitchFamily="18" charset="0"/>
              </a:rPr>
              <a:t>Discussion &amp; Analysis</a:t>
            </a:r>
            <a:br>
              <a:rPr lang="en-US" sz="5400" dirty="0">
                <a:latin typeface="Times New Roman" pitchFamily="18" charset="0"/>
                <a:cs typeface="Times New Roman" pitchFamily="18" charset="0"/>
              </a:rPr>
            </a:br>
            <a:endParaRPr lang="en-US" sz="5400" dirty="0">
              <a:latin typeface="Times New Roman" pitchFamily="18" charset="0"/>
              <a:cs typeface="Times New Roman" pitchFamily="18" charset="0"/>
            </a:endParaRPr>
          </a:p>
        </p:txBody>
      </p:sp>
      <p:graphicFrame>
        <p:nvGraphicFramePr>
          <p:cNvPr id="12" name="Diagram 11"/>
          <p:cNvGraphicFramePr/>
          <p:nvPr>
            <p:extLst>
              <p:ext uri="{D42A27DB-BD31-4B8C-83A1-F6EECF244321}">
                <p14:modId xmlns:p14="http://schemas.microsoft.com/office/powerpoint/2010/main" val="4144198680"/>
              </p:ext>
            </p:extLst>
          </p:nvPr>
        </p:nvGraphicFramePr>
        <p:xfrm>
          <a:off x="533400" y="808218"/>
          <a:ext cx="7620000" cy="530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Slide Number Placeholder 12"/>
          <p:cNvSpPr>
            <a:spLocks noGrp="1"/>
          </p:cNvSpPr>
          <p:nvPr>
            <p:ph type="sldNum" sz="quarter" idx="12"/>
          </p:nvPr>
        </p:nvSpPr>
        <p:spPr/>
        <p:txBody>
          <a:bodyPr/>
          <a:lstStyle/>
          <a:p>
            <a:fld id="{F54E24ED-FA33-4B6D-9545-0E3390280C20}" type="slidenum">
              <a:rPr lang="en-US" smtClean="0"/>
              <a:t>8</a:t>
            </a:fld>
            <a:endParaRPr lang="en-US"/>
          </a:p>
        </p:txBody>
      </p:sp>
      <p:sp>
        <p:nvSpPr>
          <p:cNvPr id="3" name="TextBox 2"/>
          <p:cNvSpPr txBox="1"/>
          <p:nvPr/>
        </p:nvSpPr>
        <p:spPr>
          <a:xfrm>
            <a:off x="0" y="762000"/>
            <a:ext cx="3352800" cy="461665"/>
          </a:xfrm>
          <a:prstGeom prst="rect">
            <a:avLst/>
          </a:prstGeom>
          <a:noFill/>
        </p:spPr>
        <p:txBody>
          <a:bodyPr wrap="square" rtlCol="0">
            <a:spAutoFit/>
          </a:bodyPr>
          <a:lstStyle/>
          <a:p>
            <a:r>
              <a:rPr lang="en-US" sz="2400" dirty="0" smtClean="0"/>
              <a:t> </a:t>
            </a:r>
            <a:endParaRPr lang="en-US" sz="2400" dirty="0"/>
          </a:p>
        </p:txBody>
      </p:sp>
    </p:spTree>
    <p:extLst>
      <p:ext uri="{BB962C8B-B14F-4D97-AF65-F5344CB8AC3E}">
        <p14:creationId xmlns:p14="http://schemas.microsoft.com/office/powerpoint/2010/main" val="39964350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F54E24ED-FA33-4B6D-9545-0E3390280C20}" type="slidenum">
              <a:rPr lang="en-US" smtClean="0"/>
              <a:t>9</a:t>
            </a:fld>
            <a:endParaRPr lang="en-US"/>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52400"/>
            <a:ext cx="8305800" cy="6154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22109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54E24ED-FA33-4B6D-9545-0E3390280C20}" type="slidenum">
              <a:rPr lang="en-US" smtClean="0"/>
              <a:t>10</a:t>
            </a:fld>
            <a:endParaRPr lang="en-US"/>
          </a:p>
        </p:txBody>
      </p:sp>
      <p:sp>
        <p:nvSpPr>
          <p:cNvPr id="3" name="TextBox 2"/>
          <p:cNvSpPr txBox="1"/>
          <p:nvPr/>
        </p:nvSpPr>
        <p:spPr>
          <a:xfrm>
            <a:off x="-5219" y="76200"/>
            <a:ext cx="3810000" cy="923330"/>
          </a:xfrm>
          <a:prstGeom prst="rect">
            <a:avLst/>
          </a:prstGeom>
          <a:noFill/>
        </p:spPr>
        <p:txBody>
          <a:bodyPr wrap="square" rtlCol="0">
            <a:spAutoFit/>
          </a:bodyPr>
          <a:lstStyle/>
          <a:p>
            <a:r>
              <a:rPr lang="en-US" sz="5400" dirty="0">
                <a:solidFill>
                  <a:schemeClr val="tx2"/>
                </a:solidFill>
                <a:effectLst>
                  <a:outerShdw blurRad="63500" dist="38100" dir="5400000" algn="t" rotWithShape="0">
                    <a:prstClr val="black">
                      <a:alpha val="25000"/>
                    </a:prstClr>
                  </a:outerShdw>
                </a:effectLst>
                <a:latin typeface="Times New Roman" pitchFamily="18" charset="0"/>
                <a:ea typeface="+mj-ea"/>
                <a:cs typeface="Times New Roman" pitchFamily="18" charset="0"/>
              </a:rPr>
              <a:t>Layou</a:t>
            </a:r>
            <a:r>
              <a:rPr lang="en-US" sz="5400" dirty="0">
                <a:solidFill>
                  <a:schemeClr val="tx2"/>
                </a:solidFill>
                <a:effectLst>
                  <a:outerShdw blurRad="63500" dist="38100" dir="5400000" algn="t" rotWithShape="0">
                    <a:prstClr val="black">
                      <a:alpha val="25000"/>
                    </a:prstClr>
                  </a:outerShdw>
                </a:effectLst>
                <a:latin typeface="Times New Roman" pitchFamily="18" charset="0"/>
                <a:ea typeface="+mj-ea"/>
                <a:cs typeface="Times New Roman" pitchFamily="18" charset="0"/>
              </a:rPr>
              <a:t>t </a:t>
            </a:r>
            <a:endParaRPr lang="en-US" sz="5400" dirty="0">
              <a:solidFill>
                <a:schemeClr val="tx2"/>
              </a:solidFill>
              <a:effectLst>
                <a:outerShdw blurRad="63500" dist="38100" dir="5400000" algn="t" rotWithShape="0">
                  <a:prstClr val="black">
                    <a:alpha val="25000"/>
                  </a:prstClr>
                </a:outerShdw>
              </a:effectLst>
              <a:latin typeface="Times New Roman" pitchFamily="18" charset="0"/>
              <a:ea typeface="+mj-ea"/>
              <a:cs typeface="Times New Roman" pitchFamily="18" charset="0"/>
            </a:endParaRPr>
          </a:p>
        </p:txBody>
      </p:sp>
      <p:pic>
        <p:nvPicPr>
          <p:cNvPr id="1026" name="Picture 2" descr="C:\Users\user\Desktop\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99530"/>
            <a:ext cx="9144000" cy="5934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96233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54E24ED-FA33-4B6D-9545-0E3390280C20}" type="slidenum">
              <a:rPr lang="en-US" smtClean="0"/>
              <a:t>11</a:t>
            </a:fld>
            <a:endParaRPr lang="en-US"/>
          </a:p>
        </p:txBody>
      </p:sp>
      <p:pic>
        <p:nvPicPr>
          <p:cNvPr id="2050" name="Picture 2" descr="C:\Users\user\Desktop\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89" y="-1905000"/>
            <a:ext cx="9125211" cy="876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7586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fld id="{F54E24ED-FA33-4B6D-9545-0E3390280C20}" type="slidenum">
              <a:rPr lang="en-US" smtClean="0"/>
              <a:t>12</a:t>
            </a:fld>
            <a:endParaRPr lang="en-US"/>
          </a:p>
        </p:txBody>
      </p:sp>
      <p:pic>
        <p:nvPicPr>
          <p:cNvPr id="2" name="Picture 2" descr="C:\Users\user\Desktop\pic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38200"/>
            <a:ext cx="9144000" cy="60198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533400" y="-85130"/>
            <a:ext cx="4572000" cy="923330"/>
          </a:xfrm>
          <a:prstGeom prst="rect">
            <a:avLst/>
          </a:prstGeom>
          <a:noFill/>
        </p:spPr>
        <p:txBody>
          <a:bodyPr wrap="square" rtlCol="0">
            <a:spAutoFit/>
          </a:bodyPr>
          <a:lstStyle/>
          <a:p>
            <a:pPr algn="ctr">
              <a:spcBef>
                <a:spcPct val="0"/>
              </a:spcBef>
            </a:pPr>
            <a:r>
              <a:rPr lang="en-US" sz="5400" dirty="0" smtClean="0">
                <a:solidFill>
                  <a:schemeClr val="tx2"/>
                </a:solidFill>
                <a:effectLst>
                  <a:outerShdw blurRad="63500" dist="38100" dir="5400000" algn="t" rotWithShape="0">
                    <a:prstClr val="black">
                      <a:alpha val="25000"/>
                    </a:prstClr>
                  </a:outerShdw>
                </a:effectLst>
                <a:latin typeface="Times New Roman" pitchFamily="18" charset="0"/>
                <a:ea typeface="+mj-ea"/>
                <a:cs typeface="Times New Roman" pitchFamily="18" charset="0"/>
              </a:rPr>
              <a:t>Haccp </a:t>
            </a:r>
            <a:r>
              <a:rPr lang="en-US" sz="5400" dirty="0">
                <a:solidFill>
                  <a:schemeClr val="tx2"/>
                </a:solidFill>
                <a:effectLst>
                  <a:outerShdw blurRad="63500" dist="38100" dir="5400000" algn="t" rotWithShape="0">
                    <a:prstClr val="black">
                      <a:alpha val="25000"/>
                    </a:prstClr>
                  </a:outerShdw>
                </a:effectLst>
                <a:latin typeface="Times New Roman" pitchFamily="18" charset="0"/>
                <a:ea typeface="+mj-ea"/>
                <a:cs typeface="Times New Roman" pitchFamily="18" charset="0"/>
              </a:rPr>
              <a:t>Plan</a:t>
            </a:r>
          </a:p>
        </p:txBody>
      </p:sp>
    </p:spTree>
    <p:extLst>
      <p:ext uri="{BB962C8B-B14F-4D97-AF65-F5344CB8AC3E}">
        <p14:creationId xmlns:p14="http://schemas.microsoft.com/office/powerpoint/2010/main" val="5540108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F54E24ED-FA33-4B6D-9545-0E3390280C20}" type="slidenum">
              <a:rPr lang="en-US" smtClean="0"/>
              <a:t>13</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1" y="-152400"/>
            <a:ext cx="6589713" cy="1944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304800" y="1720840"/>
            <a:ext cx="7696200" cy="2308324"/>
          </a:xfrm>
          <a:prstGeom prst="rect">
            <a:avLst/>
          </a:prstGeom>
        </p:spPr>
        <p:txBody>
          <a:bodyPr wrap="square">
            <a:spAutoFit/>
          </a:bodyPr>
          <a:lstStyle/>
          <a:p>
            <a:r>
              <a:rPr lang="en-US" dirty="0"/>
              <a:t>1- Good arrangement of Layout facilitates the movement between machines and reduces wasted time.</a:t>
            </a:r>
          </a:p>
          <a:p>
            <a:endParaRPr lang="en-US" dirty="0"/>
          </a:p>
          <a:p>
            <a:r>
              <a:rPr lang="en-US" dirty="0"/>
              <a:t>2- Writing procedures that help to arrange operations and determine the responsibility of each person within these operations</a:t>
            </a:r>
          </a:p>
          <a:p>
            <a:endParaRPr lang="en-US" dirty="0"/>
          </a:p>
          <a:p>
            <a:r>
              <a:rPr lang="en-US" dirty="0"/>
              <a:t>3- Assist the HACCP team in analyzing the processes and identifying the critical  processes to reduce their risks.</a:t>
            </a:r>
          </a:p>
        </p:txBody>
      </p:sp>
    </p:spTree>
    <p:extLst>
      <p:ext uri="{BB962C8B-B14F-4D97-AF65-F5344CB8AC3E}">
        <p14:creationId xmlns:p14="http://schemas.microsoft.com/office/powerpoint/2010/main" val="17340000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6745287" cy="981075"/>
          </a:xfrm>
        </p:spPr>
        <p:txBody>
          <a:bodyPr/>
          <a:lstStyle/>
          <a:p>
            <a:r>
              <a:rPr lang="en-US" sz="5400" dirty="0">
                <a:latin typeface="Times New Roman" pitchFamily="18" charset="0"/>
                <a:cs typeface="Times New Roman" pitchFamily="18" charset="0"/>
              </a:rPr>
              <a:t>Recommendation's </a:t>
            </a:r>
          </a:p>
        </p:txBody>
      </p:sp>
      <p:sp>
        <p:nvSpPr>
          <p:cNvPr id="3" name="Text Placeholder 2"/>
          <p:cNvSpPr>
            <a:spLocks noGrp="1"/>
          </p:cNvSpPr>
          <p:nvPr>
            <p:ph type="body" idx="1"/>
          </p:nvPr>
        </p:nvSpPr>
        <p:spPr>
          <a:xfrm>
            <a:off x="228600" y="1752600"/>
            <a:ext cx="8610600" cy="1905000"/>
          </a:xfrm>
        </p:spPr>
        <p:txBody>
          <a:bodyPr/>
          <a:lstStyle/>
          <a:p>
            <a:pPr algn="l"/>
            <a:r>
              <a:rPr lang="en-US" dirty="0">
                <a:solidFill>
                  <a:schemeClr val="tx1"/>
                </a:solidFill>
                <a:latin typeface="Times New Roman" pitchFamily="18" charset="0"/>
                <a:cs typeface="Times New Roman" pitchFamily="18" charset="0"/>
              </a:rPr>
              <a:t>The requirements of ISO 22000 must be applied to all stages that the product passes through, and to study the analysis of hazards and critical control points, in order to obtain a safe and healthy product, raise the efficiency of employees and raise the competitive value.</a:t>
            </a:r>
          </a:p>
        </p:txBody>
      </p:sp>
      <p:sp>
        <p:nvSpPr>
          <p:cNvPr id="4" name="Slide Number Placeholder 3"/>
          <p:cNvSpPr>
            <a:spLocks noGrp="1"/>
          </p:cNvSpPr>
          <p:nvPr>
            <p:ph type="sldNum" sz="quarter" idx="12"/>
          </p:nvPr>
        </p:nvSpPr>
        <p:spPr/>
        <p:txBody>
          <a:bodyPr/>
          <a:lstStyle/>
          <a:p>
            <a:fld id="{F54E24ED-FA33-4B6D-9545-0E3390280C20}" type="slidenum">
              <a:rPr lang="en-US" smtClean="0"/>
              <a:t>14</a:t>
            </a:fld>
            <a:endParaRPr lang="en-US"/>
          </a:p>
        </p:txBody>
      </p:sp>
    </p:spTree>
    <p:extLst>
      <p:ext uri="{BB962C8B-B14F-4D97-AF65-F5344CB8AC3E}">
        <p14:creationId xmlns:p14="http://schemas.microsoft.com/office/powerpoint/2010/main" val="39175868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2362200"/>
            <a:ext cx="7772400" cy="2505075"/>
          </a:xfrm>
        </p:spPr>
        <p:txBody>
          <a:bodyPr/>
          <a:lstStyle/>
          <a:p>
            <a:r>
              <a:rPr lang="en-US" sz="8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Thank you </a:t>
            </a:r>
            <a:br>
              <a:rPr lang="en-US" sz="8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br>
            <a:endParaRPr lang="en-US" sz="8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4" name="Slide Number Placeholder 3"/>
          <p:cNvSpPr>
            <a:spLocks noGrp="1"/>
          </p:cNvSpPr>
          <p:nvPr>
            <p:ph type="sldNum" sz="quarter" idx="12"/>
          </p:nvPr>
        </p:nvSpPr>
        <p:spPr/>
        <p:txBody>
          <a:bodyPr/>
          <a:lstStyle/>
          <a:p>
            <a:fld id="{F54E24ED-FA33-4B6D-9545-0E3390280C20}" type="slidenum">
              <a:rPr lang="en-US" smtClean="0"/>
              <a:t>15</a:t>
            </a:fld>
            <a:endParaRPr lang="en-US"/>
          </a:p>
        </p:txBody>
      </p:sp>
    </p:spTree>
    <p:extLst>
      <p:ext uri="{BB962C8B-B14F-4D97-AF65-F5344CB8AC3E}">
        <p14:creationId xmlns:p14="http://schemas.microsoft.com/office/powerpoint/2010/main" val="199909045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716</TotalTime>
  <Words>373</Words>
  <Application>Microsoft Office PowerPoint</Application>
  <PresentationFormat>On-screen Show (4:3)</PresentationFormat>
  <Paragraphs>81</Paragraphs>
  <Slides>15</Slides>
  <Notes>1</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Executive</vt:lpstr>
      <vt:lpstr>PowerPoint Presentation</vt:lpstr>
      <vt:lpstr>PowerPoint Presentation</vt:lpstr>
      <vt:lpstr>Introduction </vt:lpstr>
      <vt:lpstr>About the company</vt:lpstr>
      <vt:lpstr>PowerPoint Presentation</vt:lpstr>
      <vt:lpstr>PowerPoint Presentation</vt:lpstr>
      <vt:lpstr>Objectives  </vt:lpstr>
      <vt:lpstr>Discussion &amp; Analysis </vt:lpstr>
      <vt:lpstr>PowerPoint Presentation</vt:lpstr>
      <vt:lpstr>PowerPoint Presentation</vt:lpstr>
      <vt:lpstr>PowerPoint Presentation</vt:lpstr>
      <vt:lpstr>PowerPoint Presentation</vt:lpstr>
      <vt:lpstr>PowerPoint Presentation</vt:lpstr>
      <vt:lpstr>Recommendation's </vt:lpstr>
      <vt:lpstr>Thank you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68</cp:revision>
  <dcterms:created xsi:type="dcterms:W3CDTF">2021-12-24T21:41:39Z</dcterms:created>
  <dcterms:modified xsi:type="dcterms:W3CDTF">2022-05-25T21:13:13Z</dcterms:modified>
</cp:coreProperties>
</file>