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7" r:id="rId1"/>
  </p:sldMasterIdLst>
  <p:notesMasterIdLst>
    <p:notesMasterId r:id="rId23"/>
  </p:notesMasterIdLst>
  <p:sldIdLst>
    <p:sldId id="279" r:id="rId2"/>
    <p:sldId id="278" r:id="rId3"/>
    <p:sldId id="297" r:id="rId4"/>
    <p:sldId id="280" r:id="rId5"/>
    <p:sldId id="298" r:id="rId6"/>
    <p:sldId id="281" r:id="rId7"/>
    <p:sldId id="299" r:id="rId8"/>
    <p:sldId id="292" r:id="rId9"/>
    <p:sldId id="282" r:id="rId10"/>
    <p:sldId id="283" r:id="rId11"/>
    <p:sldId id="284" r:id="rId12"/>
    <p:sldId id="304" r:id="rId13"/>
    <p:sldId id="306" r:id="rId14"/>
    <p:sldId id="303" r:id="rId15"/>
    <p:sldId id="285" r:id="rId16"/>
    <p:sldId id="309" r:id="rId17"/>
    <p:sldId id="307" r:id="rId18"/>
    <p:sldId id="302" r:id="rId19"/>
    <p:sldId id="310" r:id="rId20"/>
    <p:sldId id="311" r:id="rId21"/>
    <p:sldId id="30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am mousa" initials="km" lastIdx="1" clrIdx="0">
    <p:extLst>
      <p:ext uri="{19B8F6BF-5375-455C-9EA6-DF929625EA0E}">
        <p15:presenceInfo xmlns:p15="http://schemas.microsoft.com/office/powerpoint/2012/main" userId="5a187afd6517d27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4660"/>
  </p:normalViewPr>
  <p:slideViewPr>
    <p:cSldViewPr>
      <p:cViewPr varScale="1">
        <p:scale>
          <a:sx n="86" d="100"/>
          <a:sy n="86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image" Target="../media/image2.jpe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C7F98C-3ED5-440E-A130-01ABFF765911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PS"/>
        </a:p>
      </dgm:t>
    </dgm:pt>
    <dgm:pt modelId="{C316DD2A-2984-4BA8-A7D3-85EBC44375DF}">
      <dgm:prSet phldrT="[Text]"/>
      <dgm:spPr/>
      <dgm:t>
        <a:bodyPr/>
        <a:lstStyle/>
        <a:p>
          <a:pPr rtl="1"/>
          <a:r>
            <a: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ar-PS" dirty="0"/>
        </a:p>
      </dgm:t>
    </dgm:pt>
    <dgm:pt modelId="{D9F5C9EC-ADA7-4B38-978B-5F3D1DC6B484}" type="parTrans" cxnId="{CB848B3F-00ED-4D3C-9111-91AE8E22A7A0}">
      <dgm:prSet/>
      <dgm:spPr/>
      <dgm:t>
        <a:bodyPr/>
        <a:lstStyle/>
        <a:p>
          <a:pPr rtl="1"/>
          <a:endParaRPr lang="ar-PS"/>
        </a:p>
      </dgm:t>
    </dgm:pt>
    <dgm:pt modelId="{C4B93CD5-D2EE-4CB5-84E8-7F0322A80A33}" type="sibTrans" cxnId="{CB848B3F-00ED-4D3C-9111-91AE8E22A7A0}">
      <dgm:prSet/>
      <dgm:spPr/>
      <dgm:t>
        <a:bodyPr/>
        <a:lstStyle/>
        <a:p>
          <a:pPr rtl="1"/>
          <a:endParaRPr lang="ar-PS"/>
        </a:p>
      </dgm:t>
    </dgm:pt>
    <dgm:pt modelId="{39D1A58A-DC29-47CF-A9D9-5DF68D7EED97}">
      <dgm:prSet phldrT="[Text]"/>
      <dgm:spPr/>
      <dgm:t>
        <a:bodyPr/>
        <a:lstStyle/>
        <a:p>
          <a:pPr rtl="1"/>
          <a:r>
            <a: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ar-PS" dirty="0"/>
        </a:p>
      </dgm:t>
    </dgm:pt>
    <dgm:pt modelId="{C6A8299F-03F4-4C73-A830-9F3F6F1676F0}" type="parTrans" cxnId="{2CD119E1-DAB0-44CC-9A90-D8F86FB7FBA8}">
      <dgm:prSet/>
      <dgm:spPr/>
      <dgm:t>
        <a:bodyPr/>
        <a:lstStyle/>
        <a:p>
          <a:pPr rtl="1"/>
          <a:endParaRPr lang="ar-PS"/>
        </a:p>
      </dgm:t>
    </dgm:pt>
    <dgm:pt modelId="{2C236935-C04B-4D76-9810-BF1EB2311DC3}" type="sibTrans" cxnId="{2CD119E1-DAB0-44CC-9A90-D8F86FB7FBA8}">
      <dgm:prSet/>
      <dgm:spPr/>
      <dgm:t>
        <a:bodyPr/>
        <a:lstStyle/>
        <a:p>
          <a:pPr rtl="1"/>
          <a:endParaRPr lang="ar-PS"/>
        </a:p>
      </dgm:t>
    </dgm:pt>
    <dgm:pt modelId="{B445E2F8-845A-4443-9161-EE49CCF6DF4F}" type="pres">
      <dgm:prSet presAssocID="{7DC7F98C-3ED5-440E-A130-01ABFF765911}" presName="compositeShape" presStyleCnt="0">
        <dgm:presLayoutVars>
          <dgm:chMax val="2"/>
          <dgm:dir/>
          <dgm:resizeHandles val="exact"/>
        </dgm:presLayoutVars>
      </dgm:prSet>
      <dgm:spPr/>
    </dgm:pt>
    <dgm:pt modelId="{DF7C4BEE-0E35-4FC9-B8CF-9D07B6ECD168}" type="pres">
      <dgm:prSet presAssocID="{C316DD2A-2984-4BA8-A7D3-85EBC44375DF}" presName="upArrow" presStyleLbl="node1" presStyleIdx="0" presStyleCnt="2"/>
      <dgm:spPr/>
    </dgm:pt>
    <dgm:pt modelId="{907A8E50-CCC1-4538-B648-567C90BEC83C}" type="pres">
      <dgm:prSet presAssocID="{C316DD2A-2984-4BA8-A7D3-85EBC44375DF}" presName="upArrowText" presStyleLbl="revTx" presStyleIdx="0" presStyleCnt="2">
        <dgm:presLayoutVars>
          <dgm:chMax val="0"/>
          <dgm:bulletEnabled val="1"/>
        </dgm:presLayoutVars>
      </dgm:prSet>
      <dgm:spPr/>
    </dgm:pt>
    <dgm:pt modelId="{640F52AD-5B71-4062-93FD-20E0278DC224}" type="pres">
      <dgm:prSet presAssocID="{39D1A58A-DC29-47CF-A9D9-5DF68D7EED97}" presName="downArrow" presStyleLbl="node1" presStyleIdx="1" presStyleCnt="2"/>
      <dgm:spPr/>
    </dgm:pt>
    <dgm:pt modelId="{DF97A3EC-245D-457C-B854-CEE2E0A220BF}" type="pres">
      <dgm:prSet presAssocID="{39D1A58A-DC29-47CF-A9D9-5DF68D7EED97}" presName="downArrowText" presStyleLbl="revTx" presStyleIdx="1" presStyleCnt="2" custAng="10800000">
        <dgm:presLayoutVars>
          <dgm:chMax val="0"/>
          <dgm:bulletEnabled val="1"/>
        </dgm:presLayoutVars>
      </dgm:prSet>
      <dgm:spPr/>
    </dgm:pt>
  </dgm:ptLst>
  <dgm:cxnLst>
    <dgm:cxn modelId="{CB848B3F-00ED-4D3C-9111-91AE8E22A7A0}" srcId="{7DC7F98C-3ED5-440E-A130-01ABFF765911}" destId="{C316DD2A-2984-4BA8-A7D3-85EBC44375DF}" srcOrd="0" destOrd="0" parTransId="{D9F5C9EC-ADA7-4B38-978B-5F3D1DC6B484}" sibTransId="{C4B93CD5-D2EE-4CB5-84E8-7F0322A80A33}"/>
    <dgm:cxn modelId="{949E92BE-59D1-4F69-94B6-518075B64031}" type="presOf" srcId="{7DC7F98C-3ED5-440E-A130-01ABFF765911}" destId="{B445E2F8-845A-4443-9161-EE49CCF6DF4F}" srcOrd="0" destOrd="0" presId="urn:microsoft.com/office/officeart/2005/8/layout/arrow4"/>
    <dgm:cxn modelId="{570377D9-C3C6-4B62-87A1-C399EABC3844}" type="presOf" srcId="{39D1A58A-DC29-47CF-A9D9-5DF68D7EED97}" destId="{DF97A3EC-245D-457C-B854-CEE2E0A220BF}" srcOrd="0" destOrd="0" presId="urn:microsoft.com/office/officeart/2005/8/layout/arrow4"/>
    <dgm:cxn modelId="{1C99BDDE-0E52-4EF6-9546-1488F344E522}" type="presOf" srcId="{C316DD2A-2984-4BA8-A7D3-85EBC44375DF}" destId="{907A8E50-CCC1-4538-B648-567C90BEC83C}" srcOrd="0" destOrd="0" presId="urn:microsoft.com/office/officeart/2005/8/layout/arrow4"/>
    <dgm:cxn modelId="{2CD119E1-DAB0-44CC-9A90-D8F86FB7FBA8}" srcId="{7DC7F98C-3ED5-440E-A130-01ABFF765911}" destId="{39D1A58A-DC29-47CF-A9D9-5DF68D7EED97}" srcOrd="1" destOrd="0" parTransId="{C6A8299F-03F4-4C73-A830-9F3F6F1676F0}" sibTransId="{2C236935-C04B-4D76-9810-BF1EB2311DC3}"/>
    <dgm:cxn modelId="{29483171-9374-474D-9E73-0BA0E259B80A}" type="presParOf" srcId="{B445E2F8-845A-4443-9161-EE49CCF6DF4F}" destId="{DF7C4BEE-0E35-4FC9-B8CF-9D07B6ECD168}" srcOrd="0" destOrd="0" presId="urn:microsoft.com/office/officeart/2005/8/layout/arrow4"/>
    <dgm:cxn modelId="{DFB3E2B7-A724-4EFC-9E60-BD23E3DCD304}" type="presParOf" srcId="{B445E2F8-845A-4443-9161-EE49CCF6DF4F}" destId="{907A8E50-CCC1-4538-B648-567C90BEC83C}" srcOrd="1" destOrd="0" presId="urn:microsoft.com/office/officeart/2005/8/layout/arrow4"/>
    <dgm:cxn modelId="{EC4BD867-8BB7-47EA-9867-19F851725C64}" type="presParOf" srcId="{B445E2F8-845A-4443-9161-EE49CCF6DF4F}" destId="{640F52AD-5B71-4062-93FD-20E0278DC224}" srcOrd="2" destOrd="0" presId="urn:microsoft.com/office/officeart/2005/8/layout/arrow4"/>
    <dgm:cxn modelId="{80AB0000-97C7-4F0F-8817-E553D4F29883}" type="presParOf" srcId="{B445E2F8-845A-4443-9161-EE49CCF6DF4F}" destId="{DF97A3EC-245D-457C-B854-CEE2E0A220BF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71B377B-3F80-478F-8351-24F51E670709}" type="doc">
      <dgm:prSet loTypeId="urn:microsoft.com/office/officeart/2011/layout/RadialPictureList" loCatId="officeonline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pPr rtl="1"/>
          <a:endParaRPr lang="ar-PS"/>
        </a:p>
      </dgm:t>
    </dgm:pt>
    <dgm:pt modelId="{5F45DD64-2CBB-404C-8B19-A1DFCBD7DAB5}">
      <dgm:prSet phldrT="[Text]"/>
      <dgm:spPr/>
      <dgm:t>
        <a:bodyPr/>
        <a:lstStyle/>
        <a:p>
          <a:pPr rtl="1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The</a:t>
          </a:r>
          <a:r>
            <a:rPr lang="en-US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Previous Studies of Some Countries </a:t>
          </a:r>
          <a:endParaRPr lang="ar-P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87FC60-5472-4BD2-B164-D21755835A91}" type="parTrans" cxnId="{71A97B17-E765-4251-AAA8-AF6B0253CBEA}">
      <dgm:prSet/>
      <dgm:spPr/>
      <dgm:t>
        <a:bodyPr/>
        <a:lstStyle/>
        <a:p>
          <a:pPr rtl="1"/>
          <a:endParaRPr lang="ar-PS"/>
        </a:p>
      </dgm:t>
    </dgm:pt>
    <dgm:pt modelId="{06208A7F-3B30-48BD-A4D1-AA58BD820F4D}" type="sibTrans" cxnId="{71A97B17-E765-4251-AAA8-AF6B0253CBEA}">
      <dgm:prSet/>
      <dgm:spPr/>
      <dgm:t>
        <a:bodyPr/>
        <a:lstStyle/>
        <a:p>
          <a:pPr rtl="1"/>
          <a:endParaRPr lang="ar-PS"/>
        </a:p>
      </dgm:t>
    </dgm:pt>
    <dgm:pt modelId="{CA520104-211C-490C-AECF-D0AA203100C8}">
      <dgm:prSet phldrT="[Text]" custT="1"/>
      <dgm:spPr/>
      <dgm:t>
        <a:bodyPr/>
        <a:lstStyle/>
        <a:p>
          <a:pPr rtl="1"/>
          <a:r>
            <a:rPr lang="en-US" sz="40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UK</a:t>
          </a:r>
          <a:endParaRPr lang="ar-PS" sz="400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9C7EB1AD-B2F0-4D0E-9F1F-19A740B12A4B}" type="parTrans" cxnId="{0EA6D811-654B-44FD-8AFC-54CB1B5A824A}">
      <dgm:prSet/>
      <dgm:spPr/>
      <dgm:t>
        <a:bodyPr/>
        <a:lstStyle/>
        <a:p>
          <a:pPr rtl="1"/>
          <a:endParaRPr lang="ar-PS"/>
        </a:p>
      </dgm:t>
    </dgm:pt>
    <dgm:pt modelId="{1FDDB585-8E7C-416C-A527-750C27B6792A}" type="sibTrans" cxnId="{0EA6D811-654B-44FD-8AFC-54CB1B5A824A}">
      <dgm:prSet/>
      <dgm:spPr/>
      <dgm:t>
        <a:bodyPr/>
        <a:lstStyle/>
        <a:p>
          <a:pPr rtl="1"/>
          <a:endParaRPr lang="ar-PS"/>
        </a:p>
      </dgm:t>
    </dgm:pt>
    <dgm:pt modelId="{36095710-7FA3-46B3-9B0B-A5ED8C3AD538}">
      <dgm:prSet phldrT="[Text]" custT="1"/>
      <dgm:spPr/>
      <dgm:t>
        <a:bodyPr/>
        <a:lstStyle/>
        <a:p>
          <a:pPr rtl="1"/>
          <a:r>
            <a:rPr lang="en-US" sz="3200" kern="1200"/>
            <a:t> </a:t>
          </a:r>
          <a:r>
            <a:rPr lang="en-US" sz="3600" kern="12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Indonesia</a:t>
          </a:r>
          <a:r>
            <a:rPr lang="en-US" sz="3200" kern="1200"/>
            <a:t> </a:t>
          </a:r>
          <a:endParaRPr lang="ar-PS" sz="3200" kern="1200"/>
        </a:p>
        <a:p>
          <a:pPr rtl="1"/>
          <a:endParaRPr lang="ar-PS" sz="3200" kern="1200" dirty="0"/>
        </a:p>
      </dgm:t>
    </dgm:pt>
    <dgm:pt modelId="{F8331FCE-BD38-4489-B85B-3B864DE99C1B}" type="parTrans" cxnId="{0B208653-D179-4C0A-975F-4AD43E4BF7FD}">
      <dgm:prSet/>
      <dgm:spPr/>
      <dgm:t>
        <a:bodyPr/>
        <a:lstStyle/>
        <a:p>
          <a:pPr rtl="1"/>
          <a:endParaRPr lang="ar-PS"/>
        </a:p>
      </dgm:t>
    </dgm:pt>
    <dgm:pt modelId="{77052273-2D85-49F2-9844-F6110940601B}" type="sibTrans" cxnId="{0B208653-D179-4C0A-975F-4AD43E4BF7FD}">
      <dgm:prSet/>
      <dgm:spPr/>
      <dgm:t>
        <a:bodyPr/>
        <a:lstStyle/>
        <a:p>
          <a:pPr rtl="1"/>
          <a:endParaRPr lang="ar-PS"/>
        </a:p>
      </dgm:t>
    </dgm:pt>
    <dgm:pt modelId="{37ED528C-AAD0-48D2-9729-F3FC2AE1FF53}">
      <dgm:prSet phldrT="[Text]" custT="1"/>
      <dgm:spPr/>
      <dgm:t>
        <a:bodyPr/>
        <a:lstStyle/>
        <a:p>
          <a:pPr algn="r" rtl="1">
            <a:buNone/>
          </a:pPr>
          <a:r>
            <a:rPr lang="en-US" sz="36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Palestine</a:t>
          </a:r>
          <a:endParaRPr lang="ar-PS" sz="3600" dirty="0"/>
        </a:p>
      </dgm:t>
    </dgm:pt>
    <dgm:pt modelId="{8F08735F-3CF7-4FBC-AE1D-5DB4C7A5D6AA}" type="parTrans" cxnId="{5B4C9B14-6DD7-4752-8C70-D8EAEF698776}">
      <dgm:prSet/>
      <dgm:spPr/>
      <dgm:t>
        <a:bodyPr/>
        <a:lstStyle/>
        <a:p>
          <a:pPr rtl="1"/>
          <a:endParaRPr lang="ar-PS"/>
        </a:p>
      </dgm:t>
    </dgm:pt>
    <dgm:pt modelId="{835B4266-3AEE-416E-A8EE-2440E3614E7F}" type="sibTrans" cxnId="{5B4C9B14-6DD7-4752-8C70-D8EAEF698776}">
      <dgm:prSet/>
      <dgm:spPr/>
      <dgm:t>
        <a:bodyPr/>
        <a:lstStyle/>
        <a:p>
          <a:pPr rtl="1"/>
          <a:endParaRPr lang="ar-PS"/>
        </a:p>
      </dgm:t>
    </dgm:pt>
    <dgm:pt modelId="{DDD4A15B-26B4-4049-97A3-1E2E94F7C9F8}" type="pres">
      <dgm:prSet presAssocID="{971B377B-3F80-478F-8351-24F51E670709}" presName="Name0" presStyleCnt="0">
        <dgm:presLayoutVars>
          <dgm:chMax val="1"/>
          <dgm:chPref val="1"/>
          <dgm:dir/>
          <dgm:resizeHandles/>
        </dgm:presLayoutVars>
      </dgm:prSet>
      <dgm:spPr/>
    </dgm:pt>
    <dgm:pt modelId="{25FD4528-2021-43C9-ACE7-13EC963EEF6A}" type="pres">
      <dgm:prSet presAssocID="{5F45DD64-2CBB-404C-8B19-A1DFCBD7DAB5}" presName="Parent" presStyleLbl="node1" presStyleIdx="0" presStyleCnt="2" custScaleX="167284" custScaleY="136577" custLinFactNeighborX="-11951" custLinFactNeighborY="-536">
        <dgm:presLayoutVars>
          <dgm:chMax val="4"/>
          <dgm:chPref val="3"/>
        </dgm:presLayoutVars>
      </dgm:prSet>
      <dgm:spPr/>
    </dgm:pt>
    <dgm:pt modelId="{772CEDC9-C5F3-43F1-8620-4E145E75FC3D}" type="pres">
      <dgm:prSet presAssocID="{CA520104-211C-490C-AECF-D0AA203100C8}" presName="Accent" presStyleLbl="node1" presStyleIdx="1" presStyleCnt="2"/>
      <dgm:spPr/>
    </dgm:pt>
    <dgm:pt modelId="{C8274B4A-A961-48AA-88EF-1C7233AFCC28}" type="pres">
      <dgm:prSet presAssocID="{CA520104-211C-490C-AECF-D0AA203100C8}" presName="Image1" presStyleLbl="fgImgPlace1" presStyleIdx="0" presStyleCnt="3" custScaleX="107746" custLinFactNeighborX="-2642" custLinFactNeighborY="17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</dgm:pt>
    <dgm:pt modelId="{B5118DB2-2D94-4301-913C-950A0E81C33F}" type="pres">
      <dgm:prSet presAssocID="{CA520104-211C-490C-AECF-D0AA203100C8}" presName="Child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10D7496-0144-48E7-B282-820A3DBE49F6}" type="pres">
      <dgm:prSet presAssocID="{36095710-7FA3-46B3-9B0B-A5ED8C3AD538}" presName="Image2" presStyleCnt="0"/>
      <dgm:spPr/>
    </dgm:pt>
    <dgm:pt modelId="{F4E79AB8-1E36-469E-A847-E87E8FB20D6F}" type="pres">
      <dgm:prSet presAssocID="{36095710-7FA3-46B3-9B0B-A5ED8C3AD538}" presName="Imag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F0D7A1B9-B2DF-4C53-90AC-5689709E9C91}" type="pres">
      <dgm:prSet presAssocID="{36095710-7FA3-46B3-9B0B-A5ED8C3AD538}" presName="Child2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90D27BE2-86B6-4E65-BE88-B8CE74589725}" type="pres">
      <dgm:prSet presAssocID="{37ED528C-AAD0-48D2-9729-F3FC2AE1FF53}" presName="Image3" presStyleCnt="0"/>
      <dgm:spPr/>
    </dgm:pt>
    <dgm:pt modelId="{0F5C57D3-0735-408F-A23D-880F8500ED40}" type="pres">
      <dgm:prSet presAssocID="{37ED528C-AAD0-48D2-9729-F3FC2AE1FF53}" presName="Imag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3E89A527-6E7D-48F6-BC49-4AAD15E821FA}" type="pres">
      <dgm:prSet presAssocID="{37ED528C-AAD0-48D2-9729-F3FC2AE1FF53}" presName="Child3" presStyleLbl="revTx" presStyleIdx="2" presStyleCnt="3" custScaleX="150250" custLinFactNeighborX="-43114" custLinFactNeighborY="5172">
        <dgm:presLayoutVars>
          <dgm:chMax val="0"/>
          <dgm:chPref val="0"/>
          <dgm:bulletEnabled val="1"/>
        </dgm:presLayoutVars>
      </dgm:prSet>
      <dgm:spPr/>
    </dgm:pt>
  </dgm:ptLst>
  <dgm:cxnLst>
    <dgm:cxn modelId="{0EA6D811-654B-44FD-8AFC-54CB1B5A824A}" srcId="{5F45DD64-2CBB-404C-8B19-A1DFCBD7DAB5}" destId="{CA520104-211C-490C-AECF-D0AA203100C8}" srcOrd="0" destOrd="0" parTransId="{9C7EB1AD-B2F0-4D0E-9F1F-19A740B12A4B}" sibTransId="{1FDDB585-8E7C-416C-A527-750C27B6792A}"/>
    <dgm:cxn modelId="{5B4C9B14-6DD7-4752-8C70-D8EAEF698776}" srcId="{5F45DD64-2CBB-404C-8B19-A1DFCBD7DAB5}" destId="{37ED528C-AAD0-48D2-9729-F3FC2AE1FF53}" srcOrd="2" destOrd="0" parTransId="{8F08735F-3CF7-4FBC-AE1D-5DB4C7A5D6AA}" sibTransId="{835B4266-3AEE-416E-A8EE-2440E3614E7F}"/>
    <dgm:cxn modelId="{0EEF9315-E4B9-4820-A418-F47051287925}" type="presOf" srcId="{37ED528C-AAD0-48D2-9729-F3FC2AE1FF53}" destId="{3E89A527-6E7D-48F6-BC49-4AAD15E821FA}" srcOrd="0" destOrd="0" presId="urn:microsoft.com/office/officeart/2011/layout/RadialPictureList"/>
    <dgm:cxn modelId="{71A97B17-E765-4251-AAA8-AF6B0253CBEA}" srcId="{971B377B-3F80-478F-8351-24F51E670709}" destId="{5F45DD64-2CBB-404C-8B19-A1DFCBD7DAB5}" srcOrd="0" destOrd="0" parTransId="{3687FC60-5472-4BD2-B164-D21755835A91}" sibTransId="{06208A7F-3B30-48BD-A4D1-AA58BD820F4D}"/>
    <dgm:cxn modelId="{0B208653-D179-4C0A-975F-4AD43E4BF7FD}" srcId="{5F45DD64-2CBB-404C-8B19-A1DFCBD7DAB5}" destId="{36095710-7FA3-46B3-9B0B-A5ED8C3AD538}" srcOrd="1" destOrd="0" parTransId="{F8331FCE-BD38-4489-B85B-3B864DE99C1B}" sibTransId="{77052273-2D85-49F2-9844-F6110940601B}"/>
    <dgm:cxn modelId="{83C58C79-9A42-4303-BF97-27623ACDEF8C}" type="presOf" srcId="{CA520104-211C-490C-AECF-D0AA203100C8}" destId="{B5118DB2-2D94-4301-913C-950A0E81C33F}" srcOrd="0" destOrd="0" presId="urn:microsoft.com/office/officeart/2011/layout/RadialPictureList"/>
    <dgm:cxn modelId="{6308B48E-EF23-44B4-98B3-9C36BD2AB281}" type="presOf" srcId="{971B377B-3F80-478F-8351-24F51E670709}" destId="{DDD4A15B-26B4-4049-97A3-1E2E94F7C9F8}" srcOrd="0" destOrd="0" presId="urn:microsoft.com/office/officeart/2011/layout/RadialPictureList"/>
    <dgm:cxn modelId="{DFE0FAC0-E49F-493A-B53A-F205C071703B}" type="presOf" srcId="{36095710-7FA3-46B3-9B0B-A5ED8C3AD538}" destId="{F0D7A1B9-B2DF-4C53-90AC-5689709E9C91}" srcOrd="0" destOrd="0" presId="urn:microsoft.com/office/officeart/2011/layout/RadialPictureList"/>
    <dgm:cxn modelId="{2E082CEC-AEF9-45ED-848A-376B06C40F62}" type="presOf" srcId="{5F45DD64-2CBB-404C-8B19-A1DFCBD7DAB5}" destId="{25FD4528-2021-43C9-ACE7-13EC963EEF6A}" srcOrd="0" destOrd="0" presId="urn:microsoft.com/office/officeart/2011/layout/RadialPictureList"/>
    <dgm:cxn modelId="{C282316B-56B4-4BDA-A78C-744A0FBAC2E8}" type="presParOf" srcId="{DDD4A15B-26B4-4049-97A3-1E2E94F7C9F8}" destId="{25FD4528-2021-43C9-ACE7-13EC963EEF6A}" srcOrd="0" destOrd="0" presId="urn:microsoft.com/office/officeart/2011/layout/RadialPictureList"/>
    <dgm:cxn modelId="{2F628BAF-AA37-4503-8BE5-4A318D19F29E}" type="presParOf" srcId="{DDD4A15B-26B4-4049-97A3-1E2E94F7C9F8}" destId="{772CEDC9-C5F3-43F1-8620-4E145E75FC3D}" srcOrd="1" destOrd="0" presId="urn:microsoft.com/office/officeart/2011/layout/RadialPictureList"/>
    <dgm:cxn modelId="{847FE1E2-087D-4300-B30F-31E221B8841B}" type="presParOf" srcId="{DDD4A15B-26B4-4049-97A3-1E2E94F7C9F8}" destId="{C8274B4A-A961-48AA-88EF-1C7233AFCC28}" srcOrd="2" destOrd="0" presId="urn:microsoft.com/office/officeart/2011/layout/RadialPictureList"/>
    <dgm:cxn modelId="{6F01340B-58F0-4E65-9099-2C1E9EB5E31C}" type="presParOf" srcId="{DDD4A15B-26B4-4049-97A3-1E2E94F7C9F8}" destId="{B5118DB2-2D94-4301-913C-950A0E81C33F}" srcOrd="3" destOrd="0" presId="urn:microsoft.com/office/officeart/2011/layout/RadialPictureList"/>
    <dgm:cxn modelId="{5E70EF1E-82FC-4A36-8883-0E8F12FF7EAC}" type="presParOf" srcId="{DDD4A15B-26B4-4049-97A3-1E2E94F7C9F8}" destId="{110D7496-0144-48E7-B282-820A3DBE49F6}" srcOrd="4" destOrd="0" presId="urn:microsoft.com/office/officeart/2011/layout/RadialPictureList"/>
    <dgm:cxn modelId="{3C7949AF-4373-4E63-992F-C132E3EE31D9}" type="presParOf" srcId="{110D7496-0144-48E7-B282-820A3DBE49F6}" destId="{F4E79AB8-1E36-469E-A847-E87E8FB20D6F}" srcOrd="0" destOrd="0" presId="urn:microsoft.com/office/officeart/2011/layout/RadialPictureList"/>
    <dgm:cxn modelId="{90E90F8C-3F6C-4F74-97E2-E255309BEBFD}" type="presParOf" srcId="{DDD4A15B-26B4-4049-97A3-1E2E94F7C9F8}" destId="{F0D7A1B9-B2DF-4C53-90AC-5689709E9C91}" srcOrd="5" destOrd="0" presId="urn:microsoft.com/office/officeart/2011/layout/RadialPictureList"/>
    <dgm:cxn modelId="{638EA8C0-2166-4709-A5E5-F2DD8340C038}" type="presParOf" srcId="{DDD4A15B-26B4-4049-97A3-1E2E94F7C9F8}" destId="{90D27BE2-86B6-4E65-BE88-B8CE74589725}" srcOrd="6" destOrd="0" presId="urn:microsoft.com/office/officeart/2011/layout/RadialPictureList"/>
    <dgm:cxn modelId="{72770ABA-05EB-4831-BBF9-1C02F098AEAB}" type="presParOf" srcId="{90D27BE2-86B6-4E65-BE88-B8CE74589725}" destId="{0F5C57D3-0735-408F-A23D-880F8500ED40}" srcOrd="0" destOrd="0" presId="urn:microsoft.com/office/officeart/2011/layout/RadialPictureList"/>
    <dgm:cxn modelId="{6CAD54B3-380B-4D8A-817E-4E4D47D306FA}" type="presParOf" srcId="{DDD4A15B-26B4-4049-97A3-1E2E94F7C9F8}" destId="{3E89A527-6E7D-48F6-BC49-4AAD15E821FA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76696BB-5B24-436B-A587-BFEE553A5AE3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PS"/>
        </a:p>
      </dgm:t>
    </dgm:pt>
    <dgm:pt modelId="{36A3E357-EBB4-43BF-906D-682DA38C2F61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Methodology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2D3A4A25-5CB9-4C0B-814E-824B7ED3A292}" type="parTrans" cxnId="{CD5C8FE7-DA3B-4092-A4A5-C0219E96857C}">
      <dgm:prSet/>
      <dgm:spPr/>
      <dgm:t>
        <a:bodyPr/>
        <a:lstStyle/>
        <a:p>
          <a:pPr rtl="1"/>
          <a:endParaRPr lang="ar-PS"/>
        </a:p>
      </dgm:t>
    </dgm:pt>
    <dgm:pt modelId="{C4C52C26-812B-444E-94C9-E61228137D34}" type="sibTrans" cxnId="{CD5C8FE7-DA3B-4092-A4A5-C0219E96857C}">
      <dgm:prSet/>
      <dgm:spPr/>
      <dgm:t>
        <a:bodyPr/>
        <a:lstStyle/>
        <a:p>
          <a:pPr rtl="1"/>
          <a:endParaRPr lang="ar-PS"/>
        </a:p>
      </dgm:t>
    </dgm:pt>
    <dgm:pt modelId="{78578A8E-41D1-41C3-B341-0EC0BD15C133}">
      <dgm:prSet phldrT="[Text]" custT="1"/>
      <dgm:spPr/>
      <dgm:t>
        <a:bodyPr/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Future Solutions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131839AB-F3B6-4199-9864-30E24E52CEEC}" type="parTrans" cxnId="{2E19E03A-3911-4ED2-AA2B-39915AB7254D}">
      <dgm:prSet/>
      <dgm:spPr/>
      <dgm:t>
        <a:bodyPr/>
        <a:lstStyle/>
        <a:p>
          <a:pPr rtl="1"/>
          <a:endParaRPr lang="ar-PS"/>
        </a:p>
      </dgm:t>
    </dgm:pt>
    <dgm:pt modelId="{E0F3EB5C-DDED-4152-BBC2-506197147A00}" type="sibTrans" cxnId="{2E19E03A-3911-4ED2-AA2B-39915AB7254D}">
      <dgm:prSet/>
      <dgm:spPr/>
      <dgm:t>
        <a:bodyPr/>
        <a:lstStyle/>
        <a:p>
          <a:pPr rtl="1"/>
          <a:endParaRPr lang="ar-PS"/>
        </a:p>
      </dgm:t>
    </dgm:pt>
    <dgm:pt modelId="{21A41095-15EB-402F-BB6D-1D328686C694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Machines and Tools 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8662321B-A076-46B8-84D2-1DB8AF663884}" type="parTrans" cxnId="{97BE6E69-1BF2-4903-918F-2904F26E528E}">
      <dgm:prSet/>
      <dgm:spPr/>
      <dgm:t>
        <a:bodyPr/>
        <a:lstStyle/>
        <a:p>
          <a:pPr rtl="1"/>
          <a:endParaRPr lang="ar-PS"/>
        </a:p>
      </dgm:t>
    </dgm:pt>
    <dgm:pt modelId="{808AB806-45F1-4192-97AB-772FBE35053B}" type="sibTrans" cxnId="{97BE6E69-1BF2-4903-918F-2904F26E528E}">
      <dgm:prSet/>
      <dgm:spPr/>
      <dgm:t>
        <a:bodyPr/>
        <a:lstStyle/>
        <a:p>
          <a:pPr rtl="1"/>
          <a:endParaRPr lang="ar-PS"/>
        </a:p>
      </dgm:t>
    </dgm:pt>
    <dgm:pt modelId="{F98AA748-D9B2-4BA6-84CD-734ABB20A881}">
      <dgm:prSet phldrT="[Text]" custT="1"/>
      <dgm:spPr/>
      <dgm:t>
        <a:bodyPr/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Future Prospects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9D38E80D-A94C-47F4-8306-2BE4B97FA1D3}" type="parTrans" cxnId="{8B3267DC-686B-4D98-A872-0285B933A2A2}">
      <dgm:prSet/>
      <dgm:spPr/>
      <dgm:t>
        <a:bodyPr/>
        <a:lstStyle/>
        <a:p>
          <a:pPr rtl="1"/>
          <a:endParaRPr lang="ar-PS"/>
        </a:p>
      </dgm:t>
    </dgm:pt>
    <dgm:pt modelId="{E1E211A4-A112-4E77-9FF1-CC7962A05703}" type="sibTrans" cxnId="{8B3267DC-686B-4D98-A872-0285B933A2A2}">
      <dgm:prSet/>
      <dgm:spPr/>
      <dgm:t>
        <a:bodyPr/>
        <a:lstStyle/>
        <a:p>
          <a:pPr rtl="1"/>
          <a:endParaRPr lang="ar-PS"/>
        </a:p>
      </dgm:t>
    </dgm:pt>
    <dgm:pt modelId="{90D06BC6-1D02-4D3D-82E1-5DF122C4AEB3}" type="pres">
      <dgm:prSet presAssocID="{D76696BB-5B24-436B-A587-BFEE553A5AE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6902BEE-D5E7-4562-A0C2-2AE694B48EF5}" type="pres">
      <dgm:prSet presAssocID="{36A3E357-EBB4-43BF-906D-682DA38C2F61}" presName="centerShape" presStyleLbl="node0" presStyleIdx="0" presStyleCnt="1" custScaleX="174553" custScaleY="78437" custLinFactNeighborX="0" custLinFactNeighborY="-7702"/>
      <dgm:spPr/>
    </dgm:pt>
    <dgm:pt modelId="{20816814-984A-4F3A-8F90-041087407C0C}" type="pres">
      <dgm:prSet presAssocID="{131839AB-F3B6-4199-9864-30E24E52CEEC}" presName="parTrans" presStyleLbl="sibTrans2D1" presStyleIdx="0" presStyleCnt="3"/>
      <dgm:spPr/>
    </dgm:pt>
    <dgm:pt modelId="{35E7B8A6-7778-4C7B-94D7-4D9276419142}" type="pres">
      <dgm:prSet presAssocID="{131839AB-F3B6-4199-9864-30E24E52CEEC}" presName="connectorText" presStyleLbl="sibTrans2D1" presStyleIdx="0" presStyleCnt="3"/>
      <dgm:spPr/>
    </dgm:pt>
    <dgm:pt modelId="{5C4B007F-9C72-41CE-945C-D8FA0FA162EA}" type="pres">
      <dgm:prSet presAssocID="{78578A8E-41D1-41C3-B341-0EC0BD15C133}" presName="node" presStyleLbl="node1" presStyleIdx="0" presStyleCnt="3" custScaleX="148765" custScaleY="68247">
        <dgm:presLayoutVars>
          <dgm:bulletEnabled val="1"/>
        </dgm:presLayoutVars>
      </dgm:prSet>
      <dgm:spPr/>
    </dgm:pt>
    <dgm:pt modelId="{A3D476FA-6075-4369-BD98-48ECE1EB75EB}" type="pres">
      <dgm:prSet presAssocID="{8662321B-A076-46B8-84D2-1DB8AF663884}" presName="parTrans" presStyleLbl="sibTrans2D1" presStyleIdx="1" presStyleCnt="3"/>
      <dgm:spPr/>
    </dgm:pt>
    <dgm:pt modelId="{DE08AE2C-70B0-45AC-877D-57E7D5D67E8B}" type="pres">
      <dgm:prSet presAssocID="{8662321B-A076-46B8-84D2-1DB8AF663884}" presName="connectorText" presStyleLbl="sibTrans2D1" presStyleIdx="1" presStyleCnt="3"/>
      <dgm:spPr/>
    </dgm:pt>
    <dgm:pt modelId="{555CB065-B8C7-4AC3-A8F1-088C8B2023AF}" type="pres">
      <dgm:prSet presAssocID="{21A41095-15EB-402F-BB6D-1D328686C694}" presName="node" presStyleLbl="node1" presStyleIdx="1" presStyleCnt="3" custScaleX="143135" custScaleY="88880" custRadScaleRad="106604" custRadScaleInc="105">
        <dgm:presLayoutVars>
          <dgm:bulletEnabled val="1"/>
        </dgm:presLayoutVars>
      </dgm:prSet>
      <dgm:spPr/>
    </dgm:pt>
    <dgm:pt modelId="{EBD20372-B48D-4FF1-A90B-B568544BE159}" type="pres">
      <dgm:prSet presAssocID="{9D38E80D-A94C-47F4-8306-2BE4B97FA1D3}" presName="parTrans" presStyleLbl="sibTrans2D1" presStyleIdx="2" presStyleCnt="3"/>
      <dgm:spPr/>
    </dgm:pt>
    <dgm:pt modelId="{FD36012A-9441-4670-9F1A-43EADF8DE15A}" type="pres">
      <dgm:prSet presAssocID="{9D38E80D-A94C-47F4-8306-2BE4B97FA1D3}" presName="connectorText" presStyleLbl="sibTrans2D1" presStyleIdx="2" presStyleCnt="3"/>
      <dgm:spPr/>
    </dgm:pt>
    <dgm:pt modelId="{515A88B1-2B95-49BA-9283-0244609E990D}" type="pres">
      <dgm:prSet presAssocID="{F98AA748-D9B2-4BA6-84CD-734ABB20A881}" presName="node" presStyleLbl="node1" presStyleIdx="2" presStyleCnt="3" custScaleX="135992">
        <dgm:presLayoutVars>
          <dgm:bulletEnabled val="1"/>
        </dgm:presLayoutVars>
      </dgm:prSet>
      <dgm:spPr/>
    </dgm:pt>
  </dgm:ptLst>
  <dgm:cxnLst>
    <dgm:cxn modelId="{C9DC6E1B-06A2-497A-AF6C-92E2A7F6AA7F}" type="presOf" srcId="{131839AB-F3B6-4199-9864-30E24E52CEEC}" destId="{20816814-984A-4F3A-8F90-041087407C0C}" srcOrd="0" destOrd="0" presId="urn:microsoft.com/office/officeart/2005/8/layout/radial5"/>
    <dgm:cxn modelId="{CFA53833-72FC-45B2-9FAE-09A2D39576D3}" type="presOf" srcId="{8662321B-A076-46B8-84D2-1DB8AF663884}" destId="{DE08AE2C-70B0-45AC-877D-57E7D5D67E8B}" srcOrd="1" destOrd="0" presId="urn:microsoft.com/office/officeart/2005/8/layout/radial5"/>
    <dgm:cxn modelId="{2E19E03A-3911-4ED2-AA2B-39915AB7254D}" srcId="{36A3E357-EBB4-43BF-906D-682DA38C2F61}" destId="{78578A8E-41D1-41C3-B341-0EC0BD15C133}" srcOrd="0" destOrd="0" parTransId="{131839AB-F3B6-4199-9864-30E24E52CEEC}" sibTransId="{E0F3EB5C-DDED-4152-BBC2-506197147A00}"/>
    <dgm:cxn modelId="{99C2C83F-8ACC-4BB9-881C-FC1AE72EE0D0}" type="presOf" srcId="{131839AB-F3B6-4199-9864-30E24E52CEEC}" destId="{35E7B8A6-7778-4C7B-94D7-4D9276419142}" srcOrd="1" destOrd="0" presId="urn:microsoft.com/office/officeart/2005/8/layout/radial5"/>
    <dgm:cxn modelId="{97BE6E69-1BF2-4903-918F-2904F26E528E}" srcId="{36A3E357-EBB4-43BF-906D-682DA38C2F61}" destId="{21A41095-15EB-402F-BB6D-1D328686C694}" srcOrd="1" destOrd="0" parTransId="{8662321B-A076-46B8-84D2-1DB8AF663884}" sibTransId="{808AB806-45F1-4192-97AB-772FBE35053B}"/>
    <dgm:cxn modelId="{C3FB756C-8489-4F7F-AC8B-E213D3D544DC}" type="presOf" srcId="{D76696BB-5B24-436B-A587-BFEE553A5AE3}" destId="{90D06BC6-1D02-4D3D-82E1-5DF122C4AEB3}" srcOrd="0" destOrd="0" presId="urn:microsoft.com/office/officeart/2005/8/layout/radial5"/>
    <dgm:cxn modelId="{2950E66D-70DD-4550-9850-0BBAF2A86B7E}" type="presOf" srcId="{36A3E357-EBB4-43BF-906D-682DA38C2F61}" destId="{C6902BEE-D5E7-4562-A0C2-2AE694B48EF5}" srcOrd="0" destOrd="0" presId="urn:microsoft.com/office/officeart/2005/8/layout/radial5"/>
    <dgm:cxn modelId="{F1558A54-3750-46A7-B696-105FEA1DD652}" type="presOf" srcId="{9D38E80D-A94C-47F4-8306-2BE4B97FA1D3}" destId="{FD36012A-9441-4670-9F1A-43EADF8DE15A}" srcOrd="1" destOrd="0" presId="urn:microsoft.com/office/officeart/2005/8/layout/radial5"/>
    <dgm:cxn modelId="{1B5B8455-3425-43A3-BB79-515362B6CDC6}" type="presOf" srcId="{9D38E80D-A94C-47F4-8306-2BE4B97FA1D3}" destId="{EBD20372-B48D-4FF1-A90B-B568544BE159}" srcOrd="0" destOrd="0" presId="urn:microsoft.com/office/officeart/2005/8/layout/radial5"/>
    <dgm:cxn modelId="{73045A7B-4BEB-400E-B35F-412DCCA37823}" type="presOf" srcId="{8662321B-A076-46B8-84D2-1DB8AF663884}" destId="{A3D476FA-6075-4369-BD98-48ECE1EB75EB}" srcOrd="0" destOrd="0" presId="urn:microsoft.com/office/officeart/2005/8/layout/radial5"/>
    <dgm:cxn modelId="{52121DA6-F776-4D79-86A4-9898F6724515}" type="presOf" srcId="{78578A8E-41D1-41C3-B341-0EC0BD15C133}" destId="{5C4B007F-9C72-41CE-945C-D8FA0FA162EA}" srcOrd="0" destOrd="0" presId="urn:microsoft.com/office/officeart/2005/8/layout/radial5"/>
    <dgm:cxn modelId="{942BC0AD-9CA9-4CDD-B5D3-CC1881D4E3C9}" type="presOf" srcId="{21A41095-15EB-402F-BB6D-1D328686C694}" destId="{555CB065-B8C7-4AC3-A8F1-088C8B2023AF}" srcOrd="0" destOrd="0" presId="urn:microsoft.com/office/officeart/2005/8/layout/radial5"/>
    <dgm:cxn modelId="{8F8CEDD7-9C32-4769-8B21-4A25F6FEADCD}" type="presOf" srcId="{F98AA748-D9B2-4BA6-84CD-734ABB20A881}" destId="{515A88B1-2B95-49BA-9283-0244609E990D}" srcOrd="0" destOrd="0" presId="urn:microsoft.com/office/officeart/2005/8/layout/radial5"/>
    <dgm:cxn modelId="{8B3267DC-686B-4D98-A872-0285B933A2A2}" srcId="{36A3E357-EBB4-43BF-906D-682DA38C2F61}" destId="{F98AA748-D9B2-4BA6-84CD-734ABB20A881}" srcOrd="2" destOrd="0" parTransId="{9D38E80D-A94C-47F4-8306-2BE4B97FA1D3}" sibTransId="{E1E211A4-A112-4E77-9FF1-CC7962A05703}"/>
    <dgm:cxn modelId="{CD5C8FE7-DA3B-4092-A4A5-C0219E96857C}" srcId="{D76696BB-5B24-436B-A587-BFEE553A5AE3}" destId="{36A3E357-EBB4-43BF-906D-682DA38C2F61}" srcOrd="0" destOrd="0" parTransId="{2D3A4A25-5CB9-4C0B-814E-824B7ED3A292}" sibTransId="{C4C52C26-812B-444E-94C9-E61228137D34}"/>
    <dgm:cxn modelId="{93C58A0B-36AD-4566-BEFE-890388C60D96}" type="presParOf" srcId="{90D06BC6-1D02-4D3D-82E1-5DF122C4AEB3}" destId="{C6902BEE-D5E7-4562-A0C2-2AE694B48EF5}" srcOrd="0" destOrd="0" presId="urn:microsoft.com/office/officeart/2005/8/layout/radial5"/>
    <dgm:cxn modelId="{637A19C2-B02B-4762-B5F2-2D26E7FF08E8}" type="presParOf" srcId="{90D06BC6-1D02-4D3D-82E1-5DF122C4AEB3}" destId="{20816814-984A-4F3A-8F90-041087407C0C}" srcOrd="1" destOrd="0" presId="urn:microsoft.com/office/officeart/2005/8/layout/radial5"/>
    <dgm:cxn modelId="{4A98E366-D750-4C18-8106-6D8334A3E1DD}" type="presParOf" srcId="{20816814-984A-4F3A-8F90-041087407C0C}" destId="{35E7B8A6-7778-4C7B-94D7-4D9276419142}" srcOrd="0" destOrd="0" presId="urn:microsoft.com/office/officeart/2005/8/layout/radial5"/>
    <dgm:cxn modelId="{EA99AEAB-50E0-4CB8-9D41-7EF75F56B888}" type="presParOf" srcId="{90D06BC6-1D02-4D3D-82E1-5DF122C4AEB3}" destId="{5C4B007F-9C72-41CE-945C-D8FA0FA162EA}" srcOrd="2" destOrd="0" presId="urn:microsoft.com/office/officeart/2005/8/layout/radial5"/>
    <dgm:cxn modelId="{A1BF2B23-456F-4764-8207-54676BC5F119}" type="presParOf" srcId="{90D06BC6-1D02-4D3D-82E1-5DF122C4AEB3}" destId="{A3D476FA-6075-4369-BD98-48ECE1EB75EB}" srcOrd="3" destOrd="0" presId="urn:microsoft.com/office/officeart/2005/8/layout/radial5"/>
    <dgm:cxn modelId="{66BE09A1-0F5E-4068-97C8-6FDEE2DD2C95}" type="presParOf" srcId="{A3D476FA-6075-4369-BD98-48ECE1EB75EB}" destId="{DE08AE2C-70B0-45AC-877D-57E7D5D67E8B}" srcOrd="0" destOrd="0" presId="urn:microsoft.com/office/officeart/2005/8/layout/radial5"/>
    <dgm:cxn modelId="{F5E74374-C6ED-4814-BB05-BFF90C824EDF}" type="presParOf" srcId="{90D06BC6-1D02-4D3D-82E1-5DF122C4AEB3}" destId="{555CB065-B8C7-4AC3-A8F1-088C8B2023AF}" srcOrd="4" destOrd="0" presId="urn:microsoft.com/office/officeart/2005/8/layout/radial5"/>
    <dgm:cxn modelId="{AA1ED916-2A81-4C4E-B473-635B50A3646F}" type="presParOf" srcId="{90D06BC6-1D02-4D3D-82E1-5DF122C4AEB3}" destId="{EBD20372-B48D-4FF1-A90B-B568544BE159}" srcOrd="5" destOrd="0" presId="urn:microsoft.com/office/officeart/2005/8/layout/radial5"/>
    <dgm:cxn modelId="{BC4D414F-CB92-4A11-8044-DF9D8CE754FD}" type="presParOf" srcId="{EBD20372-B48D-4FF1-A90B-B568544BE159}" destId="{FD36012A-9441-4670-9F1A-43EADF8DE15A}" srcOrd="0" destOrd="0" presId="urn:microsoft.com/office/officeart/2005/8/layout/radial5"/>
    <dgm:cxn modelId="{22D37547-41DC-4014-AFFD-10D51F63BC6C}" type="presParOf" srcId="{90D06BC6-1D02-4D3D-82E1-5DF122C4AEB3}" destId="{515A88B1-2B95-49BA-9283-0244609E990D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93A293-EED9-40C5-B0A3-C197B0216A32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PS"/>
        </a:p>
      </dgm:t>
    </dgm:pt>
    <dgm:pt modelId="{24F7EACB-72B5-4F6F-9647-7C3DC0AB6AB7}">
      <dgm:prSet phldrT="[Text]" custT="1"/>
      <dgm:spPr/>
      <dgm:t>
        <a:bodyPr/>
        <a:lstStyle/>
        <a:p>
          <a:pPr marL="0" algn="ctr" defTabSz="457200" rtl="0" eaLnBrk="1" latinLnBrk="0" hangingPunct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 Practice Conservation at Home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D6A9FFCC-A74E-4682-9967-8C8CE28566D2}" type="parTrans" cxnId="{DC2177F0-3D47-4D31-8CF8-057000958336}">
      <dgm:prSet/>
      <dgm:spPr/>
      <dgm:t>
        <a:bodyPr/>
        <a:lstStyle/>
        <a:p>
          <a:pPr rtl="1"/>
          <a:endParaRPr lang="ar-PS"/>
        </a:p>
      </dgm:t>
    </dgm:pt>
    <dgm:pt modelId="{EF8B0689-EC8A-4A7C-B8CD-289EE50AD8B5}" type="sibTrans" cxnId="{DC2177F0-3D47-4D31-8CF8-057000958336}">
      <dgm:prSet/>
      <dgm:spPr/>
      <dgm:t>
        <a:bodyPr/>
        <a:lstStyle/>
        <a:p>
          <a:pPr rtl="1"/>
          <a:endParaRPr lang="ar-PS"/>
        </a:p>
      </dgm:t>
    </dgm:pt>
    <dgm:pt modelId="{947D659F-F687-4DAA-B91D-BD953B0E0B17}">
      <dgm:prSet phldrT="[Text]" custT="1"/>
      <dgm:spPr/>
      <dgm:t>
        <a:bodyPr/>
        <a:lstStyle/>
        <a:p>
          <a:pPr marL="0" lvl="0" indent="0" algn="l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Use Alternate Transportation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5F61755C-0DCD-42D0-B4EC-44E4EC8580E3}" type="parTrans" cxnId="{A5880B29-F18E-4C6B-8884-AA621A66DC33}">
      <dgm:prSet/>
      <dgm:spPr/>
      <dgm:t>
        <a:bodyPr/>
        <a:lstStyle/>
        <a:p>
          <a:pPr rtl="1"/>
          <a:endParaRPr lang="ar-PS"/>
        </a:p>
      </dgm:t>
    </dgm:pt>
    <dgm:pt modelId="{E3313BC7-A3CE-4E68-8E64-F1D2FE17139A}" type="sibTrans" cxnId="{A5880B29-F18E-4C6B-8884-AA621A66DC33}">
      <dgm:prSet/>
      <dgm:spPr/>
      <dgm:t>
        <a:bodyPr/>
        <a:lstStyle/>
        <a:p>
          <a:pPr rtl="1"/>
          <a:endParaRPr lang="ar-PS"/>
        </a:p>
      </dgm:t>
    </dgm:pt>
    <dgm:pt modelId="{234B039A-D507-4600-9B48-5225F84E4CEE}" type="pres">
      <dgm:prSet presAssocID="{2E93A293-EED9-40C5-B0A3-C197B0216A32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92193210-9C9D-4A24-B656-5D79920F2B8D}" type="pres">
      <dgm:prSet presAssocID="{24F7EACB-72B5-4F6F-9647-7C3DC0AB6AB7}" presName="Accent1" presStyleCnt="0"/>
      <dgm:spPr/>
    </dgm:pt>
    <dgm:pt modelId="{7046CC78-08D8-4C82-81DB-5C5EE6C311A7}" type="pres">
      <dgm:prSet presAssocID="{24F7EACB-72B5-4F6F-9647-7C3DC0AB6AB7}" presName="Accent" presStyleLbl="node1" presStyleIdx="0" presStyleCnt="2" custScaleX="226158" custScaleY="137837" custLinFactNeighborX="45227" custLinFactNeighborY="-27135"/>
      <dgm:spPr/>
    </dgm:pt>
    <dgm:pt modelId="{BF041482-1ECB-4FD0-9322-95408C1E65BA}" type="pres">
      <dgm:prSet presAssocID="{24F7EACB-72B5-4F6F-9647-7C3DC0AB6AB7}" presName="Parent1" presStyleLbl="revTx" presStyleIdx="0" presStyleCnt="2" custScaleX="202664" custScaleY="176749" custLinFactY="-22276" custLinFactNeighborX="73042" custLinFactNeighborY="-100000">
        <dgm:presLayoutVars>
          <dgm:chMax val="1"/>
          <dgm:chPref val="1"/>
          <dgm:bulletEnabled val="1"/>
        </dgm:presLayoutVars>
      </dgm:prSet>
      <dgm:spPr/>
    </dgm:pt>
    <dgm:pt modelId="{831AC0A1-8376-40EF-8F89-7076BD852320}" type="pres">
      <dgm:prSet presAssocID="{947D659F-F687-4DAA-B91D-BD953B0E0B17}" presName="Accent2" presStyleCnt="0"/>
      <dgm:spPr/>
    </dgm:pt>
    <dgm:pt modelId="{D5B17F67-2BAF-49E7-A72F-0001B4C7A06E}" type="pres">
      <dgm:prSet presAssocID="{947D659F-F687-4DAA-B91D-BD953B0E0B17}" presName="Accent" presStyleLbl="node1" presStyleIdx="1" presStyleCnt="2" custScaleX="207744" custScaleY="121954" custLinFactNeighborX="23063" custLinFactNeighborY="9100"/>
      <dgm:spPr/>
    </dgm:pt>
    <dgm:pt modelId="{9A7CBDB3-3A88-472C-8FE9-72627A35B1EC}" type="pres">
      <dgm:prSet presAssocID="{947D659F-F687-4DAA-B91D-BD953B0E0B17}" presName="Parent2" presStyleLbl="revTx" presStyleIdx="1" presStyleCnt="2" custScaleX="218107" custScaleY="243695" custLinFactNeighborX="31251" custLinFactNeighborY="27315">
        <dgm:presLayoutVars>
          <dgm:chMax val="1"/>
          <dgm:chPref val="1"/>
          <dgm:bulletEnabled val="1"/>
        </dgm:presLayoutVars>
      </dgm:prSet>
      <dgm:spPr/>
    </dgm:pt>
  </dgm:ptLst>
  <dgm:cxnLst>
    <dgm:cxn modelId="{A5880B29-F18E-4C6B-8884-AA621A66DC33}" srcId="{2E93A293-EED9-40C5-B0A3-C197B0216A32}" destId="{947D659F-F687-4DAA-B91D-BD953B0E0B17}" srcOrd="1" destOrd="0" parTransId="{5F61755C-0DCD-42D0-B4EC-44E4EC8580E3}" sibTransId="{E3313BC7-A3CE-4E68-8E64-F1D2FE17139A}"/>
    <dgm:cxn modelId="{1B8F477A-AC22-4813-BD27-00825E9F80B6}" type="presOf" srcId="{24F7EACB-72B5-4F6F-9647-7C3DC0AB6AB7}" destId="{BF041482-1ECB-4FD0-9322-95408C1E65BA}" srcOrd="0" destOrd="0" presId="urn:microsoft.com/office/officeart/2009/layout/CircleArrowProcess"/>
    <dgm:cxn modelId="{8BA7F0EC-00A7-4CED-94BA-BE0E7BDE8123}" type="presOf" srcId="{947D659F-F687-4DAA-B91D-BD953B0E0B17}" destId="{9A7CBDB3-3A88-472C-8FE9-72627A35B1EC}" srcOrd="0" destOrd="0" presId="urn:microsoft.com/office/officeart/2009/layout/CircleArrowProcess"/>
    <dgm:cxn modelId="{DC2177F0-3D47-4D31-8CF8-057000958336}" srcId="{2E93A293-EED9-40C5-B0A3-C197B0216A32}" destId="{24F7EACB-72B5-4F6F-9647-7C3DC0AB6AB7}" srcOrd="0" destOrd="0" parTransId="{D6A9FFCC-A74E-4682-9967-8C8CE28566D2}" sibTransId="{EF8B0689-EC8A-4A7C-B8CD-289EE50AD8B5}"/>
    <dgm:cxn modelId="{E44FF4F4-A43E-42F9-BCE8-ED24C4244FF9}" type="presOf" srcId="{2E93A293-EED9-40C5-B0A3-C197B0216A32}" destId="{234B039A-D507-4600-9B48-5225F84E4CEE}" srcOrd="0" destOrd="0" presId="urn:microsoft.com/office/officeart/2009/layout/CircleArrowProcess"/>
    <dgm:cxn modelId="{9176E3C9-B0EC-43F2-ABBA-0D0BC5637D8B}" type="presParOf" srcId="{234B039A-D507-4600-9B48-5225F84E4CEE}" destId="{92193210-9C9D-4A24-B656-5D79920F2B8D}" srcOrd="0" destOrd="0" presId="urn:microsoft.com/office/officeart/2009/layout/CircleArrowProcess"/>
    <dgm:cxn modelId="{F3CBEA6C-3AD9-4CD5-9D8B-A0576EC0F3AD}" type="presParOf" srcId="{92193210-9C9D-4A24-B656-5D79920F2B8D}" destId="{7046CC78-08D8-4C82-81DB-5C5EE6C311A7}" srcOrd="0" destOrd="0" presId="urn:microsoft.com/office/officeart/2009/layout/CircleArrowProcess"/>
    <dgm:cxn modelId="{52584ECB-ACE3-446E-BFD3-50A7758373AB}" type="presParOf" srcId="{234B039A-D507-4600-9B48-5225F84E4CEE}" destId="{BF041482-1ECB-4FD0-9322-95408C1E65BA}" srcOrd="1" destOrd="0" presId="urn:microsoft.com/office/officeart/2009/layout/CircleArrowProcess"/>
    <dgm:cxn modelId="{1A0A7EA6-2E81-4EEF-867F-6B7E4B5014D7}" type="presParOf" srcId="{234B039A-D507-4600-9B48-5225F84E4CEE}" destId="{831AC0A1-8376-40EF-8F89-7076BD852320}" srcOrd="2" destOrd="0" presId="urn:microsoft.com/office/officeart/2009/layout/CircleArrowProcess"/>
    <dgm:cxn modelId="{2E36C659-6B93-411D-87C3-DB9AEB2F5429}" type="presParOf" srcId="{831AC0A1-8376-40EF-8F89-7076BD852320}" destId="{D5B17F67-2BAF-49E7-A72F-0001B4C7A06E}" srcOrd="0" destOrd="0" presId="urn:microsoft.com/office/officeart/2009/layout/CircleArrowProcess"/>
    <dgm:cxn modelId="{A95BD777-C1E4-43EA-BACE-D67F331C837A}" type="presParOf" srcId="{234B039A-D507-4600-9B48-5225F84E4CEE}" destId="{9A7CBDB3-3A88-472C-8FE9-72627A35B1EC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93A293-EED9-40C5-B0A3-C197B0216A32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PS"/>
        </a:p>
      </dgm:t>
    </dgm:pt>
    <dgm:pt modelId="{24F7EACB-72B5-4F6F-9647-7C3DC0AB6AB7}">
      <dgm:prSet phldrT="[Text]" custT="1"/>
      <dgm:spPr/>
      <dgm:t>
        <a:bodyPr/>
        <a:lstStyle/>
        <a:p>
          <a:pPr marL="0" lvl="0" indent="0" algn="l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Use Alternative Energy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D6A9FFCC-A74E-4682-9967-8C8CE28566D2}" type="parTrans" cxnId="{DC2177F0-3D47-4D31-8CF8-057000958336}">
      <dgm:prSet/>
      <dgm:spPr/>
      <dgm:t>
        <a:bodyPr/>
        <a:lstStyle/>
        <a:p>
          <a:pPr rtl="1"/>
          <a:endParaRPr lang="ar-PS"/>
        </a:p>
      </dgm:t>
    </dgm:pt>
    <dgm:pt modelId="{EF8B0689-EC8A-4A7C-B8CD-289EE50AD8B5}" type="sibTrans" cxnId="{DC2177F0-3D47-4D31-8CF8-057000958336}">
      <dgm:prSet/>
      <dgm:spPr/>
      <dgm:t>
        <a:bodyPr/>
        <a:lstStyle/>
        <a:p>
          <a:pPr rtl="1"/>
          <a:endParaRPr lang="ar-PS"/>
        </a:p>
      </dgm:t>
    </dgm:pt>
    <dgm:pt modelId="{234B039A-D507-4600-9B48-5225F84E4CEE}" type="pres">
      <dgm:prSet presAssocID="{2E93A293-EED9-40C5-B0A3-C197B0216A32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92193210-9C9D-4A24-B656-5D79920F2B8D}" type="pres">
      <dgm:prSet presAssocID="{24F7EACB-72B5-4F6F-9647-7C3DC0AB6AB7}" presName="Accent1" presStyleCnt="0"/>
      <dgm:spPr/>
    </dgm:pt>
    <dgm:pt modelId="{7046CC78-08D8-4C82-81DB-5C5EE6C311A7}" type="pres">
      <dgm:prSet presAssocID="{24F7EACB-72B5-4F6F-9647-7C3DC0AB6AB7}" presName="Accent" presStyleLbl="node1" presStyleIdx="0" presStyleCnt="1" custScaleX="149553" custScaleY="102779" custLinFactNeighborX="-5342" custLinFactNeighborY="27818"/>
      <dgm:spPr/>
    </dgm:pt>
    <dgm:pt modelId="{BF041482-1ECB-4FD0-9322-95408C1E65BA}" type="pres">
      <dgm:prSet presAssocID="{24F7EACB-72B5-4F6F-9647-7C3DC0AB6AB7}" presName="Parent1" presStyleLbl="revTx" presStyleIdx="0" presStyleCnt="1" custScaleX="166389" custScaleY="101275" custLinFactY="4760" custLinFactNeighborX="5337" custLinFactNeighborY="100000">
        <dgm:presLayoutVars>
          <dgm:chMax val="1"/>
          <dgm:chPref val="1"/>
          <dgm:bulletEnabled val="1"/>
        </dgm:presLayoutVars>
      </dgm:prSet>
      <dgm:spPr/>
    </dgm:pt>
  </dgm:ptLst>
  <dgm:cxnLst>
    <dgm:cxn modelId="{1B8F477A-AC22-4813-BD27-00825E9F80B6}" type="presOf" srcId="{24F7EACB-72B5-4F6F-9647-7C3DC0AB6AB7}" destId="{BF041482-1ECB-4FD0-9322-95408C1E65BA}" srcOrd="0" destOrd="0" presId="urn:microsoft.com/office/officeart/2009/layout/CircleArrowProcess"/>
    <dgm:cxn modelId="{DC2177F0-3D47-4D31-8CF8-057000958336}" srcId="{2E93A293-EED9-40C5-B0A3-C197B0216A32}" destId="{24F7EACB-72B5-4F6F-9647-7C3DC0AB6AB7}" srcOrd="0" destOrd="0" parTransId="{D6A9FFCC-A74E-4682-9967-8C8CE28566D2}" sibTransId="{EF8B0689-EC8A-4A7C-B8CD-289EE50AD8B5}"/>
    <dgm:cxn modelId="{E44FF4F4-A43E-42F9-BCE8-ED24C4244FF9}" type="presOf" srcId="{2E93A293-EED9-40C5-B0A3-C197B0216A32}" destId="{234B039A-D507-4600-9B48-5225F84E4CEE}" srcOrd="0" destOrd="0" presId="urn:microsoft.com/office/officeart/2009/layout/CircleArrowProcess"/>
    <dgm:cxn modelId="{9176E3C9-B0EC-43F2-ABBA-0D0BC5637D8B}" type="presParOf" srcId="{234B039A-D507-4600-9B48-5225F84E4CEE}" destId="{92193210-9C9D-4A24-B656-5D79920F2B8D}" srcOrd="0" destOrd="0" presId="urn:microsoft.com/office/officeart/2009/layout/CircleArrowProcess"/>
    <dgm:cxn modelId="{F3CBEA6C-3AD9-4CD5-9D8B-A0576EC0F3AD}" type="presParOf" srcId="{92193210-9C9D-4A24-B656-5D79920F2B8D}" destId="{7046CC78-08D8-4C82-81DB-5C5EE6C311A7}" srcOrd="0" destOrd="0" presId="urn:microsoft.com/office/officeart/2009/layout/CircleArrowProcess"/>
    <dgm:cxn modelId="{52584ECB-ACE3-446E-BFD3-50A7758373AB}" type="presParOf" srcId="{234B039A-D507-4600-9B48-5225F84E4CEE}" destId="{BF041482-1ECB-4FD0-9322-95408C1E65BA}" srcOrd="1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519E1E9-DFFE-490A-87F7-BBC56DEC12FC}" type="doc">
      <dgm:prSet loTypeId="urn:microsoft.com/office/officeart/2011/layout/RadialPictureList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PS"/>
        </a:p>
      </dgm:t>
    </dgm:pt>
    <dgm:pt modelId="{B87CC0B0-56CF-49F2-BFE9-3786B8AD09A0}">
      <dgm:prSet phldrT="[Text]" custT="1"/>
      <dgm:spPr/>
      <dgm:t>
        <a:bodyPr/>
        <a:lstStyle/>
        <a:p>
          <a:pPr marL="0" lvl="0" indent="0" algn="l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Pyrolysis</a:t>
          </a:r>
          <a:endParaRPr lang="ar-PS" sz="41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712B8786-BB35-4F19-9B39-BEE387E51355}" type="parTrans" cxnId="{C05D2BA1-6ACD-40DC-9BB3-6259D09F18DF}">
      <dgm:prSet/>
      <dgm:spPr/>
      <dgm:t>
        <a:bodyPr/>
        <a:lstStyle/>
        <a:p>
          <a:pPr rtl="1"/>
          <a:endParaRPr lang="ar-PS"/>
        </a:p>
      </dgm:t>
    </dgm:pt>
    <dgm:pt modelId="{A55A734C-5595-48A3-A8A8-932286202C3A}" type="sibTrans" cxnId="{C05D2BA1-6ACD-40DC-9BB3-6259D09F18DF}">
      <dgm:prSet/>
      <dgm:spPr/>
      <dgm:t>
        <a:bodyPr/>
        <a:lstStyle/>
        <a:p>
          <a:pPr rtl="1"/>
          <a:endParaRPr lang="ar-PS"/>
        </a:p>
      </dgm:t>
    </dgm:pt>
    <dgm:pt modelId="{BF5F65FE-87FE-4EB7-8B46-F4089AE61772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Advantages</a:t>
          </a:r>
          <a:endParaRPr lang="ar-PS" sz="2800" b="1" kern="12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D6AAC917-5286-4BC9-99EE-11BF265019F6}" type="parTrans" cxnId="{269D5804-93C6-47E9-9D98-2DA0B7B8984F}">
      <dgm:prSet/>
      <dgm:spPr/>
      <dgm:t>
        <a:bodyPr/>
        <a:lstStyle/>
        <a:p>
          <a:pPr rtl="1"/>
          <a:endParaRPr lang="ar-PS"/>
        </a:p>
      </dgm:t>
    </dgm:pt>
    <dgm:pt modelId="{8D514A9E-ECE3-47CF-80BD-672165FFF2F4}" type="sibTrans" cxnId="{269D5804-93C6-47E9-9D98-2DA0B7B8984F}">
      <dgm:prSet/>
      <dgm:spPr/>
      <dgm:t>
        <a:bodyPr/>
        <a:lstStyle/>
        <a:p>
          <a:pPr rtl="1"/>
          <a:endParaRPr lang="ar-PS"/>
        </a:p>
      </dgm:t>
    </dgm:pt>
    <dgm:pt modelId="{7148938A-9814-4598-925C-952CBD34711F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Disadvantages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AB86332D-C9C1-4C46-B2AE-BD83A13528F7}" type="parTrans" cxnId="{959105CD-50C9-4E2D-8E73-2A6957843796}">
      <dgm:prSet/>
      <dgm:spPr/>
      <dgm:t>
        <a:bodyPr/>
        <a:lstStyle/>
        <a:p>
          <a:pPr rtl="1"/>
          <a:endParaRPr lang="ar-PS"/>
        </a:p>
      </dgm:t>
    </dgm:pt>
    <dgm:pt modelId="{49B80554-4F06-4AE7-A755-0A3827FECC97}" type="sibTrans" cxnId="{959105CD-50C9-4E2D-8E73-2A6957843796}">
      <dgm:prSet/>
      <dgm:spPr/>
      <dgm:t>
        <a:bodyPr/>
        <a:lstStyle/>
        <a:p>
          <a:pPr rtl="1"/>
          <a:endParaRPr lang="ar-PS"/>
        </a:p>
      </dgm:t>
    </dgm:pt>
    <dgm:pt modelId="{24754DD2-0925-4C95-B2C9-22A8720551BB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Products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2BDD9986-3D4E-4EE0-B797-F005A63AA95F}" type="parTrans" cxnId="{45744591-88F1-4B08-A685-0A2720FFDBBF}">
      <dgm:prSet/>
      <dgm:spPr/>
      <dgm:t>
        <a:bodyPr/>
        <a:lstStyle/>
        <a:p>
          <a:pPr rtl="1"/>
          <a:endParaRPr lang="ar-PS"/>
        </a:p>
      </dgm:t>
    </dgm:pt>
    <dgm:pt modelId="{A346C7DB-FFB4-4D05-94D6-A282A0DBBDE9}" type="sibTrans" cxnId="{45744591-88F1-4B08-A685-0A2720FFDBBF}">
      <dgm:prSet/>
      <dgm:spPr/>
      <dgm:t>
        <a:bodyPr/>
        <a:lstStyle/>
        <a:p>
          <a:pPr rtl="1"/>
          <a:endParaRPr lang="ar-PS"/>
        </a:p>
      </dgm:t>
    </dgm:pt>
    <dgm:pt modelId="{D16C2696-5FEA-44B3-8D53-53A33FACC8BB}" type="pres">
      <dgm:prSet presAssocID="{E519E1E9-DFFE-490A-87F7-BBC56DEC12FC}" presName="Name0" presStyleCnt="0">
        <dgm:presLayoutVars>
          <dgm:chMax val="1"/>
          <dgm:chPref val="1"/>
          <dgm:dir/>
          <dgm:resizeHandles/>
        </dgm:presLayoutVars>
      </dgm:prSet>
      <dgm:spPr/>
    </dgm:pt>
    <dgm:pt modelId="{3D6DD22A-B47A-4203-A2B2-94DE1E69B0A9}" type="pres">
      <dgm:prSet presAssocID="{B87CC0B0-56CF-49F2-BFE9-3786B8AD09A0}" presName="Parent" presStyleLbl="node1" presStyleIdx="0" presStyleCnt="2" custScaleX="124475" custLinFactNeighborX="-38006" custLinFactNeighborY="-536">
        <dgm:presLayoutVars>
          <dgm:chMax val="4"/>
          <dgm:chPref val="3"/>
        </dgm:presLayoutVars>
      </dgm:prSet>
      <dgm:spPr/>
    </dgm:pt>
    <dgm:pt modelId="{249FBB03-3B8A-491A-B20D-FC374BA422DC}" type="pres">
      <dgm:prSet presAssocID="{BF5F65FE-87FE-4EB7-8B46-F4089AE61772}" presName="Accent" presStyleLbl="node1" presStyleIdx="1" presStyleCnt="2" custScaleX="87314" custScaleY="102111"/>
      <dgm:spPr/>
    </dgm:pt>
    <dgm:pt modelId="{FEED8527-73B7-4167-AB03-0B78275E6891}" type="pres">
      <dgm:prSet presAssocID="{BF5F65FE-87FE-4EB7-8B46-F4089AE61772}" presName="Image1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01D80905-078B-487E-B7AD-9EDF6A10650B}" type="pres">
      <dgm:prSet presAssocID="{BF5F65FE-87FE-4EB7-8B46-F4089AE61772}" presName="Child1" presStyleLbl="revTx" presStyleIdx="0" presStyleCnt="3" custScaleX="114197" custLinFactNeighborX="20896" custLinFactNeighborY="1802">
        <dgm:presLayoutVars>
          <dgm:chMax val="0"/>
          <dgm:chPref val="0"/>
          <dgm:bulletEnabled val="1"/>
        </dgm:presLayoutVars>
      </dgm:prSet>
      <dgm:spPr/>
    </dgm:pt>
    <dgm:pt modelId="{A457F307-887E-4349-8AE6-99953FBF7021}" type="pres">
      <dgm:prSet presAssocID="{7148938A-9814-4598-925C-952CBD34711F}" presName="Image2" presStyleCnt="0"/>
      <dgm:spPr/>
    </dgm:pt>
    <dgm:pt modelId="{C451B355-DAF9-404E-8442-44E8CDB157D5}" type="pres">
      <dgm:prSet presAssocID="{7148938A-9814-4598-925C-952CBD34711F}" presName="Imag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1386107-64F8-498A-9EA9-563D7D32986D}" type="pres">
      <dgm:prSet presAssocID="{7148938A-9814-4598-925C-952CBD34711F}" presName="Child2" presStyleLbl="revTx" presStyleIdx="1" presStyleCnt="3" custScaleX="122775" custLinFactNeighborX="11623" custLinFactNeighborY="-3186">
        <dgm:presLayoutVars>
          <dgm:chMax val="0"/>
          <dgm:chPref val="0"/>
          <dgm:bulletEnabled val="1"/>
        </dgm:presLayoutVars>
      </dgm:prSet>
      <dgm:spPr/>
    </dgm:pt>
    <dgm:pt modelId="{D47E7168-343A-4EE0-9BB4-4334E25ECC4A}" type="pres">
      <dgm:prSet presAssocID="{24754DD2-0925-4C95-B2C9-22A8720551BB}" presName="Image3" presStyleCnt="0"/>
      <dgm:spPr/>
    </dgm:pt>
    <dgm:pt modelId="{0389175F-846A-45EF-BFA2-5417FCA381FF}" type="pres">
      <dgm:prSet presAssocID="{24754DD2-0925-4C95-B2C9-22A8720551BB}" presName="Imag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5555AE03-E58F-4269-B338-90DF3D5B5ACE}" type="pres">
      <dgm:prSet presAssocID="{24754DD2-0925-4C95-B2C9-22A8720551BB}" presName="Child3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69D5804-93C6-47E9-9D98-2DA0B7B8984F}" srcId="{B87CC0B0-56CF-49F2-BFE9-3786B8AD09A0}" destId="{BF5F65FE-87FE-4EB7-8B46-F4089AE61772}" srcOrd="0" destOrd="0" parTransId="{D6AAC917-5286-4BC9-99EE-11BF265019F6}" sibTransId="{8D514A9E-ECE3-47CF-80BD-672165FFF2F4}"/>
    <dgm:cxn modelId="{3FEC1F3E-980E-4492-9577-01C669A6DC64}" type="presOf" srcId="{BF5F65FE-87FE-4EB7-8B46-F4089AE61772}" destId="{01D80905-078B-487E-B7AD-9EDF6A10650B}" srcOrd="0" destOrd="0" presId="urn:microsoft.com/office/officeart/2011/layout/RadialPictureList"/>
    <dgm:cxn modelId="{4153C84F-7F43-4541-A768-B470357CD9F9}" type="presOf" srcId="{B87CC0B0-56CF-49F2-BFE9-3786B8AD09A0}" destId="{3D6DD22A-B47A-4203-A2B2-94DE1E69B0A9}" srcOrd="0" destOrd="0" presId="urn:microsoft.com/office/officeart/2011/layout/RadialPictureList"/>
    <dgm:cxn modelId="{D7BCF67D-5558-43B3-8D88-8E347B97DF62}" type="presOf" srcId="{E519E1E9-DFFE-490A-87F7-BBC56DEC12FC}" destId="{D16C2696-5FEA-44B3-8D53-53A33FACC8BB}" srcOrd="0" destOrd="0" presId="urn:microsoft.com/office/officeart/2011/layout/RadialPictureList"/>
    <dgm:cxn modelId="{45744591-88F1-4B08-A685-0A2720FFDBBF}" srcId="{B87CC0B0-56CF-49F2-BFE9-3786B8AD09A0}" destId="{24754DD2-0925-4C95-B2C9-22A8720551BB}" srcOrd="2" destOrd="0" parTransId="{2BDD9986-3D4E-4EE0-B797-F005A63AA95F}" sibTransId="{A346C7DB-FFB4-4D05-94D6-A282A0DBBDE9}"/>
    <dgm:cxn modelId="{C05D2BA1-6ACD-40DC-9BB3-6259D09F18DF}" srcId="{E519E1E9-DFFE-490A-87F7-BBC56DEC12FC}" destId="{B87CC0B0-56CF-49F2-BFE9-3786B8AD09A0}" srcOrd="0" destOrd="0" parTransId="{712B8786-BB35-4F19-9B39-BEE387E51355}" sibTransId="{A55A734C-5595-48A3-A8A8-932286202C3A}"/>
    <dgm:cxn modelId="{64EE43A5-68A5-4376-887B-19AD4C0C4ED5}" type="presOf" srcId="{7148938A-9814-4598-925C-952CBD34711F}" destId="{B1386107-64F8-498A-9EA9-563D7D32986D}" srcOrd="0" destOrd="0" presId="urn:microsoft.com/office/officeart/2011/layout/RadialPictureList"/>
    <dgm:cxn modelId="{740964AB-30FB-43DB-A27D-EDA66727DC93}" type="presOf" srcId="{24754DD2-0925-4C95-B2C9-22A8720551BB}" destId="{5555AE03-E58F-4269-B338-90DF3D5B5ACE}" srcOrd="0" destOrd="0" presId="urn:microsoft.com/office/officeart/2011/layout/RadialPictureList"/>
    <dgm:cxn modelId="{959105CD-50C9-4E2D-8E73-2A6957843796}" srcId="{B87CC0B0-56CF-49F2-BFE9-3786B8AD09A0}" destId="{7148938A-9814-4598-925C-952CBD34711F}" srcOrd="1" destOrd="0" parTransId="{AB86332D-C9C1-4C46-B2AE-BD83A13528F7}" sibTransId="{49B80554-4F06-4AE7-A755-0A3827FECC97}"/>
    <dgm:cxn modelId="{5C9C9769-00C4-4C7A-B5BD-1884548D6426}" type="presParOf" srcId="{D16C2696-5FEA-44B3-8D53-53A33FACC8BB}" destId="{3D6DD22A-B47A-4203-A2B2-94DE1E69B0A9}" srcOrd="0" destOrd="0" presId="urn:microsoft.com/office/officeart/2011/layout/RadialPictureList"/>
    <dgm:cxn modelId="{88C0B6CA-23C1-46D4-8884-8554BA183419}" type="presParOf" srcId="{D16C2696-5FEA-44B3-8D53-53A33FACC8BB}" destId="{249FBB03-3B8A-491A-B20D-FC374BA422DC}" srcOrd="1" destOrd="0" presId="urn:microsoft.com/office/officeart/2011/layout/RadialPictureList"/>
    <dgm:cxn modelId="{693CD3BD-CD66-4A37-83B3-E819DEC0EE1A}" type="presParOf" srcId="{D16C2696-5FEA-44B3-8D53-53A33FACC8BB}" destId="{FEED8527-73B7-4167-AB03-0B78275E6891}" srcOrd="2" destOrd="0" presId="urn:microsoft.com/office/officeart/2011/layout/RadialPictureList"/>
    <dgm:cxn modelId="{DF9C2F8F-6003-4185-839F-B2311BDE6A68}" type="presParOf" srcId="{D16C2696-5FEA-44B3-8D53-53A33FACC8BB}" destId="{01D80905-078B-487E-B7AD-9EDF6A10650B}" srcOrd="3" destOrd="0" presId="urn:microsoft.com/office/officeart/2011/layout/RadialPictureList"/>
    <dgm:cxn modelId="{FF9B42E6-F348-4A9A-B77A-F74096BAFCD8}" type="presParOf" srcId="{D16C2696-5FEA-44B3-8D53-53A33FACC8BB}" destId="{A457F307-887E-4349-8AE6-99953FBF7021}" srcOrd="4" destOrd="0" presId="urn:microsoft.com/office/officeart/2011/layout/RadialPictureList"/>
    <dgm:cxn modelId="{E9EEA7E4-2166-4BA2-9B8C-D177E3DAE9E4}" type="presParOf" srcId="{A457F307-887E-4349-8AE6-99953FBF7021}" destId="{C451B355-DAF9-404E-8442-44E8CDB157D5}" srcOrd="0" destOrd="0" presId="urn:microsoft.com/office/officeart/2011/layout/RadialPictureList"/>
    <dgm:cxn modelId="{62984D3E-1ABC-4800-87E5-D1F6F5FD7F41}" type="presParOf" srcId="{D16C2696-5FEA-44B3-8D53-53A33FACC8BB}" destId="{B1386107-64F8-498A-9EA9-563D7D32986D}" srcOrd="5" destOrd="0" presId="urn:microsoft.com/office/officeart/2011/layout/RadialPictureList"/>
    <dgm:cxn modelId="{A3CBEB7B-E598-40C1-8724-BA0740E1B5FA}" type="presParOf" srcId="{D16C2696-5FEA-44B3-8D53-53A33FACC8BB}" destId="{D47E7168-343A-4EE0-9BB4-4334E25ECC4A}" srcOrd="6" destOrd="0" presId="urn:microsoft.com/office/officeart/2011/layout/RadialPictureList"/>
    <dgm:cxn modelId="{B22D739C-36C1-44A3-BD34-2857911BE06B}" type="presParOf" srcId="{D47E7168-343A-4EE0-9BB4-4334E25ECC4A}" destId="{0389175F-846A-45EF-BFA2-5417FCA381FF}" srcOrd="0" destOrd="0" presId="urn:microsoft.com/office/officeart/2011/layout/RadialPictureList"/>
    <dgm:cxn modelId="{C5B4F92B-DD05-4A5F-8DB0-3C43FD036D56}" type="presParOf" srcId="{D16C2696-5FEA-44B3-8D53-53A33FACC8BB}" destId="{5555AE03-E58F-4269-B338-90DF3D5B5ACE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3ABB72-ADEC-4797-87AE-B04DCC91CB30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PS"/>
        </a:p>
      </dgm:t>
    </dgm:pt>
    <dgm:pt modelId="{B9EFCDA6-7DA5-4169-B0A9-005A09E97BD2}">
      <dgm:prSet phldrT="[Text]" custT="1"/>
      <dgm:spPr/>
      <dgm:t>
        <a:bodyPr/>
        <a:lstStyle/>
        <a:p>
          <a:pPr rtl="1"/>
          <a:r>
            <a:rPr lang="en-US" sz="40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Material</a:t>
          </a:r>
          <a:endParaRPr lang="ar-PS" sz="40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838C4E94-F11C-4F8C-AFD4-DD4442BC9A68}" type="parTrans" cxnId="{35417F14-8CDA-4F91-8491-8CCCC23C0C57}">
      <dgm:prSet/>
      <dgm:spPr/>
      <dgm:t>
        <a:bodyPr/>
        <a:lstStyle/>
        <a:p>
          <a:pPr rtl="1"/>
          <a:endParaRPr lang="ar-PS"/>
        </a:p>
      </dgm:t>
    </dgm:pt>
    <dgm:pt modelId="{3C872365-6D61-4FFB-8181-DCC7F3580AA1}" type="sibTrans" cxnId="{35417F14-8CDA-4F91-8491-8CCCC23C0C57}">
      <dgm:prSet/>
      <dgm:spPr/>
      <dgm:t>
        <a:bodyPr/>
        <a:lstStyle/>
        <a:p>
          <a:pPr rtl="1"/>
          <a:endParaRPr lang="ar-PS"/>
        </a:p>
      </dgm:t>
    </dgm:pt>
    <dgm:pt modelId="{A77B827C-485A-4D33-8CA7-598350DAA7E7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WOOD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1A0C3F0F-BF3A-472F-97A8-C7B1CCDB22BE}" type="parTrans" cxnId="{99758056-1B1B-40CE-8141-07268A83FA35}">
      <dgm:prSet/>
      <dgm:spPr/>
      <dgm:t>
        <a:bodyPr/>
        <a:lstStyle/>
        <a:p>
          <a:pPr rtl="1"/>
          <a:endParaRPr lang="ar-PS"/>
        </a:p>
      </dgm:t>
    </dgm:pt>
    <dgm:pt modelId="{1CAB6406-7FCF-4DD1-A1EE-9180A5FAD2CE}" type="sibTrans" cxnId="{99758056-1B1B-40CE-8141-07268A83FA35}">
      <dgm:prSet/>
      <dgm:spPr/>
      <dgm:t>
        <a:bodyPr/>
        <a:lstStyle/>
        <a:p>
          <a:pPr rtl="1"/>
          <a:endParaRPr lang="ar-PS"/>
        </a:p>
      </dgm:t>
    </dgm:pt>
    <dgm:pt modelId="{EDD75505-D10F-4BD4-A78C-EAF08ED2701D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MSW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AACDF8E6-2148-4C11-A742-409A6C51BF4A}" type="parTrans" cxnId="{E439F230-2DBC-47B1-B2DC-B1D1AFA69C57}">
      <dgm:prSet/>
      <dgm:spPr/>
      <dgm:t>
        <a:bodyPr/>
        <a:lstStyle/>
        <a:p>
          <a:pPr rtl="1"/>
          <a:endParaRPr lang="ar-PS"/>
        </a:p>
      </dgm:t>
    </dgm:pt>
    <dgm:pt modelId="{7DE0C490-29D7-4FD6-8518-AC24EDA374E5}" type="sibTrans" cxnId="{E439F230-2DBC-47B1-B2DC-B1D1AFA69C57}">
      <dgm:prSet/>
      <dgm:spPr/>
      <dgm:t>
        <a:bodyPr/>
        <a:lstStyle/>
        <a:p>
          <a:pPr rtl="1"/>
          <a:endParaRPr lang="ar-PS"/>
        </a:p>
      </dgm:t>
    </dgm:pt>
    <dgm:pt modelId="{507F2CD3-962A-4CBC-AEC2-92FF4D9B8C5A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Plastic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1F105B17-7FE2-43F6-87DE-1BD6833F7547}" type="parTrans" cxnId="{D78959DD-92C3-4538-A93D-679D1725CF19}">
      <dgm:prSet/>
      <dgm:spPr/>
      <dgm:t>
        <a:bodyPr/>
        <a:lstStyle/>
        <a:p>
          <a:pPr rtl="1"/>
          <a:endParaRPr lang="ar-PS"/>
        </a:p>
      </dgm:t>
    </dgm:pt>
    <dgm:pt modelId="{35577B38-8BFC-4775-82D5-115C8758E4A2}" type="sibTrans" cxnId="{D78959DD-92C3-4538-A93D-679D1725CF19}">
      <dgm:prSet/>
      <dgm:spPr/>
      <dgm:t>
        <a:bodyPr/>
        <a:lstStyle/>
        <a:p>
          <a:pPr rtl="1"/>
          <a:endParaRPr lang="ar-PS"/>
        </a:p>
      </dgm:t>
    </dgm:pt>
    <dgm:pt modelId="{4EF3777C-976F-459C-A2A3-6C4C0E792002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Rubber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F0209A45-9DD0-4832-81D4-BBD28D02098D}" type="parTrans" cxnId="{8D97C883-C0BC-4F53-8EDD-2FED7E89B371}">
      <dgm:prSet/>
      <dgm:spPr/>
      <dgm:t>
        <a:bodyPr/>
        <a:lstStyle/>
        <a:p>
          <a:pPr rtl="1"/>
          <a:endParaRPr lang="ar-PS"/>
        </a:p>
      </dgm:t>
    </dgm:pt>
    <dgm:pt modelId="{3BAED7C4-C8B0-4AEC-B48E-352EA05E2B0A}" type="sibTrans" cxnId="{8D97C883-C0BC-4F53-8EDD-2FED7E89B371}">
      <dgm:prSet/>
      <dgm:spPr/>
      <dgm:t>
        <a:bodyPr/>
        <a:lstStyle/>
        <a:p>
          <a:pPr rtl="1"/>
          <a:endParaRPr lang="ar-PS"/>
        </a:p>
      </dgm:t>
    </dgm:pt>
    <dgm:pt modelId="{C83E53A3-9F93-453D-B16D-7719B762767B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Organic Waste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C382E038-CB3D-449F-9450-4C67E318FFAE}" type="parTrans" cxnId="{DFF211DE-CC83-467C-B08C-EEE7F6DB34BC}">
      <dgm:prSet/>
      <dgm:spPr/>
      <dgm:t>
        <a:bodyPr/>
        <a:lstStyle/>
        <a:p>
          <a:pPr rtl="1"/>
          <a:endParaRPr lang="ar-PS"/>
        </a:p>
      </dgm:t>
    </dgm:pt>
    <dgm:pt modelId="{975928FF-8B8D-48E9-BB35-8F44B572DBBA}" type="sibTrans" cxnId="{DFF211DE-CC83-467C-B08C-EEE7F6DB34BC}">
      <dgm:prSet/>
      <dgm:spPr/>
      <dgm:t>
        <a:bodyPr/>
        <a:lstStyle/>
        <a:p>
          <a:pPr rtl="1"/>
          <a:endParaRPr lang="ar-PS"/>
        </a:p>
      </dgm:t>
    </dgm:pt>
    <dgm:pt modelId="{8813E1F0-4D59-4B29-8D75-1FC2A1A7D2CF}">
      <dgm:prSet phldrT="[Text]"/>
      <dgm:spPr/>
      <dgm:t>
        <a:bodyPr/>
        <a:lstStyle/>
        <a:p>
          <a:pPr rtl="1"/>
          <a:r>
            <a:rPr lang="en-US" dirty="0"/>
            <a:t>.</a:t>
          </a:r>
          <a:endParaRPr lang="ar-PS" dirty="0"/>
        </a:p>
      </dgm:t>
    </dgm:pt>
    <dgm:pt modelId="{D296E671-CA2C-4C9D-B497-CE9DB060D199}" type="parTrans" cxnId="{6C31C396-3673-4609-966C-C838417291AB}">
      <dgm:prSet/>
      <dgm:spPr/>
      <dgm:t>
        <a:bodyPr/>
        <a:lstStyle/>
        <a:p>
          <a:pPr rtl="1"/>
          <a:endParaRPr lang="ar-PS"/>
        </a:p>
      </dgm:t>
    </dgm:pt>
    <dgm:pt modelId="{48CAD313-7B22-41EE-8F00-3744EE8DA622}" type="sibTrans" cxnId="{6C31C396-3673-4609-966C-C838417291AB}">
      <dgm:prSet/>
      <dgm:spPr/>
      <dgm:t>
        <a:bodyPr/>
        <a:lstStyle/>
        <a:p>
          <a:pPr rtl="1"/>
          <a:endParaRPr lang="ar-PS"/>
        </a:p>
      </dgm:t>
    </dgm:pt>
    <dgm:pt modelId="{2D1C6C36-41B7-466F-86EA-F2B054890053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Textiles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CFF9C460-C324-4BC5-8AB8-110595FC1E48}" type="parTrans" cxnId="{5DE6C255-4CBB-49D3-AE48-361A53204686}">
      <dgm:prSet/>
      <dgm:spPr/>
      <dgm:t>
        <a:bodyPr/>
        <a:lstStyle/>
        <a:p>
          <a:pPr rtl="1"/>
          <a:endParaRPr lang="ar-PS"/>
        </a:p>
      </dgm:t>
    </dgm:pt>
    <dgm:pt modelId="{1083738B-2A55-4348-8094-33C762EFA171}" type="sibTrans" cxnId="{5DE6C255-4CBB-49D3-AE48-361A53204686}">
      <dgm:prSet/>
      <dgm:spPr/>
      <dgm:t>
        <a:bodyPr/>
        <a:lstStyle/>
        <a:p>
          <a:pPr rtl="1"/>
          <a:endParaRPr lang="ar-PS"/>
        </a:p>
      </dgm:t>
    </dgm:pt>
    <dgm:pt modelId="{B26BA23B-D948-4ED9-8792-712769633473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WEEE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69968D0B-AE4C-42EF-ABB6-DDC7BD7C9B10}" type="parTrans" cxnId="{6575AB13-0C2B-47CD-8702-C8E061693572}">
      <dgm:prSet/>
      <dgm:spPr/>
      <dgm:t>
        <a:bodyPr/>
        <a:lstStyle/>
        <a:p>
          <a:pPr rtl="1"/>
          <a:endParaRPr lang="ar-PS"/>
        </a:p>
      </dgm:t>
    </dgm:pt>
    <dgm:pt modelId="{F01039B4-CA9A-42D9-B60C-C4F3A1476F27}" type="sibTrans" cxnId="{6575AB13-0C2B-47CD-8702-C8E061693572}">
      <dgm:prSet/>
      <dgm:spPr/>
      <dgm:t>
        <a:bodyPr/>
        <a:lstStyle/>
        <a:p>
          <a:pPr rtl="1"/>
          <a:endParaRPr lang="ar-PS"/>
        </a:p>
      </dgm:t>
    </dgm:pt>
    <dgm:pt modelId="{DEFC02FC-12A6-40D4-BBBD-96F753F3A126}" type="pres">
      <dgm:prSet presAssocID="{323ABB72-ADEC-4797-87AE-B04DCC91CB30}" presName="Name0" presStyleCnt="0">
        <dgm:presLayoutVars>
          <dgm:dir/>
          <dgm:animLvl val="lvl"/>
          <dgm:resizeHandles val="exact"/>
        </dgm:presLayoutVars>
      </dgm:prSet>
      <dgm:spPr/>
    </dgm:pt>
    <dgm:pt modelId="{416B1159-8880-4884-A7B2-88FE713B9841}" type="pres">
      <dgm:prSet presAssocID="{8813E1F0-4D59-4B29-8D75-1FC2A1A7D2CF}" presName="boxAndChildren" presStyleCnt="0"/>
      <dgm:spPr/>
    </dgm:pt>
    <dgm:pt modelId="{21239CD0-280C-4E4E-B80F-C0D1F34A09B2}" type="pres">
      <dgm:prSet presAssocID="{8813E1F0-4D59-4B29-8D75-1FC2A1A7D2CF}" presName="parentTextBox" presStyleLbl="node1" presStyleIdx="0" presStyleCnt="3"/>
      <dgm:spPr/>
    </dgm:pt>
    <dgm:pt modelId="{7E664834-F3D2-4F8C-88D7-DCAE7F94E8AE}" type="pres">
      <dgm:prSet presAssocID="{8813E1F0-4D59-4B29-8D75-1FC2A1A7D2CF}" presName="entireBox" presStyleLbl="node1" presStyleIdx="0" presStyleCnt="3"/>
      <dgm:spPr/>
    </dgm:pt>
    <dgm:pt modelId="{AF5017E1-CCF9-414B-8CEB-AAB887EB5877}" type="pres">
      <dgm:prSet presAssocID="{8813E1F0-4D59-4B29-8D75-1FC2A1A7D2CF}" presName="descendantBox" presStyleCnt="0"/>
      <dgm:spPr/>
    </dgm:pt>
    <dgm:pt modelId="{9CE49A1D-A70B-4003-BBE7-928020B1DDFA}" type="pres">
      <dgm:prSet presAssocID="{2D1C6C36-41B7-466F-86EA-F2B054890053}" presName="childTextBox" presStyleLbl="fgAccFollowNode1" presStyleIdx="0" presStyleCnt="6">
        <dgm:presLayoutVars>
          <dgm:bulletEnabled val="1"/>
        </dgm:presLayoutVars>
      </dgm:prSet>
      <dgm:spPr/>
    </dgm:pt>
    <dgm:pt modelId="{06A8DBCC-8382-49D2-9B2E-E6E8A3B5E85C}" type="pres">
      <dgm:prSet presAssocID="{B26BA23B-D948-4ED9-8792-712769633473}" presName="childTextBox" presStyleLbl="fgAccFollowNode1" presStyleIdx="1" presStyleCnt="6">
        <dgm:presLayoutVars>
          <dgm:bulletEnabled val="1"/>
        </dgm:presLayoutVars>
      </dgm:prSet>
      <dgm:spPr/>
    </dgm:pt>
    <dgm:pt modelId="{4FD89734-15C0-4F09-B4FA-9DEC3F317A1E}" type="pres">
      <dgm:prSet presAssocID="{35577B38-8BFC-4775-82D5-115C8758E4A2}" presName="sp" presStyleCnt="0"/>
      <dgm:spPr/>
    </dgm:pt>
    <dgm:pt modelId="{E0CC57C6-643F-42F9-A606-BCAB37C177D2}" type="pres">
      <dgm:prSet presAssocID="{507F2CD3-962A-4CBC-AEC2-92FF4D9B8C5A}" presName="arrowAndChildren" presStyleCnt="0"/>
      <dgm:spPr/>
    </dgm:pt>
    <dgm:pt modelId="{D435A8BC-6247-405A-8306-907A1B89F76E}" type="pres">
      <dgm:prSet presAssocID="{507F2CD3-962A-4CBC-AEC2-92FF4D9B8C5A}" presName="parentTextArrow" presStyleLbl="node1" presStyleIdx="0" presStyleCnt="3"/>
      <dgm:spPr/>
    </dgm:pt>
    <dgm:pt modelId="{9BD5651F-DDA9-4AD1-9EC5-ED6E5D7ED94A}" type="pres">
      <dgm:prSet presAssocID="{507F2CD3-962A-4CBC-AEC2-92FF4D9B8C5A}" presName="arrow" presStyleLbl="node1" presStyleIdx="1" presStyleCnt="3"/>
      <dgm:spPr/>
    </dgm:pt>
    <dgm:pt modelId="{E818B25C-C748-4C7A-B9C3-E5BFF696C324}" type="pres">
      <dgm:prSet presAssocID="{507F2CD3-962A-4CBC-AEC2-92FF4D9B8C5A}" presName="descendantArrow" presStyleCnt="0"/>
      <dgm:spPr/>
    </dgm:pt>
    <dgm:pt modelId="{5A6E2B35-A5DE-4EB5-AFEB-A93BB015831D}" type="pres">
      <dgm:prSet presAssocID="{4EF3777C-976F-459C-A2A3-6C4C0E792002}" presName="childTextArrow" presStyleLbl="fgAccFollowNode1" presStyleIdx="2" presStyleCnt="6">
        <dgm:presLayoutVars>
          <dgm:bulletEnabled val="1"/>
        </dgm:presLayoutVars>
      </dgm:prSet>
      <dgm:spPr/>
    </dgm:pt>
    <dgm:pt modelId="{E50BEA58-7FC1-4943-B746-0E6A2272C2DA}" type="pres">
      <dgm:prSet presAssocID="{C83E53A3-9F93-453D-B16D-7719B762767B}" presName="childTextArrow" presStyleLbl="fgAccFollowNode1" presStyleIdx="3" presStyleCnt="6">
        <dgm:presLayoutVars>
          <dgm:bulletEnabled val="1"/>
        </dgm:presLayoutVars>
      </dgm:prSet>
      <dgm:spPr/>
    </dgm:pt>
    <dgm:pt modelId="{0F9B44A3-F283-4F62-AC5D-37AD759E3746}" type="pres">
      <dgm:prSet presAssocID="{3C872365-6D61-4FFB-8181-DCC7F3580AA1}" presName="sp" presStyleCnt="0"/>
      <dgm:spPr/>
    </dgm:pt>
    <dgm:pt modelId="{35265EDF-FB54-4A50-A9A4-5A89C44ED120}" type="pres">
      <dgm:prSet presAssocID="{B9EFCDA6-7DA5-4169-B0A9-005A09E97BD2}" presName="arrowAndChildren" presStyleCnt="0"/>
      <dgm:spPr/>
    </dgm:pt>
    <dgm:pt modelId="{988C0BAA-ABCC-4F8C-A287-C7CAE8DF05B1}" type="pres">
      <dgm:prSet presAssocID="{B9EFCDA6-7DA5-4169-B0A9-005A09E97BD2}" presName="parentTextArrow" presStyleLbl="node1" presStyleIdx="1" presStyleCnt="3"/>
      <dgm:spPr/>
    </dgm:pt>
    <dgm:pt modelId="{3F526B33-8EB0-4DB6-8E73-26DAEB1F778D}" type="pres">
      <dgm:prSet presAssocID="{B9EFCDA6-7DA5-4169-B0A9-005A09E97BD2}" presName="arrow" presStyleLbl="node1" presStyleIdx="2" presStyleCnt="3"/>
      <dgm:spPr/>
    </dgm:pt>
    <dgm:pt modelId="{683FD5C6-85A2-4A95-A545-BAA3DED7F694}" type="pres">
      <dgm:prSet presAssocID="{B9EFCDA6-7DA5-4169-B0A9-005A09E97BD2}" presName="descendantArrow" presStyleCnt="0"/>
      <dgm:spPr/>
    </dgm:pt>
    <dgm:pt modelId="{3E5AD8B5-6897-4FA0-8812-F648D34DECD7}" type="pres">
      <dgm:prSet presAssocID="{A77B827C-485A-4D33-8CA7-598350DAA7E7}" presName="childTextArrow" presStyleLbl="fgAccFollowNode1" presStyleIdx="4" presStyleCnt="6">
        <dgm:presLayoutVars>
          <dgm:bulletEnabled val="1"/>
        </dgm:presLayoutVars>
      </dgm:prSet>
      <dgm:spPr/>
    </dgm:pt>
    <dgm:pt modelId="{E62982FD-5C4E-4F97-AA1B-F9600F4101B8}" type="pres">
      <dgm:prSet presAssocID="{EDD75505-D10F-4BD4-A78C-EAF08ED2701D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6135E101-B979-48A8-9C7E-0C319BD84D9D}" type="presOf" srcId="{8813E1F0-4D59-4B29-8D75-1FC2A1A7D2CF}" destId="{7E664834-F3D2-4F8C-88D7-DCAE7F94E8AE}" srcOrd="1" destOrd="0" presId="urn:microsoft.com/office/officeart/2005/8/layout/process4"/>
    <dgm:cxn modelId="{ABC82F03-A61F-45F1-827A-657044683CDF}" type="presOf" srcId="{B9EFCDA6-7DA5-4169-B0A9-005A09E97BD2}" destId="{988C0BAA-ABCC-4F8C-A287-C7CAE8DF05B1}" srcOrd="0" destOrd="0" presId="urn:microsoft.com/office/officeart/2005/8/layout/process4"/>
    <dgm:cxn modelId="{8EF0C108-CD6C-4D19-A6D0-8DBDB601E94C}" type="presOf" srcId="{4EF3777C-976F-459C-A2A3-6C4C0E792002}" destId="{5A6E2B35-A5DE-4EB5-AFEB-A93BB015831D}" srcOrd="0" destOrd="0" presId="urn:microsoft.com/office/officeart/2005/8/layout/process4"/>
    <dgm:cxn modelId="{6575AB13-0C2B-47CD-8702-C8E061693572}" srcId="{8813E1F0-4D59-4B29-8D75-1FC2A1A7D2CF}" destId="{B26BA23B-D948-4ED9-8792-712769633473}" srcOrd="1" destOrd="0" parTransId="{69968D0B-AE4C-42EF-ABB6-DDC7BD7C9B10}" sibTransId="{F01039B4-CA9A-42D9-B60C-C4F3A1476F27}"/>
    <dgm:cxn modelId="{EDA9D513-92CD-47AE-B640-9222BF46AB82}" type="presOf" srcId="{8813E1F0-4D59-4B29-8D75-1FC2A1A7D2CF}" destId="{21239CD0-280C-4E4E-B80F-C0D1F34A09B2}" srcOrd="0" destOrd="0" presId="urn:microsoft.com/office/officeart/2005/8/layout/process4"/>
    <dgm:cxn modelId="{35417F14-8CDA-4F91-8491-8CCCC23C0C57}" srcId="{323ABB72-ADEC-4797-87AE-B04DCC91CB30}" destId="{B9EFCDA6-7DA5-4169-B0A9-005A09E97BD2}" srcOrd="0" destOrd="0" parTransId="{838C4E94-F11C-4F8C-AFD4-DD4442BC9A68}" sibTransId="{3C872365-6D61-4FFB-8181-DCC7F3580AA1}"/>
    <dgm:cxn modelId="{E439F230-2DBC-47B1-B2DC-B1D1AFA69C57}" srcId="{B9EFCDA6-7DA5-4169-B0A9-005A09E97BD2}" destId="{EDD75505-D10F-4BD4-A78C-EAF08ED2701D}" srcOrd="1" destOrd="0" parTransId="{AACDF8E6-2148-4C11-A742-409A6C51BF4A}" sibTransId="{7DE0C490-29D7-4FD6-8518-AC24EDA374E5}"/>
    <dgm:cxn modelId="{FC270540-352C-48B7-B339-3F37CEF96C58}" type="presOf" srcId="{A77B827C-485A-4D33-8CA7-598350DAA7E7}" destId="{3E5AD8B5-6897-4FA0-8812-F648D34DECD7}" srcOrd="0" destOrd="0" presId="urn:microsoft.com/office/officeart/2005/8/layout/process4"/>
    <dgm:cxn modelId="{1841C64C-D25E-4A5E-AF5D-BDEFB9226F6A}" type="presOf" srcId="{B26BA23B-D948-4ED9-8792-712769633473}" destId="{06A8DBCC-8382-49D2-9B2E-E6E8A3B5E85C}" srcOrd="0" destOrd="0" presId="urn:microsoft.com/office/officeart/2005/8/layout/process4"/>
    <dgm:cxn modelId="{5DE6C255-4CBB-49D3-AE48-361A53204686}" srcId="{8813E1F0-4D59-4B29-8D75-1FC2A1A7D2CF}" destId="{2D1C6C36-41B7-466F-86EA-F2B054890053}" srcOrd="0" destOrd="0" parTransId="{CFF9C460-C324-4BC5-8AB8-110595FC1E48}" sibTransId="{1083738B-2A55-4348-8094-33C762EFA171}"/>
    <dgm:cxn modelId="{7460FD75-FE40-4C74-9B67-3BF0E3E44E7A}" type="presOf" srcId="{2D1C6C36-41B7-466F-86EA-F2B054890053}" destId="{9CE49A1D-A70B-4003-BBE7-928020B1DDFA}" srcOrd="0" destOrd="0" presId="urn:microsoft.com/office/officeart/2005/8/layout/process4"/>
    <dgm:cxn modelId="{99758056-1B1B-40CE-8141-07268A83FA35}" srcId="{B9EFCDA6-7DA5-4169-B0A9-005A09E97BD2}" destId="{A77B827C-485A-4D33-8CA7-598350DAA7E7}" srcOrd="0" destOrd="0" parTransId="{1A0C3F0F-BF3A-472F-97A8-C7B1CCDB22BE}" sibTransId="{1CAB6406-7FCF-4DD1-A1EE-9180A5FAD2CE}"/>
    <dgm:cxn modelId="{5B766F58-13FE-49C2-BE5A-96E30D41D1C0}" type="presOf" srcId="{507F2CD3-962A-4CBC-AEC2-92FF4D9B8C5A}" destId="{9BD5651F-DDA9-4AD1-9EC5-ED6E5D7ED94A}" srcOrd="1" destOrd="0" presId="urn:microsoft.com/office/officeart/2005/8/layout/process4"/>
    <dgm:cxn modelId="{3899F078-EB12-4077-9F93-E26325969111}" type="presOf" srcId="{C83E53A3-9F93-453D-B16D-7719B762767B}" destId="{E50BEA58-7FC1-4943-B746-0E6A2272C2DA}" srcOrd="0" destOrd="0" presId="urn:microsoft.com/office/officeart/2005/8/layout/process4"/>
    <dgm:cxn modelId="{8D97C883-C0BC-4F53-8EDD-2FED7E89B371}" srcId="{507F2CD3-962A-4CBC-AEC2-92FF4D9B8C5A}" destId="{4EF3777C-976F-459C-A2A3-6C4C0E792002}" srcOrd="0" destOrd="0" parTransId="{F0209A45-9DD0-4832-81D4-BBD28D02098D}" sibTransId="{3BAED7C4-C8B0-4AEC-B48E-352EA05E2B0A}"/>
    <dgm:cxn modelId="{6C31C396-3673-4609-966C-C838417291AB}" srcId="{323ABB72-ADEC-4797-87AE-B04DCC91CB30}" destId="{8813E1F0-4D59-4B29-8D75-1FC2A1A7D2CF}" srcOrd="2" destOrd="0" parTransId="{D296E671-CA2C-4C9D-B497-CE9DB060D199}" sibTransId="{48CAD313-7B22-41EE-8F00-3744EE8DA622}"/>
    <dgm:cxn modelId="{87172AB2-BBD6-40E3-9A0F-B9AE1C223721}" type="presOf" srcId="{EDD75505-D10F-4BD4-A78C-EAF08ED2701D}" destId="{E62982FD-5C4E-4F97-AA1B-F9600F4101B8}" srcOrd="0" destOrd="0" presId="urn:microsoft.com/office/officeart/2005/8/layout/process4"/>
    <dgm:cxn modelId="{D9CECBBD-40FF-454B-B3DC-CAFC72A43019}" type="presOf" srcId="{507F2CD3-962A-4CBC-AEC2-92FF4D9B8C5A}" destId="{D435A8BC-6247-405A-8306-907A1B89F76E}" srcOrd="0" destOrd="0" presId="urn:microsoft.com/office/officeart/2005/8/layout/process4"/>
    <dgm:cxn modelId="{D78959DD-92C3-4538-A93D-679D1725CF19}" srcId="{323ABB72-ADEC-4797-87AE-B04DCC91CB30}" destId="{507F2CD3-962A-4CBC-AEC2-92FF4D9B8C5A}" srcOrd="1" destOrd="0" parTransId="{1F105B17-7FE2-43F6-87DE-1BD6833F7547}" sibTransId="{35577B38-8BFC-4775-82D5-115C8758E4A2}"/>
    <dgm:cxn modelId="{DFF211DE-CC83-467C-B08C-EEE7F6DB34BC}" srcId="{507F2CD3-962A-4CBC-AEC2-92FF4D9B8C5A}" destId="{C83E53A3-9F93-453D-B16D-7719B762767B}" srcOrd="1" destOrd="0" parTransId="{C382E038-CB3D-449F-9450-4C67E318FFAE}" sibTransId="{975928FF-8B8D-48E9-BB35-8F44B572DBBA}"/>
    <dgm:cxn modelId="{0BF949E3-5F57-45DA-9AA3-AD32CF179D6F}" type="presOf" srcId="{B9EFCDA6-7DA5-4169-B0A9-005A09E97BD2}" destId="{3F526B33-8EB0-4DB6-8E73-26DAEB1F778D}" srcOrd="1" destOrd="0" presId="urn:microsoft.com/office/officeart/2005/8/layout/process4"/>
    <dgm:cxn modelId="{381D54E3-D37C-43A8-B78C-B2EA63134251}" type="presOf" srcId="{323ABB72-ADEC-4797-87AE-B04DCC91CB30}" destId="{DEFC02FC-12A6-40D4-BBBD-96F753F3A126}" srcOrd="0" destOrd="0" presId="urn:microsoft.com/office/officeart/2005/8/layout/process4"/>
    <dgm:cxn modelId="{C68A4354-FF5B-4080-AF8D-CF86C6157042}" type="presParOf" srcId="{DEFC02FC-12A6-40D4-BBBD-96F753F3A126}" destId="{416B1159-8880-4884-A7B2-88FE713B9841}" srcOrd="0" destOrd="0" presId="urn:microsoft.com/office/officeart/2005/8/layout/process4"/>
    <dgm:cxn modelId="{076B5362-745A-46B0-AD1F-7136B4684BD4}" type="presParOf" srcId="{416B1159-8880-4884-A7B2-88FE713B9841}" destId="{21239CD0-280C-4E4E-B80F-C0D1F34A09B2}" srcOrd="0" destOrd="0" presId="urn:microsoft.com/office/officeart/2005/8/layout/process4"/>
    <dgm:cxn modelId="{60DDE217-B3C4-4A3F-9FE8-762A5CF11E73}" type="presParOf" srcId="{416B1159-8880-4884-A7B2-88FE713B9841}" destId="{7E664834-F3D2-4F8C-88D7-DCAE7F94E8AE}" srcOrd="1" destOrd="0" presId="urn:microsoft.com/office/officeart/2005/8/layout/process4"/>
    <dgm:cxn modelId="{96DBA45B-8EC9-48B7-8ABE-E69BD2002C48}" type="presParOf" srcId="{416B1159-8880-4884-A7B2-88FE713B9841}" destId="{AF5017E1-CCF9-414B-8CEB-AAB887EB5877}" srcOrd="2" destOrd="0" presId="urn:microsoft.com/office/officeart/2005/8/layout/process4"/>
    <dgm:cxn modelId="{2264AF60-5493-4654-ADA8-6B1BC332D82A}" type="presParOf" srcId="{AF5017E1-CCF9-414B-8CEB-AAB887EB5877}" destId="{9CE49A1D-A70B-4003-BBE7-928020B1DDFA}" srcOrd="0" destOrd="0" presId="urn:microsoft.com/office/officeart/2005/8/layout/process4"/>
    <dgm:cxn modelId="{923D189B-6891-4D5A-AC31-AA8DD41B9487}" type="presParOf" srcId="{AF5017E1-CCF9-414B-8CEB-AAB887EB5877}" destId="{06A8DBCC-8382-49D2-9B2E-E6E8A3B5E85C}" srcOrd="1" destOrd="0" presId="urn:microsoft.com/office/officeart/2005/8/layout/process4"/>
    <dgm:cxn modelId="{FC847D9C-835A-41DC-8DE9-70457ABC235D}" type="presParOf" srcId="{DEFC02FC-12A6-40D4-BBBD-96F753F3A126}" destId="{4FD89734-15C0-4F09-B4FA-9DEC3F317A1E}" srcOrd="1" destOrd="0" presId="urn:microsoft.com/office/officeart/2005/8/layout/process4"/>
    <dgm:cxn modelId="{436BF220-110B-4638-8A93-73A4CF437843}" type="presParOf" srcId="{DEFC02FC-12A6-40D4-BBBD-96F753F3A126}" destId="{E0CC57C6-643F-42F9-A606-BCAB37C177D2}" srcOrd="2" destOrd="0" presId="urn:microsoft.com/office/officeart/2005/8/layout/process4"/>
    <dgm:cxn modelId="{D7C58FE1-11F0-445A-A964-B07E3FEB50C2}" type="presParOf" srcId="{E0CC57C6-643F-42F9-A606-BCAB37C177D2}" destId="{D435A8BC-6247-405A-8306-907A1B89F76E}" srcOrd="0" destOrd="0" presId="urn:microsoft.com/office/officeart/2005/8/layout/process4"/>
    <dgm:cxn modelId="{5F030A96-02BD-4F95-889C-29C64E2DE5DC}" type="presParOf" srcId="{E0CC57C6-643F-42F9-A606-BCAB37C177D2}" destId="{9BD5651F-DDA9-4AD1-9EC5-ED6E5D7ED94A}" srcOrd="1" destOrd="0" presId="urn:microsoft.com/office/officeart/2005/8/layout/process4"/>
    <dgm:cxn modelId="{3561B2EF-6FFC-446E-B2E0-4E254F24F259}" type="presParOf" srcId="{E0CC57C6-643F-42F9-A606-BCAB37C177D2}" destId="{E818B25C-C748-4C7A-B9C3-E5BFF696C324}" srcOrd="2" destOrd="0" presId="urn:microsoft.com/office/officeart/2005/8/layout/process4"/>
    <dgm:cxn modelId="{59DBCC36-097E-4BBD-96BB-918A316E035A}" type="presParOf" srcId="{E818B25C-C748-4C7A-B9C3-E5BFF696C324}" destId="{5A6E2B35-A5DE-4EB5-AFEB-A93BB015831D}" srcOrd="0" destOrd="0" presId="urn:microsoft.com/office/officeart/2005/8/layout/process4"/>
    <dgm:cxn modelId="{FACEE4E6-39C5-4AA3-90C2-B4CD5FBED532}" type="presParOf" srcId="{E818B25C-C748-4C7A-B9C3-E5BFF696C324}" destId="{E50BEA58-7FC1-4943-B746-0E6A2272C2DA}" srcOrd="1" destOrd="0" presId="urn:microsoft.com/office/officeart/2005/8/layout/process4"/>
    <dgm:cxn modelId="{1CEB1BC8-0327-4D9B-B085-2A0FE0BA3D6C}" type="presParOf" srcId="{DEFC02FC-12A6-40D4-BBBD-96F753F3A126}" destId="{0F9B44A3-F283-4F62-AC5D-37AD759E3746}" srcOrd="3" destOrd="0" presId="urn:microsoft.com/office/officeart/2005/8/layout/process4"/>
    <dgm:cxn modelId="{A40E2880-1508-4097-B23E-71A2D380440F}" type="presParOf" srcId="{DEFC02FC-12A6-40D4-BBBD-96F753F3A126}" destId="{35265EDF-FB54-4A50-A9A4-5A89C44ED120}" srcOrd="4" destOrd="0" presId="urn:microsoft.com/office/officeart/2005/8/layout/process4"/>
    <dgm:cxn modelId="{C6AFB6B5-00D2-44E8-AEC8-AE5CCF733378}" type="presParOf" srcId="{35265EDF-FB54-4A50-A9A4-5A89C44ED120}" destId="{988C0BAA-ABCC-4F8C-A287-C7CAE8DF05B1}" srcOrd="0" destOrd="0" presId="urn:microsoft.com/office/officeart/2005/8/layout/process4"/>
    <dgm:cxn modelId="{290C90EA-AEB3-4E6C-914A-8C6A9C7C427D}" type="presParOf" srcId="{35265EDF-FB54-4A50-A9A4-5A89C44ED120}" destId="{3F526B33-8EB0-4DB6-8E73-26DAEB1F778D}" srcOrd="1" destOrd="0" presId="urn:microsoft.com/office/officeart/2005/8/layout/process4"/>
    <dgm:cxn modelId="{A92FF484-ED9F-4B96-9A68-A21AA71BC109}" type="presParOf" srcId="{35265EDF-FB54-4A50-A9A4-5A89C44ED120}" destId="{683FD5C6-85A2-4A95-A545-BAA3DED7F694}" srcOrd="2" destOrd="0" presId="urn:microsoft.com/office/officeart/2005/8/layout/process4"/>
    <dgm:cxn modelId="{9D19EB63-423A-48DD-AD04-17D476A775DF}" type="presParOf" srcId="{683FD5C6-85A2-4A95-A545-BAA3DED7F694}" destId="{3E5AD8B5-6897-4FA0-8812-F648D34DECD7}" srcOrd="0" destOrd="0" presId="urn:microsoft.com/office/officeart/2005/8/layout/process4"/>
    <dgm:cxn modelId="{8ED48674-74ED-4278-AA4C-A8B64007EA3F}" type="presParOf" srcId="{683FD5C6-85A2-4A95-A545-BAA3DED7F694}" destId="{E62982FD-5C4E-4F97-AA1B-F9600F4101B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68E9061-7206-4BB2-8819-1B8FB9A83A7F}" type="doc">
      <dgm:prSet loTypeId="urn:microsoft.com/office/officeart/2009/3/layout/Phased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PS"/>
        </a:p>
      </dgm:t>
    </dgm:pt>
    <dgm:pt modelId="{6A92A94A-E61B-481E-A513-A7045E27832E}">
      <dgm:prSet phldrT="[Text]" custT="1"/>
      <dgm:spPr/>
      <dgm:t>
        <a:bodyPr/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Rotary Kiln Reactor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BD3A3026-0F7A-4EED-BA53-84472B19C59F}" type="parTrans" cxnId="{D504803C-0451-40F2-B84C-10E16C8E0161}">
      <dgm:prSet/>
      <dgm:spPr/>
      <dgm:t>
        <a:bodyPr/>
        <a:lstStyle/>
        <a:p>
          <a:pPr rtl="1"/>
          <a:endParaRPr lang="ar-PS"/>
        </a:p>
      </dgm:t>
    </dgm:pt>
    <dgm:pt modelId="{5068EB93-F804-4B11-B019-59DFFF769131}" type="sibTrans" cxnId="{D504803C-0451-40F2-B84C-10E16C8E0161}">
      <dgm:prSet/>
      <dgm:spPr/>
      <dgm:t>
        <a:bodyPr/>
        <a:lstStyle/>
        <a:p>
          <a:pPr rtl="1"/>
          <a:endParaRPr lang="ar-PS"/>
        </a:p>
      </dgm:t>
    </dgm:pt>
    <dgm:pt modelId="{EF5ED494-F965-43B9-A4D6-E7FBF48D47BE}">
      <dgm:prSet phldrT="[Text]" custT="1"/>
      <dgm:spPr/>
      <dgm:t>
        <a:bodyPr/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Fluidized Bed Reactors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B9AEF0A9-484E-43E7-ABA7-3244C61A06C1}" type="parTrans" cxnId="{6A2E53EE-4E95-4EF3-A685-C72E6F17BFA3}">
      <dgm:prSet/>
      <dgm:spPr/>
      <dgm:t>
        <a:bodyPr/>
        <a:lstStyle/>
        <a:p>
          <a:pPr rtl="1"/>
          <a:endParaRPr lang="ar-PS"/>
        </a:p>
      </dgm:t>
    </dgm:pt>
    <dgm:pt modelId="{438A53A7-FB28-4792-9DE6-0025B44C60AC}" type="sibTrans" cxnId="{6A2E53EE-4E95-4EF3-A685-C72E6F17BFA3}">
      <dgm:prSet/>
      <dgm:spPr/>
      <dgm:t>
        <a:bodyPr/>
        <a:lstStyle/>
        <a:p>
          <a:pPr rtl="1"/>
          <a:endParaRPr lang="ar-PS"/>
        </a:p>
      </dgm:t>
    </dgm:pt>
    <dgm:pt modelId="{672720A4-58F5-4D19-A4AD-406AD311FC21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Microwave Assisted Reactors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89BC77B8-C01C-4812-88D1-CDE3C5030DB1}" type="parTrans" cxnId="{A111DB07-0D7E-4ABF-B1F5-7B8C1EE42BD2}">
      <dgm:prSet/>
      <dgm:spPr/>
      <dgm:t>
        <a:bodyPr/>
        <a:lstStyle/>
        <a:p>
          <a:pPr rtl="1"/>
          <a:endParaRPr lang="ar-PS"/>
        </a:p>
      </dgm:t>
    </dgm:pt>
    <dgm:pt modelId="{1934E5DA-9932-4F84-9E31-A69FBC26810C}" type="sibTrans" cxnId="{A111DB07-0D7E-4ABF-B1F5-7B8C1EE42BD2}">
      <dgm:prSet/>
      <dgm:spPr/>
      <dgm:t>
        <a:bodyPr/>
        <a:lstStyle/>
        <a:p>
          <a:pPr rtl="1"/>
          <a:endParaRPr lang="ar-PS"/>
        </a:p>
      </dgm:t>
    </dgm:pt>
    <dgm:pt modelId="{F01651BF-38B0-481A-B461-722271AA1485}">
      <dgm:prSet phldrT="[Text]" custT="1"/>
      <dgm:spPr/>
      <dgm:t>
        <a:bodyPr/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Plasma Reactors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466A7A12-D456-499B-B7D9-1757D79B605D}" type="parTrans" cxnId="{2AD6665E-13FE-4A04-AF6E-56146FEBAB8B}">
      <dgm:prSet/>
      <dgm:spPr/>
      <dgm:t>
        <a:bodyPr/>
        <a:lstStyle/>
        <a:p>
          <a:pPr rtl="1"/>
          <a:endParaRPr lang="ar-PS"/>
        </a:p>
      </dgm:t>
    </dgm:pt>
    <dgm:pt modelId="{2B0EE9E5-AF7B-4F28-9CF3-5DCF9F3BC958}" type="sibTrans" cxnId="{2AD6665E-13FE-4A04-AF6E-56146FEBAB8B}">
      <dgm:prSet/>
      <dgm:spPr/>
      <dgm:t>
        <a:bodyPr/>
        <a:lstStyle/>
        <a:p>
          <a:pPr rtl="1"/>
          <a:endParaRPr lang="ar-PS"/>
        </a:p>
      </dgm:t>
    </dgm:pt>
    <dgm:pt modelId="{B775B042-8198-46C4-A57D-5109DA70AEF7}">
      <dgm:prSet phldrT="[Text]" custT="1"/>
      <dgm:spPr/>
      <dgm:t>
        <a:bodyPr/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Solar Reactors</a:t>
          </a:r>
          <a:endParaRPr lang="ar-PS" sz="2800" b="1" kern="12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04FC6818-767F-4A18-9924-769A8819B314}" type="parTrans" cxnId="{FB9F754B-4E05-497A-8E71-F3039470E59E}">
      <dgm:prSet/>
      <dgm:spPr/>
      <dgm:t>
        <a:bodyPr/>
        <a:lstStyle/>
        <a:p>
          <a:pPr rtl="1"/>
          <a:endParaRPr lang="ar-PS"/>
        </a:p>
      </dgm:t>
    </dgm:pt>
    <dgm:pt modelId="{7F4D308D-4F1C-452A-A724-D6E106059DE6}" type="sibTrans" cxnId="{FB9F754B-4E05-497A-8E71-F3039470E59E}">
      <dgm:prSet/>
      <dgm:spPr/>
      <dgm:t>
        <a:bodyPr/>
        <a:lstStyle/>
        <a:p>
          <a:pPr rtl="1"/>
          <a:endParaRPr lang="ar-PS"/>
        </a:p>
      </dgm:t>
    </dgm:pt>
    <dgm:pt modelId="{B6BBA60B-6C9B-4C5F-BF3C-15C74BAED383}">
      <dgm:prSet phldrT="[Text]" custT="1"/>
      <dgm:spPr/>
      <dgm:t>
        <a:bodyPr/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Spouted Bed Reactor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D68AD9B2-73AF-40D7-9C5C-349B90649148}" type="parTrans" cxnId="{538EBE08-7DDF-43E8-B379-F39106599B8F}">
      <dgm:prSet/>
      <dgm:spPr/>
      <dgm:t>
        <a:bodyPr/>
        <a:lstStyle/>
        <a:p>
          <a:pPr rtl="1"/>
          <a:endParaRPr lang="ar-PS"/>
        </a:p>
      </dgm:t>
    </dgm:pt>
    <dgm:pt modelId="{92BE1DDC-4FC1-4C73-B21E-7617F69046CE}" type="sibTrans" cxnId="{538EBE08-7DDF-43E8-B379-F39106599B8F}">
      <dgm:prSet/>
      <dgm:spPr/>
      <dgm:t>
        <a:bodyPr/>
        <a:lstStyle/>
        <a:p>
          <a:pPr rtl="1"/>
          <a:endParaRPr lang="ar-PS"/>
        </a:p>
      </dgm:t>
    </dgm:pt>
    <dgm:pt modelId="{E81AD092-E646-45CF-B5CA-E1320AB8339A}">
      <dgm:prSet/>
      <dgm:spPr/>
      <dgm:t>
        <a:bodyPr/>
        <a:lstStyle/>
        <a:p>
          <a:pPr rtl="1"/>
          <a:endParaRPr lang="ar-PS"/>
        </a:p>
      </dgm:t>
    </dgm:pt>
    <dgm:pt modelId="{BC9416FD-467C-4E91-85AA-AB6D3D555A17}" type="parTrans" cxnId="{69581840-7E56-4C04-9E37-12238C40225A}">
      <dgm:prSet/>
      <dgm:spPr/>
      <dgm:t>
        <a:bodyPr/>
        <a:lstStyle/>
        <a:p>
          <a:pPr rtl="1"/>
          <a:endParaRPr lang="ar-PS"/>
        </a:p>
      </dgm:t>
    </dgm:pt>
    <dgm:pt modelId="{E064F288-5253-4038-BE11-C514E5B33704}" type="sibTrans" cxnId="{69581840-7E56-4C04-9E37-12238C40225A}">
      <dgm:prSet/>
      <dgm:spPr/>
      <dgm:t>
        <a:bodyPr/>
        <a:lstStyle/>
        <a:p>
          <a:pPr rtl="1"/>
          <a:endParaRPr lang="ar-PS"/>
        </a:p>
      </dgm:t>
    </dgm:pt>
    <dgm:pt modelId="{8959C088-9155-4CB4-A27B-BC564832D030}" type="pres">
      <dgm:prSet presAssocID="{868E9061-7206-4BB2-8819-1B8FB9A83A7F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</dgm:pt>
    <dgm:pt modelId="{2B4D0671-4299-4971-B1E1-FFB63425A265}" type="pres">
      <dgm:prSet presAssocID="{868E9061-7206-4BB2-8819-1B8FB9A83A7F}" presName="arc1" presStyleLbl="node1" presStyleIdx="0" presStyleCnt="4" custScaleX="118265" custScaleY="101089" custLinFactNeighborX="3591" custLinFactNeighborY="375"/>
      <dgm:spPr/>
    </dgm:pt>
    <dgm:pt modelId="{03A08F5F-0B0F-4BAC-AF97-C1F8EDE6FCFA}" type="pres">
      <dgm:prSet presAssocID="{868E9061-7206-4BB2-8819-1B8FB9A83A7F}" presName="arc3" presStyleLbl="node1" presStyleIdx="1" presStyleCnt="4" custScaleX="96449" custScaleY="111176" custLinFactNeighborX="10086" custLinFactNeighborY="642"/>
      <dgm:spPr/>
    </dgm:pt>
    <dgm:pt modelId="{4F6B7BFF-A521-472F-AFB1-9C971491980B}" type="pres">
      <dgm:prSet presAssocID="{868E9061-7206-4BB2-8819-1B8FB9A83A7F}" presName="parentText2" presStyleLbl="revTx" presStyleIdx="0" presStyleCnt="3" custScaleX="137746" custLinFactNeighborX="15592" custLinFactNeighborY="58437">
        <dgm:presLayoutVars>
          <dgm:chMax val="4"/>
          <dgm:chPref val="3"/>
          <dgm:bulletEnabled val="1"/>
        </dgm:presLayoutVars>
      </dgm:prSet>
      <dgm:spPr/>
    </dgm:pt>
    <dgm:pt modelId="{E754D50F-8E65-41CD-909B-9665D78C5E87}" type="pres">
      <dgm:prSet presAssocID="{868E9061-7206-4BB2-8819-1B8FB9A83A7F}" presName="arc2" presStyleLbl="node1" presStyleIdx="2" presStyleCnt="4" custLinFactNeighborX="10983" custLinFactNeighborY="-544"/>
      <dgm:spPr/>
    </dgm:pt>
    <dgm:pt modelId="{F3DC4630-5FD0-4F89-ACDC-88C82FD46462}" type="pres">
      <dgm:prSet presAssocID="{868E9061-7206-4BB2-8819-1B8FB9A83A7F}" presName="arc4" presStyleLbl="node1" presStyleIdx="3" presStyleCnt="4" custLinFactNeighborX="9395" custLinFactNeighborY="2414"/>
      <dgm:spPr/>
    </dgm:pt>
    <dgm:pt modelId="{15A8A0BD-0C21-4EB4-8E7F-91067E4C3C1E}" type="pres">
      <dgm:prSet presAssocID="{868E9061-7206-4BB2-8819-1B8FB9A83A7F}" presName="parentText3" presStyleLbl="revTx" presStyleIdx="1" presStyleCnt="3" custScaleX="78425" custLinFactNeighborX="11997" custLinFactNeighborY="-3228">
        <dgm:presLayoutVars>
          <dgm:chMax val="1"/>
          <dgm:chPref val="1"/>
          <dgm:bulletEnabled val="1"/>
        </dgm:presLayoutVars>
      </dgm:prSet>
      <dgm:spPr/>
    </dgm:pt>
    <dgm:pt modelId="{F34F1F23-5DEB-49DA-B49D-54F50B7213FD}" type="pres">
      <dgm:prSet presAssocID="{868E9061-7206-4BB2-8819-1B8FB9A83A7F}" presName="middleComposite" presStyleCnt="0"/>
      <dgm:spPr/>
    </dgm:pt>
    <dgm:pt modelId="{20F71EC5-4674-4244-9C61-E3B799185E0E}" type="pres">
      <dgm:prSet presAssocID="{F01651BF-38B0-481A-B461-722271AA1485}" presName="circ1" presStyleLbl="vennNode1" presStyleIdx="0" presStyleCnt="4" custScaleX="114373" custLinFactNeighborX="18912" custLinFactNeighborY="-1369"/>
      <dgm:spPr/>
    </dgm:pt>
    <dgm:pt modelId="{877494B1-AD94-43CA-A802-E1473468F02B}" type="pres">
      <dgm:prSet presAssocID="{F01651BF-38B0-481A-B461-722271AA1485}" presName="circ1Tx" presStyleLbl="revTx" presStyleIdx="1" presStyleCnt="3">
        <dgm:presLayoutVars>
          <dgm:chMax val="0"/>
          <dgm:chPref val="0"/>
        </dgm:presLayoutVars>
      </dgm:prSet>
      <dgm:spPr/>
    </dgm:pt>
    <dgm:pt modelId="{AA6F94EC-51FA-4221-9D3E-C003FB057B0D}" type="pres">
      <dgm:prSet presAssocID="{868E9061-7206-4BB2-8819-1B8FB9A83A7F}" presName="leftComposite" presStyleCnt="0"/>
      <dgm:spPr/>
    </dgm:pt>
    <dgm:pt modelId="{F66E6D9F-1BF3-47F8-BA17-D9E6AF65A2E6}" type="pres">
      <dgm:prSet presAssocID="{EF5ED494-F965-43B9-A4D6-E7FBF48D47BE}" presName="childText1_1" presStyleLbl="vennNode1" presStyleIdx="1" presStyleCnt="4" custScaleX="245525">
        <dgm:presLayoutVars>
          <dgm:chMax val="0"/>
          <dgm:chPref val="0"/>
        </dgm:presLayoutVars>
      </dgm:prSet>
      <dgm:spPr/>
    </dgm:pt>
    <dgm:pt modelId="{BF5BB360-AEC5-40FC-AF07-F02BDAE5FADE}" type="pres">
      <dgm:prSet presAssocID="{EF5ED494-F965-43B9-A4D6-E7FBF48D47BE}" presName="ellipse1" presStyleLbl="vennNode1" presStyleIdx="2" presStyleCnt="4" custLinFactNeighborX="10952" custLinFactNeighborY="-7146"/>
      <dgm:spPr/>
    </dgm:pt>
    <dgm:pt modelId="{A0AAE9E5-D371-4E15-9D14-605DD610D8CD}" type="pres">
      <dgm:prSet presAssocID="{EF5ED494-F965-43B9-A4D6-E7FBF48D47BE}" presName="ellipse2" presStyleLbl="vennNode1" presStyleIdx="3" presStyleCnt="4" custLinFactY="-50230" custLinFactNeighborX="-92515" custLinFactNeighborY="-100000"/>
      <dgm:spPr/>
    </dgm:pt>
    <dgm:pt modelId="{CA3DCAC0-7BD4-4F2E-BDD5-EAF3269076ED}" type="pres">
      <dgm:prSet presAssocID="{868E9061-7206-4BB2-8819-1B8FB9A83A7F}" presName="rightChild" presStyleLbl="node2" presStyleIdx="0" presStyleCnt="1" custScaleX="119689" custLinFactNeighborX="20380" custLinFactNeighborY="-4347">
        <dgm:presLayoutVars>
          <dgm:chMax val="0"/>
          <dgm:chPref val="0"/>
        </dgm:presLayoutVars>
      </dgm:prSet>
      <dgm:spPr/>
    </dgm:pt>
    <dgm:pt modelId="{9C53BDD7-7B1C-4BB9-8F9B-AA388239E665}" type="pres">
      <dgm:prSet presAssocID="{868E9061-7206-4BB2-8819-1B8FB9A83A7F}" presName="parentText1" presStyleLbl="revTx" presStyleIdx="2" presStyleCnt="3" custScaleX="106352" custScaleY="193344" custLinFactNeighborX="25748" custLinFactNeighborY="52814">
        <dgm:presLayoutVars>
          <dgm:chMax val="4"/>
          <dgm:chPref val="3"/>
          <dgm:bulletEnabled val="1"/>
        </dgm:presLayoutVars>
      </dgm:prSet>
      <dgm:spPr/>
    </dgm:pt>
  </dgm:ptLst>
  <dgm:cxnLst>
    <dgm:cxn modelId="{A111DB07-0D7E-4ABF-B1F5-7B8C1EE42BD2}" srcId="{868E9061-7206-4BB2-8819-1B8FB9A83A7F}" destId="{672720A4-58F5-4D19-A4AD-406AD311FC21}" srcOrd="1" destOrd="0" parTransId="{89BC77B8-C01C-4812-88D1-CDE3C5030DB1}" sibTransId="{1934E5DA-9932-4F84-9E31-A69FBC26810C}"/>
    <dgm:cxn modelId="{538EBE08-7DDF-43E8-B379-F39106599B8F}" srcId="{B775B042-8198-46C4-A57D-5109DA70AEF7}" destId="{B6BBA60B-6C9B-4C5F-BF3C-15C74BAED383}" srcOrd="0" destOrd="0" parTransId="{D68AD9B2-73AF-40D7-9C5C-349B90649148}" sibTransId="{92BE1DDC-4FC1-4C73-B21E-7617F69046CE}"/>
    <dgm:cxn modelId="{00698119-AEF9-442D-A53C-ADD847CF6F2B}" type="presOf" srcId="{672720A4-58F5-4D19-A4AD-406AD311FC21}" destId="{4F6B7BFF-A521-472F-AFB1-9C971491980B}" srcOrd="0" destOrd="0" presId="urn:microsoft.com/office/officeart/2009/3/layout/PhasedProcess"/>
    <dgm:cxn modelId="{6D873A1D-64D2-4272-8E50-C2225CAE6D3A}" type="presOf" srcId="{F01651BF-38B0-481A-B461-722271AA1485}" destId="{20F71EC5-4674-4244-9C61-E3B799185E0E}" srcOrd="0" destOrd="0" presId="urn:microsoft.com/office/officeart/2009/3/layout/PhasedProcess"/>
    <dgm:cxn modelId="{CBBAE02D-6E79-4729-BBA1-970C4BDE2B90}" type="presOf" srcId="{B6BBA60B-6C9B-4C5F-BF3C-15C74BAED383}" destId="{CA3DCAC0-7BD4-4F2E-BDD5-EAF3269076ED}" srcOrd="0" destOrd="0" presId="urn:microsoft.com/office/officeart/2009/3/layout/PhasedProcess"/>
    <dgm:cxn modelId="{D504803C-0451-40F2-B84C-10E16C8E0161}" srcId="{868E9061-7206-4BB2-8819-1B8FB9A83A7F}" destId="{6A92A94A-E61B-481E-A513-A7045E27832E}" srcOrd="0" destOrd="0" parTransId="{BD3A3026-0F7A-4EED-BA53-84472B19C59F}" sibTransId="{5068EB93-F804-4B11-B019-59DFFF769131}"/>
    <dgm:cxn modelId="{69581840-7E56-4C04-9E37-12238C40225A}" srcId="{868E9061-7206-4BB2-8819-1B8FB9A83A7F}" destId="{E81AD092-E646-45CF-B5CA-E1320AB8339A}" srcOrd="3" destOrd="0" parTransId="{BC9416FD-467C-4E91-85AA-AB6D3D555A17}" sibTransId="{E064F288-5253-4038-BE11-C514E5B33704}"/>
    <dgm:cxn modelId="{A5184640-9ECC-4488-871D-DE406DD4DC22}" type="presOf" srcId="{B775B042-8198-46C4-A57D-5109DA70AEF7}" destId="{15A8A0BD-0C21-4EB4-8E7F-91067E4C3C1E}" srcOrd="0" destOrd="0" presId="urn:microsoft.com/office/officeart/2009/3/layout/PhasedProcess"/>
    <dgm:cxn modelId="{2AD6665E-13FE-4A04-AF6E-56146FEBAB8B}" srcId="{672720A4-58F5-4D19-A4AD-406AD311FC21}" destId="{F01651BF-38B0-481A-B461-722271AA1485}" srcOrd="0" destOrd="0" parTransId="{466A7A12-D456-499B-B7D9-1757D79B605D}" sibTransId="{2B0EE9E5-AF7B-4F28-9CF3-5DCF9F3BC958}"/>
    <dgm:cxn modelId="{10B0F860-37B1-48F0-B38C-7826B73E5F23}" type="presOf" srcId="{F01651BF-38B0-481A-B461-722271AA1485}" destId="{877494B1-AD94-43CA-A802-E1473468F02B}" srcOrd="1" destOrd="0" presId="urn:microsoft.com/office/officeart/2009/3/layout/PhasedProcess"/>
    <dgm:cxn modelId="{FB9F754B-4E05-497A-8E71-F3039470E59E}" srcId="{868E9061-7206-4BB2-8819-1B8FB9A83A7F}" destId="{B775B042-8198-46C4-A57D-5109DA70AEF7}" srcOrd="2" destOrd="0" parTransId="{04FC6818-767F-4A18-9924-769A8819B314}" sibTransId="{7F4D308D-4F1C-452A-A724-D6E106059DE6}"/>
    <dgm:cxn modelId="{123A0A76-E17E-4E16-9FD3-75395E72B2B6}" type="presOf" srcId="{6A92A94A-E61B-481E-A513-A7045E27832E}" destId="{9C53BDD7-7B1C-4BB9-8F9B-AA388239E665}" srcOrd="0" destOrd="0" presId="urn:microsoft.com/office/officeart/2009/3/layout/PhasedProcess"/>
    <dgm:cxn modelId="{A3B4F2BC-A78E-472C-9087-BECA3D4460D7}" type="presOf" srcId="{868E9061-7206-4BB2-8819-1B8FB9A83A7F}" destId="{8959C088-9155-4CB4-A27B-BC564832D030}" srcOrd="0" destOrd="0" presId="urn:microsoft.com/office/officeart/2009/3/layout/PhasedProcess"/>
    <dgm:cxn modelId="{D0C9EFBE-C32E-4D74-B4B4-68FB452E7B8F}" type="presOf" srcId="{EF5ED494-F965-43B9-A4D6-E7FBF48D47BE}" destId="{F66E6D9F-1BF3-47F8-BA17-D9E6AF65A2E6}" srcOrd="0" destOrd="0" presId="urn:microsoft.com/office/officeart/2009/3/layout/PhasedProcess"/>
    <dgm:cxn modelId="{6A2E53EE-4E95-4EF3-A685-C72E6F17BFA3}" srcId="{6A92A94A-E61B-481E-A513-A7045E27832E}" destId="{EF5ED494-F965-43B9-A4D6-E7FBF48D47BE}" srcOrd="0" destOrd="0" parTransId="{B9AEF0A9-484E-43E7-ABA7-3244C61A06C1}" sibTransId="{438A53A7-FB28-4792-9DE6-0025B44C60AC}"/>
    <dgm:cxn modelId="{73C1105C-C414-40FF-8A08-184739888049}" type="presParOf" srcId="{8959C088-9155-4CB4-A27B-BC564832D030}" destId="{2B4D0671-4299-4971-B1E1-FFB63425A265}" srcOrd="0" destOrd="0" presId="urn:microsoft.com/office/officeart/2009/3/layout/PhasedProcess"/>
    <dgm:cxn modelId="{BF179211-E49C-40C6-9EAF-229495E1CA93}" type="presParOf" srcId="{8959C088-9155-4CB4-A27B-BC564832D030}" destId="{03A08F5F-0B0F-4BAC-AF97-C1F8EDE6FCFA}" srcOrd="1" destOrd="0" presId="urn:microsoft.com/office/officeart/2009/3/layout/PhasedProcess"/>
    <dgm:cxn modelId="{4ED30940-395C-40CB-9DC2-BDE6A13F5C5E}" type="presParOf" srcId="{8959C088-9155-4CB4-A27B-BC564832D030}" destId="{4F6B7BFF-A521-472F-AFB1-9C971491980B}" srcOrd="2" destOrd="0" presId="urn:microsoft.com/office/officeart/2009/3/layout/PhasedProcess"/>
    <dgm:cxn modelId="{2A1DE486-F35A-4D6C-8052-9A0C3DDDD295}" type="presParOf" srcId="{8959C088-9155-4CB4-A27B-BC564832D030}" destId="{E754D50F-8E65-41CD-909B-9665D78C5E87}" srcOrd="3" destOrd="0" presId="urn:microsoft.com/office/officeart/2009/3/layout/PhasedProcess"/>
    <dgm:cxn modelId="{2CE0291E-3583-4BE4-9FF8-5F5E9CC2489E}" type="presParOf" srcId="{8959C088-9155-4CB4-A27B-BC564832D030}" destId="{F3DC4630-5FD0-4F89-ACDC-88C82FD46462}" srcOrd="4" destOrd="0" presId="urn:microsoft.com/office/officeart/2009/3/layout/PhasedProcess"/>
    <dgm:cxn modelId="{B32ECE47-F3F2-4B65-B084-22FB321FBE48}" type="presParOf" srcId="{8959C088-9155-4CB4-A27B-BC564832D030}" destId="{15A8A0BD-0C21-4EB4-8E7F-91067E4C3C1E}" srcOrd="5" destOrd="0" presId="urn:microsoft.com/office/officeart/2009/3/layout/PhasedProcess"/>
    <dgm:cxn modelId="{1570EEA6-3F2B-4953-BB20-58A51E6E937B}" type="presParOf" srcId="{8959C088-9155-4CB4-A27B-BC564832D030}" destId="{F34F1F23-5DEB-49DA-B49D-54F50B7213FD}" srcOrd="6" destOrd="0" presId="urn:microsoft.com/office/officeart/2009/3/layout/PhasedProcess"/>
    <dgm:cxn modelId="{73817E57-9EB9-4D73-B7A7-D911707D7DEC}" type="presParOf" srcId="{F34F1F23-5DEB-49DA-B49D-54F50B7213FD}" destId="{20F71EC5-4674-4244-9C61-E3B799185E0E}" srcOrd="0" destOrd="0" presId="urn:microsoft.com/office/officeart/2009/3/layout/PhasedProcess"/>
    <dgm:cxn modelId="{6EF78488-2AB1-4DBE-816D-BC11540C0EE5}" type="presParOf" srcId="{F34F1F23-5DEB-49DA-B49D-54F50B7213FD}" destId="{877494B1-AD94-43CA-A802-E1473468F02B}" srcOrd="1" destOrd="0" presId="urn:microsoft.com/office/officeart/2009/3/layout/PhasedProcess"/>
    <dgm:cxn modelId="{F53A7B09-BE63-49A1-8865-193E620C0458}" type="presParOf" srcId="{8959C088-9155-4CB4-A27B-BC564832D030}" destId="{AA6F94EC-51FA-4221-9D3E-C003FB057B0D}" srcOrd="7" destOrd="0" presId="urn:microsoft.com/office/officeart/2009/3/layout/PhasedProcess"/>
    <dgm:cxn modelId="{68B5C384-660A-4D65-80FE-C188B6037D56}" type="presParOf" srcId="{AA6F94EC-51FA-4221-9D3E-C003FB057B0D}" destId="{F66E6D9F-1BF3-47F8-BA17-D9E6AF65A2E6}" srcOrd="0" destOrd="0" presId="urn:microsoft.com/office/officeart/2009/3/layout/PhasedProcess"/>
    <dgm:cxn modelId="{D5E5EA2D-5361-4C1E-BFA3-8BAB5A6FC67E}" type="presParOf" srcId="{AA6F94EC-51FA-4221-9D3E-C003FB057B0D}" destId="{BF5BB360-AEC5-40FC-AF07-F02BDAE5FADE}" srcOrd="1" destOrd="0" presId="urn:microsoft.com/office/officeart/2009/3/layout/PhasedProcess"/>
    <dgm:cxn modelId="{590B06D5-5DAD-493A-93F7-26AB4ABEBB26}" type="presParOf" srcId="{AA6F94EC-51FA-4221-9D3E-C003FB057B0D}" destId="{A0AAE9E5-D371-4E15-9D14-605DD610D8CD}" srcOrd="2" destOrd="0" presId="urn:microsoft.com/office/officeart/2009/3/layout/PhasedProcess"/>
    <dgm:cxn modelId="{D9FFA013-C370-4F9E-AE79-1BEF4E7B2C30}" type="presParOf" srcId="{8959C088-9155-4CB4-A27B-BC564832D030}" destId="{CA3DCAC0-7BD4-4F2E-BDD5-EAF3269076ED}" srcOrd="8" destOrd="0" presId="urn:microsoft.com/office/officeart/2009/3/layout/PhasedProcess"/>
    <dgm:cxn modelId="{634C54E6-E82F-4844-B72A-DDFE0B155A25}" type="presParOf" srcId="{8959C088-9155-4CB4-A27B-BC564832D030}" destId="{9C53BDD7-7B1C-4BB9-8F9B-AA388239E665}" srcOrd="9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BEA168F-EBEE-4515-ACD8-DC5FC127C1E6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PS"/>
        </a:p>
      </dgm:t>
    </dgm:pt>
    <dgm:pt modelId="{5F001CB4-5568-43CF-86FE-E83B1745DA81}">
      <dgm:prSet phldrT="[Text]" custT="1"/>
      <dgm:spPr/>
      <dgm:t>
        <a:bodyPr/>
        <a:lstStyle/>
        <a:p>
          <a:pPr rtl="1"/>
          <a:r>
            <a:rPr lang="en-US" sz="44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Oil</a:t>
          </a:r>
          <a:endParaRPr lang="ar-PS" sz="44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FB5CA9A4-B7FE-468F-A86E-01D097F8B861}" type="parTrans" cxnId="{339E67E0-73D7-4F06-9985-C98A6F6CBE83}">
      <dgm:prSet/>
      <dgm:spPr/>
      <dgm:t>
        <a:bodyPr/>
        <a:lstStyle/>
        <a:p>
          <a:pPr rtl="1"/>
          <a:endParaRPr lang="ar-PS"/>
        </a:p>
      </dgm:t>
    </dgm:pt>
    <dgm:pt modelId="{902E7475-0A97-49FA-BDEE-49DB15D8BEF9}" type="sibTrans" cxnId="{339E67E0-73D7-4F06-9985-C98A6F6CBE83}">
      <dgm:prSet/>
      <dgm:spPr/>
      <dgm:t>
        <a:bodyPr/>
        <a:lstStyle/>
        <a:p>
          <a:pPr rtl="1"/>
          <a:endParaRPr lang="ar-PS"/>
        </a:p>
      </dgm:t>
    </dgm:pt>
    <dgm:pt modelId="{C10BB0BF-FA8A-4212-9E48-FA4B28F75BCB}">
      <dgm:prSet phldrT="[Text]" custT="1"/>
      <dgm:spPr/>
      <dgm:t>
        <a:bodyPr/>
        <a:lstStyle/>
        <a:p>
          <a:pPr rtl="1"/>
          <a:r>
            <a:rPr lang="en-US" sz="44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Gas</a:t>
          </a:r>
          <a:endParaRPr lang="ar-PS" sz="44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415B0D93-965C-4F62-B65F-4CEF55B3C376}" type="parTrans" cxnId="{C29F0ADE-2564-4BAE-80A3-58F9DA1CC295}">
      <dgm:prSet/>
      <dgm:spPr/>
      <dgm:t>
        <a:bodyPr/>
        <a:lstStyle/>
        <a:p>
          <a:pPr rtl="1"/>
          <a:endParaRPr lang="ar-PS"/>
        </a:p>
      </dgm:t>
    </dgm:pt>
    <dgm:pt modelId="{BB922694-96C7-4564-9C58-C2B3B8C55E7E}" type="sibTrans" cxnId="{C29F0ADE-2564-4BAE-80A3-58F9DA1CC295}">
      <dgm:prSet/>
      <dgm:spPr/>
      <dgm:t>
        <a:bodyPr/>
        <a:lstStyle/>
        <a:p>
          <a:pPr rtl="1"/>
          <a:endParaRPr lang="ar-PS"/>
        </a:p>
      </dgm:t>
    </dgm:pt>
    <dgm:pt modelId="{6564B0E4-905A-45C6-B0A3-37875340FC97}">
      <dgm:prSet phldrT="[Text]" custT="1"/>
      <dgm:spPr/>
      <dgm:t>
        <a:bodyPr/>
        <a:lstStyle/>
        <a:p>
          <a:pPr rtl="1"/>
          <a:r>
            <a:rPr lang="en-US" sz="44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Char</a:t>
          </a:r>
          <a:endParaRPr lang="ar-PS" sz="44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57DC0B9C-7DB7-4154-812B-52D92CA97722}" type="parTrans" cxnId="{655BD512-EC27-4A01-91B3-FB560F06758A}">
      <dgm:prSet/>
      <dgm:spPr/>
      <dgm:t>
        <a:bodyPr/>
        <a:lstStyle/>
        <a:p>
          <a:pPr rtl="1"/>
          <a:endParaRPr lang="ar-PS"/>
        </a:p>
      </dgm:t>
    </dgm:pt>
    <dgm:pt modelId="{04B8D9B9-4205-4F5C-B897-CDA6EE1C4E0D}" type="sibTrans" cxnId="{655BD512-EC27-4A01-91B3-FB560F06758A}">
      <dgm:prSet/>
      <dgm:spPr/>
      <dgm:t>
        <a:bodyPr/>
        <a:lstStyle/>
        <a:p>
          <a:pPr rtl="1"/>
          <a:endParaRPr lang="ar-PS"/>
        </a:p>
      </dgm:t>
    </dgm:pt>
    <dgm:pt modelId="{A4677777-3660-4752-8714-2676F7836508}" type="pres">
      <dgm:prSet presAssocID="{CBEA168F-EBEE-4515-ACD8-DC5FC127C1E6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29E4F9AE-E375-4D99-9884-8B897C358469}" type="pres">
      <dgm:prSet presAssocID="{5F001CB4-5568-43CF-86FE-E83B1745DA81}" presName="Accent1" presStyleCnt="0"/>
      <dgm:spPr/>
    </dgm:pt>
    <dgm:pt modelId="{26070019-0573-4C92-9B75-79D77475601B}" type="pres">
      <dgm:prSet presAssocID="{5F001CB4-5568-43CF-86FE-E83B1745DA81}" presName="Accent" presStyleLbl="node1" presStyleIdx="0" presStyleCnt="3"/>
      <dgm:spPr/>
    </dgm:pt>
    <dgm:pt modelId="{D72C5E27-2DDE-45B2-9DB5-33793D4EFD82}" type="pres">
      <dgm:prSet presAssocID="{5F001CB4-5568-43CF-86FE-E83B1745DA81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6248063D-4F45-49BD-870F-EF9C906820A0}" type="pres">
      <dgm:prSet presAssocID="{C10BB0BF-FA8A-4212-9E48-FA4B28F75BCB}" presName="Accent2" presStyleCnt="0"/>
      <dgm:spPr/>
    </dgm:pt>
    <dgm:pt modelId="{528B743A-49CC-486F-9C54-D7D1155A2D42}" type="pres">
      <dgm:prSet presAssocID="{C10BB0BF-FA8A-4212-9E48-FA4B28F75BCB}" presName="Accent" presStyleLbl="node1" presStyleIdx="1" presStyleCnt="3"/>
      <dgm:spPr/>
    </dgm:pt>
    <dgm:pt modelId="{BA278D40-E587-4D94-A4D1-E4A94A845C96}" type="pres">
      <dgm:prSet presAssocID="{C10BB0BF-FA8A-4212-9E48-FA4B28F75BCB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16FAD6F9-FC7D-46B3-B730-0068BF3EC69F}" type="pres">
      <dgm:prSet presAssocID="{6564B0E4-905A-45C6-B0A3-37875340FC97}" presName="Accent3" presStyleCnt="0"/>
      <dgm:spPr/>
    </dgm:pt>
    <dgm:pt modelId="{40C4B53A-C13E-4F45-9770-DF3101A7EF1B}" type="pres">
      <dgm:prSet presAssocID="{6564B0E4-905A-45C6-B0A3-37875340FC97}" presName="Accent" presStyleLbl="node1" presStyleIdx="2" presStyleCnt="3"/>
      <dgm:spPr/>
    </dgm:pt>
    <dgm:pt modelId="{5E424AAC-1E90-4904-A29D-8BD3FE018D79}" type="pres">
      <dgm:prSet presAssocID="{6564B0E4-905A-45C6-B0A3-37875340FC97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655BD512-EC27-4A01-91B3-FB560F06758A}" srcId="{CBEA168F-EBEE-4515-ACD8-DC5FC127C1E6}" destId="{6564B0E4-905A-45C6-B0A3-37875340FC97}" srcOrd="2" destOrd="0" parTransId="{57DC0B9C-7DB7-4154-812B-52D92CA97722}" sibTransId="{04B8D9B9-4205-4F5C-B897-CDA6EE1C4E0D}"/>
    <dgm:cxn modelId="{6DF6A923-DE10-4196-BE57-EE791E1D628A}" type="presOf" srcId="{6564B0E4-905A-45C6-B0A3-37875340FC97}" destId="{5E424AAC-1E90-4904-A29D-8BD3FE018D79}" srcOrd="0" destOrd="0" presId="urn:microsoft.com/office/officeart/2009/layout/CircleArrowProcess"/>
    <dgm:cxn modelId="{F940356A-7C26-4AB5-981F-68F7E93B114F}" type="presOf" srcId="{C10BB0BF-FA8A-4212-9E48-FA4B28F75BCB}" destId="{BA278D40-E587-4D94-A4D1-E4A94A845C96}" srcOrd="0" destOrd="0" presId="urn:microsoft.com/office/officeart/2009/layout/CircleArrowProcess"/>
    <dgm:cxn modelId="{259C5F9B-61C4-4F46-8B59-2AA1C46D26E1}" type="presOf" srcId="{5F001CB4-5568-43CF-86FE-E83B1745DA81}" destId="{D72C5E27-2DDE-45B2-9DB5-33793D4EFD82}" srcOrd="0" destOrd="0" presId="urn:microsoft.com/office/officeart/2009/layout/CircleArrowProcess"/>
    <dgm:cxn modelId="{C29F0ADE-2564-4BAE-80A3-58F9DA1CC295}" srcId="{CBEA168F-EBEE-4515-ACD8-DC5FC127C1E6}" destId="{C10BB0BF-FA8A-4212-9E48-FA4B28F75BCB}" srcOrd="1" destOrd="0" parTransId="{415B0D93-965C-4F62-B65F-4CEF55B3C376}" sibTransId="{BB922694-96C7-4564-9C58-C2B3B8C55E7E}"/>
    <dgm:cxn modelId="{339E67E0-73D7-4F06-9985-C98A6F6CBE83}" srcId="{CBEA168F-EBEE-4515-ACD8-DC5FC127C1E6}" destId="{5F001CB4-5568-43CF-86FE-E83B1745DA81}" srcOrd="0" destOrd="0" parTransId="{FB5CA9A4-B7FE-468F-A86E-01D097F8B861}" sibTransId="{902E7475-0A97-49FA-BDEE-49DB15D8BEF9}"/>
    <dgm:cxn modelId="{DB7779EF-0E5F-4E70-BB22-86338CAD6EFB}" type="presOf" srcId="{CBEA168F-EBEE-4515-ACD8-DC5FC127C1E6}" destId="{A4677777-3660-4752-8714-2676F7836508}" srcOrd="0" destOrd="0" presId="urn:microsoft.com/office/officeart/2009/layout/CircleArrowProcess"/>
    <dgm:cxn modelId="{C246E744-FFA4-4E5F-BBC9-99F8D0B1CDCC}" type="presParOf" srcId="{A4677777-3660-4752-8714-2676F7836508}" destId="{29E4F9AE-E375-4D99-9884-8B897C358469}" srcOrd="0" destOrd="0" presId="urn:microsoft.com/office/officeart/2009/layout/CircleArrowProcess"/>
    <dgm:cxn modelId="{679130E8-31F7-4FD9-9E2F-98B6F9BDA6AD}" type="presParOf" srcId="{29E4F9AE-E375-4D99-9884-8B897C358469}" destId="{26070019-0573-4C92-9B75-79D77475601B}" srcOrd="0" destOrd="0" presId="urn:microsoft.com/office/officeart/2009/layout/CircleArrowProcess"/>
    <dgm:cxn modelId="{1C146965-2CB0-4D95-BAE7-683CB5EBFB70}" type="presParOf" srcId="{A4677777-3660-4752-8714-2676F7836508}" destId="{D72C5E27-2DDE-45B2-9DB5-33793D4EFD82}" srcOrd="1" destOrd="0" presId="urn:microsoft.com/office/officeart/2009/layout/CircleArrowProcess"/>
    <dgm:cxn modelId="{62B9238A-1547-4CB9-B085-0CA5D6C92D53}" type="presParOf" srcId="{A4677777-3660-4752-8714-2676F7836508}" destId="{6248063D-4F45-49BD-870F-EF9C906820A0}" srcOrd="2" destOrd="0" presId="urn:microsoft.com/office/officeart/2009/layout/CircleArrowProcess"/>
    <dgm:cxn modelId="{6DB8646B-1AAD-4E38-81CC-D80FFD084570}" type="presParOf" srcId="{6248063D-4F45-49BD-870F-EF9C906820A0}" destId="{528B743A-49CC-486F-9C54-D7D1155A2D42}" srcOrd="0" destOrd="0" presId="urn:microsoft.com/office/officeart/2009/layout/CircleArrowProcess"/>
    <dgm:cxn modelId="{A4E76C96-F40A-4F0C-93F5-B99F86DB2DE9}" type="presParOf" srcId="{A4677777-3660-4752-8714-2676F7836508}" destId="{BA278D40-E587-4D94-A4D1-E4A94A845C96}" srcOrd="3" destOrd="0" presId="urn:microsoft.com/office/officeart/2009/layout/CircleArrowProcess"/>
    <dgm:cxn modelId="{6E35037E-9F48-4DD4-9972-277A0A20C577}" type="presParOf" srcId="{A4677777-3660-4752-8714-2676F7836508}" destId="{16FAD6F9-FC7D-46B3-B730-0068BF3EC69F}" srcOrd="4" destOrd="0" presId="urn:microsoft.com/office/officeart/2009/layout/CircleArrowProcess"/>
    <dgm:cxn modelId="{1EF65699-BB41-4F3C-9A71-828DF7CE8C81}" type="presParOf" srcId="{16FAD6F9-FC7D-46B3-B730-0068BF3EC69F}" destId="{40C4B53A-C13E-4F45-9770-DF3101A7EF1B}" srcOrd="0" destOrd="0" presId="urn:microsoft.com/office/officeart/2009/layout/CircleArrowProcess"/>
    <dgm:cxn modelId="{20B36B74-E093-4BCB-9F38-EF1538857246}" type="presParOf" srcId="{A4677777-3660-4752-8714-2676F7836508}" destId="{5E424AAC-1E90-4904-A29D-8BD3FE018D7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16E11DF-B2F1-4379-A762-4283CB1A80D9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PS"/>
        </a:p>
      </dgm:t>
    </dgm:pt>
    <dgm:pt modelId="{1E232831-D952-45CD-84E3-9C5BF8C0E019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Pyrolysis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180A6CDE-CC6C-4816-9DEF-97E41290BBDD}" type="parTrans" cxnId="{8122B3B7-7976-48C4-BF71-27CFED4326CF}">
      <dgm:prSet/>
      <dgm:spPr/>
      <dgm:t>
        <a:bodyPr/>
        <a:lstStyle/>
        <a:p>
          <a:pPr rtl="1"/>
          <a:endParaRPr lang="ar-PS"/>
        </a:p>
      </dgm:t>
    </dgm:pt>
    <dgm:pt modelId="{74FA34AE-9013-4F85-A16C-070E261A3FC4}" type="sibTrans" cxnId="{8122B3B7-7976-48C4-BF71-27CFED4326CF}">
      <dgm:prSet/>
      <dgm:spPr/>
      <dgm:t>
        <a:bodyPr/>
        <a:lstStyle/>
        <a:p>
          <a:pPr rtl="1"/>
          <a:endParaRPr lang="ar-PS"/>
        </a:p>
      </dgm:t>
    </dgm:pt>
    <dgm:pt modelId="{3FC356A3-D8AA-4D7F-AC70-428BE1FCFAFD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products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9829BFB3-C2CB-4FB1-92B6-6E52BE0BB27F}" type="parTrans" cxnId="{7872DBF7-3BF4-4403-BE7A-F85BE5A0E581}">
      <dgm:prSet/>
      <dgm:spPr/>
      <dgm:t>
        <a:bodyPr/>
        <a:lstStyle/>
        <a:p>
          <a:pPr rtl="1"/>
          <a:endParaRPr lang="ar-PS"/>
        </a:p>
      </dgm:t>
    </dgm:pt>
    <dgm:pt modelId="{CBA8DFAE-4EF8-4E1B-A476-090C2F90D220}" type="sibTrans" cxnId="{7872DBF7-3BF4-4403-BE7A-F85BE5A0E581}">
      <dgm:prSet/>
      <dgm:spPr/>
      <dgm:t>
        <a:bodyPr/>
        <a:lstStyle/>
        <a:p>
          <a:pPr rtl="1"/>
          <a:endParaRPr lang="ar-PS"/>
        </a:p>
      </dgm:t>
    </dgm:pt>
    <dgm:pt modelId="{6D2C45C5-871B-4467-A02B-D7002D718C99}" type="pres">
      <dgm:prSet presAssocID="{116E11DF-B2F1-4379-A762-4283CB1A80D9}" presName="compositeShape" presStyleCnt="0">
        <dgm:presLayoutVars>
          <dgm:chMax val="2"/>
          <dgm:dir/>
          <dgm:resizeHandles val="exact"/>
        </dgm:presLayoutVars>
      </dgm:prSet>
      <dgm:spPr/>
    </dgm:pt>
    <dgm:pt modelId="{EDE868E4-1FD2-4DB9-B8F1-2C212A347823}" type="pres">
      <dgm:prSet presAssocID="{116E11DF-B2F1-4379-A762-4283CB1A80D9}" presName="ribbon" presStyleLbl="node1" presStyleIdx="0" presStyleCnt="1" custScaleX="171111"/>
      <dgm:spPr/>
    </dgm:pt>
    <dgm:pt modelId="{428F59FB-E37C-49C2-8E4F-15AC1E96A4FC}" type="pres">
      <dgm:prSet presAssocID="{116E11DF-B2F1-4379-A762-4283CB1A80D9}" presName="leftArrowText" presStyleLbl="node1" presStyleIdx="0" presStyleCnt="1" custScaleX="253535" custLinFactNeighborX="-53872" custLinFactNeighborY="9637">
        <dgm:presLayoutVars>
          <dgm:chMax val="0"/>
          <dgm:bulletEnabled val="1"/>
        </dgm:presLayoutVars>
      </dgm:prSet>
      <dgm:spPr/>
    </dgm:pt>
    <dgm:pt modelId="{6398F7EC-AEE6-471E-A864-D20662205883}" type="pres">
      <dgm:prSet presAssocID="{116E11DF-B2F1-4379-A762-4283CB1A80D9}" presName="rightArrowText" presStyleLbl="node1" presStyleIdx="0" presStyleCnt="1" custLinFactNeighborX="37037" custLinFactNeighborY="-271">
        <dgm:presLayoutVars>
          <dgm:chMax val="0"/>
          <dgm:bulletEnabled val="1"/>
        </dgm:presLayoutVars>
      </dgm:prSet>
      <dgm:spPr/>
    </dgm:pt>
  </dgm:ptLst>
  <dgm:cxnLst>
    <dgm:cxn modelId="{4A622112-061C-4C0E-8020-5C8D526842E0}" type="presOf" srcId="{3FC356A3-D8AA-4D7F-AC70-428BE1FCFAFD}" destId="{6398F7EC-AEE6-471E-A864-D20662205883}" srcOrd="0" destOrd="0" presId="urn:microsoft.com/office/officeart/2005/8/layout/arrow6"/>
    <dgm:cxn modelId="{B583D775-868F-4446-A8DB-61AC2F7DF43D}" type="presOf" srcId="{1E232831-D952-45CD-84E3-9C5BF8C0E019}" destId="{428F59FB-E37C-49C2-8E4F-15AC1E96A4FC}" srcOrd="0" destOrd="0" presId="urn:microsoft.com/office/officeart/2005/8/layout/arrow6"/>
    <dgm:cxn modelId="{5C7032A2-5015-4406-85D9-766756DB4F7C}" type="presOf" srcId="{116E11DF-B2F1-4379-A762-4283CB1A80D9}" destId="{6D2C45C5-871B-4467-A02B-D7002D718C99}" srcOrd="0" destOrd="0" presId="urn:microsoft.com/office/officeart/2005/8/layout/arrow6"/>
    <dgm:cxn modelId="{8122B3B7-7976-48C4-BF71-27CFED4326CF}" srcId="{116E11DF-B2F1-4379-A762-4283CB1A80D9}" destId="{1E232831-D952-45CD-84E3-9C5BF8C0E019}" srcOrd="0" destOrd="0" parTransId="{180A6CDE-CC6C-4816-9DEF-97E41290BBDD}" sibTransId="{74FA34AE-9013-4F85-A16C-070E261A3FC4}"/>
    <dgm:cxn modelId="{7872DBF7-3BF4-4403-BE7A-F85BE5A0E581}" srcId="{116E11DF-B2F1-4379-A762-4283CB1A80D9}" destId="{3FC356A3-D8AA-4D7F-AC70-428BE1FCFAFD}" srcOrd="1" destOrd="0" parTransId="{9829BFB3-C2CB-4FB1-92B6-6E52BE0BB27F}" sibTransId="{CBA8DFAE-4EF8-4E1B-A476-090C2F90D220}"/>
    <dgm:cxn modelId="{CE9EE306-56F6-4257-9A3B-9021D958CD7C}" type="presParOf" srcId="{6D2C45C5-871B-4467-A02B-D7002D718C99}" destId="{EDE868E4-1FD2-4DB9-B8F1-2C212A347823}" srcOrd="0" destOrd="0" presId="urn:microsoft.com/office/officeart/2005/8/layout/arrow6"/>
    <dgm:cxn modelId="{81857360-5E67-4361-9419-5620C3600EC3}" type="presParOf" srcId="{6D2C45C5-871B-4467-A02B-D7002D718C99}" destId="{428F59FB-E37C-49C2-8E4F-15AC1E96A4FC}" srcOrd="1" destOrd="0" presId="urn:microsoft.com/office/officeart/2005/8/layout/arrow6"/>
    <dgm:cxn modelId="{75206C99-7D6A-4DA6-9BCF-824E0683397A}" type="presParOf" srcId="{6D2C45C5-871B-4467-A02B-D7002D718C99}" destId="{6398F7EC-AEE6-471E-A864-D20662205883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1F23470-74A2-4E34-93D5-91A7AB50F915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PS"/>
        </a:p>
      </dgm:t>
    </dgm:pt>
    <dgm:pt modelId="{AB1CF257-3AA9-49DE-A4EE-A43F7914F52A}">
      <dgm:prSet phldrT="[Text]" custT="1"/>
      <dgm:spPr/>
      <dgm:t>
        <a:bodyPr/>
        <a:lstStyle/>
        <a:p>
          <a:pPr algn="l" rtl="1"/>
          <a:r>
            <a:rPr lang="en-US" sz="2500" kern="1200" dirty="0">
              <a:solidFill>
                <a:schemeClr val="bg1"/>
              </a:solidFill>
            </a:rPr>
            <a:t>   </a:t>
          </a: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Biomass and Plastic Mixtures 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01A97A4B-90A8-4946-9AAA-1E062682741F}" type="parTrans" cxnId="{078022E2-0A35-49DA-B7B9-83E1C60E2DBF}">
      <dgm:prSet/>
      <dgm:spPr/>
      <dgm:t>
        <a:bodyPr/>
        <a:lstStyle/>
        <a:p>
          <a:pPr rtl="1"/>
          <a:endParaRPr lang="ar-PS"/>
        </a:p>
      </dgm:t>
    </dgm:pt>
    <dgm:pt modelId="{FEAC7B4D-7D02-4E28-A086-F5C6B66DAED4}" type="sibTrans" cxnId="{078022E2-0A35-49DA-B7B9-83E1C60E2DBF}">
      <dgm:prSet/>
      <dgm:spPr/>
      <dgm:t>
        <a:bodyPr/>
        <a:lstStyle/>
        <a:p>
          <a:pPr rtl="1"/>
          <a:endParaRPr lang="ar-PS"/>
        </a:p>
      </dgm:t>
    </dgm:pt>
    <dgm:pt modelId="{D6D82913-1040-446F-87EF-9A08E701A894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HZSM-5</a:t>
          </a:r>
          <a:r>
            <a:rPr lang="en-US" sz="3600" kern="1200" dirty="0"/>
            <a:t> </a:t>
          </a:r>
          <a:endParaRPr lang="ar-PS" sz="3600" kern="1200" dirty="0"/>
        </a:p>
      </dgm:t>
    </dgm:pt>
    <dgm:pt modelId="{20897F2F-A7FF-4B4B-874A-B8E4094A696B}" type="parTrans" cxnId="{D38DCA12-B2B3-4C83-8327-1F24818C056E}">
      <dgm:prSet/>
      <dgm:spPr/>
      <dgm:t>
        <a:bodyPr/>
        <a:lstStyle/>
        <a:p>
          <a:pPr rtl="1"/>
          <a:endParaRPr lang="ar-PS"/>
        </a:p>
      </dgm:t>
    </dgm:pt>
    <dgm:pt modelId="{F7AE1094-189E-4090-9A54-B6B55D05A41E}" type="sibTrans" cxnId="{D38DCA12-B2B3-4C83-8327-1F24818C056E}">
      <dgm:prSet/>
      <dgm:spPr/>
      <dgm:t>
        <a:bodyPr/>
        <a:lstStyle/>
        <a:p>
          <a:pPr rtl="1"/>
          <a:endParaRPr lang="ar-PS"/>
        </a:p>
      </dgm:t>
    </dgm:pt>
    <dgm:pt modelId="{3F7E12F5-0C93-4DB9-826E-7C9B1F652B13}">
      <dgm:prSet phldrT="[Text]" custT="1"/>
      <dgm:spPr/>
      <dgm:t>
        <a:bodyPr/>
        <a:lstStyle/>
        <a:p>
          <a:pPr algn="l" rtl="1"/>
          <a:r>
            <a:rPr lang="ar-SA" sz="2400" kern="1200" dirty="0">
              <a:solidFill>
                <a:schemeClr val="bg1"/>
              </a:solidFill>
            </a:rPr>
            <a:t>   </a:t>
          </a:r>
          <a:r>
            <a:rPr lang="ar-SA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 Chlorinated Oil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DD773A01-5E84-43B0-B9C1-BD7E72FC6A08}" type="parTrans" cxnId="{FDC61B87-F0B3-40A8-B2BE-DE222823B5D3}">
      <dgm:prSet/>
      <dgm:spPr/>
      <dgm:t>
        <a:bodyPr/>
        <a:lstStyle/>
        <a:p>
          <a:pPr rtl="1"/>
          <a:endParaRPr lang="ar-PS"/>
        </a:p>
      </dgm:t>
    </dgm:pt>
    <dgm:pt modelId="{940BE79C-7420-4CE7-9822-A5DD604B136D}" type="sibTrans" cxnId="{FDC61B87-F0B3-40A8-B2BE-DE222823B5D3}">
      <dgm:prSet/>
      <dgm:spPr/>
      <dgm:t>
        <a:bodyPr/>
        <a:lstStyle/>
        <a:p>
          <a:pPr rtl="1"/>
          <a:endParaRPr lang="ar-PS"/>
        </a:p>
      </dgm:t>
    </dgm:pt>
    <dgm:pt modelId="{A9A30CBD-879B-427B-94F5-F8BB4692B1C7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MCM-41</a:t>
          </a:r>
        </a:p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ZSM-5 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E60412CF-FB13-4216-A664-7018878E7EB6}" type="parTrans" cxnId="{7FADE3B7-1970-4C31-8029-9FA08D0B1F37}">
      <dgm:prSet/>
      <dgm:spPr/>
      <dgm:t>
        <a:bodyPr/>
        <a:lstStyle/>
        <a:p>
          <a:pPr rtl="1"/>
          <a:endParaRPr lang="ar-PS"/>
        </a:p>
      </dgm:t>
    </dgm:pt>
    <dgm:pt modelId="{E74BD9EC-98A0-4278-A725-724D3DFA2C0B}" type="sibTrans" cxnId="{7FADE3B7-1970-4C31-8029-9FA08D0B1F37}">
      <dgm:prSet/>
      <dgm:spPr/>
      <dgm:t>
        <a:bodyPr/>
        <a:lstStyle/>
        <a:p>
          <a:pPr rtl="1"/>
          <a:endParaRPr lang="ar-PS"/>
        </a:p>
      </dgm:t>
    </dgm:pt>
    <dgm:pt modelId="{BB004CC7-E154-422C-BFB9-91418DC137C4}">
      <dgm:prSet phldrT="[Text]" custT="1"/>
      <dgm:spPr/>
      <dgm:t>
        <a:bodyPr/>
        <a:lstStyle/>
        <a:p>
          <a:pPr rtl="1"/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PVC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2860EA45-750C-40AF-9FDC-CDF3B5F587E3}" type="parTrans" cxnId="{AC0D94E4-B773-4FDD-B69D-5A02448E3E31}">
      <dgm:prSet/>
      <dgm:spPr/>
      <dgm:t>
        <a:bodyPr/>
        <a:lstStyle/>
        <a:p>
          <a:pPr rtl="1"/>
          <a:endParaRPr lang="ar-PS"/>
        </a:p>
      </dgm:t>
    </dgm:pt>
    <dgm:pt modelId="{03C06070-DC69-4866-97A0-C4CF44625A64}" type="sibTrans" cxnId="{AC0D94E4-B773-4FDD-B69D-5A02448E3E31}">
      <dgm:prSet/>
      <dgm:spPr/>
      <dgm:t>
        <a:bodyPr/>
        <a:lstStyle/>
        <a:p>
          <a:pPr rtl="1"/>
          <a:endParaRPr lang="ar-PS"/>
        </a:p>
      </dgm:t>
    </dgm:pt>
    <dgm:pt modelId="{9A2B56CE-E228-48C8-AECE-C2AE82FEDA76}">
      <dgm:prSet phldrT="[Text]" custT="1"/>
      <dgm:spPr/>
      <dgm:t>
        <a:bodyPr/>
        <a:lstStyle/>
        <a:p>
          <a:pPr rtl="1"/>
          <a:endParaRPr lang="en-U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rtl="1"/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HCL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F311A6E7-9CCC-40B7-94D3-130AEFE10EE5}" type="parTrans" cxnId="{14EE0E2C-F444-4E2D-B10B-1D0A0E4D9BCC}">
      <dgm:prSet/>
      <dgm:spPr/>
      <dgm:t>
        <a:bodyPr/>
        <a:lstStyle/>
        <a:p>
          <a:pPr rtl="1"/>
          <a:endParaRPr lang="ar-PS"/>
        </a:p>
      </dgm:t>
    </dgm:pt>
    <dgm:pt modelId="{12A07F4E-6587-4F59-93AE-572899802464}" type="sibTrans" cxnId="{14EE0E2C-F444-4E2D-B10B-1D0A0E4D9BCC}">
      <dgm:prSet/>
      <dgm:spPr/>
      <dgm:t>
        <a:bodyPr/>
        <a:lstStyle/>
        <a:p>
          <a:pPr rtl="1"/>
          <a:endParaRPr lang="ar-PS"/>
        </a:p>
      </dgm:t>
    </dgm:pt>
    <dgm:pt modelId="{EA607369-59F4-4FA0-806A-E09545E59621}" type="pres">
      <dgm:prSet presAssocID="{C1F23470-74A2-4E34-93D5-91A7AB50F915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D7FBAD62-06E9-4770-BA05-FF37FB1A2C70}" type="pres">
      <dgm:prSet presAssocID="{AB1CF257-3AA9-49DE-A4EE-A43F7914F52A}" presName="parentText1" presStyleLbl="node1" presStyleIdx="0" presStyleCnt="3" custLinFactNeighborX="-68" custLinFactNeighborY="-1884">
        <dgm:presLayoutVars>
          <dgm:chMax/>
          <dgm:chPref val="3"/>
          <dgm:bulletEnabled val="1"/>
        </dgm:presLayoutVars>
      </dgm:prSet>
      <dgm:spPr/>
    </dgm:pt>
    <dgm:pt modelId="{2F9D2B97-436F-423F-840B-EF1C98A120B9}" type="pres">
      <dgm:prSet presAssocID="{AB1CF257-3AA9-49DE-A4EE-A43F7914F52A}" presName="childText1" presStyleLbl="solidAlignAcc1" presStyleIdx="0" presStyleCnt="3" custScaleY="59568" custLinFactNeighborY="-18970">
        <dgm:presLayoutVars>
          <dgm:chMax val="0"/>
          <dgm:chPref val="0"/>
          <dgm:bulletEnabled val="1"/>
        </dgm:presLayoutVars>
      </dgm:prSet>
      <dgm:spPr/>
    </dgm:pt>
    <dgm:pt modelId="{F83DC6E6-5986-4ACB-AD31-BE50E239D1ED}" type="pres">
      <dgm:prSet presAssocID="{3F7E12F5-0C93-4DB9-826E-7C9B1F652B13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ECCC7559-46D3-42B7-8C6C-CEC8EE60D036}" type="pres">
      <dgm:prSet presAssocID="{3F7E12F5-0C93-4DB9-826E-7C9B1F652B13}" presName="childText2" presStyleLbl="solidAlignAcc1" presStyleIdx="1" presStyleCnt="3" custScaleY="73291" custLinFactNeighborX="-946" custLinFactNeighborY="-14308">
        <dgm:presLayoutVars>
          <dgm:chMax val="0"/>
          <dgm:chPref val="0"/>
          <dgm:bulletEnabled val="1"/>
        </dgm:presLayoutVars>
      </dgm:prSet>
      <dgm:spPr/>
    </dgm:pt>
    <dgm:pt modelId="{15F8C6D2-389E-413C-9066-08B147D6D89D}" type="pres">
      <dgm:prSet presAssocID="{BB004CC7-E154-422C-BFB9-91418DC137C4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F2F68783-5DA6-4430-A230-73D04559BDAE}" type="pres">
      <dgm:prSet presAssocID="{BB004CC7-E154-422C-BFB9-91418DC137C4}" presName="childText3" presStyleLbl="solidAlignAcc1" presStyleIdx="2" presStyleCnt="3" custScaleY="75746" custLinFactNeighborX="858" custLinFactNeighborY="-12195">
        <dgm:presLayoutVars>
          <dgm:chMax val="0"/>
          <dgm:chPref val="0"/>
          <dgm:bulletEnabled val="1"/>
        </dgm:presLayoutVars>
      </dgm:prSet>
      <dgm:spPr/>
    </dgm:pt>
  </dgm:ptLst>
  <dgm:cxnLst>
    <dgm:cxn modelId="{D38DCA12-B2B3-4C83-8327-1F24818C056E}" srcId="{AB1CF257-3AA9-49DE-A4EE-A43F7914F52A}" destId="{D6D82913-1040-446F-87EF-9A08E701A894}" srcOrd="0" destOrd="0" parTransId="{20897F2F-A7FF-4B4B-874A-B8E4094A696B}" sibTransId="{F7AE1094-189E-4090-9A54-B6B55D05A41E}"/>
    <dgm:cxn modelId="{14EE0E2C-F444-4E2D-B10B-1D0A0E4D9BCC}" srcId="{BB004CC7-E154-422C-BFB9-91418DC137C4}" destId="{9A2B56CE-E228-48C8-AECE-C2AE82FEDA76}" srcOrd="0" destOrd="0" parTransId="{F311A6E7-9CCC-40B7-94D3-130AEFE10EE5}" sibTransId="{12A07F4E-6587-4F59-93AE-572899802464}"/>
    <dgm:cxn modelId="{353E056F-F694-4495-8037-DCE28B6E9C06}" type="presOf" srcId="{C1F23470-74A2-4E34-93D5-91A7AB50F915}" destId="{EA607369-59F4-4FA0-806A-E09545E59621}" srcOrd="0" destOrd="0" presId="urn:microsoft.com/office/officeart/2009/3/layout/IncreasingArrowsProcess"/>
    <dgm:cxn modelId="{8F7A7C7C-4D53-41B0-9272-A0DA49FA736B}" type="presOf" srcId="{3F7E12F5-0C93-4DB9-826E-7C9B1F652B13}" destId="{F83DC6E6-5986-4ACB-AD31-BE50E239D1ED}" srcOrd="0" destOrd="0" presId="urn:microsoft.com/office/officeart/2009/3/layout/IncreasingArrowsProcess"/>
    <dgm:cxn modelId="{FDC61B87-F0B3-40A8-B2BE-DE222823B5D3}" srcId="{C1F23470-74A2-4E34-93D5-91A7AB50F915}" destId="{3F7E12F5-0C93-4DB9-826E-7C9B1F652B13}" srcOrd="1" destOrd="0" parTransId="{DD773A01-5E84-43B0-B9C1-BD7E72FC6A08}" sibTransId="{940BE79C-7420-4CE7-9822-A5DD604B136D}"/>
    <dgm:cxn modelId="{02D624AD-B4BF-4EDE-8291-8C64111EE156}" type="presOf" srcId="{AB1CF257-3AA9-49DE-A4EE-A43F7914F52A}" destId="{D7FBAD62-06E9-4770-BA05-FF37FB1A2C70}" srcOrd="0" destOrd="0" presId="urn:microsoft.com/office/officeart/2009/3/layout/IncreasingArrowsProcess"/>
    <dgm:cxn modelId="{2B3A51B6-7C0C-4793-900C-0C01553E0F5A}" type="presOf" srcId="{9A2B56CE-E228-48C8-AECE-C2AE82FEDA76}" destId="{F2F68783-5DA6-4430-A230-73D04559BDAE}" srcOrd="0" destOrd="0" presId="urn:microsoft.com/office/officeart/2009/3/layout/IncreasingArrowsProcess"/>
    <dgm:cxn modelId="{7FADE3B7-1970-4C31-8029-9FA08D0B1F37}" srcId="{3F7E12F5-0C93-4DB9-826E-7C9B1F652B13}" destId="{A9A30CBD-879B-427B-94F5-F8BB4692B1C7}" srcOrd="0" destOrd="0" parTransId="{E60412CF-FB13-4216-A664-7018878E7EB6}" sibTransId="{E74BD9EC-98A0-4278-A725-724D3DFA2C0B}"/>
    <dgm:cxn modelId="{B2DF71B8-4C9F-46E3-91C4-B5FE541D6300}" type="presOf" srcId="{A9A30CBD-879B-427B-94F5-F8BB4692B1C7}" destId="{ECCC7559-46D3-42B7-8C6C-CEC8EE60D036}" srcOrd="0" destOrd="0" presId="urn:microsoft.com/office/officeart/2009/3/layout/IncreasingArrowsProcess"/>
    <dgm:cxn modelId="{C35917C0-97CE-49D0-A9FA-B58F4E813270}" type="presOf" srcId="{BB004CC7-E154-422C-BFB9-91418DC137C4}" destId="{15F8C6D2-389E-413C-9066-08B147D6D89D}" srcOrd="0" destOrd="0" presId="urn:microsoft.com/office/officeart/2009/3/layout/IncreasingArrowsProcess"/>
    <dgm:cxn modelId="{078022E2-0A35-49DA-B7B9-83E1C60E2DBF}" srcId="{C1F23470-74A2-4E34-93D5-91A7AB50F915}" destId="{AB1CF257-3AA9-49DE-A4EE-A43F7914F52A}" srcOrd="0" destOrd="0" parTransId="{01A97A4B-90A8-4946-9AAA-1E062682741F}" sibTransId="{FEAC7B4D-7D02-4E28-A086-F5C6B66DAED4}"/>
    <dgm:cxn modelId="{AC0D94E4-B773-4FDD-B69D-5A02448E3E31}" srcId="{C1F23470-74A2-4E34-93D5-91A7AB50F915}" destId="{BB004CC7-E154-422C-BFB9-91418DC137C4}" srcOrd="2" destOrd="0" parTransId="{2860EA45-750C-40AF-9FDC-CDF3B5F587E3}" sibTransId="{03C06070-DC69-4866-97A0-C4CF44625A64}"/>
    <dgm:cxn modelId="{1516BCEF-671E-4E15-85F4-5EFA915B929C}" type="presOf" srcId="{D6D82913-1040-446F-87EF-9A08E701A894}" destId="{2F9D2B97-436F-423F-840B-EF1C98A120B9}" srcOrd="0" destOrd="0" presId="urn:microsoft.com/office/officeart/2009/3/layout/IncreasingArrowsProcess"/>
    <dgm:cxn modelId="{BEFC5C15-7CAF-439A-B299-05B31BB3125A}" type="presParOf" srcId="{EA607369-59F4-4FA0-806A-E09545E59621}" destId="{D7FBAD62-06E9-4770-BA05-FF37FB1A2C70}" srcOrd="0" destOrd="0" presId="urn:microsoft.com/office/officeart/2009/3/layout/IncreasingArrowsProcess"/>
    <dgm:cxn modelId="{7AAFA004-8C0A-460F-9A56-5A650AEB7165}" type="presParOf" srcId="{EA607369-59F4-4FA0-806A-E09545E59621}" destId="{2F9D2B97-436F-423F-840B-EF1C98A120B9}" srcOrd="1" destOrd="0" presId="urn:microsoft.com/office/officeart/2009/3/layout/IncreasingArrowsProcess"/>
    <dgm:cxn modelId="{ED1B2F6A-01A3-49BD-8F37-A30CC6FCF807}" type="presParOf" srcId="{EA607369-59F4-4FA0-806A-E09545E59621}" destId="{F83DC6E6-5986-4ACB-AD31-BE50E239D1ED}" srcOrd="2" destOrd="0" presId="urn:microsoft.com/office/officeart/2009/3/layout/IncreasingArrowsProcess"/>
    <dgm:cxn modelId="{5BBC9B67-FFB8-4179-B84D-843C6A5A8D22}" type="presParOf" srcId="{EA607369-59F4-4FA0-806A-E09545E59621}" destId="{ECCC7559-46D3-42B7-8C6C-CEC8EE60D036}" srcOrd="3" destOrd="0" presId="urn:microsoft.com/office/officeart/2009/3/layout/IncreasingArrowsProcess"/>
    <dgm:cxn modelId="{5A198DBE-A9A5-4A3A-99F4-589C7F89F18A}" type="presParOf" srcId="{EA607369-59F4-4FA0-806A-E09545E59621}" destId="{15F8C6D2-389E-413C-9066-08B147D6D89D}" srcOrd="4" destOrd="0" presId="urn:microsoft.com/office/officeart/2009/3/layout/IncreasingArrowsProcess"/>
    <dgm:cxn modelId="{44E706B0-BCB5-44C8-904C-2F05EA3566FA}" type="presParOf" srcId="{EA607369-59F4-4FA0-806A-E09545E59621}" destId="{F2F68783-5DA6-4430-A230-73D04559BDAE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7C4BEE-0E35-4FC9-B8CF-9D07B6ECD168}">
      <dsp:nvSpPr>
        <dsp:cNvPr id="0" name=""/>
        <dsp:cNvSpPr/>
      </dsp:nvSpPr>
      <dsp:spPr>
        <a:xfrm>
          <a:off x="3352" y="0"/>
          <a:ext cx="2011680" cy="195072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7A8E50-CCC1-4538-B648-567C90BEC83C}">
      <dsp:nvSpPr>
        <dsp:cNvPr id="0" name=""/>
        <dsp:cNvSpPr/>
      </dsp:nvSpPr>
      <dsp:spPr>
        <a:xfrm>
          <a:off x="2075383" y="0"/>
          <a:ext cx="3413760" cy="1950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0" rIns="291592" bIns="291592" numCol="1" spcCol="1270" anchor="ctr" anchorCtr="0">
          <a:noAutofit/>
        </a:bodyPr>
        <a:lstStyle/>
        <a:p>
          <a:pPr marL="0" lvl="0" indent="0" algn="l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ar-PS" sz="4100" kern="1200" dirty="0"/>
        </a:p>
      </dsp:txBody>
      <dsp:txXfrm>
        <a:off x="2075383" y="0"/>
        <a:ext cx="3413760" cy="1950720"/>
      </dsp:txXfrm>
    </dsp:sp>
    <dsp:sp modelId="{640F52AD-5B71-4062-93FD-20E0278DC224}">
      <dsp:nvSpPr>
        <dsp:cNvPr id="0" name=""/>
        <dsp:cNvSpPr/>
      </dsp:nvSpPr>
      <dsp:spPr>
        <a:xfrm>
          <a:off x="606856" y="2113280"/>
          <a:ext cx="2011680" cy="195072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97A3EC-245D-457C-B854-CEE2E0A220BF}">
      <dsp:nvSpPr>
        <dsp:cNvPr id="0" name=""/>
        <dsp:cNvSpPr/>
      </dsp:nvSpPr>
      <dsp:spPr>
        <a:xfrm rot="10800000">
          <a:off x="2678887" y="2113280"/>
          <a:ext cx="3413760" cy="1950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0" rIns="291592" bIns="291592" numCol="1" spcCol="1270" anchor="ctr" anchorCtr="0">
          <a:noAutofit/>
        </a:bodyPr>
        <a:lstStyle/>
        <a:p>
          <a:pPr marL="0" lvl="0" indent="0" algn="l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ar-PS" sz="4100" kern="1200" dirty="0"/>
        </a:p>
      </dsp:txBody>
      <dsp:txXfrm>
        <a:off x="2678887" y="2113280"/>
        <a:ext cx="3413760" cy="195072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D4528-2021-43C9-ACE7-13EC963EEF6A}">
      <dsp:nvSpPr>
        <dsp:cNvPr id="0" name=""/>
        <dsp:cNvSpPr/>
      </dsp:nvSpPr>
      <dsp:spPr>
        <a:xfrm>
          <a:off x="180024" y="1638281"/>
          <a:ext cx="5039725" cy="4114826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ctr" defTabSz="22225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</a:t>
          </a:r>
          <a:r>
            <a:rPr lang="en-US" sz="500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Previous Studies of Some Countries </a:t>
          </a:r>
          <a:endParaRPr lang="ar-PS" sz="5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18075" y="2240883"/>
        <a:ext cx="3563623" cy="2909622"/>
      </dsp:txXfrm>
    </dsp:sp>
    <dsp:sp modelId="{772CEDC9-C5F3-43F1-8620-4E145E75FC3D}">
      <dsp:nvSpPr>
        <dsp:cNvPr id="0" name=""/>
        <dsp:cNvSpPr/>
      </dsp:nvSpPr>
      <dsp:spPr>
        <a:xfrm>
          <a:off x="0" y="530302"/>
          <a:ext cx="6073059" cy="6330795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gradFill rotWithShape="0">
          <a:gsLst>
            <a:gs pos="0">
              <a:schemeClr val="accent1">
                <a:shade val="80000"/>
                <a:hueOff val="-491245"/>
                <a:satOff val="-54004"/>
                <a:lumOff val="36287"/>
                <a:alphaOff val="0"/>
                <a:tint val="96000"/>
                <a:lumMod val="104000"/>
              </a:schemeClr>
            </a:gs>
            <a:gs pos="100000">
              <a:schemeClr val="accent1">
                <a:shade val="80000"/>
                <a:hueOff val="-491245"/>
                <a:satOff val="-54004"/>
                <a:lumOff val="36287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8274B4A-A961-48AA-88EF-1C7233AFCC28}">
      <dsp:nvSpPr>
        <dsp:cNvPr id="0" name=""/>
        <dsp:cNvSpPr/>
      </dsp:nvSpPr>
      <dsp:spPr>
        <a:xfrm>
          <a:off x="4366613" y="1066797"/>
          <a:ext cx="1738914" cy="161435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5118DB2-2D94-4301-913C-950A0E81C33F}">
      <dsp:nvSpPr>
        <dsp:cNvPr id="0" name=""/>
        <dsp:cNvSpPr/>
      </dsp:nvSpPr>
      <dsp:spPr>
        <a:xfrm>
          <a:off x="6208075" y="1089944"/>
          <a:ext cx="2160270" cy="1562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l" defTabSz="1778000" rtl="1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US" sz="40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UK</a:t>
          </a:r>
          <a:endParaRPr lang="ar-PS" sz="400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6208075" y="1089944"/>
        <a:ext cx="2160270" cy="1562440"/>
      </dsp:txXfrm>
    </dsp:sp>
    <dsp:sp modelId="{F4E79AB8-1E36-469E-A847-E87E8FB20D6F}">
      <dsp:nvSpPr>
        <dsp:cNvPr id="0" name=""/>
        <dsp:cNvSpPr/>
      </dsp:nvSpPr>
      <dsp:spPr>
        <a:xfrm>
          <a:off x="5095536" y="2900552"/>
          <a:ext cx="1613901" cy="161435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0D7A1B9-B2DF-4C53-90AC-5689709E9C91}">
      <dsp:nvSpPr>
        <dsp:cNvPr id="0" name=""/>
        <dsp:cNvSpPr/>
      </dsp:nvSpPr>
      <dsp:spPr>
        <a:xfrm>
          <a:off x="6840855" y="2923342"/>
          <a:ext cx="2160270" cy="1562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l" defTabSz="1422400" rtl="1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US" sz="3200" kern="1200"/>
            <a:t> </a:t>
          </a:r>
          <a:r>
            <a:rPr lang="en-US" sz="3600" kern="12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Indonesia</a:t>
          </a:r>
          <a:r>
            <a:rPr lang="en-US" sz="3200" kern="1200"/>
            <a:t> </a:t>
          </a:r>
          <a:endParaRPr lang="ar-PS" sz="3200" kern="1200"/>
        </a:p>
        <a:p>
          <a:pPr marL="0" lvl="0" indent="0" algn="l" defTabSz="1422400" rtl="1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endParaRPr lang="ar-PS" sz="3200" kern="1200" dirty="0"/>
        </a:p>
      </dsp:txBody>
      <dsp:txXfrm>
        <a:off x="6840855" y="2923342"/>
        <a:ext cx="2160270" cy="1562440"/>
      </dsp:txXfrm>
    </dsp:sp>
    <dsp:sp modelId="{0F5C57D3-0735-408F-A23D-880F8500ED40}">
      <dsp:nvSpPr>
        <dsp:cNvPr id="0" name=""/>
        <dsp:cNvSpPr/>
      </dsp:nvSpPr>
      <dsp:spPr>
        <a:xfrm>
          <a:off x="4471758" y="4763072"/>
          <a:ext cx="1613901" cy="161435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E89A527-6E7D-48F6-BC49-4AAD15E821FA}">
      <dsp:nvSpPr>
        <dsp:cNvPr id="0" name=""/>
        <dsp:cNvSpPr/>
      </dsp:nvSpPr>
      <dsp:spPr>
        <a:xfrm>
          <a:off x="4733929" y="4876801"/>
          <a:ext cx="3245805" cy="1562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r" defTabSz="1600200" rtl="1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US" sz="3600" kern="12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Palestine</a:t>
          </a:r>
          <a:endParaRPr lang="ar-PS" sz="3600" kern="1200" dirty="0"/>
        </a:p>
      </dsp:txBody>
      <dsp:txXfrm>
        <a:off x="4733929" y="4876801"/>
        <a:ext cx="3245805" cy="156244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02BEE-D5E7-4562-A0C2-2AE694B48EF5}">
      <dsp:nvSpPr>
        <dsp:cNvPr id="0" name=""/>
        <dsp:cNvSpPr/>
      </dsp:nvSpPr>
      <dsp:spPr>
        <a:xfrm>
          <a:off x="2559895" y="2743207"/>
          <a:ext cx="3943520" cy="17720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Methodology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3137410" y="3002719"/>
        <a:ext cx="2788490" cy="1253033"/>
      </dsp:txXfrm>
    </dsp:sp>
    <dsp:sp modelId="{20816814-984A-4F3A-8F90-041087407C0C}">
      <dsp:nvSpPr>
        <dsp:cNvPr id="0" name=""/>
        <dsp:cNvSpPr/>
      </dsp:nvSpPr>
      <dsp:spPr>
        <a:xfrm rot="16200000">
          <a:off x="4262004" y="1865627"/>
          <a:ext cx="539303" cy="7681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PS" sz="3200" kern="1200"/>
        </a:p>
      </dsp:txBody>
      <dsp:txXfrm>
        <a:off x="4342900" y="2100149"/>
        <a:ext cx="377512" cy="460879"/>
      </dsp:txXfrm>
    </dsp:sp>
    <dsp:sp modelId="{5C4B007F-9C72-41CE-945C-D8FA0FA162EA}">
      <dsp:nvSpPr>
        <dsp:cNvPr id="0" name=""/>
        <dsp:cNvSpPr/>
      </dsp:nvSpPr>
      <dsp:spPr>
        <a:xfrm>
          <a:off x="2851198" y="183809"/>
          <a:ext cx="3360915" cy="15418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Future Solutions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3343393" y="409607"/>
        <a:ext cx="2376525" cy="1090247"/>
      </dsp:txXfrm>
    </dsp:sp>
    <dsp:sp modelId="{A3D476FA-6075-4369-BD98-48ECE1EB75EB}">
      <dsp:nvSpPr>
        <dsp:cNvPr id="0" name=""/>
        <dsp:cNvSpPr/>
      </dsp:nvSpPr>
      <dsp:spPr>
        <a:xfrm rot="2202878">
          <a:off x="5682800" y="4316849"/>
          <a:ext cx="571713" cy="7681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PS" sz="3200" kern="1200"/>
        </a:p>
      </dsp:txBody>
      <dsp:txXfrm>
        <a:off x="5699812" y="4419207"/>
        <a:ext cx="400199" cy="460879"/>
      </dsp:txXfrm>
    </dsp:sp>
    <dsp:sp modelId="{555CB065-B8C7-4AC3-A8F1-088C8B2023AF}">
      <dsp:nvSpPr>
        <dsp:cNvPr id="0" name=""/>
        <dsp:cNvSpPr/>
      </dsp:nvSpPr>
      <dsp:spPr>
        <a:xfrm>
          <a:off x="5831695" y="4800592"/>
          <a:ext cx="3233721" cy="20079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Machines and Tools 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6305262" y="5094655"/>
        <a:ext cx="2286587" cy="1419860"/>
      </dsp:txXfrm>
    </dsp:sp>
    <dsp:sp modelId="{EBD20372-B48D-4FF1-A90B-B568544BE159}">
      <dsp:nvSpPr>
        <dsp:cNvPr id="0" name=""/>
        <dsp:cNvSpPr/>
      </dsp:nvSpPr>
      <dsp:spPr>
        <a:xfrm rot="8576349">
          <a:off x="2985739" y="4247640"/>
          <a:ext cx="437057" cy="7681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PS" sz="3200" kern="1200"/>
        </a:p>
      </dsp:txBody>
      <dsp:txXfrm rot="10800000">
        <a:off x="3103613" y="4361756"/>
        <a:ext cx="305940" cy="460879"/>
      </dsp:txXfrm>
    </dsp:sp>
    <dsp:sp modelId="{515A88B1-2B95-49BA-9283-0244609E990D}">
      <dsp:nvSpPr>
        <dsp:cNvPr id="0" name=""/>
        <dsp:cNvSpPr/>
      </dsp:nvSpPr>
      <dsp:spPr>
        <a:xfrm>
          <a:off x="257541" y="4567379"/>
          <a:ext cx="3072346" cy="22592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Future Prospects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707476" y="4898233"/>
        <a:ext cx="2172476" cy="15975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6CC78-08D8-4C82-81DB-5C5EE6C311A7}">
      <dsp:nvSpPr>
        <dsp:cNvPr id="0" name=""/>
        <dsp:cNvSpPr/>
      </dsp:nvSpPr>
      <dsp:spPr>
        <a:xfrm>
          <a:off x="533396" y="188290"/>
          <a:ext cx="4966343" cy="302693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041482-1ECB-4FD0-9322-95408C1E65BA}">
      <dsp:nvSpPr>
        <dsp:cNvPr id="0" name=""/>
        <dsp:cNvSpPr/>
      </dsp:nvSpPr>
      <dsp:spPr>
        <a:xfrm>
          <a:off x="1479413" y="1010678"/>
          <a:ext cx="2482986" cy="108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 Practice Conservation at Home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479413" y="1010678"/>
        <a:ext cx="2482986" cy="1082613"/>
      </dsp:txXfrm>
    </dsp:sp>
    <dsp:sp modelId="{D5B17F67-2BAF-49E7-A72F-0001B4C7A06E}">
      <dsp:nvSpPr>
        <dsp:cNvPr id="0" name=""/>
        <dsp:cNvSpPr/>
      </dsp:nvSpPr>
      <dsp:spPr>
        <a:xfrm>
          <a:off x="-109089" y="2571776"/>
          <a:ext cx="3919087" cy="2301633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7CBDB3-3A88-472C-8FE9-72627A35B1EC}">
      <dsp:nvSpPr>
        <dsp:cNvPr id="0" name=""/>
        <dsp:cNvSpPr/>
      </dsp:nvSpPr>
      <dsp:spPr>
        <a:xfrm>
          <a:off x="457201" y="2986156"/>
          <a:ext cx="2672190" cy="1492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l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Use Alternate Transportation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457201" y="2986156"/>
        <a:ext cx="2672190" cy="14926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6CC78-08D8-4C82-81DB-5C5EE6C311A7}">
      <dsp:nvSpPr>
        <dsp:cNvPr id="0" name=""/>
        <dsp:cNvSpPr/>
      </dsp:nvSpPr>
      <dsp:spPr>
        <a:xfrm>
          <a:off x="-3319" y="1795665"/>
          <a:ext cx="4696976" cy="3228674"/>
        </a:xfrm>
        <a:prstGeom prst="circularArrow">
          <a:avLst>
            <a:gd name="adj1" fmla="val 10980"/>
            <a:gd name="adj2" fmla="val 1142322"/>
            <a:gd name="adj3" fmla="val 90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041482-1ECB-4FD0-9322-95408C1E65BA}">
      <dsp:nvSpPr>
        <dsp:cNvPr id="0" name=""/>
        <dsp:cNvSpPr/>
      </dsp:nvSpPr>
      <dsp:spPr>
        <a:xfrm>
          <a:off x="1147967" y="3014873"/>
          <a:ext cx="2916011" cy="887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l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Use Alternative Energy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147967" y="3014873"/>
        <a:ext cx="2916011" cy="8873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DD22A-B47A-4203-A2B2-94DE1E69B0A9}">
      <dsp:nvSpPr>
        <dsp:cNvPr id="0" name=""/>
        <dsp:cNvSpPr/>
      </dsp:nvSpPr>
      <dsp:spPr>
        <a:xfrm>
          <a:off x="0" y="1683298"/>
          <a:ext cx="3492090" cy="2805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marL="0" lvl="0" indent="0" algn="l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Pyrolysis</a:t>
          </a:r>
          <a:endParaRPr lang="ar-PS" sz="41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511405" y="2094168"/>
        <a:ext cx="2469280" cy="1983854"/>
      </dsp:txXfrm>
    </dsp:sp>
    <dsp:sp modelId="{249FBB03-3B8A-491A-B20D-FC374BA422DC}">
      <dsp:nvSpPr>
        <dsp:cNvPr id="0" name=""/>
        <dsp:cNvSpPr/>
      </dsp:nvSpPr>
      <dsp:spPr>
        <a:xfrm>
          <a:off x="64818" y="76202"/>
          <a:ext cx="4937899" cy="6019794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ED8527-73B7-4167-AB03-0B78275E6891}">
      <dsp:nvSpPr>
        <dsp:cNvPr id="0" name=""/>
        <dsp:cNvSpPr/>
      </dsp:nvSpPr>
      <dsp:spPr>
        <a:xfrm>
          <a:off x="3870278" y="635405"/>
          <a:ext cx="1502892" cy="150331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D80905-078B-487E-B7AD-9EDF6A10650B}">
      <dsp:nvSpPr>
        <dsp:cNvPr id="0" name=""/>
        <dsp:cNvSpPr/>
      </dsp:nvSpPr>
      <dsp:spPr>
        <a:xfrm>
          <a:off x="5764727" y="685795"/>
          <a:ext cx="2297278" cy="1454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l" defTabSz="1244600" rtl="1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Advantages</a:t>
          </a:r>
          <a:endParaRPr lang="ar-PS" sz="2800" b="1" kern="12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5764727" y="685795"/>
        <a:ext cx="2297278" cy="1454970"/>
      </dsp:txXfrm>
    </dsp:sp>
    <dsp:sp modelId="{C451B355-DAF9-404E-8442-44E8CDB157D5}">
      <dsp:nvSpPr>
        <dsp:cNvPr id="0" name=""/>
        <dsp:cNvSpPr/>
      </dsp:nvSpPr>
      <dsp:spPr>
        <a:xfrm>
          <a:off x="4451151" y="2345644"/>
          <a:ext cx="1502892" cy="150331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386107-64F8-498A-9EA9-563D7D32986D}">
      <dsp:nvSpPr>
        <dsp:cNvPr id="0" name=""/>
        <dsp:cNvSpPr/>
      </dsp:nvSpPr>
      <dsp:spPr>
        <a:xfrm>
          <a:off x="5912159" y="2320512"/>
          <a:ext cx="2469840" cy="1454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l" defTabSz="1244600" rtl="1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Disadvantages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5912159" y="2320512"/>
        <a:ext cx="2469840" cy="1454970"/>
      </dsp:txXfrm>
    </dsp:sp>
    <dsp:sp modelId="{0389175F-846A-45EF-BFA2-5417FCA381FF}">
      <dsp:nvSpPr>
        <dsp:cNvPr id="0" name=""/>
        <dsp:cNvSpPr/>
      </dsp:nvSpPr>
      <dsp:spPr>
        <a:xfrm>
          <a:off x="3870278" y="4080054"/>
          <a:ext cx="1502892" cy="1503312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55AE03-E58F-4269-B338-90DF3D5B5ACE}">
      <dsp:nvSpPr>
        <dsp:cNvPr id="0" name=""/>
        <dsp:cNvSpPr/>
      </dsp:nvSpPr>
      <dsp:spPr>
        <a:xfrm>
          <a:off x="5487166" y="4110710"/>
          <a:ext cx="2011680" cy="1454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l" defTabSz="1244600" rtl="1">
            <a:lnSpc>
              <a:spcPct val="90000"/>
            </a:lnSpc>
            <a:spcBef>
              <a:spcPct val="0"/>
            </a:spcBef>
            <a:spcAft>
              <a:spcPct val="10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Products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5487166" y="4110710"/>
        <a:ext cx="2011680" cy="14549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664834-F3D2-4F8C-88D7-DCAE7F94E8AE}">
      <dsp:nvSpPr>
        <dsp:cNvPr id="0" name=""/>
        <dsp:cNvSpPr/>
      </dsp:nvSpPr>
      <dsp:spPr>
        <a:xfrm>
          <a:off x="0" y="4187263"/>
          <a:ext cx="6781800" cy="13743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.</a:t>
          </a:r>
          <a:endParaRPr lang="ar-PS" sz="2600" kern="1200" dirty="0"/>
        </a:p>
      </dsp:txBody>
      <dsp:txXfrm>
        <a:off x="0" y="4187263"/>
        <a:ext cx="6781800" cy="742150"/>
      </dsp:txXfrm>
    </dsp:sp>
    <dsp:sp modelId="{9CE49A1D-A70B-4003-BBE7-928020B1DDFA}">
      <dsp:nvSpPr>
        <dsp:cNvPr id="0" name=""/>
        <dsp:cNvSpPr/>
      </dsp:nvSpPr>
      <dsp:spPr>
        <a:xfrm>
          <a:off x="0" y="4901927"/>
          <a:ext cx="3390899" cy="6322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Textiles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0" y="4901927"/>
        <a:ext cx="3390899" cy="632202"/>
      </dsp:txXfrm>
    </dsp:sp>
    <dsp:sp modelId="{06A8DBCC-8382-49D2-9B2E-E6E8A3B5E85C}">
      <dsp:nvSpPr>
        <dsp:cNvPr id="0" name=""/>
        <dsp:cNvSpPr/>
      </dsp:nvSpPr>
      <dsp:spPr>
        <a:xfrm>
          <a:off x="3390900" y="4901927"/>
          <a:ext cx="3390899" cy="6322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WEEE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3390900" y="4901927"/>
        <a:ext cx="3390899" cy="632202"/>
      </dsp:txXfrm>
    </dsp:sp>
    <dsp:sp modelId="{9BD5651F-DDA9-4AD1-9EC5-ED6E5D7ED94A}">
      <dsp:nvSpPr>
        <dsp:cNvPr id="0" name=""/>
        <dsp:cNvSpPr/>
      </dsp:nvSpPr>
      <dsp:spPr>
        <a:xfrm rot="10800000">
          <a:off x="0" y="2094123"/>
          <a:ext cx="6781800" cy="211375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Plastic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10800000">
        <a:off x="0" y="2094123"/>
        <a:ext cx="6781800" cy="741928"/>
      </dsp:txXfrm>
    </dsp:sp>
    <dsp:sp modelId="{5A6E2B35-A5DE-4EB5-AFEB-A93BB015831D}">
      <dsp:nvSpPr>
        <dsp:cNvPr id="0" name=""/>
        <dsp:cNvSpPr/>
      </dsp:nvSpPr>
      <dsp:spPr>
        <a:xfrm>
          <a:off x="0" y="2836051"/>
          <a:ext cx="3390899" cy="632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Rubber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0" y="2836051"/>
        <a:ext cx="3390899" cy="632012"/>
      </dsp:txXfrm>
    </dsp:sp>
    <dsp:sp modelId="{E50BEA58-7FC1-4943-B746-0E6A2272C2DA}">
      <dsp:nvSpPr>
        <dsp:cNvPr id="0" name=""/>
        <dsp:cNvSpPr/>
      </dsp:nvSpPr>
      <dsp:spPr>
        <a:xfrm>
          <a:off x="3390900" y="2836051"/>
          <a:ext cx="3390899" cy="632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Organic Waste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3390900" y="2836051"/>
        <a:ext cx="3390899" cy="632012"/>
      </dsp:txXfrm>
    </dsp:sp>
    <dsp:sp modelId="{3F526B33-8EB0-4DB6-8E73-26DAEB1F778D}">
      <dsp:nvSpPr>
        <dsp:cNvPr id="0" name=""/>
        <dsp:cNvSpPr/>
      </dsp:nvSpPr>
      <dsp:spPr>
        <a:xfrm rot="10800000">
          <a:off x="0" y="983"/>
          <a:ext cx="6781800" cy="211375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marL="0" lvl="0" indent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Material</a:t>
          </a:r>
          <a:endParaRPr lang="ar-PS" sz="40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10800000">
        <a:off x="0" y="983"/>
        <a:ext cx="6781800" cy="741928"/>
      </dsp:txXfrm>
    </dsp:sp>
    <dsp:sp modelId="{3E5AD8B5-6897-4FA0-8812-F648D34DECD7}">
      <dsp:nvSpPr>
        <dsp:cNvPr id="0" name=""/>
        <dsp:cNvSpPr/>
      </dsp:nvSpPr>
      <dsp:spPr>
        <a:xfrm>
          <a:off x="0" y="742911"/>
          <a:ext cx="3390899" cy="632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WOOD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0" y="742911"/>
        <a:ext cx="3390899" cy="632012"/>
      </dsp:txXfrm>
    </dsp:sp>
    <dsp:sp modelId="{E62982FD-5C4E-4F97-AA1B-F9600F4101B8}">
      <dsp:nvSpPr>
        <dsp:cNvPr id="0" name=""/>
        <dsp:cNvSpPr/>
      </dsp:nvSpPr>
      <dsp:spPr>
        <a:xfrm>
          <a:off x="3390900" y="742911"/>
          <a:ext cx="3390899" cy="632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MSW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3390900" y="742911"/>
        <a:ext cx="3390899" cy="6320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D0671-4299-4971-B1E1-FFB63425A265}">
      <dsp:nvSpPr>
        <dsp:cNvPr id="0" name=""/>
        <dsp:cNvSpPr/>
      </dsp:nvSpPr>
      <dsp:spPr>
        <a:xfrm rot="5400000">
          <a:off x="230299" y="1492825"/>
          <a:ext cx="3054533" cy="3574077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08F5F-0B0F-4BAC-AF97-C1F8EDE6FCFA}">
      <dsp:nvSpPr>
        <dsp:cNvPr id="0" name=""/>
        <dsp:cNvSpPr/>
      </dsp:nvSpPr>
      <dsp:spPr>
        <a:xfrm rot="16200000">
          <a:off x="3384062" y="1830542"/>
          <a:ext cx="3359324" cy="2914777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6B7BFF-A521-472F-AFB1-9C971491980B}">
      <dsp:nvSpPr>
        <dsp:cNvPr id="0" name=""/>
        <dsp:cNvSpPr/>
      </dsp:nvSpPr>
      <dsp:spPr>
        <a:xfrm>
          <a:off x="3530127" y="4735732"/>
          <a:ext cx="3160209" cy="604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Microwave Assisted Reactors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3530127" y="4735732"/>
        <a:ext cx="3160209" cy="604519"/>
      </dsp:txXfrm>
    </dsp:sp>
    <dsp:sp modelId="{E754D50F-8E65-41CD-909B-9665D78C5E87}">
      <dsp:nvSpPr>
        <dsp:cNvPr id="0" name=""/>
        <dsp:cNvSpPr/>
      </dsp:nvSpPr>
      <dsp:spPr>
        <a:xfrm rot="5400000">
          <a:off x="3483092" y="1741048"/>
          <a:ext cx="3021627" cy="3022092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DC4630-5FD0-4F89-ACDC-88C82FD46462}">
      <dsp:nvSpPr>
        <dsp:cNvPr id="0" name=""/>
        <dsp:cNvSpPr/>
      </dsp:nvSpPr>
      <dsp:spPr>
        <a:xfrm rot="16200000">
          <a:off x="6544062" y="1830428"/>
          <a:ext cx="3021627" cy="3022092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A8A0BD-0C21-4EB4-8E7F-91067E4C3C1E}">
      <dsp:nvSpPr>
        <dsp:cNvPr id="0" name=""/>
        <dsp:cNvSpPr/>
      </dsp:nvSpPr>
      <dsp:spPr>
        <a:xfrm>
          <a:off x="6919793" y="4362955"/>
          <a:ext cx="1799249" cy="604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Solar Reactors</a:t>
          </a:r>
          <a:endParaRPr lang="ar-PS" sz="2800" b="1" kern="12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6919793" y="4362955"/>
        <a:ext cx="1799249" cy="604519"/>
      </dsp:txXfrm>
    </dsp:sp>
    <dsp:sp modelId="{20F71EC5-4674-4244-9C61-E3B799185E0E}">
      <dsp:nvSpPr>
        <dsp:cNvPr id="0" name=""/>
        <dsp:cNvSpPr/>
      </dsp:nvSpPr>
      <dsp:spPr>
        <a:xfrm>
          <a:off x="3911125" y="2227609"/>
          <a:ext cx="2425464" cy="21206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Plasma Reactors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4396218" y="2439675"/>
        <a:ext cx="1455278" cy="1696529"/>
      </dsp:txXfrm>
    </dsp:sp>
    <dsp:sp modelId="{F66E6D9F-1BF3-47F8-BA17-D9E6AF65A2E6}">
      <dsp:nvSpPr>
        <dsp:cNvPr id="0" name=""/>
        <dsp:cNvSpPr/>
      </dsp:nvSpPr>
      <dsp:spPr>
        <a:xfrm>
          <a:off x="191800" y="2396850"/>
          <a:ext cx="3174172" cy="129269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Fluidized Bed Reactors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656647" y="2586161"/>
        <a:ext cx="2244478" cy="914076"/>
      </dsp:txXfrm>
    </dsp:sp>
    <dsp:sp modelId="{BF5BB360-AEC5-40FC-AF07-F02BDAE5FADE}">
      <dsp:nvSpPr>
        <dsp:cNvPr id="0" name=""/>
        <dsp:cNvSpPr/>
      </dsp:nvSpPr>
      <dsp:spPr>
        <a:xfrm>
          <a:off x="725203" y="3432313"/>
          <a:ext cx="634844" cy="6347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0AAE9E5-D371-4E15-9D14-605DD610D8CD}">
      <dsp:nvSpPr>
        <dsp:cNvPr id="0" name=""/>
        <dsp:cNvSpPr/>
      </dsp:nvSpPr>
      <dsp:spPr>
        <a:xfrm>
          <a:off x="2154816" y="2133601"/>
          <a:ext cx="369278" cy="36936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A3DCAC0-7BD4-4F2E-BDD5-EAF3269076ED}">
      <dsp:nvSpPr>
        <dsp:cNvPr id="0" name=""/>
        <dsp:cNvSpPr/>
      </dsp:nvSpPr>
      <dsp:spPr>
        <a:xfrm>
          <a:off x="6843597" y="2305557"/>
          <a:ext cx="2112261" cy="17644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Spouted Bed Reactor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7152930" y="2563958"/>
        <a:ext cx="1493595" cy="1247670"/>
      </dsp:txXfrm>
    </dsp:sp>
    <dsp:sp modelId="{9C53BDD7-7B1C-4BB9-8F9B-AA388239E665}">
      <dsp:nvSpPr>
        <dsp:cNvPr id="0" name=""/>
        <dsp:cNvSpPr/>
      </dsp:nvSpPr>
      <dsp:spPr>
        <a:xfrm>
          <a:off x="1223692" y="4419598"/>
          <a:ext cx="2439959" cy="1168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Rotary Kiln Reactor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223692" y="4419598"/>
        <a:ext cx="2439959" cy="116880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070019-0573-4C92-9B75-79D77475601B}">
      <dsp:nvSpPr>
        <dsp:cNvPr id="0" name=""/>
        <dsp:cNvSpPr/>
      </dsp:nvSpPr>
      <dsp:spPr>
        <a:xfrm>
          <a:off x="2107599" y="0"/>
          <a:ext cx="2604073" cy="260447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2C5E27-2DDE-45B2-9DB5-33793D4EFD82}">
      <dsp:nvSpPr>
        <dsp:cNvPr id="0" name=""/>
        <dsp:cNvSpPr/>
      </dsp:nvSpPr>
      <dsp:spPr>
        <a:xfrm>
          <a:off x="2683185" y="940292"/>
          <a:ext cx="1447033" cy="723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Oil</a:t>
          </a:r>
          <a:endParaRPr lang="ar-PS" sz="44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2683185" y="940292"/>
        <a:ext cx="1447033" cy="723343"/>
      </dsp:txXfrm>
    </dsp:sp>
    <dsp:sp modelId="{528B743A-49CC-486F-9C54-D7D1155A2D42}">
      <dsp:nvSpPr>
        <dsp:cNvPr id="0" name=""/>
        <dsp:cNvSpPr/>
      </dsp:nvSpPr>
      <dsp:spPr>
        <a:xfrm>
          <a:off x="1384326" y="1496461"/>
          <a:ext cx="2604073" cy="260447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278D40-E587-4D94-A4D1-E4A94A845C96}">
      <dsp:nvSpPr>
        <dsp:cNvPr id="0" name=""/>
        <dsp:cNvSpPr/>
      </dsp:nvSpPr>
      <dsp:spPr>
        <a:xfrm>
          <a:off x="1962846" y="2445410"/>
          <a:ext cx="1447033" cy="723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Gas</a:t>
          </a:r>
          <a:endParaRPr lang="ar-PS" sz="44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962846" y="2445410"/>
        <a:ext cx="1447033" cy="723343"/>
      </dsp:txXfrm>
    </dsp:sp>
    <dsp:sp modelId="{40C4B53A-C13E-4F45-9770-DF3101A7EF1B}">
      <dsp:nvSpPr>
        <dsp:cNvPr id="0" name=""/>
        <dsp:cNvSpPr/>
      </dsp:nvSpPr>
      <dsp:spPr>
        <a:xfrm>
          <a:off x="2292940" y="3172000"/>
          <a:ext cx="2237302" cy="2238199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424AAC-1E90-4904-A29D-8BD3FE018D79}">
      <dsp:nvSpPr>
        <dsp:cNvPr id="0" name=""/>
        <dsp:cNvSpPr/>
      </dsp:nvSpPr>
      <dsp:spPr>
        <a:xfrm>
          <a:off x="2686608" y="3952692"/>
          <a:ext cx="1447033" cy="723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Char</a:t>
          </a:r>
          <a:endParaRPr lang="ar-PS" sz="44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2686608" y="3952692"/>
        <a:ext cx="1447033" cy="72334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E868E4-1FD2-4DB9-B8F1-2C212A347823}">
      <dsp:nvSpPr>
        <dsp:cNvPr id="0" name=""/>
        <dsp:cNvSpPr/>
      </dsp:nvSpPr>
      <dsp:spPr>
        <a:xfrm>
          <a:off x="762001" y="0"/>
          <a:ext cx="5867396" cy="137160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8F59FB-E37C-49C2-8E4F-15AC1E96A4FC}">
      <dsp:nvSpPr>
        <dsp:cNvPr id="0" name=""/>
        <dsp:cNvSpPr/>
      </dsp:nvSpPr>
      <dsp:spPr>
        <a:xfrm>
          <a:off x="914402" y="304798"/>
          <a:ext cx="2868925" cy="672084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Pyrolysis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914402" y="304798"/>
        <a:ext cx="2868925" cy="672084"/>
      </dsp:txXfrm>
    </dsp:sp>
    <dsp:sp modelId="{6398F7EC-AEE6-471E-A864-D20662205883}">
      <dsp:nvSpPr>
        <dsp:cNvPr id="0" name=""/>
        <dsp:cNvSpPr/>
      </dsp:nvSpPr>
      <dsp:spPr>
        <a:xfrm>
          <a:off x="4190999" y="457664"/>
          <a:ext cx="1337310" cy="672084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products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4190999" y="457664"/>
        <a:ext cx="1337310" cy="67208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BAD62-06E9-4770-BA05-FF37FB1A2C70}">
      <dsp:nvSpPr>
        <dsp:cNvPr id="0" name=""/>
        <dsp:cNvSpPr/>
      </dsp:nvSpPr>
      <dsp:spPr>
        <a:xfrm>
          <a:off x="19846" y="506347"/>
          <a:ext cx="8939749" cy="130196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254000" bIns="206687" numCol="1" spcCol="1270" anchor="ctr" anchorCtr="0">
          <a:noAutofit/>
        </a:bodyPr>
        <a:lstStyle/>
        <a:p>
          <a:pPr marL="0" lvl="0" indent="0" algn="l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bg1"/>
              </a:solidFill>
            </a:rPr>
            <a:t>   </a:t>
          </a: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Biomass and Plastic Mixtures 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9846" y="831839"/>
        <a:ext cx="8614257" cy="650984"/>
      </dsp:txXfrm>
    </dsp:sp>
    <dsp:sp modelId="{2F9D2B97-436F-423F-840B-EF1C98A120B9}">
      <dsp:nvSpPr>
        <dsp:cNvPr id="0" name=""/>
        <dsp:cNvSpPr/>
      </dsp:nvSpPr>
      <dsp:spPr>
        <a:xfrm>
          <a:off x="25925" y="1566132"/>
          <a:ext cx="2753442" cy="14940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HZSM-5</a:t>
          </a:r>
          <a:r>
            <a:rPr lang="en-US" sz="3600" kern="1200" dirty="0"/>
            <a:t> </a:t>
          </a:r>
          <a:endParaRPr lang="ar-PS" sz="3600" kern="1200" dirty="0"/>
        </a:p>
      </dsp:txBody>
      <dsp:txXfrm>
        <a:off x="25925" y="1566132"/>
        <a:ext cx="2753442" cy="1494007"/>
      </dsp:txXfrm>
    </dsp:sp>
    <dsp:sp modelId="{F83DC6E6-5986-4ACB-AD31-BE50E239D1ED}">
      <dsp:nvSpPr>
        <dsp:cNvPr id="0" name=""/>
        <dsp:cNvSpPr/>
      </dsp:nvSpPr>
      <dsp:spPr>
        <a:xfrm>
          <a:off x="2779368" y="964866"/>
          <a:ext cx="6186306" cy="130196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6687" numCol="1" spcCol="1270" anchor="ctr" anchorCtr="0">
          <a:noAutofit/>
        </a:bodyPr>
        <a:lstStyle/>
        <a:p>
          <a:pPr marL="0" lvl="0" indent="0" algn="l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>
              <a:solidFill>
                <a:schemeClr val="bg1"/>
              </a:solidFill>
            </a:rPr>
            <a:t>   </a:t>
          </a:r>
          <a:r>
            <a:rPr lang="ar-SA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 Chlorinated Oil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2779368" y="1290358"/>
        <a:ext cx="5860814" cy="650984"/>
      </dsp:txXfrm>
    </dsp:sp>
    <dsp:sp modelId="{ECCC7559-46D3-42B7-8C6C-CEC8EE60D036}">
      <dsp:nvSpPr>
        <dsp:cNvPr id="0" name=""/>
        <dsp:cNvSpPr/>
      </dsp:nvSpPr>
      <dsp:spPr>
        <a:xfrm>
          <a:off x="2753320" y="1944957"/>
          <a:ext cx="2753442" cy="18381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MCM-41</a:t>
          </a:r>
        </a:p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ZSM-5 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2753320" y="1944957"/>
        <a:ext cx="2753442" cy="1838189"/>
      </dsp:txXfrm>
    </dsp:sp>
    <dsp:sp modelId="{15F8C6D2-389E-413C-9066-08B147D6D89D}">
      <dsp:nvSpPr>
        <dsp:cNvPr id="0" name=""/>
        <dsp:cNvSpPr/>
      </dsp:nvSpPr>
      <dsp:spPr>
        <a:xfrm>
          <a:off x="5532810" y="1398855"/>
          <a:ext cx="3432863" cy="130196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254000" bIns="206687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PVC</a:t>
          </a:r>
          <a:endParaRPr lang="ar-PS" sz="2800" b="1" kern="1200" dirty="0">
            <a:solidFill>
              <a:schemeClr val="bg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5532810" y="1724347"/>
        <a:ext cx="3107371" cy="650984"/>
      </dsp:txXfrm>
    </dsp:sp>
    <dsp:sp modelId="{F2F68783-5DA6-4430-A230-73D04559BDAE}">
      <dsp:nvSpPr>
        <dsp:cNvPr id="0" name=""/>
        <dsp:cNvSpPr/>
      </dsp:nvSpPr>
      <dsp:spPr>
        <a:xfrm>
          <a:off x="5556435" y="2401180"/>
          <a:ext cx="2753442" cy="18719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HCL</a:t>
          </a:r>
          <a:endParaRPr lang="ar-PS" sz="2800" b="1" kern="1200" dirty="0">
            <a:solidFill>
              <a:prstClr val="black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5556435" y="2401180"/>
        <a:ext cx="2753442" cy="1871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P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88C38158-EB36-4B51-A2E3-D3F39B63F78E}" type="datetimeFigureOut">
              <a:rPr lang="ar-PS" smtClean="0"/>
              <a:t>02/26/2019</a:t>
            </a:fld>
            <a:endParaRPr lang="ar-P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P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P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P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21ACC7B5-6B16-4FE9-9861-687B1BE75542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49549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P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CC7B5-6B16-4FE9-9861-687B1BE75542}" type="slidenum">
              <a:rPr lang="ar-PS" smtClean="0"/>
              <a:t>11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1855458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83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41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4228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53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8102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56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27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51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6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473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09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71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19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258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03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23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  <p:sldLayoutId id="2147483883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58383-4DE9-4FCE-8B98-848F5A24F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81000"/>
            <a:ext cx="7772400" cy="1369469"/>
          </a:xfrm>
        </p:spPr>
        <p:txBody>
          <a:bodyPr>
            <a:noAutofit/>
          </a:bodyPr>
          <a:lstStyle/>
          <a:p>
            <a:pPr rtl="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en-US" sz="48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Pyrolysis Plastic of Cupper</a:t>
            </a:r>
            <a:br>
              <a:rPr lang="en-US" sz="48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48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Wire to Oil</a:t>
            </a:r>
            <a:endParaRPr lang="ar-PS" sz="4800" b="1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BAF3D3-5A63-44AB-9F41-11B3296FB48B}"/>
              </a:ext>
            </a:extLst>
          </p:cNvPr>
          <p:cNvSpPr txBox="1"/>
          <p:nvPr/>
        </p:nvSpPr>
        <p:spPr>
          <a:xfrm>
            <a:off x="-16565" y="2743200"/>
            <a:ext cx="91440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Adel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Juaidi</a:t>
            </a:r>
            <a:endParaRPr lang="ar-P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D1D65C-46CA-433E-965B-D84AF4596269}"/>
              </a:ext>
            </a:extLst>
          </p:cNvPr>
          <p:cNvSpPr/>
          <p:nvPr/>
        </p:nvSpPr>
        <p:spPr>
          <a:xfrm>
            <a:off x="-16565" y="4229897"/>
            <a:ext cx="9144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</a:t>
            </a:r>
          </a:p>
          <a:p>
            <a:pPr algn="ctr"/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Ahmad Saleh Abu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Jazar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Osama Mohsen Atari </a:t>
            </a:r>
          </a:p>
          <a:p>
            <a:pPr algn="ctr"/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Osaid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Abu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Aseeda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24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E1784CE-5E30-492D-A583-9D6AF51D96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7187487"/>
              </p:ext>
            </p:extLst>
          </p:nvPr>
        </p:nvGraphicFramePr>
        <p:xfrm>
          <a:off x="152400" y="1752600"/>
          <a:ext cx="8991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60F3517-DEDE-4343-8B0B-2E03A057D1F2}"/>
              </a:ext>
            </a:extLst>
          </p:cNvPr>
          <p:cNvSpPr txBox="1"/>
          <p:nvPr/>
        </p:nvSpPr>
        <p:spPr>
          <a:xfrm>
            <a:off x="1524000" y="685800"/>
            <a:ext cx="74676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Enhancing the Pyrolysis Process</a:t>
            </a:r>
            <a:endParaRPr lang="ar-P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247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F677FD-E068-468F-AA73-7039314AC74F}"/>
              </a:ext>
            </a:extLst>
          </p:cNvPr>
          <p:cNvSpPr txBox="1"/>
          <p:nvPr/>
        </p:nvSpPr>
        <p:spPr>
          <a:xfrm>
            <a:off x="0" y="76200"/>
            <a:ext cx="91440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Pyrolysis in Palestine</a:t>
            </a:r>
            <a:endParaRPr lang="ar-P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8EF126-4FD1-402C-AFD8-884EBA4CED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897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DC076BF-26A7-4F06-8C7D-CAA105C92C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618817"/>
              </p:ext>
            </p:extLst>
          </p:nvPr>
        </p:nvGraphicFramePr>
        <p:xfrm>
          <a:off x="142874" y="0"/>
          <a:ext cx="9001125" cy="739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7645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1901A5F-FAEA-44BC-9729-885A981D7303}"/>
              </a:ext>
            </a:extLst>
          </p:cNvPr>
          <p:cNvSpPr/>
          <p:nvPr/>
        </p:nvSpPr>
        <p:spPr>
          <a:xfrm>
            <a:off x="1" y="2522235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ar-PS" sz="5400" dirty="0"/>
          </a:p>
        </p:txBody>
      </p:sp>
    </p:spTree>
    <p:extLst>
      <p:ext uri="{BB962C8B-B14F-4D97-AF65-F5344CB8AC3E}">
        <p14:creationId xmlns:p14="http://schemas.microsoft.com/office/powerpoint/2010/main" val="3457163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BD7E55-1FF9-4D48-A824-FAB0139F6C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92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69FAC9E-6632-4CDB-8EE8-DC2F071B28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9497966"/>
              </p:ext>
            </p:extLst>
          </p:nvPr>
        </p:nvGraphicFramePr>
        <p:xfrm>
          <a:off x="0" y="-76200"/>
          <a:ext cx="9144000" cy="701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9057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205FA3-AC00-4009-9BB9-FEA0D45897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40" y="0"/>
            <a:ext cx="91539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713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216B60-2F48-4CFE-9450-F474BB27BD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9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670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75BDF4-F129-4CD9-811E-5C1FD276A4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847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DF3F13-798A-4A8E-8422-4334AD0E286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879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443C831-82EA-4B0C-9722-CBE7760FE013}"/>
              </a:ext>
            </a:extLst>
          </p:cNvPr>
          <p:cNvSpPr/>
          <p:nvPr/>
        </p:nvSpPr>
        <p:spPr>
          <a:xfrm>
            <a:off x="1676400" y="6468790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Figure 5: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The First Heat Exchanger Thermal Analysis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1780655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3AF98-19DA-4DDA-B0CC-9A93A1885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457200"/>
            <a:ext cx="6589199" cy="1280890"/>
          </a:xfrm>
        </p:spPr>
        <p:txBody>
          <a:bodyPr>
            <a:normAutofit fontScale="90000"/>
          </a:bodyPr>
          <a:lstStyle/>
          <a:p>
            <a:pPr algn="l"/>
            <a:r>
              <a:rPr lang="en-US" sz="53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Outli</a:t>
            </a:r>
            <a:r>
              <a:rPr lang="en-US" sz="5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</a:t>
            </a:r>
            <a:br>
              <a:rPr lang="en-US" sz="3000" b="1" dirty="0">
                <a:latin typeface="+mn-lt"/>
                <a:ea typeface="+mn-ea"/>
                <a:cs typeface="+mn-cs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31719-4B8D-41CA-A899-B98B0977E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6081" y="2057400"/>
            <a:ext cx="7704667" cy="3332816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0" indent="0" algn="l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 </a:t>
            </a:r>
            <a:endParaRPr lang="ar-S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  <a:p>
            <a:pPr marL="0" indent="0" algn="l"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Progress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ar-P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456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5DBCEBE-EB5D-4A35-84F6-ACE01ACDAC6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1"/>
            <a:ext cx="9163878" cy="64522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89793E0-C61B-42CA-B70D-2F45FCEE5720}"/>
              </a:ext>
            </a:extLst>
          </p:cNvPr>
          <p:cNvSpPr/>
          <p:nvPr/>
        </p:nvSpPr>
        <p:spPr>
          <a:xfrm>
            <a:off x="1752600" y="6465477"/>
            <a:ext cx="616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Figure 6: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The Second Heat Exchanger Thermal Analysis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982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0B03B9E-AF85-4C16-A091-A278F9139E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729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D1BE518E-5845-4A71-8B62-9D15CC5CEF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4990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3971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88BDC71-295E-455B-A8C1-2073079DB2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66"/>
            <a:ext cx="9144000" cy="687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988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E7E6A47-896B-478A-945F-BD14239752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4840678"/>
              </p:ext>
            </p:extLst>
          </p:nvPr>
        </p:nvGraphicFramePr>
        <p:xfrm>
          <a:off x="762000" y="1335709"/>
          <a:ext cx="3962400" cy="5485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9A20F942-DDD2-4654-981C-EEF47F7D0F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5467282"/>
              </p:ext>
            </p:extLst>
          </p:nvPr>
        </p:nvGraphicFramePr>
        <p:xfrm>
          <a:off x="4572000" y="1785730"/>
          <a:ext cx="5025887" cy="5072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BD2E943-52E0-492E-B234-092C16C02615}"/>
              </a:ext>
            </a:extLst>
          </p:cNvPr>
          <p:cNvSpPr txBox="1"/>
          <p:nvPr/>
        </p:nvSpPr>
        <p:spPr>
          <a:xfrm>
            <a:off x="1447800" y="648877"/>
            <a:ext cx="7696200" cy="7232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Reducing Pollution Methods</a:t>
            </a:r>
            <a:endParaRPr lang="ar-PS" sz="41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590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160A6-57EA-4266-AE83-8645CACF3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P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A813F20-A6E7-4350-AEDE-011D87254D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5001215"/>
              </p:ext>
            </p:extLst>
          </p:nvPr>
        </p:nvGraphicFramePr>
        <p:xfrm>
          <a:off x="762000" y="381000"/>
          <a:ext cx="83820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0612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8578CFB-0234-4642-92BE-41AD71778C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868558"/>
              </p:ext>
            </p:extLst>
          </p:nvPr>
        </p:nvGraphicFramePr>
        <p:xfrm>
          <a:off x="1524000" y="762000"/>
          <a:ext cx="67818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9929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D35FAE2-62CC-4242-9F2D-3812D85DC9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919089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3CA6F31-E1FF-47FC-A94F-052264CF5CA3}"/>
              </a:ext>
            </a:extLst>
          </p:cNvPr>
          <p:cNvSpPr txBox="1"/>
          <p:nvPr/>
        </p:nvSpPr>
        <p:spPr>
          <a:xfrm>
            <a:off x="3200400" y="914400"/>
            <a:ext cx="3962400" cy="8679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12446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Fixed Bed Reactors and Batch Reactors</a:t>
            </a:r>
            <a:endParaRPr lang="ar-P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104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FF4BF54-1F73-4E47-BEB9-9342A2234F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3370003"/>
              </p:ext>
            </p:extLst>
          </p:nvPr>
        </p:nvGraphicFramePr>
        <p:xfrm>
          <a:off x="1524000" y="1295400"/>
          <a:ext cx="6096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89AD954-48C6-401C-A960-47C0848ACD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0130994"/>
              </p:ext>
            </p:extLst>
          </p:nvPr>
        </p:nvGraphicFramePr>
        <p:xfrm>
          <a:off x="1371600" y="152400"/>
          <a:ext cx="73914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6211666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1154</TotalTime>
  <Words>147</Words>
  <Application>Microsoft Office PowerPoint</Application>
  <PresentationFormat>On-screen Show (4:3)</PresentationFormat>
  <Paragraphs>70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Century Gothic</vt:lpstr>
      <vt:lpstr>Times New Roman</vt:lpstr>
      <vt:lpstr>Wingdings 3</vt:lpstr>
      <vt:lpstr>Wisp</vt:lpstr>
      <vt:lpstr>Pyrolysis Plastic of Cupper Wire to Oil</vt:lpstr>
      <vt:lpstr>Outline  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Horizon</dc:creator>
  <cp:lastModifiedBy>laptophome</cp:lastModifiedBy>
  <cp:revision>85</cp:revision>
  <dcterms:created xsi:type="dcterms:W3CDTF">2006-08-16T00:00:00Z</dcterms:created>
  <dcterms:modified xsi:type="dcterms:W3CDTF">2019-02-26T09:27:16Z</dcterms:modified>
</cp:coreProperties>
</file>